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308" r:id="rId3"/>
    <p:sldId id="310" r:id="rId4"/>
    <p:sldId id="311" r:id="rId5"/>
    <p:sldId id="313" r:id="rId6"/>
    <p:sldId id="257" r:id="rId7"/>
    <p:sldId id="259" r:id="rId8"/>
    <p:sldId id="260" r:id="rId9"/>
    <p:sldId id="261" r:id="rId10"/>
    <p:sldId id="304" r:id="rId11"/>
    <p:sldId id="262" r:id="rId12"/>
    <p:sldId id="263" r:id="rId13"/>
    <p:sldId id="264" r:id="rId14"/>
    <p:sldId id="265" r:id="rId15"/>
    <p:sldId id="266" r:id="rId16"/>
    <p:sldId id="273" r:id="rId17"/>
    <p:sldId id="274" r:id="rId18"/>
    <p:sldId id="275" r:id="rId19"/>
    <p:sldId id="276" r:id="rId20"/>
    <p:sldId id="277" r:id="rId21"/>
    <p:sldId id="305" r:id="rId22"/>
    <p:sldId id="272" r:id="rId23"/>
    <p:sldId id="278" r:id="rId24"/>
    <p:sldId id="279" r:id="rId25"/>
    <p:sldId id="287" r:id="rId26"/>
    <p:sldId id="288" r:id="rId27"/>
    <p:sldId id="289" r:id="rId28"/>
    <p:sldId id="290" r:id="rId29"/>
    <p:sldId id="291" r:id="rId30"/>
    <p:sldId id="292" r:id="rId31"/>
    <p:sldId id="286" r:id="rId32"/>
    <p:sldId id="298" r:id="rId33"/>
    <p:sldId id="293" r:id="rId34"/>
    <p:sldId id="295" r:id="rId35"/>
    <p:sldId id="296" r:id="rId36"/>
    <p:sldId id="297" r:id="rId37"/>
    <p:sldId id="299" r:id="rId38"/>
    <p:sldId id="300" r:id="rId39"/>
    <p:sldId id="301" r:id="rId40"/>
    <p:sldId id="302" r:id="rId41"/>
    <p:sldId id="303" r:id="rId42"/>
    <p:sldId id="312" r:id="rId4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3" d="100"/>
          <a:sy n="63" d="100"/>
        </p:scale>
        <p:origin x="102"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688E6E-1E4A-414E-BF7A-EC3EE2D10CD8}" type="doc">
      <dgm:prSet loTypeId="urn:microsoft.com/office/officeart/2005/8/layout/hList1" loCatId="list" qsTypeId="urn:microsoft.com/office/officeart/2005/8/quickstyle/3d2" qsCatId="3D" csTypeId="urn:microsoft.com/office/officeart/2005/8/colors/colorful4" csCatId="colorful" phldr="1"/>
      <dgm:spPr/>
      <dgm:t>
        <a:bodyPr/>
        <a:lstStyle/>
        <a:p>
          <a:endParaRPr lang="es-ES"/>
        </a:p>
      </dgm:t>
    </dgm:pt>
    <dgm:pt modelId="{B4DD674B-4AE2-4907-B196-BEDC73F92CA7}">
      <dgm:prSet phldrT="[Texto]"/>
      <dgm:spPr/>
      <dgm:t>
        <a:bodyPr/>
        <a:lstStyle/>
        <a:p>
          <a:r>
            <a:rPr lang="es-ES" dirty="0"/>
            <a:t>Venganza </a:t>
          </a:r>
        </a:p>
      </dgm:t>
    </dgm:pt>
    <dgm:pt modelId="{F2ABA5AE-EA41-4364-AC19-9D8A15BE3C0D}" type="parTrans" cxnId="{403E4EEB-2867-48B5-B37C-13AFF2958DFE}">
      <dgm:prSet/>
      <dgm:spPr/>
      <dgm:t>
        <a:bodyPr/>
        <a:lstStyle/>
        <a:p>
          <a:endParaRPr lang="es-ES"/>
        </a:p>
      </dgm:t>
    </dgm:pt>
    <dgm:pt modelId="{D742315D-486D-4A0A-9585-D7C539082019}" type="sibTrans" cxnId="{403E4EEB-2867-48B5-B37C-13AFF2958DFE}">
      <dgm:prSet/>
      <dgm:spPr/>
      <dgm:t>
        <a:bodyPr/>
        <a:lstStyle/>
        <a:p>
          <a:endParaRPr lang="es-ES"/>
        </a:p>
      </dgm:t>
    </dgm:pt>
    <dgm:pt modelId="{7F120B01-1D7F-4259-976B-A435032CC77B}">
      <dgm:prSet phldrT="[Texto]"/>
      <dgm:spPr/>
      <dgm:t>
        <a:bodyPr/>
        <a:lstStyle/>
        <a:p>
          <a:pPr algn="just"/>
          <a:r>
            <a:rPr lang="es-ES" dirty="0"/>
            <a:t>El hombre al recibir una agresión, obtiene satisfacción mediante otro acto violento.</a:t>
          </a:r>
        </a:p>
      </dgm:t>
    </dgm:pt>
    <dgm:pt modelId="{0FE1F2AA-33EE-460A-B7A3-472C93CD8417}" type="parTrans" cxnId="{4AFAB889-21A8-4787-956F-AC966CBD0C83}">
      <dgm:prSet/>
      <dgm:spPr/>
      <dgm:t>
        <a:bodyPr/>
        <a:lstStyle/>
        <a:p>
          <a:endParaRPr lang="es-ES"/>
        </a:p>
      </dgm:t>
    </dgm:pt>
    <dgm:pt modelId="{5C4EBFD5-363A-4045-BA65-BDF3F5244EA9}" type="sibTrans" cxnId="{4AFAB889-21A8-4787-956F-AC966CBD0C83}">
      <dgm:prSet/>
      <dgm:spPr/>
      <dgm:t>
        <a:bodyPr/>
        <a:lstStyle/>
        <a:p>
          <a:endParaRPr lang="es-ES"/>
        </a:p>
      </dgm:t>
    </dgm:pt>
    <dgm:pt modelId="{032B126A-67A2-47CA-A11F-386BE9DB379E}">
      <dgm:prSet phldrT="[Texto]"/>
      <dgm:spPr/>
      <dgm:t>
        <a:bodyPr/>
        <a:lstStyle/>
        <a:p>
          <a:r>
            <a:rPr lang="es-ES" dirty="0"/>
            <a:t>Humanitaria</a:t>
          </a:r>
        </a:p>
      </dgm:t>
    </dgm:pt>
    <dgm:pt modelId="{EACBD405-C3A5-4304-8B52-49F448ACC81B}" type="parTrans" cxnId="{377180D5-9481-4742-B2FE-BD4D52BA6AD4}">
      <dgm:prSet/>
      <dgm:spPr/>
      <dgm:t>
        <a:bodyPr/>
        <a:lstStyle/>
        <a:p>
          <a:endParaRPr lang="es-ES"/>
        </a:p>
      </dgm:t>
    </dgm:pt>
    <dgm:pt modelId="{BC6DCE05-C7B0-465A-AFB1-6BEF12A40A79}" type="sibTrans" cxnId="{377180D5-9481-4742-B2FE-BD4D52BA6AD4}">
      <dgm:prSet/>
      <dgm:spPr/>
      <dgm:t>
        <a:bodyPr/>
        <a:lstStyle/>
        <a:p>
          <a:endParaRPr lang="es-ES"/>
        </a:p>
      </dgm:t>
    </dgm:pt>
    <dgm:pt modelId="{9D9E9885-61F2-441A-9882-FDF59372BC9F}">
      <dgm:prSet phldrT="[Texto]"/>
      <dgm:spPr/>
      <dgm:t>
        <a:bodyPr/>
        <a:lstStyle/>
        <a:p>
          <a:pPr algn="just"/>
          <a:r>
            <a:rPr lang="es-ES" dirty="0"/>
            <a:t>En esta etapa se viene a remplazar la tortura como un medio para obtener  confesión y así que introduce ideas sobre castigos del mismo valor que el delito.</a:t>
          </a:r>
        </a:p>
      </dgm:t>
    </dgm:pt>
    <dgm:pt modelId="{9CA06AC0-2103-49BF-9DC4-43B75A226150}" type="parTrans" cxnId="{40B429D3-E30D-473A-BC4E-98CB22B50B34}">
      <dgm:prSet/>
      <dgm:spPr/>
      <dgm:t>
        <a:bodyPr/>
        <a:lstStyle/>
        <a:p>
          <a:endParaRPr lang="es-ES"/>
        </a:p>
      </dgm:t>
    </dgm:pt>
    <dgm:pt modelId="{AD12471E-13EA-4F76-8F7D-BB9374B56E86}" type="sibTrans" cxnId="{40B429D3-E30D-473A-BC4E-98CB22B50B34}">
      <dgm:prSet/>
      <dgm:spPr/>
      <dgm:t>
        <a:bodyPr/>
        <a:lstStyle/>
        <a:p>
          <a:endParaRPr lang="es-ES"/>
        </a:p>
      </dgm:t>
    </dgm:pt>
    <dgm:pt modelId="{FCA6FF75-441C-43BA-9AF8-E8B35CBC1168}">
      <dgm:prSet phldrT="[Texto]"/>
      <dgm:spPr/>
      <dgm:t>
        <a:bodyPr/>
        <a:lstStyle/>
        <a:p>
          <a:r>
            <a:rPr lang="es-ES" dirty="0"/>
            <a:t>Científica </a:t>
          </a:r>
        </a:p>
      </dgm:t>
    </dgm:pt>
    <dgm:pt modelId="{69B3D5A1-D19B-4A23-9214-93B9003E7ABF}" type="parTrans" cxnId="{E4E55F34-0378-42B5-8DFC-B35FA35B3748}">
      <dgm:prSet/>
      <dgm:spPr/>
      <dgm:t>
        <a:bodyPr/>
        <a:lstStyle/>
        <a:p>
          <a:endParaRPr lang="es-ES"/>
        </a:p>
      </dgm:t>
    </dgm:pt>
    <dgm:pt modelId="{D41E2F88-1B75-47B6-95F2-8FA33FD53F46}" type="sibTrans" cxnId="{E4E55F34-0378-42B5-8DFC-B35FA35B3748}">
      <dgm:prSet/>
      <dgm:spPr/>
      <dgm:t>
        <a:bodyPr/>
        <a:lstStyle/>
        <a:p>
          <a:endParaRPr lang="es-ES"/>
        </a:p>
      </dgm:t>
    </dgm:pt>
    <dgm:pt modelId="{EECCF89A-D2FF-43CF-8914-657384FD93D8}">
      <dgm:prSet phldrT="[Texto]"/>
      <dgm:spPr/>
      <dgm:t>
        <a:bodyPr/>
        <a:lstStyle/>
        <a:p>
          <a:pPr algn="just"/>
          <a:r>
            <a:rPr lang="es-ES" dirty="0"/>
            <a:t>Se mantienen las ideas de la fase humanista pero se examina al delincuente científicamente.</a:t>
          </a:r>
        </a:p>
      </dgm:t>
    </dgm:pt>
    <dgm:pt modelId="{195C0225-D19A-4E41-BC03-2F439F801708}" type="parTrans" cxnId="{29C3818D-BF88-49E0-AE79-74ECA63DE38C}">
      <dgm:prSet/>
      <dgm:spPr/>
      <dgm:t>
        <a:bodyPr/>
        <a:lstStyle/>
        <a:p>
          <a:endParaRPr lang="es-ES"/>
        </a:p>
      </dgm:t>
    </dgm:pt>
    <dgm:pt modelId="{98029CFA-F20B-4CB6-9F3C-C2735379635E}" type="sibTrans" cxnId="{29C3818D-BF88-49E0-AE79-74ECA63DE38C}">
      <dgm:prSet/>
      <dgm:spPr/>
      <dgm:t>
        <a:bodyPr/>
        <a:lstStyle/>
        <a:p>
          <a:endParaRPr lang="es-ES"/>
        </a:p>
      </dgm:t>
    </dgm:pt>
    <dgm:pt modelId="{59BB58FB-4E99-467C-9FCB-3E70B992F55F}">
      <dgm:prSet phldrT="[Texto]"/>
      <dgm:spPr/>
      <dgm:t>
        <a:bodyPr/>
        <a:lstStyle/>
        <a:p>
          <a:pPr algn="just"/>
          <a:r>
            <a:rPr lang="es-ES" dirty="0"/>
            <a:t>El castigo humanista no basta si no que se debe de analaizar la personalidad del delincuente y las razones que lo llevaron a delinquir.</a:t>
          </a:r>
        </a:p>
      </dgm:t>
    </dgm:pt>
    <dgm:pt modelId="{CD5C15C5-DE68-4EC8-AED2-3B34FBCE6F03}" type="parTrans" cxnId="{07553B3F-E65D-49CC-B030-3D806754E1B8}">
      <dgm:prSet/>
      <dgm:spPr/>
      <dgm:t>
        <a:bodyPr/>
        <a:lstStyle/>
        <a:p>
          <a:endParaRPr lang="es-ES"/>
        </a:p>
      </dgm:t>
    </dgm:pt>
    <dgm:pt modelId="{C23260A1-D905-44C0-8E6E-262FC60E4F0F}" type="sibTrans" cxnId="{07553B3F-E65D-49CC-B030-3D806754E1B8}">
      <dgm:prSet/>
      <dgm:spPr/>
      <dgm:t>
        <a:bodyPr/>
        <a:lstStyle/>
        <a:p>
          <a:endParaRPr lang="es-ES"/>
        </a:p>
      </dgm:t>
    </dgm:pt>
    <dgm:pt modelId="{FD12E7C6-EDD9-4E1E-B1C2-4DF33125D6C5}">
      <dgm:prSet phldrT="[Texto]"/>
      <dgm:spPr/>
      <dgm:t>
        <a:bodyPr/>
        <a:lstStyle/>
        <a:p>
          <a:pPr algn="just"/>
          <a:r>
            <a:rPr lang="es-ES" dirty="0"/>
            <a:t>Hay venganza privada, familiar, divina y publica.</a:t>
          </a:r>
        </a:p>
      </dgm:t>
    </dgm:pt>
    <dgm:pt modelId="{63CEAE2B-306D-49B6-A3C8-CE4CF968BC16}" type="parTrans" cxnId="{69373409-7868-41A3-949A-C803EC54CE31}">
      <dgm:prSet/>
      <dgm:spPr/>
      <dgm:t>
        <a:bodyPr/>
        <a:lstStyle/>
        <a:p>
          <a:endParaRPr lang="es-ES"/>
        </a:p>
      </dgm:t>
    </dgm:pt>
    <dgm:pt modelId="{4DE5B22E-68EC-415E-971A-8B49413D1877}" type="sibTrans" cxnId="{69373409-7868-41A3-949A-C803EC54CE31}">
      <dgm:prSet/>
      <dgm:spPr/>
      <dgm:t>
        <a:bodyPr/>
        <a:lstStyle/>
        <a:p>
          <a:endParaRPr lang="es-ES"/>
        </a:p>
      </dgm:t>
    </dgm:pt>
    <dgm:pt modelId="{E000F5D9-C544-4D1C-B20B-08A35DB84E36}" type="pres">
      <dgm:prSet presAssocID="{0B688E6E-1E4A-414E-BF7A-EC3EE2D10CD8}" presName="Name0" presStyleCnt="0">
        <dgm:presLayoutVars>
          <dgm:dir/>
          <dgm:animLvl val="lvl"/>
          <dgm:resizeHandles val="exact"/>
        </dgm:presLayoutVars>
      </dgm:prSet>
      <dgm:spPr/>
      <dgm:t>
        <a:bodyPr/>
        <a:lstStyle/>
        <a:p>
          <a:endParaRPr lang="es-MX"/>
        </a:p>
      </dgm:t>
    </dgm:pt>
    <dgm:pt modelId="{EE7810B9-E26B-4847-8E79-DFB8DF044EBC}" type="pres">
      <dgm:prSet presAssocID="{B4DD674B-4AE2-4907-B196-BEDC73F92CA7}" presName="composite" presStyleCnt="0"/>
      <dgm:spPr/>
    </dgm:pt>
    <dgm:pt modelId="{54E7E8C4-B111-45CB-BAEE-0095E41AE1B6}" type="pres">
      <dgm:prSet presAssocID="{B4DD674B-4AE2-4907-B196-BEDC73F92CA7}" presName="parTx" presStyleLbl="alignNode1" presStyleIdx="0" presStyleCnt="3">
        <dgm:presLayoutVars>
          <dgm:chMax val="0"/>
          <dgm:chPref val="0"/>
          <dgm:bulletEnabled val="1"/>
        </dgm:presLayoutVars>
      </dgm:prSet>
      <dgm:spPr/>
      <dgm:t>
        <a:bodyPr/>
        <a:lstStyle/>
        <a:p>
          <a:endParaRPr lang="es-MX"/>
        </a:p>
      </dgm:t>
    </dgm:pt>
    <dgm:pt modelId="{D717359B-3E2C-4DF4-BB26-631D0FB9E54F}" type="pres">
      <dgm:prSet presAssocID="{B4DD674B-4AE2-4907-B196-BEDC73F92CA7}" presName="desTx" presStyleLbl="alignAccFollowNode1" presStyleIdx="0" presStyleCnt="3">
        <dgm:presLayoutVars>
          <dgm:bulletEnabled val="1"/>
        </dgm:presLayoutVars>
      </dgm:prSet>
      <dgm:spPr/>
      <dgm:t>
        <a:bodyPr/>
        <a:lstStyle/>
        <a:p>
          <a:endParaRPr lang="es-MX"/>
        </a:p>
      </dgm:t>
    </dgm:pt>
    <dgm:pt modelId="{D0872E8A-DEB0-41C7-BB07-4BC6432A22D3}" type="pres">
      <dgm:prSet presAssocID="{D742315D-486D-4A0A-9585-D7C539082019}" presName="space" presStyleCnt="0"/>
      <dgm:spPr/>
    </dgm:pt>
    <dgm:pt modelId="{E0507AB9-5E2A-4E74-B9BE-67426BBE2430}" type="pres">
      <dgm:prSet presAssocID="{032B126A-67A2-47CA-A11F-386BE9DB379E}" presName="composite" presStyleCnt="0"/>
      <dgm:spPr/>
    </dgm:pt>
    <dgm:pt modelId="{0AB0D24E-69FB-4CCF-A37D-F26FB54698C0}" type="pres">
      <dgm:prSet presAssocID="{032B126A-67A2-47CA-A11F-386BE9DB379E}" presName="parTx" presStyleLbl="alignNode1" presStyleIdx="1" presStyleCnt="3" custScaleX="113491" custLinFactNeighborX="-11" custLinFactNeighborY="-6876">
        <dgm:presLayoutVars>
          <dgm:chMax val="0"/>
          <dgm:chPref val="0"/>
          <dgm:bulletEnabled val="1"/>
        </dgm:presLayoutVars>
      </dgm:prSet>
      <dgm:spPr/>
      <dgm:t>
        <a:bodyPr/>
        <a:lstStyle/>
        <a:p>
          <a:endParaRPr lang="es-MX"/>
        </a:p>
      </dgm:t>
    </dgm:pt>
    <dgm:pt modelId="{134B7C57-0E8E-4F2B-A80E-1A58C66FB72D}" type="pres">
      <dgm:prSet presAssocID="{032B126A-67A2-47CA-A11F-386BE9DB379E}" presName="desTx" presStyleLbl="alignAccFollowNode1" presStyleIdx="1" presStyleCnt="3" custScaleX="111895">
        <dgm:presLayoutVars>
          <dgm:bulletEnabled val="1"/>
        </dgm:presLayoutVars>
      </dgm:prSet>
      <dgm:spPr/>
      <dgm:t>
        <a:bodyPr/>
        <a:lstStyle/>
        <a:p>
          <a:endParaRPr lang="es-MX"/>
        </a:p>
      </dgm:t>
    </dgm:pt>
    <dgm:pt modelId="{A3A42930-D1EF-4095-8858-64FF01C13CA1}" type="pres">
      <dgm:prSet presAssocID="{BC6DCE05-C7B0-465A-AFB1-6BEF12A40A79}" presName="space" presStyleCnt="0"/>
      <dgm:spPr/>
    </dgm:pt>
    <dgm:pt modelId="{08DF0FB6-C0DF-4378-B479-6DC30B7DC5FC}" type="pres">
      <dgm:prSet presAssocID="{FCA6FF75-441C-43BA-9AF8-E8B35CBC1168}" presName="composite" presStyleCnt="0"/>
      <dgm:spPr/>
    </dgm:pt>
    <dgm:pt modelId="{27C3AD13-9648-4462-B340-E33AB102CA12}" type="pres">
      <dgm:prSet presAssocID="{FCA6FF75-441C-43BA-9AF8-E8B35CBC1168}" presName="parTx" presStyleLbl="alignNode1" presStyleIdx="2" presStyleCnt="3">
        <dgm:presLayoutVars>
          <dgm:chMax val="0"/>
          <dgm:chPref val="0"/>
          <dgm:bulletEnabled val="1"/>
        </dgm:presLayoutVars>
      </dgm:prSet>
      <dgm:spPr/>
      <dgm:t>
        <a:bodyPr/>
        <a:lstStyle/>
        <a:p>
          <a:endParaRPr lang="es-MX"/>
        </a:p>
      </dgm:t>
    </dgm:pt>
    <dgm:pt modelId="{47AB95F8-463B-46F0-AC40-3C3B23594CA4}" type="pres">
      <dgm:prSet presAssocID="{FCA6FF75-441C-43BA-9AF8-E8B35CBC1168}" presName="desTx" presStyleLbl="alignAccFollowNode1" presStyleIdx="2" presStyleCnt="3">
        <dgm:presLayoutVars>
          <dgm:bulletEnabled val="1"/>
        </dgm:presLayoutVars>
      </dgm:prSet>
      <dgm:spPr/>
      <dgm:t>
        <a:bodyPr/>
        <a:lstStyle/>
        <a:p>
          <a:endParaRPr lang="es-MX"/>
        </a:p>
      </dgm:t>
    </dgm:pt>
  </dgm:ptLst>
  <dgm:cxnLst>
    <dgm:cxn modelId="{41EC9D13-404E-41A2-94D7-6D967A735BB3}" type="presOf" srcId="{EECCF89A-D2FF-43CF-8914-657384FD93D8}" destId="{47AB95F8-463B-46F0-AC40-3C3B23594CA4}" srcOrd="0" destOrd="0" presId="urn:microsoft.com/office/officeart/2005/8/layout/hList1"/>
    <dgm:cxn modelId="{69B3FAEF-FD6B-4DBB-B91C-D27C61377291}" type="presOf" srcId="{B4DD674B-4AE2-4907-B196-BEDC73F92CA7}" destId="{54E7E8C4-B111-45CB-BAEE-0095E41AE1B6}" srcOrd="0" destOrd="0" presId="urn:microsoft.com/office/officeart/2005/8/layout/hList1"/>
    <dgm:cxn modelId="{4AFAB889-21A8-4787-956F-AC966CBD0C83}" srcId="{B4DD674B-4AE2-4907-B196-BEDC73F92CA7}" destId="{7F120B01-1D7F-4259-976B-A435032CC77B}" srcOrd="0" destOrd="0" parTransId="{0FE1F2AA-33EE-460A-B7A3-472C93CD8417}" sibTransId="{5C4EBFD5-363A-4045-BA65-BDF3F5244EA9}"/>
    <dgm:cxn modelId="{CCE897C9-06FD-4AE0-B66C-29810E0A2AA1}" type="presOf" srcId="{FCA6FF75-441C-43BA-9AF8-E8B35CBC1168}" destId="{27C3AD13-9648-4462-B340-E33AB102CA12}" srcOrd="0" destOrd="0" presId="urn:microsoft.com/office/officeart/2005/8/layout/hList1"/>
    <dgm:cxn modelId="{377180D5-9481-4742-B2FE-BD4D52BA6AD4}" srcId="{0B688E6E-1E4A-414E-BF7A-EC3EE2D10CD8}" destId="{032B126A-67A2-47CA-A11F-386BE9DB379E}" srcOrd="1" destOrd="0" parTransId="{EACBD405-C3A5-4304-8B52-49F448ACC81B}" sibTransId="{BC6DCE05-C7B0-465A-AFB1-6BEF12A40A79}"/>
    <dgm:cxn modelId="{07553B3F-E65D-49CC-B030-3D806754E1B8}" srcId="{FCA6FF75-441C-43BA-9AF8-E8B35CBC1168}" destId="{59BB58FB-4E99-467C-9FCB-3E70B992F55F}" srcOrd="1" destOrd="0" parTransId="{CD5C15C5-DE68-4EC8-AED2-3B34FBCE6F03}" sibTransId="{C23260A1-D905-44C0-8E6E-262FC60E4F0F}"/>
    <dgm:cxn modelId="{69373409-7868-41A3-949A-C803EC54CE31}" srcId="{B4DD674B-4AE2-4907-B196-BEDC73F92CA7}" destId="{FD12E7C6-EDD9-4E1E-B1C2-4DF33125D6C5}" srcOrd="1" destOrd="0" parTransId="{63CEAE2B-306D-49B6-A3C8-CE4CF968BC16}" sibTransId="{4DE5B22E-68EC-415E-971A-8B49413D1877}"/>
    <dgm:cxn modelId="{461B1526-48EB-4A70-BDDB-ECC558932871}" type="presOf" srcId="{FD12E7C6-EDD9-4E1E-B1C2-4DF33125D6C5}" destId="{D717359B-3E2C-4DF4-BB26-631D0FB9E54F}" srcOrd="0" destOrd="1" presId="urn:microsoft.com/office/officeart/2005/8/layout/hList1"/>
    <dgm:cxn modelId="{C474D04B-9AF8-48F1-9952-6F124F981637}" type="presOf" srcId="{0B688E6E-1E4A-414E-BF7A-EC3EE2D10CD8}" destId="{E000F5D9-C544-4D1C-B20B-08A35DB84E36}" srcOrd="0" destOrd="0" presId="urn:microsoft.com/office/officeart/2005/8/layout/hList1"/>
    <dgm:cxn modelId="{953E1E4E-7734-46E7-8301-A9FD3EEC23E5}" type="presOf" srcId="{7F120B01-1D7F-4259-976B-A435032CC77B}" destId="{D717359B-3E2C-4DF4-BB26-631D0FB9E54F}" srcOrd="0" destOrd="0" presId="urn:microsoft.com/office/officeart/2005/8/layout/hList1"/>
    <dgm:cxn modelId="{4DCBD85A-67BB-4DCC-925C-5428A115EC1C}" type="presOf" srcId="{032B126A-67A2-47CA-A11F-386BE9DB379E}" destId="{0AB0D24E-69FB-4CCF-A37D-F26FB54698C0}" srcOrd="0" destOrd="0" presId="urn:microsoft.com/office/officeart/2005/8/layout/hList1"/>
    <dgm:cxn modelId="{E4E55F34-0378-42B5-8DFC-B35FA35B3748}" srcId="{0B688E6E-1E4A-414E-BF7A-EC3EE2D10CD8}" destId="{FCA6FF75-441C-43BA-9AF8-E8B35CBC1168}" srcOrd="2" destOrd="0" parTransId="{69B3D5A1-D19B-4A23-9214-93B9003E7ABF}" sibTransId="{D41E2F88-1B75-47B6-95F2-8FA33FD53F46}"/>
    <dgm:cxn modelId="{403E4EEB-2867-48B5-B37C-13AFF2958DFE}" srcId="{0B688E6E-1E4A-414E-BF7A-EC3EE2D10CD8}" destId="{B4DD674B-4AE2-4907-B196-BEDC73F92CA7}" srcOrd="0" destOrd="0" parTransId="{F2ABA5AE-EA41-4364-AC19-9D8A15BE3C0D}" sibTransId="{D742315D-486D-4A0A-9585-D7C539082019}"/>
    <dgm:cxn modelId="{29C3818D-BF88-49E0-AE79-74ECA63DE38C}" srcId="{FCA6FF75-441C-43BA-9AF8-E8B35CBC1168}" destId="{EECCF89A-D2FF-43CF-8914-657384FD93D8}" srcOrd="0" destOrd="0" parTransId="{195C0225-D19A-4E41-BC03-2F439F801708}" sibTransId="{98029CFA-F20B-4CB6-9F3C-C2735379635E}"/>
    <dgm:cxn modelId="{40B429D3-E30D-473A-BC4E-98CB22B50B34}" srcId="{032B126A-67A2-47CA-A11F-386BE9DB379E}" destId="{9D9E9885-61F2-441A-9882-FDF59372BC9F}" srcOrd="0" destOrd="0" parTransId="{9CA06AC0-2103-49BF-9DC4-43B75A226150}" sibTransId="{AD12471E-13EA-4F76-8F7D-BB9374B56E86}"/>
    <dgm:cxn modelId="{0DD7168F-B803-44D0-AC85-9687D482F438}" type="presOf" srcId="{9D9E9885-61F2-441A-9882-FDF59372BC9F}" destId="{134B7C57-0E8E-4F2B-A80E-1A58C66FB72D}" srcOrd="0" destOrd="0" presId="urn:microsoft.com/office/officeart/2005/8/layout/hList1"/>
    <dgm:cxn modelId="{B77EE2F7-696D-4167-98BE-DDF66948B25A}" type="presOf" srcId="{59BB58FB-4E99-467C-9FCB-3E70B992F55F}" destId="{47AB95F8-463B-46F0-AC40-3C3B23594CA4}" srcOrd="0" destOrd="1" presId="urn:microsoft.com/office/officeart/2005/8/layout/hList1"/>
    <dgm:cxn modelId="{DA95C0BD-930B-4CF2-9997-137614E5428F}" type="presParOf" srcId="{E000F5D9-C544-4D1C-B20B-08A35DB84E36}" destId="{EE7810B9-E26B-4847-8E79-DFB8DF044EBC}" srcOrd="0" destOrd="0" presId="urn:microsoft.com/office/officeart/2005/8/layout/hList1"/>
    <dgm:cxn modelId="{4B8496D6-59B7-450A-A198-C76F1D7059CE}" type="presParOf" srcId="{EE7810B9-E26B-4847-8E79-DFB8DF044EBC}" destId="{54E7E8C4-B111-45CB-BAEE-0095E41AE1B6}" srcOrd="0" destOrd="0" presId="urn:microsoft.com/office/officeart/2005/8/layout/hList1"/>
    <dgm:cxn modelId="{72F0EFDF-7223-4FE2-A856-193B6D1CAF52}" type="presParOf" srcId="{EE7810B9-E26B-4847-8E79-DFB8DF044EBC}" destId="{D717359B-3E2C-4DF4-BB26-631D0FB9E54F}" srcOrd="1" destOrd="0" presId="urn:microsoft.com/office/officeart/2005/8/layout/hList1"/>
    <dgm:cxn modelId="{6AFEDDEE-7BE6-4691-A277-35823E7C84DA}" type="presParOf" srcId="{E000F5D9-C544-4D1C-B20B-08A35DB84E36}" destId="{D0872E8A-DEB0-41C7-BB07-4BC6432A22D3}" srcOrd="1" destOrd="0" presId="urn:microsoft.com/office/officeart/2005/8/layout/hList1"/>
    <dgm:cxn modelId="{98D5A03F-906B-4F0C-84A6-580C7AFC1E87}" type="presParOf" srcId="{E000F5D9-C544-4D1C-B20B-08A35DB84E36}" destId="{E0507AB9-5E2A-4E74-B9BE-67426BBE2430}" srcOrd="2" destOrd="0" presId="urn:microsoft.com/office/officeart/2005/8/layout/hList1"/>
    <dgm:cxn modelId="{55CD7569-DEAC-4BD0-8A84-5AA120B078D5}" type="presParOf" srcId="{E0507AB9-5E2A-4E74-B9BE-67426BBE2430}" destId="{0AB0D24E-69FB-4CCF-A37D-F26FB54698C0}" srcOrd="0" destOrd="0" presId="urn:microsoft.com/office/officeart/2005/8/layout/hList1"/>
    <dgm:cxn modelId="{F4F70B02-1DB8-4FA9-AD90-A087DEDF93D9}" type="presParOf" srcId="{E0507AB9-5E2A-4E74-B9BE-67426BBE2430}" destId="{134B7C57-0E8E-4F2B-A80E-1A58C66FB72D}" srcOrd="1" destOrd="0" presId="urn:microsoft.com/office/officeart/2005/8/layout/hList1"/>
    <dgm:cxn modelId="{E2301334-2D8A-4328-8E75-34E3BDCC89B7}" type="presParOf" srcId="{E000F5D9-C544-4D1C-B20B-08A35DB84E36}" destId="{A3A42930-D1EF-4095-8858-64FF01C13CA1}" srcOrd="3" destOrd="0" presId="urn:microsoft.com/office/officeart/2005/8/layout/hList1"/>
    <dgm:cxn modelId="{EF0196C1-1485-4EA6-BB42-CBECAE8B021A}" type="presParOf" srcId="{E000F5D9-C544-4D1C-B20B-08A35DB84E36}" destId="{08DF0FB6-C0DF-4378-B479-6DC30B7DC5FC}" srcOrd="4" destOrd="0" presId="urn:microsoft.com/office/officeart/2005/8/layout/hList1"/>
    <dgm:cxn modelId="{B309B051-361E-44B0-8896-EBF8AA35E6B4}" type="presParOf" srcId="{08DF0FB6-C0DF-4378-B479-6DC30B7DC5FC}" destId="{27C3AD13-9648-4462-B340-E33AB102CA12}" srcOrd="0" destOrd="0" presId="urn:microsoft.com/office/officeart/2005/8/layout/hList1"/>
    <dgm:cxn modelId="{CAF22B7A-C46D-4F5F-A162-9C34D61DB9AE}" type="presParOf" srcId="{08DF0FB6-C0DF-4378-B479-6DC30B7DC5FC}" destId="{47AB95F8-463B-46F0-AC40-3C3B23594CA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ACA58C7-0D9C-431D-A0A3-35DEBDE2166E}" type="doc">
      <dgm:prSet loTypeId="urn:microsoft.com/office/officeart/2005/8/layout/hProcess9" loCatId="process" qsTypeId="urn:microsoft.com/office/officeart/2005/8/quickstyle/simple5" qsCatId="simple" csTypeId="urn:microsoft.com/office/officeart/2005/8/colors/colorful5" csCatId="colorful" phldr="1"/>
      <dgm:spPr/>
    </dgm:pt>
    <dgm:pt modelId="{47BD44EC-BBEC-4B95-81EE-8491036C2B19}">
      <dgm:prSet phldrT="[Texto]"/>
      <dgm:spPr/>
      <dgm:t>
        <a:bodyPr/>
        <a:lstStyle/>
        <a:p>
          <a:r>
            <a:rPr lang="es-US" dirty="0"/>
            <a:t>Interpretar significa explicar, aclarar y entender lo que es oscuro y confuso. La interpretación a e puede clasificar en 3 </a:t>
          </a:r>
          <a:endParaRPr lang="es-ES" dirty="0"/>
        </a:p>
      </dgm:t>
    </dgm:pt>
    <dgm:pt modelId="{12731A95-1B23-49C2-9D9E-040307A7E41B}" type="parTrans" cxnId="{BB8DA21C-3A39-4969-8DAE-98A8794D644B}">
      <dgm:prSet/>
      <dgm:spPr/>
      <dgm:t>
        <a:bodyPr/>
        <a:lstStyle/>
        <a:p>
          <a:endParaRPr lang="es-ES"/>
        </a:p>
      </dgm:t>
    </dgm:pt>
    <dgm:pt modelId="{E48AEDD9-83F2-471B-A905-E8D9CC3A3347}" type="sibTrans" cxnId="{BB8DA21C-3A39-4969-8DAE-98A8794D644B}">
      <dgm:prSet/>
      <dgm:spPr/>
      <dgm:t>
        <a:bodyPr/>
        <a:lstStyle/>
        <a:p>
          <a:endParaRPr lang="es-ES"/>
        </a:p>
      </dgm:t>
    </dgm:pt>
    <dgm:pt modelId="{2AB1043F-CF63-46F0-8485-6322CFB1A37D}">
      <dgm:prSet phldrT="[Texto]"/>
      <dgm:spPr/>
      <dgm:t>
        <a:bodyPr/>
        <a:lstStyle/>
        <a:p>
          <a:r>
            <a:rPr lang="es-US" dirty="0"/>
            <a:t>Por su origen: puede ser doctrinal auténtica o jurídica.</a:t>
          </a:r>
          <a:endParaRPr lang="es-ES" dirty="0"/>
        </a:p>
      </dgm:t>
    </dgm:pt>
    <dgm:pt modelId="{C50C8EF9-FDFA-48BC-A063-6ECFA6940F40}" type="parTrans" cxnId="{BE74ACED-0400-4740-A329-D5FF65E0BD86}">
      <dgm:prSet/>
      <dgm:spPr/>
      <dgm:t>
        <a:bodyPr/>
        <a:lstStyle/>
        <a:p>
          <a:endParaRPr lang="es-ES"/>
        </a:p>
      </dgm:t>
    </dgm:pt>
    <dgm:pt modelId="{FD70BCBE-5BD0-4C27-828E-E3E141C22B62}" type="sibTrans" cxnId="{BE74ACED-0400-4740-A329-D5FF65E0BD86}">
      <dgm:prSet/>
      <dgm:spPr/>
      <dgm:t>
        <a:bodyPr/>
        <a:lstStyle/>
        <a:p>
          <a:endParaRPr lang="es-ES"/>
        </a:p>
      </dgm:t>
    </dgm:pt>
    <dgm:pt modelId="{386A5AB7-A88E-4D24-910E-CFE50867FF02}">
      <dgm:prSet phldrT="[Texto]"/>
      <dgm:spPr/>
      <dgm:t>
        <a:bodyPr/>
        <a:lstStyle/>
        <a:p>
          <a:r>
            <a:rPr lang="es-US" dirty="0"/>
            <a:t>Por su resultado: puede ser declarativa, extensiva restrictiva o progresiva.</a:t>
          </a:r>
          <a:endParaRPr lang="es-ES" dirty="0"/>
        </a:p>
      </dgm:t>
    </dgm:pt>
    <dgm:pt modelId="{49AA8A3F-8E7B-416B-9389-844B37496551}" type="parTrans" cxnId="{1328D533-E4E1-4609-8514-B6D55C441420}">
      <dgm:prSet/>
      <dgm:spPr/>
      <dgm:t>
        <a:bodyPr/>
        <a:lstStyle/>
        <a:p>
          <a:endParaRPr lang="es-ES"/>
        </a:p>
      </dgm:t>
    </dgm:pt>
    <dgm:pt modelId="{19E873A0-7510-4EC8-89C7-CF3A7BEBCF97}" type="sibTrans" cxnId="{1328D533-E4E1-4609-8514-B6D55C441420}">
      <dgm:prSet/>
      <dgm:spPr/>
      <dgm:t>
        <a:bodyPr/>
        <a:lstStyle/>
        <a:p>
          <a:endParaRPr lang="es-ES"/>
        </a:p>
      </dgm:t>
    </dgm:pt>
    <dgm:pt modelId="{10674F36-A165-440A-AC49-0B1483EE2476}">
      <dgm:prSet phldrT="[Texto]"/>
      <dgm:spPr/>
      <dgm:t>
        <a:bodyPr/>
        <a:lstStyle/>
        <a:p>
          <a:r>
            <a:rPr lang="es-US" dirty="0"/>
            <a:t>Por su método: puede ser histórica, gramatical, lógica y sistematizada.</a:t>
          </a:r>
          <a:endParaRPr lang="es-ES" dirty="0"/>
        </a:p>
      </dgm:t>
    </dgm:pt>
    <dgm:pt modelId="{B8374D18-4937-4424-A6B3-126CA85DAD42}" type="parTrans" cxnId="{79662080-F098-42B6-AADC-36D41F0FDA5D}">
      <dgm:prSet/>
      <dgm:spPr/>
      <dgm:t>
        <a:bodyPr/>
        <a:lstStyle/>
        <a:p>
          <a:endParaRPr lang="es-ES"/>
        </a:p>
      </dgm:t>
    </dgm:pt>
    <dgm:pt modelId="{B9A12A9C-36B6-40FD-A68C-92076380C630}" type="sibTrans" cxnId="{79662080-F098-42B6-AADC-36D41F0FDA5D}">
      <dgm:prSet/>
      <dgm:spPr/>
      <dgm:t>
        <a:bodyPr/>
        <a:lstStyle/>
        <a:p>
          <a:endParaRPr lang="es-ES"/>
        </a:p>
      </dgm:t>
    </dgm:pt>
    <dgm:pt modelId="{D2F5E4E6-E96A-4886-8620-FB72EB79CDC3}" type="pres">
      <dgm:prSet presAssocID="{6ACA58C7-0D9C-431D-A0A3-35DEBDE2166E}" presName="CompostProcess" presStyleCnt="0">
        <dgm:presLayoutVars>
          <dgm:dir/>
          <dgm:resizeHandles val="exact"/>
        </dgm:presLayoutVars>
      </dgm:prSet>
      <dgm:spPr/>
    </dgm:pt>
    <dgm:pt modelId="{CA6A2B7A-9FE5-41ED-9DD6-36F08C3A6CB1}" type="pres">
      <dgm:prSet presAssocID="{6ACA58C7-0D9C-431D-A0A3-35DEBDE2166E}" presName="arrow" presStyleLbl="bgShp" presStyleIdx="0" presStyleCnt="1"/>
      <dgm:spPr/>
    </dgm:pt>
    <dgm:pt modelId="{A94A188F-6359-4C78-84BD-42A247B5F921}" type="pres">
      <dgm:prSet presAssocID="{6ACA58C7-0D9C-431D-A0A3-35DEBDE2166E}" presName="linearProcess" presStyleCnt="0"/>
      <dgm:spPr/>
    </dgm:pt>
    <dgm:pt modelId="{E6C1EE4D-945E-4497-94E9-291B686B9EC8}" type="pres">
      <dgm:prSet presAssocID="{47BD44EC-BBEC-4B95-81EE-8491036C2B19}" presName="textNode" presStyleLbl="node1" presStyleIdx="0" presStyleCnt="4">
        <dgm:presLayoutVars>
          <dgm:bulletEnabled val="1"/>
        </dgm:presLayoutVars>
      </dgm:prSet>
      <dgm:spPr/>
      <dgm:t>
        <a:bodyPr/>
        <a:lstStyle/>
        <a:p>
          <a:endParaRPr lang="es-MX"/>
        </a:p>
      </dgm:t>
    </dgm:pt>
    <dgm:pt modelId="{4C86A01D-C17F-46C7-84B1-348FAB3F0179}" type="pres">
      <dgm:prSet presAssocID="{E48AEDD9-83F2-471B-A905-E8D9CC3A3347}" presName="sibTrans" presStyleCnt="0"/>
      <dgm:spPr/>
    </dgm:pt>
    <dgm:pt modelId="{F1DCCE7F-0CF2-4B9D-ACDE-40C69506304F}" type="pres">
      <dgm:prSet presAssocID="{2AB1043F-CF63-46F0-8485-6322CFB1A37D}" presName="textNode" presStyleLbl="node1" presStyleIdx="1" presStyleCnt="4">
        <dgm:presLayoutVars>
          <dgm:bulletEnabled val="1"/>
        </dgm:presLayoutVars>
      </dgm:prSet>
      <dgm:spPr/>
      <dgm:t>
        <a:bodyPr/>
        <a:lstStyle/>
        <a:p>
          <a:endParaRPr lang="es-MX"/>
        </a:p>
      </dgm:t>
    </dgm:pt>
    <dgm:pt modelId="{B42165EC-F14B-436C-943A-D83ED09A576E}" type="pres">
      <dgm:prSet presAssocID="{FD70BCBE-5BD0-4C27-828E-E3E141C22B62}" presName="sibTrans" presStyleCnt="0"/>
      <dgm:spPr/>
    </dgm:pt>
    <dgm:pt modelId="{94851BB5-5BD7-4D9F-B304-733091FDE750}" type="pres">
      <dgm:prSet presAssocID="{10674F36-A165-440A-AC49-0B1483EE2476}" presName="textNode" presStyleLbl="node1" presStyleIdx="2" presStyleCnt="4">
        <dgm:presLayoutVars>
          <dgm:bulletEnabled val="1"/>
        </dgm:presLayoutVars>
      </dgm:prSet>
      <dgm:spPr/>
      <dgm:t>
        <a:bodyPr/>
        <a:lstStyle/>
        <a:p>
          <a:endParaRPr lang="es-MX"/>
        </a:p>
      </dgm:t>
    </dgm:pt>
    <dgm:pt modelId="{F86005C3-FDF4-46BD-8A4A-547E01A9304E}" type="pres">
      <dgm:prSet presAssocID="{B9A12A9C-36B6-40FD-A68C-92076380C630}" presName="sibTrans" presStyleCnt="0"/>
      <dgm:spPr/>
    </dgm:pt>
    <dgm:pt modelId="{E89D61B5-6B84-4794-AB20-47D4E5FB4E16}" type="pres">
      <dgm:prSet presAssocID="{386A5AB7-A88E-4D24-910E-CFE50867FF02}" presName="textNode" presStyleLbl="node1" presStyleIdx="3" presStyleCnt="4">
        <dgm:presLayoutVars>
          <dgm:bulletEnabled val="1"/>
        </dgm:presLayoutVars>
      </dgm:prSet>
      <dgm:spPr/>
      <dgm:t>
        <a:bodyPr/>
        <a:lstStyle/>
        <a:p>
          <a:endParaRPr lang="es-MX"/>
        </a:p>
      </dgm:t>
    </dgm:pt>
  </dgm:ptLst>
  <dgm:cxnLst>
    <dgm:cxn modelId="{642EEC3E-ACD0-48DC-93E1-ED3F26A9C42E}" type="presOf" srcId="{6ACA58C7-0D9C-431D-A0A3-35DEBDE2166E}" destId="{D2F5E4E6-E96A-4886-8620-FB72EB79CDC3}" srcOrd="0" destOrd="0" presId="urn:microsoft.com/office/officeart/2005/8/layout/hProcess9"/>
    <dgm:cxn modelId="{79662080-F098-42B6-AADC-36D41F0FDA5D}" srcId="{6ACA58C7-0D9C-431D-A0A3-35DEBDE2166E}" destId="{10674F36-A165-440A-AC49-0B1483EE2476}" srcOrd="2" destOrd="0" parTransId="{B8374D18-4937-4424-A6B3-126CA85DAD42}" sibTransId="{B9A12A9C-36B6-40FD-A68C-92076380C630}"/>
    <dgm:cxn modelId="{811BD3A2-4354-4973-A64F-2E00FB2859CD}" type="presOf" srcId="{10674F36-A165-440A-AC49-0B1483EE2476}" destId="{94851BB5-5BD7-4D9F-B304-733091FDE750}" srcOrd="0" destOrd="0" presId="urn:microsoft.com/office/officeart/2005/8/layout/hProcess9"/>
    <dgm:cxn modelId="{BE74ACED-0400-4740-A329-D5FF65E0BD86}" srcId="{6ACA58C7-0D9C-431D-A0A3-35DEBDE2166E}" destId="{2AB1043F-CF63-46F0-8485-6322CFB1A37D}" srcOrd="1" destOrd="0" parTransId="{C50C8EF9-FDFA-48BC-A063-6ECFA6940F40}" sibTransId="{FD70BCBE-5BD0-4C27-828E-E3E141C22B62}"/>
    <dgm:cxn modelId="{BB8DA21C-3A39-4969-8DAE-98A8794D644B}" srcId="{6ACA58C7-0D9C-431D-A0A3-35DEBDE2166E}" destId="{47BD44EC-BBEC-4B95-81EE-8491036C2B19}" srcOrd="0" destOrd="0" parTransId="{12731A95-1B23-49C2-9D9E-040307A7E41B}" sibTransId="{E48AEDD9-83F2-471B-A905-E8D9CC3A3347}"/>
    <dgm:cxn modelId="{1328D533-E4E1-4609-8514-B6D55C441420}" srcId="{6ACA58C7-0D9C-431D-A0A3-35DEBDE2166E}" destId="{386A5AB7-A88E-4D24-910E-CFE50867FF02}" srcOrd="3" destOrd="0" parTransId="{49AA8A3F-8E7B-416B-9389-844B37496551}" sibTransId="{19E873A0-7510-4EC8-89C7-CF3A7BEBCF97}"/>
    <dgm:cxn modelId="{CF61FA9E-BCB9-47C8-B7FC-981432B70C82}" type="presOf" srcId="{2AB1043F-CF63-46F0-8485-6322CFB1A37D}" destId="{F1DCCE7F-0CF2-4B9D-ACDE-40C69506304F}" srcOrd="0" destOrd="0" presId="urn:microsoft.com/office/officeart/2005/8/layout/hProcess9"/>
    <dgm:cxn modelId="{2D1EBF57-4260-41E1-835A-CCDF5191C51B}" type="presOf" srcId="{47BD44EC-BBEC-4B95-81EE-8491036C2B19}" destId="{E6C1EE4D-945E-4497-94E9-291B686B9EC8}" srcOrd="0" destOrd="0" presId="urn:microsoft.com/office/officeart/2005/8/layout/hProcess9"/>
    <dgm:cxn modelId="{C5CED12D-80CB-4CCD-B1E7-A27F3E0C05F4}" type="presOf" srcId="{386A5AB7-A88E-4D24-910E-CFE50867FF02}" destId="{E89D61B5-6B84-4794-AB20-47D4E5FB4E16}" srcOrd="0" destOrd="0" presId="urn:microsoft.com/office/officeart/2005/8/layout/hProcess9"/>
    <dgm:cxn modelId="{DA54EB2A-2E72-462C-A036-9CEB4DAFC725}" type="presParOf" srcId="{D2F5E4E6-E96A-4886-8620-FB72EB79CDC3}" destId="{CA6A2B7A-9FE5-41ED-9DD6-36F08C3A6CB1}" srcOrd="0" destOrd="0" presId="urn:microsoft.com/office/officeart/2005/8/layout/hProcess9"/>
    <dgm:cxn modelId="{01FBD74F-D852-4E5D-80DE-4DB05361242E}" type="presParOf" srcId="{D2F5E4E6-E96A-4886-8620-FB72EB79CDC3}" destId="{A94A188F-6359-4C78-84BD-42A247B5F921}" srcOrd="1" destOrd="0" presId="urn:microsoft.com/office/officeart/2005/8/layout/hProcess9"/>
    <dgm:cxn modelId="{00800694-8DC7-474A-8B75-C5BBCF7296F5}" type="presParOf" srcId="{A94A188F-6359-4C78-84BD-42A247B5F921}" destId="{E6C1EE4D-945E-4497-94E9-291B686B9EC8}" srcOrd="0" destOrd="0" presId="urn:microsoft.com/office/officeart/2005/8/layout/hProcess9"/>
    <dgm:cxn modelId="{4754FC42-757D-4F00-B47E-13EF0FB65E79}" type="presParOf" srcId="{A94A188F-6359-4C78-84BD-42A247B5F921}" destId="{4C86A01D-C17F-46C7-84B1-348FAB3F0179}" srcOrd="1" destOrd="0" presId="urn:microsoft.com/office/officeart/2005/8/layout/hProcess9"/>
    <dgm:cxn modelId="{FAF7EFC7-4AFC-4E3B-84D7-CA5C4B04F6AF}" type="presParOf" srcId="{A94A188F-6359-4C78-84BD-42A247B5F921}" destId="{F1DCCE7F-0CF2-4B9D-ACDE-40C69506304F}" srcOrd="2" destOrd="0" presId="urn:microsoft.com/office/officeart/2005/8/layout/hProcess9"/>
    <dgm:cxn modelId="{C1112C7A-CA1D-48E8-A306-03B9FB73C3E5}" type="presParOf" srcId="{A94A188F-6359-4C78-84BD-42A247B5F921}" destId="{B42165EC-F14B-436C-943A-D83ED09A576E}" srcOrd="3" destOrd="0" presId="urn:microsoft.com/office/officeart/2005/8/layout/hProcess9"/>
    <dgm:cxn modelId="{4552AAB7-B964-4DCD-A671-EB2E0FDAC471}" type="presParOf" srcId="{A94A188F-6359-4C78-84BD-42A247B5F921}" destId="{94851BB5-5BD7-4D9F-B304-733091FDE750}" srcOrd="4" destOrd="0" presId="urn:microsoft.com/office/officeart/2005/8/layout/hProcess9"/>
    <dgm:cxn modelId="{AA4554E9-F20E-405E-8B5E-DED35BD9E2A0}" type="presParOf" srcId="{A94A188F-6359-4C78-84BD-42A247B5F921}" destId="{F86005C3-FDF4-46BD-8A4A-547E01A9304E}" srcOrd="5" destOrd="0" presId="urn:microsoft.com/office/officeart/2005/8/layout/hProcess9"/>
    <dgm:cxn modelId="{89E04364-E81A-4150-AC4A-98BC1C184E71}" type="presParOf" srcId="{A94A188F-6359-4C78-84BD-42A247B5F921}" destId="{E89D61B5-6B84-4794-AB20-47D4E5FB4E16}"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4ABFA6E-70D2-4B33-954C-9C845DEC0D02}" type="doc">
      <dgm:prSet loTypeId="urn:microsoft.com/office/officeart/2008/layout/HorizontalMultiLevelHierarchy" loCatId="hierarchy" qsTypeId="urn:microsoft.com/office/officeart/2005/8/quickstyle/simple5" qsCatId="simple" csTypeId="urn:microsoft.com/office/officeart/2005/8/colors/colorful1" csCatId="colorful" phldr="1"/>
      <dgm:spPr/>
      <dgm:t>
        <a:bodyPr/>
        <a:lstStyle/>
        <a:p>
          <a:endParaRPr lang="es-ES"/>
        </a:p>
      </dgm:t>
    </dgm:pt>
    <dgm:pt modelId="{9C95A6CB-57D9-4DFA-B30D-9FA76694455B}">
      <dgm:prSet phldrT="[Texto]"/>
      <dgm:spPr/>
      <dgm:t>
        <a:bodyPr/>
        <a:lstStyle/>
        <a:p>
          <a:r>
            <a:rPr lang="es-US" dirty="0"/>
            <a:t>Aplicación </a:t>
          </a:r>
          <a:endParaRPr lang="es-ES" dirty="0"/>
        </a:p>
      </dgm:t>
    </dgm:pt>
    <dgm:pt modelId="{12616A50-7298-438E-8789-3BC9D7E9B98D}" type="parTrans" cxnId="{02983E57-918E-4B7E-AC99-C1FE8E998419}">
      <dgm:prSet/>
      <dgm:spPr/>
      <dgm:t>
        <a:bodyPr/>
        <a:lstStyle/>
        <a:p>
          <a:endParaRPr lang="es-ES"/>
        </a:p>
      </dgm:t>
    </dgm:pt>
    <dgm:pt modelId="{3692FEB5-8196-4479-8DA0-D53DC2297BB2}" type="sibTrans" cxnId="{02983E57-918E-4B7E-AC99-C1FE8E998419}">
      <dgm:prSet/>
      <dgm:spPr/>
      <dgm:t>
        <a:bodyPr/>
        <a:lstStyle/>
        <a:p>
          <a:endParaRPr lang="es-ES"/>
        </a:p>
      </dgm:t>
    </dgm:pt>
    <dgm:pt modelId="{866B6818-3D67-436E-819F-A38912095D57}">
      <dgm:prSet phldrT="[Texto]"/>
      <dgm:spPr/>
      <dgm:t>
        <a:bodyPr/>
        <a:lstStyle/>
        <a:p>
          <a:r>
            <a:rPr lang="es-US" dirty="0"/>
            <a:t>Consiste en materializar el contenido de una norma jurídica al caso concreto.</a:t>
          </a:r>
          <a:endParaRPr lang="es-ES" dirty="0"/>
        </a:p>
      </dgm:t>
    </dgm:pt>
    <dgm:pt modelId="{EB862111-8B61-414A-B6C9-AFAF2A441A25}" type="parTrans" cxnId="{BD33FC34-3D96-48E5-B68E-E860419790AF}">
      <dgm:prSet/>
      <dgm:spPr/>
      <dgm:t>
        <a:bodyPr/>
        <a:lstStyle/>
        <a:p>
          <a:endParaRPr lang="es-ES"/>
        </a:p>
      </dgm:t>
    </dgm:pt>
    <dgm:pt modelId="{E9D984D1-C70C-448E-BAA5-195A961B196C}" type="sibTrans" cxnId="{BD33FC34-3D96-48E5-B68E-E860419790AF}">
      <dgm:prSet/>
      <dgm:spPr/>
      <dgm:t>
        <a:bodyPr/>
        <a:lstStyle/>
        <a:p>
          <a:endParaRPr lang="es-ES"/>
        </a:p>
      </dgm:t>
    </dgm:pt>
    <dgm:pt modelId="{E2D7411C-BB5C-43DB-A0CE-5DEE807617C2}">
      <dgm:prSet phldrT="[Texto]"/>
      <dgm:spPr/>
      <dgm:t>
        <a:bodyPr/>
        <a:lstStyle/>
        <a:p>
          <a:r>
            <a:rPr lang="es-US" dirty="0"/>
            <a:t>Aplicación de la ley penal: principio de legalidad para aplicar una ley debe de existir previamente. Analógica prohibida por el artículo 14 Constitucional.</a:t>
          </a:r>
          <a:endParaRPr lang="es-ES" dirty="0"/>
        </a:p>
      </dgm:t>
    </dgm:pt>
    <dgm:pt modelId="{85C653C4-7F5C-41D8-9C00-0C4E59BE57D3}" type="parTrans" cxnId="{9457A9C3-3924-4CE5-8165-2226AA1E2256}">
      <dgm:prSet/>
      <dgm:spPr/>
      <dgm:t>
        <a:bodyPr/>
        <a:lstStyle/>
        <a:p>
          <a:endParaRPr lang="es-ES"/>
        </a:p>
      </dgm:t>
    </dgm:pt>
    <dgm:pt modelId="{B690F380-E52A-43A9-ADE4-DDAEE076D843}" type="sibTrans" cxnId="{9457A9C3-3924-4CE5-8165-2226AA1E2256}">
      <dgm:prSet/>
      <dgm:spPr/>
      <dgm:t>
        <a:bodyPr/>
        <a:lstStyle/>
        <a:p>
          <a:endParaRPr lang="es-ES"/>
        </a:p>
      </dgm:t>
    </dgm:pt>
    <dgm:pt modelId="{E177BC6B-21C1-4C6D-B467-E49C6D3EA113}" type="pres">
      <dgm:prSet presAssocID="{D4ABFA6E-70D2-4B33-954C-9C845DEC0D02}" presName="Name0" presStyleCnt="0">
        <dgm:presLayoutVars>
          <dgm:chPref val="1"/>
          <dgm:dir/>
          <dgm:animOne val="branch"/>
          <dgm:animLvl val="lvl"/>
          <dgm:resizeHandles val="exact"/>
        </dgm:presLayoutVars>
      </dgm:prSet>
      <dgm:spPr/>
      <dgm:t>
        <a:bodyPr/>
        <a:lstStyle/>
        <a:p>
          <a:endParaRPr lang="es-MX"/>
        </a:p>
      </dgm:t>
    </dgm:pt>
    <dgm:pt modelId="{607546DF-465C-44F5-A3A5-AE1A366956E6}" type="pres">
      <dgm:prSet presAssocID="{9C95A6CB-57D9-4DFA-B30D-9FA76694455B}" presName="root1" presStyleCnt="0"/>
      <dgm:spPr/>
    </dgm:pt>
    <dgm:pt modelId="{1898B029-9A30-4B22-A8B0-F745D2E41B9F}" type="pres">
      <dgm:prSet presAssocID="{9C95A6CB-57D9-4DFA-B30D-9FA76694455B}" presName="LevelOneTextNode" presStyleLbl="node0" presStyleIdx="0" presStyleCnt="1">
        <dgm:presLayoutVars>
          <dgm:chPref val="3"/>
        </dgm:presLayoutVars>
      </dgm:prSet>
      <dgm:spPr/>
      <dgm:t>
        <a:bodyPr/>
        <a:lstStyle/>
        <a:p>
          <a:endParaRPr lang="es-MX"/>
        </a:p>
      </dgm:t>
    </dgm:pt>
    <dgm:pt modelId="{D489D3F3-21F9-40C5-9529-9301C543984A}" type="pres">
      <dgm:prSet presAssocID="{9C95A6CB-57D9-4DFA-B30D-9FA76694455B}" presName="level2hierChild" presStyleCnt="0"/>
      <dgm:spPr/>
    </dgm:pt>
    <dgm:pt modelId="{ECDF6121-B34B-4B6E-8EA7-9F2EC8FB3DC0}" type="pres">
      <dgm:prSet presAssocID="{EB862111-8B61-414A-B6C9-AFAF2A441A25}" presName="conn2-1" presStyleLbl="parChTrans1D2" presStyleIdx="0" presStyleCnt="2"/>
      <dgm:spPr/>
      <dgm:t>
        <a:bodyPr/>
        <a:lstStyle/>
        <a:p>
          <a:endParaRPr lang="es-MX"/>
        </a:p>
      </dgm:t>
    </dgm:pt>
    <dgm:pt modelId="{8F2D2531-0E70-4630-939C-AC5D71606E8F}" type="pres">
      <dgm:prSet presAssocID="{EB862111-8B61-414A-B6C9-AFAF2A441A25}" presName="connTx" presStyleLbl="parChTrans1D2" presStyleIdx="0" presStyleCnt="2"/>
      <dgm:spPr/>
      <dgm:t>
        <a:bodyPr/>
        <a:lstStyle/>
        <a:p>
          <a:endParaRPr lang="es-MX"/>
        </a:p>
      </dgm:t>
    </dgm:pt>
    <dgm:pt modelId="{48178688-600D-4CF0-A985-4DD696552EA5}" type="pres">
      <dgm:prSet presAssocID="{866B6818-3D67-436E-819F-A38912095D57}" presName="root2" presStyleCnt="0"/>
      <dgm:spPr/>
    </dgm:pt>
    <dgm:pt modelId="{696200A8-04DD-4FC0-8A61-75A5676BAFDD}" type="pres">
      <dgm:prSet presAssocID="{866B6818-3D67-436E-819F-A38912095D57}" presName="LevelTwoTextNode" presStyleLbl="node2" presStyleIdx="0" presStyleCnt="2" custScaleX="155308" custScaleY="144576">
        <dgm:presLayoutVars>
          <dgm:chPref val="3"/>
        </dgm:presLayoutVars>
      </dgm:prSet>
      <dgm:spPr/>
      <dgm:t>
        <a:bodyPr/>
        <a:lstStyle/>
        <a:p>
          <a:endParaRPr lang="es-MX"/>
        </a:p>
      </dgm:t>
    </dgm:pt>
    <dgm:pt modelId="{31A73FC0-C677-43E8-9DA8-DFF04F59944D}" type="pres">
      <dgm:prSet presAssocID="{866B6818-3D67-436E-819F-A38912095D57}" presName="level3hierChild" presStyleCnt="0"/>
      <dgm:spPr/>
    </dgm:pt>
    <dgm:pt modelId="{B96A23DD-020D-40DF-A059-43F20CAB54AA}" type="pres">
      <dgm:prSet presAssocID="{85C653C4-7F5C-41D8-9C00-0C4E59BE57D3}" presName="conn2-1" presStyleLbl="parChTrans1D2" presStyleIdx="1" presStyleCnt="2"/>
      <dgm:spPr/>
      <dgm:t>
        <a:bodyPr/>
        <a:lstStyle/>
        <a:p>
          <a:endParaRPr lang="es-MX"/>
        </a:p>
      </dgm:t>
    </dgm:pt>
    <dgm:pt modelId="{863C64C5-E251-43FF-AEA2-158152B809F6}" type="pres">
      <dgm:prSet presAssocID="{85C653C4-7F5C-41D8-9C00-0C4E59BE57D3}" presName="connTx" presStyleLbl="parChTrans1D2" presStyleIdx="1" presStyleCnt="2"/>
      <dgm:spPr/>
      <dgm:t>
        <a:bodyPr/>
        <a:lstStyle/>
        <a:p>
          <a:endParaRPr lang="es-MX"/>
        </a:p>
      </dgm:t>
    </dgm:pt>
    <dgm:pt modelId="{D7F0EF0F-207B-4E76-907D-2C9AF0BAB8D6}" type="pres">
      <dgm:prSet presAssocID="{E2D7411C-BB5C-43DB-A0CE-5DEE807617C2}" presName="root2" presStyleCnt="0"/>
      <dgm:spPr/>
    </dgm:pt>
    <dgm:pt modelId="{95E3415D-CE43-4E2A-97AB-8EA299184223}" type="pres">
      <dgm:prSet presAssocID="{E2D7411C-BB5C-43DB-A0CE-5DEE807617C2}" presName="LevelTwoTextNode" presStyleLbl="node2" presStyleIdx="1" presStyleCnt="2" custScaleX="155308" custScaleY="149209">
        <dgm:presLayoutVars>
          <dgm:chPref val="3"/>
        </dgm:presLayoutVars>
      </dgm:prSet>
      <dgm:spPr/>
      <dgm:t>
        <a:bodyPr/>
        <a:lstStyle/>
        <a:p>
          <a:endParaRPr lang="es-MX"/>
        </a:p>
      </dgm:t>
    </dgm:pt>
    <dgm:pt modelId="{42B1EBE0-158B-46AD-B104-39AF365A91AC}" type="pres">
      <dgm:prSet presAssocID="{E2D7411C-BB5C-43DB-A0CE-5DEE807617C2}" presName="level3hierChild" presStyleCnt="0"/>
      <dgm:spPr/>
    </dgm:pt>
  </dgm:ptLst>
  <dgm:cxnLst>
    <dgm:cxn modelId="{926C413F-D2FF-470C-A105-B95A05591613}" type="presOf" srcId="{85C653C4-7F5C-41D8-9C00-0C4E59BE57D3}" destId="{863C64C5-E251-43FF-AEA2-158152B809F6}" srcOrd="1" destOrd="0" presId="urn:microsoft.com/office/officeart/2008/layout/HorizontalMultiLevelHierarchy"/>
    <dgm:cxn modelId="{9457A9C3-3924-4CE5-8165-2226AA1E2256}" srcId="{9C95A6CB-57D9-4DFA-B30D-9FA76694455B}" destId="{E2D7411C-BB5C-43DB-A0CE-5DEE807617C2}" srcOrd="1" destOrd="0" parTransId="{85C653C4-7F5C-41D8-9C00-0C4E59BE57D3}" sibTransId="{B690F380-E52A-43A9-ADE4-DDAEE076D843}"/>
    <dgm:cxn modelId="{CAB10F2D-9714-4128-ADC0-C2C8E281A41F}" type="presOf" srcId="{85C653C4-7F5C-41D8-9C00-0C4E59BE57D3}" destId="{B96A23DD-020D-40DF-A059-43F20CAB54AA}" srcOrd="0" destOrd="0" presId="urn:microsoft.com/office/officeart/2008/layout/HorizontalMultiLevelHierarchy"/>
    <dgm:cxn modelId="{1DC07736-F599-49B4-B306-A9ABBEFE9DE9}" type="presOf" srcId="{9C95A6CB-57D9-4DFA-B30D-9FA76694455B}" destId="{1898B029-9A30-4B22-A8B0-F745D2E41B9F}" srcOrd="0" destOrd="0" presId="urn:microsoft.com/office/officeart/2008/layout/HorizontalMultiLevelHierarchy"/>
    <dgm:cxn modelId="{BD33FC34-3D96-48E5-B68E-E860419790AF}" srcId="{9C95A6CB-57D9-4DFA-B30D-9FA76694455B}" destId="{866B6818-3D67-436E-819F-A38912095D57}" srcOrd="0" destOrd="0" parTransId="{EB862111-8B61-414A-B6C9-AFAF2A441A25}" sibTransId="{E9D984D1-C70C-448E-BAA5-195A961B196C}"/>
    <dgm:cxn modelId="{5DFD1B97-CB79-42DE-B32F-D8F4C291E195}" type="presOf" srcId="{EB862111-8B61-414A-B6C9-AFAF2A441A25}" destId="{8F2D2531-0E70-4630-939C-AC5D71606E8F}" srcOrd="1" destOrd="0" presId="urn:microsoft.com/office/officeart/2008/layout/HorizontalMultiLevelHierarchy"/>
    <dgm:cxn modelId="{68C66B5F-BA34-45B3-B7A7-722C0BBAC014}" type="presOf" srcId="{E2D7411C-BB5C-43DB-A0CE-5DEE807617C2}" destId="{95E3415D-CE43-4E2A-97AB-8EA299184223}" srcOrd="0" destOrd="0" presId="urn:microsoft.com/office/officeart/2008/layout/HorizontalMultiLevelHierarchy"/>
    <dgm:cxn modelId="{DF3C48BE-BE40-46C4-A115-780E40739080}" type="presOf" srcId="{866B6818-3D67-436E-819F-A38912095D57}" destId="{696200A8-04DD-4FC0-8A61-75A5676BAFDD}" srcOrd="0" destOrd="0" presId="urn:microsoft.com/office/officeart/2008/layout/HorizontalMultiLevelHierarchy"/>
    <dgm:cxn modelId="{A7B6BD28-F955-4A1C-AF24-BE7E0CD346CB}" type="presOf" srcId="{EB862111-8B61-414A-B6C9-AFAF2A441A25}" destId="{ECDF6121-B34B-4B6E-8EA7-9F2EC8FB3DC0}" srcOrd="0" destOrd="0" presId="urn:microsoft.com/office/officeart/2008/layout/HorizontalMultiLevelHierarchy"/>
    <dgm:cxn modelId="{1AA461E1-38CF-4AB0-BBD1-CA76E4A4AC09}" type="presOf" srcId="{D4ABFA6E-70D2-4B33-954C-9C845DEC0D02}" destId="{E177BC6B-21C1-4C6D-B467-E49C6D3EA113}" srcOrd="0" destOrd="0" presId="urn:microsoft.com/office/officeart/2008/layout/HorizontalMultiLevelHierarchy"/>
    <dgm:cxn modelId="{02983E57-918E-4B7E-AC99-C1FE8E998419}" srcId="{D4ABFA6E-70D2-4B33-954C-9C845DEC0D02}" destId="{9C95A6CB-57D9-4DFA-B30D-9FA76694455B}" srcOrd="0" destOrd="0" parTransId="{12616A50-7298-438E-8789-3BC9D7E9B98D}" sibTransId="{3692FEB5-8196-4479-8DA0-D53DC2297BB2}"/>
    <dgm:cxn modelId="{4CF93212-5501-4470-BC32-D7174C80561C}" type="presParOf" srcId="{E177BC6B-21C1-4C6D-B467-E49C6D3EA113}" destId="{607546DF-465C-44F5-A3A5-AE1A366956E6}" srcOrd="0" destOrd="0" presId="urn:microsoft.com/office/officeart/2008/layout/HorizontalMultiLevelHierarchy"/>
    <dgm:cxn modelId="{84DA6FD5-A597-41AE-A519-3529D0021A18}" type="presParOf" srcId="{607546DF-465C-44F5-A3A5-AE1A366956E6}" destId="{1898B029-9A30-4B22-A8B0-F745D2E41B9F}" srcOrd="0" destOrd="0" presId="urn:microsoft.com/office/officeart/2008/layout/HorizontalMultiLevelHierarchy"/>
    <dgm:cxn modelId="{1FC9D4C8-6130-4C74-8C72-370D6527B20F}" type="presParOf" srcId="{607546DF-465C-44F5-A3A5-AE1A366956E6}" destId="{D489D3F3-21F9-40C5-9529-9301C543984A}" srcOrd="1" destOrd="0" presId="urn:microsoft.com/office/officeart/2008/layout/HorizontalMultiLevelHierarchy"/>
    <dgm:cxn modelId="{84A49DA0-9EAE-4EF5-98DE-662F726ABA76}" type="presParOf" srcId="{D489D3F3-21F9-40C5-9529-9301C543984A}" destId="{ECDF6121-B34B-4B6E-8EA7-9F2EC8FB3DC0}" srcOrd="0" destOrd="0" presId="urn:microsoft.com/office/officeart/2008/layout/HorizontalMultiLevelHierarchy"/>
    <dgm:cxn modelId="{B8B9CFD5-9528-4078-83D4-7DD8BD0B729C}" type="presParOf" srcId="{ECDF6121-B34B-4B6E-8EA7-9F2EC8FB3DC0}" destId="{8F2D2531-0E70-4630-939C-AC5D71606E8F}" srcOrd="0" destOrd="0" presId="urn:microsoft.com/office/officeart/2008/layout/HorizontalMultiLevelHierarchy"/>
    <dgm:cxn modelId="{779A35DF-6CE7-476E-ADCD-EC3059478F3A}" type="presParOf" srcId="{D489D3F3-21F9-40C5-9529-9301C543984A}" destId="{48178688-600D-4CF0-A985-4DD696552EA5}" srcOrd="1" destOrd="0" presId="urn:microsoft.com/office/officeart/2008/layout/HorizontalMultiLevelHierarchy"/>
    <dgm:cxn modelId="{23948C51-FC4C-48F9-8F36-363F81845124}" type="presParOf" srcId="{48178688-600D-4CF0-A985-4DD696552EA5}" destId="{696200A8-04DD-4FC0-8A61-75A5676BAFDD}" srcOrd="0" destOrd="0" presId="urn:microsoft.com/office/officeart/2008/layout/HorizontalMultiLevelHierarchy"/>
    <dgm:cxn modelId="{F8060E70-4A3D-4FD1-979B-35422CF584CB}" type="presParOf" srcId="{48178688-600D-4CF0-A985-4DD696552EA5}" destId="{31A73FC0-C677-43E8-9DA8-DFF04F59944D}" srcOrd="1" destOrd="0" presId="urn:microsoft.com/office/officeart/2008/layout/HorizontalMultiLevelHierarchy"/>
    <dgm:cxn modelId="{C2415006-A6D1-4279-9EAB-AD6BBF95FC0D}" type="presParOf" srcId="{D489D3F3-21F9-40C5-9529-9301C543984A}" destId="{B96A23DD-020D-40DF-A059-43F20CAB54AA}" srcOrd="2" destOrd="0" presId="urn:microsoft.com/office/officeart/2008/layout/HorizontalMultiLevelHierarchy"/>
    <dgm:cxn modelId="{95845650-890D-48BF-B32E-31ACEFEB81AE}" type="presParOf" srcId="{B96A23DD-020D-40DF-A059-43F20CAB54AA}" destId="{863C64C5-E251-43FF-AEA2-158152B809F6}" srcOrd="0" destOrd="0" presId="urn:microsoft.com/office/officeart/2008/layout/HorizontalMultiLevelHierarchy"/>
    <dgm:cxn modelId="{DF1B948F-3F5E-44DF-BE61-F6A49CA4248E}" type="presParOf" srcId="{D489D3F3-21F9-40C5-9529-9301C543984A}" destId="{D7F0EF0F-207B-4E76-907D-2C9AF0BAB8D6}" srcOrd="3" destOrd="0" presId="urn:microsoft.com/office/officeart/2008/layout/HorizontalMultiLevelHierarchy"/>
    <dgm:cxn modelId="{62CE582F-2F69-41B2-A70B-9F9AC627A22F}" type="presParOf" srcId="{D7F0EF0F-207B-4E76-907D-2C9AF0BAB8D6}" destId="{95E3415D-CE43-4E2A-97AB-8EA299184223}" srcOrd="0" destOrd="0" presId="urn:microsoft.com/office/officeart/2008/layout/HorizontalMultiLevelHierarchy"/>
    <dgm:cxn modelId="{9067668C-FB4D-4F4F-92FF-34471E623E41}" type="presParOf" srcId="{D7F0EF0F-207B-4E76-907D-2C9AF0BAB8D6}" destId="{42B1EBE0-158B-46AD-B104-39AF365A91AC}"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7087BB0-0FF0-49BA-B8BC-1958526B6C0E}" type="doc">
      <dgm:prSet loTypeId="urn:microsoft.com/office/officeart/2005/8/layout/gear1" loCatId="process" qsTypeId="urn:microsoft.com/office/officeart/2005/8/quickstyle/simple5" qsCatId="simple" csTypeId="urn:microsoft.com/office/officeart/2005/8/colors/colorful4" csCatId="colorful" phldr="1"/>
      <dgm:spPr/>
    </dgm:pt>
    <dgm:pt modelId="{C19C4160-D64C-4C0F-B4D7-37B5D65AE483}">
      <dgm:prSet phldrT="[Texto]"/>
      <dgm:spPr/>
      <dgm:t>
        <a:bodyPr/>
        <a:lstStyle/>
        <a:p>
          <a:r>
            <a:rPr lang="es-US" dirty="0"/>
            <a:t>Algunos de los artículos 52del CPF otorgan al juez la Facultad de considerar las circunstancias en que se encuentra el inculpado para realizar la correcta aplicación de la ley.</a:t>
          </a:r>
          <a:endParaRPr lang="es-ES" dirty="0"/>
        </a:p>
      </dgm:t>
    </dgm:pt>
    <dgm:pt modelId="{03A494BD-2DF6-416E-A831-C0324EB45D38}" type="parTrans" cxnId="{183BC1B3-BFC4-4642-A466-21A0466C7604}">
      <dgm:prSet/>
      <dgm:spPr/>
      <dgm:t>
        <a:bodyPr/>
        <a:lstStyle/>
        <a:p>
          <a:endParaRPr lang="es-ES"/>
        </a:p>
      </dgm:t>
    </dgm:pt>
    <dgm:pt modelId="{A0BA6056-00AC-459D-821A-E8B2B205B6FB}" type="sibTrans" cxnId="{183BC1B3-BFC4-4642-A466-21A0466C7604}">
      <dgm:prSet/>
      <dgm:spPr/>
      <dgm:t>
        <a:bodyPr/>
        <a:lstStyle/>
        <a:p>
          <a:endParaRPr lang="es-ES"/>
        </a:p>
      </dgm:t>
    </dgm:pt>
    <dgm:pt modelId="{FF422F34-44E1-440E-B530-7C12877E6A7D}">
      <dgm:prSet phldrT="[Texto]"/>
      <dgm:spPr/>
      <dgm:t>
        <a:bodyPr/>
        <a:lstStyle/>
        <a:p>
          <a:r>
            <a:rPr lang="es-US" dirty="0"/>
            <a:t>La ignorancia de la ley no excusa su cumplimiento, es decir e será merecedor de una pena quien incurra en un delito aunque no supiera que este exista.</a:t>
          </a:r>
          <a:endParaRPr lang="es-ES" dirty="0"/>
        </a:p>
      </dgm:t>
    </dgm:pt>
    <dgm:pt modelId="{089BCC85-EDB1-4954-A369-C9C0BC6EF04C}" type="parTrans" cxnId="{D967FAE0-6F33-4427-9AD8-E59DAB93EBB3}">
      <dgm:prSet/>
      <dgm:spPr/>
      <dgm:t>
        <a:bodyPr/>
        <a:lstStyle/>
        <a:p>
          <a:endParaRPr lang="es-ES"/>
        </a:p>
      </dgm:t>
    </dgm:pt>
    <dgm:pt modelId="{2C95246A-2267-41D7-8317-5801A0D1D768}" type="sibTrans" cxnId="{D967FAE0-6F33-4427-9AD8-E59DAB93EBB3}">
      <dgm:prSet/>
      <dgm:spPr/>
      <dgm:t>
        <a:bodyPr/>
        <a:lstStyle/>
        <a:p>
          <a:endParaRPr lang="es-ES"/>
        </a:p>
      </dgm:t>
    </dgm:pt>
    <dgm:pt modelId="{A07CDFF3-C5B3-4A40-BA15-854AE243D6F4}">
      <dgm:prSet phldrT="[Texto]"/>
      <dgm:spPr/>
      <dgm:t>
        <a:bodyPr/>
        <a:lstStyle/>
        <a:p>
          <a:r>
            <a:rPr lang="es-US" dirty="0"/>
            <a:t>Ignorancia de la ley penal.</a:t>
          </a:r>
          <a:endParaRPr lang="es-ES" dirty="0"/>
        </a:p>
      </dgm:t>
    </dgm:pt>
    <dgm:pt modelId="{E7700B0A-2357-47C1-91A7-940781896D58}" type="parTrans" cxnId="{BD196436-1BF6-45E5-B4BA-B8C989D79151}">
      <dgm:prSet/>
      <dgm:spPr/>
      <dgm:t>
        <a:bodyPr/>
        <a:lstStyle/>
        <a:p>
          <a:endParaRPr lang="es-ES"/>
        </a:p>
      </dgm:t>
    </dgm:pt>
    <dgm:pt modelId="{135E4405-F1F4-4E09-BE1A-A2EFD37519A2}" type="sibTrans" cxnId="{BD196436-1BF6-45E5-B4BA-B8C989D79151}">
      <dgm:prSet/>
      <dgm:spPr/>
      <dgm:t>
        <a:bodyPr/>
        <a:lstStyle/>
        <a:p>
          <a:endParaRPr lang="es-ES"/>
        </a:p>
      </dgm:t>
    </dgm:pt>
    <dgm:pt modelId="{D37191BD-8A62-45A6-AD36-421F8A5D6727}" type="pres">
      <dgm:prSet presAssocID="{57087BB0-0FF0-49BA-B8BC-1958526B6C0E}" presName="composite" presStyleCnt="0">
        <dgm:presLayoutVars>
          <dgm:chMax val="3"/>
          <dgm:animLvl val="lvl"/>
          <dgm:resizeHandles val="exact"/>
        </dgm:presLayoutVars>
      </dgm:prSet>
      <dgm:spPr/>
    </dgm:pt>
    <dgm:pt modelId="{D35C328A-7846-4AA4-ACCC-5CB083FB7F29}" type="pres">
      <dgm:prSet presAssocID="{C19C4160-D64C-4C0F-B4D7-37B5D65AE483}" presName="gear1" presStyleLbl="node1" presStyleIdx="0" presStyleCnt="3" custScaleX="114502" custScaleY="106730" custLinFactNeighborX="8179" custLinFactNeighborY="4824">
        <dgm:presLayoutVars>
          <dgm:chMax val="1"/>
          <dgm:bulletEnabled val="1"/>
        </dgm:presLayoutVars>
      </dgm:prSet>
      <dgm:spPr/>
      <dgm:t>
        <a:bodyPr/>
        <a:lstStyle/>
        <a:p>
          <a:endParaRPr lang="es-MX"/>
        </a:p>
      </dgm:t>
    </dgm:pt>
    <dgm:pt modelId="{584B87CA-D135-4AEF-A457-96C99029DE64}" type="pres">
      <dgm:prSet presAssocID="{C19C4160-D64C-4C0F-B4D7-37B5D65AE483}" presName="gear1srcNode" presStyleLbl="node1" presStyleIdx="0" presStyleCnt="3"/>
      <dgm:spPr/>
      <dgm:t>
        <a:bodyPr/>
        <a:lstStyle/>
        <a:p>
          <a:endParaRPr lang="es-MX"/>
        </a:p>
      </dgm:t>
    </dgm:pt>
    <dgm:pt modelId="{31769538-6E65-4CED-8DF0-3C521BA8755A}" type="pres">
      <dgm:prSet presAssocID="{C19C4160-D64C-4C0F-B4D7-37B5D65AE483}" presName="gear1dstNode" presStyleLbl="node1" presStyleIdx="0" presStyleCnt="3"/>
      <dgm:spPr/>
      <dgm:t>
        <a:bodyPr/>
        <a:lstStyle/>
        <a:p>
          <a:endParaRPr lang="es-MX"/>
        </a:p>
      </dgm:t>
    </dgm:pt>
    <dgm:pt modelId="{4B9D3343-5335-4249-A1A8-7F553B53D763}" type="pres">
      <dgm:prSet presAssocID="{FF422F34-44E1-440E-B530-7C12877E6A7D}" presName="gear2" presStyleLbl="node1" presStyleIdx="1" presStyleCnt="3" custScaleX="138159" custScaleY="138287" custLinFactNeighborX="-18916" custLinFactNeighborY="23518">
        <dgm:presLayoutVars>
          <dgm:chMax val="1"/>
          <dgm:bulletEnabled val="1"/>
        </dgm:presLayoutVars>
      </dgm:prSet>
      <dgm:spPr/>
      <dgm:t>
        <a:bodyPr/>
        <a:lstStyle/>
        <a:p>
          <a:endParaRPr lang="es-MX"/>
        </a:p>
      </dgm:t>
    </dgm:pt>
    <dgm:pt modelId="{A7635022-1C04-4F49-BB31-947614268692}" type="pres">
      <dgm:prSet presAssocID="{FF422F34-44E1-440E-B530-7C12877E6A7D}" presName="gear2srcNode" presStyleLbl="node1" presStyleIdx="1" presStyleCnt="3"/>
      <dgm:spPr/>
      <dgm:t>
        <a:bodyPr/>
        <a:lstStyle/>
        <a:p>
          <a:endParaRPr lang="es-MX"/>
        </a:p>
      </dgm:t>
    </dgm:pt>
    <dgm:pt modelId="{1A6E99C1-AAF6-43BC-B0FA-1133C7F1FB75}" type="pres">
      <dgm:prSet presAssocID="{FF422F34-44E1-440E-B530-7C12877E6A7D}" presName="gear2dstNode" presStyleLbl="node1" presStyleIdx="1" presStyleCnt="3"/>
      <dgm:spPr/>
      <dgm:t>
        <a:bodyPr/>
        <a:lstStyle/>
        <a:p>
          <a:endParaRPr lang="es-MX"/>
        </a:p>
      </dgm:t>
    </dgm:pt>
    <dgm:pt modelId="{E391096D-CBDE-442B-9309-AA78374741A4}" type="pres">
      <dgm:prSet presAssocID="{A07CDFF3-C5B3-4A40-BA15-854AE243D6F4}" presName="gear3" presStyleLbl="node1" presStyleIdx="2" presStyleCnt="3" custScaleX="116220" custScaleY="119334"/>
      <dgm:spPr/>
      <dgm:t>
        <a:bodyPr/>
        <a:lstStyle/>
        <a:p>
          <a:endParaRPr lang="es-MX"/>
        </a:p>
      </dgm:t>
    </dgm:pt>
    <dgm:pt modelId="{3ED4B97C-2C20-4451-AFA9-ABAB9B3AD5D4}" type="pres">
      <dgm:prSet presAssocID="{A07CDFF3-C5B3-4A40-BA15-854AE243D6F4}" presName="gear3tx" presStyleLbl="node1" presStyleIdx="2" presStyleCnt="3">
        <dgm:presLayoutVars>
          <dgm:chMax val="1"/>
          <dgm:bulletEnabled val="1"/>
        </dgm:presLayoutVars>
      </dgm:prSet>
      <dgm:spPr/>
      <dgm:t>
        <a:bodyPr/>
        <a:lstStyle/>
        <a:p>
          <a:endParaRPr lang="es-MX"/>
        </a:p>
      </dgm:t>
    </dgm:pt>
    <dgm:pt modelId="{BE7736B6-9048-4624-8906-1B8C84B93E2B}" type="pres">
      <dgm:prSet presAssocID="{A07CDFF3-C5B3-4A40-BA15-854AE243D6F4}" presName="gear3srcNode" presStyleLbl="node1" presStyleIdx="2" presStyleCnt="3"/>
      <dgm:spPr/>
      <dgm:t>
        <a:bodyPr/>
        <a:lstStyle/>
        <a:p>
          <a:endParaRPr lang="es-MX"/>
        </a:p>
      </dgm:t>
    </dgm:pt>
    <dgm:pt modelId="{BA889AC4-00C0-40B2-A805-C112534CD9A6}" type="pres">
      <dgm:prSet presAssocID="{A07CDFF3-C5B3-4A40-BA15-854AE243D6F4}" presName="gear3dstNode" presStyleLbl="node1" presStyleIdx="2" presStyleCnt="3"/>
      <dgm:spPr/>
      <dgm:t>
        <a:bodyPr/>
        <a:lstStyle/>
        <a:p>
          <a:endParaRPr lang="es-MX"/>
        </a:p>
      </dgm:t>
    </dgm:pt>
    <dgm:pt modelId="{BA8C86FE-F093-44B4-A87F-C01EBDAA7FE6}" type="pres">
      <dgm:prSet presAssocID="{A0BA6056-00AC-459D-821A-E8B2B205B6FB}" presName="connector1" presStyleLbl="sibTrans2D1" presStyleIdx="0" presStyleCnt="3" custScaleX="109253" custScaleY="112342" custLinFactNeighborX="4647" custLinFactNeighborY="-23049"/>
      <dgm:spPr/>
      <dgm:t>
        <a:bodyPr/>
        <a:lstStyle/>
        <a:p>
          <a:endParaRPr lang="es-MX"/>
        </a:p>
      </dgm:t>
    </dgm:pt>
    <dgm:pt modelId="{4504B9A7-5B24-47F7-8532-3B5230E61CC2}" type="pres">
      <dgm:prSet presAssocID="{2C95246A-2267-41D7-8317-5801A0D1D768}" presName="connector2" presStyleLbl="sibTrans2D1" presStyleIdx="1" presStyleCnt="3" custLinFactNeighborX="-26387" custLinFactNeighborY="14393"/>
      <dgm:spPr/>
      <dgm:t>
        <a:bodyPr/>
        <a:lstStyle/>
        <a:p>
          <a:endParaRPr lang="es-MX"/>
        </a:p>
      </dgm:t>
    </dgm:pt>
    <dgm:pt modelId="{0F2F4674-1FE5-46FC-9CCE-42E9D2BC1DFF}" type="pres">
      <dgm:prSet presAssocID="{135E4405-F1F4-4E09-BE1A-A2EFD37519A2}" presName="connector3" presStyleLbl="sibTrans2D1" presStyleIdx="2" presStyleCnt="3"/>
      <dgm:spPr/>
      <dgm:t>
        <a:bodyPr/>
        <a:lstStyle/>
        <a:p>
          <a:endParaRPr lang="es-MX"/>
        </a:p>
      </dgm:t>
    </dgm:pt>
  </dgm:ptLst>
  <dgm:cxnLst>
    <dgm:cxn modelId="{34BBDF48-1580-4920-8AA5-1F35977A28AF}" type="presOf" srcId="{FF422F34-44E1-440E-B530-7C12877E6A7D}" destId="{1A6E99C1-AAF6-43BC-B0FA-1133C7F1FB75}" srcOrd="2" destOrd="0" presId="urn:microsoft.com/office/officeart/2005/8/layout/gear1"/>
    <dgm:cxn modelId="{217C42F6-BF5A-4ECC-B425-1277ED092BB8}" type="presOf" srcId="{FF422F34-44E1-440E-B530-7C12877E6A7D}" destId="{A7635022-1C04-4F49-BB31-947614268692}" srcOrd="1" destOrd="0" presId="urn:microsoft.com/office/officeart/2005/8/layout/gear1"/>
    <dgm:cxn modelId="{2E98FDE6-0545-4564-8870-67D75016C6BC}" type="presOf" srcId="{A0BA6056-00AC-459D-821A-E8B2B205B6FB}" destId="{BA8C86FE-F093-44B4-A87F-C01EBDAA7FE6}" srcOrd="0" destOrd="0" presId="urn:microsoft.com/office/officeart/2005/8/layout/gear1"/>
    <dgm:cxn modelId="{972B945C-AA45-478A-BEF4-D577D41CEB72}" type="presOf" srcId="{C19C4160-D64C-4C0F-B4D7-37B5D65AE483}" destId="{31769538-6E65-4CED-8DF0-3C521BA8755A}" srcOrd="2" destOrd="0" presId="urn:microsoft.com/office/officeart/2005/8/layout/gear1"/>
    <dgm:cxn modelId="{183BC1B3-BFC4-4642-A466-21A0466C7604}" srcId="{57087BB0-0FF0-49BA-B8BC-1958526B6C0E}" destId="{C19C4160-D64C-4C0F-B4D7-37B5D65AE483}" srcOrd="0" destOrd="0" parTransId="{03A494BD-2DF6-416E-A831-C0324EB45D38}" sibTransId="{A0BA6056-00AC-459D-821A-E8B2B205B6FB}"/>
    <dgm:cxn modelId="{239F2475-A38C-4EB7-98CC-A64FE1E39E6F}" type="presOf" srcId="{A07CDFF3-C5B3-4A40-BA15-854AE243D6F4}" destId="{BE7736B6-9048-4624-8906-1B8C84B93E2B}" srcOrd="2" destOrd="0" presId="urn:microsoft.com/office/officeart/2005/8/layout/gear1"/>
    <dgm:cxn modelId="{F14F60E4-C7C1-48F7-803D-E880E6CBCD0E}" type="presOf" srcId="{2C95246A-2267-41D7-8317-5801A0D1D768}" destId="{4504B9A7-5B24-47F7-8532-3B5230E61CC2}" srcOrd="0" destOrd="0" presId="urn:microsoft.com/office/officeart/2005/8/layout/gear1"/>
    <dgm:cxn modelId="{1DC09B63-9759-455D-8A4E-3DF35DE707C9}" type="presOf" srcId="{135E4405-F1F4-4E09-BE1A-A2EFD37519A2}" destId="{0F2F4674-1FE5-46FC-9CCE-42E9D2BC1DFF}" srcOrd="0" destOrd="0" presId="urn:microsoft.com/office/officeart/2005/8/layout/gear1"/>
    <dgm:cxn modelId="{BD8121E2-5D89-47FA-B70E-4E301E13207A}" type="presOf" srcId="{C19C4160-D64C-4C0F-B4D7-37B5D65AE483}" destId="{584B87CA-D135-4AEF-A457-96C99029DE64}" srcOrd="1" destOrd="0" presId="urn:microsoft.com/office/officeart/2005/8/layout/gear1"/>
    <dgm:cxn modelId="{A3D4FEB3-FFA1-4621-BF70-A297D4D7C859}" type="presOf" srcId="{A07CDFF3-C5B3-4A40-BA15-854AE243D6F4}" destId="{BA889AC4-00C0-40B2-A805-C112534CD9A6}" srcOrd="3" destOrd="0" presId="urn:microsoft.com/office/officeart/2005/8/layout/gear1"/>
    <dgm:cxn modelId="{BD196436-1BF6-45E5-B4BA-B8C989D79151}" srcId="{57087BB0-0FF0-49BA-B8BC-1958526B6C0E}" destId="{A07CDFF3-C5B3-4A40-BA15-854AE243D6F4}" srcOrd="2" destOrd="0" parTransId="{E7700B0A-2357-47C1-91A7-940781896D58}" sibTransId="{135E4405-F1F4-4E09-BE1A-A2EFD37519A2}"/>
    <dgm:cxn modelId="{D967FAE0-6F33-4427-9AD8-E59DAB93EBB3}" srcId="{57087BB0-0FF0-49BA-B8BC-1958526B6C0E}" destId="{FF422F34-44E1-440E-B530-7C12877E6A7D}" srcOrd="1" destOrd="0" parTransId="{089BCC85-EDB1-4954-A369-C9C0BC6EF04C}" sibTransId="{2C95246A-2267-41D7-8317-5801A0D1D768}"/>
    <dgm:cxn modelId="{B5AC11B8-E428-4372-887E-707CD522312D}" type="presOf" srcId="{A07CDFF3-C5B3-4A40-BA15-854AE243D6F4}" destId="{E391096D-CBDE-442B-9309-AA78374741A4}" srcOrd="0" destOrd="0" presId="urn:microsoft.com/office/officeart/2005/8/layout/gear1"/>
    <dgm:cxn modelId="{D1585AF5-DDC9-4534-A86C-13D17F7233F1}" type="presOf" srcId="{C19C4160-D64C-4C0F-B4D7-37B5D65AE483}" destId="{D35C328A-7846-4AA4-ACCC-5CB083FB7F29}" srcOrd="0" destOrd="0" presId="urn:microsoft.com/office/officeart/2005/8/layout/gear1"/>
    <dgm:cxn modelId="{F31AADF3-8C37-46DD-A6B1-A6595051FC39}" type="presOf" srcId="{57087BB0-0FF0-49BA-B8BC-1958526B6C0E}" destId="{D37191BD-8A62-45A6-AD36-421F8A5D6727}" srcOrd="0" destOrd="0" presId="urn:microsoft.com/office/officeart/2005/8/layout/gear1"/>
    <dgm:cxn modelId="{D71EAEB2-F7D7-4836-A6BF-917576E32CDC}" type="presOf" srcId="{A07CDFF3-C5B3-4A40-BA15-854AE243D6F4}" destId="{3ED4B97C-2C20-4451-AFA9-ABAB9B3AD5D4}" srcOrd="1" destOrd="0" presId="urn:microsoft.com/office/officeart/2005/8/layout/gear1"/>
    <dgm:cxn modelId="{5EDB3266-38CE-4D21-AD38-94B9B3C117D8}" type="presOf" srcId="{FF422F34-44E1-440E-B530-7C12877E6A7D}" destId="{4B9D3343-5335-4249-A1A8-7F553B53D763}" srcOrd="0" destOrd="0" presId="urn:microsoft.com/office/officeart/2005/8/layout/gear1"/>
    <dgm:cxn modelId="{16E4B085-73CB-4E79-9742-0C10D381E340}" type="presParOf" srcId="{D37191BD-8A62-45A6-AD36-421F8A5D6727}" destId="{D35C328A-7846-4AA4-ACCC-5CB083FB7F29}" srcOrd="0" destOrd="0" presId="urn:microsoft.com/office/officeart/2005/8/layout/gear1"/>
    <dgm:cxn modelId="{977DD439-2094-4686-9BFC-56DDFAF07C60}" type="presParOf" srcId="{D37191BD-8A62-45A6-AD36-421F8A5D6727}" destId="{584B87CA-D135-4AEF-A457-96C99029DE64}" srcOrd="1" destOrd="0" presId="urn:microsoft.com/office/officeart/2005/8/layout/gear1"/>
    <dgm:cxn modelId="{5FD95850-1D2D-4854-ABB5-5E68F2B2E126}" type="presParOf" srcId="{D37191BD-8A62-45A6-AD36-421F8A5D6727}" destId="{31769538-6E65-4CED-8DF0-3C521BA8755A}" srcOrd="2" destOrd="0" presId="urn:microsoft.com/office/officeart/2005/8/layout/gear1"/>
    <dgm:cxn modelId="{B36D8C99-115C-420A-91EB-860D69EC74C1}" type="presParOf" srcId="{D37191BD-8A62-45A6-AD36-421F8A5D6727}" destId="{4B9D3343-5335-4249-A1A8-7F553B53D763}" srcOrd="3" destOrd="0" presId="urn:microsoft.com/office/officeart/2005/8/layout/gear1"/>
    <dgm:cxn modelId="{29DA53F5-EECF-4076-9C01-4C4CC2DB554B}" type="presParOf" srcId="{D37191BD-8A62-45A6-AD36-421F8A5D6727}" destId="{A7635022-1C04-4F49-BB31-947614268692}" srcOrd="4" destOrd="0" presId="urn:microsoft.com/office/officeart/2005/8/layout/gear1"/>
    <dgm:cxn modelId="{CEEDACFA-5463-41AF-8A67-A4F1D661083F}" type="presParOf" srcId="{D37191BD-8A62-45A6-AD36-421F8A5D6727}" destId="{1A6E99C1-AAF6-43BC-B0FA-1133C7F1FB75}" srcOrd="5" destOrd="0" presId="urn:microsoft.com/office/officeart/2005/8/layout/gear1"/>
    <dgm:cxn modelId="{4946812C-F2E0-4C7F-B0DC-6E9187278406}" type="presParOf" srcId="{D37191BD-8A62-45A6-AD36-421F8A5D6727}" destId="{E391096D-CBDE-442B-9309-AA78374741A4}" srcOrd="6" destOrd="0" presId="urn:microsoft.com/office/officeart/2005/8/layout/gear1"/>
    <dgm:cxn modelId="{864C4434-3F6C-4711-B907-23AEE0E615D1}" type="presParOf" srcId="{D37191BD-8A62-45A6-AD36-421F8A5D6727}" destId="{3ED4B97C-2C20-4451-AFA9-ABAB9B3AD5D4}" srcOrd="7" destOrd="0" presId="urn:microsoft.com/office/officeart/2005/8/layout/gear1"/>
    <dgm:cxn modelId="{18DF6DB9-A62F-4931-A902-C2E997BA17F0}" type="presParOf" srcId="{D37191BD-8A62-45A6-AD36-421F8A5D6727}" destId="{BE7736B6-9048-4624-8906-1B8C84B93E2B}" srcOrd="8" destOrd="0" presId="urn:microsoft.com/office/officeart/2005/8/layout/gear1"/>
    <dgm:cxn modelId="{9E161F87-5F0A-4BC4-9E27-DED7EFE9D4A2}" type="presParOf" srcId="{D37191BD-8A62-45A6-AD36-421F8A5D6727}" destId="{BA889AC4-00C0-40B2-A805-C112534CD9A6}" srcOrd="9" destOrd="0" presId="urn:microsoft.com/office/officeart/2005/8/layout/gear1"/>
    <dgm:cxn modelId="{910E1FB4-5F5B-43FC-AA20-A0A5AD5C7E05}" type="presParOf" srcId="{D37191BD-8A62-45A6-AD36-421F8A5D6727}" destId="{BA8C86FE-F093-44B4-A87F-C01EBDAA7FE6}" srcOrd="10" destOrd="0" presId="urn:microsoft.com/office/officeart/2005/8/layout/gear1"/>
    <dgm:cxn modelId="{F7B94490-2ECC-49A9-89AA-AC5255F8E4EC}" type="presParOf" srcId="{D37191BD-8A62-45A6-AD36-421F8A5D6727}" destId="{4504B9A7-5B24-47F7-8532-3B5230E61CC2}" srcOrd="11" destOrd="0" presId="urn:microsoft.com/office/officeart/2005/8/layout/gear1"/>
    <dgm:cxn modelId="{8E9040DE-8D60-4BD1-959D-9B9278EE8096}" type="presParOf" srcId="{D37191BD-8A62-45A6-AD36-421F8A5D6727}" destId="{0F2F4674-1FE5-46FC-9CCE-42E9D2BC1DFF}"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3C0198D-43FB-4870-A0F6-6D188959D683}"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lang="es-ES"/>
        </a:p>
      </dgm:t>
    </dgm:pt>
    <dgm:pt modelId="{46042C4D-8C93-43FD-8D2B-D3982BA8ABC3}">
      <dgm:prSet phldrT="[Texto]"/>
      <dgm:spPr/>
      <dgm:t>
        <a:bodyPr/>
        <a:lstStyle/>
        <a:p>
          <a:r>
            <a:rPr lang="es-ES" dirty="0"/>
            <a:t>Material</a:t>
          </a:r>
        </a:p>
      </dgm:t>
    </dgm:pt>
    <dgm:pt modelId="{B85E3797-73D2-47CC-8907-D77581735560}" type="parTrans" cxnId="{A46D1C0B-E30E-4332-8E97-0B6A7FE514CD}">
      <dgm:prSet/>
      <dgm:spPr/>
      <dgm:t>
        <a:bodyPr/>
        <a:lstStyle/>
        <a:p>
          <a:endParaRPr lang="es-ES"/>
        </a:p>
      </dgm:t>
    </dgm:pt>
    <dgm:pt modelId="{8A871F0A-7BC6-4642-B39C-F5330B95D386}" type="sibTrans" cxnId="{A46D1C0B-E30E-4332-8E97-0B6A7FE514CD}">
      <dgm:prSet/>
      <dgm:spPr/>
      <dgm:t>
        <a:bodyPr/>
        <a:lstStyle/>
        <a:p>
          <a:endParaRPr lang="es-ES"/>
        </a:p>
      </dgm:t>
    </dgm:pt>
    <dgm:pt modelId="{62A5C395-5E5C-48A4-8822-05EE2ADD2112}">
      <dgm:prSet phldrT="[Texto]" custT="1"/>
      <dgm:spPr/>
      <dgm:t>
        <a:bodyPr/>
        <a:lstStyle/>
        <a:p>
          <a:r>
            <a:rPr lang="es-ES" sz="1800" dirty="0"/>
            <a:t>Común, </a:t>
          </a:r>
          <a:r>
            <a:rPr lang="es-ES" sz="1600" dirty="0"/>
            <a:t>local u ordinario </a:t>
          </a:r>
          <a:endParaRPr lang="es-ES" sz="1800" dirty="0"/>
        </a:p>
      </dgm:t>
    </dgm:pt>
    <dgm:pt modelId="{BAB015D0-6D0A-484D-BF23-5DD8E0630C7C}" type="parTrans" cxnId="{389B3AAE-EF6A-44C1-B924-564512A8128A}">
      <dgm:prSet/>
      <dgm:spPr/>
      <dgm:t>
        <a:bodyPr/>
        <a:lstStyle/>
        <a:p>
          <a:endParaRPr lang="es-ES"/>
        </a:p>
      </dgm:t>
    </dgm:pt>
    <dgm:pt modelId="{FEBD8962-FF3B-4447-9193-969E4026A04B}" type="sibTrans" cxnId="{389B3AAE-EF6A-44C1-B924-564512A8128A}">
      <dgm:prSet/>
      <dgm:spPr/>
      <dgm:t>
        <a:bodyPr/>
        <a:lstStyle/>
        <a:p>
          <a:endParaRPr lang="es-ES"/>
        </a:p>
      </dgm:t>
    </dgm:pt>
    <dgm:pt modelId="{69500FC2-9DC7-4FC7-88C3-EF948C07AC9E}">
      <dgm:prSet phldrT="[Texto]" custT="1"/>
      <dgm:spPr/>
      <dgm:t>
        <a:bodyPr/>
        <a:lstStyle/>
        <a:p>
          <a:r>
            <a:rPr lang="es-ES" sz="1800" dirty="0"/>
            <a:t>Federal o excepcional </a:t>
          </a:r>
        </a:p>
      </dgm:t>
    </dgm:pt>
    <dgm:pt modelId="{10CFB54A-77E0-471F-94AC-6B3016DACB59}" type="parTrans" cxnId="{B019BFDD-D08B-435A-96F0-483001075D08}">
      <dgm:prSet/>
      <dgm:spPr/>
      <dgm:t>
        <a:bodyPr/>
        <a:lstStyle/>
        <a:p>
          <a:endParaRPr lang="es-ES"/>
        </a:p>
      </dgm:t>
    </dgm:pt>
    <dgm:pt modelId="{FF7DAC3A-4320-44C2-B001-AB17C92724A7}" type="sibTrans" cxnId="{B019BFDD-D08B-435A-96F0-483001075D08}">
      <dgm:prSet/>
      <dgm:spPr/>
      <dgm:t>
        <a:bodyPr/>
        <a:lstStyle/>
        <a:p>
          <a:endParaRPr lang="es-ES"/>
        </a:p>
      </dgm:t>
    </dgm:pt>
    <dgm:pt modelId="{C2BB44A9-BC32-4795-B6C6-0E569681F695}">
      <dgm:prSet phldrT="[Texto]"/>
      <dgm:spPr/>
      <dgm:t>
        <a:bodyPr/>
        <a:lstStyle/>
        <a:p>
          <a:r>
            <a:rPr lang="es-ES" dirty="0"/>
            <a:t>Temporal </a:t>
          </a:r>
        </a:p>
      </dgm:t>
    </dgm:pt>
    <dgm:pt modelId="{0658FDD0-C172-4BD0-A762-F4138046C4FF}" type="parTrans" cxnId="{38333382-1CCB-4CE6-901A-84C58B8F6E3D}">
      <dgm:prSet/>
      <dgm:spPr/>
      <dgm:t>
        <a:bodyPr/>
        <a:lstStyle/>
        <a:p>
          <a:endParaRPr lang="es-ES"/>
        </a:p>
      </dgm:t>
    </dgm:pt>
    <dgm:pt modelId="{C6C46F07-6A6D-46B1-A6EB-5D8377D36BB2}" type="sibTrans" cxnId="{38333382-1CCB-4CE6-901A-84C58B8F6E3D}">
      <dgm:prSet/>
      <dgm:spPr/>
      <dgm:t>
        <a:bodyPr/>
        <a:lstStyle/>
        <a:p>
          <a:endParaRPr lang="es-ES"/>
        </a:p>
      </dgm:t>
    </dgm:pt>
    <dgm:pt modelId="{A69B05DB-8AA1-4D4D-A82C-3182E6C9D219}">
      <dgm:prSet phldrT="[Texto]"/>
      <dgm:spPr/>
      <dgm:t>
        <a:bodyPr/>
        <a:lstStyle/>
        <a:p>
          <a:r>
            <a:rPr lang="es-ES" dirty="0"/>
            <a:t>Vigencia de la ley</a:t>
          </a:r>
        </a:p>
      </dgm:t>
    </dgm:pt>
    <dgm:pt modelId="{91453547-F0FE-480F-84C7-891664B9C0F7}" type="parTrans" cxnId="{A17279D7-898E-49A7-8480-42115D62C24D}">
      <dgm:prSet/>
      <dgm:spPr/>
      <dgm:t>
        <a:bodyPr/>
        <a:lstStyle/>
        <a:p>
          <a:endParaRPr lang="es-ES"/>
        </a:p>
      </dgm:t>
    </dgm:pt>
    <dgm:pt modelId="{5CCA3325-074C-4E4F-A733-A5786BE1AC5D}" type="sibTrans" cxnId="{A17279D7-898E-49A7-8480-42115D62C24D}">
      <dgm:prSet/>
      <dgm:spPr/>
      <dgm:t>
        <a:bodyPr/>
        <a:lstStyle/>
        <a:p>
          <a:endParaRPr lang="es-ES"/>
        </a:p>
      </dgm:t>
    </dgm:pt>
    <dgm:pt modelId="{94302818-90A7-4D74-B54B-38821CD47897}">
      <dgm:prSet phldrT="[Texto]"/>
      <dgm:spPr/>
      <dgm:t>
        <a:bodyPr/>
        <a:lstStyle/>
        <a:p>
          <a:r>
            <a:rPr lang="es-ES" dirty="0"/>
            <a:t>Prohibición de la retroactividad en perjuicio </a:t>
          </a:r>
        </a:p>
      </dgm:t>
    </dgm:pt>
    <dgm:pt modelId="{B05E5920-0507-429F-B7ED-6B5C60715FC1}" type="parTrans" cxnId="{2A41B508-B0AD-4425-8948-B57E5A48C80F}">
      <dgm:prSet/>
      <dgm:spPr/>
      <dgm:t>
        <a:bodyPr/>
        <a:lstStyle/>
        <a:p>
          <a:endParaRPr lang="es-ES"/>
        </a:p>
      </dgm:t>
    </dgm:pt>
    <dgm:pt modelId="{FB777195-0D5E-421D-BE99-AA780D143AB6}" type="sibTrans" cxnId="{2A41B508-B0AD-4425-8948-B57E5A48C80F}">
      <dgm:prSet/>
      <dgm:spPr/>
      <dgm:t>
        <a:bodyPr/>
        <a:lstStyle/>
        <a:p>
          <a:endParaRPr lang="es-ES"/>
        </a:p>
      </dgm:t>
    </dgm:pt>
    <dgm:pt modelId="{D0CDE164-BF3B-4E64-8481-C36983F1DF3F}">
      <dgm:prSet phldrT="[Texto]"/>
      <dgm:spPr/>
      <dgm:t>
        <a:bodyPr/>
        <a:lstStyle/>
        <a:p>
          <a:r>
            <a:rPr lang="es-ES" dirty="0"/>
            <a:t>Espacial </a:t>
          </a:r>
        </a:p>
      </dgm:t>
    </dgm:pt>
    <dgm:pt modelId="{9313FAE8-FFC3-489F-ADA2-3408CB71E00A}" type="parTrans" cxnId="{50C4A37D-C2AE-43E1-ACA3-DD4ABFA570F8}">
      <dgm:prSet/>
      <dgm:spPr/>
      <dgm:t>
        <a:bodyPr/>
        <a:lstStyle/>
        <a:p>
          <a:endParaRPr lang="es-ES"/>
        </a:p>
      </dgm:t>
    </dgm:pt>
    <dgm:pt modelId="{E83398A4-579D-4FA2-8377-44CF455F204B}" type="sibTrans" cxnId="{50C4A37D-C2AE-43E1-ACA3-DD4ABFA570F8}">
      <dgm:prSet/>
      <dgm:spPr/>
      <dgm:t>
        <a:bodyPr/>
        <a:lstStyle/>
        <a:p>
          <a:endParaRPr lang="es-ES"/>
        </a:p>
      </dgm:t>
    </dgm:pt>
    <dgm:pt modelId="{E815196B-3F5D-49EE-8D12-F89073158C4A}">
      <dgm:prSet phldrT="[Texto]"/>
      <dgm:spPr/>
      <dgm:t>
        <a:bodyPr/>
        <a:lstStyle/>
        <a:p>
          <a:r>
            <a:rPr lang="es-ES" dirty="0"/>
            <a:t>Principios: territorial, personal, real y universal</a:t>
          </a:r>
        </a:p>
      </dgm:t>
    </dgm:pt>
    <dgm:pt modelId="{8F736263-E4B2-4D5F-A08E-D68510B2890E}" type="parTrans" cxnId="{FFFE2B17-A3D5-48A2-AB98-4614A27F10B7}">
      <dgm:prSet/>
      <dgm:spPr/>
      <dgm:t>
        <a:bodyPr/>
        <a:lstStyle/>
        <a:p>
          <a:endParaRPr lang="es-ES"/>
        </a:p>
      </dgm:t>
    </dgm:pt>
    <dgm:pt modelId="{511E4D2E-67E3-4510-82E5-C8121D3911C7}" type="sibTrans" cxnId="{FFFE2B17-A3D5-48A2-AB98-4614A27F10B7}">
      <dgm:prSet/>
      <dgm:spPr/>
      <dgm:t>
        <a:bodyPr/>
        <a:lstStyle/>
        <a:p>
          <a:endParaRPr lang="es-ES"/>
        </a:p>
      </dgm:t>
    </dgm:pt>
    <dgm:pt modelId="{00D4126B-AF5D-48F6-A2B6-4BE6EB303174}">
      <dgm:prSet phldrT="[Texto]"/>
      <dgm:spPr/>
      <dgm:t>
        <a:bodyPr/>
        <a:lstStyle/>
        <a:p>
          <a:r>
            <a:rPr lang="es-ES" dirty="0"/>
            <a:t>Personal </a:t>
          </a:r>
        </a:p>
      </dgm:t>
    </dgm:pt>
    <dgm:pt modelId="{156DED25-BC79-4AC7-BB5B-600712B90018}" type="parTrans" cxnId="{4AD1BCBF-B173-4A8B-AE5B-9B9AFF52E6A5}">
      <dgm:prSet/>
      <dgm:spPr/>
      <dgm:t>
        <a:bodyPr/>
        <a:lstStyle/>
        <a:p>
          <a:endParaRPr lang="es-ES"/>
        </a:p>
      </dgm:t>
    </dgm:pt>
    <dgm:pt modelId="{F153F796-993C-4D8D-8697-F0D6F3889B19}" type="sibTrans" cxnId="{4AD1BCBF-B173-4A8B-AE5B-9B9AFF52E6A5}">
      <dgm:prSet/>
      <dgm:spPr/>
      <dgm:t>
        <a:bodyPr/>
        <a:lstStyle/>
        <a:p>
          <a:endParaRPr lang="es-ES"/>
        </a:p>
      </dgm:t>
    </dgm:pt>
    <dgm:pt modelId="{43F03070-8780-46BA-AF5A-53FD88B8A8E8}">
      <dgm:prSet phldrT="[Texto]"/>
      <dgm:spPr/>
      <dgm:t>
        <a:bodyPr/>
        <a:lstStyle/>
        <a:p>
          <a:r>
            <a:rPr lang="es-ES" dirty="0"/>
            <a:t>Igualdad de todos ante la ley </a:t>
          </a:r>
        </a:p>
      </dgm:t>
    </dgm:pt>
    <dgm:pt modelId="{3F4883D2-48FD-4E43-AFA3-99CEF7D7A23C}" type="parTrans" cxnId="{673B1D86-395E-492F-85EC-171203449F54}">
      <dgm:prSet/>
      <dgm:spPr/>
      <dgm:t>
        <a:bodyPr/>
        <a:lstStyle/>
        <a:p>
          <a:endParaRPr lang="es-ES"/>
        </a:p>
      </dgm:t>
    </dgm:pt>
    <dgm:pt modelId="{E835E9F1-BD5A-4129-8550-EAE8FF5F2A52}" type="sibTrans" cxnId="{673B1D86-395E-492F-85EC-171203449F54}">
      <dgm:prSet/>
      <dgm:spPr/>
      <dgm:t>
        <a:bodyPr/>
        <a:lstStyle/>
        <a:p>
          <a:endParaRPr lang="es-ES"/>
        </a:p>
      </dgm:t>
    </dgm:pt>
    <dgm:pt modelId="{9A93A4E5-BCBF-4D17-A354-193F88B70E2E}">
      <dgm:prSet phldrT="[Texto]" custT="1"/>
      <dgm:spPr/>
      <dgm:t>
        <a:bodyPr/>
        <a:lstStyle/>
        <a:p>
          <a:r>
            <a:rPr lang="es-ES" sz="1800" dirty="0"/>
            <a:t>Militar o castrense </a:t>
          </a:r>
        </a:p>
      </dgm:t>
    </dgm:pt>
    <dgm:pt modelId="{AE07AAD1-F62C-458E-B4F5-B87BBDD8DAF2}" type="parTrans" cxnId="{B6E94506-1458-4DA4-A139-97EAE0CFDD87}">
      <dgm:prSet/>
      <dgm:spPr/>
      <dgm:t>
        <a:bodyPr/>
        <a:lstStyle/>
        <a:p>
          <a:endParaRPr lang="es-ES"/>
        </a:p>
      </dgm:t>
    </dgm:pt>
    <dgm:pt modelId="{1C0B7C64-19A5-400C-9ECD-F80AB64B85ED}" type="sibTrans" cxnId="{B6E94506-1458-4DA4-A139-97EAE0CFDD87}">
      <dgm:prSet/>
      <dgm:spPr/>
      <dgm:t>
        <a:bodyPr/>
        <a:lstStyle/>
        <a:p>
          <a:endParaRPr lang="es-ES"/>
        </a:p>
      </dgm:t>
    </dgm:pt>
    <dgm:pt modelId="{54992E96-3BA5-4935-9549-FE528569B87B}">
      <dgm:prSet phldrT="[Texto]"/>
      <dgm:spPr/>
      <dgm:t>
        <a:bodyPr/>
        <a:lstStyle/>
        <a:p>
          <a:r>
            <a:rPr lang="es-ES" dirty="0"/>
            <a:t>Extradición: activa pasiva espontanea y voluntaria </a:t>
          </a:r>
        </a:p>
      </dgm:t>
    </dgm:pt>
    <dgm:pt modelId="{9C836E0B-07C1-4DF5-8DA8-98BF35E7DA1E}" type="parTrans" cxnId="{DD6A0E21-97DC-4F7C-A7C8-C60D9A0D465B}">
      <dgm:prSet/>
      <dgm:spPr/>
      <dgm:t>
        <a:bodyPr/>
        <a:lstStyle/>
        <a:p>
          <a:endParaRPr lang="es-ES"/>
        </a:p>
      </dgm:t>
    </dgm:pt>
    <dgm:pt modelId="{F621C4D3-D4EB-4374-AE54-9856FF0E8246}" type="sibTrans" cxnId="{DD6A0E21-97DC-4F7C-A7C8-C60D9A0D465B}">
      <dgm:prSet/>
      <dgm:spPr/>
      <dgm:t>
        <a:bodyPr/>
        <a:lstStyle/>
        <a:p>
          <a:endParaRPr lang="es-ES"/>
        </a:p>
      </dgm:t>
    </dgm:pt>
    <dgm:pt modelId="{2D32A742-621A-4344-AE8D-E5D0109CB649}">
      <dgm:prSet phldrT="[Texto]"/>
      <dgm:spPr/>
      <dgm:t>
        <a:bodyPr/>
        <a:lstStyle/>
        <a:p>
          <a:r>
            <a:rPr lang="es-ES" dirty="0"/>
            <a:t>Expulsión </a:t>
          </a:r>
        </a:p>
      </dgm:t>
    </dgm:pt>
    <dgm:pt modelId="{621AB61B-91E2-4080-9B81-3CF378718F9F}" type="parTrans" cxnId="{81A4C4AB-95DC-40FC-B04E-5C0DA5D62E25}">
      <dgm:prSet/>
      <dgm:spPr/>
      <dgm:t>
        <a:bodyPr/>
        <a:lstStyle/>
        <a:p>
          <a:endParaRPr lang="es-ES"/>
        </a:p>
      </dgm:t>
    </dgm:pt>
    <dgm:pt modelId="{104805AE-1C30-43D6-A7E8-B7162FC7052C}" type="sibTrans" cxnId="{81A4C4AB-95DC-40FC-B04E-5C0DA5D62E25}">
      <dgm:prSet/>
      <dgm:spPr/>
      <dgm:t>
        <a:bodyPr/>
        <a:lstStyle/>
        <a:p>
          <a:endParaRPr lang="es-ES"/>
        </a:p>
      </dgm:t>
    </dgm:pt>
    <dgm:pt modelId="{EDAD997B-893C-4FF7-98DE-5402E24B3CB3}">
      <dgm:prSet phldrT="[Texto]"/>
      <dgm:spPr/>
      <dgm:t>
        <a:bodyPr/>
        <a:lstStyle/>
        <a:p>
          <a:r>
            <a:rPr lang="es-ES" dirty="0"/>
            <a:t>Excepciones: Derecho interno declaración de procedencia fuero </a:t>
          </a:r>
        </a:p>
      </dgm:t>
    </dgm:pt>
    <dgm:pt modelId="{99677EA7-61C0-4171-906A-C6179A04304D}" type="parTrans" cxnId="{F34F0008-D62E-4DE9-B71A-CDBA6BA52F61}">
      <dgm:prSet/>
      <dgm:spPr/>
      <dgm:t>
        <a:bodyPr/>
        <a:lstStyle/>
        <a:p>
          <a:endParaRPr lang="es-ES"/>
        </a:p>
      </dgm:t>
    </dgm:pt>
    <dgm:pt modelId="{1199E43B-8023-447F-A8B7-9C0579DA4896}" type="sibTrans" cxnId="{F34F0008-D62E-4DE9-B71A-CDBA6BA52F61}">
      <dgm:prSet/>
      <dgm:spPr/>
      <dgm:t>
        <a:bodyPr/>
        <a:lstStyle/>
        <a:p>
          <a:endParaRPr lang="es-ES"/>
        </a:p>
      </dgm:t>
    </dgm:pt>
    <dgm:pt modelId="{2EF13425-8DAD-4A82-BEB0-3E99322A83DC}">
      <dgm:prSet phldrT="[Texto]"/>
      <dgm:spPr/>
      <dgm:t>
        <a:bodyPr/>
        <a:lstStyle/>
        <a:p>
          <a:r>
            <a:rPr lang="es-ES" dirty="0"/>
            <a:t>Derecho internacional: inmunidad </a:t>
          </a:r>
        </a:p>
      </dgm:t>
    </dgm:pt>
    <dgm:pt modelId="{1E8ADA70-9F27-4F73-94F7-277ACC1B3E33}" type="parTrans" cxnId="{EDA373FD-1477-4F72-BA40-8EA7D544D38A}">
      <dgm:prSet/>
      <dgm:spPr/>
      <dgm:t>
        <a:bodyPr/>
        <a:lstStyle/>
        <a:p>
          <a:endParaRPr lang="es-ES"/>
        </a:p>
      </dgm:t>
    </dgm:pt>
    <dgm:pt modelId="{639F76A6-0686-4967-BABB-F49DB0371E30}" type="sibTrans" cxnId="{EDA373FD-1477-4F72-BA40-8EA7D544D38A}">
      <dgm:prSet/>
      <dgm:spPr/>
      <dgm:t>
        <a:bodyPr/>
        <a:lstStyle/>
        <a:p>
          <a:endParaRPr lang="es-ES"/>
        </a:p>
      </dgm:t>
    </dgm:pt>
    <dgm:pt modelId="{F92F00A7-2CE6-4DE2-93F0-817E9C078E6B}" type="pres">
      <dgm:prSet presAssocID="{13C0198D-43FB-4870-A0F6-6D188959D683}" presName="Name0" presStyleCnt="0">
        <dgm:presLayoutVars>
          <dgm:dir/>
          <dgm:animLvl val="lvl"/>
          <dgm:resizeHandles val="exact"/>
        </dgm:presLayoutVars>
      </dgm:prSet>
      <dgm:spPr/>
      <dgm:t>
        <a:bodyPr/>
        <a:lstStyle/>
        <a:p>
          <a:endParaRPr lang="es-MX"/>
        </a:p>
      </dgm:t>
    </dgm:pt>
    <dgm:pt modelId="{42C9F032-E530-4A0B-B010-123C2A7A2198}" type="pres">
      <dgm:prSet presAssocID="{46042C4D-8C93-43FD-8D2B-D3982BA8ABC3}" presName="linNode" presStyleCnt="0"/>
      <dgm:spPr/>
    </dgm:pt>
    <dgm:pt modelId="{600C071F-BDD3-4E8B-9BEC-BD6FFF7A6210}" type="pres">
      <dgm:prSet presAssocID="{46042C4D-8C93-43FD-8D2B-D3982BA8ABC3}" presName="parentText" presStyleLbl="node1" presStyleIdx="0" presStyleCnt="4">
        <dgm:presLayoutVars>
          <dgm:chMax val="1"/>
          <dgm:bulletEnabled val="1"/>
        </dgm:presLayoutVars>
      </dgm:prSet>
      <dgm:spPr/>
      <dgm:t>
        <a:bodyPr/>
        <a:lstStyle/>
        <a:p>
          <a:endParaRPr lang="es-MX"/>
        </a:p>
      </dgm:t>
    </dgm:pt>
    <dgm:pt modelId="{2E9367A6-A754-4346-8E30-05C83A496039}" type="pres">
      <dgm:prSet presAssocID="{46042C4D-8C93-43FD-8D2B-D3982BA8ABC3}" presName="descendantText" presStyleLbl="alignAccFollowNode1" presStyleIdx="0" presStyleCnt="4">
        <dgm:presLayoutVars>
          <dgm:bulletEnabled val="1"/>
        </dgm:presLayoutVars>
      </dgm:prSet>
      <dgm:spPr/>
      <dgm:t>
        <a:bodyPr/>
        <a:lstStyle/>
        <a:p>
          <a:endParaRPr lang="es-MX"/>
        </a:p>
      </dgm:t>
    </dgm:pt>
    <dgm:pt modelId="{7ED06A52-88CF-4AE9-95E9-E58DC97752A3}" type="pres">
      <dgm:prSet presAssocID="{8A871F0A-7BC6-4642-B39C-F5330B95D386}" presName="sp" presStyleCnt="0"/>
      <dgm:spPr/>
    </dgm:pt>
    <dgm:pt modelId="{D0418499-1A71-4065-AA07-99219AF1BAAA}" type="pres">
      <dgm:prSet presAssocID="{C2BB44A9-BC32-4795-B6C6-0E569681F695}" presName="linNode" presStyleCnt="0"/>
      <dgm:spPr/>
    </dgm:pt>
    <dgm:pt modelId="{EC2D9550-25AF-491B-8033-C05FB8A93865}" type="pres">
      <dgm:prSet presAssocID="{C2BB44A9-BC32-4795-B6C6-0E569681F695}" presName="parentText" presStyleLbl="node1" presStyleIdx="1" presStyleCnt="4">
        <dgm:presLayoutVars>
          <dgm:chMax val="1"/>
          <dgm:bulletEnabled val="1"/>
        </dgm:presLayoutVars>
      </dgm:prSet>
      <dgm:spPr/>
      <dgm:t>
        <a:bodyPr/>
        <a:lstStyle/>
        <a:p>
          <a:endParaRPr lang="es-MX"/>
        </a:p>
      </dgm:t>
    </dgm:pt>
    <dgm:pt modelId="{84808F59-B64C-468B-8BF2-BCDAB805F99E}" type="pres">
      <dgm:prSet presAssocID="{C2BB44A9-BC32-4795-B6C6-0E569681F695}" presName="descendantText" presStyleLbl="alignAccFollowNode1" presStyleIdx="1" presStyleCnt="4">
        <dgm:presLayoutVars>
          <dgm:bulletEnabled val="1"/>
        </dgm:presLayoutVars>
      </dgm:prSet>
      <dgm:spPr/>
      <dgm:t>
        <a:bodyPr/>
        <a:lstStyle/>
        <a:p>
          <a:endParaRPr lang="es-MX"/>
        </a:p>
      </dgm:t>
    </dgm:pt>
    <dgm:pt modelId="{1727F1D0-F939-416B-92D0-377488E2F686}" type="pres">
      <dgm:prSet presAssocID="{C6C46F07-6A6D-46B1-A6EB-5D8377D36BB2}" presName="sp" presStyleCnt="0"/>
      <dgm:spPr/>
    </dgm:pt>
    <dgm:pt modelId="{F5EA5D0D-83D5-4949-BF6C-E442D483E842}" type="pres">
      <dgm:prSet presAssocID="{D0CDE164-BF3B-4E64-8481-C36983F1DF3F}" presName="linNode" presStyleCnt="0"/>
      <dgm:spPr/>
    </dgm:pt>
    <dgm:pt modelId="{D3142453-5B81-456D-B400-7F84D8103ECD}" type="pres">
      <dgm:prSet presAssocID="{D0CDE164-BF3B-4E64-8481-C36983F1DF3F}" presName="parentText" presStyleLbl="node1" presStyleIdx="2" presStyleCnt="4">
        <dgm:presLayoutVars>
          <dgm:chMax val="1"/>
          <dgm:bulletEnabled val="1"/>
        </dgm:presLayoutVars>
      </dgm:prSet>
      <dgm:spPr/>
      <dgm:t>
        <a:bodyPr/>
        <a:lstStyle/>
        <a:p>
          <a:endParaRPr lang="es-MX"/>
        </a:p>
      </dgm:t>
    </dgm:pt>
    <dgm:pt modelId="{D0A3FE49-0AD8-4991-9E8D-EB74B4E329AB}" type="pres">
      <dgm:prSet presAssocID="{D0CDE164-BF3B-4E64-8481-C36983F1DF3F}" presName="descendantText" presStyleLbl="alignAccFollowNode1" presStyleIdx="2" presStyleCnt="4">
        <dgm:presLayoutVars>
          <dgm:bulletEnabled val="1"/>
        </dgm:presLayoutVars>
      </dgm:prSet>
      <dgm:spPr/>
      <dgm:t>
        <a:bodyPr/>
        <a:lstStyle/>
        <a:p>
          <a:endParaRPr lang="es-MX"/>
        </a:p>
      </dgm:t>
    </dgm:pt>
    <dgm:pt modelId="{10FC5B63-C3CF-4E05-B531-1B14019B76AF}" type="pres">
      <dgm:prSet presAssocID="{E83398A4-579D-4FA2-8377-44CF455F204B}" presName="sp" presStyleCnt="0"/>
      <dgm:spPr/>
    </dgm:pt>
    <dgm:pt modelId="{452F7D88-BC14-46DD-9746-DD210C49A360}" type="pres">
      <dgm:prSet presAssocID="{00D4126B-AF5D-48F6-A2B6-4BE6EB303174}" presName="linNode" presStyleCnt="0"/>
      <dgm:spPr/>
    </dgm:pt>
    <dgm:pt modelId="{5D8ED9DF-4C48-4197-9B68-985C206C88EB}" type="pres">
      <dgm:prSet presAssocID="{00D4126B-AF5D-48F6-A2B6-4BE6EB303174}" presName="parentText" presStyleLbl="node1" presStyleIdx="3" presStyleCnt="4">
        <dgm:presLayoutVars>
          <dgm:chMax val="1"/>
          <dgm:bulletEnabled val="1"/>
        </dgm:presLayoutVars>
      </dgm:prSet>
      <dgm:spPr/>
      <dgm:t>
        <a:bodyPr/>
        <a:lstStyle/>
        <a:p>
          <a:endParaRPr lang="es-MX"/>
        </a:p>
      </dgm:t>
    </dgm:pt>
    <dgm:pt modelId="{6FEF090B-725F-459B-96AB-4FCE4819F749}" type="pres">
      <dgm:prSet presAssocID="{00D4126B-AF5D-48F6-A2B6-4BE6EB303174}" presName="descendantText" presStyleLbl="alignAccFollowNode1" presStyleIdx="3" presStyleCnt="4">
        <dgm:presLayoutVars>
          <dgm:bulletEnabled val="1"/>
        </dgm:presLayoutVars>
      </dgm:prSet>
      <dgm:spPr/>
      <dgm:t>
        <a:bodyPr/>
        <a:lstStyle/>
        <a:p>
          <a:endParaRPr lang="es-MX"/>
        </a:p>
      </dgm:t>
    </dgm:pt>
  </dgm:ptLst>
  <dgm:cxnLst>
    <dgm:cxn modelId="{9F7CE700-D70E-4273-A606-446DDE7CC34C}" type="presOf" srcId="{EDAD997B-893C-4FF7-98DE-5402E24B3CB3}" destId="{6FEF090B-725F-459B-96AB-4FCE4819F749}" srcOrd="0" destOrd="1" presId="urn:microsoft.com/office/officeart/2005/8/layout/vList5"/>
    <dgm:cxn modelId="{673B1D86-395E-492F-85EC-171203449F54}" srcId="{00D4126B-AF5D-48F6-A2B6-4BE6EB303174}" destId="{43F03070-8780-46BA-AF5A-53FD88B8A8E8}" srcOrd="0" destOrd="0" parTransId="{3F4883D2-48FD-4E43-AFA3-99CEF7D7A23C}" sibTransId="{E835E9F1-BD5A-4129-8550-EAE8FF5F2A52}"/>
    <dgm:cxn modelId="{069173F3-78BB-4D4A-88C4-2E71461D664A}" type="presOf" srcId="{69500FC2-9DC7-4FC7-88C3-EF948C07AC9E}" destId="{2E9367A6-A754-4346-8E30-05C83A496039}" srcOrd="0" destOrd="1" presId="urn:microsoft.com/office/officeart/2005/8/layout/vList5"/>
    <dgm:cxn modelId="{BD44C717-C2E4-4958-AA69-A6C892072EC3}" type="presOf" srcId="{C2BB44A9-BC32-4795-B6C6-0E569681F695}" destId="{EC2D9550-25AF-491B-8033-C05FB8A93865}" srcOrd="0" destOrd="0" presId="urn:microsoft.com/office/officeart/2005/8/layout/vList5"/>
    <dgm:cxn modelId="{50C4A37D-C2AE-43E1-ACA3-DD4ABFA570F8}" srcId="{13C0198D-43FB-4870-A0F6-6D188959D683}" destId="{D0CDE164-BF3B-4E64-8481-C36983F1DF3F}" srcOrd="2" destOrd="0" parTransId="{9313FAE8-FFC3-489F-ADA2-3408CB71E00A}" sibTransId="{E83398A4-579D-4FA2-8377-44CF455F204B}"/>
    <dgm:cxn modelId="{DCD87C55-BAEA-4067-82EE-1CF04FA4F1ED}" type="presOf" srcId="{A69B05DB-8AA1-4D4D-A82C-3182E6C9D219}" destId="{84808F59-B64C-468B-8BF2-BCDAB805F99E}" srcOrd="0" destOrd="0" presId="urn:microsoft.com/office/officeart/2005/8/layout/vList5"/>
    <dgm:cxn modelId="{0448B013-5C55-48F8-A0E9-4A7E8538639F}" type="presOf" srcId="{E815196B-3F5D-49EE-8D12-F89073158C4A}" destId="{D0A3FE49-0AD8-4991-9E8D-EB74B4E329AB}" srcOrd="0" destOrd="0" presId="urn:microsoft.com/office/officeart/2005/8/layout/vList5"/>
    <dgm:cxn modelId="{EE0C1837-1FE4-41C2-B41E-BB7163A1619F}" type="presOf" srcId="{9A93A4E5-BCBF-4D17-A354-193F88B70E2E}" destId="{2E9367A6-A754-4346-8E30-05C83A496039}" srcOrd="0" destOrd="2" presId="urn:microsoft.com/office/officeart/2005/8/layout/vList5"/>
    <dgm:cxn modelId="{AAE9A68D-468A-4452-926B-8D904F81355C}" type="presOf" srcId="{62A5C395-5E5C-48A4-8822-05EE2ADD2112}" destId="{2E9367A6-A754-4346-8E30-05C83A496039}" srcOrd="0" destOrd="0" presId="urn:microsoft.com/office/officeart/2005/8/layout/vList5"/>
    <dgm:cxn modelId="{470C5018-A0CD-4825-B98A-9706F77437B5}" type="presOf" srcId="{46042C4D-8C93-43FD-8D2B-D3982BA8ABC3}" destId="{600C071F-BDD3-4E8B-9BEC-BD6FFF7A6210}" srcOrd="0" destOrd="0" presId="urn:microsoft.com/office/officeart/2005/8/layout/vList5"/>
    <dgm:cxn modelId="{5918A388-5212-4C76-9613-3F2B3950E8BB}" type="presOf" srcId="{94302818-90A7-4D74-B54B-38821CD47897}" destId="{84808F59-B64C-468B-8BF2-BCDAB805F99E}" srcOrd="0" destOrd="1" presId="urn:microsoft.com/office/officeart/2005/8/layout/vList5"/>
    <dgm:cxn modelId="{B6E94506-1458-4DA4-A139-97EAE0CFDD87}" srcId="{46042C4D-8C93-43FD-8D2B-D3982BA8ABC3}" destId="{9A93A4E5-BCBF-4D17-A354-193F88B70E2E}" srcOrd="2" destOrd="0" parTransId="{AE07AAD1-F62C-458E-B4F5-B87BBDD8DAF2}" sibTransId="{1C0B7C64-19A5-400C-9ECD-F80AB64B85ED}"/>
    <dgm:cxn modelId="{FFFE2B17-A3D5-48A2-AB98-4614A27F10B7}" srcId="{D0CDE164-BF3B-4E64-8481-C36983F1DF3F}" destId="{E815196B-3F5D-49EE-8D12-F89073158C4A}" srcOrd="0" destOrd="0" parTransId="{8F736263-E4B2-4D5F-A08E-D68510B2890E}" sibTransId="{511E4D2E-67E3-4510-82E5-C8121D3911C7}"/>
    <dgm:cxn modelId="{81A4C4AB-95DC-40FC-B04E-5C0DA5D62E25}" srcId="{D0CDE164-BF3B-4E64-8481-C36983F1DF3F}" destId="{2D32A742-621A-4344-AE8D-E5D0109CB649}" srcOrd="2" destOrd="0" parTransId="{621AB61B-91E2-4080-9B81-3CF378718F9F}" sibTransId="{104805AE-1C30-43D6-A7E8-B7162FC7052C}"/>
    <dgm:cxn modelId="{DBFD61E2-B49B-4956-9CB7-7DA720A893BE}" type="presOf" srcId="{2EF13425-8DAD-4A82-BEB0-3E99322A83DC}" destId="{6FEF090B-725F-459B-96AB-4FCE4819F749}" srcOrd="0" destOrd="2" presId="urn:microsoft.com/office/officeart/2005/8/layout/vList5"/>
    <dgm:cxn modelId="{3DF76A06-0D32-4587-87B6-EEF04EFD6EB3}" type="presOf" srcId="{43F03070-8780-46BA-AF5A-53FD88B8A8E8}" destId="{6FEF090B-725F-459B-96AB-4FCE4819F749}" srcOrd="0" destOrd="0" presId="urn:microsoft.com/office/officeart/2005/8/layout/vList5"/>
    <dgm:cxn modelId="{0F1C6CC1-D124-413D-BC9C-23D61560E50D}" type="presOf" srcId="{00D4126B-AF5D-48F6-A2B6-4BE6EB303174}" destId="{5D8ED9DF-4C48-4197-9B68-985C206C88EB}" srcOrd="0" destOrd="0" presId="urn:microsoft.com/office/officeart/2005/8/layout/vList5"/>
    <dgm:cxn modelId="{B019BFDD-D08B-435A-96F0-483001075D08}" srcId="{46042C4D-8C93-43FD-8D2B-D3982BA8ABC3}" destId="{69500FC2-9DC7-4FC7-88C3-EF948C07AC9E}" srcOrd="1" destOrd="0" parTransId="{10CFB54A-77E0-471F-94AC-6B3016DACB59}" sibTransId="{FF7DAC3A-4320-44C2-B001-AB17C92724A7}"/>
    <dgm:cxn modelId="{38333382-1CCB-4CE6-901A-84C58B8F6E3D}" srcId="{13C0198D-43FB-4870-A0F6-6D188959D683}" destId="{C2BB44A9-BC32-4795-B6C6-0E569681F695}" srcOrd="1" destOrd="0" parTransId="{0658FDD0-C172-4BD0-A762-F4138046C4FF}" sibTransId="{C6C46F07-6A6D-46B1-A6EB-5D8377D36BB2}"/>
    <dgm:cxn modelId="{A17279D7-898E-49A7-8480-42115D62C24D}" srcId="{C2BB44A9-BC32-4795-B6C6-0E569681F695}" destId="{A69B05DB-8AA1-4D4D-A82C-3182E6C9D219}" srcOrd="0" destOrd="0" parTransId="{91453547-F0FE-480F-84C7-891664B9C0F7}" sibTransId="{5CCA3325-074C-4E4F-A733-A5786BE1AC5D}"/>
    <dgm:cxn modelId="{A46D1C0B-E30E-4332-8E97-0B6A7FE514CD}" srcId="{13C0198D-43FB-4870-A0F6-6D188959D683}" destId="{46042C4D-8C93-43FD-8D2B-D3982BA8ABC3}" srcOrd="0" destOrd="0" parTransId="{B85E3797-73D2-47CC-8907-D77581735560}" sibTransId="{8A871F0A-7BC6-4642-B39C-F5330B95D386}"/>
    <dgm:cxn modelId="{650CA1E2-D784-4EA5-B316-AE22A4146564}" type="presOf" srcId="{13C0198D-43FB-4870-A0F6-6D188959D683}" destId="{F92F00A7-2CE6-4DE2-93F0-817E9C078E6B}" srcOrd="0" destOrd="0" presId="urn:microsoft.com/office/officeart/2005/8/layout/vList5"/>
    <dgm:cxn modelId="{EDA373FD-1477-4F72-BA40-8EA7D544D38A}" srcId="{00D4126B-AF5D-48F6-A2B6-4BE6EB303174}" destId="{2EF13425-8DAD-4A82-BEB0-3E99322A83DC}" srcOrd="2" destOrd="0" parTransId="{1E8ADA70-9F27-4F73-94F7-277ACC1B3E33}" sibTransId="{639F76A6-0686-4967-BABB-F49DB0371E30}"/>
    <dgm:cxn modelId="{2A41B508-B0AD-4425-8948-B57E5A48C80F}" srcId="{C2BB44A9-BC32-4795-B6C6-0E569681F695}" destId="{94302818-90A7-4D74-B54B-38821CD47897}" srcOrd="1" destOrd="0" parTransId="{B05E5920-0507-429F-B7ED-6B5C60715FC1}" sibTransId="{FB777195-0D5E-421D-BE99-AA780D143AB6}"/>
    <dgm:cxn modelId="{4AD1BCBF-B173-4A8B-AE5B-9B9AFF52E6A5}" srcId="{13C0198D-43FB-4870-A0F6-6D188959D683}" destId="{00D4126B-AF5D-48F6-A2B6-4BE6EB303174}" srcOrd="3" destOrd="0" parTransId="{156DED25-BC79-4AC7-BB5B-600712B90018}" sibTransId="{F153F796-993C-4D8D-8697-F0D6F3889B19}"/>
    <dgm:cxn modelId="{7357F53B-FF3D-40B3-81E5-644064B9572F}" type="presOf" srcId="{2D32A742-621A-4344-AE8D-E5D0109CB649}" destId="{D0A3FE49-0AD8-4991-9E8D-EB74B4E329AB}" srcOrd="0" destOrd="2" presId="urn:microsoft.com/office/officeart/2005/8/layout/vList5"/>
    <dgm:cxn modelId="{2BFA03EE-BBBE-46EB-AFB2-A26C42541753}" type="presOf" srcId="{54992E96-3BA5-4935-9549-FE528569B87B}" destId="{D0A3FE49-0AD8-4991-9E8D-EB74B4E329AB}" srcOrd="0" destOrd="1" presId="urn:microsoft.com/office/officeart/2005/8/layout/vList5"/>
    <dgm:cxn modelId="{389B3AAE-EF6A-44C1-B924-564512A8128A}" srcId="{46042C4D-8C93-43FD-8D2B-D3982BA8ABC3}" destId="{62A5C395-5E5C-48A4-8822-05EE2ADD2112}" srcOrd="0" destOrd="0" parTransId="{BAB015D0-6D0A-484D-BF23-5DD8E0630C7C}" sibTransId="{FEBD8962-FF3B-4447-9193-969E4026A04B}"/>
    <dgm:cxn modelId="{610F2F6E-7287-4A4A-A0DE-66523B911EAD}" type="presOf" srcId="{D0CDE164-BF3B-4E64-8481-C36983F1DF3F}" destId="{D3142453-5B81-456D-B400-7F84D8103ECD}" srcOrd="0" destOrd="0" presId="urn:microsoft.com/office/officeart/2005/8/layout/vList5"/>
    <dgm:cxn modelId="{F34F0008-D62E-4DE9-B71A-CDBA6BA52F61}" srcId="{00D4126B-AF5D-48F6-A2B6-4BE6EB303174}" destId="{EDAD997B-893C-4FF7-98DE-5402E24B3CB3}" srcOrd="1" destOrd="0" parTransId="{99677EA7-61C0-4171-906A-C6179A04304D}" sibTransId="{1199E43B-8023-447F-A8B7-9C0579DA4896}"/>
    <dgm:cxn modelId="{DD6A0E21-97DC-4F7C-A7C8-C60D9A0D465B}" srcId="{D0CDE164-BF3B-4E64-8481-C36983F1DF3F}" destId="{54992E96-3BA5-4935-9549-FE528569B87B}" srcOrd="1" destOrd="0" parTransId="{9C836E0B-07C1-4DF5-8DA8-98BF35E7DA1E}" sibTransId="{F621C4D3-D4EB-4374-AE54-9856FF0E8246}"/>
    <dgm:cxn modelId="{F195826D-FB87-45A1-95D7-1D53C8904F6B}" type="presParOf" srcId="{F92F00A7-2CE6-4DE2-93F0-817E9C078E6B}" destId="{42C9F032-E530-4A0B-B010-123C2A7A2198}" srcOrd="0" destOrd="0" presId="urn:microsoft.com/office/officeart/2005/8/layout/vList5"/>
    <dgm:cxn modelId="{029C3C1D-D0F0-4015-8642-DC461BF7C081}" type="presParOf" srcId="{42C9F032-E530-4A0B-B010-123C2A7A2198}" destId="{600C071F-BDD3-4E8B-9BEC-BD6FFF7A6210}" srcOrd="0" destOrd="0" presId="urn:microsoft.com/office/officeart/2005/8/layout/vList5"/>
    <dgm:cxn modelId="{FC436F0A-824D-4291-99F7-BA371E8E5AA6}" type="presParOf" srcId="{42C9F032-E530-4A0B-B010-123C2A7A2198}" destId="{2E9367A6-A754-4346-8E30-05C83A496039}" srcOrd="1" destOrd="0" presId="urn:microsoft.com/office/officeart/2005/8/layout/vList5"/>
    <dgm:cxn modelId="{4080762F-8A3F-45C2-86C7-040A8C55F825}" type="presParOf" srcId="{F92F00A7-2CE6-4DE2-93F0-817E9C078E6B}" destId="{7ED06A52-88CF-4AE9-95E9-E58DC97752A3}" srcOrd="1" destOrd="0" presId="urn:microsoft.com/office/officeart/2005/8/layout/vList5"/>
    <dgm:cxn modelId="{DA1080E4-C8EC-47F5-B68A-EC7CBAB174E1}" type="presParOf" srcId="{F92F00A7-2CE6-4DE2-93F0-817E9C078E6B}" destId="{D0418499-1A71-4065-AA07-99219AF1BAAA}" srcOrd="2" destOrd="0" presId="urn:microsoft.com/office/officeart/2005/8/layout/vList5"/>
    <dgm:cxn modelId="{AB7A6792-9E85-45F0-9C3A-71685080B6DA}" type="presParOf" srcId="{D0418499-1A71-4065-AA07-99219AF1BAAA}" destId="{EC2D9550-25AF-491B-8033-C05FB8A93865}" srcOrd="0" destOrd="0" presId="urn:microsoft.com/office/officeart/2005/8/layout/vList5"/>
    <dgm:cxn modelId="{66C759C3-56C4-4D6A-913E-E97099ED91C3}" type="presParOf" srcId="{D0418499-1A71-4065-AA07-99219AF1BAAA}" destId="{84808F59-B64C-468B-8BF2-BCDAB805F99E}" srcOrd="1" destOrd="0" presId="urn:microsoft.com/office/officeart/2005/8/layout/vList5"/>
    <dgm:cxn modelId="{9FBD120C-0257-4C42-85AF-46656D78FC13}" type="presParOf" srcId="{F92F00A7-2CE6-4DE2-93F0-817E9C078E6B}" destId="{1727F1D0-F939-416B-92D0-377488E2F686}" srcOrd="3" destOrd="0" presId="urn:microsoft.com/office/officeart/2005/8/layout/vList5"/>
    <dgm:cxn modelId="{1745D24A-1A32-407B-9604-17EF790E6C35}" type="presParOf" srcId="{F92F00A7-2CE6-4DE2-93F0-817E9C078E6B}" destId="{F5EA5D0D-83D5-4949-BF6C-E442D483E842}" srcOrd="4" destOrd="0" presId="urn:microsoft.com/office/officeart/2005/8/layout/vList5"/>
    <dgm:cxn modelId="{06E26704-C434-462A-8051-31F4E747EF89}" type="presParOf" srcId="{F5EA5D0D-83D5-4949-BF6C-E442D483E842}" destId="{D3142453-5B81-456D-B400-7F84D8103ECD}" srcOrd="0" destOrd="0" presId="urn:microsoft.com/office/officeart/2005/8/layout/vList5"/>
    <dgm:cxn modelId="{45C5419D-AF96-4E31-A086-42DB910269CD}" type="presParOf" srcId="{F5EA5D0D-83D5-4949-BF6C-E442D483E842}" destId="{D0A3FE49-0AD8-4991-9E8D-EB74B4E329AB}" srcOrd="1" destOrd="0" presId="urn:microsoft.com/office/officeart/2005/8/layout/vList5"/>
    <dgm:cxn modelId="{64492008-F78A-41A5-9C4D-DDAAB497495C}" type="presParOf" srcId="{F92F00A7-2CE6-4DE2-93F0-817E9C078E6B}" destId="{10FC5B63-C3CF-4E05-B531-1B14019B76AF}" srcOrd="5" destOrd="0" presId="urn:microsoft.com/office/officeart/2005/8/layout/vList5"/>
    <dgm:cxn modelId="{674EFF6B-1E98-4EEB-83F7-495C264A9CDE}" type="presParOf" srcId="{F92F00A7-2CE6-4DE2-93F0-817E9C078E6B}" destId="{452F7D88-BC14-46DD-9746-DD210C49A360}" srcOrd="6" destOrd="0" presId="urn:microsoft.com/office/officeart/2005/8/layout/vList5"/>
    <dgm:cxn modelId="{111417E2-5782-4E94-8599-265873486D80}" type="presParOf" srcId="{452F7D88-BC14-46DD-9746-DD210C49A360}" destId="{5D8ED9DF-4C48-4197-9B68-985C206C88EB}" srcOrd="0" destOrd="0" presId="urn:microsoft.com/office/officeart/2005/8/layout/vList5"/>
    <dgm:cxn modelId="{B949244A-0193-40E0-AAF3-0AA62F62E579}" type="presParOf" srcId="{452F7D88-BC14-46DD-9746-DD210C49A360}" destId="{6FEF090B-725F-459B-96AB-4FCE4819F74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3B678A8-BABB-4F07-96CC-20F4411AB50E}" type="doc">
      <dgm:prSet loTypeId="urn:microsoft.com/office/officeart/2005/8/layout/vProcess5" loCatId="process" qsTypeId="urn:microsoft.com/office/officeart/2005/8/quickstyle/simple5" qsCatId="simple" csTypeId="urn:microsoft.com/office/officeart/2005/8/colors/colorful5" csCatId="colorful" phldr="1"/>
      <dgm:spPr/>
      <dgm:t>
        <a:bodyPr/>
        <a:lstStyle/>
        <a:p>
          <a:endParaRPr lang="es-ES"/>
        </a:p>
      </dgm:t>
    </dgm:pt>
    <dgm:pt modelId="{3F1723ED-2A93-47DC-B65E-636D57A22983}">
      <dgm:prSet phldrT="[Texto]" custT="1"/>
      <dgm:spPr/>
      <dgm:t>
        <a:bodyPr/>
        <a:lstStyle/>
        <a:p>
          <a:r>
            <a:rPr lang="es-US" sz="4800" dirty="0">
              <a:ln w="0"/>
              <a:effectLst>
                <a:outerShdw blurRad="38100" dist="25400" dir="5400000" algn="ctr" rotWithShape="0">
                  <a:srgbClr val="6E747A">
                    <a:alpha val="43000"/>
                  </a:srgbClr>
                </a:outerShdw>
              </a:effectLst>
            </a:rPr>
            <a:t>Sujetos del delito </a:t>
          </a:r>
          <a:endParaRPr lang="es-ES" sz="4800" dirty="0"/>
        </a:p>
      </dgm:t>
    </dgm:pt>
    <dgm:pt modelId="{56F66353-9568-4A92-A971-0314594D24DD}" type="parTrans" cxnId="{4DEF0F7A-D6CA-4338-BA97-B8DAA981F877}">
      <dgm:prSet/>
      <dgm:spPr/>
      <dgm:t>
        <a:bodyPr/>
        <a:lstStyle/>
        <a:p>
          <a:endParaRPr lang="es-ES"/>
        </a:p>
      </dgm:t>
    </dgm:pt>
    <dgm:pt modelId="{171F5154-12FF-4AB1-BEE2-4A28957DAB7C}" type="sibTrans" cxnId="{4DEF0F7A-D6CA-4338-BA97-B8DAA981F877}">
      <dgm:prSet/>
      <dgm:spPr/>
      <dgm:t>
        <a:bodyPr/>
        <a:lstStyle/>
        <a:p>
          <a:endParaRPr lang="es-ES"/>
        </a:p>
      </dgm:t>
    </dgm:pt>
    <dgm:pt modelId="{8EB283FB-BC02-4329-9F1E-E0F612D8BAC5}">
      <dgm:prSet phldrT="[Texto]"/>
      <dgm:spPr/>
      <dgm:t>
        <a:bodyPr/>
        <a:lstStyle/>
        <a:p>
          <a:pPr algn="just"/>
          <a:r>
            <a:rPr lang="es-US" dirty="0"/>
            <a:t>Sujeto activo: es la persona física que comete el delito también llamada delincuente, agente o criminal. Cada tipo (delito) señala las características especiales que se requieren para ser sujeto activo del delito. Nunca una persona moral podrá ser sujeto activo del delito, aunque en ocasiones pueda parecer que fue la institución siempre habrá una persona que lo ideó y actuó oficiosamente.</a:t>
          </a:r>
          <a:endParaRPr lang="es-ES" dirty="0"/>
        </a:p>
      </dgm:t>
    </dgm:pt>
    <dgm:pt modelId="{802B7F29-7D58-46DC-89F0-23C7CCB118C4}" type="parTrans" cxnId="{004DEE2E-EA15-4277-A17E-E32E222DC21D}">
      <dgm:prSet/>
      <dgm:spPr/>
      <dgm:t>
        <a:bodyPr/>
        <a:lstStyle/>
        <a:p>
          <a:endParaRPr lang="es-ES"/>
        </a:p>
      </dgm:t>
    </dgm:pt>
    <dgm:pt modelId="{D3826DBA-0B29-4389-9D45-A564E39093D9}" type="sibTrans" cxnId="{004DEE2E-EA15-4277-A17E-E32E222DC21D}">
      <dgm:prSet/>
      <dgm:spPr/>
      <dgm:t>
        <a:bodyPr/>
        <a:lstStyle/>
        <a:p>
          <a:endParaRPr lang="es-ES"/>
        </a:p>
      </dgm:t>
    </dgm:pt>
    <dgm:pt modelId="{63D602E2-5E0F-4AE6-A49B-524511DE00A8}">
      <dgm:prSet phldrT="[Texto]"/>
      <dgm:spPr/>
      <dgm:t>
        <a:bodyPr/>
        <a:lstStyle/>
        <a:p>
          <a:pPr algn="just"/>
          <a:r>
            <a:rPr lang="es-US" dirty="0"/>
            <a:t>Sujeto pasivo: es la persona física o moral sobre quién recae el daño o peligro causado por una conducta del delincuente, también puede llamarse víctima u ofendido, en el caso de las personas morales pueden ser daños patrimoniales y contra la nación.</a:t>
          </a:r>
          <a:endParaRPr lang="es-ES" dirty="0"/>
        </a:p>
      </dgm:t>
    </dgm:pt>
    <dgm:pt modelId="{020EAAD1-6F70-4DAB-BC4A-C7BECE858007}" type="parTrans" cxnId="{3F48D4EA-5D98-42F3-A536-A6CFECB02C6F}">
      <dgm:prSet/>
      <dgm:spPr/>
      <dgm:t>
        <a:bodyPr/>
        <a:lstStyle/>
        <a:p>
          <a:endParaRPr lang="es-ES"/>
        </a:p>
      </dgm:t>
    </dgm:pt>
    <dgm:pt modelId="{9EED061B-8892-4E64-8FAA-B2D9D724ED30}" type="sibTrans" cxnId="{3F48D4EA-5D98-42F3-A536-A6CFECB02C6F}">
      <dgm:prSet/>
      <dgm:spPr/>
      <dgm:t>
        <a:bodyPr/>
        <a:lstStyle/>
        <a:p>
          <a:endParaRPr lang="es-ES"/>
        </a:p>
      </dgm:t>
    </dgm:pt>
    <dgm:pt modelId="{99FC000C-6E5E-42FF-97DF-7AF606C37B50}" type="pres">
      <dgm:prSet presAssocID="{83B678A8-BABB-4F07-96CC-20F4411AB50E}" presName="outerComposite" presStyleCnt="0">
        <dgm:presLayoutVars>
          <dgm:chMax val="5"/>
          <dgm:dir/>
          <dgm:resizeHandles val="exact"/>
        </dgm:presLayoutVars>
      </dgm:prSet>
      <dgm:spPr/>
      <dgm:t>
        <a:bodyPr/>
        <a:lstStyle/>
        <a:p>
          <a:endParaRPr lang="es-MX"/>
        </a:p>
      </dgm:t>
    </dgm:pt>
    <dgm:pt modelId="{0E695BC4-97DF-465A-9DE7-47013D7051C7}" type="pres">
      <dgm:prSet presAssocID="{83B678A8-BABB-4F07-96CC-20F4411AB50E}" presName="dummyMaxCanvas" presStyleCnt="0">
        <dgm:presLayoutVars/>
      </dgm:prSet>
      <dgm:spPr/>
    </dgm:pt>
    <dgm:pt modelId="{4F9AAF5B-9A11-4825-AA2C-D51BA2F1D3A5}" type="pres">
      <dgm:prSet presAssocID="{83B678A8-BABB-4F07-96CC-20F4411AB50E}" presName="ThreeNodes_1" presStyleLbl="node1" presStyleIdx="0" presStyleCnt="3">
        <dgm:presLayoutVars>
          <dgm:bulletEnabled val="1"/>
        </dgm:presLayoutVars>
      </dgm:prSet>
      <dgm:spPr/>
      <dgm:t>
        <a:bodyPr/>
        <a:lstStyle/>
        <a:p>
          <a:endParaRPr lang="es-MX"/>
        </a:p>
      </dgm:t>
    </dgm:pt>
    <dgm:pt modelId="{922E4F52-5E8E-49FA-A5FB-3B33CA5D45B1}" type="pres">
      <dgm:prSet presAssocID="{83B678A8-BABB-4F07-96CC-20F4411AB50E}" presName="ThreeNodes_2" presStyleLbl="node1" presStyleIdx="1" presStyleCnt="3" custScaleX="101567">
        <dgm:presLayoutVars>
          <dgm:bulletEnabled val="1"/>
        </dgm:presLayoutVars>
      </dgm:prSet>
      <dgm:spPr/>
      <dgm:t>
        <a:bodyPr/>
        <a:lstStyle/>
        <a:p>
          <a:endParaRPr lang="es-MX"/>
        </a:p>
      </dgm:t>
    </dgm:pt>
    <dgm:pt modelId="{D225B45B-1766-45FB-92BB-C6CD5094917C}" type="pres">
      <dgm:prSet presAssocID="{83B678A8-BABB-4F07-96CC-20F4411AB50E}" presName="ThreeNodes_3" presStyleLbl="node1" presStyleIdx="2" presStyleCnt="3" custScaleX="105003">
        <dgm:presLayoutVars>
          <dgm:bulletEnabled val="1"/>
        </dgm:presLayoutVars>
      </dgm:prSet>
      <dgm:spPr/>
      <dgm:t>
        <a:bodyPr/>
        <a:lstStyle/>
        <a:p>
          <a:endParaRPr lang="es-MX"/>
        </a:p>
      </dgm:t>
    </dgm:pt>
    <dgm:pt modelId="{FFDE0041-1EB3-4C57-A8C8-12BCDA85C907}" type="pres">
      <dgm:prSet presAssocID="{83B678A8-BABB-4F07-96CC-20F4411AB50E}" presName="ThreeConn_1-2" presStyleLbl="fgAccFollowNode1" presStyleIdx="0" presStyleCnt="2">
        <dgm:presLayoutVars>
          <dgm:bulletEnabled val="1"/>
        </dgm:presLayoutVars>
      </dgm:prSet>
      <dgm:spPr/>
      <dgm:t>
        <a:bodyPr/>
        <a:lstStyle/>
        <a:p>
          <a:endParaRPr lang="es-MX"/>
        </a:p>
      </dgm:t>
    </dgm:pt>
    <dgm:pt modelId="{F2D79E3A-68FD-4195-A90B-99960317843A}" type="pres">
      <dgm:prSet presAssocID="{83B678A8-BABB-4F07-96CC-20F4411AB50E}" presName="ThreeConn_2-3" presStyleLbl="fgAccFollowNode1" presStyleIdx="1" presStyleCnt="2">
        <dgm:presLayoutVars>
          <dgm:bulletEnabled val="1"/>
        </dgm:presLayoutVars>
      </dgm:prSet>
      <dgm:spPr/>
      <dgm:t>
        <a:bodyPr/>
        <a:lstStyle/>
        <a:p>
          <a:endParaRPr lang="es-MX"/>
        </a:p>
      </dgm:t>
    </dgm:pt>
    <dgm:pt modelId="{97FF1187-6A77-4363-A6FB-6BCF246DCF4A}" type="pres">
      <dgm:prSet presAssocID="{83B678A8-BABB-4F07-96CC-20F4411AB50E}" presName="ThreeNodes_1_text" presStyleLbl="node1" presStyleIdx="2" presStyleCnt="3">
        <dgm:presLayoutVars>
          <dgm:bulletEnabled val="1"/>
        </dgm:presLayoutVars>
      </dgm:prSet>
      <dgm:spPr/>
      <dgm:t>
        <a:bodyPr/>
        <a:lstStyle/>
        <a:p>
          <a:endParaRPr lang="es-MX"/>
        </a:p>
      </dgm:t>
    </dgm:pt>
    <dgm:pt modelId="{52E7C497-D5B0-4E65-8B7D-927C45BEF596}" type="pres">
      <dgm:prSet presAssocID="{83B678A8-BABB-4F07-96CC-20F4411AB50E}" presName="ThreeNodes_2_text" presStyleLbl="node1" presStyleIdx="2" presStyleCnt="3">
        <dgm:presLayoutVars>
          <dgm:bulletEnabled val="1"/>
        </dgm:presLayoutVars>
      </dgm:prSet>
      <dgm:spPr/>
      <dgm:t>
        <a:bodyPr/>
        <a:lstStyle/>
        <a:p>
          <a:endParaRPr lang="es-MX"/>
        </a:p>
      </dgm:t>
    </dgm:pt>
    <dgm:pt modelId="{C4F16773-4CB6-4808-93B8-15387F3F1239}" type="pres">
      <dgm:prSet presAssocID="{83B678A8-BABB-4F07-96CC-20F4411AB50E}" presName="ThreeNodes_3_text" presStyleLbl="node1" presStyleIdx="2" presStyleCnt="3">
        <dgm:presLayoutVars>
          <dgm:bulletEnabled val="1"/>
        </dgm:presLayoutVars>
      </dgm:prSet>
      <dgm:spPr/>
      <dgm:t>
        <a:bodyPr/>
        <a:lstStyle/>
        <a:p>
          <a:endParaRPr lang="es-MX"/>
        </a:p>
      </dgm:t>
    </dgm:pt>
  </dgm:ptLst>
  <dgm:cxnLst>
    <dgm:cxn modelId="{4DEF0F7A-D6CA-4338-BA97-B8DAA981F877}" srcId="{83B678A8-BABB-4F07-96CC-20F4411AB50E}" destId="{3F1723ED-2A93-47DC-B65E-636D57A22983}" srcOrd="0" destOrd="0" parTransId="{56F66353-9568-4A92-A971-0314594D24DD}" sibTransId="{171F5154-12FF-4AB1-BEE2-4A28957DAB7C}"/>
    <dgm:cxn modelId="{6ED90039-DF8A-4AD0-AEB5-78B566123A89}" type="presOf" srcId="{8EB283FB-BC02-4329-9F1E-E0F612D8BAC5}" destId="{52E7C497-D5B0-4E65-8B7D-927C45BEF596}" srcOrd="1" destOrd="0" presId="urn:microsoft.com/office/officeart/2005/8/layout/vProcess5"/>
    <dgm:cxn modelId="{004DEE2E-EA15-4277-A17E-E32E222DC21D}" srcId="{83B678A8-BABB-4F07-96CC-20F4411AB50E}" destId="{8EB283FB-BC02-4329-9F1E-E0F612D8BAC5}" srcOrd="1" destOrd="0" parTransId="{802B7F29-7D58-46DC-89F0-23C7CCB118C4}" sibTransId="{D3826DBA-0B29-4389-9D45-A564E39093D9}"/>
    <dgm:cxn modelId="{5D99D532-F3EF-4F4A-9023-88EE586EC918}" type="presOf" srcId="{63D602E2-5E0F-4AE6-A49B-524511DE00A8}" destId="{D225B45B-1766-45FB-92BB-C6CD5094917C}" srcOrd="0" destOrd="0" presId="urn:microsoft.com/office/officeart/2005/8/layout/vProcess5"/>
    <dgm:cxn modelId="{B06A1CBD-BB33-42A5-B591-99F8565B2CBA}" type="presOf" srcId="{171F5154-12FF-4AB1-BEE2-4A28957DAB7C}" destId="{FFDE0041-1EB3-4C57-A8C8-12BCDA85C907}" srcOrd="0" destOrd="0" presId="urn:microsoft.com/office/officeart/2005/8/layout/vProcess5"/>
    <dgm:cxn modelId="{E3A2AF1E-68BB-4B7D-842E-71614CA28F47}" type="presOf" srcId="{83B678A8-BABB-4F07-96CC-20F4411AB50E}" destId="{99FC000C-6E5E-42FF-97DF-7AF606C37B50}" srcOrd="0" destOrd="0" presId="urn:microsoft.com/office/officeart/2005/8/layout/vProcess5"/>
    <dgm:cxn modelId="{3F48D4EA-5D98-42F3-A536-A6CFECB02C6F}" srcId="{83B678A8-BABB-4F07-96CC-20F4411AB50E}" destId="{63D602E2-5E0F-4AE6-A49B-524511DE00A8}" srcOrd="2" destOrd="0" parTransId="{020EAAD1-6F70-4DAB-BC4A-C7BECE858007}" sibTransId="{9EED061B-8892-4E64-8FAA-B2D9D724ED30}"/>
    <dgm:cxn modelId="{205AAE35-80EF-476F-97E2-ACFBBC63E278}" type="presOf" srcId="{D3826DBA-0B29-4389-9D45-A564E39093D9}" destId="{F2D79E3A-68FD-4195-A90B-99960317843A}" srcOrd="0" destOrd="0" presId="urn:microsoft.com/office/officeart/2005/8/layout/vProcess5"/>
    <dgm:cxn modelId="{8BFFE4E8-AF10-4CC4-AF6D-BC8C46ACF544}" type="presOf" srcId="{3F1723ED-2A93-47DC-B65E-636D57A22983}" destId="{4F9AAF5B-9A11-4825-AA2C-D51BA2F1D3A5}" srcOrd="0" destOrd="0" presId="urn:microsoft.com/office/officeart/2005/8/layout/vProcess5"/>
    <dgm:cxn modelId="{CBA1AD43-772D-4668-9839-DF26DE69DB8C}" type="presOf" srcId="{3F1723ED-2A93-47DC-B65E-636D57A22983}" destId="{97FF1187-6A77-4363-A6FB-6BCF246DCF4A}" srcOrd="1" destOrd="0" presId="urn:microsoft.com/office/officeart/2005/8/layout/vProcess5"/>
    <dgm:cxn modelId="{55926822-9BE5-42D7-B33A-C4D671CD1894}" type="presOf" srcId="{8EB283FB-BC02-4329-9F1E-E0F612D8BAC5}" destId="{922E4F52-5E8E-49FA-A5FB-3B33CA5D45B1}" srcOrd="0" destOrd="0" presId="urn:microsoft.com/office/officeart/2005/8/layout/vProcess5"/>
    <dgm:cxn modelId="{FACD820A-DBF3-4BE0-B450-DEA5DB325D02}" type="presOf" srcId="{63D602E2-5E0F-4AE6-A49B-524511DE00A8}" destId="{C4F16773-4CB6-4808-93B8-15387F3F1239}" srcOrd="1" destOrd="0" presId="urn:microsoft.com/office/officeart/2005/8/layout/vProcess5"/>
    <dgm:cxn modelId="{B51C8638-78E4-415C-B58D-86FB5A4F8A08}" type="presParOf" srcId="{99FC000C-6E5E-42FF-97DF-7AF606C37B50}" destId="{0E695BC4-97DF-465A-9DE7-47013D7051C7}" srcOrd="0" destOrd="0" presId="urn:microsoft.com/office/officeart/2005/8/layout/vProcess5"/>
    <dgm:cxn modelId="{A34D9B0B-5DA5-4C56-A7E4-7A2E383863A4}" type="presParOf" srcId="{99FC000C-6E5E-42FF-97DF-7AF606C37B50}" destId="{4F9AAF5B-9A11-4825-AA2C-D51BA2F1D3A5}" srcOrd="1" destOrd="0" presId="urn:microsoft.com/office/officeart/2005/8/layout/vProcess5"/>
    <dgm:cxn modelId="{AF7D50A0-7718-42AA-9613-46C75DDC8642}" type="presParOf" srcId="{99FC000C-6E5E-42FF-97DF-7AF606C37B50}" destId="{922E4F52-5E8E-49FA-A5FB-3B33CA5D45B1}" srcOrd="2" destOrd="0" presId="urn:microsoft.com/office/officeart/2005/8/layout/vProcess5"/>
    <dgm:cxn modelId="{9D5C66FE-9244-4B3C-BDCE-4664EE6C9D8F}" type="presParOf" srcId="{99FC000C-6E5E-42FF-97DF-7AF606C37B50}" destId="{D225B45B-1766-45FB-92BB-C6CD5094917C}" srcOrd="3" destOrd="0" presId="urn:microsoft.com/office/officeart/2005/8/layout/vProcess5"/>
    <dgm:cxn modelId="{949D47CC-5ED9-4B25-B7E5-F9E354FD00FD}" type="presParOf" srcId="{99FC000C-6E5E-42FF-97DF-7AF606C37B50}" destId="{FFDE0041-1EB3-4C57-A8C8-12BCDA85C907}" srcOrd="4" destOrd="0" presId="urn:microsoft.com/office/officeart/2005/8/layout/vProcess5"/>
    <dgm:cxn modelId="{C478F3D4-F416-4281-B566-54E17BF3ABD8}" type="presParOf" srcId="{99FC000C-6E5E-42FF-97DF-7AF606C37B50}" destId="{F2D79E3A-68FD-4195-A90B-99960317843A}" srcOrd="5" destOrd="0" presId="urn:microsoft.com/office/officeart/2005/8/layout/vProcess5"/>
    <dgm:cxn modelId="{88CCA816-9A23-491D-B975-C84DCB815320}" type="presParOf" srcId="{99FC000C-6E5E-42FF-97DF-7AF606C37B50}" destId="{97FF1187-6A77-4363-A6FB-6BCF246DCF4A}" srcOrd="6" destOrd="0" presId="urn:microsoft.com/office/officeart/2005/8/layout/vProcess5"/>
    <dgm:cxn modelId="{CB014BF8-E8AF-4DD7-9306-F50DF4F43241}" type="presParOf" srcId="{99FC000C-6E5E-42FF-97DF-7AF606C37B50}" destId="{52E7C497-D5B0-4E65-8B7D-927C45BEF596}" srcOrd="7" destOrd="0" presId="urn:microsoft.com/office/officeart/2005/8/layout/vProcess5"/>
    <dgm:cxn modelId="{16D0EA24-E1C3-4192-B5E6-1EDD1D379A20}" type="presParOf" srcId="{99FC000C-6E5E-42FF-97DF-7AF606C37B50}" destId="{C4F16773-4CB6-4808-93B8-15387F3F1239}"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6BB4CC6-4755-4BF7-A81D-7CB9BABEB36B}" type="doc">
      <dgm:prSet loTypeId="urn:microsoft.com/office/officeart/2005/8/layout/vList6" loCatId="process" qsTypeId="urn:microsoft.com/office/officeart/2005/8/quickstyle/simple1" qsCatId="simple" csTypeId="urn:microsoft.com/office/officeart/2005/8/colors/colorful4" csCatId="colorful" phldr="1"/>
      <dgm:spPr/>
      <dgm:t>
        <a:bodyPr/>
        <a:lstStyle/>
        <a:p>
          <a:endParaRPr lang="es-ES"/>
        </a:p>
      </dgm:t>
    </dgm:pt>
    <dgm:pt modelId="{7F6B2F19-5E17-47A6-BF2B-94AF1948DBE8}">
      <dgm:prSet phldrT="[Texto]"/>
      <dgm:spPr/>
      <dgm:t>
        <a:bodyPr/>
        <a:lstStyle/>
        <a:p>
          <a:r>
            <a:rPr lang="es-US" dirty="0"/>
            <a:t>Material:</a:t>
          </a:r>
          <a:endParaRPr lang="es-ES" dirty="0"/>
        </a:p>
      </dgm:t>
    </dgm:pt>
    <dgm:pt modelId="{55B7CF20-BA63-4F65-9D9E-5CD66736E563}" type="parTrans" cxnId="{B0BABA86-B8CE-4DB6-9DFE-EA02D19D825B}">
      <dgm:prSet/>
      <dgm:spPr/>
      <dgm:t>
        <a:bodyPr/>
        <a:lstStyle/>
        <a:p>
          <a:endParaRPr lang="es-ES"/>
        </a:p>
      </dgm:t>
    </dgm:pt>
    <dgm:pt modelId="{655AF1D8-D0DD-467B-8162-4F8A3D40E6E4}" type="sibTrans" cxnId="{B0BABA86-B8CE-4DB6-9DFE-EA02D19D825B}">
      <dgm:prSet/>
      <dgm:spPr/>
      <dgm:t>
        <a:bodyPr/>
        <a:lstStyle/>
        <a:p>
          <a:endParaRPr lang="es-ES"/>
        </a:p>
      </dgm:t>
    </dgm:pt>
    <dgm:pt modelId="{217AEA28-4637-466B-A250-BA441F968F3B}">
      <dgm:prSet phldrT="[Texto]" custT="1"/>
      <dgm:spPr/>
      <dgm:t>
        <a:bodyPr/>
        <a:lstStyle/>
        <a:p>
          <a:r>
            <a:rPr lang="es-US" sz="2000" dirty="0"/>
            <a:t>Es la persona o cosa sobre la cual recae directamente el daño causado por el delito cometido o el peligro en que de colocó dicha persona o cosa.</a:t>
          </a:r>
          <a:endParaRPr lang="es-ES" sz="2000" dirty="0"/>
        </a:p>
      </dgm:t>
    </dgm:pt>
    <dgm:pt modelId="{2DAAE997-6AE3-4500-AF2F-F42E99EAB848}" type="parTrans" cxnId="{BE0F2498-C03A-48EF-AC7C-033509E25F17}">
      <dgm:prSet/>
      <dgm:spPr/>
      <dgm:t>
        <a:bodyPr/>
        <a:lstStyle/>
        <a:p>
          <a:endParaRPr lang="es-ES"/>
        </a:p>
      </dgm:t>
    </dgm:pt>
    <dgm:pt modelId="{5A8C36E8-D466-4244-ADE2-5B042CA79FFB}" type="sibTrans" cxnId="{BE0F2498-C03A-48EF-AC7C-033509E25F17}">
      <dgm:prSet/>
      <dgm:spPr/>
      <dgm:t>
        <a:bodyPr/>
        <a:lstStyle/>
        <a:p>
          <a:endParaRPr lang="es-ES"/>
        </a:p>
      </dgm:t>
    </dgm:pt>
    <dgm:pt modelId="{0A3A8F62-15EA-4967-957C-61B875AE40EA}">
      <dgm:prSet phldrT="[Texto]"/>
      <dgm:spPr/>
      <dgm:t>
        <a:bodyPr/>
        <a:lstStyle/>
        <a:p>
          <a:r>
            <a:rPr lang="es-US" dirty="0"/>
            <a:t>Jurídico: </a:t>
          </a:r>
          <a:endParaRPr lang="es-ES" dirty="0"/>
        </a:p>
      </dgm:t>
    </dgm:pt>
    <dgm:pt modelId="{D87F335E-131E-49E0-ABCD-B2624155FC04}" type="parTrans" cxnId="{98A787B7-3F9C-4FD5-9FB9-DB49E74C8215}">
      <dgm:prSet/>
      <dgm:spPr/>
      <dgm:t>
        <a:bodyPr/>
        <a:lstStyle/>
        <a:p>
          <a:endParaRPr lang="es-ES"/>
        </a:p>
      </dgm:t>
    </dgm:pt>
    <dgm:pt modelId="{493488AB-4762-434D-9CFB-8ED12EDE5336}" type="sibTrans" cxnId="{98A787B7-3F9C-4FD5-9FB9-DB49E74C8215}">
      <dgm:prSet/>
      <dgm:spPr/>
      <dgm:t>
        <a:bodyPr/>
        <a:lstStyle/>
        <a:p>
          <a:endParaRPr lang="es-ES"/>
        </a:p>
      </dgm:t>
    </dgm:pt>
    <dgm:pt modelId="{9860CB8B-5159-4896-8ACA-03A99996E428}">
      <dgm:prSet phldrT="[Texto]"/>
      <dgm:spPr/>
      <dgm:t>
        <a:bodyPr/>
        <a:lstStyle/>
        <a:p>
          <a:r>
            <a:rPr lang="es-US" dirty="0"/>
            <a:t>El objeto jurídico es el interés jurídicamente tutelado por la ley. En el derecho penal, en cada figura típica, tutela determinados bienes que considera dignos de ser protegidos. Ej. Al derecho le interesa salvaguardar la vida de las personas así que el legislador crea delitos como en el homicidio, el abortó y la participación en el suicidio.</a:t>
          </a:r>
          <a:endParaRPr lang="es-ES" dirty="0"/>
        </a:p>
      </dgm:t>
    </dgm:pt>
    <dgm:pt modelId="{EBF500F8-A253-4C12-A5BD-DA2563731012}" type="parTrans" cxnId="{12E9C616-8CB8-4158-8B4E-B16EAA9F7D0E}">
      <dgm:prSet/>
      <dgm:spPr/>
      <dgm:t>
        <a:bodyPr/>
        <a:lstStyle/>
        <a:p>
          <a:endParaRPr lang="es-ES"/>
        </a:p>
      </dgm:t>
    </dgm:pt>
    <dgm:pt modelId="{9AAFC4A0-575D-41E6-88F9-627C014A7040}" type="sibTrans" cxnId="{12E9C616-8CB8-4158-8B4E-B16EAA9F7D0E}">
      <dgm:prSet/>
      <dgm:spPr/>
      <dgm:t>
        <a:bodyPr/>
        <a:lstStyle/>
        <a:p>
          <a:endParaRPr lang="es-ES"/>
        </a:p>
      </dgm:t>
    </dgm:pt>
    <dgm:pt modelId="{7C81A14B-6DC5-4315-8BAB-800F214A2D21}" type="pres">
      <dgm:prSet presAssocID="{56BB4CC6-4755-4BF7-A81D-7CB9BABEB36B}" presName="Name0" presStyleCnt="0">
        <dgm:presLayoutVars>
          <dgm:dir/>
          <dgm:animLvl val="lvl"/>
          <dgm:resizeHandles/>
        </dgm:presLayoutVars>
      </dgm:prSet>
      <dgm:spPr/>
      <dgm:t>
        <a:bodyPr/>
        <a:lstStyle/>
        <a:p>
          <a:endParaRPr lang="es-MX"/>
        </a:p>
      </dgm:t>
    </dgm:pt>
    <dgm:pt modelId="{F90743C6-E83A-4F89-B219-04D0A418B02D}" type="pres">
      <dgm:prSet presAssocID="{7F6B2F19-5E17-47A6-BF2B-94AF1948DBE8}" presName="linNode" presStyleCnt="0"/>
      <dgm:spPr/>
    </dgm:pt>
    <dgm:pt modelId="{C5C2AAED-44B8-4A2D-96B6-75C4B05D81B7}" type="pres">
      <dgm:prSet presAssocID="{7F6B2F19-5E17-47A6-BF2B-94AF1948DBE8}" presName="parentShp" presStyleLbl="node1" presStyleIdx="0" presStyleCnt="2" custLinFactNeighborY="3199">
        <dgm:presLayoutVars>
          <dgm:bulletEnabled val="1"/>
        </dgm:presLayoutVars>
      </dgm:prSet>
      <dgm:spPr/>
      <dgm:t>
        <a:bodyPr/>
        <a:lstStyle/>
        <a:p>
          <a:endParaRPr lang="es-MX"/>
        </a:p>
      </dgm:t>
    </dgm:pt>
    <dgm:pt modelId="{0FD84778-97D7-4CC3-8AA8-12C627D3D062}" type="pres">
      <dgm:prSet presAssocID="{7F6B2F19-5E17-47A6-BF2B-94AF1948DBE8}" presName="childShp" presStyleLbl="bgAccFollowNode1" presStyleIdx="0" presStyleCnt="2">
        <dgm:presLayoutVars>
          <dgm:bulletEnabled val="1"/>
        </dgm:presLayoutVars>
      </dgm:prSet>
      <dgm:spPr/>
      <dgm:t>
        <a:bodyPr/>
        <a:lstStyle/>
        <a:p>
          <a:endParaRPr lang="es-MX"/>
        </a:p>
      </dgm:t>
    </dgm:pt>
    <dgm:pt modelId="{69625148-BAB1-45E4-8688-155E1D00DC4D}" type="pres">
      <dgm:prSet presAssocID="{655AF1D8-D0DD-467B-8162-4F8A3D40E6E4}" presName="spacing" presStyleCnt="0"/>
      <dgm:spPr/>
    </dgm:pt>
    <dgm:pt modelId="{58BB676F-3D8C-468F-9606-49EDAFA61450}" type="pres">
      <dgm:prSet presAssocID="{0A3A8F62-15EA-4967-957C-61B875AE40EA}" presName="linNode" presStyleCnt="0"/>
      <dgm:spPr/>
    </dgm:pt>
    <dgm:pt modelId="{0B9A6773-A962-4AAC-9940-FDB60A147EF3}" type="pres">
      <dgm:prSet presAssocID="{0A3A8F62-15EA-4967-957C-61B875AE40EA}" presName="parentShp" presStyleLbl="node1" presStyleIdx="1" presStyleCnt="2">
        <dgm:presLayoutVars>
          <dgm:bulletEnabled val="1"/>
        </dgm:presLayoutVars>
      </dgm:prSet>
      <dgm:spPr/>
      <dgm:t>
        <a:bodyPr/>
        <a:lstStyle/>
        <a:p>
          <a:endParaRPr lang="es-MX"/>
        </a:p>
      </dgm:t>
    </dgm:pt>
    <dgm:pt modelId="{C45116FD-4598-4B8B-AC41-A626BDFF6240}" type="pres">
      <dgm:prSet presAssocID="{0A3A8F62-15EA-4967-957C-61B875AE40EA}" presName="childShp" presStyleLbl="bgAccFollowNode1" presStyleIdx="1" presStyleCnt="2">
        <dgm:presLayoutVars>
          <dgm:bulletEnabled val="1"/>
        </dgm:presLayoutVars>
      </dgm:prSet>
      <dgm:spPr/>
      <dgm:t>
        <a:bodyPr/>
        <a:lstStyle/>
        <a:p>
          <a:endParaRPr lang="es-MX"/>
        </a:p>
      </dgm:t>
    </dgm:pt>
  </dgm:ptLst>
  <dgm:cxnLst>
    <dgm:cxn modelId="{BE0F2498-C03A-48EF-AC7C-033509E25F17}" srcId="{7F6B2F19-5E17-47A6-BF2B-94AF1948DBE8}" destId="{217AEA28-4637-466B-A250-BA441F968F3B}" srcOrd="0" destOrd="0" parTransId="{2DAAE997-6AE3-4500-AF2F-F42E99EAB848}" sibTransId="{5A8C36E8-D466-4244-ADE2-5B042CA79FFB}"/>
    <dgm:cxn modelId="{63F0FA3B-0CC6-4C1B-AB40-B52A67492A70}" type="presOf" srcId="{56BB4CC6-4755-4BF7-A81D-7CB9BABEB36B}" destId="{7C81A14B-6DC5-4315-8BAB-800F214A2D21}" srcOrd="0" destOrd="0" presId="urn:microsoft.com/office/officeart/2005/8/layout/vList6"/>
    <dgm:cxn modelId="{B0BABA86-B8CE-4DB6-9DFE-EA02D19D825B}" srcId="{56BB4CC6-4755-4BF7-A81D-7CB9BABEB36B}" destId="{7F6B2F19-5E17-47A6-BF2B-94AF1948DBE8}" srcOrd="0" destOrd="0" parTransId="{55B7CF20-BA63-4F65-9D9E-5CD66736E563}" sibTransId="{655AF1D8-D0DD-467B-8162-4F8A3D40E6E4}"/>
    <dgm:cxn modelId="{EDAA2D2A-1BC2-4A85-A8AD-7B5FAA21D79A}" type="presOf" srcId="{7F6B2F19-5E17-47A6-BF2B-94AF1948DBE8}" destId="{C5C2AAED-44B8-4A2D-96B6-75C4B05D81B7}" srcOrd="0" destOrd="0" presId="urn:microsoft.com/office/officeart/2005/8/layout/vList6"/>
    <dgm:cxn modelId="{B0F5DFDB-1EA5-4306-B91C-1F6DCFA30CAB}" type="presOf" srcId="{9860CB8B-5159-4896-8ACA-03A99996E428}" destId="{C45116FD-4598-4B8B-AC41-A626BDFF6240}" srcOrd="0" destOrd="0" presId="urn:microsoft.com/office/officeart/2005/8/layout/vList6"/>
    <dgm:cxn modelId="{D7B91F99-13B0-4125-BA5B-A2EA85A14D6F}" type="presOf" srcId="{0A3A8F62-15EA-4967-957C-61B875AE40EA}" destId="{0B9A6773-A962-4AAC-9940-FDB60A147EF3}" srcOrd="0" destOrd="0" presId="urn:microsoft.com/office/officeart/2005/8/layout/vList6"/>
    <dgm:cxn modelId="{380E7110-566F-4E21-A577-D6AE7225D3EC}" type="presOf" srcId="{217AEA28-4637-466B-A250-BA441F968F3B}" destId="{0FD84778-97D7-4CC3-8AA8-12C627D3D062}" srcOrd="0" destOrd="0" presId="urn:microsoft.com/office/officeart/2005/8/layout/vList6"/>
    <dgm:cxn modelId="{98A787B7-3F9C-4FD5-9FB9-DB49E74C8215}" srcId="{56BB4CC6-4755-4BF7-A81D-7CB9BABEB36B}" destId="{0A3A8F62-15EA-4967-957C-61B875AE40EA}" srcOrd="1" destOrd="0" parTransId="{D87F335E-131E-49E0-ABCD-B2624155FC04}" sibTransId="{493488AB-4762-434D-9CFB-8ED12EDE5336}"/>
    <dgm:cxn modelId="{12E9C616-8CB8-4158-8B4E-B16EAA9F7D0E}" srcId="{0A3A8F62-15EA-4967-957C-61B875AE40EA}" destId="{9860CB8B-5159-4896-8ACA-03A99996E428}" srcOrd="0" destOrd="0" parTransId="{EBF500F8-A253-4C12-A5BD-DA2563731012}" sibTransId="{9AAFC4A0-575D-41E6-88F9-627C014A7040}"/>
    <dgm:cxn modelId="{AC194103-CF2D-43F3-8EB4-751B96039A83}" type="presParOf" srcId="{7C81A14B-6DC5-4315-8BAB-800F214A2D21}" destId="{F90743C6-E83A-4F89-B219-04D0A418B02D}" srcOrd="0" destOrd="0" presId="urn:microsoft.com/office/officeart/2005/8/layout/vList6"/>
    <dgm:cxn modelId="{0EF79E46-8DA8-4907-9DD1-0CE94F388032}" type="presParOf" srcId="{F90743C6-E83A-4F89-B219-04D0A418B02D}" destId="{C5C2AAED-44B8-4A2D-96B6-75C4B05D81B7}" srcOrd="0" destOrd="0" presId="urn:microsoft.com/office/officeart/2005/8/layout/vList6"/>
    <dgm:cxn modelId="{0AAA5984-A78C-41B3-B853-A4AB63C4C7DF}" type="presParOf" srcId="{F90743C6-E83A-4F89-B219-04D0A418B02D}" destId="{0FD84778-97D7-4CC3-8AA8-12C627D3D062}" srcOrd="1" destOrd="0" presId="urn:microsoft.com/office/officeart/2005/8/layout/vList6"/>
    <dgm:cxn modelId="{98C9EC73-109B-4089-BD58-F15C7F0B735C}" type="presParOf" srcId="{7C81A14B-6DC5-4315-8BAB-800F214A2D21}" destId="{69625148-BAB1-45E4-8688-155E1D00DC4D}" srcOrd="1" destOrd="0" presId="urn:microsoft.com/office/officeart/2005/8/layout/vList6"/>
    <dgm:cxn modelId="{854E618C-00D2-44DC-B593-B1DAAB52022F}" type="presParOf" srcId="{7C81A14B-6DC5-4315-8BAB-800F214A2D21}" destId="{58BB676F-3D8C-468F-9606-49EDAFA61450}" srcOrd="2" destOrd="0" presId="urn:microsoft.com/office/officeart/2005/8/layout/vList6"/>
    <dgm:cxn modelId="{058F4826-852F-4587-90E8-8F1752D367A8}" type="presParOf" srcId="{58BB676F-3D8C-468F-9606-49EDAFA61450}" destId="{0B9A6773-A962-4AAC-9940-FDB60A147EF3}" srcOrd="0" destOrd="0" presId="urn:microsoft.com/office/officeart/2005/8/layout/vList6"/>
    <dgm:cxn modelId="{936822BB-B2DB-46A0-8DCF-E77D0492FBF5}" type="presParOf" srcId="{58BB676F-3D8C-468F-9606-49EDAFA61450}" destId="{C45116FD-4598-4B8B-AC41-A626BDFF624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6.xml><?xml version="1.0" encoding="utf-8"?>
<dgm:dataModel xmlns:dgm="http://schemas.openxmlformats.org/drawingml/2006/diagram" xmlns:a="http://schemas.openxmlformats.org/drawingml/2006/main">
  <dgm:ptLst>
    <dgm:pt modelId="{982F6E27-38FB-42C0-AF81-8E6BF8DFEA08}" type="doc">
      <dgm:prSet loTypeId="urn:microsoft.com/office/officeart/2009/3/layout/IncreasingArrowsProcess" loCatId="process" qsTypeId="urn:microsoft.com/office/officeart/2005/8/quickstyle/3d2" qsCatId="3D" csTypeId="urn:microsoft.com/office/officeart/2005/8/colors/colorful4" csCatId="colorful" phldr="1"/>
      <dgm:spPr/>
      <dgm:t>
        <a:bodyPr/>
        <a:lstStyle/>
        <a:p>
          <a:endParaRPr lang="es-ES"/>
        </a:p>
      </dgm:t>
    </dgm:pt>
    <dgm:pt modelId="{77100705-74A5-4677-A1A6-E75C337FB58B}">
      <dgm:prSet phldrT="[Texto]"/>
      <dgm:spPr/>
      <dgm:t>
        <a:bodyPr/>
        <a:lstStyle/>
        <a:p>
          <a:r>
            <a:rPr lang="es-US" dirty="0"/>
            <a:t>Concurso de delitos</a:t>
          </a:r>
          <a:endParaRPr lang="es-ES" dirty="0"/>
        </a:p>
      </dgm:t>
    </dgm:pt>
    <dgm:pt modelId="{0ED4D3A1-B28A-4114-8581-AE7965DC3BF0}" type="parTrans" cxnId="{6C09355F-E018-4C43-ADE4-9C4089B2FCCE}">
      <dgm:prSet/>
      <dgm:spPr/>
      <dgm:t>
        <a:bodyPr/>
        <a:lstStyle/>
        <a:p>
          <a:endParaRPr lang="es-ES"/>
        </a:p>
      </dgm:t>
    </dgm:pt>
    <dgm:pt modelId="{79885899-3328-4196-B2F5-9D80CD827AE6}" type="sibTrans" cxnId="{6C09355F-E018-4C43-ADE4-9C4089B2FCCE}">
      <dgm:prSet/>
      <dgm:spPr/>
      <dgm:t>
        <a:bodyPr/>
        <a:lstStyle/>
        <a:p>
          <a:endParaRPr lang="es-ES"/>
        </a:p>
      </dgm:t>
    </dgm:pt>
    <dgm:pt modelId="{E36A1FFF-60C1-46D6-94BE-036C76101759}">
      <dgm:prSet phldrT="[Texto]"/>
      <dgm:spPr/>
      <dgm:t>
        <a:bodyPr/>
        <a:lstStyle/>
        <a:p>
          <a:pPr algn="just"/>
          <a:r>
            <a:rPr lang="es-US" dirty="0"/>
            <a:t>Es el modo en que puede aparecer un delito en relación con la conducta y su resultado, es la concurrencia o pluralidad de conductas, de resultados típicos o de ambos; existen dos tipos de clasificaciones sobre el concurso de delitos:</a:t>
          </a:r>
          <a:endParaRPr lang="es-ES" dirty="0"/>
        </a:p>
      </dgm:t>
    </dgm:pt>
    <dgm:pt modelId="{39FDFF04-2114-459F-A58B-9942BB82976A}" type="parTrans" cxnId="{45AB3E3B-F518-47F8-8DC5-341DEAD323E5}">
      <dgm:prSet/>
      <dgm:spPr/>
      <dgm:t>
        <a:bodyPr/>
        <a:lstStyle/>
        <a:p>
          <a:endParaRPr lang="es-ES"/>
        </a:p>
      </dgm:t>
    </dgm:pt>
    <dgm:pt modelId="{545C38CC-57CE-4B0A-BF32-AC2964228C62}" type="sibTrans" cxnId="{45AB3E3B-F518-47F8-8DC5-341DEAD323E5}">
      <dgm:prSet/>
      <dgm:spPr/>
      <dgm:t>
        <a:bodyPr/>
        <a:lstStyle/>
        <a:p>
          <a:endParaRPr lang="es-ES"/>
        </a:p>
      </dgm:t>
    </dgm:pt>
    <dgm:pt modelId="{2410DC79-8D5D-4191-924C-B81C22486596}">
      <dgm:prSet phldrT="[Texto]"/>
      <dgm:spPr/>
      <dgm:t>
        <a:bodyPr/>
        <a:lstStyle/>
        <a:p>
          <a:r>
            <a:rPr lang="es-US" dirty="0"/>
            <a:t>Ideal o formal</a:t>
          </a:r>
          <a:endParaRPr lang="es-ES" dirty="0"/>
        </a:p>
      </dgm:t>
    </dgm:pt>
    <dgm:pt modelId="{C1D11A22-ECF5-4065-863C-53DDA54A6927}" type="parTrans" cxnId="{0CFA8D54-06BB-4185-AC35-E881ABEAA771}">
      <dgm:prSet/>
      <dgm:spPr/>
      <dgm:t>
        <a:bodyPr/>
        <a:lstStyle/>
        <a:p>
          <a:endParaRPr lang="es-ES"/>
        </a:p>
      </dgm:t>
    </dgm:pt>
    <dgm:pt modelId="{F83CB33E-4C0E-4FFD-9182-EBE080E321AB}" type="sibTrans" cxnId="{0CFA8D54-06BB-4185-AC35-E881ABEAA771}">
      <dgm:prSet/>
      <dgm:spPr/>
      <dgm:t>
        <a:bodyPr/>
        <a:lstStyle/>
        <a:p>
          <a:endParaRPr lang="es-ES"/>
        </a:p>
      </dgm:t>
    </dgm:pt>
    <dgm:pt modelId="{8265E8DF-D30D-4163-8030-52809C2FC671}">
      <dgm:prSet phldrT="[Texto]"/>
      <dgm:spPr/>
      <dgm:t>
        <a:bodyPr/>
        <a:lstStyle/>
        <a:p>
          <a:pPr algn="just"/>
          <a:r>
            <a:rPr lang="es-US" dirty="0"/>
            <a:t>Ocurre cuando en una sola conducta se producen varios delitos en su caso se dice que hay unidad de acción y pluralidad de resultados. La regla para sancionar contemplada en el artículo 24 del CPF dice que se impondrá la pena del delito que sea mayor más la mitad del mismo sin que rebase las el máximo de lo señalado por el CPF.</a:t>
          </a:r>
          <a:endParaRPr lang="es-ES" dirty="0"/>
        </a:p>
      </dgm:t>
    </dgm:pt>
    <dgm:pt modelId="{EDDC801A-728E-42B8-87FB-E4BC8FD4E516}" type="parTrans" cxnId="{D51DDBE7-B61A-41E4-9940-8B9CF1D0F0FE}">
      <dgm:prSet/>
      <dgm:spPr/>
      <dgm:t>
        <a:bodyPr/>
        <a:lstStyle/>
        <a:p>
          <a:endParaRPr lang="es-ES"/>
        </a:p>
      </dgm:t>
    </dgm:pt>
    <dgm:pt modelId="{4475C2DB-EDE3-45C8-BE36-4F63B2290B11}" type="sibTrans" cxnId="{D51DDBE7-B61A-41E4-9940-8B9CF1D0F0FE}">
      <dgm:prSet/>
      <dgm:spPr/>
      <dgm:t>
        <a:bodyPr/>
        <a:lstStyle/>
        <a:p>
          <a:endParaRPr lang="es-ES"/>
        </a:p>
      </dgm:t>
    </dgm:pt>
    <dgm:pt modelId="{39E91ABF-013A-42F2-ACBE-CDF064577154}">
      <dgm:prSet phldrT="[Texto]"/>
      <dgm:spPr/>
      <dgm:t>
        <a:bodyPr/>
        <a:lstStyle/>
        <a:p>
          <a:r>
            <a:rPr lang="es-US" dirty="0"/>
            <a:t>Real o material:</a:t>
          </a:r>
          <a:endParaRPr lang="es-ES" dirty="0"/>
        </a:p>
      </dgm:t>
    </dgm:pt>
    <dgm:pt modelId="{D731BCF2-929D-40B0-9875-A733C1CFF623}" type="parTrans" cxnId="{918ED363-409B-44FB-B2F0-28A810D2F749}">
      <dgm:prSet/>
      <dgm:spPr/>
      <dgm:t>
        <a:bodyPr/>
        <a:lstStyle/>
        <a:p>
          <a:endParaRPr lang="es-ES"/>
        </a:p>
      </dgm:t>
    </dgm:pt>
    <dgm:pt modelId="{34E2DEDF-F4AB-4635-B808-A467DB28BCEC}" type="sibTrans" cxnId="{918ED363-409B-44FB-B2F0-28A810D2F749}">
      <dgm:prSet/>
      <dgm:spPr/>
      <dgm:t>
        <a:bodyPr/>
        <a:lstStyle/>
        <a:p>
          <a:endParaRPr lang="es-ES"/>
        </a:p>
      </dgm:t>
    </dgm:pt>
    <dgm:pt modelId="{CE655E54-CFD5-4935-BC47-D996E147962E}">
      <dgm:prSet phldrT="[Texto]"/>
      <dgm:spPr/>
      <dgm:t>
        <a:bodyPr/>
        <a:lstStyle/>
        <a:p>
          <a:pPr algn="just"/>
          <a:r>
            <a:rPr lang="es-US" dirty="0"/>
            <a:t>Se presenta cuando con varias conductas se producen varios resultados, en este caso se presentan pluralidad de conductas y pluralidad de resultados. Se sancionará de la misma manera.</a:t>
          </a:r>
          <a:endParaRPr lang="es-ES" dirty="0"/>
        </a:p>
      </dgm:t>
    </dgm:pt>
    <dgm:pt modelId="{261F6CBE-DAD8-40C2-BC17-164DE65216A6}" type="parTrans" cxnId="{2C263149-D6AD-40F6-981A-2CB75B2BFC8C}">
      <dgm:prSet/>
      <dgm:spPr/>
      <dgm:t>
        <a:bodyPr/>
        <a:lstStyle/>
        <a:p>
          <a:endParaRPr lang="es-ES"/>
        </a:p>
      </dgm:t>
    </dgm:pt>
    <dgm:pt modelId="{E2BA1D6C-D724-4F1F-87D6-B8E1ABAB9303}" type="sibTrans" cxnId="{2C263149-D6AD-40F6-981A-2CB75B2BFC8C}">
      <dgm:prSet/>
      <dgm:spPr/>
      <dgm:t>
        <a:bodyPr/>
        <a:lstStyle/>
        <a:p>
          <a:endParaRPr lang="es-ES"/>
        </a:p>
      </dgm:t>
    </dgm:pt>
    <dgm:pt modelId="{395862D8-2FD1-41EF-9AF2-B76A158A2C6B}" type="pres">
      <dgm:prSet presAssocID="{982F6E27-38FB-42C0-AF81-8E6BF8DFEA08}" presName="Name0" presStyleCnt="0">
        <dgm:presLayoutVars>
          <dgm:chMax val="5"/>
          <dgm:chPref val="5"/>
          <dgm:dir/>
          <dgm:animLvl val="lvl"/>
        </dgm:presLayoutVars>
      </dgm:prSet>
      <dgm:spPr/>
      <dgm:t>
        <a:bodyPr/>
        <a:lstStyle/>
        <a:p>
          <a:endParaRPr lang="es-MX"/>
        </a:p>
      </dgm:t>
    </dgm:pt>
    <dgm:pt modelId="{FF5153A6-7834-428A-8F16-74D18DDBE68C}" type="pres">
      <dgm:prSet presAssocID="{77100705-74A5-4677-A1A6-E75C337FB58B}" presName="parentText1" presStyleLbl="node1" presStyleIdx="0" presStyleCnt="3">
        <dgm:presLayoutVars>
          <dgm:chMax/>
          <dgm:chPref val="3"/>
          <dgm:bulletEnabled val="1"/>
        </dgm:presLayoutVars>
      </dgm:prSet>
      <dgm:spPr/>
      <dgm:t>
        <a:bodyPr/>
        <a:lstStyle/>
        <a:p>
          <a:endParaRPr lang="es-MX"/>
        </a:p>
      </dgm:t>
    </dgm:pt>
    <dgm:pt modelId="{2CAC734B-661C-4A12-B221-DA5F16C15C42}" type="pres">
      <dgm:prSet presAssocID="{77100705-74A5-4677-A1A6-E75C337FB58B}" presName="childText1" presStyleLbl="solidAlignAcc1" presStyleIdx="0" presStyleCnt="3">
        <dgm:presLayoutVars>
          <dgm:chMax val="0"/>
          <dgm:chPref val="0"/>
          <dgm:bulletEnabled val="1"/>
        </dgm:presLayoutVars>
      </dgm:prSet>
      <dgm:spPr/>
      <dgm:t>
        <a:bodyPr/>
        <a:lstStyle/>
        <a:p>
          <a:endParaRPr lang="es-MX"/>
        </a:p>
      </dgm:t>
    </dgm:pt>
    <dgm:pt modelId="{BBD2858A-4D9B-43FE-B628-8096630A984E}" type="pres">
      <dgm:prSet presAssocID="{2410DC79-8D5D-4191-924C-B81C22486596}" presName="parentText2" presStyleLbl="node1" presStyleIdx="1" presStyleCnt="3">
        <dgm:presLayoutVars>
          <dgm:chMax/>
          <dgm:chPref val="3"/>
          <dgm:bulletEnabled val="1"/>
        </dgm:presLayoutVars>
      </dgm:prSet>
      <dgm:spPr/>
      <dgm:t>
        <a:bodyPr/>
        <a:lstStyle/>
        <a:p>
          <a:endParaRPr lang="es-MX"/>
        </a:p>
      </dgm:t>
    </dgm:pt>
    <dgm:pt modelId="{80B396CA-08AB-4196-BDB0-4309E9195F0F}" type="pres">
      <dgm:prSet presAssocID="{2410DC79-8D5D-4191-924C-B81C22486596}" presName="childText2" presStyleLbl="solidAlignAcc1" presStyleIdx="1" presStyleCnt="3">
        <dgm:presLayoutVars>
          <dgm:chMax val="0"/>
          <dgm:chPref val="0"/>
          <dgm:bulletEnabled val="1"/>
        </dgm:presLayoutVars>
      </dgm:prSet>
      <dgm:spPr/>
      <dgm:t>
        <a:bodyPr/>
        <a:lstStyle/>
        <a:p>
          <a:endParaRPr lang="es-MX"/>
        </a:p>
      </dgm:t>
    </dgm:pt>
    <dgm:pt modelId="{09108E7D-0EC6-40F5-AB1A-2FE16423AB4D}" type="pres">
      <dgm:prSet presAssocID="{39E91ABF-013A-42F2-ACBE-CDF064577154}" presName="parentText3" presStyleLbl="node1" presStyleIdx="2" presStyleCnt="3">
        <dgm:presLayoutVars>
          <dgm:chMax/>
          <dgm:chPref val="3"/>
          <dgm:bulletEnabled val="1"/>
        </dgm:presLayoutVars>
      </dgm:prSet>
      <dgm:spPr/>
      <dgm:t>
        <a:bodyPr/>
        <a:lstStyle/>
        <a:p>
          <a:endParaRPr lang="es-MX"/>
        </a:p>
      </dgm:t>
    </dgm:pt>
    <dgm:pt modelId="{EF258F95-C536-4D1E-8C38-A6BBE5983960}" type="pres">
      <dgm:prSet presAssocID="{39E91ABF-013A-42F2-ACBE-CDF064577154}" presName="childText3" presStyleLbl="solidAlignAcc1" presStyleIdx="2" presStyleCnt="3" custLinFactNeighborX="402" custLinFactNeighborY="-448">
        <dgm:presLayoutVars>
          <dgm:chMax val="0"/>
          <dgm:chPref val="0"/>
          <dgm:bulletEnabled val="1"/>
        </dgm:presLayoutVars>
      </dgm:prSet>
      <dgm:spPr/>
      <dgm:t>
        <a:bodyPr/>
        <a:lstStyle/>
        <a:p>
          <a:endParaRPr lang="es-MX"/>
        </a:p>
      </dgm:t>
    </dgm:pt>
  </dgm:ptLst>
  <dgm:cxnLst>
    <dgm:cxn modelId="{A8DBED2A-3E97-478B-B6A5-FF2338BD68E1}" type="presOf" srcId="{2410DC79-8D5D-4191-924C-B81C22486596}" destId="{BBD2858A-4D9B-43FE-B628-8096630A984E}" srcOrd="0" destOrd="0" presId="urn:microsoft.com/office/officeart/2009/3/layout/IncreasingArrowsProcess"/>
    <dgm:cxn modelId="{0E77A1DE-88C4-44D1-85A3-2ECD0BF9C401}" type="presOf" srcId="{982F6E27-38FB-42C0-AF81-8E6BF8DFEA08}" destId="{395862D8-2FD1-41EF-9AF2-B76A158A2C6B}" srcOrd="0" destOrd="0" presId="urn:microsoft.com/office/officeart/2009/3/layout/IncreasingArrowsProcess"/>
    <dgm:cxn modelId="{D51DDBE7-B61A-41E4-9940-8B9CF1D0F0FE}" srcId="{2410DC79-8D5D-4191-924C-B81C22486596}" destId="{8265E8DF-D30D-4163-8030-52809C2FC671}" srcOrd="0" destOrd="0" parTransId="{EDDC801A-728E-42B8-87FB-E4BC8FD4E516}" sibTransId="{4475C2DB-EDE3-45C8-BE36-4F63B2290B11}"/>
    <dgm:cxn modelId="{964FA617-D6F3-43FE-8518-A5B4BC8A6336}" type="presOf" srcId="{8265E8DF-D30D-4163-8030-52809C2FC671}" destId="{80B396CA-08AB-4196-BDB0-4309E9195F0F}" srcOrd="0" destOrd="0" presId="urn:microsoft.com/office/officeart/2009/3/layout/IncreasingArrowsProcess"/>
    <dgm:cxn modelId="{0CFA8D54-06BB-4185-AC35-E881ABEAA771}" srcId="{982F6E27-38FB-42C0-AF81-8E6BF8DFEA08}" destId="{2410DC79-8D5D-4191-924C-B81C22486596}" srcOrd="1" destOrd="0" parTransId="{C1D11A22-ECF5-4065-863C-53DDA54A6927}" sibTransId="{F83CB33E-4C0E-4FFD-9182-EBE080E321AB}"/>
    <dgm:cxn modelId="{D178C713-8148-4274-AD50-C3026FE4179F}" type="presOf" srcId="{E36A1FFF-60C1-46D6-94BE-036C76101759}" destId="{2CAC734B-661C-4A12-B221-DA5F16C15C42}" srcOrd="0" destOrd="0" presId="urn:microsoft.com/office/officeart/2009/3/layout/IncreasingArrowsProcess"/>
    <dgm:cxn modelId="{6C09355F-E018-4C43-ADE4-9C4089B2FCCE}" srcId="{982F6E27-38FB-42C0-AF81-8E6BF8DFEA08}" destId="{77100705-74A5-4677-A1A6-E75C337FB58B}" srcOrd="0" destOrd="0" parTransId="{0ED4D3A1-B28A-4114-8581-AE7965DC3BF0}" sibTransId="{79885899-3328-4196-B2F5-9D80CD827AE6}"/>
    <dgm:cxn modelId="{45AB3E3B-F518-47F8-8DC5-341DEAD323E5}" srcId="{77100705-74A5-4677-A1A6-E75C337FB58B}" destId="{E36A1FFF-60C1-46D6-94BE-036C76101759}" srcOrd="0" destOrd="0" parTransId="{39FDFF04-2114-459F-A58B-9942BB82976A}" sibTransId="{545C38CC-57CE-4B0A-BF32-AC2964228C62}"/>
    <dgm:cxn modelId="{31C0154D-EED7-42AD-A23B-807552B7AECE}" type="presOf" srcId="{CE655E54-CFD5-4935-BC47-D996E147962E}" destId="{EF258F95-C536-4D1E-8C38-A6BBE5983960}" srcOrd="0" destOrd="0" presId="urn:microsoft.com/office/officeart/2009/3/layout/IncreasingArrowsProcess"/>
    <dgm:cxn modelId="{918ED363-409B-44FB-B2F0-28A810D2F749}" srcId="{982F6E27-38FB-42C0-AF81-8E6BF8DFEA08}" destId="{39E91ABF-013A-42F2-ACBE-CDF064577154}" srcOrd="2" destOrd="0" parTransId="{D731BCF2-929D-40B0-9875-A733C1CFF623}" sibTransId="{34E2DEDF-F4AB-4635-B808-A467DB28BCEC}"/>
    <dgm:cxn modelId="{2C263149-D6AD-40F6-981A-2CB75B2BFC8C}" srcId="{39E91ABF-013A-42F2-ACBE-CDF064577154}" destId="{CE655E54-CFD5-4935-BC47-D996E147962E}" srcOrd="0" destOrd="0" parTransId="{261F6CBE-DAD8-40C2-BC17-164DE65216A6}" sibTransId="{E2BA1D6C-D724-4F1F-87D6-B8E1ABAB9303}"/>
    <dgm:cxn modelId="{76F073D0-FFE0-4F90-B171-DD770EA643E5}" type="presOf" srcId="{39E91ABF-013A-42F2-ACBE-CDF064577154}" destId="{09108E7D-0EC6-40F5-AB1A-2FE16423AB4D}" srcOrd="0" destOrd="0" presId="urn:microsoft.com/office/officeart/2009/3/layout/IncreasingArrowsProcess"/>
    <dgm:cxn modelId="{C34D389F-83C8-4BD3-9648-A27FAF1B2F28}" type="presOf" srcId="{77100705-74A5-4677-A1A6-E75C337FB58B}" destId="{FF5153A6-7834-428A-8F16-74D18DDBE68C}" srcOrd="0" destOrd="0" presId="urn:microsoft.com/office/officeart/2009/3/layout/IncreasingArrowsProcess"/>
    <dgm:cxn modelId="{F85CDE59-EC09-4CB6-AF85-18C53DE826C4}" type="presParOf" srcId="{395862D8-2FD1-41EF-9AF2-B76A158A2C6B}" destId="{FF5153A6-7834-428A-8F16-74D18DDBE68C}" srcOrd="0" destOrd="0" presId="urn:microsoft.com/office/officeart/2009/3/layout/IncreasingArrowsProcess"/>
    <dgm:cxn modelId="{4A717BD8-351C-4CAE-ADC3-41854C505DD8}" type="presParOf" srcId="{395862D8-2FD1-41EF-9AF2-B76A158A2C6B}" destId="{2CAC734B-661C-4A12-B221-DA5F16C15C42}" srcOrd="1" destOrd="0" presId="urn:microsoft.com/office/officeart/2009/3/layout/IncreasingArrowsProcess"/>
    <dgm:cxn modelId="{3EC2EB0F-4FB3-4F1A-BDF8-89B7B49E9423}" type="presParOf" srcId="{395862D8-2FD1-41EF-9AF2-B76A158A2C6B}" destId="{BBD2858A-4D9B-43FE-B628-8096630A984E}" srcOrd="2" destOrd="0" presId="urn:microsoft.com/office/officeart/2009/3/layout/IncreasingArrowsProcess"/>
    <dgm:cxn modelId="{402C6F4E-5D60-4D5C-A21E-3EA2D7ACE238}" type="presParOf" srcId="{395862D8-2FD1-41EF-9AF2-B76A158A2C6B}" destId="{80B396CA-08AB-4196-BDB0-4309E9195F0F}" srcOrd="3" destOrd="0" presId="urn:microsoft.com/office/officeart/2009/3/layout/IncreasingArrowsProcess"/>
    <dgm:cxn modelId="{9A83DF23-2D06-47F4-9CB3-D04646FA567E}" type="presParOf" srcId="{395862D8-2FD1-41EF-9AF2-B76A158A2C6B}" destId="{09108E7D-0EC6-40F5-AB1A-2FE16423AB4D}" srcOrd="4" destOrd="0" presId="urn:microsoft.com/office/officeart/2009/3/layout/IncreasingArrowsProcess"/>
    <dgm:cxn modelId="{5BF488B5-08A6-44A5-83E8-77CDB17E3CEA}" type="presParOf" srcId="{395862D8-2FD1-41EF-9AF2-B76A158A2C6B}" destId="{EF258F95-C536-4D1E-8C38-A6BBE5983960}"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B6E4A09-67D6-425D-B823-32EF87748682}" type="doc">
      <dgm:prSet loTypeId="urn:microsoft.com/office/officeart/2005/8/layout/process4" loCatId="list" qsTypeId="urn:microsoft.com/office/officeart/2005/8/quickstyle/simple1" qsCatId="simple" csTypeId="urn:microsoft.com/office/officeart/2005/8/colors/colorful4" csCatId="colorful" phldr="1"/>
      <dgm:spPr/>
      <dgm:t>
        <a:bodyPr/>
        <a:lstStyle/>
        <a:p>
          <a:endParaRPr lang="es-ES"/>
        </a:p>
      </dgm:t>
    </dgm:pt>
    <dgm:pt modelId="{891D64BA-9135-4A06-A092-D13C16760E2E}">
      <dgm:prSet phldrT="[Texto]"/>
      <dgm:spPr/>
      <dgm:t>
        <a:bodyPr/>
        <a:lstStyle/>
        <a:p>
          <a:r>
            <a:rPr lang="es-US" dirty="0"/>
            <a:t>El desarrollo del delito pasa por dos fases:</a:t>
          </a:r>
          <a:endParaRPr lang="es-ES" dirty="0"/>
        </a:p>
      </dgm:t>
    </dgm:pt>
    <dgm:pt modelId="{2E171BC1-BAE4-4565-A934-1978B4F00A42}" type="parTrans" cxnId="{55ADD2A2-DF41-49A0-9C0C-1F1620FDF46C}">
      <dgm:prSet/>
      <dgm:spPr/>
      <dgm:t>
        <a:bodyPr/>
        <a:lstStyle/>
        <a:p>
          <a:endParaRPr lang="es-ES"/>
        </a:p>
      </dgm:t>
    </dgm:pt>
    <dgm:pt modelId="{F2E6B8CF-F00A-49C3-9D7C-BDE16096ED59}" type="sibTrans" cxnId="{55ADD2A2-DF41-49A0-9C0C-1F1620FDF46C}">
      <dgm:prSet/>
      <dgm:spPr/>
      <dgm:t>
        <a:bodyPr/>
        <a:lstStyle/>
        <a:p>
          <a:endParaRPr lang="es-ES"/>
        </a:p>
      </dgm:t>
    </dgm:pt>
    <dgm:pt modelId="{4B78F048-0DED-40A9-869C-1483E1D5D279}">
      <dgm:prSet phldrT="[Texto]"/>
      <dgm:spPr/>
      <dgm:t>
        <a:bodyPr/>
        <a:lstStyle/>
        <a:p>
          <a:r>
            <a:rPr lang="es-US" dirty="0"/>
            <a:t>Fase interna: antes de producirse el resultado. En el sujeto activo surge la idea criminal.</a:t>
          </a:r>
          <a:endParaRPr lang="es-ES" dirty="0"/>
        </a:p>
      </dgm:t>
    </dgm:pt>
    <dgm:pt modelId="{5E9AB860-FD80-41E5-B038-085AE838AC76}" type="parTrans" cxnId="{43D4BAE9-84F5-4881-955D-A6264F8884ED}">
      <dgm:prSet/>
      <dgm:spPr/>
      <dgm:t>
        <a:bodyPr/>
        <a:lstStyle/>
        <a:p>
          <a:endParaRPr lang="es-ES"/>
        </a:p>
      </dgm:t>
    </dgm:pt>
    <dgm:pt modelId="{918C6507-FFBC-47CE-A32A-61CB79C81404}" type="sibTrans" cxnId="{43D4BAE9-84F5-4881-955D-A6264F8884ED}">
      <dgm:prSet/>
      <dgm:spPr/>
      <dgm:t>
        <a:bodyPr/>
        <a:lstStyle/>
        <a:p>
          <a:endParaRPr lang="es-ES"/>
        </a:p>
      </dgm:t>
    </dgm:pt>
    <dgm:pt modelId="{DF6DC531-2E52-402A-BCC6-A8E10368B7C5}">
      <dgm:prSet phldrT="[Texto]"/>
      <dgm:spPr/>
      <dgm:t>
        <a:bodyPr/>
        <a:lstStyle/>
        <a:p>
          <a:r>
            <a:rPr lang="es-US" dirty="0"/>
            <a:t>Ideación: es el origen de la idea criminal </a:t>
          </a:r>
          <a:endParaRPr lang="es-ES" dirty="0"/>
        </a:p>
      </dgm:t>
    </dgm:pt>
    <dgm:pt modelId="{696240CC-6CC7-44D2-99C3-13D279B19F82}" type="parTrans" cxnId="{AEF5F132-67F9-42C4-828F-A38599C4FA74}">
      <dgm:prSet/>
      <dgm:spPr/>
      <dgm:t>
        <a:bodyPr/>
        <a:lstStyle/>
        <a:p>
          <a:endParaRPr lang="es-ES"/>
        </a:p>
      </dgm:t>
    </dgm:pt>
    <dgm:pt modelId="{C4CE396A-A03F-4355-BBF8-99F6EB5B455D}" type="sibTrans" cxnId="{AEF5F132-67F9-42C4-828F-A38599C4FA74}">
      <dgm:prSet/>
      <dgm:spPr/>
      <dgm:t>
        <a:bodyPr/>
        <a:lstStyle/>
        <a:p>
          <a:endParaRPr lang="es-ES"/>
        </a:p>
      </dgm:t>
    </dgm:pt>
    <dgm:pt modelId="{F3CF26B5-3CAB-42D9-AC11-5586D72657C6}">
      <dgm:prSet phldrT="[Texto]"/>
      <dgm:spPr/>
      <dgm:t>
        <a:bodyPr/>
        <a:lstStyle/>
        <a:p>
          <a:r>
            <a:rPr lang="es-US" dirty="0"/>
            <a:t>Deliberación: la idea surgida se acepta o se rechaza </a:t>
          </a:r>
          <a:endParaRPr lang="es-ES" dirty="0"/>
        </a:p>
      </dgm:t>
    </dgm:pt>
    <dgm:pt modelId="{26EDDD7B-35EC-40FB-A9D3-6627390203A4}" type="parTrans" cxnId="{BE39C3E4-4F6F-4A37-AF25-BA4EF1FB2E49}">
      <dgm:prSet/>
      <dgm:spPr/>
      <dgm:t>
        <a:bodyPr/>
        <a:lstStyle/>
        <a:p>
          <a:endParaRPr lang="es-ES"/>
        </a:p>
      </dgm:t>
    </dgm:pt>
    <dgm:pt modelId="{3D4B3D3B-6B86-4244-853E-DBCA95CBF0C4}" type="sibTrans" cxnId="{BE39C3E4-4F6F-4A37-AF25-BA4EF1FB2E49}">
      <dgm:prSet/>
      <dgm:spPr/>
      <dgm:t>
        <a:bodyPr/>
        <a:lstStyle/>
        <a:p>
          <a:endParaRPr lang="es-ES"/>
        </a:p>
      </dgm:t>
    </dgm:pt>
    <dgm:pt modelId="{E0A0F902-6348-41B0-ACF8-90F5B657F5EB}">
      <dgm:prSet phldrT="[Texto]"/>
      <dgm:spPr/>
      <dgm:t>
        <a:bodyPr/>
        <a:lstStyle/>
        <a:p>
          <a:r>
            <a:rPr lang="es-US" dirty="0"/>
            <a:t>Fase externa: se produce después de la resolución y consta de tres etapas:</a:t>
          </a:r>
          <a:endParaRPr lang="es-ES" dirty="0"/>
        </a:p>
      </dgm:t>
    </dgm:pt>
    <dgm:pt modelId="{476422CD-5A89-4BA2-90E7-E3454333F079}" type="parTrans" cxnId="{C9015FA1-DB24-44ED-8738-45D14AC1EE6F}">
      <dgm:prSet/>
      <dgm:spPr/>
      <dgm:t>
        <a:bodyPr/>
        <a:lstStyle/>
        <a:p>
          <a:endParaRPr lang="es-ES"/>
        </a:p>
      </dgm:t>
    </dgm:pt>
    <dgm:pt modelId="{30CC872A-E706-4028-A87A-9A32B3EAF139}" type="sibTrans" cxnId="{C9015FA1-DB24-44ED-8738-45D14AC1EE6F}">
      <dgm:prSet/>
      <dgm:spPr/>
      <dgm:t>
        <a:bodyPr/>
        <a:lstStyle/>
        <a:p>
          <a:endParaRPr lang="es-ES"/>
        </a:p>
      </dgm:t>
    </dgm:pt>
    <dgm:pt modelId="{C2F16517-6B49-43F7-8E71-789C80D46261}">
      <dgm:prSet phldrT="[Texto]"/>
      <dgm:spPr/>
      <dgm:t>
        <a:bodyPr/>
        <a:lstStyle/>
        <a:p>
          <a:r>
            <a:rPr lang="es-US" dirty="0"/>
            <a:t>Manifestación: la idea aparece en el exterior, es decir se manifiesta la voluntad de delinquir por lo cual no hay repercusión jurídica.</a:t>
          </a:r>
          <a:endParaRPr lang="es-ES" dirty="0"/>
        </a:p>
      </dgm:t>
    </dgm:pt>
    <dgm:pt modelId="{9520B2BF-A6F5-4EEA-8F60-ABEE92A276E4}" type="parTrans" cxnId="{8C9DE743-52FC-45AD-8738-9F90009749C0}">
      <dgm:prSet/>
      <dgm:spPr/>
      <dgm:t>
        <a:bodyPr/>
        <a:lstStyle/>
        <a:p>
          <a:endParaRPr lang="es-ES"/>
        </a:p>
      </dgm:t>
    </dgm:pt>
    <dgm:pt modelId="{6D8540D4-9C7F-44D6-9055-7E263F75D445}" type="sibTrans" cxnId="{8C9DE743-52FC-45AD-8738-9F90009749C0}">
      <dgm:prSet/>
      <dgm:spPr/>
      <dgm:t>
        <a:bodyPr/>
        <a:lstStyle/>
        <a:p>
          <a:endParaRPr lang="es-ES"/>
        </a:p>
      </dgm:t>
    </dgm:pt>
    <dgm:pt modelId="{A31F4342-9902-4B76-B4B8-07A224D186C7}">
      <dgm:prSet phldrT="[Texto]"/>
      <dgm:spPr/>
      <dgm:t>
        <a:bodyPr/>
        <a:lstStyle/>
        <a:p>
          <a:r>
            <a:rPr lang="es-US" dirty="0"/>
            <a:t>Preparación: se forma por los actos que realiza el sujeto con el propósito de delinquir.</a:t>
          </a:r>
          <a:endParaRPr lang="es-ES" dirty="0"/>
        </a:p>
      </dgm:t>
    </dgm:pt>
    <dgm:pt modelId="{9A235796-C7BB-4991-8915-F356F042556F}" type="parTrans" cxnId="{7226504A-324E-4D3B-9E94-69A119EE11D1}">
      <dgm:prSet/>
      <dgm:spPr/>
      <dgm:t>
        <a:bodyPr/>
        <a:lstStyle/>
        <a:p>
          <a:endParaRPr lang="es-ES"/>
        </a:p>
      </dgm:t>
    </dgm:pt>
    <dgm:pt modelId="{CD032FE3-3040-4289-866A-34C0EDF8FC26}" type="sibTrans" cxnId="{7226504A-324E-4D3B-9E94-69A119EE11D1}">
      <dgm:prSet/>
      <dgm:spPr/>
      <dgm:t>
        <a:bodyPr/>
        <a:lstStyle/>
        <a:p>
          <a:endParaRPr lang="es-ES"/>
        </a:p>
      </dgm:t>
    </dgm:pt>
    <dgm:pt modelId="{9681C9B6-4858-4079-8841-1EF4AC59174B}">
      <dgm:prSet phldrT="[Texto]"/>
      <dgm:spPr/>
      <dgm:t>
        <a:bodyPr/>
        <a:lstStyle/>
        <a:p>
          <a:r>
            <a:rPr lang="es-US" dirty="0"/>
            <a:t>Resolución: el sujeto decide cometer el delito.</a:t>
          </a:r>
          <a:endParaRPr lang="es-ES" dirty="0"/>
        </a:p>
      </dgm:t>
    </dgm:pt>
    <dgm:pt modelId="{4CAF935D-AC96-419A-9C9A-BE86BCB599B2}" type="parTrans" cxnId="{C24C19F7-B04D-4FD6-9DFF-4AEDDEB73E1D}">
      <dgm:prSet/>
      <dgm:spPr/>
      <dgm:t>
        <a:bodyPr/>
        <a:lstStyle/>
        <a:p>
          <a:endParaRPr lang="es-ES"/>
        </a:p>
      </dgm:t>
    </dgm:pt>
    <dgm:pt modelId="{6268C4DB-CF5D-40B8-9C40-D87BA3FC4A28}" type="sibTrans" cxnId="{C24C19F7-B04D-4FD6-9DFF-4AEDDEB73E1D}">
      <dgm:prSet/>
      <dgm:spPr/>
      <dgm:t>
        <a:bodyPr/>
        <a:lstStyle/>
        <a:p>
          <a:endParaRPr lang="es-ES"/>
        </a:p>
      </dgm:t>
    </dgm:pt>
    <dgm:pt modelId="{93A6F512-3269-4FB1-87DB-AEF2391C4B3F}">
      <dgm:prSet phldrT="[Texto]"/>
      <dgm:spPr/>
      <dgm:t>
        <a:bodyPr/>
        <a:lstStyle/>
        <a:p>
          <a:r>
            <a:rPr lang="es-US" dirty="0"/>
            <a:t>Ejecución: consiste en la realización de los actos y dan origen propiamente al delito.</a:t>
          </a:r>
          <a:endParaRPr lang="es-ES" b="1" dirty="0"/>
        </a:p>
      </dgm:t>
    </dgm:pt>
    <dgm:pt modelId="{DA1599EE-EA42-4C51-816E-EA213D2DD1FA}" type="parTrans" cxnId="{186D3461-FF84-4AA8-A464-0C8DDB9B1CED}">
      <dgm:prSet/>
      <dgm:spPr/>
      <dgm:t>
        <a:bodyPr/>
        <a:lstStyle/>
        <a:p>
          <a:endParaRPr lang="es-ES"/>
        </a:p>
      </dgm:t>
    </dgm:pt>
    <dgm:pt modelId="{F13D1002-A194-40F0-84C9-334039488F87}" type="sibTrans" cxnId="{186D3461-FF84-4AA8-A464-0C8DDB9B1CED}">
      <dgm:prSet/>
      <dgm:spPr/>
      <dgm:t>
        <a:bodyPr/>
        <a:lstStyle/>
        <a:p>
          <a:endParaRPr lang="es-ES"/>
        </a:p>
      </dgm:t>
    </dgm:pt>
    <dgm:pt modelId="{9B846097-613E-4137-B831-132CF2C8720B}" type="pres">
      <dgm:prSet presAssocID="{2B6E4A09-67D6-425D-B823-32EF87748682}" presName="Name0" presStyleCnt="0">
        <dgm:presLayoutVars>
          <dgm:dir/>
          <dgm:animLvl val="lvl"/>
          <dgm:resizeHandles val="exact"/>
        </dgm:presLayoutVars>
      </dgm:prSet>
      <dgm:spPr/>
      <dgm:t>
        <a:bodyPr/>
        <a:lstStyle/>
        <a:p>
          <a:endParaRPr lang="es-MX"/>
        </a:p>
      </dgm:t>
    </dgm:pt>
    <dgm:pt modelId="{1D158C84-EF2E-4FEA-A822-0193BF77ED24}" type="pres">
      <dgm:prSet presAssocID="{E0A0F902-6348-41B0-ACF8-90F5B657F5EB}" presName="boxAndChildren" presStyleCnt="0"/>
      <dgm:spPr/>
    </dgm:pt>
    <dgm:pt modelId="{BAC82925-F20E-4291-80E1-8CEA95BC4F2F}" type="pres">
      <dgm:prSet presAssocID="{E0A0F902-6348-41B0-ACF8-90F5B657F5EB}" presName="parentTextBox" presStyleLbl="node1" presStyleIdx="0" presStyleCnt="3"/>
      <dgm:spPr/>
      <dgm:t>
        <a:bodyPr/>
        <a:lstStyle/>
        <a:p>
          <a:endParaRPr lang="es-MX"/>
        </a:p>
      </dgm:t>
    </dgm:pt>
    <dgm:pt modelId="{736D4AF0-0E31-4BFF-AB3C-ED2CCC04B920}" type="pres">
      <dgm:prSet presAssocID="{E0A0F902-6348-41B0-ACF8-90F5B657F5EB}" presName="entireBox" presStyleLbl="node1" presStyleIdx="0" presStyleCnt="3"/>
      <dgm:spPr/>
      <dgm:t>
        <a:bodyPr/>
        <a:lstStyle/>
        <a:p>
          <a:endParaRPr lang="es-MX"/>
        </a:p>
      </dgm:t>
    </dgm:pt>
    <dgm:pt modelId="{1A23EE07-B99B-481E-87AF-8157B6ED2532}" type="pres">
      <dgm:prSet presAssocID="{E0A0F902-6348-41B0-ACF8-90F5B657F5EB}" presName="descendantBox" presStyleCnt="0"/>
      <dgm:spPr/>
    </dgm:pt>
    <dgm:pt modelId="{AB16539E-1212-4D90-BE9C-17FA8C5CAED0}" type="pres">
      <dgm:prSet presAssocID="{C2F16517-6B49-43F7-8E71-789C80D46261}" presName="childTextBox" presStyleLbl="fgAccFollowNode1" presStyleIdx="0" presStyleCnt="6">
        <dgm:presLayoutVars>
          <dgm:bulletEnabled val="1"/>
        </dgm:presLayoutVars>
      </dgm:prSet>
      <dgm:spPr/>
      <dgm:t>
        <a:bodyPr/>
        <a:lstStyle/>
        <a:p>
          <a:endParaRPr lang="es-MX"/>
        </a:p>
      </dgm:t>
    </dgm:pt>
    <dgm:pt modelId="{E04182AC-8772-45ED-9195-35DB520FD90B}" type="pres">
      <dgm:prSet presAssocID="{A31F4342-9902-4B76-B4B8-07A224D186C7}" presName="childTextBox" presStyleLbl="fgAccFollowNode1" presStyleIdx="1" presStyleCnt="6">
        <dgm:presLayoutVars>
          <dgm:bulletEnabled val="1"/>
        </dgm:presLayoutVars>
      </dgm:prSet>
      <dgm:spPr/>
      <dgm:t>
        <a:bodyPr/>
        <a:lstStyle/>
        <a:p>
          <a:endParaRPr lang="es-MX"/>
        </a:p>
      </dgm:t>
    </dgm:pt>
    <dgm:pt modelId="{B6EDEFB3-462A-404D-94A9-651E45C75AEF}" type="pres">
      <dgm:prSet presAssocID="{93A6F512-3269-4FB1-87DB-AEF2391C4B3F}" presName="childTextBox" presStyleLbl="fgAccFollowNode1" presStyleIdx="2" presStyleCnt="6">
        <dgm:presLayoutVars>
          <dgm:bulletEnabled val="1"/>
        </dgm:presLayoutVars>
      </dgm:prSet>
      <dgm:spPr/>
      <dgm:t>
        <a:bodyPr/>
        <a:lstStyle/>
        <a:p>
          <a:endParaRPr lang="es-MX"/>
        </a:p>
      </dgm:t>
    </dgm:pt>
    <dgm:pt modelId="{DF7BA164-BA13-40F1-94C4-3B70E1779333}" type="pres">
      <dgm:prSet presAssocID="{918C6507-FFBC-47CE-A32A-61CB79C81404}" presName="sp" presStyleCnt="0"/>
      <dgm:spPr/>
    </dgm:pt>
    <dgm:pt modelId="{84B882C8-567B-491D-9D5D-BC5B012205A4}" type="pres">
      <dgm:prSet presAssocID="{4B78F048-0DED-40A9-869C-1483E1D5D279}" presName="arrowAndChildren" presStyleCnt="0"/>
      <dgm:spPr/>
    </dgm:pt>
    <dgm:pt modelId="{89F20CEA-403F-4EE8-ACCD-5081F98813F6}" type="pres">
      <dgm:prSet presAssocID="{4B78F048-0DED-40A9-869C-1483E1D5D279}" presName="parentTextArrow" presStyleLbl="node1" presStyleIdx="0" presStyleCnt="3"/>
      <dgm:spPr/>
      <dgm:t>
        <a:bodyPr/>
        <a:lstStyle/>
        <a:p>
          <a:endParaRPr lang="es-MX"/>
        </a:p>
      </dgm:t>
    </dgm:pt>
    <dgm:pt modelId="{6FE79709-1E51-4D57-817B-7FC3BF99074F}" type="pres">
      <dgm:prSet presAssocID="{4B78F048-0DED-40A9-869C-1483E1D5D279}" presName="arrow" presStyleLbl="node1" presStyleIdx="1" presStyleCnt="3"/>
      <dgm:spPr/>
      <dgm:t>
        <a:bodyPr/>
        <a:lstStyle/>
        <a:p>
          <a:endParaRPr lang="es-MX"/>
        </a:p>
      </dgm:t>
    </dgm:pt>
    <dgm:pt modelId="{54CBED7F-2EE1-462E-85FE-52AC587E1C56}" type="pres">
      <dgm:prSet presAssocID="{4B78F048-0DED-40A9-869C-1483E1D5D279}" presName="descendantArrow" presStyleCnt="0"/>
      <dgm:spPr/>
    </dgm:pt>
    <dgm:pt modelId="{E3169AF9-6AC5-44BD-95E3-B6ED888B5E5B}" type="pres">
      <dgm:prSet presAssocID="{DF6DC531-2E52-402A-BCC6-A8E10368B7C5}" presName="childTextArrow" presStyleLbl="fgAccFollowNode1" presStyleIdx="3" presStyleCnt="6">
        <dgm:presLayoutVars>
          <dgm:bulletEnabled val="1"/>
        </dgm:presLayoutVars>
      </dgm:prSet>
      <dgm:spPr/>
      <dgm:t>
        <a:bodyPr/>
        <a:lstStyle/>
        <a:p>
          <a:endParaRPr lang="es-MX"/>
        </a:p>
      </dgm:t>
    </dgm:pt>
    <dgm:pt modelId="{65C1837A-0178-4621-8E92-28A7E41A9F7E}" type="pres">
      <dgm:prSet presAssocID="{F3CF26B5-3CAB-42D9-AC11-5586D72657C6}" presName="childTextArrow" presStyleLbl="fgAccFollowNode1" presStyleIdx="4" presStyleCnt="6">
        <dgm:presLayoutVars>
          <dgm:bulletEnabled val="1"/>
        </dgm:presLayoutVars>
      </dgm:prSet>
      <dgm:spPr/>
      <dgm:t>
        <a:bodyPr/>
        <a:lstStyle/>
        <a:p>
          <a:endParaRPr lang="es-MX"/>
        </a:p>
      </dgm:t>
    </dgm:pt>
    <dgm:pt modelId="{7879265A-FC2B-4260-A0D9-1E9712B54D1A}" type="pres">
      <dgm:prSet presAssocID="{9681C9B6-4858-4079-8841-1EF4AC59174B}" presName="childTextArrow" presStyleLbl="fgAccFollowNode1" presStyleIdx="5" presStyleCnt="6">
        <dgm:presLayoutVars>
          <dgm:bulletEnabled val="1"/>
        </dgm:presLayoutVars>
      </dgm:prSet>
      <dgm:spPr/>
      <dgm:t>
        <a:bodyPr/>
        <a:lstStyle/>
        <a:p>
          <a:endParaRPr lang="es-MX"/>
        </a:p>
      </dgm:t>
    </dgm:pt>
    <dgm:pt modelId="{2C94D90F-BFE0-4727-A451-0EB2C83120F0}" type="pres">
      <dgm:prSet presAssocID="{F2E6B8CF-F00A-49C3-9D7C-BDE16096ED59}" presName="sp" presStyleCnt="0"/>
      <dgm:spPr/>
    </dgm:pt>
    <dgm:pt modelId="{2A3AE744-47A6-4082-BD30-4A49D449A663}" type="pres">
      <dgm:prSet presAssocID="{891D64BA-9135-4A06-A092-D13C16760E2E}" presName="arrowAndChildren" presStyleCnt="0"/>
      <dgm:spPr/>
    </dgm:pt>
    <dgm:pt modelId="{2BF9D852-923F-4471-9E63-D008D22BC6D6}" type="pres">
      <dgm:prSet presAssocID="{891D64BA-9135-4A06-A092-D13C16760E2E}" presName="parentTextArrow" presStyleLbl="node1" presStyleIdx="2" presStyleCnt="3" custScaleY="59882"/>
      <dgm:spPr/>
      <dgm:t>
        <a:bodyPr/>
        <a:lstStyle/>
        <a:p>
          <a:endParaRPr lang="es-MX"/>
        </a:p>
      </dgm:t>
    </dgm:pt>
  </dgm:ptLst>
  <dgm:cxnLst>
    <dgm:cxn modelId="{4C35D957-BEA2-4B0A-809A-EFD6404D18AE}" type="presOf" srcId="{2B6E4A09-67D6-425D-B823-32EF87748682}" destId="{9B846097-613E-4137-B831-132CF2C8720B}" srcOrd="0" destOrd="0" presId="urn:microsoft.com/office/officeart/2005/8/layout/process4"/>
    <dgm:cxn modelId="{8C9DE743-52FC-45AD-8738-9F90009749C0}" srcId="{E0A0F902-6348-41B0-ACF8-90F5B657F5EB}" destId="{C2F16517-6B49-43F7-8E71-789C80D46261}" srcOrd="0" destOrd="0" parTransId="{9520B2BF-A6F5-4EEA-8F60-ABEE92A276E4}" sibTransId="{6D8540D4-9C7F-44D6-9055-7E263F75D445}"/>
    <dgm:cxn modelId="{55ADD2A2-DF41-49A0-9C0C-1F1620FDF46C}" srcId="{2B6E4A09-67D6-425D-B823-32EF87748682}" destId="{891D64BA-9135-4A06-A092-D13C16760E2E}" srcOrd="0" destOrd="0" parTransId="{2E171BC1-BAE4-4565-A934-1978B4F00A42}" sibTransId="{F2E6B8CF-F00A-49C3-9D7C-BDE16096ED59}"/>
    <dgm:cxn modelId="{C24C19F7-B04D-4FD6-9DFF-4AEDDEB73E1D}" srcId="{4B78F048-0DED-40A9-869C-1483E1D5D279}" destId="{9681C9B6-4858-4079-8841-1EF4AC59174B}" srcOrd="2" destOrd="0" parTransId="{4CAF935D-AC96-419A-9C9A-BE86BCB599B2}" sibTransId="{6268C4DB-CF5D-40B8-9C40-D87BA3FC4A28}"/>
    <dgm:cxn modelId="{55457CF9-1767-488F-9022-7B0254A60626}" type="presOf" srcId="{93A6F512-3269-4FB1-87DB-AEF2391C4B3F}" destId="{B6EDEFB3-462A-404D-94A9-651E45C75AEF}" srcOrd="0" destOrd="0" presId="urn:microsoft.com/office/officeart/2005/8/layout/process4"/>
    <dgm:cxn modelId="{C3831B35-F874-4A65-BB3E-BDB398B0C39B}" type="presOf" srcId="{891D64BA-9135-4A06-A092-D13C16760E2E}" destId="{2BF9D852-923F-4471-9E63-D008D22BC6D6}" srcOrd="0" destOrd="0" presId="urn:microsoft.com/office/officeart/2005/8/layout/process4"/>
    <dgm:cxn modelId="{C40358A6-5574-484D-8C83-BDDAD9BE1E97}" type="presOf" srcId="{E0A0F902-6348-41B0-ACF8-90F5B657F5EB}" destId="{736D4AF0-0E31-4BFF-AB3C-ED2CCC04B920}" srcOrd="1" destOrd="0" presId="urn:microsoft.com/office/officeart/2005/8/layout/process4"/>
    <dgm:cxn modelId="{AEF5F132-67F9-42C4-828F-A38599C4FA74}" srcId="{4B78F048-0DED-40A9-869C-1483E1D5D279}" destId="{DF6DC531-2E52-402A-BCC6-A8E10368B7C5}" srcOrd="0" destOrd="0" parTransId="{696240CC-6CC7-44D2-99C3-13D279B19F82}" sibTransId="{C4CE396A-A03F-4355-BBF8-99F6EB5B455D}"/>
    <dgm:cxn modelId="{F74B06A4-74BE-49A0-849E-D739239173B2}" type="presOf" srcId="{E0A0F902-6348-41B0-ACF8-90F5B657F5EB}" destId="{BAC82925-F20E-4291-80E1-8CEA95BC4F2F}" srcOrd="0" destOrd="0" presId="urn:microsoft.com/office/officeart/2005/8/layout/process4"/>
    <dgm:cxn modelId="{E194A2A5-E091-4315-86D0-A83EA14C951B}" type="presOf" srcId="{C2F16517-6B49-43F7-8E71-789C80D46261}" destId="{AB16539E-1212-4D90-BE9C-17FA8C5CAED0}" srcOrd="0" destOrd="0" presId="urn:microsoft.com/office/officeart/2005/8/layout/process4"/>
    <dgm:cxn modelId="{43D4BAE9-84F5-4881-955D-A6264F8884ED}" srcId="{2B6E4A09-67D6-425D-B823-32EF87748682}" destId="{4B78F048-0DED-40A9-869C-1483E1D5D279}" srcOrd="1" destOrd="0" parTransId="{5E9AB860-FD80-41E5-B038-085AE838AC76}" sibTransId="{918C6507-FFBC-47CE-A32A-61CB79C81404}"/>
    <dgm:cxn modelId="{186D3461-FF84-4AA8-A464-0C8DDB9B1CED}" srcId="{E0A0F902-6348-41B0-ACF8-90F5B657F5EB}" destId="{93A6F512-3269-4FB1-87DB-AEF2391C4B3F}" srcOrd="2" destOrd="0" parTransId="{DA1599EE-EA42-4C51-816E-EA213D2DD1FA}" sibTransId="{F13D1002-A194-40F0-84C9-334039488F87}"/>
    <dgm:cxn modelId="{BE39C3E4-4F6F-4A37-AF25-BA4EF1FB2E49}" srcId="{4B78F048-0DED-40A9-869C-1483E1D5D279}" destId="{F3CF26B5-3CAB-42D9-AC11-5586D72657C6}" srcOrd="1" destOrd="0" parTransId="{26EDDD7B-35EC-40FB-A9D3-6627390203A4}" sibTransId="{3D4B3D3B-6B86-4244-853E-DBCA95CBF0C4}"/>
    <dgm:cxn modelId="{0375CFD7-E62A-4778-8AEC-C8A9FCE7FB83}" type="presOf" srcId="{4B78F048-0DED-40A9-869C-1483E1D5D279}" destId="{89F20CEA-403F-4EE8-ACCD-5081F98813F6}" srcOrd="0" destOrd="0" presId="urn:microsoft.com/office/officeart/2005/8/layout/process4"/>
    <dgm:cxn modelId="{7226504A-324E-4D3B-9E94-69A119EE11D1}" srcId="{E0A0F902-6348-41B0-ACF8-90F5B657F5EB}" destId="{A31F4342-9902-4B76-B4B8-07A224D186C7}" srcOrd="1" destOrd="0" parTransId="{9A235796-C7BB-4991-8915-F356F042556F}" sibTransId="{CD032FE3-3040-4289-866A-34C0EDF8FC26}"/>
    <dgm:cxn modelId="{6A0F228A-CDD0-47A7-BF8E-F18DC8DFBE11}" type="presOf" srcId="{4B78F048-0DED-40A9-869C-1483E1D5D279}" destId="{6FE79709-1E51-4D57-817B-7FC3BF99074F}" srcOrd="1" destOrd="0" presId="urn:microsoft.com/office/officeart/2005/8/layout/process4"/>
    <dgm:cxn modelId="{37681A01-77C3-484B-B0B2-6334EB305F3B}" type="presOf" srcId="{F3CF26B5-3CAB-42D9-AC11-5586D72657C6}" destId="{65C1837A-0178-4621-8E92-28A7E41A9F7E}" srcOrd="0" destOrd="0" presId="urn:microsoft.com/office/officeart/2005/8/layout/process4"/>
    <dgm:cxn modelId="{3A9A576E-950B-4BE0-A0DE-152896256945}" type="presOf" srcId="{9681C9B6-4858-4079-8841-1EF4AC59174B}" destId="{7879265A-FC2B-4260-A0D9-1E9712B54D1A}" srcOrd="0" destOrd="0" presId="urn:microsoft.com/office/officeart/2005/8/layout/process4"/>
    <dgm:cxn modelId="{C9015FA1-DB24-44ED-8738-45D14AC1EE6F}" srcId="{2B6E4A09-67D6-425D-B823-32EF87748682}" destId="{E0A0F902-6348-41B0-ACF8-90F5B657F5EB}" srcOrd="2" destOrd="0" parTransId="{476422CD-5A89-4BA2-90E7-E3454333F079}" sibTransId="{30CC872A-E706-4028-A87A-9A32B3EAF139}"/>
    <dgm:cxn modelId="{DBB5BEE6-4DF1-41C2-84C3-5D965D319B78}" type="presOf" srcId="{A31F4342-9902-4B76-B4B8-07A224D186C7}" destId="{E04182AC-8772-45ED-9195-35DB520FD90B}" srcOrd="0" destOrd="0" presId="urn:microsoft.com/office/officeart/2005/8/layout/process4"/>
    <dgm:cxn modelId="{593B4E6C-C12E-48A3-BF9B-C374E2662E64}" type="presOf" srcId="{DF6DC531-2E52-402A-BCC6-A8E10368B7C5}" destId="{E3169AF9-6AC5-44BD-95E3-B6ED888B5E5B}" srcOrd="0" destOrd="0" presId="urn:microsoft.com/office/officeart/2005/8/layout/process4"/>
    <dgm:cxn modelId="{6B76F9D2-A73A-45E4-828F-6BDF4C209CBF}" type="presParOf" srcId="{9B846097-613E-4137-B831-132CF2C8720B}" destId="{1D158C84-EF2E-4FEA-A822-0193BF77ED24}" srcOrd="0" destOrd="0" presId="urn:microsoft.com/office/officeart/2005/8/layout/process4"/>
    <dgm:cxn modelId="{61772336-9417-4115-9634-138B85BA2902}" type="presParOf" srcId="{1D158C84-EF2E-4FEA-A822-0193BF77ED24}" destId="{BAC82925-F20E-4291-80E1-8CEA95BC4F2F}" srcOrd="0" destOrd="0" presId="urn:microsoft.com/office/officeart/2005/8/layout/process4"/>
    <dgm:cxn modelId="{8EFE4ECC-DC8B-4092-B659-E4A8102542B7}" type="presParOf" srcId="{1D158C84-EF2E-4FEA-A822-0193BF77ED24}" destId="{736D4AF0-0E31-4BFF-AB3C-ED2CCC04B920}" srcOrd="1" destOrd="0" presId="urn:microsoft.com/office/officeart/2005/8/layout/process4"/>
    <dgm:cxn modelId="{06B885CC-DE31-496B-B670-4F1F359C634D}" type="presParOf" srcId="{1D158C84-EF2E-4FEA-A822-0193BF77ED24}" destId="{1A23EE07-B99B-481E-87AF-8157B6ED2532}" srcOrd="2" destOrd="0" presId="urn:microsoft.com/office/officeart/2005/8/layout/process4"/>
    <dgm:cxn modelId="{AE56A6E0-5DF1-4E96-B60D-324FEB43BC5E}" type="presParOf" srcId="{1A23EE07-B99B-481E-87AF-8157B6ED2532}" destId="{AB16539E-1212-4D90-BE9C-17FA8C5CAED0}" srcOrd="0" destOrd="0" presId="urn:microsoft.com/office/officeart/2005/8/layout/process4"/>
    <dgm:cxn modelId="{E511B259-2C1B-495D-8B60-782FE93A9F10}" type="presParOf" srcId="{1A23EE07-B99B-481E-87AF-8157B6ED2532}" destId="{E04182AC-8772-45ED-9195-35DB520FD90B}" srcOrd="1" destOrd="0" presId="urn:microsoft.com/office/officeart/2005/8/layout/process4"/>
    <dgm:cxn modelId="{43628B0F-EC6E-4745-928A-3DEDA6ED0994}" type="presParOf" srcId="{1A23EE07-B99B-481E-87AF-8157B6ED2532}" destId="{B6EDEFB3-462A-404D-94A9-651E45C75AEF}" srcOrd="2" destOrd="0" presId="urn:microsoft.com/office/officeart/2005/8/layout/process4"/>
    <dgm:cxn modelId="{F3B30D58-F2CB-4763-8C1D-776E2AEAF872}" type="presParOf" srcId="{9B846097-613E-4137-B831-132CF2C8720B}" destId="{DF7BA164-BA13-40F1-94C4-3B70E1779333}" srcOrd="1" destOrd="0" presId="urn:microsoft.com/office/officeart/2005/8/layout/process4"/>
    <dgm:cxn modelId="{CA2F1BC2-41C3-4F98-8F64-C293CFA38FB5}" type="presParOf" srcId="{9B846097-613E-4137-B831-132CF2C8720B}" destId="{84B882C8-567B-491D-9D5D-BC5B012205A4}" srcOrd="2" destOrd="0" presId="urn:microsoft.com/office/officeart/2005/8/layout/process4"/>
    <dgm:cxn modelId="{4997E32D-8710-41DD-9807-55D9112CD537}" type="presParOf" srcId="{84B882C8-567B-491D-9D5D-BC5B012205A4}" destId="{89F20CEA-403F-4EE8-ACCD-5081F98813F6}" srcOrd="0" destOrd="0" presId="urn:microsoft.com/office/officeart/2005/8/layout/process4"/>
    <dgm:cxn modelId="{FC03BF6A-95F9-4710-898F-355ABD684E5B}" type="presParOf" srcId="{84B882C8-567B-491D-9D5D-BC5B012205A4}" destId="{6FE79709-1E51-4D57-817B-7FC3BF99074F}" srcOrd="1" destOrd="0" presId="urn:microsoft.com/office/officeart/2005/8/layout/process4"/>
    <dgm:cxn modelId="{BEE83BE3-966A-4693-A666-F4A8D20C21E8}" type="presParOf" srcId="{84B882C8-567B-491D-9D5D-BC5B012205A4}" destId="{54CBED7F-2EE1-462E-85FE-52AC587E1C56}" srcOrd="2" destOrd="0" presId="urn:microsoft.com/office/officeart/2005/8/layout/process4"/>
    <dgm:cxn modelId="{AA6A33BF-DF34-4DE6-9320-5C0619521B44}" type="presParOf" srcId="{54CBED7F-2EE1-462E-85FE-52AC587E1C56}" destId="{E3169AF9-6AC5-44BD-95E3-B6ED888B5E5B}" srcOrd="0" destOrd="0" presId="urn:microsoft.com/office/officeart/2005/8/layout/process4"/>
    <dgm:cxn modelId="{B57465CF-5538-469F-AE9A-8336FA5ADD90}" type="presParOf" srcId="{54CBED7F-2EE1-462E-85FE-52AC587E1C56}" destId="{65C1837A-0178-4621-8E92-28A7E41A9F7E}" srcOrd="1" destOrd="0" presId="urn:microsoft.com/office/officeart/2005/8/layout/process4"/>
    <dgm:cxn modelId="{6A092319-E4D1-48EE-BB99-AB0CC8BA9EA2}" type="presParOf" srcId="{54CBED7F-2EE1-462E-85FE-52AC587E1C56}" destId="{7879265A-FC2B-4260-A0D9-1E9712B54D1A}" srcOrd="2" destOrd="0" presId="urn:microsoft.com/office/officeart/2005/8/layout/process4"/>
    <dgm:cxn modelId="{2BB06525-6200-4873-AEC8-634F15D9C8DB}" type="presParOf" srcId="{9B846097-613E-4137-B831-132CF2C8720B}" destId="{2C94D90F-BFE0-4727-A451-0EB2C83120F0}" srcOrd="3" destOrd="0" presId="urn:microsoft.com/office/officeart/2005/8/layout/process4"/>
    <dgm:cxn modelId="{4EF77C41-E8A2-4AEB-B2F1-FAC81EAC78EB}" type="presParOf" srcId="{9B846097-613E-4137-B831-132CF2C8720B}" destId="{2A3AE744-47A6-4082-BD30-4A49D449A663}" srcOrd="4" destOrd="0" presId="urn:microsoft.com/office/officeart/2005/8/layout/process4"/>
    <dgm:cxn modelId="{E028A949-76DC-4188-BA8F-04B668ED3229}" type="presParOf" srcId="{2A3AE744-47A6-4082-BD30-4A49D449A663}" destId="{2BF9D852-923F-4471-9E63-D008D22BC6D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5E8987C-E57B-449B-85F5-89FBED93FFEF}" type="doc">
      <dgm:prSet loTypeId="urn:microsoft.com/office/officeart/2008/layout/HorizontalMultiLevelHierarchy" loCatId="hierarchy" qsTypeId="urn:microsoft.com/office/officeart/2005/8/quickstyle/3d3" qsCatId="3D" csTypeId="urn:microsoft.com/office/officeart/2005/8/colors/colorful3" csCatId="colorful" phldr="1"/>
      <dgm:spPr/>
      <dgm:t>
        <a:bodyPr/>
        <a:lstStyle/>
        <a:p>
          <a:endParaRPr lang="es-ES"/>
        </a:p>
      </dgm:t>
    </dgm:pt>
    <dgm:pt modelId="{0A1410BE-F7A2-4BA3-B237-1B67A09E9FE8}">
      <dgm:prSet phldrT="[Texto]"/>
      <dgm:spPr/>
      <dgm:t>
        <a:bodyPr/>
        <a:lstStyle/>
        <a:p>
          <a:r>
            <a:rPr lang="es-US" dirty="0"/>
            <a:t>Existen también otros elementos </a:t>
          </a:r>
          <a:endParaRPr lang="es-ES" dirty="0"/>
        </a:p>
      </dgm:t>
    </dgm:pt>
    <dgm:pt modelId="{28871A44-EEA2-451C-A307-61E71B8BA90F}" type="parTrans" cxnId="{9C630C4A-0310-4A66-8FE6-F23C508B6E51}">
      <dgm:prSet/>
      <dgm:spPr/>
      <dgm:t>
        <a:bodyPr/>
        <a:lstStyle/>
        <a:p>
          <a:endParaRPr lang="es-ES"/>
        </a:p>
      </dgm:t>
    </dgm:pt>
    <dgm:pt modelId="{6F5358A3-AC42-4CEE-A46C-46D28FCEF0C0}" type="sibTrans" cxnId="{9C630C4A-0310-4A66-8FE6-F23C508B6E51}">
      <dgm:prSet/>
      <dgm:spPr/>
      <dgm:t>
        <a:bodyPr/>
        <a:lstStyle/>
        <a:p>
          <a:endParaRPr lang="es-ES"/>
        </a:p>
      </dgm:t>
    </dgm:pt>
    <dgm:pt modelId="{7FEE7F32-987B-4DF1-B2DD-7A086AA0AC5B}">
      <dgm:prSet phldrT="[Texto]"/>
      <dgm:spPr/>
      <dgm:t>
        <a:bodyPr/>
        <a:lstStyle/>
        <a:p>
          <a:pPr algn="just"/>
          <a:r>
            <a:rPr lang="es-US" dirty="0"/>
            <a:t>La tentativa: de constituye por los actos materiales tendientes a ejecutar el delito, de modo que este no de produzca por causas ajenas a la voluntad del agente y puede pasar por actos positivos (acciones) o por actos negativos (omisiones o abstenciones).</a:t>
          </a:r>
          <a:endParaRPr lang="es-ES" dirty="0"/>
        </a:p>
      </dgm:t>
    </dgm:pt>
    <dgm:pt modelId="{4459F3EF-52FB-4ECC-AE70-5531304CA32F}" type="parTrans" cxnId="{0E430413-F3DF-43C7-B250-5143C2B86EF2}">
      <dgm:prSet/>
      <dgm:spPr/>
      <dgm:t>
        <a:bodyPr/>
        <a:lstStyle/>
        <a:p>
          <a:endParaRPr lang="es-ES"/>
        </a:p>
      </dgm:t>
    </dgm:pt>
    <dgm:pt modelId="{5FDD1ED5-ECB7-4A99-9B2D-FD10543836BD}" type="sibTrans" cxnId="{0E430413-F3DF-43C7-B250-5143C2B86EF2}">
      <dgm:prSet/>
      <dgm:spPr/>
      <dgm:t>
        <a:bodyPr/>
        <a:lstStyle/>
        <a:p>
          <a:endParaRPr lang="es-ES"/>
        </a:p>
      </dgm:t>
    </dgm:pt>
    <dgm:pt modelId="{DA74C1AF-9F34-43AF-B62E-642758D5BC7A}">
      <dgm:prSet phldrT="[Texto]"/>
      <dgm:spPr/>
      <dgm:t>
        <a:bodyPr/>
        <a:lstStyle/>
        <a:p>
          <a:pPr algn="just"/>
          <a:r>
            <a:rPr lang="es-US" dirty="0"/>
            <a:t>Consumación: es la producción del resultado típico y ocurre en el momento preciso de dañar o poner en riesgo el bien jurídico tutelado.</a:t>
          </a:r>
          <a:endParaRPr lang="es-ES" dirty="0"/>
        </a:p>
      </dgm:t>
    </dgm:pt>
    <dgm:pt modelId="{EB8BE329-4D3D-4FFD-8C6F-A8695B4D3877}" type="parTrans" cxnId="{77076A77-75F2-4DEE-9BB0-A5159023A74D}">
      <dgm:prSet/>
      <dgm:spPr/>
      <dgm:t>
        <a:bodyPr/>
        <a:lstStyle/>
        <a:p>
          <a:endParaRPr lang="es-ES"/>
        </a:p>
      </dgm:t>
    </dgm:pt>
    <dgm:pt modelId="{ECE469EC-1F53-4F98-8456-BF9F1B40A9CB}" type="sibTrans" cxnId="{77076A77-75F2-4DEE-9BB0-A5159023A74D}">
      <dgm:prSet/>
      <dgm:spPr/>
      <dgm:t>
        <a:bodyPr/>
        <a:lstStyle/>
        <a:p>
          <a:endParaRPr lang="es-ES"/>
        </a:p>
      </dgm:t>
    </dgm:pt>
    <dgm:pt modelId="{4992596A-6455-4990-AD10-C2005733DFC0}" type="pres">
      <dgm:prSet presAssocID="{15E8987C-E57B-449B-85F5-89FBED93FFEF}" presName="Name0" presStyleCnt="0">
        <dgm:presLayoutVars>
          <dgm:chPref val="1"/>
          <dgm:dir/>
          <dgm:animOne val="branch"/>
          <dgm:animLvl val="lvl"/>
          <dgm:resizeHandles val="exact"/>
        </dgm:presLayoutVars>
      </dgm:prSet>
      <dgm:spPr/>
      <dgm:t>
        <a:bodyPr/>
        <a:lstStyle/>
        <a:p>
          <a:endParaRPr lang="es-MX"/>
        </a:p>
      </dgm:t>
    </dgm:pt>
    <dgm:pt modelId="{4D608499-A6F2-4489-ACB7-5A471FD10679}" type="pres">
      <dgm:prSet presAssocID="{0A1410BE-F7A2-4BA3-B237-1B67A09E9FE8}" presName="root1" presStyleCnt="0"/>
      <dgm:spPr/>
    </dgm:pt>
    <dgm:pt modelId="{9DB0D2F1-FE4A-4AAE-8F80-66F1CF586C30}" type="pres">
      <dgm:prSet presAssocID="{0A1410BE-F7A2-4BA3-B237-1B67A09E9FE8}" presName="LevelOneTextNode" presStyleLbl="node0" presStyleIdx="0" presStyleCnt="1">
        <dgm:presLayoutVars>
          <dgm:chPref val="3"/>
        </dgm:presLayoutVars>
      </dgm:prSet>
      <dgm:spPr/>
      <dgm:t>
        <a:bodyPr/>
        <a:lstStyle/>
        <a:p>
          <a:endParaRPr lang="es-MX"/>
        </a:p>
      </dgm:t>
    </dgm:pt>
    <dgm:pt modelId="{F3D1B301-F84E-4FC4-8130-85AEA675D49E}" type="pres">
      <dgm:prSet presAssocID="{0A1410BE-F7A2-4BA3-B237-1B67A09E9FE8}" presName="level2hierChild" presStyleCnt="0"/>
      <dgm:spPr/>
    </dgm:pt>
    <dgm:pt modelId="{6C85D4F1-C05C-4289-B9B5-3CF938D217D1}" type="pres">
      <dgm:prSet presAssocID="{4459F3EF-52FB-4ECC-AE70-5531304CA32F}" presName="conn2-1" presStyleLbl="parChTrans1D2" presStyleIdx="0" presStyleCnt="2"/>
      <dgm:spPr/>
      <dgm:t>
        <a:bodyPr/>
        <a:lstStyle/>
        <a:p>
          <a:endParaRPr lang="es-MX"/>
        </a:p>
      </dgm:t>
    </dgm:pt>
    <dgm:pt modelId="{F2634366-9DA0-4D4E-B9B1-50F3947E470F}" type="pres">
      <dgm:prSet presAssocID="{4459F3EF-52FB-4ECC-AE70-5531304CA32F}" presName="connTx" presStyleLbl="parChTrans1D2" presStyleIdx="0" presStyleCnt="2"/>
      <dgm:spPr/>
      <dgm:t>
        <a:bodyPr/>
        <a:lstStyle/>
        <a:p>
          <a:endParaRPr lang="es-MX"/>
        </a:p>
      </dgm:t>
    </dgm:pt>
    <dgm:pt modelId="{5EAE92A8-E594-4C0A-B088-38ADE809A2E4}" type="pres">
      <dgm:prSet presAssocID="{7FEE7F32-987B-4DF1-B2DD-7A086AA0AC5B}" presName="root2" presStyleCnt="0"/>
      <dgm:spPr/>
    </dgm:pt>
    <dgm:pt modelId="{7B750599-7312-44F8-AC41-E5C323F34003}" type="pres">
      <dgm:prSet presAssocID="{7FEE7F32-987B-4DF1-B2DD-7A086AA0AC5B}" presName="LevelTwoTextNode" presStyleLbl="node2" presStyleIdx="0" presStyleCnt="2" custScaleX="187797" custScaleY="184991">
        <dgm:presLayoutVars>
          <dgm:chPref val="3"/>
        </dgm:presLayoutVars>
      </dgm:prSet>
      <dgm:spPr/>
      <dgm:t>
        <a:bodyPr/>
        <a:lstStyle/>
        <a:p>
          <a:endParaRPr lang="es-MX"/>
        </a:p>
      </dgm:t>
    </dgm:pt>
    <dgm:pt modelId="{585266C1-A64E-460D-AA96-89CFC4720D5A}" type="pres">
      <dgm:prSet presAssocID="{7FEE7F32-987B-4DF1-B2DD-7A086AA0AC5B}" presName="level3hierChild" presStyleCnt="0"/>
      <dgm:spPr/>
    </dgm:pt>
    <dgm:pt modelId="{51B08D74-5C3E-481F-B09A-A0A02A3863DD}" type="pres">
      <dgm:prSet presAssocID="{EB8BE329-4D3D-4FFD-8C6F-A8695B4D3877}" presName="conn2-1" presStyleLbl="parChTrans1D2" presStyleIdx="1" presStyleCnt="2"/>
      <dgm:spPr/>
      <dgm:t>
        <a:bodyPr/>
        <a:lstStyle/>
        <a:p>
          <a:endParaRPr lang="es-MX"/>
        </a:p>
      </dgm:t>
    </dgm:pt>
    <dgm:pt modelId="{0A1D37B7-A96F-47ED-B736-C3E66CBB46A5}" type="pres">
      <dgm:prSet presAssocID="{EB8BE329-4D3D-4FFD-8C6F-A8695B4D3877}" presName="connTx" presStyleLbl="parChTrans1D2" presStyleIdx="1" presStyleCnt="2"/>
      <dgm:spPr/>
      <dgm:t>
        <a:bodyPr/>
        <a:lstStyle/>
        <a:p>
          <a:endParaRPr lang="es-MX"/>
        </a:p>
      </dgm:t>
    </dgm:pt>
    <dgm:pt modelId="{32CBD65E-6E43-4E36-94A5-4B21D64A3AE9}" type="pres">
      <dgm:prSet presAssocID="{DA74C1AF-9F34-43AF-B62E-642758D5BC7A}" presName="root2" presStyleCnt="0"/>
      <dgm:spPr/>
    </dgm:pt>
    <dgm:pt modelId="{D9E0F187-496C-4F62-AB6D-C52A8BBC8FBE}" type="pres">
      <dgm:prSet presAssocID="{DA74C1AF-9F34-43AF-B62E-642758D5BC7A}" presName="LevelTwoTextNode" presStyleLbl="node2" presStyleIdx="1" presStyleCnt="2" custScaleX="188328" custScaleY="135682">
        <dgm:presLayoutVars>
          <dgm:chPref val="3"/>
        </dgm:presLayoutVars>
      </dgm:prSet>
      <dgm:spPr/>
      <dgm:t>
        <a:bodyPr/>
        <a:lstStyle/>
        <a:p>
          <a:endParaRPr lang="es-MX"/>
        </a:p>
      </dgm:t>
    </dgm:pt>
    <dgm:pt modelId="{4262ACD1-B09A-461A-BC6E-D251A71CB577}" type="pres">
      <dgm:prSet presAssocID="{DA74C1AF-9F34-43AF-B62E-642758D5BC7A}" presName="level3hierChild" presStyleCnt="0"/>
      <dgm:spPr/>
    </dgm:pt>
  </dgm:ptLst>
  <dgm:cxnLst>
    <dgm:cxn modelId="{0573F74D-7159-43AC-A236-F3AAADF4C588}" type="presOf" srcId="{DA74C1AF-9F34-43AF-B62E-642758D5BC7A}" destId="{D9E0F187-496C-4F62-AB6D-C52A8BBC8FBE}" srcOrd="0" destOrd="0" presId="urn:microsoft.com/office/officeart/2008/layout/HorizontalMultiLevelHierarchy"/>
    <dgm:cxn modelId="{C4BF5EB6-F1FD-45E4-8BFF-71358FFCD9CC}" type="presOf" srcId="{0A1410BE-F7A2-4BA3-B237-1B67A09E9FE8}" destId="{9DB0D2F1-FE4A-4AAE-8F80-66F1CF586C30}" srcOrd="0" destOrd="0" presId="urn:microsoft.com/office/officeart/2008/layout/HorizontalMultiLevelHierarchy"/>
    <dgm:cxn modelId="{9C630C4A-0310-4A66-8FE6-F23C508B6E51}" srcId="{15E8987C-E57B-449B-85F5-89FBED93FFEF}" destId="{0A1410BE-F7A2-4BA3-B237-1B67A09E9FE8}" srcOrd="0" destOrd="0" parTransId="{28871A44-EEA2-451C-A307-61E71B8BA90F}" sibTransId="{6F5358A3-AC42-4CEE-A46C-46D28FCEF0C0}"/>
    <dgm:cxn modelId="{77076A77-75F2-4DEE-9BB0-A5159023A74D}" srcId="{0A1410BE-F7A2-4BA3-B237-1B67A09E9FE8}" destId="{DA74C1AF-9F34-43AF-B62E-642758D5BC7A}" srcOrd="1" destOrd="0" parTransId="{EB8BE329-4D3D-4FFD-8C6F-A8695B4D3877}" sibTransId="{ECE469EC-1F53-4F98-8456-BF9F1B40A9CB}"/>
    <dgm:cxn modelId="{3088F0D0-767C-4575-AEEA-6E33DA14BA0D}" type="presOf" srcId="{4459F3EF-52FB-4ECC-AE70-5531304CA32F}" destId="{F2634366-9DA0-4D4E-B9B1-50F3947E470F}" srcOrd="1" destOrd="0" presId="urn:microsoft.com/office/officeart/2008/layout/HorizontalMultiLevelHierarchy"/>
    <dgm:cxn modelId="{529FC889-FE99-4199-BD01-812A2E1F5D18}" type="presOf" srcId="{7FEE7F32-987B-4DF1-B2DD-7A086AA0AC5B}" destId="{7B750599-7312-44F8-AC41-E5C323F34003}" srcOrd="0" destOrd="0" presId="urn:microsoft.com/office/officeart/2008/layout/HorizontalMultiLevelHierarchy"/>
    <dgm:cxn modelId="{3F19B5C0-2FC0-420D-AECB-0D52988735D5}" type="presOf" srcId="{EB8BE329-4D3D-4FFD-8C6F-A8695B4D3877}" destId="{0A1D37B7-A96F-47ED-B736-C3E66CBB46A5}" srcOrd="1" destOrd="0" presId="urn:microsoft.com/office/officeart/2008/layout/HorizontalMultiLevelHierarchy"/>
    <dgm:cxn modelId="{47924D02-799A-4098-A4B4-D5269EED0BDD}" type="presOf" srcId="{EB8BE329-4D3D-4FFD-8C6F-A8695B4D3877}" destId="{51B08D74-5C3E-481F-B09A-A0A02A3863DD}" srcOrd="0" destOrd="0" presId="urn:microsoft.com/office/officeart/2008/layout/HorizontalMultiLevelHierarchy"/>
    <dgm:cxn modelId="{6A047C55-8829-46CA-9C3B-1FA1F71D54E9}" type="presOf" srcId="{15E8987C-E57B-449B-85F5-89FBED93FFEF}" destId="{4992596A-6455-4990-AD10-C2005733DFC0}" srcOrd="0" destOrd="0" presId="urn:microsoft.com/office/officeart/2008/layout/HorizontalMultiLevelHierarchy"/>
    <dgm:cxn modelId="{39C8FC1A-506E-4EE8-B082-09FA9FCCAF97}" type="presOf" srcId="{4459F3EF-52FB-4ECC-AE70-5531304CA32F}" destId="{6C85D4F1-C05C-4289-B9B5-3CF938D217D1}" srcOrd="0" destOrd="0" presId="urn:microsoft.com/office/officeart/2008/layout/HorizontalMultiLevelHierarchy"/>
    <dgm:cxn modelId="{0E430413-F3DF-43C7-B250-5143C2B86EF2}" srcId="{0A1410BE-F7A2-4BA3-B237-1B67A09E9FE8}" destId="{7FEE7F32-987B-4DF1-B2DD-7A086AA0AC5B}" srcOrd="0" destOrd="0" parTransId="{4459F3EF-52FB-4ECC-AE70-5531304CA32F}" sibTransId="{5FDD1ED5-ECB7-4A99-9B2D-FD10543836BD}"/>
    <dgm:cxn modelId="{D393E74F-0D8C-4FC8-9001-7323D12D4E63}" type="presParOf" srcId="{4992596A-6455-4990-AD10-C2005733DFC0}" destId="{4D608499-A6F2-4489-ACB7-5A471FD10679}" srcOrd="0" destOrd="0" presId="urn:microsoft.com/office/officeart/2008/layout/HorizontalMultiLevelHierarchy"/>
    <dgm:cxn modelId="{BA851BA1-18AF-459E-B5B6-F77DBA74ED47}" type="presParOf" srcId="{4D608499-A6F2-4489-ACB7-5A471FD10679}" destId="{9DB0D2F1-FE4A-4AAE-8F80-66F1CF586C30}" srcOrd="0" destOrd="0" presId="urn:microsoft.com/office/officeart/2008/layout/HorizontalMultiLevelHierarchy"/>
    <dgm:cxn modelId="{38E1FC3A-A659-41E6-8B84-71CE4E84A63B}" type="presParOf" srcId="{4D608499-A6F2-4489-ACB7-5A471FD10679}" destId="{F3D1B301-F84E-4FC4-8130-85AEA675D49E}" srcOrd="1" destOrd="0" presId="urn:microsoft.com/office/officeart/2008/layout/HorizontalMultiLevelHierarchy"/>
    <dgm:cxn modelId="{60008C42-F76D-4D83-85A3-F4F9EC6358EB}" type="presParOf" srcId="{F3D1B301-F84E-4FC4-8130-85AEA675D49E}" destId="{6C85D4F1-C05C-4289-B9B5-3CF938D217D1}" srcOrd="0" destOrd="0" presId="urn:microsoft.com/office/officeart/2008/layout/HorizontalMultiLevelHierarchy"/>
    <dgm:cxn modelId="{95990C9D-2799-433E-BE52-7685FE813AFB}" type="presParOf" srcId="{6C85D4F1-C05C-4289-B9B5-3CF938D217D1}" destId="{F2634366-9DA0-4D4E-B9B1-50F3947E470F}" srcOrd="0" destOrd="0" presId="urn:microsoft.com/office/officeart/2008/layout/HorizontalMultiLevelHierarchy"/>
    <dgm:cxn modelId="{C9117230-014E-4551-B314-0B7D5AC3E9F8}" type="presParOf" srcId="{F3D1B301-F84E-4FC4-8130-85AEA675D49E}" destId="{5EAE92A8-E594-4C0A-B088-38ADE809A2E4}" srcOrd="1" destOrd="0" presId="urn:microsoft.com/office/officeart/2008/layout/HorizontalMultiLevelHierarchy"/>
    <dgm:cxn modelId="{69731AB5-D5E4-4804-B08F-A1B18A4C9CBA}" type="presParOf" srcId="{5EAE92A8-E594-4C0A-B088-38ADE809A2E4}" destId="{7B750599-7312-44F8-AC41-E5C323F34003}" srcOrd="0" destOrd="0" presId="urn:microsoft.com/office/officeart/2008/layout/HorizontalMultiLevelHierarchy"/>
    <dgm:cxn modelId="{6536E86A-AB89-4940-840B-2209ACC8544F}" type="presParOf" srcId="{5EAE92A8-E594-4C0A-B088-38ADE809A2E4}" destId="{585266C1-A64E-460D-AA96-89CFC4720D5A}" srcOrd="1" destOrd="0" presId="urn:microsoft.com/office/officeart/2008/layout/HorizontalMultiLevelHierarchy"/>
    <dgm:cxn modelId="{020ABB52-4A79-4C6C-80E9-63DACB5904E6}" type="presParOf" srcId="{F3D1B301-F84E-4FC4-8130-85AEA675D49E}" destId="{51B08D74-5C3E-481F-B09A-A0A02A3863DD}" srcOrd="2" destOrd="0" presId="urn:microsoft.com/office/officeart/2008/layout/HorizontalMultiLevelHierarchy"/>
    <dgm:cxn modelId="{D7400836-499F-4FFC-8CFE-19BEA8C74210}" type="presParOf" srcId="{51B08D74-5C3E-481F-B09A-A0A02A3863DD}" destId="{0A1D37B7-A96F-47ED-B736-C3E66CBB46A5}" srcOrd="0" destOrd="0" presId="urn:microsoft.com/office/officeart/2008/layout/HorizontalMultiLevelHierarchy"/>
    <dgm:cxn modelId="{A853F89D-A807-4E39-B6CF-EF9B7224F039}" type="presParOf" srcId="{F3D1B301-F84E-4FC4-8130-85AEA675D49E}" destId="{32CBD65E-6E43-4E36-94A5-4B21D64A3AE9}" srcOrd="3" destOrd="0" presId="urn:microsoft.com/office/officeart/2008/layout/HorizontalMultiLevelHierarchy"/>
    <dgm:cxn modelId="{8389B45E-4936-4C4A-BB92-DF4D49A82363}" type="presParOf" srcId="{32CBD65E-6E43-4E36-94A5-4B21D64A3AE9}" destId="{D9E0F187-496C-4F62-AB6D-C52A8BBC8FBE}" srcOrd="0" destOrd="0" presId="urn:microsoft.com/office/officeart/2008/layout/HorizontalMultiLevelHierarchy"/>
    <dgm:cxn modelId="{B87B0746-72C1-431B-BAA0-5E140249002F}" type="presParOf" srcId="{32CBD65E-6E43-4E36-94A5-4B21D64A3AE9}" destId="{4262ACD1-B09A-461A-BC6E-D251A71CB57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C0D7060-EC1A-4145-BF1B-54363A193C76}" type="doc">
      <dgm:prSet loTypeId="urn:microsoft.com/office/officeart/2005/8/layout/hList3" loCatId="list" qsTypeId="urn:microsoft.com/office/officeart/2005/8/quickstyle/simple1" qsCatId="simple" csTypeId="urn:microsoft.com/office/officeart/2005/8/colors/colorful5" csCatId="colorful" phldr="1"/>
      <dgm:spPr/>
      <dgm:t>
        <a:bodyPr/>
        <a:lstStyle/>
        <a:p>
          <a:endParaRPr lang="es-ES"/>
        </a:p>
      </dgm:t>
    </dgm:pt>
    <dgm:pt modelId="{A59EC4F5-388F-4BCF-A8F2-062A64F7393F}">
      <dgm:prSet phldrT="[Texto]"/>
      <dgm:spPr/>
      <dgm:t>
        <a:bodyPr/>
        <a:lstStyle/>
        <a:p>
          <a:r>
            <a:rPr lang="es-US" dirty="0"/>
            <a:t>Noción del delito </a:t>
          </a:r>
          <a:endParaRPr lang="es-ES" dirty="0"/>
        </a:p>
      </dgm:t>
    </dgm:pt>
    <dgm:pt modelId="{F674D105-301F-4749-B815-0E713C97C59F}" type="parTrans" cxnId="{ECDBFA9C-ED4A-4526-BB61-E5F3E4C408A3}">
      <dgm:prSet/>
      <dgm:spPr/>
      <dgm:t>
        <a:bodyPr/>
        <a:lstStyle/>
        <a:p>
          <a:endParaRPr lang="es-ES"/>
        </a:p>
      </dgm:t>
    </dgm:pt>
    <dgm:pt modelId="{73BBE02B-AC01-40FF-B2AF-38B7CEB1A9F3}" type="sibTrans" cxnId="{ECDBFA9C-ED4A-4526-BB61-E5F3E4C408A3}">
      <dgm:prSet/>
      <dgm:spPr/>
      <dgm:t>
        <a:bodyPr/>
        <a:lstStyle/>
        <a:p>
          <a:endParaRPr lang="es-ES"/>
        </a:p>
      </dgm:t>
    </dgm:pt>
    <dgm:pt modelId="{5D7EED4D-91F5-4AAE-9887-AF786B7B5A31}">
      <dgm:prSet phldrT="[Texto]" custT="1"/>
      <dgm:spPr/>
      <dgm:t>
        <a:bodyPr/>
        <a:lstStyle/>
        <a:p>
          <a:pPr algn="just"/>
          <a:r>
            <a:rPr lang="es-US" sz="2800" dirty="0"/>
            <a:t>Desde un ámbito jurídico el delito entiende solo aspectos jurídicos sin tomar en cuenta aspectos psicológicos, sociológicos o de otra índole. </a:t>
          </a:r>
          <a:endParaRPr lang="es-ES" sz="2800" dirty="0"/>
        </a:p>
      </dgm:t>
    </dgm:pt>
    <dgm:pt modelId="{44B66F5C-ED8A-4278-8742-EC3B6ECD796A}" type="parTrans" cxnId="{EEFC765F-BB55-4CBC-92A9-094BA914B00E}">
      <dgm:prSet/>
      <dgm:spPr/>
      <dgm:t>
        <a:bodyPr/>
        <a:lstStyle/>
        <a:p>
          <a:endParaRPr lang="es-ES"/>
        </a:p>
      </dgm:t>
    </dgm:pt>
    <dgm:pt modelId="{577B9BA0-64FB-4999-B058-42E484B07E97}" type="sibTrans" cxnId="{EEFC765F-BB55-4CBC-92A9-094BA914B00E}">
      <dgm:prSet/>
      <dgm:spPr/>
      <dgm:t>
        <a:bodyPr/>
        <a:lstStyle/>
        <a:p>
          <a:endParaRPr lang="es-ES"/>
        </a:p>
      </dgm:t>
    </dgm:pt>
    <dgm:pt modelId="{315FF084-8C33-494D-8148-44AF144A9D09}">
      <dgm:prSet phldrT="[Texto]" custT="1"/>
      <dgm:spPr/>
      <dgm:t>
        <a:bodyPr/>
        <a:lstStyle/>
        <a:p>
          <a:pPr algn="just"/>
          <a:r>
            <a:rPr lang="es-US" sz="2800" dirty="0"/>
            <a:t>Desde el sentido jurídico formal: se refiere a las entidades típicas que traen aparejada sanción. El delito según el artículo 7 del CPF es el acto u omisión que sancionan las leyes penales.</a:t>
          </a:r>
          <a:endParaRPr lang="es-ES" sz="2800" dirty="0"/>
        </a:p>
      </dgm:t>
    </dgm:pt>
    <dgm:pt modelId="{C38F5DAB-4BBD-4159-A2E6-BEA74D68F4CC}" type="parTrans" cxnId="{66E8DB3B-B589-4984-84F4-F56767D2C247}">
      <dgm:prSet/>
      <dgm:spPr/>
      <dgm:t>
        <a:bodyPr/>
        <a:lstStyle/>
        <a:p>
          <a:endParaRPr lang="es-ES"/>
        </a:p>
      </dgm:t>
    </dgm:pt>
    <dgm:pt modelId="{8E7CB82B-409B-41E4-A8E4-3576ABF67E5F}" type="sibTrans" cxnId="{66E8DB3B-B589-4984-84F4-F56767D2C247}">
      <dgm:prSet/>
      <dgm:spPr/>
      <dgm:t>
        <a:bodyPr/>
        <a:lstStyle/>
        <a:p>
          <a:endParaRPr lang="es-ES"/>
        </a:p>
      </dgm:t>
    </dgm:pt>
    <dgm:pt modelId="{C07F9063-ADF5-4C5F-91D0-E377B1A9581D}">
      <dgm:prSet phldrT="[Texto]" custT="1"/>
      <dgm:spPr/>
      <dgm:t>
        <a:bodyPr/>
        <a:lstStyle/>
        <a:p>
          <a:pPr algn="just"/>
          <a:r>
            <a:rPr lang="es-US" sz="2800" dirty="0"/>
            <a:t>Desde el sentido jurídico sustancial: consiste en hacer referencia a los elementos de los que consta el delito.</a:t>
          </a:r>
          <a:endParaRPr lang="es-ES" sz="2800" dirty="0"/>
        </a:p>
      </dgm:t>
    </dgm:pt>
    <dgm:pt modelId="{5B7EB87A-A3B5-45B1-897B-0E83E59255B8}" type="parTrans" cxnId="{FF033E52-958D-443C-8AD4-1F84160A3132}">
      <dgm:prSet/>
      <dgm:spPr/>
      <dgm:t>
        <a:bodyPr/>
        <a:lstStyle/>
        <a:p>
          <a:endParaRPr lang="es-ES"/>
        </a:p>
      </dgm:t>
    </dgm:pt>
    <dgm:pt modelId="{B5C31792-3573-453D-B615-9AA55DB59780}" type="sibTrans" cxnId="{FF033E52-958D-443C-8AD4-1F84160A3132}">
      <dgm:prSet/>
      <dgm:spPr/>
      <dgm:t>
        <a:bodyPr/>
        <a:lstStyle/>
        <a:p>
          <a:endParaRPr lang="es-ES"/>
        </a:p>
      </dgm:t>
    </dgm:pt>
    <dgm:pt modelId="{FDDA4D0E-6DA2-4FD5-9DC3-E1DDCF8CEF13}" type="pres">
      <dgm:prSet presAssocID="{6C0D7060-EC1A-4145-BF1B-54363A193C76}" presName="composite" presStyleCnt="0">
        <dgm:presLayoutVars>
          <dgm:chMax val="1"/>
          <dgm:dir/>
          <dgm:resizeHandles val="exact"/>
        </dgm:presLayoutVars>
      </dgm:prSet>
      <dgm:spPr/>
      <dgm:t>
        <a:bodyPr/>
        <a:lstStyle/>
        <a:p>
          <a:endParaRPr lang="es-MX"/>
        </a:p>
      </dgm:t>
    </dgm:pt>
    <dgm:pt modelId="{1788F664-87CD-42EB-B0BB-3A5C44D8B7DF}" type="pres">
      <dgm:prSet presAssocID="{A59EC4F5-388F-4BCF-A8F2-062A64F7393F}" presName="roof" presStyleLbl="dkBgShp" presStyleIdx="0" presStyleCnt="2"/>
      <dgm:spPr/>
      <dgm:t>
        <a:bodyPr/>
        <a:lstStyle/>
        <a:p>
          <a:endParaRPr lang="es-MX"/>
        </a:p>
      </dgm:t>
    </dgm:pt>
    <dgm:pt modelId="{841C3CEE-ABB6-4F4C-A713-56076BE8C037}" type="pres">
      <dgm:prSet presAssocID="{A59EC4F5-388F-4BCF-A8F2-062A64F7393F}" presName="pillars" presStyleCnt="0"/>
      <dgm:spPr/>
    </dgm:pt>
    <dgm:pt modelId="{74E76B34-0FEE-4DE2-832F-385C460C4E49}" type="pres">
      <dgm:prSet presAssocID="{A59EC4F5-388F-4BCF-A8F2-062A64F7393F}" presName="pillar1" presStyleLbl="node1" presStyleIdx="0" presStyleCnt="3">
        <dgm:presLayoutVars>
          <dgm:bulletEnabled val="1"/>
        </dgm:presLayoutVars>
      </dgm:prSet>
      <dgm:spPr/>
      <dgm:t>
        <a:bodyPr/>
        <a:lstStyle/>
        <a:p>
          <a:endParaRPr lang="es-MX"/>
        </a:p>
      </dgm:t>
    </dgm:pt>
    <dgm:pt modelId="{A5E324B0-32A2-4476-8FA5-7126D11B7243}" type="pres">
      <dgm:prSet presAssocID="{315FF084-8C33-494D-8148-44AF144A9D09}" presName="pillarX" presStyleLbl="node1" presStyleIdx="1" presStyleCnt="3">
        <dgm:presLayoutVars>
          <dgm:bulletEnabled val="1"/>
        </dgm:presLayoutVars>
      </dgm:prSet>
      <dgm:spPr/>
      <dgm:t>
        <a:bodyPr/>
        <a:lstStyle/>
        <a:p>
          <a:endParaRPr lang="es-MX"/>
        </a:p>
      </dgm:t>
    </dgm:pt>
    <dgm:pt modelId="{C61D2896-B1DD-43C3-B9D6-ACA9C16B38D0}" type="pres">
      <dgm:prSet presAssocID="{C07F9063-ADF5-4C5F-91D0-E377B1A9581D}" presName="pillarX" presStyleLbl="node1" presStyleIdx="2" presStyleCnt="3">
        <dgm:presLayoutVars>
          <dgm:bulletEnabled val="1"/>
        </dgm:presLayoutVars>
      </dgm:prSet>
      <dgm:spPr/>
      <dgm:t>
        <a:bodyPr/>
        <a:lstStyle/>
        <a:p>
          <a:endParaRPr lang="es-MX"/>
        </a:p>
      </dgm:t>
    </dgm:pt>
    <dgm:pt modelId="{FD4F767D-E277-4B45-BC46-6FF984D88F34}" type="pres">
      <dgm:prSet presAssocID="{A59EC4F5-388F-4BCF-A8F2-062A64F7393F}" presName="base" presStyleLbl="dkBgShp" presStyleIdx="1" presStyleCnt="2"/>
      <dgm:spPr/>
    </dgm:pt>
  </dgm:ptLst>
  <dgm:cxnLst>
    <dgm:cxn modelId="{F683C06D-0DF7-4923-B706-F3CC10EE8202}" type="presOf" srcId="{C07F9063-ADF5-4C5F-91D0-E377B1A9581D}" destId="{C61D2896-B1DD-43C3-B9D6-ACA9C16B38D0}" srcOrd="0" destOrd="0" presId="urn:microsoft.com/office/officeart/2005/8/layout/hList3"/>
    <dgm:cxn modelId="{EEFC765F-BB55-4CBC-92A9-094BA914B00E}" srcId="{A59EC4F5-388F-4BCF-A8F2-062A64F7393F}" destId="{5D7EED4D-91F5-4AAE-9887-AF786B7B5A31}" srcOrd="0" destOrd="0" parTransId="{44B66F5C-ED8A-4278-8742-EC3B6ECD796A}" sibTransId="{577B9BA0-64FB-4999-B058-42E484B07E97}"/>
    <dgm:cxn modelId="{5A310ED8-2E03-4610-B101-3A1E56C11A22}" type="presOf" srcId="{315FF084-8C33-494D-8148-44AF144A9D09}" destId="{A5E324B0-32A2-4476-8FA5-7126D11B7243}" srcOrd="0" destOrd="0" presId="urn:microsoft.com/office/officeart/2005/8/layout/hList3"/>
    <dgm:cxn modelId="{BC23BD24-4AA4-497B-9C3A-E199FED5ECA1}" type="presOf" srcId="{6C0D7060-EC1A-4145-BF1B-54363A193C76}" destId="{FDDA4D0E-6DA2-4FD5-9DC3-E1DDCF8CEF13}" srcOrd="0" destOrd="0" presId="urn:microsoft.com/office/officeart/2005/8/layout/hList3"/>
    <dgm:cxn modelId="{FF033E52-958D-443C-8AD4-1F84160A3132}" srcId="{A59EC4F5-388F-4BCF-A8F2-062A64F7393F}" destId="{C07F9063-ADF5-4C5F-91D0-E377B1A9581D}" srcOrd="2" destOrd="0" parTransId="{5B7EB87A-A3B5-45B1-897B-0E83E59255B8}" sibTransId="{B5C31792-3573-453D-B615-9AA55DB59780}"/>
    <dgm:cxn modelId="{AD66B95F-2BDD-4A2C-86EF-D4154BB7BA02}" type="presOf" srcId="{A59EC4F5-388F-4BCF-A8F2-062A64F7393F}" destId="{1788F664-87CD-42EB-B0BB-3A5C44D8B7DF}" srcOrd="0" destOrd="0" presId="urn:microsoft.com/office/officeart/2005/8/layout/hList3"/>
    <dgm:cxn modelId="{66E8DB3B-B589-4984-84F4-F56767D2C247}" srcId="{A59EC4F5-388F-4BCF-A8F2-062A64F7393F}" destId="{315FF084-8C33-494D-8148-44AF144A9D09}" srcOrd="1" destOrd="0" parTransId="{C38F5DAB-4BBD-4159-A2E6-BEA74D68F4CC}" sibTransId="{8E7CB82B-409B-41E4-A8E4-3576ABF67E5F}"/>
    <dgm:cxn modelId="{ECDBFA9C-ED4A-4526-BB61-E5F3E4C408A3}" srcId="{6C0D7060-EC1A-4145-BF1B-54363A193C76}" destId="{A59EC4F5-388F-4BCF-A8F2-062A64F7393F}" srcOrd="0" destOrd="0" parTransId="{F674D105-301F-4749-B815-0E713C97C59F}" sibTransId="{73BBE02B-AC01-40FF-B2AF-38B7CEB1A9F3}"/>
    <dgm:cxn modelId="{DAAB3184-1B21-4BDF-8B22-B64420BC4527}" type="presOf" srcId="{5D7EED4D-91F5-4AAE-9887-AF786B7B5A31}" destId="{74E76B34-0FEE-4DE2-832F-385C460C4E49}" srcOrd="0" destOrd="0" presId="urn:microsoft.com/office/officeart/2005/8/layout/hList3"/>
    <dgm:cxn modelId="{AA80AF76-D9F8-4202-AD9F-59BE758D0C27}" type="presParOf" srcId="{FDDA4D0E-6DA2-4FD5-9DC3-E1DDCF8CEF13}" destId="{1788F664-87CD-42EB-B0BB-3A5C44D8B7DF}" srcOrd="0" destOrd="0" presId="urn:microsoft.com/office/officeart/2005/8/layout/hList3"/>
    <dgm:cxn modelId="{E8C0EAA3-BDD1-42C1-945B-7C15A2E23C84}" type="presParOf" srcId="{FDDA4D0E-6DA2-4FD5-9DC3-E1DDCF8CEF13}" destId="{841C3CEE-ABB6-4F4C-A713-56076BE8C037}" srcOrd="1" destOrd="0" presId="urn:microsoft.com/office/officeart/2005/8/layout/hList3"/>
    <dgm:cxn modelId="{40DD6FB8-29C5-4D12-9876-7E8BA8D5245C}" type="presParOf" srcId="{841C3CEE-ABB6-4F4C-A713-56076BE8C037}" destId="{74E76B34-0FEE-4DE2-832F-385C460C4E49}" srcOrd="0" destOrd="0" presId="urn:microsoft.com/office/officeart/2005/8/layout/hList3"/>
    <dgm:cxn modelId="{7B6D3D82-2695-448F-BF8F-56FCAFFBE374}" type="presParOf" srcId="{841C3CEE-ABB6-4F4C-A713-56076BE8C037}" destId="{A5E324B0-32A2-4476-8FA5-7126D11B7243}" srcOrd="1" destOrd="0" presId="urn:microsoft.com/office/officeart/2005/8/layout/hList3"/>
    <dgm:cxn modelId="{B66693FA-2975-4713-9520-A0FE04EB3529}" type="presParOf" srcId="{841C3CEE-ABB6-4F4C-A713-56076BE8C037}" destId="{C61D2896-B1DD-43C3-B9D6-ACA9C16B38D0}" srcOrd="2" destOrd="0" presId="urn:microsoft.com/office/officeart/2005/8/layout/hList3"/>
    <dgm:cxn modelId="{9ED26725-E330-4E03-8B84-E48F5217E671}" type="presParOf" srcId="{FDDA4D0E-6DA2-4FD5-9DC3-E1DDCF8CEF13}" destId="{FD4F767D-E277-4B45-BC46-6FF984D88F34}"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5D9493-F91A-4E44-BE86-E43E38F590C3}" type="doc">
      <dgm:prSet loTypeId="urn:microsoft.com/office/officeart/2005/8/layout/chevron2" loCatId="process" qsTypeId="urn:microsoft.com/office/officeart/2005/8/quickstyle/3d1" qsCatId="3D" csTypeId="urn:microsoft.com/office/officeart/2005/8/colors/colorful4" csCatId="colorful" phldr="1"/>
      <dgm:spPr/>
      <dgm:t>
        <a:bodyPr/>
        <a:lstStyle/>
        <a:p>
          <a:endParaRPr lang="es-ES"/>
        </a:p>
      </dgm:t>
    </dgm:pt>
    <dgm:pt modelId="{D121D1EC-8C01-4569-A44B-0488BFC6E03E}">
      <dgm:prSet phldrT="[Texto]"/>
      <dgm:spPr/>
      <dgm:t>
        <a:bodyPr/>
        <a:lstStyle/>
        <a:p>
          <a:r>
            <a:rPr lang="es-ES" dirty="0"/>
            <a:t>Escuela clásica</a:t>
          </a:r>
        </a:p>
      </dgm:t>
    </dgm:pt>
    <dgm:pt modelId="{76823798-B211-4B44-A3B1-F0FBA1AF7596}" type="parTrans" cxnId="{BDA27ED9-D38A-48E3-9152-B2F0D5AC99FD}">
      <dgm:prSet/>
      <dgm:spPr/>
      <dgm:t>
        <a:bodyPr/>
        <a:lstStyle/>
        <a:p>
          <a:endParaRPr lang="es-ES"/>
        </a:p>
      </dgm:t>
    </dgm:pt>
    <dgm:pt modelId="{62A82FD0-AB55-43CF-8546-394EDB9A3A15}" type="sibTrans" cxnId="{BDA27ED9-D38A-48E3-9152-B2F0D5AC99FD}">
      <dgm:prSet/>
      <dgm:spPr/>
      <dgm:t>
        <a:bodyPr/>
        <a:lstStyle/>
        <a:p>
          <a:endParaRPr lang="es-ES"/>
        </a:p>
      </dgm:t>
    </dgm:pt>
    <dgm:pt modelId="{31C1ACBE-6FD4-43DE-9494-353FDEE0D642}">
      <dgm:prSet phldrT="[Texto]"/>
      <dgm:spPr/>
      <dgm:t>
        <a:bodyPr/>
        <a:lstStyle/>
        <a:p>
          <a:r>
            <a:rPr lang="es-ES" dirty="0"/>
            <a:t>Ideas como:</a:t>
          </a:r>
        </a:p>
      </dgm:t>
    </dgm:pt>
    <dgm:pt modelId="{DE3D32FD-6141-4C14-BCE4-478BBF60A03D}" type="parTrans" cxnId="{D1084239-BFC7-4F9E-8358-CC742F839EF8}">
      <dgm:prSet/>
      <dgm:spPr/>
      <dgm:t>
        <a:bodyPr/>
        <a:lstStyle/>
        <a:p>
          <a:endParaRPr lang="es-ES"/>
        </a:p>
      </dgm:t>
    </dgm:pt>
    <dgm:pt modelId="{F1D0933A-8790-49DF-875B-AD967ABBE04A}" type="sibTrans" cxnId="{D1084239-BFC7-4F9E-8358-CC742F839EF8}">
      <dgm:prSet/>
      <dgm:spPr/>
      <dgm:t>
        <a:bodyPr/>
        <a:lstStyle/>
        <a:p>
          <a:endParaRPr lang="es-ES"/>
        </a:p>
      </dgm:t>
    </dgm:pt>
    <dgm:pt modelId="{D92386A1-B585-41B0-B345-86DC66043EE8}">
      <dgm:prSet phldrT="[Texto]"/>
      <dgm:spPr/>
      <dgm:t>
        <a:bodyPr/>
        <a:lstStyle/>
        <a:p>
          <a:r>
            <a:rPr lang="es-ES" dirty="0"/>
            <a:t>Escuela positiva</a:t>
          </a:r>
        </a:p>
      </dgm:t>
    </dgm:pt>
    <dgm:pt modelId="{BEF13E13-AE9C-4EC0-9BDA-78103D08BA9E}" type="parTrans" cxnId="{0542F4BB-0A3A-4FE9-A74B-4C2BE7CA6E54}">
      <dgm:prSet/>
      <dgm:spPr/>
      <dgm:t>
        <a:bodyPr/>
        <a:lstStyle/>
        <a:p>
          <a:endParaRPr lang="es-ES"/>
        </a:p>
      </dgm:t>
    </dgm:pt>
    <dgm:pt modelId="{D9E98360-7A16-455C-A268-1F7F047B51B4}" type="sibTrans" cxnId="{0542F4BB-0A3A-4FE9-A74B-4C2BE7CA6E54}">
      <dgm:prSet/>
      <dgm:spPr/>
      <dgm:t>
        <a:bodyPr/>
        <a:lstStyle/>
        <a:p>
          <a:endParaRPr lang="es-ES"/>
        </a:p>
      </dgm:t>
    </dgm:pt>
    <dgm:pt modelId="{49E43A69-5A5A-4A17-A61A-DD56B17D3CD5}">
      <dgm:prSet phldrT="[Texto]"/>
      <dgm:spPr/>
      <dgm:t>
        <a:bodyPr/>
        <a:lstStyle/>
        <a:p>
          <a:r>
            <a:rPr lang="es-ES" dirty="0"/>
            <a:t>Surge como reacción de la escuela clásica, se fundamenta en bases científicas.</a:t>
          </a:r>
        </a:p>
      </dgm:t>
    </dgm:pt>
    <dgm:pt modelId="{1C1FD19C-40D3-4580-8100-6BEE3E9F2ACA}" type="parTrans" cxnId="{ECE3B19E-CF4C-405C-922D-0235E320FF7D}">
      <dgm:prSet/>
      <dgm:spPr/>
      <dgm:t>
        <a:bodyPr/>
        <a:lstStyle/>
        <a:p>
          <a:endParaRPr lang="es-ES"/>
        </a:p>
      </dgm:t>
    </dgm:pt>
    <dgm:pt modelId="{F46C5B83-7529-42B3-A3AE-64D62AB74867}" type="sibTrans" cxnId="{ECE3B19E-CF4C-405C-922D-0235E320FF7D}">
      <dgm:prSet/>
      <dgm:spPr/>
      <dgm:t>
        <a:bodyPr/>
        <a:lstStyle/>
        <a:p>
          <a:endParaRPr lang="es-ES"/>
        </a:p>
      </dgm:t>
    </dgm:pt>
    <dgm:pt modelId="{DACEFB3C-548F-4373-BBE5-B101C5EBB37A}">
      <dgm:prSet phldrT="[Texto]"/>
      <dgm:spPr/>
      <dgm:t>
        <a:bodyPr/>
        <a:lstStyle/>
        <a:p>
          <a:r>
            <a:rPr lang="es-ES" dirty="0"/>
            <a:t>Escuelas ecléticas </a:t>
          </a:r>
        </a:p>
      </dgm:t>
    </dgm:pt>
    <dgm:pt modelId="{5E569E46-E2B6-4988-B792-9A5AD7AC9A2D}" type="parTrans" cxnId="{8C16D672-5FAD-4ACE-AE9B-7B2CDEDC74A2}">
      <dgm:prSet/>
      <dgm:spPr/>
      <dgm:t>
        <a:bodyPr/>
        <a:lstStyle/>
        <a:p>
          <a:endParaRPr lang="es-ES"/>
        </a:p>
      </dgm:t>
    </dgm:pt>
    <dgm:pt modelId="{F3A7EC4C-FA62-436F-BC6F-21F2B990CFDB}" type="sibTrans" cxnId="{8C16D672-5FAD-4ACE-AE9B-7B2CDEDC74A2}">
      <dgm:prSet/>
      <dgm:spPr/>
      <dgm:t>
        <a:bodyPr/>
        <a:lstStyle/>
        <a:p>
          <a:endParaRPr lang="es-ES"/>
        </a:p>
      </dgm:t>
    </dgm:pt>
    <dgm:pt modelId="{58F7DBCA-0311-403C-A37C-772063AD2881}">
      <dgm:prSet phldrT="[Texto]"/>
      <dgm:spPr/>
      <dgm:t>
        <a:bodyPr/>
        <a:lstStyle/>
        <a:p>
          <a:r>
            <a:rPr lang="es-ES" dirty="0"/>
            <a:t>Aceptan y niegan postulados.</a:t>
          </a:r>
        </a:p>
      </dgm:t>
    </dgm:pt>
    <dgm:pt modelId="{272ED52C-C543-4517-9609-B0BB1083312D}" type="parTrans" cxnId="{EFCAE1BD-12CA-4F4C-B0A8-7D82303A2A0E}">
      <dgm:prSet/>
      <dgm:spPr/>
      <dgm:t>
        <a:bodyPr/>
        <a:lstStyle/>
        <a:p>
          <a:endParaRPr lang="es-ES"/>
        </a:p>
      </dgm:t>
    </dgm:pt>
    <dgm:pt modelId="{7E360212-82CE-4534-AE0A-101AD965A430}" type="sibTrans" cxnId="{EFCAE1BD-12CA-4F4C-B0A8-7D82303A2A0E}">
      <dgm:prSet/>
      <dgm:spPr/>
      <dgm:t>
        <a:bodyPr/>
        <a:lstStyle/>
        <a:p>
          <a:endParaRPr lang="es-ES"/>
        </a:p>
      </dgm:t>
    </dgm:pt>
    <dgm:pt modelId="{1ABB7649-0079-42AE-9E73-CA97C4AB3998}">
      <dgm:prSet phldrT="[Texto]"/>
      <dgm:spPr/>
      <dgm:t>
        <a:bodyPr/>
        <a:lstStyle/>
        <a:p>
          <a:r>
            <a:rPr lang="es-ES" dirty="0"/>
            <a:t>Niega el libre albedrio, el delito es un hecho individual, se interesa por el delincuente, adopta la investigación científica del delincuente considera la responsabilidad mora, plantea la reforma social como deber del estado.</a:t>
          </a:r>
        </a:p>
      </dgm:t>
    </dgm:pt>
    <dgm:pt modelId="{A9CE77A6-42F5-4F46-A105-442AB1ACE5A1}" type="parTrans" cxnId="{29FECAD0-48ED-480F-B801-EF92208BE33B}">
      <dgm:prSet/>
      <dgm:spPr/>
      <dgm:t>
        <a:bodyPr/>
        <a:lstStyle/>
        <a:p>
          <a:endParaRPr lang="es-ES"/>
        </a:p>
      </dgm:t>
    </dgm:pt>
    <dgm:pt modelId="{4C41B4D2-F643-47E7-9439-4B675905AC8A}" type="sibTrans" cxnId="{29FECAD0-48ED-480F-B801-EF92208BE33B}">
      <dgm:prSet/>
      <dgm:spPr/>
      <dgm:t>
        <a:bodyPr/>
        <a:lstStyle/>
        <a:p>
          <a:endParaRPr lang="es-ES"/>
        </a:p>
      </dgm:t>
    </dgm:pt>
    <dgm:pt modelId="{C850D425-0A20-4D31-BBEE-B1C75E761596}">
      <dgm:prSet phldrT="[Texto]"/>
      <dgm:spPr/>
      <dgm:t>
        <a:bodyPr/>
        <a:lstStyle/>
        <a:p>
          <a:r>
            <a:rPr lang="es-ES" dirty="0"/>
            <a:t>Escuela sociológica</a:t>
          </a:r>
        </a:p>
      </dgm:t>
    </dgm:pt>
    <dgm:pt modelId="{37E31B37-7A9A-4DB3-8916-0A103D2E73C1}" type="parTrans" cxnId="{F5F13C7D-0428-4BFE-9368-AAD08AF8A478}">
      <dgm:prSet/>
      <dgm:spPr/>
      <dgm:t>
        <a:bodyPr/>
        <a:lstStyle/>
        <a:p>
          <a:endParaRPr lang="es-MX"/>
        </a:p>
      </dgm:t>
    </dgm:pt>
    <dgm:pt modelId="{6F26B691-6DFD-42EA-B0D5-6D43EFB8F39B}" type="sibTrans" cxnId="{F5F13C7D-0428-4BFE-9368-AAD08AF8A478}">
      <dgm:prSet/>
      <dgm:spPr/>
      <dgm:t>
        <a:bodyPr/>
        <a:lstStyle/>
        <a:p>
          <a:endParaRPr lang="es-MX"/>
        </a:p>
      </dgm:t>
    </dgm:pt>
    <dgm:pt modelId="{651F903F-BCF8-498C-A89B-0959E44402EC}">
      <dgm:prSet phldrT="[Texto]"/>
      <dgm:spPr/>
      <dgm:t>
        <a:bodyPr/>
        <a:lstStyle/>
        <a:p>
          <a:r>
            <a:rPr lang="es-ES" dirty="0"/>
            <a:t>Libre albedrio, igualdad de Derechos, delito como eje, modo de empleo, pena proporcional al delito y clasificación de los delitos. </a:t>
          </a:r>
        </a:p>
      </dgm:t>
    </dgm:pt>
    <dgm:pt modelId="{EB53F121-329B-4331-97A7-462CA92DF999}" type="parTrans" cxnId="{4A92F703-5A4E-4D08-A9BE-38764E8CB3CD}">
      <dgm:prSet/>
      <dgm:spPr/>
      <dgm:t>
        <a:bodyPr/>
        <a:lstStyle/>
        <a:p>
          <a:endParaRPr lang="es-MX"/>
        </a:p>
      </dgm:t>
    </dgm:pt>
    <dgm:pt modelId="{AC27D5AD-B7A8-4153-93D9-303C14E1E7D8}" type="sibTrans" cxnId="{4A92F703-5A4E-4D08-A9BE-38764E8CB3CD}">
      <dgm:prSet/>
      <dgm:spPr/>
      <dgm:t>
        <a:bodyPr/>
        <a:lstStyle/>
        <a:p>
          <a:endParaRPr lang="es-MX"/>
        </a:p>
      </dgm:t>
    </dgm:pt>
    <dgm:pt modelId="{4996CE4D-09EB-40A3-AD37-C804F03A6E98}">
      <dgm:prSet phldrT="[Texto]"/>
      <dgm:spPr/>
      <dgm:t>
        <a:bodyPr/>
        <a:lstStyle/>
        <a:p>
          <a:r>
            <a:rPr lang="es-ES" dirty="0"/>
            <a:t>Niega el libre albedrio, responsabilidad social, el delincuente (punto central), método empleado, pena proporcional, prevención, clasificación del delincuente, sustitutivos penales.</a:t>
          </a:r>
        </a:p>
      </dgm:t>
    </dgm:pt>
    <dgm:pt modelId="{E3B8D3A3-AD58-4EEF-99E8-341F94013548}" type="parTrans" cxnId="{773A2A62-6D2D-4BDA-88F4-24AFF00B07ED}">
      <dgm:prSet/>
      <dgm:spPr/>
      <dgm:t>
        <a:bodyPr/>
        <a:lstStyle/>
        <a:p>
          <a:endParaRPr lang="es-MX"/>
        </a:p>
      </dgm:t>
    </dgm:pt>
    <dgm:pt modelId="{E809E51A-0942-4567-9327-1EC48F4EA872}" type="sibTrans" cxnId="{773A2A62-6D2D-4BDA-88F4-24AFF00B07ED}">
      <dgm:prSet/>
      <dgm:spPr/>
      <dgm:t>
        <a:bodyPr/>
        <a:lstStyle/>
        <a:p>
          <a:endParaRPr lang="es-MX"/>
        </a:p>
      </dgm:t>
    </dgm:pt>
    <dgm:pt modelId="{CC56534D-8DFF-4C41-B86C-BD9F7D686A3B}">
      <dgm:prSet/>
      <dgm:spPr/>
      <dgm:t>
        <a:bodyPr/>
        <a:lstStyle/>
        <a:p>
          <a:r>
            <a:rPr lang="es-ES" dirty="0"/>
            <a:t>Surge en Alemania, es representada por Franz von Liszt</a:t>
          </a:r>
        </a:p>
      </dgm:t>
    </dgm:pt>
    <dgm:pt modelId="{F19D5A5E-7CCB-4715-A8DE-D5621626C787}" type="parTrans" cxnId="{0E629924-8005-44AC-90D5-86F2BD925E6C}">
      <dgm:prSet/>
      <dgm:spPr/>
      <dgm:t>
        <a:bodyPr/>
        <a:lstStyle/>
        <a:p>
          <a:endParaRPr lang="es-MX"/>
        </a:p>
      </dgm:t>
    </dgm:pt>
    <dgm:pt modelId="{FA26A244-D3B1-448B-8D5D-E8F78DD0456C}" type="sibTrans" cxnId="{0E629924-8005-44AC-90D5-86F2BD925E6C}">
      <dgm:prSet/>
      <dgm:spPr/>
      <dgm:t>
        <a:bodyPr/>
        <a:lstStyle/>
        <a:p>
          <a:endParaRPr lang="es-MX"/>
        </a:p>
      </dgm:t>
    </dgm:pt>
    <dgm:pt modelId="{8136F54A-33F5-4B2D-8DEC-03F19114E322}">
      <dgm:prSet/>
      <dgm:spPr/>
      <dgm:t>
        <a:bodyPr/>
        <a:lstStyle/>
        <a:p>
          <a:r>
            <a:rPr lang="es-ES" dirty="0"/>
            <a:t>La pena tiene como fin conservar el orden jurídico, emplea los métodos jurídico y experimental, afirma que la pena es una necesidad y deben existir penas y medidas de seguridad.</a:t>
          </a:r>
        </a:p>
      </dgm:t>
    </dgm:pt>
    <dgm:pt modelId="{395805C8-4B3A-428F-80BC-40E84117A429}" type="parTrans" cxnId="{22C18400-0A2B-44B3-86FC-03046CF2E0CE}">
      <dgm:prSet/>
      <dgm:spPr/>
      <dgm:t>
        <a:bodyPr/>
        <a:lstStyle/>
        <a:p>
          <a:endParaRPr lang="es-MX"/>
        </a:p>
      </dgm:t>
    </dgm:pt>
    <dgm:pt modelId="{F3CBDD6D-7DEB-4E3E-AED4-0BB61EA7BC44}" type="sibTrans" cxnId="{22C18400-0A2B-44B3-86FC-03046CF2E0CE}">
      <dgm:prSet/>
      <dgm:spPr/>
      <dgm:t>
        <a:bodyPr/>
        <a:lstStyle/>
        <a:p>
          <a:endParaRPr lang="es-MX"/>
        </a:p>
      </dgm:t>
    </dgm:pt>
    <dgm:pt modelId="{B1B6D5BE-C383-4AC9-84D0-8045778857E9}" type="pres">
      <dgm:prSet presAssocID="{535D9493-F91A-4E44-BE86-E43E38F590C3}" presName="linearFlow" presStyleCnt="0">
        <dgm:presLayoutVars>
          <dgm:dir/>
          <dgm:animLvl val="lvl"/>
          <dgm:resizeHandles val="exact"/>
        </dgm:presLayoutVars>
      </dgm:prSet>
      <dgm:spPr/>
      <dgm:t>
        <a:bodyPr/>
        <a:lstStyle/>
        <a:p>
          <a:endParaRPr lang="es-MX"/>
        </a:p>
      </dgm:t>
    </dgm:pt>
    <dgm:pt modelId="{33943CD9-8F47-4984-83D6-86F0AF4B9028}" type="pres">
      <dgm:prSet presAssocID="{D121D1EC-8C01-4569-A44B-0488BFC6E03E}" presName="composite" presStyleCnt="0"/>
      <dgm:spPr/>
    </dgm:pt>
    <dgm:pt modelId="{8C0AC230-F4EA-4305-8615-6549171F114F}" type="pres">
      <dgm:prSet presAssocID="{D121D1EC-8C01-4569-A44B-0488BFC6E03E}" presName="parentText" presStyleLbl="alignNode1" presStyleIdx="0" presStyleCnt="4">
        <dgm:presLayoutVars>
          <dgm:chMax val="1"/>
          <dgm:bulletEnabled val="1"/>
        </dgm:presLayoutVars>
      </dgm:prSet>
      <dgm:spPr/>
      <dgm:t>
        <a:bodyPr/>
        <a:lstStyle/>
        <a:p>
          <a:endParaRPr lang="es-MX"/>
        </a:p>
      </dgm:t>
    </dgm:pt>
    <dgm:pt modelId="{3BEC9C87-1A99-4D1A-8356-793AE4BA8EE3}" type="pres">
      <dgm:prSet presAssocID="{D121D1EC-8C01-4569-A44B-0488BFC6E03E}" presName="descendantText" presStyleLbl="alignAcc1" presStyleIdx="0" presStyleCnt="4">
        <dgm:presLayoutVars>
          <dgm:bulletEnabled val="1"/>
        </dgm:presLayoutVars>
      </dgm:prSet>
      <dgm:spPr/>
      <dgm:t>
        <a:bodyPr/>
        <a:lstStyle/>
        <a:p>
          <a:endParaRPr lang="es-MX"/>
        </a:p>
      </dgm:t>
    </dgm:pt>
    <dgm:pt modelId="{ED08ACE9-FC01-43A7-BEAE-9531AED8552A}" type="pres">
      <dgm:prSet presAssocID="{62A82FD0-AB55-43CF-8546-394EDB9A3A15}" presName="sp" presStyleCnt="0"/>
      <dgm:spPr/>
    </dgm:pt>
    <dgm:pt modelId="{E0D62740-4762-4D98-B4E9-B9682812C4E3}" type="pres">
      <dgm:prSet presAssocID="{D92386A1-B585-41B0-B345-86DC66043EE8}" presName="composite" presStyleCnt="0"/>
      <dgm:spPr/>
    </dgm:pt>
    <dgm:pt modelId="{AC3EECCC-0A45-49A6-A93E-2F6A19BEC022}" type="pres">
      <dgm:prSet presAssocID="{D92386A1-B585-41B0-B345-86DC66043EE8}" presName="parentText" presStyleLbl="alignNode1" presStyleIdx="1" presStyleCnt="4">
        <dgm:presLayoutVars>
          <dgm:chMax val="1"/>
          <dgm:bulletEnabled val="1"/>
        </dgm:presLayoutVars>
      </dgm:prSet>
      <dgm:spPr/>
      <dgm:t>
        <a:bodyPr/>
        <a:lstStyle/>
        <a:p>
          <a:endParaRPr lang="es-MX"/>
        </a:p>
      </dgm:t>
    </dgm:pt>
    <dgm:pt modelId="{D4ABC694-787A-42A6-B15B-D5C32862D663}" type="pres">
      <dgm:prSet presAssocID="{D92386A1-B585-41B0-B345-86DC66043EE8}" presName="descendantText" presStyleLbl="alignAcc1" presStyleIdx="1" presStyleCnt="4">
        <dgm:presLayoutVars>
          <dgm:bulletEnabled val="1"/>
        </dgm:presLayoutVars>
      </dgm:prSet>
      <dgm:spPr/>
      <dgm:t>
        <a:bodyPr/>
        <a:lstStyle/>
        <a:p>
          <a:endParaRPr lang="es-MX"/>
        </a:p>
      </dgm:t>
    </dgm:pt>
    <dgm:pt modelId="{4A0B2F17-3594-4ADF-AD92-555326DE33A5}" type="pres">
      <dgm:prSet presAssocID="{D9E98360-7A16-455C-A268-1F7F047B51B4}" presName="sp" presStyleCnt="0"/>
      <dgm:spPr/>
    </dgm:pt>
    <dgm:pt modelId="{F5B25802-72ED-4BB0-A2E8-D457A147F1AA}" type="pres">
      <dgm:prSet presAssocID="{DACEFB3C-548F-4373-BBE5-B101C5EBB37A}" presName="composite" presStyleCnt="0"/>
      <dgm:spPr/>
    </dgm:pt>
    <dgm:pt modelId="{FC5BE4F1-A567-41B4-90BB-8CC28BE4DC03}" type="pres">
      <dgm:prSet presAssocID="{DACEFB3C-548F-4373-BBE5-B101C5EBB37A}" presName="parentText" presStyleLbl="alignNode1" presStyleIdx="2" presStyleCnt="4">
        <dgm:presLayoutVars>
          <dgm:chMax val="1"/>
          <dgm:bulletEnabled val="1"/>
        </dgm:presLayoutVars>
      </dgm:prSet>
      <dgm:spPr/>
      <dgm:t>
        <a:bodyPr/>
        <a:lstStyle/>
        <a:p>
          <a:endParaRPr lang="es-MX"/>
        </a:p>
      </dgm:t>
    </dgm:pt>
    <dgm:pt modelId="{2B83A358-AF84-47F0-9578-F2C0A7DE0F1C}" type="pres">
      <dgm:prSet presAssocID="{DACEFB3C-548F-4373-BBE5-B101C5EBB37A}" presName="descendantText" presStyleLbl="alignAcc1" presStyleIdx="2" presStyleCnt="4">
        <dgm:presLayoutVars>
          <dgm:bulletEnabled val="1"/>
        </dgm:presLayoutVars>
      </dgm:prSet>
      <dgm:spPr/>
      <dgm:t>
        <a:bodyPr/>
        <a:lstStyle/>
        <a:p>
          <a:endParaRPr lang="es-MX"/>
        </a:p>
      </dgm:t>
    </dgm:pt>
    <dgm:pt modelId="{7229F839-87CD-42F9-B7CD-043C050064E3}" type="pres">
      <dgm:prSet presAssocID="{F3A7EC4C-FA62-436F-BC6F-21F2B990CFDB}" presName="sp" presStyleCnt="0"/>
      <dgm:spPr/>
    </dgm:pt>
    <dgm:pt modelId="{05EDA5B2-96BB-442D-A23E-49F923818911}" type="pres">
      <dgm:prSet presAssocID="{C850D425-0A20-4D31-BBEE-B1C75E761596}" presName="composite" presStyleCnt="0"/>
      <dgm:spPr/>
    </dgm:pt>
    <dgm:pt modelId="{ACABF2EE-4DF6-4D77-BCBF-19B1CCA402AE}" type="pres">
      <dgm:prSet presAssocID="{C850D425-0A20-4D31-BBEE-B1C75E761596}" presName="parentText" presStyleLbl="alignNode1" presStyleIdx="3" presStyleCnt="4">
        <dgm:presLayoutVars>
          <dgm:chMax val="1"/>
          <dgm:bulletEnabled val="1"/>
        </dgm:presLayoutVars>
      </dgm:prSet>
      <dgm:spPr/>
      <dgm:t>
        <a:bodyPr/>
        <a:lstStyle/>
        <a:p>
          <a:endParaRPr lang="es-MX"/>
        </a:p>
      </dgm:t>
    </dgm:pt>
    <dgm:pt modelId="{BE5D7158-5AE1-4289-AEEE-DF837454F57F}" type="pres">
      <dgm:prSet presAssocID="{C850D425-0A20-4D31-BBEE-B1C75E761596}" presName="descendantText" presStyleLbl="alignAcc1" presStyleIdx="3" presStyleCnt="4">
        <dgm:presLayoutVars>
          <dgm:bulletEnabled val="1"/>
        </dgm:presLayoutVars>
      </dgm:prSet>
      <dgm:spPr/>
      <dgm:t>
        <a:bodyPr/>
        <a:lstStyle/>
        <a:p>
          <a:endParaRPr lang="es-MX"/>
        </a:p>
      </dgm:t>
    </dgm:pt>
  </dgm:ptLst>
  <dgm:cxnLst>
    <dgm:cxn modelId="{7D54334E-C294-4838-A65F-2778632EF573}" type="presOf" srcId="{CC56534D-8DFF-4C41-B86C-BD9F7D686A3B}" destId="{BE5D7158-5AE1-4289-AEEE-DF837454F57F}" srcOrd="0" destOrd="0" presId="urn:microsoft.com/office/officeart/2005/8/layout/chevron2"/>
    <dgm:cxn modelId="{2E5CC22E-3DAB-4597-9AB0-AF3FFB874319}" type="presOf" srcId="{DACEFB3C-548F-4373-BBE5-B101C5EBB37A}" destId="{FC5BE4F1-A567-41B4-90BB-8CC28BE4DC03}" srcOrd="0" destOrd="0" presId="urn:microsoft.com/office/officeart/2005/8/layout/chevron2"/>
    <dgm:cxn modelId="{BDA27ED9-D38A-48E3-9152-B2F0D5AC99FD}" srcId="{535D9493-F91A-4E44-BE86-E43E38F590C3}" destId="{D121D1EC-8C01-4569-A44B-0488BFC6E03E}" srcOrd="0" destOrd="0" parTransId="{76823798-B211-4B44-A3B1-F0FBA1AF7596}" sibTransId="{62A82FD0-AB55-43CF-8546-394EDB9A3A15}"/>
    <dgm:cxn modelId="{482A9F80-0F45-4A1E-BA93-D90A97E93B71}" type="presOf" srcId="{49E43A69-5A5A-4A17-A61A-DD56B17D3CD5}" destId="{D4ABC694-787A-42A6-B15B-D5C32862D663}" srcOrd="0" destOrd="0" presId="urn:microsoft.com/office/officeart/2005/8/layout/chevron2"/>
    <dgm:cxn modelId="{D1084239-BFC7-4F9E-8358-CC742F839EF8}" srcId="{D121D1EC-8C01-4569-A44B-0488BFC6E03E}" destId="{31C1ACBE-6FD4-43DE-9494-353FDEE0D642}" srcOrd="0" destOrd="0" parTransId="{DE3D32FD-6141-4C14-BCE4-478BBF60A03D}" sibTransId="{F1D0933A-8790-49DF-875B-AD967ABBE04A}"/>
    <dgm:cxn modelId="{0542F4BB-0A3A-4FE9-A74B-4C2BE7CA6E54}" srcId="{535D9493-F91A-4E44-BE86-E43E38F590C3}" destId="{D92386A1-B585-41B0-B345-86DC66043EE8}" srcOrd="1" destOrd="0" parTransId="{BEF13E13-AE9C-4EC0-9BDA-78103D08BA9E}" sibTransId="{D9E98360-7A16-455C-A268-1F7F047B51B4}"/>
    <dgm:cxn modelId="{A98F51B1-B31B-4D4C-8EF6-A1D0413CAD89}" type="presOf" srcId="{8136F54A-33F5-4B2D-8DEC-03F19114E322}" destId="{BE5D7158-5AE1-4289-AEEE-DF837454F57F}" srcOrd="0" destOrd="1" presId="urn:microsoft.com/office/officeart/2005/8/layout/chevron2"/>
    <dgm:cxn modelId="{0E629924-8005-44AC-90D5-86F2BD925E6C}" srcId="{C850D425-0A20-4D31-BBEE-B1C75E761596}" destId="{CC56534D-8DFF-4C41-B86C-BD9F7D686A3B}" srcOrd="0" destOrd="0" parTransId="{F19D5A5E-7CCB-4715-A8DE-D5621626C787}" sibTransId="{FA26A244-D3B1-448B-8D5D-E8F78DD0456C}"/>
    <dgm:cxn modelId="{EFCAE1BD-12CA-4F4C-B0A8-7D82303A2A0E}" srcId="{DACEFB3C-548F-4373-BBE5-B101C5EBB37A}" destId="{58F7DBCA-0311-403C-A37C-772063AD2881}" srcOrd="0" destOrd="0" parTransId="{272ED52C-C543-4517-9609-B0BB1083312D}" sibTransId="{7E360212-82CE-4534-AE0A-101AD965A430}"/>
    <dgm:cxn modelId="{750363BD-81C2-4D6D-8C5E-3C34C2C4FE3A}" type="presOf" srcId="{C850D425-0A20-4D31-BBEE-B1C75E761596}" destId="{ACABF2EE-4DF6-4D77-BCBF-19B1CCA402AE}" srcOrd="0" destOrd="0" presId="urn:microsoft.com/office/officeart/2005/8/layout/chevron2"/>
    <dgm:cxn modelId="{532304F8-77E3-4D80-B17D-8F673539AA9E}" type="presOf" srcId="{58F7DBCA-0311-403C-A37C-772063AD2881}" destId="{2B83A358-AF84-47F0-9578-F2C0A7DE0F1C}" srcOrd="0" destOrd="0" presId="urn:microsoft.com/office/officeart/2005/8/layout/chevron2"/>
    <dgm:cxn modelId="{4A92F703-5A4E-4D08-A9BE-38764E8CB3CD}" srcId="{D121D1EC-8C01-4569-A44B-0488BFC6E03E}" destId="{651F903F-BCF8-498C-A89B-0959E44402EC}" srcOrd="1" destOrd="0" parTransId="{EB53F121-329B-4331-97A7-462CA92DF999}" sibTransId="{AC27D5AD-B7A8-4153-93D9-303C14E1E7D8}"/>
    <dgm:cxn modelId="{29FECAD0-48ED-480F-B801-EF92208BE33B}" srcId="{DACEFB3C-548F-4373-BBE5-B101C5EBB37A}" destId="{1ABB7649-0079-42AE-9E73-CA97C4AB3998}" srcOrd="1" destOrd="0" parTransId="{A9CE77A6-42F5-4F46-A105-442AB1ACE5A1}" sibTransId="{4C41B4D2-F643-47E7-9439-4B675905AC8A}"/>
    <dgm:cxn modelId="{22C18400-0A2B-44B3-86FC-03046CF2E0CE}" srcId="{C850D425-0A20-4D31-BBEE-B1C75E761596}" destId="{8136F54A-33F5-4B2D-8DEC-03F19114E322}" srcOrd="1" destOrd="0" parTransId="{395805C8-4B3A-428F-80BC-40E84117A429}" sibTransId="{F3CBDD6D-7DEB-4E3E-AED4-0BB61EA7BC44}"/>
    <dgm:cxn modelId="{773A2A62-6D2D-4BDA-88F4-24AFF00B07ED}" srcId="{D92386A1-B585-41B0-B345-86DC66043EE8}" destId="{4996CE4D-09EB-40A3-AD37-C804F03A6E98}" srcOrd="1" destOrd="0" parTransId="{E3B8D3A3-AD58-4EEF-99E8-341F94013548}" sibTransId="{E809E51A-0942-4567-9327-1EC48F4EA872}"/>
    <dgm:cxn modelId="{5162C97F-7E77-4DC1-94C5-16B18A579A29}" type="presOf" srcId="{D92386A1-B585-41B0-B345-86DC66043EE8}" destId="{AC3EECCC-0A45-49A6-A93E-2F6A19BEC022}" srcOrd="0" destOrd="0" presId="urn:microsoft.com/office/officeart/2005/8/layout/chevron2"/>
    <dgm:cxn modelId="{ECE3B19E-CF4C-405C-922D-0235E320FF7D}" srcId="{D92386A1-B585-41B0-B345-86DC66043EE8}" destId="{49E43A69-5A5A-4A17-A61A-DD56B17D3CD5}" srcOrd="0" destOrd="0" parTransId="{1C1FD19C-40D3-4580-8100-6BEE3E9F2ACA}" sibTransId="{F46C5B83-7529-42B3-A3AE-64D62AB74867}"/>
    <dgm:cxn modelId="{8C16D672-5FAD-4ACE-AE9B-7B2CDEDC74A2}" srcId="{535D9493-F91A-4E44-BE86-E43E38F590C3}" destId="{DACEFB3C-548F-4373-BBE5-B101C5EBB37A}" srcOrd="2" destOrd="0" parTransId="{5E569E46-E2B6-4988-B792-9A5AD7AC9A2D}" sibTransId="{F3A7EC4C-FA62-436F-BC6F-21F2B990CFDB}"/>
    <dgm:cxn modelId="{3AF70449-8225-4DDB-9C25-02B2A9B83A3B}" type="presOf" srcId="{1ABB7649-0079-42AE-9E73-CA97C4AB3998}" destId="{2B83A358-AF84-47F0-9578-F2C0A7DE0F1C}" srcOrd="0" destOrd="1" presId="urn:microsoft.com/office/officeart/2005/8/layout/chevron2"/>
    <dgm:cxn modelId="{1F2B7D3A-45D8-4AF6-9CB7-9BC58A8656B0}" type="presOf" srcId="{D121D1EC-8C01-4569-A44B-0488BFC6E03E}" destId="{8C0AC230-F4EA-4305-8615-6549171F114F}" srcOrd="0" destOrd="0" presId="urn:microsoft.com/office/officeart/2005/8/layout/chevron2"/>
    <dgm:cxn modelId="{17741892-BC7F-4F93-B77F-966CC02C9CF5}" type="presOf" srcId="{4996CE4D-09EB-40A3-AD37-C804F03A6E98}" destId="{D4ABC694-787A-42A6-B15B-D5C32862D663}" srcOrd="0" destOrd="1" presId="urn:microsoft.com/office/officeart/2005/8/layout/chevron2"/>
    <dgm:cxn modelId="{26F3E2CD-D239-4A72-891E-68CCFA9F2B8D}" type="presOf" srcId="{31C1ACBE-6FD4-43DE-9494-353FDEE0D642}" destId="{3BEC9C87-1A99-4D1A-8356-793AE4BA8EE3}" srcOrd="0" destOrd="0" presId="urn:microsoft.com/office/officeart/2005/8/layout/chevron2"/>
    <dgm:cxn modelId="{3ABC2DE1-3E87-4FA8-85B3-2CCE0927481C}" type="presOf" srcId="{535D9493-F91A-4E44-BE86-E43E38F590C3}" destId="{B1B6D5BE-C383-4AC9-84D0-8045778857E9}" srcOrd="0" destOrd="0" presId="urn:microsoft.com/office/officeart/2005/8/layout/chevron2"/>
    <dgm:cxn modelId="{9503B0C4-2B80-4991-B314-2D89AC227920}" type="presOf" srcId="{651F903F-BCF8-498C-A89B-0959E44402EC}" destId="{3BEC9C87-1A99-4D1A-8356-793AE4BA8EE3}" srcOrd="0" destOrd="1" presId="urn:microsoft.com/office/officeart/2005/8/layout/chevron2"/>
    <dgm:cxn modelId="{F5F13C7D-0428-4BFE-9368-AAD08AF8A478}" srcId="{535D9493-F91A-4E44-BE86-E43E38F590C3}" destId="{C850D425-0A20-4D31-BBEE-B1C75E761596}" srcOrd="3" destOrd="0" parTransId="{37E31B37-7A9A-4DB3-8916-0A103D2E73C1}" sibTransId="{6F26B691-6DFD-42EA-B0D5-6D43EFB8F39B}"/>
    <dgm:cxn modelId="{0C7A16C8-920D-4291-B62C-0F67B337C1A2}" type="presParOf" srcId="{B1B6D5BE-C383-4AC9-84D0-8045778857E9}" destId="{33943CD9-8F47-4984-83D6-86F0AF4B9028}" srcOrd="0" destOrd="0" presId="urn:microsoft.com/office/officeart/2005/8/layout/chevron2"/>
    <dgm:cxn modelId="{02B03BFF-7CE1-4603-9542-F14FFAD15B36}" type="presParOf" srcId="{33943CD9-8F47-4984-83D6-86F0AF4B9028}" destId="{8C0AC230-F4EA-4305-8615-6549171F114F}" srcOrd="0" destOrd="0" presId="urn:microsoft.com/office/officeart/2005/8/layout/chevron2"/>
    <dgm:cxn modelId="{5604B0A9-CC75-4B00-8CE0-724DBC2C42CC}" type="presParOf" srcId="{33943CD9-8F47-4984-83D6-86F0AF4B9028}" destId="{3BEC9C87-1A99-4D1A-8356-793AE4BA8EE3}" srcOrd="1" destOrd="0" presId="urn:microsoft.com/office/officeart/2005/8/layout/chevron2"/>
    <dgm:cxn modelId="{22095264-DD58-4BC9-90F6-F94903DB85A8}" type="presParOf" srcId="{B1B6D5BE-C383-4AC9-84D0-8045778857E9}" destId="{ED08ACE9-FC01-43A7-BEAE-9531AED8552A}" srcOrd="1" destOrd="0" presId="urn:microsoft.com/office/officeart/2005/8/layout/chevron2"/>
    <dgm:cxn modelId="{A7EA0EB2-88BC-4E26-9180-E67F6911403C}" type="presParOf" srcId="{B1B6D5BE-C383-4AC9-84D0-8045778857E9}" destId="{E0D62740-4762-4D98-B4E9-B9682812C4E3}" srcOrd="2" destOrd="0" presId="urn:microsoft.com/office/officeart/2005/8/layout/chevron2"/>
    <dgm:cxn modelId="{7749784D-7FAF-49E4-9231-3919B2DD4BD8}" type="presParOf" srcId="{E0D62740-4762-4D98-B4E9-B9682812C4E3}" destId="{AC3EECCC-0A45-49A6-A93E-2F6A19BEC022}" srcOrd="0" destOrd="0" presId="urn:microsoft.com/office/officeart/2005/8/layout/chevron2"/>
    <dgm:cxn modelId="{E5CB387A-A182-4401-8891-5EE8F7A61EB3}" type="presParOf" srcId="{E0D62740-4762-4D98-B4E9-B9682812C4E3}" destId="{D4ABC694-787A-42A6-B15B-D5C32862D663}" srcOrd="1" destOrd="0" presId="urn:microsoft.com/office/officeart/2005/8/layout/chevron2"/>
    <dgm:cxn modelId="{A5C92E0D-8778-4250-8CEF-C83B77757D91}" type="presParOf" srcId="{B1B6D5BE-C383-4AC9-84D0-8045778857E9}" destId="{4A0B2F17-3594-4ADF-AD92-555326DE33A5}" srcOrd="3" destOrd="0" presId="urn:microsoft.com/office/officeart/2005/8/layout/chevron2"/>
    <dgm:cxn modelId="{84BA0A12-B81D-4A12-AFEB-16BB963D6A0F}" type="presParOf" srcId="{B1B6D5BE-C383-4AC9-84D0-8045778857E9}" destId="{F5B25802-72ED-4BB0-A2E8-D457A147F1AA}" srcOrd="4" destOrd="0" presId="urn:microsoft.com/office/officeart/2005/8/layout/chevron2"/>
    <dgm:cxn modelId="{D0AAEDBD-D247-4DC7-96E8-7F015B74813A}" type="presParOf" srcId="{F5B25802-72ED-4BB0-A2E8-D457A147F1AA}" destId="{FC5BE4F1-A567-41B4-90BB-8CC28BE4DC03}" srcOrd="0" destOrd="0" presId="urn:microsoft.com/office/officeart/2005/8/layout/chevron2"/>
    <dgm:cxn modelId="{0F466DAE-4718-4BA3-BE31-B4595994046D}" type="presParOf" srcId="{F5B25802-72ED-4BB0-A2E8-D457A147F1AA}" destId="{2B83A358-AF84-47F0-9578-F2C0A7DE0F1C}" srcOrd="1" destOrd="0" presId="urn:microsoft.com/office/officeart/2005/8/layout/chevron2"/>
    <dgm:cxn modelId="{0F3C20F6-776F-49FA-BEF7-03239F8D321D}" type="presParOf" srcId="{B1B6D5BE-C383-4AC9-84D0-8045778857E9}" destId="{7229F839-87CD-42F9-B7CD-043C050064E3}" srcOrd="5" destOrd="0" presId="urn:microsoft.com/office/officeart/2005/8/layout/chevron2"/>
    <dgm:cxn modelId="{45C453D3-8B0C-459E-8DBF-D6F79547BC0E}" type="presParOf" srcId="{B1B6D5BE-C383-4AC9-84D0-8045778857E9}" destId="{05EDA5B2-96BB-442D-A23E-49F923818911}" srcOrd="6" destOrd="0" presId="urn:microsoft.com/office/officeart/2005/8/layout/chevron2"/>
    <dgm:cxn modelId="{B958954F-1294-4E91-A0E5-E58082B193DB}" type="presParOf" srcId="{05EDA5B2-96BB-442D-A23E-49F923818911}" destId="{ACABF2EE-4DF6-4D77-BCBF-19B1CCA402AE}" srcOrd="0" destOrd="0" presId="urn:microsoft.com/office/officeart/2005/8/layout/chevron2"/>
    <dgm:cxn modelId="{A983F456-6C7E-4CC8-BD93-39E8C35FCA9A}" type="presParOf" srcId="{05EDA5B2-96BB-442D-A23E-49F923818911}" destId="{BE5D7158-5AE1-4289-AEEE-DF837454F57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CD95491-FE6E-496D-B834-3301A0CF3163}" type="doc">
      <dgm:prSet loTypeId="urn:microsoft.com/office/officeart/2009/3/layout/PlusandMinus" loCatId="relationship" qsTypeId="urn:microsoft.com/office/officeart/2005/8/quickstyle/3d3" qsCatId="3D" csTypeId="urn:microsoft.com/office/officeart/2005/8/colors/colorful5" csCatId="colorful" phldr="1"/>
      <dgm:spPr/>
      <dgm:t>
        <a:bodyPr/>
        <a:lstStyle/>
        <a:p>
          <a:endParaRPr lang="es-ES"/>
        </a:p>
      </dgm:t>
    </dgm:pt>
    <dgm:pt modelId="{65E8AD99-555B-4CD6-9216-954115E52641}">
      <dgm:prSet phldrT="[Texto]"/>
      <dgm:spPr/>
      <dgm:t>
        <a:bodyPr/>
        <a:lstStyle/>
        <a:p>
          <a:r>
            <a:rPr lang="es-MX" b="0" i="0" dirty="0"/>
            <a:t>a) Conducta</a:t>
          </a:r>
        </a:p>
        <a:p>
          <a:r>
            <a:rPr lang="es-MX" b="0" i="0" dirty="0"/>
            <a:t>b) Tipicidad</a:t>
          </a:r>
        </a:p>
        <a:p>
          <a:r>
            <a:rPr lang="es-MX" b="0" i="0" dirty="0"/>
            <a:t>c) </a:t>
          </a:r>
          <a:r>
            <a:rPr lang="es-MX" b="0" i="0" dirty="0" err="1"/>
            <a:t>Antijuricidad</a:t>
          </a:r>
          <a:endParaRPr lang="es-MX" b="0" i="0" dirty="0"/>
        </a:p>
        <a:p>
          <a:r>
            <a:rPr lang="es-MX" b="0" i="0" dirty="0"/>
            <a:t>d) Imputabilidad</a:t>
          </a:r>
        </a:p>
        <a:p>
          <a:r>
            <a:rPr lang="es-MX" b="0" i="0" dirty="0"/>
            <a:t>e) Culpabilidad</a:t>
          </a:r>
        </a:p>
        <a:p>
          <a:r>
            <a:rPr lang="es-MX" b="0" i="0" dirty="0"/>
            <a:t>f) Condicionalidad objetiva </a:t>
          </a:r>
        </a:p>
        <a:p>
          <a:r>
            <a:rPr lang="es-MX" b="0" i="0" dirty="0"/>
            <a:t>g) Punibilidad</a:t>
          </a:r>
        </a:p>
        <a:p>
          <a:endParaRPr lang="es-ES" dirty="0"/>
        </a:p>
      </dgm:t>
    </dgm:pt>
    <dgm:pt modelId="{F867760D-A555-48C2-9CBA-1A242A625B3F}" type="parTrans" cxnId="{BB039267-AE14-4E95-9A26-F87DECD9E119}">
      <dgm:prSet/>
      <dgm:spPr/>
      <dgm:t>
        <a:bodyPr/>
        <a:lstStyle/>
        <a:p>
          <a:endParaRPr lang="es-ES"/>
        </a:p>
      </dgm:t>
    </dgm:pt>
    <dgm:pt modelId="{60541B4E-9FB2-4B69-B9C6-8FE77881C879}" type="sibTrans" cxnId="{BB039267-AE14-4E95-9A26-F87DECD9E119}">
      <dgm:prSet/>
      <dgm:spPr/>
      <dgm:t>
        <a:bodyPr/>
        <a:lstStyle/>
        <a:p>
          <a:endParaRPr lang="es-ES"/>
        </a:p>
      </dgm:t>
    </dgm:pt>
    <dgm:pt modelId="{3A891627-F921-4636-AA05-98857CF6D1A6}">
      <dgm:prSet phldrT="[Texto]"/>
      <dgm:spPr/>
      <dgm:t>
        <a:bodyPr/>
        <a:lstStyle/>
        <a:p>
          <a:r>
            <a:rPr lang="es-MX" b="0" i="0" dirty="0"/>
            <a:t>a) Ausencia de conducta</a:t>
          </a:r>
        </a:p>
        <a:p>
          <a:r>
            <a:rPr lang="pt-BR" b="0" i="0" dirty="0"/>
            <a:t>b) </a:t>
          </a:r>
          <a:r>
            <a:rPr lang="pt-BR" b="0" i="0" dirty="0" err="1"/>
            <a:t>Ausencia</a:t>
          </a:r>
          <a:r>
            <a:rPr lang="pt-BR" b="0" i="0" dirty="0"/>
            <a:t> de tipo o </a:t>
          </a:r>
          <a:r>
            <a:rPr lang="pt-BR" b="0" i="0" dirty="0" err="1"/>
            <a:t>atipicidad</a:t>
          </a:r>
          <a:r>
            <a:rPr lang="pt-BR" b="0" i="0" dirty="0"/>
            <a:t>.</a:t>
          </a:r>
        </a:p>
        <a:p>
          <a:r>
            <a:rPr lang="es-MX" b="0" i="0" dirty="0"/>
            <a:t>c) Causas de justificación.</a:t>
          </a:r>
        </a:p>
        <a:p>
          <a:r>
            <a:rPr lang="es-MX" b="0" i="0" dirty="0"/>
            <a:t>d) Inimputabilidad.</a:t>
          </a:r>
        </a:p>
        <a:p>
          <a:r>
            <a:rPr lang="es-MX" b="0" i="0" dirty="0"/>
            <a:t>e) Inculpabilidad.</a:t>
          </a:r>
        </a:p>
        <a:p>
          <a:r>
            <a:rPr lang="es-MX" b="0" i="0" dirty="0"/>
            <a:t>f) Falta de condiciones objetivas.</a:t>
          </a:r>
        </a:p>
        <a:p>
          <a:r>
            <a:rPr lang="es-MX" b="0" i="0" dirty="0"/>
            <a:t>g) Excusas absolutorias.</a:t>
          </a:r>
          <a:endParaRPr lang="es-ES" dirty="0"/>
        </a:p>
      </dgm:t>
    </dgm:pt>
    <dgm:pt modelId="{CE60E5DE-A009-4A78-895A-4FC4A5695C69}" type="parTrans" cxnId="{F33F0607-FFC2-447A-9688-C297D0879BBB}">
      <dgm:prSet/>
      <dgm:spPr/>
      <dgm:t>
        <a:bodyPr/>
        <a:lstStyle/>
        <a:p>
          <a:endParaRPr lang="es-ES"/>
        </a:p>
      </dgm:t>
    </dgm:pt>
    <dgm:pt modelId="{13B18394-DC79-422C-B260-3A54FE40958A}" type="sibTrans" cxnId="{F33F0607-FFC2-447A-9688-C297D0879BBB}">
      <dgm:prSet/>
      <dgm:spPr/>
      <dgm:t>
        <a:bodyPr/>
        <a:lstStyle/>
        <a:p>
          <a:endParaRPr lang="es-ES"/>
        </a:p>
      </dgm:t>
    </dgm:pt>
    <dgm:pt modelId="{67B67E77-A004-4B98-87E5-AAA0A6181178}" type="pres">
      <dgm:prSet presAssocID="{4CD95491-FE6E-496D-B834-3301A0CF3163}" presName="Name0" presStyleCnt="0">
        <dgm:presLayoutVars>
          <dgm:chMax val="2"/>
          <dgm:chPref val="2"/>
          <dgm:dir/>
          <dgm:animOne/>
          <dgm:resizeHandles val="exact"/>
        </dgm:presLayoutVars>
      </dgm:prSet>
      <dgm:spPr/>
      <dgm:t>
        <a:bodyPr/>
        <a:lstStyle/>
        <a:p>
          <a:endParaRPr lang="es-MX"/>
        </a:p>
      </dgm:t>
    </dgm:pt>
    <dgm:pt modelId="{2D5E11EE-E88B-4060-A186-017C1C0840EB}" type="pres">
      <dgm:prSet presAssocID="{4CD95491-FE6E-496D-B834-3301A0CF3163}" presName="Background" presStyleLbl="bgImgPlace1" presStyleIdx="0" presStyleCnt="1"/>
      <dgm:spPr/>
    </dgm:pt>
    <dgm:pt modelId="{F4059237-21D9-4A35-BA8D-05E270F29A1E}" type="pres">
      <dgm:prSet presAssocID="{4CD95491-FE6E-496D-B834-3301A0CF3163}" presName="ParentText1" presStyleLbl="revTx" presStyleIdx="0" presStyleCnt="2">
        <dgm:presLayoutVars>
          <dgm:chMax val="0"/>
          <dgm:chPref val="0"/>
          <dgm:bulletEnabled val="1"/>
        </dgm:presLayoutVars>
      </dgm:prSet>
      <dgm:spPr/>
      <dgm:t>
        <a:bodyPr/>
        <a:lstStyle/>
        <a:p>
          <a:endParaRPr lang="es-MX"/>
        </a:p>
      </dgm:t>
    </dgm:pt>
    <dgm:pt modelId="{7E1324B2-0E80-4222-AE88-CCC1A743C6B4}" type="pres">
      <dgm:prSet presAssocID="{4CD95491-FE6E-496D-B834-3301A0CF3163}" presName="ParentText2" presStyleLbl="revTx" presStyleIdx="1" presStyleCnt="2" custScaleX="111374" custLinFactNeighborX="9521" custLinFactNeighborY="-2585">
        <dgm:presLayoutVars>
          <dgm:chMax val="0"/>
          <dgm:chPref val="0"/>
          <dgm:bulletEnabled val="1"/>
        </dgm:presLayoutVars>
      </dgm:prSet>
      <dgm:spPr/>
      <dgm:t>
        <a:bodyPr/>
        <a:lstStyle/>
        <a:p>
          <a:endParaRPr lang="es-MX"/>
        </a:p>
      </dgm:t>
    </dgm:pt>
    <dgm:pt modelId="{E0FCA9B6-58A3-47E3-97BE-F784B64E5991}" type="pres">
      <dgm:prSet presAssocID="{4CD95491-FE6E-496D-B834-3301A0CF3163}" presName="Plus" presStyleLbl="alignNode1" presStyleIdx="0" presStyleCnt="2"/>
      <dgm:spPr/>
    </dgm:pt>
    <dgm:pt modelId="{4278A4D1-D692-49BD-8B9B-0999E5EC38F3}" type="pres">
      <dgm:prSet presAssocID="{4CD95491-FE6E-496D-B834-3301A0CF3163}" presName="Minus" presStyleLbl="alignNode1" presStyleIdx="1" presStyleCnt="2"/>
      <dgm:spPr/>
    </dgm:pt>
    <dgm:pt modelId="{78C0EEBF-2238-4197-B724-3F101923B74C}" type="pres">
      <dgm:prSet presAssocID="{4CD95491-FE6E-496D-B834-3301A0CF3163}" presName="Divider" presStyleLbl="parChTrans1D1" presStyleIdx="0" presStyleCnt="1"/>
      <dgm:spPr/>
    </dgm:pt>
  </dgm:ptLst>
  <dgm:cxnLst>
    <dgm:cxn modelId="{CE273B13-27C7-4862-924A-0B404895809E}" type="presOf" srcId="{65E8AD99-555B-4CD6-9216-954115E52641}" destId="{F4059237-21D9-4A35-BA8D-05E270F29A1E}" srcOrd="0" destOrd="0" presId="urn:microsoft.com/office/officeart/2009/3/layout/PlusandMinus"/>
    <dgm:cxn modelId="{ECE16217-2978-41CB-8F30-34D0B766FE77}" type="presOf" srcId="{3A891627-F921-4636-AA05-98857CF6D1A6}" destId="{7E1324B2-0E80-4222-AE88-CCC1A743C6B4}" srcOrd="0" destOrd="0" presId="urn:microsoft.com/office/officeart/2009/3/layout/PlusandMinus"/>
    <dgm:cxn modelId="{BB039267-AE14-4E95-9A26-F87DECD9E119}" srcId="{4CD95491-FE6E-496D-B834-3301A0CF3163}" destId="{65E8AD99-555B-4CD6-9216-954115E52641}" srcOrd="0" destOrd="0" parTransId="{F867760D-A555-48C2-9CBA-1A242A625B3F}" sibTransId="{60541B4E-9FB2-4B69-B9C6-8FE77881C879}"/>
    <dgm:cxn modelId="{F33F0607-FFC2-447A-9688-C297D0879BBB}" srcId="{4CD95491-FE6E-496D-B834-3301A0CF3163}" destId="{3A891627-F921-4636-AA05-98857CF6D1A6}" srcOrd="1" destOrd="0" parTransId="{CE60E5DE-A009-4A78-895A-4FC4A5695C69}" sibTransId="{13B18394-DC79-422C-B260-3A54FE40958A}"/>
    <dgm:cxn modelId="{82496584-637E-4FB0-8A2E-5600C105F6B9}" type="presOf" srcId="{4CD95491-FE6E-496D-B834-3301A0CF3163}" destId="{67B67E77-A004-4B98-87E5-AAA0A6181178}" srcOrd="0" destOrd="0" presId="urn:microsoft.com/office/officeart/2009/3/layout/PlusandMinus"/>
    <dgm:cxn modelId="{31305719-69EE-4B7B-A242-8FF5618FFCC9}" type="presParOf" srcId="{67B67E77-A004-4B98-87E5-AAA0A6181178}" destId="{2D5E11EE-E88B-4060-A186-017C1C0840EB}" srcOrd="0" destOrd="0" presId="urn:microsoft.com/office/officeart/2009/3/layout/PlusandMinus"/>
    <dgm:cxn modelId="{ECCA7957-FE6B-48BC-A825-E6A0074A51C3}" type="presParOf" srcId="{67B67E77-A004-4B98-87E5-AAA0A6181178}" destId="{F4059237-21D9-4A35-BA8D-05E270F29A1E}" srcOrd="1" destOrd="0" presId="urn:microsoft.com/office/officeart/2009/3/layout/PlusandMinus"/>
    <dgm:cxn modelId="{5D0B732E-36BE-468B-A148-2DA19983EA05}" type="presParOf" srcId="{67B67E77-A004-4B98-87E5-AAA0A6181178}" destId="{7E1324B2-0E80-4222-AE88-CCC1A743C6B4}" srcOrd="2" destOrd="0" presId="urn:microsoft.com/office/officeart/2009/3/layout/PlusandMinus"/>
    <dgm:cxn modelId="{D0ECEA6F-B252-420F-91DB-DC6ABF6E3469}" type="presParOf" srcId="{67B67E77-A004-4B98-87E5-AAA0A6181178}" destId="{E0FCA9B6-58A3-47E3-97BE-F784B64E5991}" srcOrd="3" destOrd="0" presId="urn:microsoft.com/office/officeart/2009/3/layout/PlusandMinus"/>
    <dgm:cxn modelId="{2328E27F-EC2E-4EB0-8C02-357766DC06CD}" type="presParOf" srcId="{67B67E77-A004-4B98-87E5-AAA0A6181178}" destId="{4278A4D1-D692-49BD-8B9B-0999E5EC38F3}" srcOrd="4" destOrd="0" presId="urn:microsoft.com/office/officeart/2009/3/layout/PlusandMinus"/>
    <dgm:cxn modelId="{8A97F605-B56D-436E-9AC3-5C55D85F70AE}" type="presParOf" srcId="{67B67E77-A004-4B98-87E5-AAA0A6181178}" destId="{78C0EEBF-2238-4197-B724-3F101923B74C}" srcOrd="5" destOrd="0" presId="urn:microsoft.com/office/officeart/2009/3/layout/PlusandMinu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853A6B9-F869-4D4A-A96F-677760E1D0F9}" type="doc">
      <dgm:prSet loTypeId="urn:microsoft.com/office/officeart/2005/8/layout/process1" loCatId="process" qsTypeId="urn:microsoft.com/office/officeart/2005/8/quickstyle/simple1" qsCatId="simple" csTypeId="urn:microsoft.com/office/officeart/2005/8/colors/colorful4" csCatId="colorful" phldr="1"/>
      <dgm:spPr/>
    </dgm:pt>
    <dgm:pt modelId="{8CFA5EFA-C295-472C-B663-7B7DA8F09CFE}">
      <dgm:prSet phldrT="[Texto]"/>
      <dgm:spPr/>
      <dgm:t>
        <a:bodyPr/>
        <a:lstStyle/>
        <a:p>
          <a:pPr algn="just"/>
          <a:r>
            <a:rPr lang="es-MX" dirty="0"/>
            <a:t>La conducta es el primer elemento básico del delito, y se define como el comportamiento humano voluntario, positivo o negativo, encaminado a un propósito. </a:t>
          </a:r>
          <a:endParaRPr lang="es-ES" dirty="0"/>
        </a:p>
      </dgm:t>
    </dgm:pt>
    <dgm:pt modelId="{F395F0A9-18AD-4A97-8B64-6A294BB9F66E}" type="parTrans" cxnId="{7F0DAAD4-97BB-4B5E-9DE1-7406EAC0D284}">
      <dgm:prSet/>
      <dgm:spPr/>
      <dgm:t>
        <a:bodyPr/>
        <a:lstStyle/>
        <a:p>
          <a:endParaRPr lang="es-ES"/>
        </a:p>
      </dgm:t>
    </dgm:pt>
    <dgm:pt modelId="{031993F0-9E0F-4A28-8DA1-3C888DC36C04}" type="sibTrans" cxnId="{7F0DAAD4-97BB-4B5E-9DE1-7406EAC0D284}">
      <dgm:prSet/>
      <dgm:spPr/>
      <dgm:t>
        <a:bodyPr/>
        <a:lstStyle/>
        <a:p>
          <a:endParaRPr lang="es-ES"/>
        </a:p>
      </dgm:t>
    </dgm:pt>
    <dgm:pt modelId="{2770FF13-3F3A-4AB4-81B0-DEEDB424E261}">
      <dgm:prSet phldrT="[Texto]"/>
      <dgm:spPr/>
      <dgm:t>
        <a:bodyPr/>
        <a:lstStyle/>
        <a:p>
          <a:pPr algn="just"/>
          <a:r>
            <a:rPr lang="es-MX" dirty="0"/>
            <a:t>Es voluntario dicho comportamiento porque es decisión libre del sujeto y es encaminado a un propósito porque tiene una finalidad al realizarse la acción u omisión.</a:t>
          </a:r>
          <a:br>
            <a:rPr lang="es-MX" dirty="0"/>
          </a:br>
          <a:r>
            <a:rPr lang="es-MX" dirty="0"/>
            <a:t/>
          </a:r>
          <a:br>
            <a:rPr lang="es-MX" dirty="0"/>
          </a:br>
          <a:endParaRPr lang="es-ES" dirty="0"/>
        </a:p>
      </dgm:t>
    </dgm:pt>
    <dgm:pt modelId="{E854EC6C-D820-4467-A57A-B1E177BDDCB8}" type="parTrans" cxnId="{8FA9C05C-E434-4DD8-91A7-29D7EB0011E1}">
      <dgm:prSet/>
      <dgm:spPr/>
      <dgm:t>
        <a:bodyPr/>
        <a:lstStyle/>
        <a:p>
          <a:endParaRPr lang="es-ES"/>
        </a:p>
      </dgm:t>
    </dgm:pt>
    <dgm:pt modelId="{BCCF1FD1-5067-4DF5-87AD-3A712E12846C}" type="sibTrans" cxnId="{8FA9C05C-E434-4DD8-91A7-29D7EB0011E1}">
      <dgm:prSet/>
      <dgm:spPr/>
      <dgm:t>
        <a:bodyPr/>
        <a:lstStyle/>
        <a:p>
          <a:endParaRPr lang="es-ES"/>
        </a:p>
      </dgm:t>
    </dgm:pt>
    <dgm:pt modelId="{EDBB00D3-1E93-483E-98E3-B0F2531FBA7E}">
      <dgm:prSet phldrT="[Texto]"/>
      <dgm:spPr/>
      <dgm:t>
        <a:bodyPr/>
        <a:lstStyle/>
        <a:p>
          <a:pPr algn="just"/>
          <a:r>
            <a:rPr lang="es-MX" dirty="0"/>
            <a:t>La conducta puede ser de acción o de omisión y esta última se subdivide en omisión simple y comisión por omisión.</a:t>
          </a:r>
          <a:endParaRPr lang="es-ES" dirty="0"/>
        </a:p>
      </dgm:t>
    </dgm:pt>
    <dgm:pt modelId="{5A8AB722-BD54-4DE2-9C0E-9D4369DCD92E}" type="parTrans" cxnId="{57BABBBD-74FD-4EF5-BC46-C81BC6BDAF4E}">
      <dgm:prSet/>
      <dgm:spPr/>
      <dgm:t>
        <a:bodyPr/>
        <a:lstStyle/>
        <a:p>
          <a:endParaRPr lang="es-ES"/>
        </a:p>
      </dgm:t>
    </dgm:pt>
    <dgm:pt modelId="{199C19FB-4A71-4446-8064-F67B015CC250}" type="sibTrans" cxnId="{57BABBBD-74FD-4EF5-BC46-C81BC6BDAF4E}">
      <dgm:prSet/>
      <dgm:spPr/>
      <dgm:t>
        <a:bodyPr/>
        <a:lstStyle/>
        <a:p>
          <a:endParaRPr lang="es-ES"/>
        </a:p>
      </dgm:t>
    </dgm:pt>
    <dgm:pt modelId="{602C987D-CA9A-4AB3-91C6-E5F74351123D}" type="pres">
      <dgm:prSet presAssocID="{3853A6B9-F869-4D4A-A96F-677760E1D0F9}" presName="Name0" presStyleCnt="0">
        <dgm:presLayoutVars>
          <dgm:dir/>
          <dgm:resizeHandles val="exact"/>
        </dgm:presLayoutVars>
      </dgm:prSet>
      <dgm:spPr/>
    </dgm:pt>
    <dgm:pt modelId="{BAAB1AEF-192F-490E-9732-5F956A598315}" type="pres">
      <dgm:prSet presAssocID="{8CFA5EFA-C295-472C-B663-7B7DA8F09CFE}" presName="node" presStyleLbl="node1" presStyleIdx="0" presStyleCnt="3" custScaleX="118104" custScaleY="114030">
        <dgm:presLayoutVars>
          <dgm:bulletEnabled val="1"/>
        </dgm:presLayoutVars>
      </dgm:prSet>
      <dgm:spPr/>
      <dgm:t>
        <a:bodyPr/>
        <a:lstStyle/>
        <a:p>
          <a:endParaRPr lang="es-MX"/>
        </a:p>
      </dgm:t>
    </dgm:pt>
    <dgm:pt modelId="{340FB4DE-18EB-4D6B-A27B-6BA10A87E76F}" type="pres">
      <dgm:prSet presAssocID="{031993F0-9E0F-4A28-8DA1-3C888DC36C04}" presName="sibTrans" presStyleLbl="sibTrans2D1" presStyleIdx="0" presStyleCnt="2"/>
      <dgm:spPr/>
      <dgm:t>
        <a:bodyPr/>
        <a:lstStyle/>
        <a:p>
          <a:endParaRPr lang="es-MX"/>
        </a:p>
      </dgm:t>
    </dgm:pt>
    <dgm:pt modelId="{DF47758A-9EF8-48FF-9936-6A7AC3867834}" type="pres">
      <dgm:prSet presAssocID="{031993F0-9E0F-4A28-8DA1-3C888DC36C04}" presName="connectorText" presStyleLbl="sibTrans2D1" presStyleIdx="0" presStyleCnt="2"/>
      <dgm:spPr/>
      <dgm:t>
        <a:bodyPr/>
        <a:lstStyle/>
        <a:p>
          <a:endParaRPr lang="es-MX"/>
        </a:p>
      </dgm:t>
    </dgm:pt>
    <dgm:pt modelId="{C8E628FB-7917-4EAF-B056-00213922A65D}" type="pres">
      <dgm:prSet presAssocID="{2770FF13-3F3A-4AB4-81B0-DEEDB424E261}" presName="node" presStyleLbl="node1" presStyleIdx="1" presStyleCnt="3" custScaleX="114193" custScaleY="112741">
        <dgm:presLayoutVars>
          <dgm:bulletEnabled val="1"/>
        </dgm:presLayoutVars>
      </dgm:prSet>
      <dgm:spPr/>
      <dgm:t>
        <a:bodyPr/>
        <a:lstStyle/>
        <a:p>
          <a:endParaRPr lang="es-MX"/>
        </a:p>
      </dgm:t>
    </dgm:pt>
    <dgm:pt modelId="{16A7859A-3057-4C7D-B78D-215956764137}" type="pres">
      <dgm:prSet presAssocID="{BCCF1FD1-5067-4DF5-87AD-3A712E12846C}" presName="sibTrans" presStyleLbl="sibTrans2D1" presStyleIdx="1" presStyleCnt="2"/>
      <dgm:spPr/>
      <dgm:t>
        <a:bodyPr/>
        <a:lstStyle/>
        <a:p>
          <a:endParaRPr lang="es-MX"/>
        </a:p>
      </dgm:t>
    </dgm:pt>
    <dgm:pt modelId="{3384D684-E350-46F9-BF74-5803925B2667}" type="pres">
      <dgm:prSet presAssocID="{BCCF1FD1-5067-4DF5-87AD-3A712E12846C}" presName="connectorText" presStyleLbl="sibTrans2D1" presStyleIdx="1" presStyleCnt="2"/>
      <dgm:spPr/>
      <dgm:t>
        <a:bodyPr/>
        <a:lstStyle/>
        <a:p>
          <a:endParaRPr lang="es-MX"/>
        </a:p>
      </dgm:t>
    </dgm:pt>
    <dgm:pt modelId="{2D5E2F32-C67E-489E-BEE1-3ED4481F0046}" type="pres">
      <dgm:prSet presAssocID="{EDBB00D3-1E93-483E-98E3-B0F2531FBA7E}" presName="node" presStyleLbl="node1" presStyleIdx="2" presStyleCnt="3" custScaleX="114944" custScaleY="111905">
        <dgm:presLayoutVars>
          <dgm:bulletEnabled val="1"/>
        </dgm:presLayoutVars>
      </dgm:prSet>
      <dgm:spPr/>
      <dgm:t>
        <a:bodyPr/>
        <a:lstStyle/>
        <a:p>
          <a:endParaRPr lang="es-MX"/>
        </a:p>
      </dgm:t>
    </dgm:pt>
  </dgm:ptLst>
  <dgm:cxnLst>
    <dgm:cxn modelId="{E9CC85D6-FD81-4F1C-B8B1-A865CD4C2B1C}" type="presOf" srcId="{031993F0-9E0F-4A28-8DA1-3C888DC36C04}" destId="{DF47758A-9EF8-48FF-9936-6A7AC3867834}" srcOrd="1" destOrd="0" presId="urn:microsoft.com/office/officeart/2005/8/layout/process1"/>
    <dgm:cxn modelId="{7C9B741A-1A95-4929-9EB9-B139677AFB16}" type="presOf" srcId="{031993F0-9E0F-4A28-8DA1-3C888DC36C04}" destId="{340FB4DE-18EB-4D6B-A27B-6BA10A87E76F}" srcOrd="0" destOrd="0" presId="urn:microsoft.com/office/officeart/2005/8/layout/process1"/>
    <dgm:cxn modelId="{F6254994-25B4-446A-8FE4-8B9B1950AEA1}" type="presOf" srcId="{3853A6B9-F869-4D4A-A96F-677760E1D0F9}" destId="{602C987D-CA9A-4AB3-91C6-E5F74351123D}" srcOrd="0" destOrd="0" presId="urn:microsoft.com/office/officeart/2005/8/layout/process1"/>
    <dgm:cxn modelId="{8FA9C05C-E434-4DD8-91A7-29D7EB0011E1}" srcId="{3853A6B9-F869-4D4A-A96F-677760E1D0F9}" destId="{2770FF13-3F3A-4AB4-81B0-DEEDB424E261}" srcOrd="1" destOrd="0" parTransId="{E854EC6C-D820-4467-A57A-B1E177BDDCB8}" sibTransId="{BCCF1FD1-5067-4DF5-87AD-3A712E12846C}"/>
    <dgm:cxn modelId="{BC121AA7-28BB-4033-8F77-938E55CA20AD}" type="presOf" srcId="{BCCF1FD1-5067-4DF5-87AD-3A712E12846C}" destId="{16A7859A-3057-4C7D-B78D-215956764137}" srcOrd="0" destOrd="0" presId="urn:microsoft.com/office/officeart/2005/8/layout/process1"/>
    <dgm:cxn modelId="{57BABBBD-74FD-4EF5-BC46-C81BC6BDAF4E}" srcId="{3853A6B9-F869-4D4A-A96F-677760E1D0F9}" destId="{EDBB00D3-1E93-483E-98E3-B0F2531FBA7E}" srcOrd="2" destOrd="0" parTransId="{5A8AB722-BD54-4DE2-9C0E-9D4369DCD92E}" sibTransId="{199C19FB-4A71-4446-8064-F67B015CC250}"/>
    <dgm:cxn modelId="{20B7A7A3-804D-454F-8613-15202C7A6325}" type="presOf" srcId="{8CFA5EFA-C295-472C-B663-7B7DA8F09CFE}" destId="{BAAB1AEF-192F-490E-9732-5F956A598315}" srcOrd="0" destOrd="0" presId="urn:microsoft.com/office/officeart/2005/8/layout/process1"/>
    <dgm:cxn modelId="{7F0DAAD4-97BB-4B5E-9DE1-7406EAC0D284}" srcId="{3853A6B9-F869-4D4A-A96F-677760E1D0F9}" destId="{8CFA5EFA-C295-472C-B663-7B7DA8F09CFE}" srcOrd="0" destOrd="0" parTransId="{F395F0A9-18AD-4A97-8B64-6A294BB9F66E}" sibTransId="{031993F0-9E0F-4A28-8DA1-3C888DC36C04}"/>
    <dgm:cxn modelId="{3DB8CE87-495F-4831-AD42-19465E8BC3C0}" type="presOf" srcId="{EDBB00D3-1E93-483E-98E3-B0F2531FBA7E}" destId="{2D5E2F32-C67E-489E-BEE1-3ED4481F0046}" srcOrd="0" destOrd="0" presId="urn:microsoft.com/office/officeart/2005/8/layout/process1"/>
    <dgm:cxn modelId="{FD320503-8A4C-480F-8D13-47145846B7C6}" type="presOf" srcId="{BCCF1FD1-5067-4DF5-87AD-3A712E12846C}" destId="{3384D684-E350-46F9-BF74-5803925B2667}" srcOrd="1" destOrd="0" presId="urn:microsoft.com/office/officeart/2005/8/layout/process1"/>
    <dgm:cxn modelId="{8FB72BE6-CB85-4351-9A2D-5D9E44C1EB88}" type="presOf" srcId="{2770FF13-3F3A-4AB4-81B0-DEEDB424E261}" destId="{C8E628FB-7917-4EAF-B056-00213922A65D}" srcOrd="0" destOrd="0" presId="urn:microsoft.com/office/officeart/2005/8/layout/process1"/>
    <dgm:cxn modelId="{0CE42FF8-9074-47C9-BCD7-04B60151BCCE}" type="presParOf" srcId="{602C987D-CA9A-4AB3-91C6-E5F74351123D}" destId="{BAAB1AEF-192F-490E-9732-5F956A598315}" srcOrd="0" destOrd="0" presId="urn:microsoft.com/office/officeart/2005/8/layout/process1"/>
    <dgm:cxn modelId="{C514414F-17D8-41B6-855F-FD9EEF2DF86C}" type="presParOf" srcId="{602C987D-CA9A-4AB3-91C6-E5F74351123D}" destId="{340FB4DE-18EB-4D6B-A27B-6BA10A87E76F}" srcOrd="1" destOrd="0" presId="urn:microsoft.com/office/officeart/2005/8/layout/process1"/>
    <dgm:cxn modelId="{32B5CD33-A618-4EB2-9F53-D40E649EF689}" type="presParOf" srcId="{340FB4DE-18EB-4D6B-A27B-6BA10A87E76F}" destId="{DF47758A-9EF8-48FF-9936-6A7AC3867834}" srcOrd="0" destOrd="0" presId="urn:microsoft.com/office/officeart/2005/8/layout/process1"/>
    <dgm:cxn modelId="{4E317B1A-C47D-43CD-A9D8-DC3983623FC3}" type="presParOf" srcId="{602C987D-CA9A-4AB3-91C6-E5F74351123D}" destId="{C8E628FB-7917-4EAF-B056-00213922A65D}" srcOrd="2" destOrd="0" presId="urn:microsoft.com/office/officeart/2005/8/layout/process1"/>
    <dgm:cxn modelId="{0A319921-2567-426A-B7C3-ADFEEDB46278}" type="presParOf" srcId="{602C987D-CA9A-4AB3-91C6-E5F74351123D}" destId="{16A7859A-3057-4C7D-B78D-215956764137}" srcOrd="3" destOrd="0" presId="urn:microsoft.com/office/officeart/2005/8/layout/process1"/>
    <dgm:cxn modelId="{831A45D8-B5EB-4A19-8BFA-3FE052A1FC67}" type="presParOf" srcId="{16A7859A-3057-4C7D-B78D-215956764137}" destId="{3384D684-E350-46F9-BF74-5803925B2667}" srcOrd="0" destOrd="0" presId="urn:microsoft.com/office/officeart/2005/8/layout/process1"/>
    <dgm:cxn modelId="{C1A4C931-75C7-44DF-AE49-84F43AD33FBB}" type="presParOf" srcId="{602C987D-CA9A-4AB3-91C6-E5F74351123D}" destId="{2D5E2F32-C67E-489E-BEE1-3ED4481F0046}"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085169D-B535-414A-940C-886BB3D49BBC}" type="doc">
      <dgm:prSet loTypeId="urn:microsoft.com/office/officeart/2005/8/layout/cycle7" loCatId="cycle" qsTypeId="urn:microsoft.com/office/officeart/2005/8/quickstyle/3d3" qsCatId="3D" csTypeId="urn:microsoft.com/office/officeart/2005/8/colors/colorful5" csCatId="colorful" phldr="1"/>
      <dgm:spPr/>
      <dgm:t>
        <a:bodyPr/>
        <a:lstStyle/>
        <a:p>
          <a:endParaRPr lang="es-ES"/>
        </a:p>
      </dgm:t>
    </dgm:pt>
    <dgm:pt modelId="{94AD14A1-3E3C-433B-93DB-D87A9B5048BA}">
      <dgm:prSet phldrT="[Texto]"/>
      <dgm:spPr/>
      <dgm:t>
        <a:bodyPr/>
        <a:lstStyle/>
        <a:p>
          <a:r>
            <a:rPr lang="es-MX" dirty="0"/>
            <a:t>1) un acto positivo o negativo (acción u omisión).</a:t>
          </a:r>
          <a:br>
            <a:rPr lang="es-MX" dirty="0"/>
          </a:br>
          <a:endParaRPr lang="es-ES" dirty="0"/>
        </a:p>
      </dgm:t>
    </dgm:pt>
    <dgm:pt modelId="{BEF2BCB0-608A-4AEE-9E65-910F02F0A1B8}" type="parTrans" cxnId="{C7F06CFB-2F04-4E9D-9653-5712214820C5}">
      <dgm:prSet/>
      <dgm:spPr/>
      <dgm:t>
        <a:bodyPr/>
        <a:lstStyle/>
        <a:p>
          <a:endParaRPr lang="es-ES"/>
        </a:p>
      </dgm:t>
    </dgm:pt>
    <dgm:pt modelId="{2025666D-D249-4230-812B-F12E84D15B94}" type="sibTrans" cxnId="{C7F06CFB-2F04-4E9D-9653-5712214820C5}">
      <dgm:prSet/>
      <dgm:spPr/>
      <dgm:t>
        <a:bodyPr/>
        <a:lstStyle/>
        <a:p>
          <a:endParaRPr lang="es-ES"/>
        </a:p>
      </dgm:t>
    </dgm:pt>
    <dgm:pt modelId="{31B68F07-FE9F-43C4-AE9E-860C2B4350BF}">
      <dgm:prSet phldrT="[Texto]"/>
      <dgm:spPr/>
      <dgm:t>
        <a:bodyPr/>
        <a:lstStyle/>
        <a:p>
          <a:r>
            <a:rPr lang="es-MX" dirty="0"/>
            <a:t>2) un resultado.</a:t>
          </a:r>
          <a:endParaRPr lang="es-ES" dirty="0"/>
        </a:p>
      </dgm:t>
    </dgm:pt>
    <dgm:pt modelId="{5A5DAD79-8947-4113-B04E-3BEB3E8CEE26}" type="parTrans" cxnId="{3CA8B890-B7D4-4838-9341-6EED3F916C62}">
      <dgm:prSet/>
      <dgm:spPr/>
      <dgm:t>
        <a:bodyPr/>
        <a:lstStyle/>
        <a:p>
          <a:endParaRPr lang="es-ES"/>
        </a:p>
      </dgm:t>
    </dgm:pt>
    <dgm:pt modelId="{450D123A-2793-42B8-8090-E2A927DF5A36}" type="sibTrans" cxnId="{3CA8B890-B7D4-4838-9341-6EED3F916C62}">
      <dgm:prSet/>
      <dgm:spPr/>
      <dgm:t>
        <a:bodyPr/>
        <a:lstStyle/>
        <a:p>
          <a:endParaRPr lang="es-ES"/>
        </a:p>
      </dgm:t>
    </dgm:pt>
    <dgm:pt modelId="{61839E18-97CF-400F-970D-4C4E65195479}">
      <dgm:prSet phldrT="[Texto]"/>
      <dgm:spPr/>
      <dgm:t>
        <a:bodyPr/>
        <a:lstStyle/>
        <a:p>
          <a:r>
            <a:rPr lang="es-MX" dirty="0"/>
            <a:t>3) una relación de causalidad entre el acto y el resultado.</a:t>
          </a:r>
          <a:endParaRPr lang="es-ES" dirty="0"/>
        </a:p>
      </dgm:t>
    </dgm:pt>
    <dgm:pt modelId="{31D847DE-7204-4AF2-8F9F-588DD052E29C}" type="parTrans" cxnId="{F323A151-5CCA-4A1E-8BAD-BCBF7C54C8E8}">
      <dgm:prSet/>
      <dgm:spPr/>
      <dgm:t>
        <a:bodyPr/>
        <a:lstStyle/>
        <a:p>
          <a:endParaRPr lang="es-ES"/>
        </a:p>
      </dgm:t>
    </dgm:pt>
    <dgm:pt modelId="{19AA10F8-4BAD-4899-87B9-F44FBBC33CAB}" type="sibTrans" cxnId="{F323A151-5CCA-4A1E-8BAD-BCBF7C54C8E8}">
      <dgm:prSet/>
      <dgm:spPr/>
      <dgm:t>
        <a:bodyPr/>
        <a:lstStyle/>
        <a:p>
          <a:endParaRPr lang="es-ES"/>
        </a:p>
      </dgm:t>
    </dgm:pt>
    <dgm:pt modelId="{D7D34430-5883-4F7B-BF3C-343D730370D9}" type="pres">
      <dgm:prSet presAssocID="{C085169D-B535-414A-940C-886BB3D49BBC}" presName="Name0" presStyleCnt="0">
        <dgm:presLayoutVars>
          <dgm:dir/>
          <dgm:resizeHandles val="exact"/>
        </dgm:presLayoutVars>
      </dgm:prSet>
      <dgm:spPr/>
      <dgm:t>
        <a:bodyPr/>
        <a:lstStyle/>
        <a:p>
          <a:endParaRPr lang="es-MX"/>
        </a:p>
      </dgm:t>
    </dgm:pt>
    <dgm:pt modelId="{814191AF-A1AD-4E5E-88A6-7ACA477A38F0}" type="pres">
      <dgm:prSet presAssocID="{94AD14A1-3E3C-433B-93DB-D87A9B5048BA}" presName="node" presStyleLbl="node1" presStyleIdx="0" presStyleCnt="3">
        <dgm:presLayoutVars>
          <dgm:bulletEnabled val="1"/>
        </dgm:presLayoutVars>
      </dgm:prSet>
      <dgm:spPr/>
      <dgm:t>
        <a:bodyPr/>
        <a:lstStyle/>
        <a:p>
          <a:endParaRPr lang="es-MX"/>
        </a:p>
      </dgm:t>
    </dgm:pt>
    <dgm:pt modelId="{30420677-8618-4219-AF8C-E812A13253EE}" type="pres">
      <dgm:prSet presAssocID="{2025666D-D249-4230-812B-F12E84D15B94}" presName="sibTrans" presStyleLbl="sibTrans2D1" presStyleIdx="0" presStyleCnt="3"/>
      <dgm:spPr/>
      <dgm:t>
        <a:bodyPr/>
        <a:lstStyle/>
        <a:p>
          <a:endParaRPr lang="es-MX"/>
        </a:p>
      </dgm:t>
    </dgm:pt>
    <dgm:pt modelId="{A4BBFE3F-EA23-4769-9788-C4B9AA166064}" type="pres">
      <dgm:prSet presAssocID="{2025666D-D249-4230-812B-F12E84D15B94}" presName="connectorText" presStyleLbl="sibTrans2D1" presStyleIdx="0" presStyleCnt="3"/>
      <dgm:spPr/>
      <dgm:t>
        <a:bodyPr/>
        <a:lstStyle/>
        <a:p>
          <a:endParaRPr lang="es-MX"/>
        </a:p>
      </dgm:t>
    </dgm:pt>
    <dgm:pt modelId="{EEFB17D1-57F8-463F-8B56-AF1A4978BF56}" type="pres">
      <dgm:prSet presAssocID="{31B68F07-FE9F-43C4-AE9E-860C2B4350BF}" presName="node" presStyleLbl="node1" presStyleIdx="1" presStyleCnt="3">
        <dgm:presLayoutVars>
          <dgm:bulletEnabled val="1"/>
        </dgm:presLayoutVars>
      </dgm:prSet>
      <dgm:spPr/>
      <dgm:t>
        <a:bodyPr/>
        <a:lstStyle/>
        <a:p>
          <a:endParaRPr lang="es-MX"/>
        </a:p>
      </dgm:t>
    </dgm:pt>
    <dgm:pt modelId="{68C7D8EF-7A09-4DAF-900D-A8E03306880A}" type="pres">
      <dgm:prSet presAssocID="{450D123A-2793-42B8-8090-E2A927DF5A36}" presName="sibTrans" presStyleLbl="sibTrans2D1" presStyleIdx="1" presStyleCnt="3"/>
      <dgm:spPr/>
      <dgm:t>
        <a:bodyPr/>
        <a:lstStyle/>
        <a:p>
          <a:endParaRPr lang="es-MX"/>
        </a:p>
      </dgm:t>
    </dgm:pt>
    <dgm:pt modelId="{490DA28C-7B24-45FF-9302-686EB52CE545}" type="pres">
      <dgm:prSet presAssocID="{450D123A-2793-42B8-8090-E2A927DF5A36}" presName="connectorText" presStyleLbl="sibTrans2D1" presStyleIdx="1" presStyleCnt="3"/>
      <dgm:spPr/>
      <dgm:t>
        <a:bodyPr/>
        <a:lstStyle/>
        <a:p>
          <a:endParaRPr lang="es-MX"/>
        </a:p>
      </dgm:t>
    </dgm:pt>
    <dgm:pt modelId="{B6F3145A-71E4-4D97-86AA-6213DB53CD6A}" type="pres">
      <dgm:prSet presAssocID="{61839E18-97CF-400F-970D-4C4E65195479}" presName="node" presStyleLbl="node1" presStyleIdx="2" presStyleCnt="3">
        <dgm:presLayoutVars>
          <dgm:bulletEnabled val="1"/>
        </dgm:presLayoutVars>
      </dgm:prSet>
      <dgm:spPr/>
      <dgm:t>
        <a:bodyPr/>
        <a:lstStyle/>
        <a:p>
          <a:endParaRPr lang="es-MX"/>
        </a:p>
      </dgm:t>
    </dgm:pt>
    <dgm:pt modelId="{9E0FB8C6-9E53-4430-9CC2-ED6BC5482518}" type="pres">
      <dgm:prSet presAssocID="{19AA10F8-4BAD-4899-87B9-F44FBBC33CAB}" presName="sibTrans" presStyleLbl="sibTrans2D1" presStyleIdx="2" presStyleCnt="3"/>
      <dgm:spPr/>
      <dgm:t>
        <a:bodyPr/>
        <a:lstStyle/>
        <a:p>
          <a:endParaRPr lang="es-MX"/>
        </a:p>
      </dgm:t>
    </dgm:pt>
    <dgm:pt modelId="{4B820420-4FFC-4AD0-A111-50A6A1A47F5F}" type="pres">
      <dgm:prSet presAssocID="{19AA10F8-4BAD-4899-87B9-F44FBBC33CAB}" presName="connectorText" presStyleLbl="sibTrans2D1" presStyleIdx="2" presStyleCnt="3"/>
      <dgm:spPr/>
      <dgm:t>
        <a:bodyPr/>
        <a:lstStyle/>
        <a:p>
          <a:endParaRPr lang="es-MX"/>
        </a:p>
      </dgm:t>
    </dgm:pt>
  </dgm:ptLst>
  <dgm:cxnLst>
    <dgm:cxn modelId="{9E791484-CD2D-4208-A250-D2027CC32935}" type="presOf" srcId="{19AA10F8-4BAD-4899-87B9-F44FBBC33CAB}" destId="{9E0FB8C6-9E53-4430-9CC2-ED6BC5482518}" srcOrd="0" destOrd="0" presId="urn:microsoft.com/office/officeart/2005/8/layout/cycle7"/>
    <dgm:cxn modelId="{C7F06CFB-2F04-4E9D-9653-5712214820C5}" srcId="{C085169D-B535-414A-940C-886BB3D49BBC}" destId="{94AD14A1-3E3C-433B-93DB-D87A9B5048BA}" srcOrd="0" destOrd="0" parTransId="{BEF2BCB0-608A-4AEE-9E65-910F02F0A1B8}" sibTransId="{2025666D-D249-4230-812B-F12E84D15B94}"/>
    <dgm:cxn modelId="{102FFBC2-C9E1-40B3-9CCF-5375AF176A36}" type="presOf" srcId="{2025666D-D249-4230-812B-F12E84D15B94}" destId="{30420677-8618-4219-AF8C-E812A13253EE}" srcOrd="0" destOrd="0" presId="urn:microsoft.com/office/officeart/2005/8/layout/cycle7"/>
    <dgm:cxn modelId="{3CA8B890-B7D4-4838-9341-6EED3F916C62}" srcId="{C085169D-B535-414A-940C-886BB3D49BBC}" destId="{31B68F07-FE9F-43C4-AE9E-860C2B4350BF}" srcOrd="1" destOrd="0" parTransId="{5A5DAD79-8947-4113-B04E-3BEB3E8CEE26}" sibTransId="{450D123A-2793-42B8-8090-E2A927DF5A36}"/>
    <dgm:cxn modelId="{8543FC46-E622-4AA2-8F12-ED173E64F317}" type="presOf" srcId="{94AD14A1-3E3C-433B-93DB-D87A9B5048BA}" destId="{814191AF-A1AD-4E5E-88A6-7ACA477A38F0}" srcOrd="0" destOrd="0" presId="urn:microsoft.com/office/officeart/2005/8/layout/cycle7"/>
    <dgm:cxn modelId="{F323A151-5CCA-4A1E-8BAD-BCBF7C54C8E8}" srcId="{C085169D-B535-414A-940C-886BB3D49BBC}" destId="{61839E18-97CF-400F-970D-4C4E65195479}" srcOrd="2" destOrd="0" parTransId="{31D847DE-7204-4AF2-8F9F-588DD052E29C}" sibTransId="{19AA10F8-4BAD-4899-87B9-F44FBBC33CAB}"/>
    <dgm:cxn modelId="{E6E38B46-261F-4137-A031-9F51BA2B7602}" type="presOf" srcId="{2025666D-D249-4230-812B-F12E84D15B94}" destId="{A4BBFE3F-EA23-4769-9788-C4B9AA166064}" srcOrd="1" destOrd="0" presId="urn:microsoft.com/office/officeart/2005/8/layout/cycle7"/>
    <dgm:cxn modelId="{74D88562-8A3E-4121-816A-DDAB69513123}" type="presOf" srcId="{450D123A-2793-42B8-8090-E2A927DF5A36}" destId="{490DA28C-7B24-45FF-9302-686EB52CE545}" srcOrd="1" destOrd="0" presId="urn:microsoft.com/office/officeart/2005/8/layout/cycle7"/>
    <dgm:cxn modelId="{ABA76241-41AB-4856-8165-1356A32E4A47}" type="presOf" srcId="{61839E18-97CF-400F-970D-4C4E65195479}" destId="{B6F3145A-71E4-4D97-86AA-6213DB53CD6A}" srcOrd="0" destOrd="0" presId="urn:microsoft.com/office/officeart/2005/8/layout/cycle7"/>
    <dgm:cxn modelId="{DA0DF6C4-9B99-43B8-8DD2-B131C702A015}" type="presOf" srcId="{19AA10F8-4BAD-4899-87B9-F44FBBC33CAB}" destId="{4B820420-4FFC-4AD0-A111-50A6A1A47F5F}" srcOrd="1" destOrd="0" presId="urn:microsoft.com/office/officeart/2005/8/layout/cycle7"/>
    <dgm:cxn modelId="{5DB7D830-A6E1-48A9-AAAB-B3361D322371}" type="presOf" srcId="{31B68F07-FE9F-43C4-AE9E-860C2B4350BF}" destId="{EEFB17D1-57F8-463F-8B56-AF1A4978BF56}" srcOrd="0" destOrd="0" presId="urn:microsoft.com/office/officeart/2005/8/layout/cycle7"/>
    <dgm:cxn modelId="{FFE2DF1D-A9C1-44E1-BA8A-48829B5105C8}" type="presOf" srcId="{C085169D-B535-414A-940C-886BB3D49BBC}" destId="{D7D34430-5883-4F7B-BF3C-343D730370D9}" srcOrd="0" destOrd="0" presId="urn:microsoft.com/office/officeart/2005/8/layout/cycle7"/>
    <dgm:cxn modelId="{E44C9258-5094-47DE-8103-255ABCBED59D}" type="presOf" srcId="{450D123A-2793-42B8-8090-E2A927DF5A36}" destId="{68C7D8EF-7A09-4DAF-900D-A8E03306880A}" srcOrd="0" destOrd="0" presId="urn:microsoft.com/office/officeart/2005/8/layout/cycle7"/>
    <dgm:cxn modelId="{A06F2202-8C51-4D96-BB54-4E890D08C205}" type="presParOf" srcId="{D7D34430-5883-4F7B-BF3C-343D730370D9}" destId="{814191AF-A1AD-4E5E-88A6-7ACA477A38F0}" srcOrd="0" destOrd="0" presId="urn:microsoft.com/office/officeart/2005/8/layout/cycle7"/>
    <dgm:cxn modelId="{F733D80B-8882-47C2-856C-E421C6B759C7}" type="presParOf" srcId="{D7D34430-5883-4F7B-BF3C-343D730370D9}" destId="{30420677-8618-4219-AF8C-E812A13253EE}" srcOrd="1" destOrd="0" presId="urn:microsoft.com/office/officeart/2005/8/layout/cycle7"/>
    <dgm:cxn modelId="{5027F025-74F9-4EFF-A822-2915DD440CFA}" type="presParOf" srcId="{30420677-8618-4219-AF8C-E812A13253EE}" destId="{A4BBFE3F-EA23-4769-9788-C4B9AA166064}" srcOrd="0" destOrd="0" presId="urn:microsoft.com/office/officeart/2005/8/layout/cycle7"/>
    <dgm:cxn modelId="{1A5E4CED-7BDE-4329-9270-3BA1BDDF4BE8}" type="presParOf" srcId="{D7D34430-5883-4F7B-BF3C-343D730370D9}" destId="{EEFB17D1-57F8-463F-8B56-AF1A4978BF56}" srcOrd="2" destOrd="0" presId="urn:microsoft.com/office/officeart/2005/8/layout/cycle7"/>
    <dgm:cxn modelId="{0BEDFBE6-C429-4772-8C4F-61B01ECC2E10}" type="presParOf" srcId="{D7D34430-5883-4F7B-BF3C-343D730370D9}" destId="{68C7D8EF-7A09-4DAF-900D-A8E03306880A}" srcOrd="3" destOrd="0" presId="urn:microsoft.com/office/officeart/2005/8/layout/cycle7"/>
    <dgm:cxn modelId="{7E49CAAB-154D-4F0E-B0BB-1E27544C962A}" type="presParOf" srcId="{68C7D8EF-7A09-4DAF-900D-A8E03306880A}" destId="{490DA28C-7B24-45FF-9302-686EB52CE545}" srcOrd="0" destOrd="0" presId="urn:microsoft.com/office/officeart/2005/8/layout/cycle7"/>
    <dgm:cxn modelId="{AFD86243-42AF-4A0A-BFC7-3116413F8631}" type="presParOf" srcId="{D7D34430-5883-4F7B-BF3C-343D730370D9}" destId="{B6F3145A-71E4-4D97-86AA-6213DB53CD6A}" srcOrd="4" destOrd="0" presId="urn:microsoft.com/office/officeart/2005/8/layout/cycle7"/>
    <dgm:cxn modelId="{1DF87B71-D9B9-486D-92C4-06662EFF31A4}" type="presParOf" srcId="{D7D34430-5883-4F7B-BF3C-343D730370D9}" destId="{9E0FB8C6-9E53-4430-9CC2-ED6BC5482518}" srcOrd="5" destOrd="0" presId="urn:microsoft.com/office/officeart/2005/8/layout/cycle7"/>
    <dgm:cxn modelId="{18483DC1-A091-4BB7-A817-16306D3BCF5A}" type="presParOf" srcId="{9E0FB8C6-9E53-4430-9CC2-ED6BC5482518}" destId="{4B820420-4FFC-4AD0-A111-50A6A1A47F5F}"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429F28A-202A-4E78-A887-976C093F4AF4}" type="doc">
      <dgm:prSet loTypeId="urn:microsoft.com/office/officeart/2005/8/layout/hierarchy4" loCatId="hierarchy" qsTypeId="urn:microsoft.com/office/officeart/2005/8/quickstyle/3d3" qsCatId="3D" csTypeId="urn:microsoft.com/office/officeart/2005/8/colors/accent6_2" csCatId="accent6" phldr="1"/>
      <dgm:spPr/>
      <dgm:t>
        <a:bodyPr/>
        <a:lstStyle/>
        <a:p>
          <a:endParaRPr lang="es-ES"/>
        </a:p>
      </dgm:t>
    </dgm:pt>
    <dgm:pt modelId="{DFF0410D-BF33-435C-9994-9D5A0B395D66}">
      <dgm:prSet phldrT="[Texto]"/>
      <dgm:spPr/>
      <dgm:t>
        <a:bodyPr/>
        <a:lstStyle/>
        <a:p>
          <a:r>
            <a:rPr lang="es-MX" dirty="0"/>
            <a:t>El acto, es el comportamiento humano positivo o negativo que produce un resultado. Positivo será una acción, que consiste en una actividad, en un hacer; mientras la omisión es una inactividad</a:t>
          </a:r>
          <a:endParaRPr lang="es-ES" dirty="0"/>
        </a:p>
      </dgm:t>
    </dgm:pt>
    <dgm:pt modelId="{3D9C96EB-B1D9-42C5-A56C-9F58A28E5BA7}" type="parTrans" cxnId="{10B9FD21-CC7C-4727-9B57-232473571D4B}">
      <dgm:prSet/>
      <dgm:spPr/>
      <dgm:t>
        <a:bodyPr/>
        <a:lstStyle/>
        <a:p>
          <a:endParaRPr lang="es-ES"/>
        </a:p>
      </dgm:t>
    </dgm:pt>
    <dgm:pt modelId="{674C52B1-B7F9-4249-80C2-592DBB440F14}" type="sibTrans" cxnId="{10B9FD21-CC7C-4727-9B57-232473571D4B}">
      <dgm:prSet/>
      <dgm:spPr/>
      <dgm:t>
        <a:bodyPr/>
        <a:lstStyle/>
        <a:p>
          <a:endParaRPr lang="es-ES"/>
        </a:p>
      </dgm:t>
    </dgm:pt>
    <dgm:pt modelId="{4FDAFCFF-910E-4124-8EF1-99896EDE525E}">
      <dgm:prSet phldrT="[Texto]"/>
      <dgm:spPr/>
      <dgm:t>
        <a:bodyPr/>
        <a:lstStyle/>
        <a:p>
          <a:r>
            <a:rPr lang="es-MX" dirty="0"/>
            <a:t>La acción en sentido estricto, es la actividad voluntaria realizada por el sujeto, consta de un elemento físico y de un elemento psíquico, el primero es el movimiento y el segundo la voluntad del sujeto, esta actividad voluntaria produce un resultado y existe un nexo causal entre la conducta y el resultado</a:t>
          </a:r>
          <a:endParaRPr lang="es-ES" dirty="0"/>
        </a:p>
      </dgm:t>
    </dgm:pt>
    <dgm:pt modelId="{07874913-8C5B-4C76-BF4B-C27FD7B38E54}" type="parTrans" cxnId="{FD3F8742-4DC2-4060-BC8F-A87EE4D4D8EE}">
      <dgm:prSet/>
      <dgm:spPr/>
      <dgm:t>
        <a:bodyPr/>
        <a:lstStyle/>
        <a:p>
          <a:endParaRPr lang="es-ES"/>
        </a:p>
      </dgm:t>
    </dgm:pt>
    <dgm:pt modelId="{C8AC8FC2-2CFB-4439-A2B5-4D858D93AC3E}" type="sibTrans" cxnId="{FD3F8742-4DC2-4060-BC8F-A87EE4D4D8EE}">
      <dgm:prSet/>
      <dgm:spPr/>
      <dgm:t>
        <a:bodyPr/>
        <a:lstStyle/>
        <a:p>
          <a:endParaRPr lang="es-ES"/>
        </a:p>
      </dgm:t>
    </dgm:pt>
    <dgm:pt modelId="{71DC3C48-A166-40B1-96D3-D7037FA28107}">
      <dgm:prSet phldrT="[Texto]"/>
      <dgm:spPr/>
      <dgm:t>
        <a:bodyPr/>
        <a:lstStyle/>
        <a:p>
          <a:r>
            <a:rPr lang="es-MX" dirty="0"/>
            <a:t>a) movimiento;</a:t>
          </a:r>
          <a:endParaRPr lang="es-ES" dirty="0"/>
        </a:p>
      </dgm:t>
    </dgm:pt>
    <dgm:pt modelId="{AFBD1AEE-396E-4656-9296-2555FB65A813}" type="parTrans" cxnId="{AC0D688C-1A1E-4DC7-AA90-79949EBBDD42}">
      <dgm:prSet/>
      <dgm:spPr/>
      <dgm:t>
        <a:bodyPr/>
        <a:lstStyle/>
        <a:p>
          <a:endParaRPr lang="es-ES"/>
        </a:p>
      </dgm:t>
    </dgm:pt>
    <dgm:pt modelId="{682A04B0-632C-4DEC-9D8A-9E4F75E850D6}" type="sibTrans" cxnId="{AC0D688C-1A1E-4DC7-AA90-79949EBBDD42}">
      <dgm:prSet/>
      <dgm:spPr/>
      <dgm:t>
        <a:bodyPr/>
        <a:lstStyle/>
        <a:p>
          <a:endParaRPr lang="es-ES"/>
        </a:p>
      </dgm:t>
    </dgm:pt>
    <dgm:pt modelId="{4988839A-8BE4-45EC-9F03-8A4C2AAC682D}">
      <dgm:prSet phldrT="[Texto]"/>
      <dgm:spPr/>
      <dgm:t>
        <a:bodyPr/>
        <a:lstStyle/>
        <a:p>
          <a:r>
            <a:rPr lang="es-MX" dirty="0"/>
            <a:t>b) resultado;</a:t>
          </a:r>
          <a:endParaRPr lang="es-ES" dirty="0"/>
        </a:p>
      </dgm:t>
    </dgm:pt>
    <dgm:pt modelId="{5179EB72-6BD4-4285-B1FF-814746D4B3CE}" type="parTrans" cxnId="{C223FED9-0A94-4039-86DC-5B38DE1EE8D8}">
      <dgm:prSet/>
      <dgm:spPr/>
      <dgm:t>
        <a:bodyPr/>
        <a:lstStyle/>
        <a:p>
          <a:endParaRPr lang="es-ES"/>
        </a:p>
      </dgm:t>
    </dgm:pt>
    <dgm:pt modelId="{FD09F1A4-D2A4-45E9-843E-A9809D2297FD}" type="sibTrans" cxnId="{C223FED9-0A94-4039-86DC-5B38DE1EE8D8}">
      <dgm:prSet/>
      <dgm:spPr/>
      <dgm:t>
        <a:bodyPr/>
        <a:lstStyle/>
        <a:p>
          <a:endParaRPr lang="es-ES"/>
        </a:p>
      </dgm:t>
    </dgm:pt>
    <dgm:pt modelId="{38CB6B59-C6A9-4887-85F6-E03B94BA6618}">
      <dgm:prSet phldrT="[Texto]"/>
      <dgm:spPr/>
      <dgm:t>
        <a:bodyPr/>
        <a:lstStyle/>
        <a:p>
          <a:r>
            <a:rPr lang="es-MX" dirty="0"/>
            <a:t>c) relación de causalidad.</a:t>
          </a:r>
          <a:endParaRPr lang="es-ES" dirty="0"/>
        </a:p>
      </dgm:t>
    </dgm:pt>
    <dgm:pt modelId="{E0BEC4FF-AE4B-4E8B-B8B6-A353A6C86B76}" type="parTrans" cxnId="{C3537D94-5279-468F-9C8B-AD3912625B1A}">
      <dgm:prSet/>
      <dgm:spPr/>
      <dgm:t>
        <a:bodyPr/>
        <a:lstStyle/>
        <a:p>
          <a:endParaRPr lang="es-ES"/>
        </a:p>
      </dgm:t>
    </dgm:pt>
    <dgm:pt modelId="{9F52EAEC-80A3-4DA3-ACC8-4095BD86A482}" type="sibTrans" cxnId="{C3537D94-5279-468F-9C8B-AD3912625B1A}">
      <dgm:prSet/>
      <dgm:spPr/>
      <dgm:t>
        <a:bodyPr/>
        <a:lstStyle/>
        <a:p>
          <a:endParaRPr lang="es-ES"/>
        </a:p>
      </dgm:t>
    </dgm:pt>
    <dgm:pt modelId="{F73457BC-D9E3-4245-9F4B-BF8DA0FEDBED}" type="pres">
      <dgm:prSet presAssocID="{4429F28A-202A-4E78-A887-976C093F4AF4}" presName="Name0" presStyleCnt="0">
        <dgm:presLayoutVars>
          <dgm:chPref val="1"/>
          <dgm:dir/>
          <dgm:animOne val="branch"/>
          <dgm:animLvl val="lvl"/>
          <dgm:resizeHandles/>
        </dgm:presLayoutVars>
      </dgm:prSet>
      <dgm:spPr/>
      <dgm:t>
        <a:bodyPr/>
        <a:lstStyle/>
        <a:p>
          <a:endParaRPr lang="es-MX"/>
        </a:p>
      </dgm:t>
    </dgm:pt>
    <dgm:pt modelId="{41E9D081-8567-4141-874E-6F98C5DA4098}" type="pres">
      <dgm:prSet presAssocID="{DFF0410D-BF33-435C-9994-9D5A0B395D66}" presName="vertOne" presStyleCnt="0"/>
      <dgm:spPr/>
    </dgm:pt>
    <dgm:pt modelId="{AD949A78-6EDD-47DE-8637-4748732285DC}" type="pres">
      <dgm:prSet presAssocID="{DFF0410D-BF33-435C-9994-9D5A0B395D66}" presName="txOne" presStyleLbl="node0" presStyleIdx="0" presStyleCnt="1">
        <dgm:presLayoutVars>
          <dgm:chPref val="3"/>
        </dgm:presLayoutVars>
      </dgm:prSet>
      <dgm:spPr/>
      <dgm:t>
        <a:bodyPr/>
        <a:lstStyle/>
        <a:p>
          <a:endParaRPr lang="es-MX"/>
        </a:p>
      </dgm:t>
    </dgm:pt>
    <dgm:pt modelId="{79810741-A7CC-4807-BD29-45C4FDC11CD4}" type="pres">
      <dgm:prSet presAssocID="{DFF0410D-BF33-435C-9994-9D5A0B395D66}" presName="parTransOne" presStyleCnt="0"/>
      <dgm:spPr/>
    </dgm:pt>
    <dgm:pt modelId="{A4BF6F46-1FBD-4DC6-866B-96D92789B304}" type="pres">
      <dgm:prSet presAssocID="{DFF0410D-BF33-435C-9994-9D5A0B395D66}" presName="horzOne" presStyleCnt="0"/>
      <dgm:spPr/>
    </dgm:pt>
    <dgm:pt modelId="{0D6D511C-E788-414F-BFBD-89D071883109}" type="pres">
      <dgm:prSet presAssocID="{4FDAFCFF-910E-4124-8EF1-99896EDE525E}" presName="vertTwo" presStyleCnt="0"/>
      <dgm:spPr/>
    </dgm:pt>
    <dgm:pt modelId="{A05A3128-4D6C-44DE-A44A-B7B638569465}" type="pres">
      <dgm:prSet presAssocID="{4FDAFCFF-910E-4124-8EF1-99896EDE525E}" presName="txTwo" presStyleLbl="node2" presStyleIdx="0" presStyleCnt="2" custScaleX="206770" custLinFactNeighborX="23726" custLinFactNeighborY="-57701">
        <dgm:presLayoutVars>
          <dgm:chPref val="3"/>
        </dgm:presLayoutVars>
      </dgm:prSet>
      <dgm:spPr/>
      <dgm:t>
        <a:bodyPr/>
        <a:lstStyle/>
        <a:p>
          <a:endParaRPr lang="es-MX"/>
        </a:p>
      </dgm:t>
    </dgm:pt>
    <dgm:pt modelId="{74AEA02F-6A8C-43E8-B08E-46C955E5DE47}" type="pres">
      <dgm:prSet presAssocID="{4FDAFCFF-910E-4124-8EF1-99896EDE525E}" presName="parTransTwo" presStyleCnt="0"/>
      <dgm:spPr/>
    </dgm:pt>
    <dgm:pt modelId="{7A604759-8DDA-4644-A3A6-DBB8ADFE1255}" type="pres">
      <dgm:prSet presAssocID="{4FDAFCFF-910E-4124-8EF1-99896EDE525E}" presName="horzTwo" presStyleCnt="0"/>
      <dgm:spPr/>
    </dgm:pt>
    <dgm:pt modelId="{D33C11BC-8F90-4559-AFD1-F91C52502F9A}" type="pres">
      <dgm:prSet presAssocID="{71DC3C48-A166-40B1-96D3-D7037FA28107}" presName="vertThree" presStyleCnt="0"/>
      <dgm:spPr/>
    </dgm:pt>
    <dgm:pt modelId="{A5E5CE7F-96B5-484B-92F8-FD4C062C7D30}" type="pres">
      <dgm:prSet presAssocID="{71DC3C48-A166-40B1-96D3-D7037FA28107}" presName="txThree" presStyleLbl="node3" presStyleIdx="0" presStyleCnt="2" custScaleX="301375" custLinFactX="-100000" custLinFactNeighborX="-110003" custLinFactNeighborY="-8862">
        <dgm:presLayoutVars>
          <dgm:chPref val="3"/>
        </dgm:presLayoutVars>
      </dgm:prSet>
      <dgm:spPr/>
      <dgm:t>
        <a:bodyPr/>
        <a:lstStyle/>
        <a:p>
          <a:endParaRPr lang="es-MX"/>
        </a:p>
      </dgm:t>
    </dgm:pt>
    <dgm:pt modelId="{06536BBA-9835-48EF-BFC9-186DF2F7690D}" type="pres">
      <dgm:prSet presAssocID="{71DC3C48-A166-40B1-96D3-D7037FA28107}" presName="horzThree" presStyleCnt="0"/>
      <dgm:spPr/>
    </dgm:pt>
    <dgm:pt modelId="{87FFBB95-71DD-4FD9-AFF9-272B22CD2B62}" type="pres">
      <dgm:prSet presAssocID="{682A04B0-632C-4DEC-9D8A-9E4F75E850D6}" presName="sibSpaceThree" presStyleCnt="0"/>
      <dgm:spPr/>
    </dgm:pt>
    <dgm:pt modelId="{3FC1066A-9BA7-46BA-96AA-62359A03A92D}" type="pres">
      <dgm:prSet presAssocID="{4988839A-8BE4-45EC-9F03-8A4C2AAC682D}" presName="vertThree" presStyleCnt="0"/>
      <dgm:spPr/>
    </dgm:pt>
    <dgm:pt modelId="{7B790755-BBFE-4240-B82C-D8CC6CCCD263}" type="pres">
      <dgm:prSet presAssocID="{4988839A-8BE4-45EC-9F03-8A4C2AAC682D}" presName="txThree" presStyleLbl="node3" presStyleIdx="1" presStyleCnt="2" custScaleX="314967" custLinFactNeighborX="-49663" custLinFactNeighborY="-6646">
        <dgm:presLayoutVars>
          <dgm:chPref val="3"/>
        </dgm:presLayoutVars>
      </dgm:prSet>
      <dgm:spPr/>
      <dgm:t>
        <a:bodyPr/>
        <a:lstStyle/>
        <a:p>
          <a:endParaRPr lang="es-MX"/>
        </a:p>
      </dgm:t>
    </dgm:pt>
    <dgm:pt modelId="{7BF13CA0-F7F9-4CF6-B504-EFEE3760DE26}" type="pres">
      <dgm:prSet presAssocID="{4988839A-8BE4-45EC-9F03-8A4C2AAC682D}" presName="horzThree" presStyleCnt="0"/>
      <dgm:spPr/>
    </dgm:pt>
    <dgm:pt modelId="{8A377428-CFCB-4498-99F9-7FADA8ED536B}" type="pres">
      <dgm:prSet presAssocID="{C8AC8FC2-2CFB-4439-A2B5-4D858D93AC3E}" presName="sibSpaceTwo" presStyleCnt="0"/>
      <dgm:spPr/>
    </dgm:pt>
    <dgm:pt modelId="{103DAFCA-7D49-4A5A-A31A-44C8A91F6EA7}" type="pres">
      <dgm:prSet presAssocID="{38CB6B59-C6A9-4887-85F6-E03B94BA6618}" presName="vertTwo" presStyleCnt="0"/>
      <dgm:spPr/>
    </dgm:pt>
    <dgm:pt modelId="{30D4A92A-A1F3-4686-94CE-A229AFAE8D05}" type="pres">
      <dgm:prSet presAssocID="{38CB6B59-C6A9-4887-85F6-E03B94BA6618}" presName="txTwo" presStyleLbl="node2" presStyleIdx="1" presStyleCnt="2" custScaleX="289897" custScaleY="107385" custLinFactX="-24944" custLinFactY="650" custLinFactNeighborX="-100000" custLinFactNeighborY="100000">
        <dgm:presLayoutVars>
          <dgm:chPref val="3"/>
        </dgm:presLayoutVars>
      </dgm:prSet>
      <dgm:spPr/>
      <dgm:t>
        <a:bodyPr/>
        <a:lstStyle/>
        <a:p>
          <a:endParaRPr lang="es-MX"/>
        </a:p>
      </dgm:t>
    </dgm:pt>
    <dgm:pt modelId="{3A6AC464-6BDC-466D-8CA9-7BF116956C48}" type="pres">
      <dgm:prSet presAssocID="{38CB6B59-C6A9-4887-85F6-E03B94BA6618}" presName="horzTwo" presStyleCnt="0"/>
      <dgm:spPr/>
    </dgm:pt>
  </dgm:ptLst>
  <dgm:cxnLst>
    <dgm:cxn modelId="{FD3F8742-4DC2-4060-BC8F-A87EE4D4D8EE}" srcId="{DFF0410D-BF33-435C-9994-9D5A0B395D66}" destId="{4FDAFCFF-910E-4124-8EF1-99896EDE525E}" srcOrd="0" destOrd="0" parTransId="{07874913-8C5B-4C76-BF4B-C27FD7B38E54}" sibTransId="{C8AC8FC2-2CFB-4439-A2B5-4D858D93AC3E}"/>
    <dgm:cxn modelId="{C3537D94-5279-468F-9C8B-AD3912625B1A}" srcId="{DFF0410D-BF33-435C-9994-9D5A0B395D66}" destId="{38CB6B59-C6A9-4887-85F6-E03B94BA6618}" srcOrd="1" destOrd="0" parTransId="{E0BEC4FF-AE4B-4E8B-B8B6-A353A6C86B76}" sibTransId="{9F52EAEC-80A3-4DA3-ACC8-4095BD86A482}"/>
    <dgm:cxn modelId="{10B9FD21-CC7C-4727-9B57-232473571D4B}" srcId="{4429F28A-202A-4E78-A887-976C093F4AF4}" destId="{DFF0410D-BF33-435C-9994-9D5A0B395D66}" srcOrd="0" destOrd="0" parTransId="{3D9C96EB-B1D9-42C5-A56C-9F58A28E5BA7}" sibTransId="{674C52B1-B7F9-4249-80C2-592DBB440F14}"/>
    <dgm:cxn modelId="{A30DB24C-2EB8-45D9-BF77-B387062816D3}" type="presOf" srcId="{71DC3C48-A166-40B1-96D3-D7037FA28107}" destId="{A5E5CE7F-96B5-484B-92F8-FD4C062C7D30}" srcOrd="0" destOrd="0" presId="urn:microsoft.com/office/officeart/2005/8/layout/hierarchy4"/>
    <dgm:cxn modelId="{C223FED9-0A94-4039-86DC-5B38DE1EE8D8}" srcId="{4FDAFCFF-910E-4124-8EF1-99896EDE525E}" destId="{4988839A-8BE4-45EC-9F03-8A4C2AAC682D}" srcOrd="1" destOrd="0" parTransId="{5179EB72-6BD4-4285-B1FF-814746D4B3CE}" sibTransId="{FD09F1A4-D2A4-45E9-843E-A9809D2297FD}"/>
    <dgm:cxn modelId="{E0EF353C-392B-4177-8B71-3CBF6D5E7E9E}" type="presOf" srcId="{38CB6B59-C6A9-4887-85F6-E03B94BA6618}" destId="{30D4A92A-A1F3-4686-94CE-A229AFAE8D05}" srcOrd="0" destOrd="0" presId="urn:microsoft.com/office/officeart/2005/8/layout/hierarchy4"/>
    <dgm:cxn modelId="{AC0D688C-1A1E-4DC7-AA90-79949EBBDD42}" srcId="{4FDAFCFF-910E-4124-8EF1-99896EDE525E}" destId="{71DC3C48-A166-40B1-96D3-D7037FA28107}" srcOrd="0" destOrd="0" parTransId="{AFBD1AEE-396E-4656-9296-2555FB65A813}" sibTransId="{682A04B0-632C-4DEC-9D8A-9E4F75E850D6}"/>
    <dgm:cxn modelId="{85AE5D98-4DBA-4592-AF8F-258E46BC4A37}" type="presOf" srcId="{DFF0410D-BF33-435C-9994-9D5A0B395D66}" destId="{AD949A78-6EDD-47DE-8637-4748732285DC}" srcOrd="0" destOrd="0" presId="urn:microsoft.com/office/officeart/2005/8/layout/hierarchy4"/>
    <dgm:cxn modelId="{747001AE-2451-48CE-ACCC-2106686845CE}" type="presOf" srcId="{4429F28A-202A-4E78-A887-976C093F4AF4}" destId="{F73457BC-D9E3-4245-9F4B-BF8DA0FEDBED}" srcOrd="0" destOrd="0" presId="urn:microsoft.com/office/officeart/2005/8/layout/hierarchy4"/>
    <dgm:cxn modelId="{91D65754-7FE5-4343-9E20-4CDF4A686AC7}" type="presOf" srcId="{4FDAFCFF-910E-4124-8EF1-99896EDE525E}" destId="{A05A3128-4D6C-44DE-A44A-B7B638569465}" srcOrd="0" destOrd="0" presId="urn:microsoft.com/office/officeart/2005/8/layout/hierarchy4"/>
    <dgm:cxn modelId="{CCD17248-F8C1-4681-9F53-8215FE51FB17}" type="presOf" srcId="{4988839A-8BE4-45EC-9F03-8A4C2AAC682D}" destId="{7B790755-BBFE-4240-B82C-D8CC6CCCD263}" srcOrd="0" destOrd="0" presId="urn:microsoft.com/office/officeart/2005/8/layout/hierarchy4"/>
    <dgm:cxn modelId="{EB2BD6B1-D3B8-4744-A91E-FFF5FA903122}" type="presParOf" srcId="{F73457BC-D9E3-4245-9F4B-BF8DA0FEDBED}" destId="{41E9D081-8567-4141-874E-6F98C5DA4098}" srcOrd="0" destOrd="0" presId="urn:microsoft.com/office/officeart/2005/8/layout/hierarchy4"/>
    <dgm:cxn modelId="{43B66B86-DCBB-4DDF-831E-6785E7C56F42}" type="presParOf" srcId="{41E9D081-8567-4141-874E-6F98C5DA4098}" destId="{AD949A78-6EDD-47DE-8637-4748732285DC}" srcOrd="0" destOrd="0" presId="urn:microsoft.com/office/officeart/2005/8/layout/hierarchy4"/>
    <dgm:cxn modelId="{29F8E793-0B56-499B-805D-11127CF302DE}" type="presParOf" srcId="{41E9D081-8567-4141-874E-6F98C5DA4098}" destId="{79810741-A7CC-4807-BD29-45C4FDC11CD4}" srcOrd="1" destOrd="0" presId="urn:microsoft.com/office/officeart/2005/8/layout/hierarchy4"/>
    <dgm:cxn modelId="{D5D87F62-5BA6-4AA1-89A9-2B98749534B6}" type="presParOf" srcId="{41E9D081-8567-4141-874E-6F98C5DA4098}" destId="{A4BF6F46-1FBD-4DC6-866B-96D92789B304}" srcOrd="2" destOrd="0" presId="urn:microsoft.com/office/officeart/2005/8/layout/hierarchy4"/>
    <dgm:cxn modelId="{0C3B0698-F07A-4146-82F3-942D439DF4BF}" type="presParOf" srcId="{A4BF6F46-1FBD-4DC6-866B-96D92789B304}" destId="{0D6D511C-E788-414F-BFBD-89D071883109}" srcOrd="0" destOrd="0" presId="urn:microsoft.com/office/officeart/2005/8/layout/hierarchy4"/>
    <dgm:cxn modelId="{AF5DA4B0-7230-486F-93C0-1FC5773F4E73}" type="presParOf" srcId="{0D6D511C-E788-414F-BFBD-89D071883109}" destId="{A05A3128-4D6C-44DE-A44A-B7B638569465}" srcOrd="0" destOrd="0" presId="urn:microsoft.com/office/officeart/2005/8/layout/hierarchy4"/>
    <dgm:cxn modelId="{9F4B7F7A-4C7F-45FC-9CEE-A0F18BFA3CB6}" type="presParOf" srcId="{0D6D511C-E788-414F-BFBD-89D071883109}" destId="{74AEA02F-6A8C-43E8-B08E-46C955E5DE47}" srcOrd="1" destOrd="0" presId="urn:microsoft.com/office/officeart/2005/8/layout/hierarchy4"/>
    <dgm:cxn modelId="{08DBADA9-8491-448A-85CE-10732183F244}" type="presParOf" srcId="{0D6D511C-E788-414F-BFBD-89D071883109}" destId="{7A604759-8DDA-4644-A3A6-DBB8ADFE1255}" srcOrd="2" destOrd="0" presId="urn:microsoft.com/office/officeart/2005/8/layout/hierarchy4"/>
    <dgm:cxn modelId="{22521FEF-8FEB-4E8F-9A2E-07EA70AA9998}" type="presParOf" srcId="{7A604759-8DDA-4644-A3A6-DBB8ADFE1255}" destId="{D33C11BC-8F90-4559-AFD1-F91C52502F9A}" srcOrd="0" destOrd="0" presId="urn:microsoft.com/office/officeart/2005/8/layout/hierarchy4"/>
    <dgm:cxn modelId="{5AE2345E-84CC-49FD-986D-5E1B18A4B5A1}" type="presParOf" srcId="{D33C11BC-8F90-4559-AFD1-F91C52502F9A}" destId="{A5E5CE7F-96B5-484B-92F8-FD4C062C7D30}" srcOrd="0" destOrd="0" presId="urn:microsoft.com/office/officeart/2005/8/layout/hierarchy4"/>
    <dgm:cxn modelId="{B0CB68A1-1EB0-4046-A7DD-6DF17071D244}" type="presParOf" srcId="{D33C11BC-8F90-4559-AFD1-F91C52502F9A}" destId="{06536BBA-9835-48EF-BFC9-186DF2F7690D}" srcOrd="1" destOrd="0" presId="urn:microsoft.com/office/officeart/2005/8/layout/hierarchy4"/>
    <dgm:cxn modelId="{6105AE60-E407-4B36-AD07-09E8C29248FC}" type="presParOf" srcId="{7A604759-8DDA-4644-A3A6-DBB8ADFE1255}" destId="{87FFBB95-71DD-4FD9-AFF9-272B22CD2B62}" srcOrd="1" destOrd="0" presId="urn:microsoft.com/office/officeart/2005/8/layout/hierarchy4"/>
    <dgm:cxn modelId="{E770EA44-9ED5-4703-BFA6-DF9A0218B9B3}" type="presParOf" srcId="{7A604759-8DDA-4644-A3A6-DBB8ADFE1255}" destId="{3FC1066A-9BA7-46BA-96AA-62359A03A92D}" srcOrd="2" destOrd="0" presId="urn:microsoft.com/office/officeart/2005/8/layout/hierarchy4"/>
    <dgm:cxn modelId="{9FF0F77B-B11E-4095-8772-9C3005B3CAB9}" type="presParOf" srcId="{3FC1066A-9BA7-46BA-96AA-62359A03A92D}" destId="{7B790755-BBFE-4240-B82C-D8CC6CCCD263}" srcOrd="0" destOrd="0" presId="urn:microsoft.com/office/officeart/2005/8/layout/hierarchy4"/>
    <dgm:cxn modelId="{6D308E70-BC6D-46DC-9EC0-1E6A540B519C}" type="presParOf" srcId="{3FC1066A-9BA7-46BA-96AA-62359A03A92D}" destId="{7BF13CA0-F7F9-4CF6-B504-EFEE3760DE26}" srcOrd="1" destOrd="0" presId="urn:microsoft.com/office/officeart/2005/8/layout/hierarchy4"/>
    <dgm:cxn modelId="{DD33A2FB-A8D3-4C34-9381-ACD9416A4283}" type="presParOf" srcId="{A4BF6F46-1FBD-4DC6-866B-96D92789B304}" destId="{8A377428-CFCB-4498-99F9-7FADA8ED536B}" srcOrd="1" destOrd="0" presId="urn:microsoft.com/office/officeart/2005/8/layout/hierarchy4"/>
    <dgm:cxn modelId="{E59D455E-6F78-4802-B587-AD97ED083A95}" type="presParOf" srcId="{A4BF6F46-1FBD-4DC6-866B-96D92789B304}" destId="{103DAFCA-7D49-4A5A-A31A-44C8A91F6EA7}" srcOrd="2" destOrd="0" presId="urn:microsoft.com/office/officeart/2005/8/layout/hierarchy4"/>
    <dgm:cxn modelId="{311C8FD6-98EC-402C-9C01-016AB98F978E}" type="presParOf" srcId="{103DAFCA-7D49-4A5A-A31A-44C8A91F6EA7}" destId="{30D4A92A-A1F3-4686-94CE-A229AFAE8D05}" srcOrd="0" destOrd="0" presId="urn:microsoft.com/office/officeart/2005/8/layout/hierarchy4"/>
    <dgm:cxn modelId="{E55809F2-5E98-4993-92BF-134F6ABBAC27}" type="presParOf" srcId="{103DAFCA-7D49-4A5A-A31A-44C8A91F6EA7}" destId="{3A6AC464-6BDC-466D-8CA9-7BF116956C48}"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E5C44EE-94AD-48E6-A429-08E2C89EAE4A}" type="doc">
      <dgm:prSet loTypeId="urn:microsoft.com/office/officeart/2005/8/layout/hList3" loCatId="list" qsTypeId="urn:microsoft.com/office/officeart/2005/8/quickstyle/simple1" qsCatId="simple" csTypeId="urn:microsoft.com/office/officeart/2005/8/colors/colorful4" csCatId="colorful" phldr="1"/>
      <dgm:spPr/>
      <dgm:t>
        <a:bodyPr/>
        <a:lstStyle/>
        <a:p>
          <a:endParaRPr lang="es-ES"/>
        </a:p>
      </dgm:t>
    </dgm:pt>
    <dgm:pt modelId="{2F477E31-D1D3-4B66-BBD8-33A6F4FD796E}">
      <dgm:prSet phldrT="[Texto]"/>
      <dgm:spPr/>
      <dgm:t>
        <a:bodyPr/>
        <a:lstStyle/>
        <a:p>
          <a:r>
            <a:rPr lang="es-MX" dirty="0"/>
            <a:t>La omisión, dice Cuello Calón, es "la inactividad voluntaria cuando existe el deber jurídico de obrar".</a:t>
          </a:r>
        </a:p>
        <a:p>
          <a:r>
            <a:rPr lang="es-MX" dirty="0"/>
            <a:t>Contiene cuatro elementos.</a:t>
          </a:r>
          <a:br>
            <a:rPr lang="es-MX" dirty="0"/>
          </a:br>
          <a:endParaRPr lang="es-ES" dirty="0"/>
        </a:p>
      </dgm:t>
    </dgm:pt>
    <dgm:pt modelId="{01EA8767-4F52-43FC-AE8A-C02375DB2C22}" type="parTrans" cxnId="{DBC1B81E-BA1D-4D8F-9185-4195614C6EFB}">
      <dgm:prSet/>
      <dgm:spPr/>
      <dgm:t>
        <a:bodyPr/>
        <a:lstStyle/>
        <a:p>
          <a:endParaRPr lang="es-ES"/>
        </a:p>
      </dgm:t>
    </dgm:pt>
    <dgm:pt modelId="{F5266B60-6B3B-4CE1-B87C-467981134277}" type="sibTrans" cxnId="{DBC1B81E-BA1D-4D8F-9185-4195614C6EFB}">
      <dgm:prSet/>
      <dgm:spPr/>
      <dgm:t>
        <a:bodyPr/>
        <a:lstStyle/>
        <a:p>
          <a:endParaRPr lang="es-ES"/>
        </a:p>
      </dgm:t>
    </dgm:pt>
    <dgm:pt modelId="{B25F0A38-9F40-435B-BF89-CCC2F4D6B15E}">
      <dgm:prSet phldrT="[Texto]" custT="1"/>
      <dgm:spPr/>
      <dgm:t>
        <a:bodyPr/>
        <a:lstStyle/>
        <a:p>
          <a:r>
            <a:rPr lang="es-MX" sz="2800" dirty="0"/>
            <a:t>a) Manifestación de la voluntad.</a:t>
          </a:r>
          <a:endParaRPr lang="es-ES" sz="2800" dirty="0"/>
        </a:p>
      </dgm:t>
    </dgm:pt>
    <dgm:pt modelId="{526CD5EC-2C65-47BA-B9A5-7241CCB290C0}" type="parTrans" cxnId="{7886C593-9C1C-4F57-80DB-9DADD454AA12}">
      <dgm:prSet/>
      <dgm:spPr/>
      <dgm:t>
        <a:bodyPr/>
        <a:lstStyle/>
        <a:p>
          <a:endParaRPr lang="es-ES"/>
        </a:p>
      </dgm:t>
    </dgm:pt>
    <dgm:pt modelId="{34919F86-1DF4-4696-B8FB-BFBCF5513968}" type="sibTrans" cxnId="{7886C593-9C1C-4F57-80DB-9DADD454AA12}">
      <dgm:prSet/>
      <dgm:spPr/>
      <dgm:t>
        <a:bodyPr/>
        <a:lstStyle/>
        <a:p>
          <a:endParaRPr lang="es-ES"/>
        </a:p>
      </dgm:t>
    </dgm:pt>
    <dgm:pt modelId="{7514E544-D59B-4F0F-8DA3-EEC2A0FEFAC9}">
      <dgm:prSet phldrT="[Texto]" custT="1"/>
      <dgm:spPr/>
      <dgm:t>
        <a:bodyPr/>
        <a:lstStyle/>
        <a:p>
          <a:r>
            <a:rPr lang="es-MX" sz="2800" dirty="0"/>
            <a:t>b) Una conducta pasiva. (inactividad).</a:t>
          </a:r>
          <a:endParaRPr lang="es-ES" sz="2800" dirty="0"/>
        </a:p>
      </dgm:t>
    </dgm:pt>
    <dgm:pt modelId="{A3598286-6F0F-4B1E-9856-15E680F63CC5}" type="parTrans" cxnId="{40F8EC3C-DB02-4E18-B72A-C9F4E49CD895}">
      <dgm:prSet/>
      <dgm:spPr/>
      <dgm:t>
        <a:bodyPr/>
        <a:lstStyle/>
        <a:p>
          <a:endParaRPr lang="es-ES"/>
        </a:p>
      </dgm:t>
    </dgm:pt>
    <dgm:pt modelId="{E4673CD6-14E0-46A2-85D3-48F04EB6BE29}" type="sibTrans" cxnId="{40F8EC3C-DB02-4E18-B72A-C9F4E49CD895}">
      <dgm:prSet/>
      <dgm:spPr/>
      <dgm:t>
        <a:bodyPr/>
        <a:lstStyle/>
        <a:p>
          <a:endParaRPr lang="es-ES"/>
        </a:p>
      </dgm:t>
    </dgm:pt>
    <dgm:pt modelId="{D7C6CFF8-9A10-4182-BE42-6D0E73C0C3BF}">
      <dgm:prSet phldrT="[Texto]" custT="1"/>
      <dgm:spPr/>
      <dgm:t>
        <a:bodyPr/>
        <a:lstStyle/>
        <a:p>
          <a:r>
            <a:rPr lang="es-MX" sz="2800" dirty="0"/>
            <a:t>c) Deber jurídico de obrar.</a:t>
          </a:r>
          <a:br>
            <a:rPr lang="es-MX" sz="2800" dirty="0"/>
          </a:br>
          <a:endParaRPr lang="es-ES" sz="2800" dirty="0"/>
        </a:p>
      </dgm:t>
    </dgm:pt>
    <dgm:pt modelId="{E750E938-215D-4CD2-8D45-C35FFD657060}" type="parTrans" cxnId="{74B8C1BE-2CD8-4B2A-9043-6B9F729739F4}">
      <dgm:prSet/>
      <dgm:spPr/>
      <dgm:t>
        <a:bodyPr/>
        <a:lstStyle/>
        <a:p>
          <a:endParaRPr lang="es-ES"/>
        </a:p>
      </dgm:t>
    </dgm:pt>
    <dgm:pt modelId="{CB5F4CAC-B256-4A3D-9F44-195E7FDB849D}" type="sibTrans" cxnId="{74B8C1BE-2CD8-4B2A-9043-6B9F729739F4}">
      <dgm:prSet/>
      <dgm:spPr/>
      <dgm:t>
        <a:bodyPr/>
        <a:lstStyle/>
        <a:p>
          <a:endParaRPr lang="es-ES"/>
        </a:p>
      </dgm:t>
    </dgm:pt>
    <dgm:pt modelId="{EA813D55-1397-4D52-B375-9329F7EE802A}">
      <dgm:prSet phldrT="[Texto]" custT="1"/>
      <dgm:spPr/>
      <dgm:t>
        <a:bodyPr/>
        <a:lstStyle/>
        <a:p>
          <a:r>
            <a:rPr lang="es-MX" sz="2800" dirty="0"/>
            <a:t>d) Resultado típico jurídico</a:t>
          </a:r>
          <a:endParaRPr lang="es-ES" sz="2800" dirty="0"/>
        </a:p>
      </dgm:t>
    </dgm:pt>
    <dgm:pt modelId="{3A22B8B2-32EE-468D-9050-232AAA4360A1}" type="parTrans" cxnId="{5223578E-AA8A-4FA4-A66A-34AE65C4ED1C}">
      <dgm:prSet/>
      <dgm:spPr/>
      <dgm:t>
        <a:bodyPr/>
        <a:lstStyle/>
        <a:p>
          <a:endParaRPr lang="es-ES"/>
        </a:p>
      </dgm:t>
    </dgm:pt>
    <dgm:pt modelId="{7F364ED8-64D1-427C-89DC-3B6D75AFB266}" type="sibTrans" cxnId="{5223578E-AA8A-4FA4-A66A-34AE65C4ED1C}">
      <dgm:prSet/>
      <dgm:spPr/>
      <dgm:t>
        <a:bodyPr/>
        <a:lstStyle/>
        <a:p>
          <a:endParaRPr lang="es-ES"/>
        </a:p>
      </dgm:t>
    </dgm:pt>
    <dgm:pt modelId="{CDB0C136-B23C-4E15-9F5D-C437BDAA80B3}" type="pres">
      <dgm:prSet presAssocID="{8E5C44EE-94AD-48E6-A429-08E2C89EAE4A}" presName="composite" presStyleCnt="0">
        <dgm:presLayoutVars>
          <dgm:chMax val="1"/>
          <dgm:dir/>
          <dgm:resizeHandles val="exact"/>
        </dgm:presLayoutVars>
      </dgm:prSet>
      <dgm:spPr/>
      <dgm:t>
        <a:bodyPr/>
        <a:lstStyle/>
        <a:p>
          <a:endParaRPr lang="es-MX"/>
        </a:p>
      </dgm:t>
    </dgm:pt>
    <dgm:pt modelId="{BE3F2231-85B1-40B3-AE40-384FE9C1F7C0}" type="pres">
      <dgm:prSet presAssocID="{2F477E31-D1D3-4B66-BBD8-33A6F4FD796E}" presName="roof" presStyleLbl="dkBgShp" presStyleIdx="0" presStyleCnt="2"/>
      <dgm:spPr/>
      <dgm:t>
        <a:bodyPr/>
        <a:lstStyle/>
        <a:p>
          <a:endParaRPr lang="es-MX"/>
        </a:p>
      </dgm:t>
    </dgm:pt>
    <dgm:pt modelId="{8336F2F7-BCE9-4268-9DE4-273A2AA5FD76}" type="pres">
      <dgm:prSet presAssocID="{2F477E31-D1D3-4B66-BBD8-33A6F4FD796E}" presName="pillars" presStyleCnt="0"/>
      <dgm:spPr/>
    </dgm:pt>
    <dgm:pt modelId="{2A06ED95-313D-4347-8E7D-2437F49F837F}" type="pres">
      <dgm:prSet presAssocID="{2F477E31-D1D3-4B66-BBD8-33A6F4FD796E}" presName="pillar1" presStyleLbl="node1" presStyleIdx="0" presStyleCnt="4">
        <dgm:presLayoutVars>
          <dgm:bulletEnabled val="1"/>
        </dgm:presLayoutVars>
      </dgm:prSet>
      <dgm:spPr/>
      <dgm:t>
        <a:bodyPr/>
        <a:lstStyle/>
        <a:p>
          <a:endParaRPr lang="es-MX"/>
        </a:p>
      </dgm:t>
    </dgm:pt>
    <dgm:pt modelId="{DFCB416F-ED15-43FF-B12A-35A9A9CB80CF}" type="pres">
      <dgm:prSet presAssocID="{7514E544-D59B-4F0F-8DA3-EEC2A0FEFAC9}" presName="pillarX" presStyleLbl="node1" presStyleIdx="1" presStyleCnt="4">
        <dgm:presLayoutVars>
          <dgm:bulletEnabled val="1"/>
        </dgm:presLayoutVars>
      </dgm:prSet>
      <dgm:spPr/>
      <dgm:t>
        <a:bodyPr/>
        <a:lstStyle/>
        <a:p>
          <a:endParaRPr lang="es-MX"/>
        </a:p>
      </dgm:t>
    </dgm:pt>
    <dgm:pt modelId="{A8FB497A-DDA0-46DB-8CAA-67B91425B4D4}" type="pres">
      <dgm:prSet presAssocID="{D7C6CFF8-9A10-4182-BE42-6D0E73C0C3BF}" presName="pillarX" presStyleLbl="node1" presStyleIdx="2" presStyleCnt="4">
        <dgm:presLayoutVars>
          <dgm:bulletEnabled val="1"/>
        </dgm:presLayoutVars>
      </dgm:prSet>
      <dgm:spPr/>
      <dgm:t>
        <a:bodyPr/>
        <a:lstStyle/>
        <a:p>
          <a:endParaRPr lang="es-MX"/>
        </a:p>
      </dgm:t>
    </dgm:pt>
    <dgm:pt modelId="{753E9090-4CCD-4E78-8A25-FBF91DBB20D1}" type="pres">
      <dgm:prSet presAssocID="{EA813D55-1397-4D52-B375-9329F7EE802A}" presName="pillarX" presStyleLbl="node1" presStyleIdx="3" presStyleCnt="4">
        <dgm:presLayoutVars>
          <dgm:bulletEnabled val="1"/>
        </dgm:presLayoutVars>
      </dgm:prSet>
      <dgm:spPr/>
      <dgm:t>
        <a:bodyPr/>
        <a:lstStyle/>
        <a:p>
          <a:endParaRPr lang="es-MX"/>
        </a:p>
      </dgm:t>
    </dgm:pt>
    <dgm:pt modelId="{C7B479B7-3692-4E74-A0D8-8535F983BB53}" type="pres">
      <dgm:prSet presAssocID="{2F477E31-D1D3-4B66-BBD8-33A6F4FD796E}" presName="base" presStyleLbl="dkBgShp" presStyleIdx="1" presStyleCnt="2"/>
      <dgm:spPr/>
    </dgm:pt>
  </dgm:ptLst>
  <dgm:cxnLst>
    <dgm:cxn modelId="{40F8EC3C-DB02-4E18-B72A-C9F4E49CD895}" srcId="{2F477E31-D1D3-4B66-BBD8-33A6F4FD796E}" destId="{7514E544-D59B-4F0F-8DA3-EEC2A0FEFAC9}" srcOrd="1" destOrd="0" parTransId="{A3598286-6F0F-4B1E-9856-15E680F63CC5}" sibTransId="{E4673CD6-14E0-46A2-85D3-48F04EB6BE29}"/>
    <dgm:cxn modelId="{7886C593-9C1C-4F57-80DB-9DADD454AA12}" srcId="{2F477E31-D1D3-4B66-BBD8-33A6F4FD796E}" destId="{B25F0A38-9F40-435B-BF89-CCC2F4D6B15E}" srcOrd="0" destOrd="0" parTransId="{526CD5EC-2C65-47BA-B9A5-7241CCB290C0}" sibTransId="{34919F86-1DF4-4696-B8FB-BFBCF5513968}"/>
    <dgm:cxn modelId="{6E0EE05B-4BE3-43A3-ACE4-836C782A8540}" type="presOf" srcId="{D7C6CFF8-9A10-4182-BE42-6D0E73C0C3BF}" destId="{A8FB497A-DDA0-46DB-8CAA-67B91425B4D4}" srcOrd="0" destOrd="0" presId="urn:microsoft.com/office/officeart/2005/8/layout/hList3"/>
    <dgm:cxn modelId="{88FEEE8B-2E20-4705-ACA4-677F6C416D95}" type="presOf" srcId="{2F477E31-D1D3-4B66-BBD8-33A6F4FD796E}" destId="{BE3F2231-85B1-40B3-AE40-384FE9C1F7C0}" srcOrd="0" destOrd="0" presId="urn:microsoft.com/office/officeart/2005/8/layout/hList3"/>
    <dgm:cxn modelId="{8A7D792D-94A4-4750-968F-6B6AB9DC595B}" type="presOf" srcId="{7514E544-D59B-4F0F-8DA3-EEC2A0FEFAC9}" destId="{DFCB416F-ED15-43FF-B12A-35A9A9CB80CF}" srcOrd="0" destOrd="0" presId="urn:microsoft.com/office/officeart/2005/8/layout/hList3"/>
    <dgm:cxn modelId="{5223578E-AA8A-4FA4-A66A-34AE65C4ED1C}" srcId="{2F477E31-D1D3-4B66-BBD8-33A6F4FD796E}" destId="{EA813D55-1397-4D52-B375-9329F7EE802A}" srcOrd="3" destOrd="0" parTransId="{3A22B8B2-32EE-468D-9050-232AAA4360A1}" sibTransId="{7F364ED8-64D1-427C-89DC-3B6D75AFB266}"/>
    <dgm:cxn modelId="{7F400CCC-7EC9-43F2-A3FC-9C1655714160}" type="presOf" srcId="{EA813D55-1397-4D52-B375-9329F7EE802A}" destId="{753E9090-4CCD-4E78-8A25-FBF91DBB20D1}" srcOrd="0" destOrd="0" presId="urn:microsoft.com/office/officeart/2005/8/layout/hList3"/>
    <dgm:cxn modelId="{DBC1B81E-BA1D-4D8F-9185-4195614C6EFB}" srcId="{8E5C44EE-94AD-48E6-A429-08E2C89EAE4A}" destId="{2F477E31-D1D3-4B66-BBD8-33A6F4FD796E}" srcOrd="0" destOrd="0" parTransId="{01EA8767-4F52-43FC-AE8A-C02375DB2C22}" sibTransId="{F5266B60-6B3B-4CE1-B87C-467981134277}"/>
    <dgm:cxn modelId="{CBE1B128-F32E-4FA8-A597-E84AC3B9CBE8}" type="presOf" srcId="{B25F0A38-9F40-435B-BF89-CCC2F4D6B15E}" destId="{2A06ED95-313D-4347-8E7D-2437F49F837F}" srcOrd="0" destOrd="0" presId="urn:microsoft.com/office/officeart/2005/8/layout/hList3"/>
    <dgm:cxn modelId="{F69AA881-0D83-47BC-8058-68BA564BCCFC}" type="presOf" srcId="{8E5C44EE-94AD-48E6-A429-08E2C89EAE4A}" destId="{CDB0C136-B23C-4E15-9F5D-C437BDAA80B3}" srcOrd="0" destOrd="0" presId="urn:microsoft.com/office/officeart/2005/8/layout/hList3"/>
    <dgm:cxn modelId="{74B8C1BE-2CD8-4B2A-9043-6B9F729739F4}" srcId="{2F477E31-D1D3-4B66-BBD8-33A6F4FD796E}" destId="{D7C6CFF8-9A10-4182-BE42-6D0E73C0C3BF}" srcOrd="2" destOrd="0" parTransId="{E750E938-215D-4CD2-8D45-C35FFD657060}" sibTransId="{CB5F4CAC-B256-4A3D-9F44-195E7FDB849D}"/>
    <dgm:cxn modelId="{12A125D3-6F41-4219-AA9F-E82FAAD2C0A6}" type="presParOf" srcId="{CDB0C136-B23C-4E15-9F5D-C437BDAA80B3}" destId="{BE3F2231-85B1-40B3-AE40-384FE9C1F7C0}" srcOrd="0" destOrd="0" presId="urn:microsoft.com/office/officeart/2005/8/layout/hList3"/>
    <dgm:cxn modelId="{ABD71D50-3BB2-4082-BAC8-98EC299EFA0C}" type="presParOf" srcId="{CDB0C136-B23C-4E15-9F5D-C437BDAA80B3}" destId="{8336F2F7-BCE9-4268-9DE4-273A2AA5FD76}" srcOrd="1" destOrd="0" presId="urn:microsoft.com/office/officeart/2005/8/layout/hList3"/>
    <dgm:cxn modelId="{32BF2D17-271C-4CD4-A122-E814134DF0A7}" type="presParOf" srcId="{8336F2F7-BCE9-4268-9DE4-273A2AA5FD76}" destId="{2A06ED95-313D-4347-8E7D-2437F49F837F}" srcOrd="0" destOrd="0" presId="urn:microsoft.com/office/officeart/2005/8/layout/hList3"/>
    <dgm:cxn modelId="{00FB0978-5D17-43AA-84FD-8AF5C393A39F}" type="presParOf" srcId="{8336F2F7-BCE9-4268-9DE4-273A2AA5FD76}" destId="{DFCB416F-ED15-43FF-B12A-35A9A9CB80CF}" srcOrd="1" destOrd="0" presId="urn:microsoft.com/office/officeart/2005/8/layout/hList3"/>
    <dgm:cxn modelId="{8ECC2CBD-FCEB-44A7-A0FE-3FDDB74AF615}" type="presParOf" srcId="{8336F2F7-BCE9-4268-9DE4-273A2AA5FD76}" destId="{A8FB497A-DDA0-46DB-8CAA-67B91425B4D4}" srcOrd="2" destOrd="0" presId="urn:microsoft.com/office/officeart/2005/8/layout/hList3"/>
    <dgm:cxn modelId="{58BF56CE-AB36-4524-9D59-423F7127F7AB}" type="presParOf" srcId="{8336F2F7-BCE9-4268-9DE4-273A2AA5FD76}" destId="{753E9090-4CCD-4E78-8A25-FBF91DBB20D1}" srcOrd="3" destOrd="0" presId="urn:microsoft.com/office/officeart/2005/8/layout/hList3"/>
    <dgm:cxn modelId="{9DC4FD18-625C-48CD-819C-80400F3EA682}" type="presParOf" srcId="{CDB0C136-B23C-4E15-9F5D-C437BDAA80B3}" destId="{C7B479B7-3692-4E74-A0D8-8535F983BB53}"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813552D-2910-4735-8112-AA1F3603BDC4}" type="doc">
      <dgm:prSet loTypeId="urn:microsoft.com/office/officeart/2005/8/layout/process5" loCatId="process" qsTypeId="urn:microsoft.com/office/officeart/2005/8/quickstyle/simple1" qsCatId="simple" csTypeId="urn:microsoft.com/office/officeart/2005/8/colors/colorful4" csCatId="colorful" phldr="1"/>
      <dgm:spPr/>
      <dgm:t>
        <a:bodyPr/>
        <a:lstStyle/>
        <a:p>
          <a:endParaRPr lang="es-ES"/>
        </a:p>
      </dgm:t>
    </dgm:pt>
    <dgm:pt modelId="{A2DB4342-2416-4E2A-BCF4-E814FC300DDA}">
      <dgm:prSet phldrT="[Texto]"/>
      <dgm:spPr/>
      <dgm:t>
        <a:bodyPr/>
        <a:lstStyle/>
        <a:p>
          <a:r>
            <a:rPr lang="es-MX" dirty="0"/>
            <a:t>La tipicidad es la adecuación de la conducta al tipo penal.</a:t>
          </a:r>
          <a:endParaRPr lang="es-ES" dirty="0"/>
        </a:p>
      </dgm:t>
    </dgm:pt>
    <dgm:pt modelId="{07357790-7C13-4BE4-AF8B-B77152143113}" type="parTrans" cxnId="{09671F68-8EBC-4558-A56D-617264239B9A}">
      <dgm:prSet/>
      <dgm:spPr/>
      <dgm:t>
        <a:bodyPr/>
        <a:lstStyle/>
        <a:p>
          <a:endParaRPr lang="es-ES"/>
        </a:p>
      </dgm:t>
    </dgm:pt>
    <dgm:pt modelId="{53E715CA-662C-4A3C-B188-4D17E851E947}" type="sibTrans" cxnId="{09671F68-8EBC-4558-A56D-617264239B9A}">
      <dgm:prSet/>
      <dgm:spPr/>
      <dgm:t>
        <a:bodyPr/>
        <a:lstStyle/>
        <a:p>
          <a:endParaRPr lang="es-ES"/>
        </a:p>
      </dgm:t>
    </dgm:pt>
    <dgm:pt modelId="{F0C473DB-1757-48E2-BBFD-AC865D4EA0FD}">
      <dgm:prSet phldrT="[Texto]"/>
      <dgm:spPr/>
      <dgm:t>
        <a:bodyPr/>
        <a:lstStyle/>
        <a:p>
          <a:r>
            <a:rPr lang="es-MX" dirty="0"/>
            <a:t>"la acción típica es sólo aquella que se acomoda a la descripción objetiva”</a:t>
          </a:r>
          <a:endParaRPr lang="es-ES" dirty="0"/>
        </a:p>
      </dgm:t>
    </dgm:pt>
    <dgm:pt modelId="{ADD3BE13-A0A6-4B86-8BBC-2618EA51B5E5}" type="parTrans" cxnId="{D392CA9A-EB00-4803-86BD-08796AC60DF8}">
      <dgm:prSet/>
      <dgm:spPr/>
      <dgm:t>
        <a:bodyPr/>
        <a:lstStyle/>
        <a:p>
          <a:endParaRPr lang="es-ES"/>
        </a:p>
      </dgm:t>
    </dgm:pt>
    <dgm:pt modelId="{94383993-04B2-4C1D-BB43-30D861C0B497}" type="sibTrans" cxnId="{D392CA9A-EB00-4803-86BD-08796AC60DF8}">
      <dgm:prSet/>
      <dgm:spPr/>
      <dgm:t>
        <a:bodyPr/>
        <a:lstStyle/>
        <a:p>
          <a:endParaRPr lang="es-ES"/>
        </a:p>
      </dgm:t>
    </dgm:pt>
    <dgm:pt modelId="{A91D23AA-921C-41BE-9EAC-41BA96855729}">
      <dgm:prSet phldrT="[Texto]"/>
      <dgm:spPr/>
      <dgm:t>
        <a:bodyPr/>
        <a:lstStyle/>
        <a:p>
          <a:r>
            <a:rPr lang="es-MX" dirty="0"/>
            <a:t>La tipicidad se encuentra fundamentada en el artículo 14 Constitucional, párrafo tercero, que a la letra dice: </a:t>
          </a:r>
          <a:endParaRPr lang="es-ES" dirty="0"/>
        </a:p>
      </dgm:t>
    </dgm:pt>
    <dgm:pt modelId="{BD83249E-59C3-4FEA-B2C0-F9DB293965D0}" type="parTrans" cxnId="{0419A929-17B1-44F9-9867-63EFACD4DF5C}">
      <dgm:prSet/>
      <dgm:spPr/>
      <dgm:t>
        <a:bodyPr/>
        <a:lstStyle/>
        <a:p>
          <a:endParaRPr lang="es-ES"/>
        </a:p>
      </dgm:t>
    </dgm:pt>
    <dgm:pt modelId="{16CB0892-A4BE-480F-965B-1BDD3C0AD271}" type="sibTrans" cxnId="{0419A929-17B1-44F9-9867-63EFACD4DF5C}">
      <dgm:prSet/>
      <dgm:spPr/>
      <dgm:t>
        <a:bodyPr/>
        <a:lstStyle/>
        <a:p>
          <a:endParaRPr lang="es-ES"/>
        </a:p>
      </dgm:t>
    </dgm:pt>
    <dgm:pt modelId="{773498D5-C531-448A-BBEA-68B3FDEC6C24}">
      <dgm:prSet phldrT="[Texto]"/>
      <dgm:spPr/>
      <dgm:t>
        <a:bodyPr/>
        <a:lstStyle/>
        <a:p>
          <a:r>
            <a:rPr lang="es-MX" dirty="0"/>
            <a:t>"En los juicios de orden criminal, queda prohibido imponer, por simple analogía y aún por mayoría de razón, pena alguna que no esté decretada por una ley exactamente aplicable al delito de que se trata".</a:t>
          </a:r>
          <a:endParaRPr lang="es-ES" dirty="0"/>
        </a:p>
      </dgm:t>
    </dgm:pt>
    <dgm:pt modelId="{528D6A04-CBB1-4F2C-8107-B9AD8C05D7E6}" type="parTrans" cxnId="{C4260026-B0FA-4F9D-A120-D2D8C33A17F6}">
      <dgm:prSet/>
      <dgm:spPr/>
      <dgm:t>
        <a:bodyPr/>
        <a:lstStyle/>
        <a:p>
          <a:endParaRPr lang="es-ES"/>
        </a:p>
      </dgm:t>
    </dgm:pt>
    <dgm:pt modelId="{1C01FF85-B667-4A25-95EC-FE74991A2F83}" type="sibTrans" cxnId="{C4260026-B0FA-4F9D-A120-D2D8C33A17F6}">
      <dgm:prSet/>
      <dgm:spPr/>
      <dgm:t>
        <a:bodyPr/>
        <a:lstStyle/>
        <a:p>
          <a:endParaRPr lang="es-ES"/>
        </a:p>
      </dgm:t>
    </dgm:pt>
    <dgm:pt modelId="{B49EDC9E-8CE2-429B-BC5B-FE859379295C}">
      <dgm:prSet phldrT="[Texto]"/>
      <dgm:spPr/>
      <dgm:t>
        <a:bodyPr/>
        <a:lstStyle/>
        <a:p>
          <a:r>
            <a:rPr lang="es-MX" dirty="0"/>
            <a:t>El aspecto negativo de la tipicidad es la atipicidad. La atipicidad es la falta de adecuación de la conducta al tipo penal</a:t>
          </a:r>
          <a:endParaRPr lang="es-ES" dirty="0"/>
        </a:p>
      </dgm:t>
    </dgm:pt>
    <dgm:pt modelId="{0171F918-F0E0-44B8-A56B-632C2FAECB00}" type="parTrans" cxnId="{43F50CEF-DB3A-4E7A-B49E-9CED53D83C8D}">
      <dgm:prSet/>
      <dgm:spPr/>
      <dgm:t>
        <a:bodyPr/>
        <a:lstStyle/>
        <a:p>
          <a:endParaRPr lang="es-ES"/>
        </a:p>
      </dgm:t>
    </dgm:pt>
    <dgm:pt modelId="{9958CA7A-43C1-4943-BBCF-DFC49AE2948C}" type="sibTrans" cxnId="{43F50CEF-DB3A-4E7A-B49E-9CED53D83C8D}">
      <dgm:prSet/>
      <dgm:spPr/>
      <dgm:t>
        <a:bodyPr/>
        <a:lstStyle/>
        <a:p>
          <a:endParaRPr lang="es-ES"/>
        </a:p>
      </dgm:t>
    </dgm:pt>
    <dgm:pt modelId="{6E1E3641-4DD5-4C35-991C-E5FAE81BC3A0}" type="pres">
      <dgm:prSet presAssocID="{C813552D-2910-4735-8112-AA1F3603BDC4}" presName="diagram" presStyleCnt="0">
        <dgm:presLayoutVars>
          <dgm:dir/>
          <dgm:resizeHandles val="exact"/>
        </dgm:presLayoutVars>
      </dgm:prSet>
      <dgm:spPr/>
      <dgm:t>
        <a:bodyPr/>
        <a:lstStyle/>
        <a:p>
          <a:endParaRPr lang="es-MX"/>
        </a:p>
      </dgm:t>
    </dgm:pt>
    <dgm:pt modelId="{AAAACC67-5EB5-4BDA-8CAD-0A81449D6C97}" type="pres">
      <dgm:prSet presAssocID="{A2DB4342-2416-4E2A-BCF4-E814FC300DDA}" presName="node" presStyleLbl="node1" presStyleIdx="0" presStyleCnt="5">
        <dgm:presLayoutVars>
          <dgm:bulletEnabled val="1"/>
        </dgm:presLayoutVars>
      </dgm:prSet>
      <dgm:spPr/>
      <dgm:t>
        <a:bodyPr/>
        <a:lstStyle/>
        <a:p>
          <a:endParaRPr lang="es-MX"/>
        </a:p>
      </dgm:t>
    </dgm:pt>
    <dgm:pt modelId="{E46244F3-6505-4514-9AE5-BC4F5E36D390}" type="pres">
      <dgm:prSet presAssocID="{53E715CA-662C-4A3C-B188-4D17E851E947}" presName="sibTrans" presStyleLbl="sibTrans2D1" presStyleIdx="0" presStyleCnt="4"/>
      <dgm:spPr/>
      <dgm:t>
        <a:bodyPr/>
        <a:lstStyle/>
        <a:p>
          <a:endParaRPr lang="es-MX"/>
        </a:p>
      </dgm:t>
    </dgm:pt>
    <dgm:pt modelId="{B8B02617-E3D1-49B6-8173-3B12750873E3}" type="pres">
      <dgm:prSet presAssocID="{53E715CA-662C-4A3C-B188-4D17E851E947}" presName="connectorText" presStyleLbl="sibTrans2D1" presStyleIdx="0" presStyleCnt="4"/>
      <dgm:spPr/>
      <dgm:t>
        <a:bodyPr/>
        <a:lstStyle/>
        <a:p>
          <a:endParaRPr lang="es-MX"/>
        </a:p>
      </dgm:t>
    </dgm:pt>
    <dgm:pt modelId="{EF33C027-3234-4E5B-88F1-12100D0A12AB}" type="pres">
      <dgm:prSet presAssocID="{F0C473DB-1757-48E2-BBFD-AC865D4EA0FD}" presName="node" presStyleLbl="node1" presStyleIdx="1" presStyleCnt="5">
        <dgm:presLayoutVars>
          <dgm:bulletEnabled val="1"/>
        </dgm:presLayoutVars>
      </dgm:prSet>
      <dgm:spPr/>
      <dgm:t>
        <a:bodyPr/>
        <a:lstStyle/>
        <a:p>
          <a:endParaRPr lang="es-MX"/>
        </a:p>
      </dgm:t>
    </dgm:pt>
    <dgm:pt modelId="{D2574D92-7ECA-4513-BD6A-63516FAAA5DC}" type="pres">
      <dgm:prSet presAssocID="{94383993-04B2-4C1D-BB43-30D861C0B497}" presName="sibTrans" presStyleLbl="sibTrans2D1" presStyleIdx="1" presStyleCnt="4"/>
      <dgm:spPr/>
      <dgm:t>
        <a:bodyPr/>
        <a:lstStyle/>
        <a:p>
          <a:endParaRPr lang="es-MX"/>
        </a:p>
      </dgm:t>
    </dgm:pt>
    <dgm:pt modelId="{FFDAF1F1-3FB1-4E54-B1BB-3B0A2A1F5CAA}" type="pres">
      <dgm:prSet presAssocID="{94383993-04B2-4C1D-BB43-30D861C0B497}" presName="connectorText" presStyleLbl="sibTrans2D1" presStyleIdx="1" presStyleCnt="4"/>
      <dgm:spPr/>
      <dgm:t>
        <a:bodyPr/>
        <a:lstStyle/>
        <a:p>
          <a:endParaRPr lang="es-MX"/>
        </a:p>
      </dgm:t>
    </dgm:pt>
    <dgm:pt modelId="{530276E2-4961-40A2-8D58-262B6098B681}" type="pres">
      <dgm:prSet presAssocID="{A91D23AA-921C-41BE-9EAC-41BA96855729}" presName="node" presStyleLbl="node1" presStyleIdx="2" presStyleCnt="5">
        <dgm:presLayoutVars>
          <dgm:bulletEnabled val="1"/>
        </dgm:presLayoutVars>
      </dgm:prSet>
      <dgm:spPr/>
      <dgm:t>
        <a:bodyPr/>
        <a:lstStyle/>
        <a:p>
          <a:endParaRPr lang="es-MX"/>
        </a:p>
      </dgm:t>
    </dgm:pt>
    <dgm:pt modelId="{750356DE-ED6F-4891-A3BD-6A704CF22B36}" type="pres">
      <dgm:prSet presAssocID="{16CB0892-A4BE-480F-965B-1BDD3C0AD271}" presName="sibTrans" presStyleLbl="sibTrans2D1" presStyleIdx="2" presStyleCnt="4"/>
      <dgm:spPr/>
      <dgm:t>
        <a:bodyPr/>
        <a:lstStyle/>
        <a:p>
          <a:endParaRPr lang="es-MX"/>
        </a:p>
      </dgm:t>
    </dgm:pt>
    <dgm:pt modelId="{62F6C3EB-AE6F-476E-BD05-495612022EE5}" type="pres">
      <dgm:prSet presAssocID="{16CB0892-A4BE-480F-965B-1BDD3C0AD271}" presName="connectorText" presStyleLbl="sibTrans2D1" presStyleIdx="2" presStyleCnt="4"/>
      <dgm:spPr/>
      <dgm:t>
        <a:bodyPr/>
        <a:lstStyle/>
        <a:p>
          <a:endParaRPr lang="es-MX"/>
        </a:p>
      </dgm:t>
    </dgm:pt>
    <dgm:pt modelId="{0C66B785-D8DE-44BA-B390-AA6E2350AE76}" type="pres">
      <dgm:prSet presAssocID="{773498D5-C531-448A-BBEA-68B3FDEC6C24}" presName="node" presStyleLbl="node1" presStyleIdx="3" presStyleCnt="5">
        <dgm:presLayoutVars>
          <dgm:bulletEnabled val="1"/>
        </dgm:presLayoutVars>
      </dgm:prSet>
      <dgm:spPr/>
      <dgm:t>
        <a:bodyPr/>
        <a:lstStyle/>
        <a:p>
          <a:endParaRPr lang="es-MX"/>
        </a:p>
      </dgm:t>
    </dgm:pt>
    <dgm:pt modelId="{EE6DDF89-5E77-4683-A053-9C93F4DE3AD6}" type="pres">
      <dgm:prSet presAssocID="{1C01FF85-B667-4A25-95EC-FE74991A2F83}" presName="sibTrans" presStyleLbl="sibTrans2D1" presStyleIdx="3" presStyleCnt="4"/>
      <dgm:spPr/>
      <dgm:t>
        <a:bodyPr/>
        <a:lstStyle/>
        <a:p>
          <a:endParaRPr lang="es-MX"/>
        </a:p>
      </dgm:t>
    </dgm:pt>
    <dgm:pt modelId="{91964A63-950F-4617-AB1A-80CE5703EB1A}" type="pres">
      <dgm:prSet presAssocID="{1C01FF85-B667-4A25-95EC-FE74991A2F83}" presName="connectorText" presStyleLbl="sibTrans2D1" presStyleIdx="3" presStyleCnt="4"/>
      <dgm:spPr/>
      <dgm:t>
        <a:bodyPr/>
        <a:lstStyle/>
        <a:p>
          <a:endParaRPr lang="es-MX"/>
        </a:p>
      </dgm:t>
    </dgm:pt>
    <dgm:pt modelId="{A392D335-1CD8-469F-9BF5-537440D68235}" type="pres">
      <dgm:prSet presAssocID="{B49EDC9E-8CE2-429B-BC5B-FE859379295C}" presName="node" presStyleLbl="node1" presStyleIdx="4" presStyleCnt="5">
        <dgm:presLayoutVars>
          <dgm:bulletEnabled val="1"/>
        </dgm:presLayoutVars>
      </dgm:prSet>
      <dgm:spPr/>
      <dgm:t>
        <a:bodyPr/>
        <a:lstStyle/>
        <a:p>
          <a:endParaRPr lang="es-MX"/>
        </a:p>
      </dgm:t>
    </dgm:pt>
  </dgm:ptLst>
  <dgm:cxnLst>
    <dgm:cxn modelId="{F0508F74-B403-491B-8B20-8CA91E6E5CA7}" type="presOf" srcId="{53E715CA-662C-4A3C-B188-4D17E851E947}" destId="{B8B02617-E3D1-49B6-8173-3B12750873E3}" srcOrd="1" destOrd="0" presId="urn:microsoft.com/office/officeart/2005/8/layout/process5"/>
    <dgm:cxn modelId="{FC3D5622-44DF-4903-8973-CF6343411BAE}" type="presOf" srcId="{16CB0892-A4BE-480F-965B-1BDD3C0AD271}" destId="{750356DE-ED6F-4891-A3BD-6A704CF22B36}" srcOrd="0" destOrd="0" presId="urn:microsoft.com/office/officeart/2005/8/layout/process5"/>
    <dgm:cxn modelId="{EC8C56CC-E387-4F62-99EF-01E5464576D7}" type="presOf" srcId="{94383993-04B2-4C1D-BB43-30D861C0B497}" destId="{D2574D92-7ECA-4513-BD6A-63516FAAA5DC}" srcOrd="0" destOrd="0" presId="urn:microsoft.com/office/officeart/2005/8/layout/process5"/>
    <dgm:cxn modelId="{1CCEFA00-3E22-4278-BE27-09E5C927567F}" type="presOf" srcId="{773498D5-C531-448A-BBEA-68B3FDEC6C24}" destId="{0C66B785-D8DE-44BA-B390-AA6E2350AE76}" srcOrd="0" destOrd="0" presId="urn:microsoft.com/office/officeart/2005/8/layout/process5"/>
    <dgm:cxn modelId="{0419A929-17B1-44F9-9867-63EFACD4DF5C}" srcId="{C813552D-2910-4735-8112-AA1F3603BDC4}" destId="{A91D23AA-921C-41BE-9EAC-41BA96855729}" srcOrd="2" destOrd="0" parTransId="{BD83249E-59C3-4FEA-B2C0-F9DB293965D0}" sibTransId="{16CB0892-A4BE-480F-965B-1BDD3C0AD271}"/>
    <dgm:cxn modelId="{D233CC19-63B6-41A6-B79E-4854D0EBF800}" type="presOf" srcId="{F0C473DB-1757-48E2-BBFD-AC865D4EA0FD}" destId="{EF33C027-3234-4E5B-88F1-12100D0A12AB}" srcOrd="0" destOrd="0" presId="urn:microsoft.com/office/officeart/2005/8/layout/process5"/>
    <dgm:cxn modelId="{41E84ED5-048C-4304-8B01-4A38F0D2779A}" type="presOf" srcId="{B49EDC9E-8CE2-429B-BC5B-FE859379295C}" destId="{A392D335-1CD8-469F-9BF5-537440D68235}" srcOrd="0" destOrd="0" presId="urn:microsoft.com/office/officeart/2005/8/layout/process5"/>
    <dgm:cxn modelId="{09671F68-8EBC-4558-A56D-617264239B9A}" srcId="{C813552D-2910-4735-8112-AA1F3603BDC4}" destId="{A2DB4342-2416-4E2A-BCF4-E814FC300DDA}" srcOrd="0" destOrd="0" parTransId="{07357790-7C13-4BE4-AF8B-B77152143113}" sibTransId="{53E715CA-662C-4A3C-B188-4D17E851E947}"/>
    <dgm:cxn modelId="{43F50CEF-DB3A-4E7A-B49E-9CED53D83C8D}" srcId="{C813552D-2910-4735-8112-AA1F3603BDC4}" destId="{B49EDC9E-8CE2-429B-BC5B-FE859379295C}" srcOrd="4" destOrd="0" parTransId="{0171F918-F0E0-44B8-A56B-632C2FAECB00}" sibTransId="{9958CA7A-43C1-4943-BBCF-DFC49AE2948C}"/>
    <dgm:cxn modelId="{FB259941-4AB6-4C8C-BBA2-E60F3C72D4F1}" type="presOf" srcId="{C813552D-2910-4735-8112-AA1F3603BDC4}" destId="{6E1E3641-4DD5-4C35-991C-E5FAE81BC3A0}" srcOrd="0" destOrd="0" presId="urn:microsoft.com/office/officeart/2005/8/layout/process5"/>
    <dgm:cxn modelId="{D392CA9A-EB00-4803-86BD-08796AC60DF8}" srcId="{C813552D-2910-4735-8112-AA1F3603BDC4}" destId="{F0C473DB-1757-48E2-BBFD-AC865D4EA0FD}" srcOrd="1" destOrd="0" parTransId="{ADD3BE13-A0A6-4B86-8BBC-2618EA51B5E5}" sibTransId="{94383993-04B2-4C1D-BB43-30D861C0B497}"/>
    <dgm:cxn modelId="{E9F256A9-54A1-4843-9177-2FC0FD2E03A1}" type="presOf" srcId="{94383993-04B2-4C1D-BB43-30D861C0B497}" destId="{FFDAF1F1-3FB1-4E54-B1BB-3B0A2A1F5CAA}" srcOrd="1" destOrd="0" presId="urn:microsoft.com/office/officeart/2005/8/layout/process5"/>
    <dgm:cxn modelId="{8BC9D160-6CBA-4E79-A813-EF258B6DD891}" type="presOf" srcId="{A2DB4342-2416-4E2A-BCF4-E814FC300DDA}" destId="{AAAACC67-5EB5-4BDA-8CAD-0A81449D6C97}" srcOrd="0" destOrd="0" presId="urn:microsoft.com/office/officeart/2005/8/layout/process5"/>
    <dgm:cxn modelId="{035391C3-5261-4B2C-B1B7-332F9321BA26}" type="presOf" srcId="{16CB0892-A4BE-480F-965B-1BDD3C0AD271}" destId="{62F6C3EB-AE6F-476E-BD05-495612022EE5}" srcOrd="1" destOrd="0" presId="urn:microsoft.com/office/officeart/2005/8/layout/process5"/>
    <dgm:cxn modelId="{479CB3AE-685E-49D8-8E9D-EAD9469DB225}" type="presOf" srcId="{1C01FF85-B667-4A25-95EC-FE74991A2F83}" destId="{91964A63-950F-4617-AB1A-80CE5703EB1A}" srcOrd="1" destOrd="0" presId="urn:microsoft.com/office/officeart/2005/8/layout/process5"/>
    <dgm:cxn modelId="{E9D29D13-5E74-43C1-B47C-A21E2CE87853}" type="presOf" srcId="{53E715CA-662C-4A3C-B188-4D17E851E947}" destId="{E46244F3-6505-4514-9AE5-BC4F5E36D390}" srcOrd="0" destOrd="0" presId="urn:microsoft.com/office/officeart/2005/8/layout/process5"/>
    <dgm:cxn modelId="{2412701A-6B4D-4B2F-A8D8-C5A9E1DE9376}" type="presOf" srcId="{1C01FF85-B667-4A25-95EC-FE74991A2F83}" destId="{EE6DDF89-5E77-4683-A053-9C93F4DE3AD6}" srcOrd="0" destOrd="0" presId="urn:microsoft.com/office/officeart/2005/8/layout/process5"/>
    <dgm:cxn modelId="{C4260026-B0FA-4F9D-A120-D2D8C33A17F6}" srcId="{C813552D-2910-4735-8112-AA1F3603BDC4}" destId="{773498D5-C531-448A-BBEA-68B3FDEC6C24}" srcOrd="3" destOrd="0" parTransId="{528D6A04-CBB1-4F2C-8107-B9AD8C05D7E6}" sibTransId="{1C01FF85-B667-4A25-95EC-FE74991A2F83}"/>
    <dgm:cxn modelId="{C402C407-937B-42AA-BFE4-BC5C22A197BC}" type="presOf" srcId="{A91D23AA-921C-41BE-9EAC-41BA96855729}" destId="{530276E2-4961-40A2-8D58-262B6098B681}" srcOrd="0" destOrd="0" presId="urn:microsoft.com/office/officeart/2005/8/layout/process5"/>
    <dgm:cxn modelId="{3FE9C2B4-091B-4446-BBAB-12B3B53F6D8D}" type="presParOf" srcId="{6E1E3641-4DD5-4C35-991C-E5FAE81BC3A0}" destId="{AAAACC67-5EB5-4BDA-8CAD-0A81449D6C97}" srcOrd="0" destOrd="0" presId="urn:microsoft.com/office/officeart/2005/8/layout/process5"/>
    <dgm:cxn modelId="{C8BDBD21-031B-472C-ACB3-7BFEF143CDA2}" type="presParOf" srcId="{6E1E3641-4DD5-4C35-991C-E5FAE81BC3A0}" destId="{E46244F3-6505-4514-9AE5-BC4F5E36D390}" srcOrd="1" destOrd="0" presId="urn:microsoft.com/office/officeart/2005/8/layout/process5"/>
    <dgm:cxn modelId="{10F6630B-0699-4030-8AE2-88B8CE3C60A3}" type="presParOf" srcId="{E46244F3-6505-4514-9AE5-BC4F5E36D390}" destId="{B8B02617-E3D1-49B6-8173-3B12750873E3}" srcOrd="0" destOrd="0" presId="urn:microsoft.com/office/officeart/2005/8/layout/process5"/>
    <dgm:cxn modelId="{528C3EAA-1F64-4D77-80B7-B19E80CB7A9A}" type="presParOf" srcId="{6E1E3641-4DD5-4C35-991C-E5FAE81BC3A0}" destId="{EF33C027-3234-4E5B-88F1-12100D0A12AB}" srcOrd="2" destOrd="0" presId="urn:microsoft.com/office/officeart/2005/8/layout/process5"/>
    <dgm:cxn modelId="{EF643002-F1B8-4B00-9E29-32A1B2010693}" type="presParOf" srcId="{6E1E3641-4DD5-4C35-991C-E5FAE81BC3A0}" destId="{D2574D92-7ECA-4513-BD6A-63516FAAA5DC}" srcOrd="3" destOrd="0" presId="urn:microsoft.com/office/officeart/2005/8/layout/process5"/>
    <dgm:cxn modelId="{443B781C-F7A1-44A0-A2D6-AE8C2F1BAC68}" type="presParOf" srcId="{D2574D92-7ECA-4513-BD6A-63516FAAA5DC}" destId="{FFDAF1F1-3FB1-4E54-B1BB-3B0A2A1F5CAA}" srcOrd="0" destOrd="0" presId="urn:microsoft.com/office/officeart/2005/8/layout/process5"/>
    <dgm:cxn modelId="{46CD4756-24AB-4481-B80F-517A69D628DC}" type="presParOf" srcId="{6E1E3641-4DD5-4C35-991C-E5FAE81BC3A0}" destId="{530276E2-4961-40A2-8D58-262B6098B681}" srcOrd="4" destOrd="0" presId="urn:microsoft.com/office/officeart/2005/8/layout/process5"/>
    <dgm:cxn modelId="{52C4B8EA-CFF6-4B6E-A7E4-C34490778802}" type="presParOf" srcId="{6E1E3641-4DD5-4C35-991C-E5FAE81BC3A0}" destId="{750356DE-ED6F-4891-A3BD-6A704CF22B36}" srcOrd="5" destOrd="0" presId="urn:microsoft.com/office/officeart/2005/8/layout/process5"/>
    <dgm:cxn modelId="{BC4B757A-D627-47CD-9372-244E05D28288}" type="presParOf" srcId="{750356DE-ED6F-4891-A3BD-6A704CF22B36}" destId="{62F6C3EB-AE6F-476E-BD05-495612022EE5}" srcOrd="0" destOrd="0" presId="urn:microsoft.com/office/officeart/2005/8/layout/process5"/>
    <dgm:cxn modelId="{534B1BE3-2FFB-4C78-85BF-3B08420BFECB}" type="presParOf" srcId="{6E1E3641-4DD5-4C35-991C-E5FAE81BC3A0}" destId="{0C66B785-D8DE-44BA-B390-AA6E2350AE76}" srcOrd="6" destOrd="0" presId="urn:microsoft.com/office/officeart/2005/8/layout/process5"/>
    <dgm:cxn modelId="{6D8B66A6-B08F-40EC-A376-33D3413C8CAF}" type="presParOf" srcId="{6E1E3641-4DD5-4C35-991C-E5FAE81BC3A0}" destId="{EE6DDF89-5E77-4683-A053-9C93F4DE3AD6}" srcOrd="7" destOrd="0" presId="urn:microsoft.com/office/officeart/2005/8/layout/process5"/>
    <dgm:cxn modelId="{7F770A5D-B65C-407A-916E-1D0D4D5D7FA1}" type="presParOf" srcId="{EE6DDF89-5E77-4683-A053-9C93F4DE3AD6}" destId="{91964A63-950F-4617-AB1A-80CE5703EB1A}" srcOrd="0" destOrd="0" presId="urn:microsoft.com/office/officeart/2005/8/layout/process5"/>
    <dgm:cxn modelId="{CCF53777-2A85-4F57-8A60-15C632D7105F}" type="presParOf" srcId="{6E1E3641-4DD5-4C35-991C-E5FAE81BC3A0}" destId="{A392D335-1CD8-469F-9BF5-537440D68235}"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6562D142-312D-4605-8DF9-EAB9E4E3F879}" type="doc">
      <dgm:prSet loTypeId="urn:microsoft.com/office/officeart/2005/8/layout/matrix1" loCatId="matrix" qsTypeId="urn:microsoft.com/office/officeart/2005/8/quickstyle/3d1" qsCatId="3D" csTypeId="urn:microsoft.com/office/officeart/2005/8/colors/colorful4" csCatId="colorful" phldr="1"/>
      <dgm:spPr/>
      <dgm:t>
        <a:bodyPr/>
        <a:lstStyle/>
        <a:p>
          <a:endParaRPr lang="es-ES"/>
        </a:p>
      </dgm:t>
    </dgm:pt>
    <dgm:pt modelId="{5240717C-5B00-445C-B544-9175CE1F29ED}">
      <dgm:prSet phldrT="[Texto]"/>
      <dgm:spPr/>
      <dgm:t>
        <a:bodyPr/>
        <a:lstStyle/>
        <a:p>
          <a:r>
            <a:rPr lang="es-MX" dirty="0"/>
            <a:t>La </a:t>
          </a:r>
          <a:r>
            <a:rPr lang="es-MX" dirty="0" err="1"/>
            <a:t>antijuricidad</a:t>
          </a:r>
          <a:r>
            <a:rPr lang="es-MX" dirty="0"/>
            <a:t> la podemos considerar como </a:t>
          </a:r>
          <a:endParaRPr lang="es-ES" dirty="0"/>
        </a:p>
      </dgm:t>
    </dgm:pt>
    <dgm:pt modelId="{E0528C54-801F-4061-8CDC-1225781485BD}" type="parTrans" cxnId="{B339787E-DDC7-421E-8252-4E6B017C9DEE}">
      <dgm:prSet/>
      <dgm:spPr/>
      <dgm:t>
        <a:bodyPr/>
        <a:lstStyle/>
        <a:p>
          <a:endParaRPr lang="es-ES"/>
        </a:p>
      </dgm:t>
    </dgm:pt>
    <dgm:pt modelId="{6532BC74-1930-45F7-8E16-EC6E2743D67F}" type="sibTrans" cxnId="{B339787E-DDC7-421E-8252-4E6B017C9DEE}">
      <dgm:prSet/>
      <dgm:spPr/>
      <dgm:t>
        <a:bodyPr/>
        <a:lstStyle/>
        <a:p>
          <a:endParaRPr lang="es-ES"/>
        </a:p>
      </dgm:t>
    </dgm:pt>
    <dgm:pt modelId="{F7A6016C-F8FE-43C3-AE80-BD36F756CBB4}">
      <dgm:prSet phldrT="[Texto]"/>
      <dgm:spPr/>
      <dgm:t>
        <a:bodyPr/>
        <a:lstStyle/>
        <a:p>
          <a:r>
            <a:rPr lang="es-MX" dirty="0"/>
            <a:t>Un elemento positivo del delito, es decir, cuando una conducta es antijurídica, es considerada como delito.</a:t>
          </a:r>
          <a:endParaRPr lang="es-ES" dirty="0"/>
        </a:p>
      </dgm:t>
    </dgm:pt>
    <dgm:pt modelId="{A6535A70-C020-4B31-ACE7-7265154AE419}" type="parTrans" cxnId="{6F6504F1-C34C-47FA-85BB-B58B93B97031}">
      <dgm:prSet/>
      <dgm:spPr/>
      <dgm:t>
        <a:bodyPr/>
        <a:lstStyle/>
        <a:p>
          <a:endParaRPr lang="es-ES"/>
        </a:p>
      </dgm:t>
    </dgm:pt>
    <dgm:pt modelId="{3792C60E-55E3-40C9-B6C6-206CB62093D3}" type="sibTrans" cxnId="{6F6504F1-C34C-47FA-85BB-B58B93B97031}">
      <dgm:prSet/>
      <dgm:spPr/>
      <dgm:t>
        <a:bodyPr/>
        <a:lstStyle/>
        <a:p>
          <a:endParaRPr lang="es-ES"/>
        </a:p>
      </dgm:t>
    </dgm:pt>
    <dgm:pt modelId="{9AC5FCFF-05E0-485C-A714-7FBC722A038C}">
      <dgm:prSet phldrT="[Texto]"/>
      <dgm:spPr/>
      <dgm:t>
        <a:bodyPr/>
        <a:lstStyle/>
        <a:p>
          <a:r>
            <a:rPr lang="es-MX" dirty="0"/>
            <a:t>Para que la conducta de un ser humano sea delictiva, debe contravenir las normas penales, es decir, ha de ser </a:t>
          </a:r>
          <a:r>
            <a:rPr lang="es-MX" dirty="0" err="1"/>
            <a:t>antijuridica</a:t>
          </a:r>
          <a:r>
            <a:rPr lang="es-MX" dirty="0"/>
            <a:t>.</a:t>
          </a:r>
          <a:br>
            <a:rPr lang="es-MX" dirty="0"/>
          </a:br>
          <a:endParaRPr lang="es-ES" dirty="0"/>
        </a:p>
      </dgm:t>
    </dgm:pt>
    <dgm:pt modelId="{BB8593C2-7269-467B-8479-2B7DD970E604}" type="parTrans" cxnId="{661007FB-F530-4374-8F53-38780A8E16D1}">
      <dgm:prSet/>
      <dgm:spPr/>
      <dgm:t>
        <a:bodyPr/>
        <a:lstStyle/>
        <a:p>
          <a:endParaRPr lang="es-ES"/>
        </a:p>
      </dgm:t>
    </dgm:pt>
    <dgm:pt modelId="{94D9199A-A5EF-4A8D-963D-B19EA3D4E9EE}" type="sibTrans" cxnId="{661007FB-F530-4374-8F53-38780A8E16D1}">
      <dgm:prSet/>
      <dgm:spPr/>
      <dgm:t>
        <a:bodyPr/>
        <a:lstStyle/>
        <a:p>
          <a:endParaRPr lang="es-ES"/>
        </a:p>
      </dgm:t>
    </dgm:pt>
    <dgm:pt modelId="{C8CB3B06-9F27-4B35-8CEA-914D859C1441}">
      <dgm:prSet phldrT="[Texto]"/>
      <dgm:spPr/>
      <dgm:t>
        <a:bodyPr/>
        <a:lstStyle/>
        <a:p>
          <a:r>
            <a:rPr lang="es-MX" dirty="0"/>
            <a:t>La </a:t>
          </a:r>
          <a:r>
            <a:rPr lang="es-MX" dirty="0" err="1"/>
            <a:t>antijuricidad</a:t>
          </a:r>
          <a:r>
            <a:rPr lang="es-MX" dirty="0"/>
            <a:t> es lo contrario a Derecho, por lo tanto, no basta que la conducta encuadre en el tipo penal, se necesita que esta conducta sea antijurídica.</a:t>
          </a:r>
          <a:endParaRPr lang="es-ES" dirty="0"/>
        </a:p>
      </dgm:t>
    </dgm:pt>
    <dgm:pt modelId="{65CFEB5E-113A-42AC-A959-1A97C97291F2}" type="parTrans" cxnId="{A7BC8B34-4842-4333-8921-65A9593558B9}">
      <dgm:prSet/>
      <dgm:spPr/>
      <dgm:t>
        <a:bodyPr/>
        <a:lstStyle/>
        <a:p>
          <a:endParaRPr lang="es-ES"/>
        </a:p>
      </dgm:t>
    </dgm:pt>
    <dgm:pt modelId="{2C1D4616-DDF9-4948-8848-99BAC9A31B56}" type="sibTrans" cxnId="{A7BC8B34-4842-4333-8921-65A9593558B9}">
      <dgm:prSet/>
      <dgm:spPr/>
      <dgm:t>
        <a:bodyPr/>
        <a:lstStyle/>
        <a:p>
          <a:endParaRPr lang="es-ES"/>
        </a:p>
      </dgm:t>
    </dgm:pt>
    <dgm:pt modelId="{9D9A62EB-E510-4C20-A36C-083C5E95F309}">
      <dgm:prSet phldrT="[Texto]"/>
      <dgm:spPr/>
      <dgm:t>
        <a:bodyPr/>
        <a:lstStyle/>
        <a:p>
          <a:r>
            <a:rPr lang="es-MX" dirty="0"/>
            <a:t>Considerando como tal, a toda aquella definida por la ley, no protegida por causas de justificación, establecidas de manera expresa en la misma.</a:t>
          </a:r>
          <a:br>
            <a:rPr lang="es-MX" dirty="0"/>
          </a:br>
          <a:endParaRPr lang="es-ES" dirty="0"/>
        </a:p>
      </dgm:t>
    </dgm:pt>
    <dgm:pt modelId="{6D40CE4B-70F8-44CC-BFA1-FD8E379BE067}" type="parTrans" cxnId="{35F74C95-E851-4565-BB70-813899A1CBF9}">
      <dgm:prSet/>
      <dgm:spPr/>
      <dgm:t>
        <a:bodyPr/>
        <a:lstStyle/>
        <a:p>
          <a:endParaRPr lang="es-ES"/>
        </a:p>
      </dgm:t>
    </dgm:pt>
    <dgm:pt modelId="{C72D1629-30E5-4C3A-8F0D-C0BBA3427E7D}" type="sibTrans" cxnId="{35F74C95-E851-4565-BB70-813899A1CBF9}">
      <dgm:prSet/>
      <dgm:spPr/>
      <dgm:t>
        <a:bodyPr/>
        <a:lstStyle/>
        <a:p>
          <a:endParaRPr lang="es-ES"/>
        </a:p>
      </dgm:t>
    </dgm:pt>
    <dgm:pt modelId="{1C5DBC9C-389E-4127-B94D-E0A7E2FDAB6A}" type="pres">
      <dgm:prSet presAssocID="{6562D142-312D-4605-8DF9-EAB9E4E3F879}" presName="diagram" presStyleCnt="0">
        <dgm:presLayoutVars>
          <dgm:chMax val="1"/>
          <dgm:dir/>
          <dgm:animLvl val="ctr"/>
          <dgm:resizeHandles val="exact"/>
        </dgm:presLayoutVars>
      </dgm:prSet>
      <dgm:spPr/>
      <dgm:t>
        <a:bodyPr/>
        <a:lstStyle/>
        <a:p>
          <a:endParaRPr lang="es-MX"/>
        </a:p>
      </dgm:t>
    </dgm:pt>
    <dgm:pt modelId="{6A2351D7-E0FC-4CE6-A4F9-8C0CD8AC3F32}" type="pres">
      <dgm:prSet presAssocID="{6562D142-312D-4605-8DF9-EAB9E4E3F879}" presName="matrix" presStyleCnt="0"/>
      <dgm:spPr/>
    </dgm:pt>
    <dgm:pt modelId="{851BE267-0447-4359-BE62-3A6BE05E72C3}" type="pres">
      <dgm:prSet presAssocID="{6562D142-312D-4605-8DF9-EAB9E4E3F879}" presName="tile1" presStyleLbl="node1" presStyleIdx="0" presStyleCnt="4"/>
      <dgm:spPr/>
      <dgm:t>
        <a:bodyPr/>
        <a:lstStyle/>
        <a:p>
          <a:endParaRPr lang="es-MX"/>
        </a:p>
      </dgm:t>
    </dgm:pt>
    <dgm:pt modelId="{B17D5C1D-57D2-40D3-83B8-3C8BB8915FF9}" type="pres">
      <dgm:prSet presAssocID="{6562D142-312D-4605-8DF9-EAB9E4E3F879}" presName="tile1text" presStyleLbl="node1" presStyleIdx="0" presStyleCnt="4">
        <dgm:presLayoutVars>
          <dgm:chMax val="0"/>
          <dgm:chPref val="0"/>
          <dgm:bulletEnabled val="1"/>
        </dgm:presLayoutVars>
      </dgm:prSet>
      <dgm:spPr/>
      <dgm:t>
        <a:bodyPr/>
        <a:lstStyle/>
        <a:p>
          <a:endParaRPr lang="es-MX"/>
        </a:p>
      </dgm:t>
    </dgm:pt>
    <dgm:pt modelId="{A8346AD5-3452-4E51-9122-C76E2B72E6CD}" type="pres">
      <dgm:prSet presAssocID="{6562D142-312D-4605-8DF9-EAB9E4E3F879}" presName="tile2" presStyleLbl="node1" presStyleIdx="1" presStyleCnt="4"/>
      <dgm:spPr/>
      <dgm:t>
        <a:bodyPr/>
        <a:lstStyle/>
        <a:p>
          <a:endParaRPr lang="es-MX"/>
        </a:p>
      </dgm:t>
    </dgm:pt>
    <dgm:pt modelId="{62614C27-6D1A-4A3D-8AB7-AA1D16997974}" type="pres">
      <dgm:prSet presAssocID="{6562D142-312D-4605-8DF9-EAB9E4E3F879}" presName="tile2text" presStyleLbl="node1" presStyleIdx="1" presStyleCnt="4">
        <dgm:presLayoutVars>
          <dgm:chMax val="0"/>
          <dgm:chPref val="0"/>
          <dgm:bulletEnabled val="1"/>
        </dgm:presLayoutVars>
      </dgm:prSet>
      <dgm:spPr/>
      <dgm:t>
        <a:bodyPr/>
        <a:lstStyle/>
        <a:p>
          <a:endParaRPr lang="es-MX"/>
        </a:p>
      </dgm:t>
    </dgm:pt>
    <dgm:pt modelId="{B5168AE2-4EA2-4A65-A5C6-CACBE1CAF303}" type="pres">
      <dgm:prSet presAssocID="{6562D142-312D-4605-8DF9-EAB9E4E3F879}" presName="tile3" presStyleLbl="node1" presStyleIdx="2" presStyleCnt="4"/>
      <dgm:spPr/>
      <dgm:t>
        <a:bodyPr/>
        <a:lstStyle/>
        <a:p>
          <a:endParaRPr lang="es-MX"/>
        </a:p>
      </dgm:t>
    </dgm:pt>
    <dgm:pt modelId="{EA2F67D9-9B42-4AF3-8642-67C290F62AFE}" type="pres">
      <dgm:prSet presAssocID="{6562D142-312D-4605-8DF9-EAB9E4E3F879}" presName="tile3text" presStyleLbl="node1" presStyleIdx="2" presStyleCnt="4">
        <dgm:presLayoutVars>
          <dgm:chMax val="0"/>
          <dgm:chPref val="0"/>
          <dgm:bulletEnabled val="1"/>
        </dgm:presLayoutVars>
      </dgm:prSet>
      <dgm:spPr/>
      <dgm:t>
        <a:bodyPr/>
        <a:lstStyle/>
        <a:p>
          <a:endParaRPr lang="es-MX"/>
        </a:p>
      </dgm:t>
    </dgm:pt>
    <dgm:pt modelId="{7DFDE17B-939F-46F1-9BEF-E23EDD4304C2}" type="pres">
      <dgm:prSet presAssocID="{6562D142-312D-4605-8DF9-EAB9E4E3F879}" presName="tile4" presStyleLbl="node1" presStyleIdx="3" presStyleCnt="4"/>
      <dgm:spPr/>
      <dgm:t>
        <a:bodyPr/>
        <a:lstStyle/>
        <a:p>
          <a:endParaRPr lang="es-MX"/>
        </a:p>
      </dgm:t>
    </dgm:pt>
    <dgm:pt modelId="{D99BDA2F-0DE0-42F1-9876-0FE7205EF941}" type="pres">
      <dgm:prSet presAssocID="{6562D142-312D-4605-8DF9-EAB9E4E3F879}" presName="tile4text" presStyleLbl="node1" presStyleIdx="3" presStyleCnt="4">
        <dgm:presLayoutVars>
          <dgm:chMax val="0"/>
          <dgm:chPref val="0"/>
          <dgm:bulletEnabled val="1"/>
        </dgm:presLayoutVars>
      </dgm:prSet>
      <dgm:spPr/>
      <dgm:t>
        <a:bodyPr/>
        <a:lstStyle/>
        <a:p>
          <a:endParaRPr lang="es-MX"/>
        </a:p>
      </dgm:t>
    </dgm:pt>
    <dgm:pt modelId="{EFEA9C57-80F8-43C8-92F1-2141A809A4DC}" type="pres">
      <dgm:prSet presAssocID="{6562D142-312D-4605-8DF9-EAB9E4E3F879}" presName="centerTile" presStyleLbl="fgShp" presStyleIdx="0" presStyleCnt="1">
        <dgm:presLayoutVars>
          <dgm:chMax val="0"/>
          <dgm:chPref val="0"/>
        </dgm:presLayoutVars>
      </dgm:prSet>
      <dgm:spPr/>
      <dgm:t>
        <a:bodyPr/>
        <a:lstStyle/>
        <a:p>
          <a:endParaRPr lang="es-MX"/>
        </a:p>
      </dgm:t>
    </dgm:pt>
  </dgm:ptLst>
  <dgm:cxnLst>
    <dgm:cxn modelId="{661007FB-F530-4374-8F53-38780A8E16D1}" srcId="{5240717C-5B00-445C-B544-9175CE1F29ED}" destId="{9AC5FCFF-05E0-485C-A714-7FBC722A038C}" srcOrd="1" destOrd="0" parTransId="{BB8593C2-7269-467B-8479-2B7DD970E604}" sibTransId="{94D9199A-A5EF-4A8D-963D-B19EA3D4E9EE}"/>
    <dgm:cxn modelId="{35F74C95-E851-4565-BB70-813899A1CBF9}" srcId="{5240717C-5B00-445C-B544-9175CE1F29ED}" destId="{9D9A62EB-E510-4C20-A36C-083C5E95F309}" srcOrd="3" destOrd="0" parTransId="{6D40CE4B-70F8-44CC-BFA1-FD8E379BE067}" sibTransId="{C72D1629-30E5-4C3A-8F0D-C0BBA3427E7D}"/>
    <dgm:cxn modelId="{A7BC8B34-4842-4333-8921-65A9593558B9}" srcId="{5240717C-5B00-445C-B544-9175CE1F29ED}" destId="{C8CB3B06-9F27-4B35-8CEA-914D859C1441}" srcOrd="2" destOrd="0" parTransId="{65CFEB5E-113A-42AC-A959-1A97C97291F2}" sibTransId="{2C1D4616-DDF9-4948-8848-99BAC9A31B56}"/>
    <dgm:cxn modelId="{6F6504F1-C34C-47FA-85BB-B58B93B97031}" srcId="{5240717C-5B00-445C-B544-9175CE1F29ED}" destId="{F7A6016C-F8FE-43C3-AE80-BD36F756CBB4}" srcOrd="0" destOrd="0" parTransId="{A6535A70-C020-4B31-ACE7-7265154AE419}" sibTransId="{3792C60E-55E3-40C9-B6C6-206CB62093D3}"/>
    <dgm:cxn modelId="{E8765336-D9A3-4531-AF96-92A92E49213E}" type="presOf" srcId="{9D9A62EB-E510-4C20-A36C-083C5E95F309}" destId="{7DFDE17B-939F-46F1-9BEF-E23EDD4304C2}" srcOrd="0" destOrd="0" presId="urn:microsoft.com/office/officeart/2005/8/layout/matrix1"/>
    <dgm:cxn modelId="{4EEC949F-470A-4C12-89B7-67A79E642A7D}" type="presOf" srcId="{C8CB3B06-9F27-4B35-8CEA-914D859C1441}" destId="{EA2F67D9-9B42-4AF3-8642-67C290F62AFE}" srcOrd="1" destOrd="0" presId="urn:microsoft.com/office/officeart/2005/8/layout/matrix1"/>
    <dgm:cxn modelId="{B339787E-DDC7-421E-8252-4E6B017C9DEE}" srcId="{6562D142-312D-4605-8DF9-EAB9E4E3F879}" destId="{5240717C-5B00-445C-B544-9175CE1F29ED}" srcOrd="0" destOrd="0" parTransId="{E0528C54-801F-4061-8CDC-1225781485BD}" sibTransId="{6532BC74-1930-45F7-8E16-EC6E2743D67F}"/>
    <dgm:cxn modelId="{8584F869-7093-41A2-A71C-56773B933F73}" type="presOf" srcId="{C8CB3B06-9F27-4B35-8CEA-914D859C1441}" destId="{B5168AE2-4EA2-4A65-A5C6-CACBE1CAF303}" srcOrd="0" destOrd="0" presId="urn:microsoft.com/office/officeart/2005/8/layout/matrix1"/>
    <dgm:cxn modelId="{761DF734-3706-4670-A451-CE4DA2DCB2B2}" type="presOf" srcId="{6562D142-312D-4605-8DF9-EAB9E4E3F879}" destId="{1C5DBC9C-389E-4127-B94D-E0A7E2FDAB6A}" srcOrd="0" destOrd="0" presId="urn:microsoft.com/office/officeart/2005/8/layout/matrix1"/>
    <dgm:cxn modelId="{6F6B3D58-EA7E-4DA4-8E8A-E374F1AD4547}" type="presOf" srcId="{5240717C-5B00-445C-B544-9175CE1F29ED}" destId="{EFEA9C57-80F8-43C8-92F1-2141A809A4DC}" srcOrd="0" destOrd="0" presId="urn:microsoft.com/office/officeart/2005/8/layout/matrix1"/>
    <dgm:cxn modelId="{6C3FC4FF-C533-42F5-8DE2-7BA0EC96BFC3}" type="presOf" srcId="{9D9A62EB-E510-4C20-A36C-083C5E95F309}" destId="{D99BDA2F-0DE0-42F1-9876-0FE7205EF941}" srcOrd="1" destOrd="0" presId="urn:microsoft.com/office/officeart/2005/8/layout/matrix1"/>
    <dgm:cxn modelId="{0056E9EC-1452-45B5-B902-E0D9201215AE}" type="presOf" srcId="{9AC5FCFF-05E0-485C-A714-7FBC722A038C}" destId="{62614C27-6D1A-4A3D-8AB7-AA1D16997974}" srcOrd="1" destOrd="0" presId="urn:microsoft.com/office/officeart/2005/8/layout/matrix1"/>
    <dgm:cxn modelId="{655DB60B-7532-4189-9637-87D982AD7DBA}" type="presOf" srcId="{F7A6016C-F8FE-43C3-AE80-BD36F756CBB4}" destId="{B17D5C1D-57D2-40D3-83B8-3C8BB8915FF9}" srcOrd="1" destOrd="0" presId="urn:microsoft.com/office/officeart/2005/8/layout/matrix1"/>
    <dgm:cxn modelId="{09784C7A-B965-4513-98F3-CC7A40495A49}" type="presOf" srcId="{F7A6016C-F8FE-43C3-AE80-BD36F756CBB4}" destId="{851BE267-0447-4359-BE62-3A6BE05E72C3}" srcOrd="0" destOrd="0" presId="urn:microsoft.com/office/officeart/2005/8/layout/matrix1"/>
    <dgm:cxn modelId="{F3996BA7-7792-427C-A11E-F4274791CBFC}" type="presOf" srcId="{9AC5FCFF-05E0-485C-A714-7FBC722A038C}" destId="{A8346AD5-3452-4E51-9122-C76E2B72E6CD}" srcOrd="0" destOrd="0" presId="urn:microsoft.com/office/officeart/2005/8/layout/matrix1"/>
    <dgm:cxn modelId="{787239B5-7C53-4CFA-8E1C-93C9D98A07C9}" type="presParOf" srcId="{1C5DBC9C-389E-4127-B94D-E0A7E2FDAB6A}" destId="{6A2351D7-E0FC-4CE6-A4F9-8C0CD8AC3F32}" srcOrd="0" destOrd="0" presId="urn:microsoft.com/office/officeart/2005/8/layout/matrix1"/>
    <dgm:cxn modelId="{70A334FA-67DE-4845-8405-981AC2A1E213}" type="presParOf" srcId="{6A2351D7-E0FC-4CE6-A4F9-8C0CD8AC3F32}" destId="{851BE267-0447-4359-BE62-3A6BE05E72C3}" srcOrd="0" destOrd="0" presId="urn:microsoft.com/office/officeart/2005/8/layout/matrix1"/>
    <dgm:cxn modelId="{0B1386CB-B8BA-40CC-BD10-70AA3A27B2D3}" type="presParOf" srcId="{6A2351D7-E0FC-4CE6-A4F9-8C0CD8AC3F32}" destId="{B17D5C1D-57D2-40D3-83B8-3C8BB8915FF9}" srcOrd="1" destOrd="0" presId="urn:microsoft.com/office/officeart/2005/8/layout/matrix1"/>
    <dgm:cxn modelId="{8ACA2D19-3590-4E53-B95E-635DD54F255A}" type="presParOf" srcId="{6A2351D7-E0FC-4CE6-A4F9-8C0CD8AC3F32}" destId="{A8346AD5-3452-4E51-9122-C76E2B72E6CD}" srcOrd="2" destOrd="0" presId="urn:microsoft.com/office/officeart/2005/8/layout/matrix1"/>
    <dgm:cxn modelId="{5A33B7C2-44B2-4ACF-B57B-8A6B8E81C216}" type="presParOf" srcId="{6A2351D7-E0FC-4CE6-A4F9-8C0CD8AC3F32}" destId="{62614C27-6D1A-4A3D-8AB7-AA1D16997974}" srcOrd="3" destOrd="0" presId="urn:microsoft.com/office/officeart/2005/8/layout/matrix1"/>
    <dgm:cxn modelId="{2FB5225B-D9EE-4FD9-82A6-15B306FC0F25}" type="presParOf" srcId="{6A2351D7-E0FC-4CE6-A4F9-8C0CD8AC3F32}" destId="{B5168AE2-4EA2-4A65-A5C6-CACBE1CAF303}" srcOrd="4" destOrd="0" presId="urn:microsoft.com/office/officeart/2005/8/layout/matrix1"/>
    <dgm:cxn modelId="{C79B1E4D-30C8-44DE-BE97-D910C39AAE72}" type="presParOf" srcId="{6A2351D7-E0FC-4CE6-A4F9-8C0CD8AC3F32}" destId="{EA2F67D9-9B42-4AF3-8642-67C290F62AFE}" srcOrd="5" destOrd="0" presId="urn:microsoft.com/office/officeart/2005/8/layout/matrix1"/>
    <dgm:cxn modelId="{32CF16CF-9509-4F52-9C08-A0F70098AA36}" type="presParOf" srcId="{6A2351D7-E0FC-4CE6-A4F9-8C0CD8AC3F32}" destId="{7DFDE17B-939F-46F1-9BEF-E23EDD4304C2}" srcOrd="6" destOrd="0" presId="urn:microsoft.com/office/officeart/2005/8/layout/matrix1"/>
    <dgm:cxn modelId="{35CF8EC5-EBFA-4635-9B27-FFC8DC4E70CC}" type="presParOf" srcId="{6A2351D7-E0FC-4CE6-A4F9-8C0CD8AC3F32}" destId="{D99BDA2F-0DE0-42F1-9876-0FE7205EF941}" srcOrd="7" destOrd="0" presId="urn:microsoft.com/office/officeart/2005/8/layout/matrix1"/>
    <dgm:cxn modelId="{C8A128AC-4653-43A9-ABC5-28DEB77DE020}" type="presParOf" srcId="{1C5DBC9C-389E-4127-B94D-E0A7E2FDAB6A}" destId="{EFEA9C57-80F8-43C8-92F1-2141A809A4DC}"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33F1A0B-6AF8-415B-B4DD-9CC5C4414388}" type="doc">
      <dgm:prSet loTypeId="urn:microsoft.com/office/officeart/2009/3/layout/StepUpProcess" loCatId="process" qsTypeId="urn:microsoft.com/office/officeart/2005/8/quickstyle/simple1" qsCatId="simple" csTypeId="urn:microsoft.com/office/officeart/2005/8/colors/colorful4" csCatId="colorful" phldr="1"/>
      <dgm:spPr/>
      <dgm:t>
        <a:bodyPr/>
        <a:lstStyle/>
        <a:p>
          <a:endParaRPr lang="es-ES"/>
        </a:p>
      </dgm:t>
    </dgm:pt>
    <dgm:pt modelId="{FD650CFA-5895-46DB-A829-BAF5C37CF80C}">
      <dgm:prSet phldrT="[Texto]"/>
      <dgm:spPr/>
      <dgm:t>
        <a:bodyPr/>
        <a:lstStyle/>
        <a:p>
          <a:r>
            <a:rPr lang="es-MX" dirty="0"/>
            <a:t>Es cuando es un hecho presumiblemente delictuoso falta la antijurídica, podemos decir: no hay delito.</a:t>
          </a:r>
          <a:endParaRPr lang="es-ES" dirty="0"/>
        </a:p>
      </dgm:t>
    </dgm:pt>
    <dgm:pt modelId="{98004982-ED71-41AE-A700-0F9E9A85A60D}" type="parTrans" cxnId="{29A773E2-686C-400C-B70F-04ED7289FAE8}">
      <dgm:prSet/>
      <dgm:spPr/>
      <dgm:t>
        <a:bodyPr/>
        <a:lstStyle/>
        <a:p>
          <a:endParaRPr lang="es-ES"/>
        </a:p>
      </dgm:t>
    </dgm:pt>
    <dgm:pt modelId="{463770B6-56E0-43D9-9B59-0910215DDA3C}" type="sibTrans" cxnId="{29A773E2-686C-400C-B70F-04ED7289FAE8}">
      <dgm:prSet/>
      <dgm:spPr/>
      <dgm:t>
        <a:bodyPr/>
        <a:lstStyle/>
        <a:p>
          <a:endParaRPr lang="es-ES"/>
        </a:p>
      </dgm:t>
    </dgm:pt>
    <dgm:pt modelId="{419BE616-239B-41BA-9FE5-A221AB9F918E}">
      <dgm:prSet phldrT="[Texto]"/>
      <dgm:spPr/>
      <dgm:t>
        <a:bodyPr/>
        <a:lstStyle/>
        <a:p>
          <a:r>
            <a:rPr lang="es-MX" dirty="0"/>
            <a:t>Por la existencia de una causa de justificación, es decir, el individuo ha actuado en determinada forma sin el ánimo de transgredir las normas penales.</a:t>
          </a:r>
          <a:endParaRPr lang="es-ES" dirty="0"/>
        </a:p>
      </dgm:t>
    </dgm:pt>
    <dgm:pt modelId="{DF9EECD2-CCA2-47F0-87F0-9571B35BB489}" type="parTrans" cxnId="{4757A11A-A9C6-4F7F-8BE4-B8588740566D}">
      <dgm:prSet/>
      <dgm:spPr/>
      <dgm:t>
        <a:bodyPr/>
        <a:lstStyle/>
        <a:p>
          <a:endParaRPr lang="es-ES"/>
        </a:p>
      </dgm:t>
    </dgm:pt>
    <dgm:pt modelId="{F88519A6-E611-480B-A179-9E297B78526E}" type="sibTrans" cxnId="{4757A11A-A9C6-4F7F-8BE4-B8588740566D}">
      <dgm:prSet/>
      <dgm:spPr/>
      <dgm:t>
        <a:bodyPr/>
        <a:lstStyle/>
        <a:p>
          <a:endParaRPr lang="es-ES"/>
        </a:p>
      </dgm:t>
    </dgm:pt>
    <dgm:pt modelId="{72D0845E-92E5-4CB3-BBBA-CB45E8F7FE04}">
      <dgm:prSet phldrT="[Texto]"/>
      <dgm:spPr/>
      <dgm:t>
        <a:bodyPr/>
        <a:lstStyle/>
        <a:p>
          <a:r>
            <a:rPr lang="es-MX" dirty="0"/>
            <a:t>Si un hombre ha matado a otro, en defensa de su vida injustamente atacada, estará en una causa de justificación, excluyéndose la </a:t>
          </a:r>
          <a:r>
            <a:rPr lang="es-MX" dirty="0" err="1"/>
            <a:t>antijuricidad</a:t>
          </a:r>
          <a:r>
            <a:rPr lang="es-MX" dirty="0"/>
            <a:t> en la conducta del homicida.</a:t>
          </a:r>
          <a:endParaRPr lang="es-ES" dirty="0"/>
        </a:p>
      </dgm:t>
    </dgm:pt>
    <dgm:pt modelId="{381804B6-13AC-4A01-9C62-4BAECD311B8A}" type="parTrans" cxnId="{5BF00727-C9C1-454A-B9C4-5651710187EF}">
      <dgm:prSet/>
      <dgm:spPr/>
      <dgm:t>
        <a:bodyPr/>
        <a:lstStyle/>
        <a:p>
          <a:endParaRPr lang="es-ES"/>
        </a:p>
      </dgm:t>
    </dgm:pt>
    <dgm:pt modelId="{DAEB717E-E45A-48B3-B709-8C9469D2D84F}" type="sibTrans" cxnId="{5BF00727-C9C1-454A-B9C4-5651710187EF}">
      <dgm:prSet/>
      <dgm:spPr/>
      <dgm:t>
        <a:bodyPr/>
        <a:lstStyle/>
        <a:p>
          <a:endParaRPr lang="es-ES"/>
        </a:p>
      </dgm:t>
    </dgm:pt>
    <dgm:pt modelId="{9CBDFD89-21BB-4D8C-A603-F1B8985073E3}" type="pres">
      <dgm:prSet presAssocID="{433F1A0B-6AF8-415B-B4DD-9CC5C4414388}" presName="rootnode" presStyleCnt="0">
        <dgm:presLayoutVars>
          <dgm:chMax/>
          <dgm:chPref/>
          <dgm:dir/>
          <dgm:animLvl val="lvl"/>
        </dgm:presLayoutVars>
      </dgm:prSet>
      <dgm:spPr/>
      <dgm:t>
        <a:bodyPr/>
        <a:lstStyle/>
        <a:p>
          <a:endParaRPr lang="es-MX"/>
        </a:p>
      </dgm:t>
    </dgm:pt>
    <dgm:pt modelId="{BC0C27C7-7196-4AE0-B4DD-700DE3CA1709}" type="pres">
      <dgm:prSet presAssocID="{FD650CFA-5895-46DB-A829-BAF5C37CF80C}" presName="composite" presStyleCnt="0"/>
      <dgm:spPr/>
    </dgm:pt>
    <dgm:pt modelId="{F85C492B-6C44-43C1-B5BE-9F2715CBAD01}" type="pres">
      <dgm:prSet presAssocID="{FD650CFA-5895-46DB-A829-BAF5C37CF80C}" presName="LShape" presStyleLbl="alignNode1" presStyleIdx="0" presStyleCnt="5"/>
      <dgm:spPr/>
    </dgm:pt>
    <dgm:pt modelId="{F7723D31-185A-432D-85EE-59BE07174CFB}" type="pres">
      <dgm:prSet presAssocID="{FD650CFA-5895-46DB-A829-BAF5C37CF80C}" presName="ParentText" presStyleLbl="revTx" presStyleIdx="0" presStyleCnt="3">
        <dgm:presLayoutVars>
          <dgm:chMax val="0"/>
          <dgm:chPref val="0"/>
          <dgm:bulletEnabled val="1"/>
        </dgm:presLayoutVars>
      </dgm:prSet>
      <dgm:spPr/>
      <dgm:t>
        <a:bodyPr/>
        <a:lstStyle/>
        <a:p>
          <a:endParaRPr lang="es-MX"/>
        </a:p>
      </dgm:t>
    </dgm:pt>
    <dgm:pt modelId="{9BB74A63-CCA3-42E7-9EF3-3812A045969B}" type="pres">
      <dgm:prSet presAssocID="{FD650CFA-5895-46DB-A829-BAF5C37CF80C}" presName="Triangle" presStyleLbl="alignNode1" presStyleIdx="1" presStyleCnt="5"/>
      <dgm:spPr/>
    </dgm:pt>
    <dgm:pt modelId="{92A8726F-667C-4CF5-9603-56EDA621CB81}" type="pres">
      <dgm:prSet presAssocID="{463770B6-56E0-43D9-9B59-0910215DDA3C}" presName="sibTrans" presStyleCnt="0"/>
      <dgm:spPr/>
    </dgm:pt>
    <dgm:pt modelId="{6532F99F-5EDF-40A0-B097-D384C4372772}" type="pres">
      <dgm:prSet presAssocID="{463770B6-56E0-43D9-9B59-0910215DDA3C}" presName="space" presStyleCnt="0"/>
      <dgm:spPr/>
    </dgm:pt>
    <dgm:pt modelId="{B34B5723-3A8E-4058-B147-4B02A85A832D}" type="pres">
      <dgm:prSet presAssocID="{419BE616-239B-41BA-9FE5-A221AB9F918E}" presName="composite" presStyleCnt="0"/>
      <dgm:spPr/>
    </dgm:pt>
    <dgm:pt modelId="{2A0C926B-46EC-4699-B32C-5AE88D0317DE}" type="pres">
      <dgm:prSet presAssocID="{419BE616-239B-41BA-9FE5-A221AB9F918E}" presName="LShape" presStyleLbl="alignNode1" presStyleIdx="2" presStyleCnt="5"/>
      <dgm:spPr/>
    </dgm:pt>
    <dgm:pt modelId="{77CBE8A8-E4F2-4F7E-9559-4D30EEDD8233}" type="pres">
      <dgm:prSet presAssocID="{419BE616-239B-41BA-9FE5-A221AB9F918E}" presName="ParentText" presStyleLbl="revTx" presStyleIdx="1" presStyleCnt="3">
        <dgm:presLayoutVars>
          <dgm:chMax val="0"/>
          <dgm:chPref val="0"/>
          <dgm:bulletEnabled val="1"/>
        </dgm:presLayoutVars>
      </dgm:prSet>
      <dgm:spPr/>
      <dgm:t>
        <a:bodyPr/>
        <a:lstStyle/>
        <a:p>
          <a:endParaRPr lang="es-MX"/>
        </a:p>
      </dgm:t>
    </dgm:pt>
    <dgm:pt modelId="{3FF45788-0F5A-4568-B2FD-ABA94BB91125}" type="pres">
      <dgm:prSet presAssocID="{419BE616-239B-41BA-9FE5-A221AB9F918E}" presName="Triangle" presStyleLbl="alignNode1" presStyleIdx="3" presStyleCnt="5"/>
      <dgm:spPr/>
    </dgm:pt>
    <dgm:pt modelId="{AC9FE375-66FA-4590-8B0E-C329B81C1B5C}" type="pres">
      <dgm:prSet presAssocID="{F88519A6-E611-480B-A179-9E297B78526E}" presName="sibTrans" presStyleCnt="0"/>
      <dgm:spPr/>
    </dgm:pt>
    <dgm:pt modelId="{73291D96-8CEF-48D2-9E12-39D8C10BC4E9}" type="pres">
      <dgm:prSet presAssocID="{F88519A6-E611-480B-A179-9E297B78526E}" presName="space" presStyleCnt="0"/>
      <dgm:spPr/>
    </dgm:pt>
    <dgm:pt modelId="{62AAEA53-EDAA-4469-9CC5-E0F5C68E06F4}" type="pres">
      <dgm:prSet presAssocID="{72D0845E-92E5-4CB3-BBBA-CB45E8F7FE04}" presName="composite" presStyleCnt="0"/>
      <dgm:spPr/>
    </dgm:pt>
    <dgm:pt modelId="{8CF88BCB-8413-4211-8CEC-05ED4AAC7CB1}" type="pres">
      <dgm:prSet presAssocID="{72D0845E-92E5-4CB3-BBBA-CB45E8F7FE04}" presName="LShape" presStyleLbl="alignNode1" presStyleIdx="4" presStyleCnt="5"/>
      <dgm:spPr/>
    </dgm:pt>
    <dgm:pt modelId="{C167E1D6-F1AB-46AF-BDD6-04AF371DC1D4}" type="pres">
      <dgm:prSet presAssocID="{72D0845E-92E5-4CB3-BBBA-CB45E8F7FE04}" presName="ParentText" presStyleLbl="revTx" presStyleIdx="2" presStyleCnt="3">
        <dgm:presLayoutVars>
          <dgm:chMax val="0"/>
          <dgm:chPref val="0"/>
          <dgm:bulletEnabled val="1"/>
        </dgm:presLayoutVars>
      </dgm:prSet>
      <dgm:spPr/>
      <dgm:t>
        <a:bodyPr/>
        <a:lstStyle/>
        <a:p>
          <a:endParaRPr lang="es-MX"/>
        </a:p>
      </dgm:t>
    </dgm:pt>
  </dgm:ptLst>
  <dgm:cxnLst>
    <dgm:cxn modelId="{4757A11A-A9C6-4F7F-8BE4-B8588740566D}" srcId="{433F1A0B-6AF8-415B-B4DD-9CC5C4414388}" destId="{419BE616-239B-41BA-9FE5-A221AB9F918E}" srcOrd="1" destOrd="0" parTransId="{DF9EECD2-CCA2-47F0-87F0-9571B35BB489}" sibTransId="{F88519A6-E611-480B-A179-9E297B78526E}"/>
    <dgm:cxn modelId="{AA5A5CB5-79F9-4037-A20D-449AC05F14D7}" type="presOf" srcId="{433F1A0B-6AF8-415B-B4DD-9CC5C4414388}" destId="{9CBDFD89-21BB-4D8C-A603-F1B8985073E3}" srcOrd="0" destOrd="0" presId="urn:microsoft.com/office/officeart/2009/3/layout/StepUpProcess"/>
    <dgm:cxn modelId="{29A773E2-686C-400C-B70F-04ED7289FAE8}" srcId="{433F1A0B-6AF8-415B-B4DD-9CC5C4414388}" destId="{FD650CFA-5895-46DB-A829-BAF5C37CF80C}" srcOrd="0" destOrd="0" parTransId="{98004982-ED71-41AE-A700-0F9E9A85A60D}" sibTransId="{463770B6-56E0-43D9-9B59-0910215DDA3C}"/>
    <dgm:cxn modelId="{44E67EA8-7FE7-4AD0-A29B-B8A625FE40EB}" type="presOf" srcId="{72D0845E-92E5-4CB3-BBBA-CB45E8F7FE04}" destId="{C167E1D6-F1AB-46AF-BDD6-04AF371DC1D4}" srcOrd="0" destOrd="0" presId="urn:microsoft.com/office/officeart/2009/3/layout/StepUpProcess"/>
    <dgm:cxn modelId="{3F1D32E3-2025-468A-8DEF-623917C64E7A}" type="presOf" srcId="{419BE616-239B-41BA-9FE5-A221AB9F918E}" destId="{77CBE8A8-E4F2-4F7E-9559-4D30EEDD8233}" srcOrd="0" destOrd="0" presId="urn:microsoft.com/office/officeart/2009/3/layout/StepUpProcess"/>
    <dgm:cxn modelId="{5BF00727-C9C1-454A-B9C4-5651710187EF}" srcId="{433F1A0B-6AF8-415B-B4DD-9CC5C4414388}" destId="{72D0845E-92E5-4CB3-BBBA-CB45E8F7FE04}" srcOrd="2" destOrd="0" parTransId="{381804B6-13AC-4A01-9C62-4BAECD311B8A}" sibTransId="{DAEB717E-E45A-48B3-B709-8C9469D2D84F}"/>
    <dgm:cxn modelId="{91AA223D-7B0D-48AB-8A8A-1117B866D92C}" type="presOf" srcId="{FD650CFA-5895-46DB-A829-BAF5C37CF80C}" destId="{F7723D31-185A-432D-85EE-59BE07174CFB}" srcOrd="0" destOrd="0" presId="urn:microsoft.com/office/officeart/2009/3/layout/StepUpProcess"/>
    <dgm:cxn modelId="{34FB8C74-B254-408D-BB03-12333972E887}" type="presParOf" srcId="{9CBDFD89-21BB-4D8C-A603-F1B8985073E3}" destId="{BC0C27C7-7196-4AE0-B4DD-700DE3CA1709}" srcOrd="0" destOrd="0" presId="urn:microsoft.com/office/officeart/2009/3/layout/StepUpProcess"/>
    <dgm:cxn modelId="{9A42C704-1015-4E76-AB37-A7A3389F911E}" type="presParOf" srcId="{BC0C27C7-7196-4AE0-B4DD-700DE3CA1709}" destId="{F85C492B-6C44-43C1-B5BE-9F2715CBAD01}" srcOrd="0" destOrd="0" presId="urn:microsoft.com/office/officeart/2009/3/layout/StepUpProcess"/>
    <dgm:cxn modelId="{E0EDAD86-DC8E-44D2-A12C-2A7991CC44DF}" type="presParOf" srcId="{BC0C27C7-7196-4AE0-B4DD-700DE3CA1709}" destId="{F7723D31-185A-432D-85EE-59BE07174CFB}" srcOrd="1" destOrd="0" presId="urn:microsoft.com/office/officeart/2009/3/layout/StepUpProcess"/>
    <dgm:cxn modelId="{C4B415FF-5DD7-4E27-B1DA-EB62151F83B4}" type="presParOf" srcId="{BC0C27C7-7196-4AE0-B4DD-700DE3CA1709}" destId="{9BB74A63-CCA3-42E7-9EF3-3812A045969B}" srcOrd="2" destOrd="0" presId="urn:microsoft.com/office/officeart/2009/3/layout/StepUpProcess"/>
    <dgm:cxn modelId="{69D727C5-4B88-4590-80BF-FF956D22B68F}" type="presParOf" srcId="{9CBDFD89-21BB-4D8C-A603-F1B8985073E3}" destId="{92A8726F-667C-4CF5-9603-56EDA621CB81}" srcOrd="1" destOrd="0" presId="urn:microsoft.com/office/officeart/2009/3/layout/StepUpProcess"/>
    <dgm:cxn modelId="{4A989C72-1B4B-4067-842B-69B133CF0A9D}" type="presParOf" srcId="{92A8726F-667C-4CF5-9603-56EDA621CB81}" destId="{6532F99F-5EDF-40A0-B097-D384C4372772}" srcOrd="0" destOrd="0" presId="urn:microsoft.com/office/officeart/2009/3/layout/StepUpProcess"/>
    <dgm:cxn modelId="{388DB312-EDEB-4E38-852A-C47B4799A7B6}" type="presParOf" srcId="{9CBDFD89-21BB-4D8C-A603-F1B8985073E3}" destId="{B34B5723-3A8E-4058-B147-4B02A85A832D}" srcOrd="2" destOrd="0" presId="urn:microsoft.com/office/officeart/2009/3/layout/StepUpProcess"/>
    <dgm:cxn modelId="{14EF7BAE-F449-41B0-B771-4145368BDC94}" type="presParOf" srcId="{B34B5723-3A8E-4058-B147-4B02A85A832D}" destId="{2A0C926B-46EC-4699-B32C-5AE88D0317DE}" srcOrd="0" destOrd="0" presId="urn:microsoft.com/office/officeart/2009/3/layout/StepUpProcess"/>
    <dgm:cxn modelId="{349111CD-478F-42B5-ACA3-5847080ACC80}" type="presParOf" srcId="{B34B5723-3A8E-4058-B147-4B02A85A832D}" destId="{77CBE8A8-E4F2-4F7E-9559-4D30EEDD8233}" srcOrd="1" destOrd="0" presId="urn:microsoft.com/office/officeart/2009/3/layout/StepUpProcess"/>
    <dgm:cxn modelId="{51074310-2C6A-48EF-9D69-F59757E055B8}" type="presParOf" srcId="{B34B5723-3A8E-4058-B147-4B02A85A832D}" destId="{3FF45788-0F5A-4568-B2FD-ABA94BB91125}" srcOrd="2" destOrd="0" presId="urn:microsoft.com/office/officeart/2009/3/layout/StepUpProcess"/>
    <dgm:cxn modelId="{0216AE9D-8715-4390-86C9-8836BD4307AD}" type="presParOf" srcId="{9CBDFD89-21BB-4D8C-A603-F1B8985073E3}" destId="{AC9FE375-66FA-4590-8B0E-C329B81C1B5C}" srcOrd="3" destOrd="0" presId="urn:microsoft.com/office/officeart/2009/3/layout/StepUpProcess"/>
    <dgm:cxn modelId="{39A5BA66-62A6-458D-8DF4-72DC49E50E8A}" type="presParOf" srcId="{AC9FE375-66FA-4590-8B0E-C329B81C1B5C}" destId="{73291D96-8CEF-48D2-9E12-39D8C10BC4E9}" srcOrd="0" destOrd="0" presId="urn:microsoft.com/office/officeart/2009/3/layout/StepUpProcess"/>
    <dgm:cxn modelId="{93C76F78-26FF-40F0-9C7D-A7E61F3C7452}" type="presParOf" srcId="{9CBDFD89-21BB-4D8C-A603-F1B8985073E3}" destId="{62AAEA53-EDAA-4469-9CC5-E0F5C68E06F4}" srcOrd="4" destOrd="0" presId="urn:microsoft.com/office/officeart/2009/3/layout/StepUpProcess"/>
    <dgm:cxn modelId="{1D19D156-D2BD-4C00-BF2B-06F85EE0B619}" type="presParOf" srcId="{62AAEA53-EDAA-4469-9CC5-E0F5C68E06F4}" destId="{8CF88BCB-8413-4211-8CEC-05ED4AAC7CB1}" srcOrd="0" destOrd="0" presId="urn:microsoft.com/office/officeart/2009/3/layout/StepUpProcess"/>
    <dgm:cxn modelId="{9598AACA-92AC-4EF9-9E3C-1C17E3885E87}" type="presParOf" srcId="{62AAEA53-EDAA-4469-9CC5-E0F5C68E06F4}" destId="{C167E1D6-F1AB-46AF-BDD6-04AF371DC1D4}"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2AC9AC-9223-4F98-B64E-D45CBD4029EF}" type="doc">
      <dgm:prSet loTypeId="urn:microsoft.com/office/officeart/2008/layout/HorizontalMultiLevelHierarchy" loCatId="hierarchy" qsTypeId="urn:microsoft.com/office/officeart/2005/8/quickstyle/3d1" qsCatId="3D" csTypeId="urn:microsoft.com/office/officeart/2005/8/colors/colorful5" csCatId="colorful" phldr="1"/>
      <dgm:spPr/>
      <dgm:t>
        <a:bodyPr/>
        <a:lstStyle/>
        <a:p>
          <a:endParaRPr lang="es-ES"/>
        </a:p>
      </dgm:t>
    </dgm:pt>
    <dgm:pt modelId="{BAD7F169-0100-4988-ABC1-73B4D589EEBF}">
      <dgm:prSet phldrT="[Texto]"/>
      <dgm:spPr/>
      <dgm:t>
        <a:bodyPr/>
        <a:lstStyle/>
        <a:p>
          <a:r>
            <a:rPr lang="es-ES" dirty="0"/>
            <a:t>Derecho precortesiano</a:t>
          </a:r>
        </a:p>
      </dgm:t>
    </dgm:pt>
    <dgm:pt modelId="{14A2FDD0-8342-4FAD-A807-E194A519A69C}" type="parTrans" cxnId="{8D82184B-5ED0-43A7-9D7D-E4F464B89016}">
      <dgm:prSet/>
      <dgm:spPr/>
      <dgm:t>
        <a:bodyPr/>
        <a:lstStyle/>
        <a:p>
          <a:endParaRPr lang="es-ES"/>
        </a:p>
      </dgm:t>
    </dgm:pt>
    <dgm:pt modelId="{4583DB52-95E8-4ABD-B1CD-4C9020AF9EAE}" type="sibTrans" cxnId="{8D82184B-5ED0-43A7-9D7D-E4F464B89016}">
      <dgm:prSet/>
      <dgm:spPr/>
      <dgm:t>
        <a:bodyPr/>
        <a:lstStyle/>
        <a:p>
          <a:endParaRPr lang="es-ES"/>
        </a:p>
      </dgm:t>
    </dgm:pt>
    <dgm:pt modelId="{B6664370-67A2-49E9-B5B0-205C00C884AE}">
      <dgm:prSet phldrT="[Texto]"/>
      <dgm:spPr/>
      <dgm:t>
        <a:bodyPr/>
        <a:lstStyle/>
        <a:p>
          <a:r>
            <a:rPr lang="es-ES" dirty="0"/>
            <a:t>En esta etapa se educaba a la población con la religión y la milicia</a:t>
          </a:r>
        </a:p>
      </dgm:t>
    </dgm:pt>
    <dgm:pt modelId="{7A903C3A-9376-4942-A5BA-232D823DDCC0}" type="parTrans" cxnId="{1C7FF21F-A799-4C14-A1B9-D3B9D2F4CBB8}">
      <dgm:prSet/>
      <dgm:spPr/>
      <dgm:t>
        <a:bodyPr/>
        <a:lstStyle/>
        <a:p>
          <a:endParaRPr lang="es-ES"/>
        </a:p>
      </dgm:t>
    </dgm:pt>
    <dgm:pt modelId="{7FA4C33F-8FE9-4543-842D-91F11B89A919}" type="sibTrans" cxnId="{1C7FF21F-A799-4C14-A1B9-D3B9D2F4CBB8}">
      <dgm:prSet/>
      <dgm:spPr/>
      <dgm:t>
        <a:bodyPr/>
        <a:lstStyle/>
        <a:p>
          <a:endParaRPr lang="es-ES"/>
        </a:p>
      </dgm:t>
    </dgm:pt>
    <dgm:pt modelId="{7BF52631-C693-4514-BF31-1A4742BCA101}">
      <dgm:prSet phldrT="[Texto]"/>
      <dgm:spPr/>
      <dgm:t>
        <a:bodyPr/>
        <a:lstStyle/>
        <a:p>
          <a:r>
            <a:rPr lang="es-ES" dirty="0"/>
            <a:t>Los aztecas hicieron distinción entre delitos dolosos y culposos, atenuantes y agravantes de la pena, las excluyentes de responsabilidad, la acumulación de sanciones y la reincidencia.</a:t>
          </a:r>
        </a:p>
      </dgm:t>
    </dgm:pt>
    <dgm:pt modelId="{0513A345-89CC-43B8-A136-B4D4DD85D2D1}" type="parTrans" cxnId="{5FDEAAA3-3176-42EA-886B-018D96B3783F}">
      <dgm:prSet/>
      <dgm:spPr/>
      <dgm:t>
        <a:bodyPr/>
        <a:lstStyle/>
        <a:p>
          <a:endParaRPr lang="es-ES"/>
        </a:p>
      </dgm:t>
    </dgm:pt>
    <dgm:pt modelId="{1078E4C0-9801-49ED-91CF-CB824006E45C}" type="sibTrans" cxnId="{5FDEAAA3-3176-42EA-886B-018D96B3783F}">
      <dgm:prSet/>
      <dgm:spPr/>
      <dgm:t>
        <a:bodyPr/>
        <a:lstStyle/>
        <a:p>
          <a:endParaRPr lang="es-ES"/>
        </a:p>
      </dgm:t>
    </dgm:pt>
    <dgm:pt modelId="{469AC06D-7607-4B27-8A03-013F8EF2AFEE}">
      <dgm:prSet phldrT="[Texto]"/>
      <dgm:spPr/>
      <dgm:t>
        <a:bodyPr/>
        <a:lstStyle/>
        <a:p>
          <a:r>
            <a:rPr lang="es-ES" dirty="0"/>
            <a:t>Los mayas tenían una concepción mas humanizada, la legislación de los mayas era consuetudinaria, la prisión no era considerada un castigo si no un medio para retener al delincuente hasta que se le aplicara la pena impuesta.</a:t>
          </a:r>
        </a:p>
      </dgm:t>
    </dgm:pt>
    <dgm:pt modelId="{E5FCD033-DDF6-495E-8D52-A57DB9E43ED2}" type="parTrans" cxnId="{9938FD5F-6D1E-4E73-AAD2-FCB847FFDDB7}">
      <dgm:prSet/>
      <dgm:spPr/>
      <dgm:t>
        <a:bodyPr/>
        <a:lstStyle/>
        <a:p>
          <a:endParaRPr lang="es-ES"/>
        </a:p>
      </dgm:t>
    </dgm:pt>
    <dgm:pt modelId="{DC3F60CC-C404-4192-9B15-3A3289FDE98C}" type="sibTrans" cxnId="{9938FD5F-6D1E-4E73-AAD2-FCB847FFDDB7}">
      <dgm:prSet/>
      <dgm:spPr/>
      <dgm:t>
        <a:bodyPr/>
        <a:lstStyle/>
        <a:p>
          <a:endParaRPr lang="es-ES"/>
        </a:p>
      </dgm:t>
    </dgm:pt>
    <dgm:pt modelId="{00F6887B-CF7F-452B-8041-C5EF180CF091}" type="pres">
      <dgm:prSet presAssocID="{F12AC9AC-9223-4F98-B64E-D45CBD4029EF}" presName="Name0" presStyleCnt="0">
        <dgm:presLayoutVars>
          <dgm:chPref val="1"/>
          <dgm:dir/>
          <dgm:animOne val="branch"/>
          <dgm:animLvl val="lvl"/>
          <dgm:resizeHandles val="exact"/>
        </dgm:presLayoutVars>
      </dgm:prSet>
      <dgm:spPr/>
      <dgm:t>
        <a:bodyPr/>
        <a:lstStyle/>
        <a:p>
          <a:endParaRPr lang="es-MX"/>
        </a:p>
      </dgm:t>
    </dgm:pt>
    <dgm:pt modelId="{91AE8052-6558-4164-AC1D-661178B9C3FF}" type="pres">
      <dgm:prSet presAssocID="{BAD7F169-0100-4988-ABC1-73B4D589EEBF}" presName="root1" presStyleCnt="0"/>
      <dgm:spPr/>
    </dgm:pt>
    <dgm:pt modelId="{50A80E9B-0957-4AEB-8BF5-2533E77BEA74}" type="pres">
      <dgm:prSet presAssocID="{BAD7F169-0100-4988-ABC1-73B4D589EEBF}" presName="LevelOneTextNode" presStyleLbl="node0" presStyleIdx="0" presStyleCnt="1" custScaleX="189798">
        <dgm:presLayoutVars>
          <dgm:chPref val="3"/>
        </dgm:presLayoutVars>
      </dgm:prSet>
      <dgm:spPr/>
      <dgm:t>
        <a:bodyPr/>
        <a:lstStyle/>
        <a:p>
          <a:endParaRPr lang="es-MX"/>
        </a:p>
      </dgm:t>
    </dgm:pt>
    <dgm:pt modelId="{292937CE-8328-460E-9AF2-F8F2476305E1}" type="pres">
      <dgm:prSet presAssocID="{BAD7F169-0100-4988-ABC1-73B4D589EEBF}" presName="level2hierChild" presStyleCnt="0"/>
      <dgm:spPr/>
    </dgm:pt>
    <dgm:pt modelId="{88E9A763-AA42-437D-8E79-20762AEBACD7}" type="pres">
      <dgm:prSet presAssocID="{7A903C3A-9376-4942-A5BA-232D823DDCC0}" presName="conn2-1" presStyleLbl="parChTrans1D2" presStyleIdx="0" presStyleCnt="3"/>
      <dgm:spPr/>
      <dgm:t>
        <a:bodyPr/>
        <a:lstStyle/>
        <a:p>
          <a:endParaRPr lang="es-MX"/>
        </a:p>
      </dgm:t>
    </dgm:pt>
    <dgm:pt modelId="{5C62E036-7163-47E0-9BC8-5A9151DC46DD}" type="pres">
      <dgm:prSet presAssocID="{7A903C3A-9376-4942-A5BA-232D823DDCC0}" presName="connTx" presStyleLbl="parChTrans1D2" presStyleIdx="0" presStyleCnt="3"/>
      <dgm:spPr/>
      <dgm:t>
        <a:bodyPr/>
        <a:lstStyle/>
        <a:p>
          <a:endParaRPr lang="es-MX"/>
        </a:p>
      </dgm:t>
    </dgm:pt>
    <dgm:pt modelId="{4D030F7B-175E-4237-9AC7-7BA7338368D2}" type="pres">
      <dgm:prSet presAssocID="{B6664370-67A2-49E9-B5B0-205C00C884AE}" presName="root2" presStyleCnt="0"/>
      <dgm:spPr/>
    </dgm:pt>
    <dgm:pt modelId="{3F421A9A-515D-4BA3-A53E-15E676784B55}" type="pres">
      <dgm:prSet presAssocID="{B6664370-67A2-49E9-B5B0-205C00C884AE}" presName="LevelTwoTextNode" presStyleLbl="node2" presStyleIdx="0" presStyleCnt="3" custScaleX="222503" custScaleY="124718" custLinFactNeighborX="691" custLinFactNeighborY="28380">
        <dgm:presLayoutVars>
          <dgm:chPref val="3"/>
        </dgm:presLayoutVars>
      </dgm:prSet>
      <dgm:spPr/>
      <dgm:t>
        <a:bodyPr/>
        <a:lstStyle/>
        <a:p>
          <a:endParaRPr lang="es-MX"/>
        </a:p>
      </dgm:t>
    </dgm:pt>
    <dgm:pt modelId="{B04707C4-3F98-45CF-A3E1-74AE1F43FBC7}" type="pres">
      <dgm:prSet presAssocID="{B6664370-67A2-49E9-B5B0-205C00C884AE}" presName="level3hierChild" presStyleCnt="0"/>
      <dgm:spPr/>
    </dgm:pt>
    <dgm:pt modelId="{0E84C688-7F31-4464-A78E-40C7A838B271}" type="pres">
      <dgm:prSet presAssocID="{0513A345-89CC-43B8-A136-B4D4DD85D2D1}" presName="conn2-1" presStyleLbl="parChTrans1D2" presStyleIdx="1" presStyleCnt="3"/>
      <dgm:spPr/>
      <dgm:t>
        <a:bodyPr/>
        <a:lstStyle/>
        <a:p>
          <a:endParaRPr lang="es-MX"/>
        </a:p>
      </dgm:t>
    </dgm:pt>
    <dgm:pt modelId="{425678A4-BB4B-4CB1-8CD8-0A41A2022138}" type="pres">
      <dgm:prSet presAssocID="{0513A345-89CC-43B8-A136-B4D4DD85D2D1}" presName="connTx" presStyleLbl="parChTrans1D2" presStyleIdx="1" presStyleCnt="3"/>
      <dgm:spPr/>
      <dgm:t>
        <a:bodyPr/>
        <a:lstStyle/>
        <a:p>
          <a:endParaRPr lang="es-MX"/>
        </a:p>
      </dgm:t>
    </dgm:pt>
    <dgm:pt modelId="{AA1E9FA4-A478-493A-A0EB-1BFDF2A84A46}" type="pres">
      <dgm:prSet presAssocID="{7BF52631-C693-4514-BF31-1A4742BCA101}" presName="root2" presStyleCnt="0"/>
      <dgm:spPr/>
    </dgm:pt>
    <dgm:pt modelId="{5A3845A0-4090-467C-8636-5E8B92087E88}" type="pres">
      <dgm:prSet presAssocID="{7BF52631-C693-4514-BF31-1A4742BCA101}" presName="LevelTwoTextNode" presStyleLbl="node2" presStyleIdx="1" presStyleCnt="3" custScaleX="228021" custScaleY="125388" custLinFactNeighborY="15480">
        <dgm:presLayoutVars>
          <dgm:chPref val="3"/>
        </dgm:presLayoutVars>
      </dgm:prSet>
      <dgm:spPr/>
      <dgm:t>
        <a:bodyPr/>
        <a:lstStyle/>
        <a:p>
          <a:endParaRPr lang="es-MX"/>
        </a:p>
      </dgm:t>
    </dgm:pt>
    <dgm:pt modelId="{3E69BDCD-318B-4279-A03E-3C974E0F311C}" type="pres">
      <dgm:prSet presAssocID="{7BF52631-C693-4514-BF31-1A4742BCA101}" presName="level3hierChild" presStyleCnt="0"/>
      <dgm:spPr/>
    </dgm:pt>
    <dgm:pt modelId="{A519B824-2A4E-47A0-8519-0A3A14AFA9E8}" type="pres">
      <dgm:prSet presAssocID="{E5FCD033-DDF6-495E-8D52-A57DB9E43ED2}" presName="conn2-1" presStyleLbl="parChTrans1D2" presStyleIdx="2" presStyleCnt="3"/>
      <dgm:spPr/>
      <dgm:t>
        <a:bodyPr/>
        <a:lstStyle/>
        <a:p>
          <a:endParaRPr lang="es-MX"/>
        </a:p>
      </dgm:t>
    </dgm:pt>
    <dgm:pt modelId="{E8AC2BF7-F9F5-42FA-A5BA-F0AF9695FA1E}" type="pres">
      <dgm:prSet presAssocID="{E5FCD033-DDF6-495E-8D52-A57DB9E43ED2}" presName="connTx" presStyleLbl="parChTrans1D2" presStyleIdx="2" presStyleCnt="3"/>
      <dgm:spPr/>
      <dgm:t>
        <a:bodyPr/>
        <a:lstStyle/>
        <a:p>
          <a:endParaRPr lang="es-MX"/>
        </a:p>
      </dgm:t>
    </dgm:pt>
    <dgm:pt modelId="{C9C8FC09-0E68-40B4-8DF6-1197986CE804}" type="pres">
      <dgm:prSet presAssocID="{469AC06D-7607-4B27-8A03-013F8EF2AFEE}" presName="root2" presStyleCnt="0"/>
      <dgm:spPr/>
    </dgm:pt>
    <dgm:pt modelId="{88ECCFBD-9BCE-41ED-A700-BFC87AF8FBB3}" type="pres">
      <dgm:prSet presAssocID="{469AC06D-7607-4B27-8A03-013F8EF2AFEE}" presName="LevelTwoTextNode" presStyleLbl="node2" presStyleIdx="2" presStyleCnt="3" custScaleX="228021" custScaleY="154438" custLinFactNeighborX="287">
        <dgm:presLayoutVars>
          <dgm:chPref val="3"/>
        </dgm:presLayoutVars>
      </dgm:prSet>
      <dgm:spPr/>
      <dgm:t>
        <a:bodyPr/>
        <a:lstStyle/>
        <a:p>
          <a:endParaRPr lang="es-MX"/>
        </a:p>
      </dgm:t>
    </dgm:pt>
    <dgm:pt modelId="{8C0CA12B-8CCC-459D-B6A2-C786F4AB61E1}" type="pres">
      <dgm:prSet presAssocID="{469AC06D-7607-4B27-8A03-013F8EF2AFEE}" presName="level3hierChild" presStyleCnt="0"/>
      <dgm:spPr/>
    </dgm:pt>
  </dgm:ptLst>
  <dgm:cxnLst>
    <dgm:cxn modelId="{1C7FF21F-A799-4C14-A1B9-D3B9D2F4CBB8}" srcId="{BAD7F169-0100-4988-ABC1-73B4D589EEBF}" destId="{B6664370-67A2-49E9-B5B0-205C00C884AE}" srcOrd="0" destOrd="0" parTransId="{7A903C3A-9376-4942-A5BA-232D823DDCC0}" sibTransId="{7FA4C33F-8FE9-4543-842D-91F11B89A919}"/>
    <dgm:cxn modelId="{08B670A5-4BA2-4336-ABB8-4230270248BE}" type="presOf" srcId="{E5FCD033-DDF6-495E-8D52-A57DB9E43ED2}" destId="{E8AC2BF7-F9F5-42FA-A5BA-F0AF9695FA1E}" srcOrd="1" destOrd="0" presId="urn:microsoft.com/office/officeart/2008/layout/HorizontalMultiLevelHierarchy"/>
    <dgm:cxn modelId="{24135706-C94D-41E0-B6A3-0626871FA535}" type="presOf" srcId="{7A903C3A-9376-4942-A5BA-232D823DDCC0}" destId="{88E9A763-AA42-437D-8E79-20762AEBACD7}" srcOrd="0" destOrd="0" presId="urn:microsoft.com/office/officeart/2008/layout/HorizontalMultiLevelHierarchy"/>
    <dgm:cxn modelId="{9938FD5F-6D1E-4E73-AAD2-FCB847FFDDB7}" srcId="{BAD7F169-0100-4988-ABC1-73B4D589EEBF}" destId="{469AC06D-7607-4B27-8A03-013F8EF2AFEE}" srcOrd="2" destOrd="0" parTransId="{E5FCD033-DDF6-495E-8D52-A57DB9E43ED2}" sibTransId="{DC3F60CC-C404-4192-9B15-3A3289FDE98C}"/>
    <dgm:cxn modelId="{114BD60E-2A99-4B9B-B822-5AB6795E44D5}" type="presOf" srcId="{0513A345-89CC-43B8-A136-B4D4DD85D2D1}" destId="{0E84C688-7F31-4464-A78E-40C7A838B271}" srcOrd="0" destOrd="0" presId="urn:microsoft.com/office/officeart/2008/layout/HorizontalMultiLevelHierarchy"/>
    <dgm:cxn modelId="{4AFB27C0-7DF8-4C4D-9213-DD999C2A7853}" type="presOf" srcId="{F12AC9AC-9223-4F98-B64E-D45CBD4029EF}" destId="{00F6887B-CF7F-452B-8041-C5EF180CF091}" srcOrd="0" destOrd="0" presId="urn:microsoft.com/office/officeart/2008/layout/HorizontalMultiLevelHierarchy"/>
    <dgm:cxn modelId="{ED152B95-A892-4056-9A4B-06A279165FB4}" type="presOf" srcId="{B6664370-67A2-49E9-B5B0-205C00C884AE}" destId="{3F421A9A-515D-4BA3-A53E-15E676784B55}" srcOrd="0" destOrd="0" presId="urn:microsoft.com/office/officeart/2008/layout/HorizontalMultiLevelHierarchy"/>
    <dgm:cxn modelId="{814DFED6-A260-47EC-B6F7-3CC6170BBB7E}" type="presOf" srcId="{E5FCD033-DDF6-495E-8D52-A57DB9E43ED2}" destId="{A519B824-2A4E-47A0-8519-0A3A14AFA9E8}" srcOrd="0" destOrd="0" presId="urn:microsoft.com/office/officeart/2008/layout/HorizontalMultiLevelHierarchy"/>
    <dgm:cxn modelId="{8D82184B-5ED0-43A7-9D7D-E4F464B89016}" srcId="{F12AC9AC-9223-4F98-B64E-D45CBD4029EF}" destId="{BAD7F169-0100-4988-ABC1-73B4D589EEBF}" srcOrd="0" destOrd="0" parTransId="{14A2FDD0-8342-4FAD-A807-E194A519A69C}" sibTransId="{4583DB52-95E8-4ABD-B1CD-4C9020AF9EAE}"/>
    <dgm:cxn modelId="{AEEDF710-E2AB-4D83-AC8A-752DD9304E6B}" type="presOf" srcId="{7BF52631-C693-4514-BF31-1A4742BCA101}" destId="{5A3845A0-4090-467C-8636-5E8B92087E88}" srcOrd="0" destOrd="0" presId="urn:microsoft.com/office/officeart/2008/layout/HorizontalMultiLevelHierarchy"/>
    <dgm:cxn modelId="{5C690FF3-29E9-4BA2-BB69-60A08C042F30}" type="presOf" srcId="{0513A345-89CC-43B8-A136-B4D4DD85D2D1}" destId="{425678A4-BB4B-4CB1-8CD8-0A41A2022138}" srcOrd="1" destOrd="0" presId="urn:microsoft.com/office/officeart/2008/layout/HorizontalMultiLevelHierarchy"/>
    <dgm:cxn modelId="{C73ED7D1-F5BC-47EF-B82C-17CC8BB61397}" type="presOf" srcId="{BAD7F169-0100-4988-ABC1-73B4D589EEBF}" destId="{50A80E9B-0957-4AEB-8BF5-2533E77BEA74}" srcOrd="0" destOrd="0" presId="urn:microsoft.com/office/officeart/2008/layout/HorizontalMultiLevelHierarchy"/>
    <dgm:cxn modelId="{C4C251A8-301E-4FD1-97B0-A7D88795DCDD}" type="presOf" srcId="{7A903C3A-9376-4942-A5BA-232D823DDCC0}" destId="{5C62E036-7163-47E0-9BC8-5A9151DC46DD}" srcOrd="1" destOrd="0" presId="urn:microsoft.com/office/officeart/2008/layout/HorizontalMultiLevelHierarchy"/>
    <dgm:cxn modelId="{E25EAEB2-3042-4728-BCCA-0696674099CD}" type="presOf" srcId="{469AC06D-7607-4B27-8A03-013F8EF2AFEE}" destId="{88ECCFBD-9BCE-41ED-A700-BFC87AF8FBB3}" srcOrd="0" destOrd="0" presId="urn:microsoft.com/office/officeart/2008/layout/HorizontalMultiLevelHierarchy"/>
    <dgm:cxn modelId="{5FDEAAA3-3176-42EA-886B-018D96B3783F}" srcId="{BAD7F169-0100-4988-ABC1-73B4D589EEBF}" destId="{7BF52631-C693-4514-BF31-1A4742BCA101}" srcOrd="1" destOrd="0" parTransId="{0513A345-89CC-43B8-A136-B4D4DD85D2D1}" sibTransId="{1078E4C0-9801-49ED-91CF-CB824006E45C}"/>
    <dgm:cxn modelId="{FB64C182-2741-433C-A493-74B114ED7428}" type="presParOf" srcId="{00F6887B-CF7F-452B-8041-C5EF180CF091}" destId="{91AE8052-6558-4164-AC1D-661178B9C3FF}" srcOrd="0" destOrd="0" presId="urn:microsoft.com/office/officeart/2008/layout/HorizontalMultiLevelHierarchy"/>
    <dgm:cxn modelId="{3A7EE415-57D9-41CA-B356-88F18FC711F4}" type="presParOf" srcId="{91AE8052-6558-4164-AC1D-661178B9C3FF}" destId="{50A80E9B-0957-4AEB-8BF5-2533E77BEA74}" srcOrd="0" destOrd="0" presId="urn:microsoft.com/office/officeart/2008/layout/HorizontalMultiLevelHierarchy"/>
    <dgm:cxn modelId="{CA3C084D-E0F8-4633-879A-CFC24C47AD76}" type="presParOf" srcId="{91AE8052-6558-4164-AC1D-661178B9C3FF}" destId="{292937CE-8328-460E-9AF2-F8F2476305E1}" srcOrd="1" destOrd="0" presId="urn:microsoft.com/office/officeart/2008/layout/HorizontalMultiLevelHierarchy"/>
    <dgm:cxn modelId="{F45EB8FF-8AA7-4B93-9AB9-C0C8A06891B7}" type="presParOf" srcId="{292937CE-8328-460E-9AF2-F8F2476305E1}" destId="{88E9A763-AA42-437D-8E79-20762AEBACD7}" srcOrd="0" destOrd="0" presId="urn:microsoft.com/office/officeart/2008/layout/HorizontalMultiLevelHierarchy"/>
    <dgm:cxn modelId="{CE5AD9F8-BF2B-4FF2-B224-0230DE3E7EFD}" type="presParOf" srcId="{88E9A763-AA42-437D-8E79-20762AEBACD7}" destId="{5C62E036-7163-47E0-9BC8-5A9151DC46DD}" srcOrd="0" destOrd="0" presId="urn:microsoft.com/office/officeart/2008/layout/HorizontalMultiLevelHierarchy"/>
    <dgm:cxn modelId="{CE09B139-81E9-4144-8167-A3FAA603DFBF}" type="presParOf" srcId="{292937CE-8328-460E-9AF2-F8F2476305E1}" destId="{4D030F7B-175E-4237-9AC7-7BA7338368D2}" srcOrd="1" destOrd="0" presId="urn:microsoft.com/office/officeart/2008/layout/HorizontalMultiLevelHierarchy"/>
    <dgm:cxn modelId="{114125C5-4DA7-4779-8E97-D6A0728A212F}" type="presParOf" srcId="{4D030F7B-175E-4237-9AC7-7BA7338368D2}" destId="{3F421A9A-515D-4BA3-A53E-15E676784B55}" srcOrd="0" destOrd="0" presId="urn:microsoft.com/office/officeart/2008/layout/HorizontalMultiLevelHierarchy"/>
    <dgm:cxn modelId="{21F0DA1B-08E8-4CFC-B063-6C9875B5FEC3}" type="presParOf" srcId="{4D030F7B-175E-4237-9AC7-7BA7338368D2}" destId="{B04707C4-3F98-45CF-A3E1-74AE1F43FBC7}" srcOrd="1" destOrd="0" presId="urn:microsoft.com/office/officeart/2008/layout/HorizontalMultiLevelHierarchy"/>
    <dgm:cxn modelId="{7ADC6453-C2DD-4F31-96C3-C7BBB2DC2F4E}" type="presParOf" srcId="{292937CE-8328-460E-9AF2-F8F2476305E1}" destId="{0E84C688-7F31-4464-A78E-40C7A838B271}" srcOrd="2" destOrd="0" presId="urn:microsoft.com/office/officeart/2008/layout/HorizontalMultiLevelHierarchy"/>
    <dgm:cxn modelId="{0F7FD5D4-BDB1-415C-BDC0-396AF4A0374F}" type="presParOf" srcId="{0E84C688-7F31-4464-A78E-40C7A838B271}" destId="{425678A4-BB4B-4CB1-8CD8-0A41A2022138}" srcOrd="0" destOrd="0" presId="urn:microsoft.com/office/officeart/2008/layout/HorizontalMultiLevelHierarchy"/>
    <dgm:cxn modelId="{A5CBE91E-231F-4706-885C-1422F6DB267D}" type="presParOf" srcId="{292937CE-8328-460E-9AF2-F8F2476305E1}" destId="{AA1E9FA4-A478-493A-A0EB-1BFDF2A84A46}" srcOrd="3" destOrd="0" presId="urn:microsoft.com/office/officeart/2008/layout/HorizontalMultiLevelHierarchy"/>
    <dgm:cxn modelId="{2614EA3C-2F15-4CC9-ADDD-DE040D484943}" type="presParOf" srcId="{AA1E9FA4-A478-493A-A0EB-1BFDF2A84A46}" destId="{5A3845A0-4090-467C-8636-5E8B92087E88}" srcOrd="0" destOrd="0" presId="urn:microsoft.com/office/officeart/2008/layout/HorizontalMultiLevelHierarchy"/>
    <dgm:cxn modelId="{28641C73-FDB8-4281-8434-C32CA36CDD41}" type="presParOf" srcId="{AA1E9FA4-A478-493A-A0EB-1BFDF2A84A46}" destId="{3E69BDCD-318B-4279-A03E-3C974E0F311C}" srcOrd="1" destOrd="0" presId="urn:microsoft.com/office/officeart/2008/layout/HorizontalMultiLevelHierarchy"/>
    <dgm:cxn modelId="{32820C3F-ACC8-4F0D-BC22-5AC9EF530DB0}" type="presParOf" srcId="{292937CE-8328-460E-9AF2-F8F2476305E1}" destId="{A519B824-2A4E-47A0-8519-0A3A14AFA9E8}" srcOrd="4" destOrd="0" presId="urn:microsoft.com/office/officeart/2008/layout/HorizontalMultiLevelHierarchy"/>
    <dgm:cxn modelId="{148AE934-0D38-488E-8D7A-E5A9846D4B4D}" type="presParOf" srcId="{A519B824-2A4E-47A0-8519-0A3A14AFA9E8}" destId="{E8AC2BF7-F9F5-42FA-A5BA-F0AF9695FA1E}" srcOrd="0" destOrd="0" presId="urn:microsoft.com/office/officeart/2008/layout/HorizontalMultiLevelHierarchy"/>
    <dgm:cxn modelId="{73439536-994D-4C00-8A14-9DBCC7918369}" type="presParOf" srcId="{292937CE-8328-460E-9AF2-F8F2476305E1}" destId="{C9C8FC09-0E68-40B4-8DF6-1197986CE804}" srcOrd="5" destOrd="0" presId="urn:microsoft.com/office/officeart/2008/layout/HorizontalMultiLevelHierarchy"/>
    <dgm:cxn modelId="{CACAD0A5-1616-48FD-AB22-CAAFFD79B2D9}" type="presParOf" srcId="{C9C8FC09-0E68-40B4-8DF6-1197986CE804}" destId="{88ECCFBD-9BCE-41ED-A700-BFC87AF8FBB3}" srcOrd="0" destOrd="0" presId="urn:microsoft.com/office/officeart/2008/layout/HorizontalMultiLevelHierarchy"/>
    <dgm:cxn modelId="{6B042F36-C91E-45D9-992C-05B08214E544}" type="presParOf" srcId="{C9C8FC09-0E68-40B4-8DF6-1197986CE804}" destId="{8C0CA12B-8CCC-459D-B6A2-C786F4AB61E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387498-B8D8-4498-8B7D-49605EADB3A7}" type="doc">
      <dgm:prSet loTypeId="urn:microsoft.com/office/officeart/2005/8/layout/hList3" loCatId="list" qsTypeId="urn:microsoft.com/office/officeart/2005/8/quickstyle/simple1" qsCatId="simple" csTypeId="urn:microsoft.com/office/officeart/2005/8/colors/colorful1" csCatId="colorful" phldr="1"/>
      <dgm:spPr/>
      <dgm:t>
        <a:bodyPr/>
        <a:lstStyle/>
        <a:p>
          <a:endParaRPr lang="es-ES"/>
        </a:p>
      </dgm:t>
    </dgm:pt>
    <dgm:pt modelId="{D88D3693-67E4-43F7-9045-372F01DFE69B}">
      <dgm:prSet phldrT="[Texto]"/>
      <dgm:spPr/>
      <dgm:t>
        <a:bodyPr/>
        <a:lstStyle/>
        <a:p>
          <a:r>
            <a:rPr lang="es-ES" dirty="0"/>
            <a:t>Época colonial </a:t>
          </a:r>
        </a:p>
      </dgm:t>
    </dgm:pt>
    <dgm:pt modelId="{D27EF48B-599E-40AF-9C82-30CA43691107}" type="parTrans" cxnId="{97AF8C7B-96BF-4F91-8EAA-95CE145D6EB8}">
      <dgm:prSet/>
      <dgm:spPr/>
      <dgm:t>
        <a:bodyPr/>
        <a:lstStyle/>
        <a:p>
          <a:endParaRPr lang="es-ES"/>
        </a:p>
      </dgm:t>
    </dgm:pt>
    <dgm:pt modelId="{BD0E7C56-88DC-4A60-88C5-2614C4AA2A75}" type="sibTrans" cxnId="{97AF8C7B-96BF-4F91-8EAA-95CE145D6EB8}">
      <dgm:prSet/>
      <dgm:spPr/>
      <dgm:t>
        <a:bodyPr/>
        <a:lstStyle/>
        <a:p>
          <a:endParaRPr lang="es-ES"/>
        </a:p>
      </dgm:t>
    </dgm:pt>
    <dgm:pt modelId="{B6FAB8FC-A5CB-4901-8DA2-9F7586D81416}">
      <dgm:prSet phldrT="[Texto]"/>
      <dgm:spPr/>
      <dgm:t>
        <a:bodyPr/>
        <a:lstStyle/>
        <a:p>
          <a:r>
            <a:rPr lang="es-ES" dirty="0"/>
            <a:t>Con la llegada de los españoles las creencias de los pueblos indígenas fueron abolidas y se impusieron las del pueblo conquistador.</a:t>
          </a:r>
        </a:p>
        <a:p>
          <a:r>
            <a:rPr lang="es-ES" dirty="0"/>
            <a:t>Las leyes de indias fueron aplicadas en la nueva España</a:t>
          </a:r>
        </a:p>
      </dgm:t>
    </dgm:pt>
    <dgm:pt modelId="{32F61459-F09E-41B5-841A-C0339422E15A}" type="parTrans" cxnId="{C244F120-CC7B-4F26-9FEE-DB65320C3874}">
      <dgm:prSet/>
      <dgm:spPr/>
      <dgm:t>
        <a:bodyPr/>
        <a:lstStyle/>
        <a:p>
          <a:endParaRPr lang="es-ES"/>
        </a:p>
      </dgm:t>
    </dgm:pt>
    <dgm:pt modelId="{E14D73B8-3B96-4288-96BD-397AC2CDE472}" type="sibTrans" cxnId="{C244F120-CC7B-4F26-9FEE-DB65320C3874}">
      <dgm:prSet/>
      <dgm:spPr/>
      <dgm:t>
        <a:bodyPr/>
        <a:lstStyle/>
        <a:p>
          <a:endParaRPr lang="es-ES"/>
        </a:p>
      </dgm:t>
    </dgm:pt>
    <dgm:pt modelId="{CA44078B-EA3A-4D22-8EAD-ECDF6ECF0FE5}">
      <dgm:prSet phldrT="[Texto]"/>
      <dgm:spPr/>
      <dgm:t>
        <a:bodyPr/>
        <a:lstStyle/>
        <a:p>
          <a:r>
            <a:rPr lang="es-ES" dirty="0"/>
            <a:t>Leyes como: </a:t>
          </a:r>
        </a:p>
        <a:p>
          <a:r>
            <a:rPr lang="es-ES" dirty="0"/>
            <a:t>La legislación de castilla, las ordenanzas de Bilbao y el fuero real fueron aplicadas en el nuevo territorio </a:t>
          </a:r>
        </a:p>
      </dgm:t>
    </dgm:pt>
    <dgm:pt modelId="{58E7B2AD-936D-4CF4-9C10-E34456DCCE98}" type="parTrans" cxnId="{5380AD52-C2E9-4850-9E25-1B53ECEB895F}">
      <dgm:prSet/>
      <dgm:spPr/>
      <dgm:t>
        <a:bodyPr/>
        <a:lstStyle/>
        <a:p>
          <a:endParaRPr lang="es-ES"/>
        </a:p>
      </dgm:t>
    </dgm:pt>
    <dgm:pt modelId="{ED91C837-2EE5-42E2-9DE6-A75092362C73}" type="sibTrans" cxnId="{5380AD52-C2E9-4850-9E25-1B53ECEB895F}">
      <dgm:prSet/>
      <dgm:spPr/>
      <dgm:t>
        <a:bodyPr/>
        <a:lstStyle/>
        <a:p>
          <a:endParaRPr lang="es-ES"/>
        </a:p>
      </dgm:t>
    </dgm:pt>
    <dgm:pt modelId="{8F40513F-9C7F-4CFF-AD18-0E2B5FD403C4}">
      <dgm:prSet phldrT="[Texto]"/>
      <dgm:spPr/>
      <dgm:t>
        <a:bodyPr/>
        <a:lstStyle/>
        <a:p>
          <a:r>
            <a:rPr lang="es-ES" dirty="0"/>
            <a:t>Posteriormente se realizaron nuevas leyes que se adaptaron al nuevo territorio como las ordenanzas de minería, las intendentes y las de gremios.</a:t>
          </a:r>
        </a:p>
      </dgm:t>
    </dgm:pt>
    <dgm:pt modelId="{6AD97BCE-BA30-4189-87FF-C4E19EA5F999}" type="parTrans" cxnId="{7C99D79D-A75B-47C0-BE63-5A6EF193BE0E}">
      <dgm:prSet/>
      <dgm:spPr/>
      <dgm:t>
        <a:bodyPr/>
        <a:lstStyle/>
        <a:p>
          <a:endParaRPr lang="es-ES"/>
        </a:p>
      </dgm:t>
    </dgm:pt>
    <dgm:pt modelId="{FBCA9A81-E7E8-47F7-BA98-E27EBCA11DED}" type="sibTrans" cxnId="{7C99D79D-A75B-47C0-BE63-5A6EF193BE0E}">
      <dgm:prSet/>
      <dgm:spPr/>
      <dgm:t>
        <a:bodyPr/>
        <a:lstStyle/>
        <a:p>
          <a:endParaRPr lang="es-ES"/>
        </a:p>
      </dgm:t>
    </dgm:pt>
    <dgm:pt modelId="{8A3B3134-8C27-458A-B726-922A4AD031D6}" type="pres">
      <dgm:prSet presAssocID="{37387498-B8D8-4498-8B7D-49605EADB3A7}" presName="composite" presStyleCnt="0">
        <dgm:presLayoutVars>
          <dgm:chMax val="1"/>
          <dgm:dir/>
          <dgm:resizeHandles val="exact"/>
        </dgm:presLayoutVars>
      </dgm:prSet>
      <dgm:spPr/>
      <dgm:t>
        <a:bodyPr/>
        <a:lstStyle/>
        <a:p>
          <a:endParaRPr lang="es-MX"/>
        </a:p>
      </dgm:t>
    </dgm:pt>
    <dgm:pt modelId="{887996D7-9B73-465B-A4C9-8FB69765CB23}" type="pres">
      <dgm:prSet presAssocID="{D88D3693-67E4-43F7-9045-372F01DFE69B}" presName="roof" presStyleLbl="dkBgShp" presStyleIdx="0" presStyleCnt="2"/>
      <dgm:spPr/>
      <dgm:t>
        <a:bodyPr/>
        <a:lstStyle/>
        <a:p>
          <a:endParaRPr lang="es-MX"/>
        </a:p>
      </dgm:t>
    </dgm:pt>
    <dgm:pt modelId="{6D1D1933-CD50-4F25-A31A-71EE95875218}" type="pres">
      <dgm:prSet presAssocID="{D88D3693-67E4-43F7-9045-372F01DFE69B}" presName="pillars" presStyleCnt="0"/>
      <dgm:spPr/>
    </dgm:pt>
    <dgm:pt modelId="{90FF3616-9CC6-421C-B22F-EB30A932386B}" type="pres">
      <dgm:prSet presAssocID="{D88D3693-67E4-43F7-9045-372F01DFE69B}" presName="pillar1" presStyleLbl="node1" presStyleIdx="0" presStyleCnt="3">
        <dgm:presLayoutVars>
          <dgm:bulletEnabled val="1"/>
        </dgm:presLayoutVars>
      </dgm:prSet>
      <dgm:spPr/>
      <dgm:t>
        <a:bodyPr/>
        <a:lstStyle/>
        <a:p>
          <a:endParaRPr lang="es-MX"/>
        </a:p>
      </dgm:t>
    </dgm:pt>
    <dgm:pt modelId="{A80009B1-51AF-4F17-941E-FA6E2F7D8B2F}" type="pres">
      <dgm:prSet presAssocID="{CA44078B-EA3A-4D22-8EAD-ECDF6ECF0FE5}" presName="pillarX" presStyleLbl="node1" presStyleIdx="1" presStyleCnt="3">
        <dgm:presLayoutVars>
          <dgm:bulletEnabled val="1"/>
        </dgm:presLayoutVars>
      </dgm:prSet>
      <dgm:spPr/>
      <dgm:t>
        <a:bodyPr/>
        <a:lstStyle/>
        <a:p>
          <a:endParaRPr lang="es-MX"/>
        </a:p>
      </dgm:t>
    </dgm:pt>
    <dgm:pt modelId="{BCCF0B21-332A-42EC-B28A-A1BAB3D6AF3F}" type="pres">
      <dgm:prSet presAssocID="{8F40513F-9C7F-4CFF-AD18-0E2B5FD403C4}" presName="pillarX" presStyleLbl="node1" presStyleIdx="2" presStyleCnt="3">
        <dgm:presLayoutVars>
          <dgm:bulletEnabled val="1"/>
        </dgm:presLayoutVars>
      </dgm:prSet>
      <dgm:spPr/>
      <dgm:t>
        <a:bodyPr/>
        <a:lstStyle/>
        <a:p>
          <a:endParaRPr lang="es-MX"/>
        </a:p>
      </dgm:t>
    </dgm:pt>
    <dgm:pt modelId="{6BDFB09E-17EA-43AC-94DA-60EFD620CE50}" type="pres">
      <dgm:prSet presAssocID="{D88D3693-67E4-43F7-9045-372F01DFE69B}" presName="base" presStyleLbl="dkBgShp" presStyleIdx="1" presStyleCnt="2"/>
      <dgm:spPr/>
    </dgm:pt>
  </dgm:ptLst>
  <dgm:cxnLst>
    <dgm:cxn modelId="{97AF8C7B-96BF-4F91-8EAA-95CE145D6EB8}" srcId="{37387498-B8D8-4498-8B7D-49605EADB3A7}" destId="{D88D3693-67E4-43F7-9045-372F01DFE69B}" srcOrd="0" destOrd="0" parTransId="{D27EF48B-599E-40AF-9C82-30CA43691107}" sibTransId="{BD0E7C56-88DC-4A60-88C5-2614C4AA2A75}"/>
    <dgm:cxn modelId="{BC4EBDAF-754F-4DC0-87B3-E2F1E31A16D5}" type="presOf" srcId="{D88D3693-67E4-43F7-9045-372F01DFE69B}" destId="{887996D7-9B73-465B-A4C9-8FB69765CB23}" srcOrd="0" destOrd="0" presId="urn:microsoft.com/office/officeart/2005/8/layout/hList3"/>
    <dgm:cxn modelId="{7F5FA789-1D6A-402A-911B-EA6740B2141C}" type="presOf" srcId="{B6FAB8FC-A5CB-4901-8DA2-9F7586D81416}" destId="{90FF3616-9CC6-421C-B22F-EB30A932386B}" srcOrd="0" destOrd="0" presId="urn:microsoft.com/office/officeart/2005/8/layout/hList3"/>
    <dgm:cxn modelId="{8A9A2247-DBC8-4344-83AE-80CDF1CACBCC}" type="presOf" srcId="{CA44078B-EA3A-4D22-8EAD-ECDF6ECF0FE5}" destId="{A80009B1-51AF-4F17-941E-FA6E2F7D8B2F}" srcOrd="0" destOrd="0" presId="urn:microsoft.com/office/officeart/2005/8/layout/hList3"/>
    <dgm:cxn modelId="{5380AD52-C2E9-4850-9E25-1B53ECEB895F}" srcId="{D88D3693-67E4-43F7-9045-372F01DFE69B}" destId="{CA44078B-EA3A-4D22-8EAD-ECDF6ECF0FE5}" srcOrd="1" destOrd="0" parTransId="{58E7B2AD-936D-4CF4-9C10-E34456DCCE98}" sibTransId="{ED91C837-2EE5-42E2-9DE6-A75092362C73}"/>
    <dgm:cxn modelId="{13271B83-D9FF-4760-BC48-131AE4EAD7CC}" type="presOf" srcId="{37387498-B8D8-4498-8B7D-49605EADB3A7}" destId="{8A3B3134-8C27-458A-B726-922A4AD031D6}" srcOrd="0" destOrd="0" presId="urn:microsoft.com/office/officeart/2005/8/layout/hList3"/>
    <dgm:cxn modelId="{7C99D79D-A75B-47C0-BE63-5A6EF193BE0E}" srcId="{D88D3693-67E4-43F7-9045-372F01DFE69B}" destId="{8F40513F-9C7F-4CFF-AD18-0E2B5FD403C4}" srcOrd="2" destOrd="0" parTransId="{6AD97BCE-BA30-4189-87FF-C4E19EA5F999}" sibTransId="{FBCA9A81-E7E8-47F7-BA98-E27EBCA11DED}"/>
    <dgm:cxn modelId="{D7D722CD-CEB1-45DE-923B-9058CB3B61F9}" type="presOf" srcId="{8F40513F-9C7F-4CFF-AD18-0E2B5FD403C4}" destId="{BCCF0B21-332A-42EC-B28A-A1BAB3D6AF3F}" srcOrd="0" destOrd="0" presId="urn:microsoft.com/office/officeart/2005/8/layout/hList3"/>
    <dgm:cxn modelId="{C244F120-CC7B-4F26-9FEE-DB65320C3874}" srcId="{D88D3693-67E4-43F7-9045-372F01DFE69B}" destId="{B6FAB8FC-A5CB-4901-8DA2-9F7586D81416}" srcOrd="0" destOrd="0" parTransId="{32F61459-F09E-41B5-841A-C0339422E15A}" sibTransId="{E14D73B8-3B96-4288-96BD-397AC2CDE472}"/>
    <dgm:cxn modelId="{E5CB31B0-27DC-4FBA-B94B-088B083C446A}" type="presParOf" srcId="{8A3B3134-8C27-458A-B726-922A4AD031D6}" destId="{887996D7-9B73-465B-A4C9-8FB69765CB23}" srcOrd="0" destOrd="0" presId="urn:microsoft.com/office/officeart/2005/8/layout/hList3"/>
    <dgm:cxn modelId="{52D736BE-AC1B-418E-8683-FBD1BD497501}" type="presParOf" srcId="{8A3B3134-8C27-458A-B726-922A4AD031D6}" destId="{6D1D1933-CD50-4F25-A31A-71EE95875218}" srcOrd="1" destOrd="0" presId="urn:microsoft.com/office/officeart/2005/8/layout/hList3"/>
    <dgm:cxn modelId="{2F49499F-6DB9-410D-A8ED-F17ED770F9EA}" type="presParOf" srcId="{6D1D1933-CD50-4F25-A31A-71EE95875218}" destId="{90FF3616-9CC6-421C-B22F-EB30A932386B}" srcOrd="0" destOrd="0" presId="urn:microsoft.com/office/officeart/2005/8/layout/hList3"/>
    <dgm:cxn modelId="{BC230D48-6520-4157-99BB-8CB54BD3729C}" type="presParOf" srcId="{6D1D1933-CD50-4F25-A31A-71EE95875218}" destId="{A80009B1-51AF-4F17-941E-FA6E2F7D8B2F}" srcOrd="1" destOrd="0" presId="urn:microsoft.com/office/officeart/2005/8/layout/hList3"/>
    <dgm:cxn modelId="{7048666E-A098-4830-8C8B-F135649D443D}" type="presParOf" srcId="{6D1D1933-CD50-4F25-A31A-71EE95875218}" destId="{BCCF0B21-332A-42EC-B28A-A1BAB3D6AF3F}" srcOrd="2" destOrd="0" presId="urn:microsoft.com/office/officeart/2005/8/layout/hList3"/>
    <dgm:cxn modelId="{FFA83BD6-0661-4A3C-A8AE-2F65FB82C8A5}" type="presParOf" srcId="{8A3B3134-8C27-458A-B726-922A4AD031D6}" destId="{6BDFB09E-17EA-43AC-94DA-60EFD620CE50}"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AFE2C0A-BD79-4F20-8784-58729C8C38E7}" type="doc">
      <dgm:prSet loTypeId="urn:microsoft.com/office/officeart/2005/8/layout/hProcess9" loCatId="process" qsTypeId="urn:microsoft.com/office/officeart/2005/8/quickstyle/3d3" qsCatId="3D" csTypeId="urn:microsoft.com/office/officeart/2005/8/colors/colorful4" csCatId="colorful" phldr="1"/>
      <dgm:spPr/>
    </dgm:pt>
    <dgm:pt modelId="{47E0A990-19A7-4631-AC42-EAA25B70EAA0}">
      <dgm:prSet phldrT="[Texto]"/>
      <dgm:spPr/>
      <dgm:t>
        <a:bodyPr/>
        <a:lstStyle/>
        <a:p>
          <a:r>
            <a:rPr lang="es-ES" dirty="0"/>
            <a:t>Surge la necesidad de crear una nueva legislación para el pueblo mexicano, así comenzaron a promulgarse las leyes mexicanas con la influencia de las leyes coloniales   </a:t>
          </a:r>
        </a:p>
      </dgm:t>
    </dgm:pt>
    <dgm:pt modelId="{329E5292-8331-4A44-95CA-AE5C583B2CE6}" type="parTrans" cxnId="{E9C6B59B-0D80-4DBD-AB4B-617159B269ED}">
      <dgm:prSet/>
      <dgm:spPr/>
      <dgm:t>
        <a:bodyPr/>
        <a:lstStyle/>
        <a:p>
          <a:endParaRPr lang="es-ES"/>
        </a:p>
      </dgm:t>
    </dgm:pt>
    <dgm:pt modelId="{B4E1EA63-9C4A-4FE9-91A7-C30A75433F24}" type="sibTrans" cxnId="{E9C6B59B-0D80-4DBD-AB4B-617159B269ED}">
      <dgm:prSet/>
      <dgm:spPr/>
      <dgm:t>
        <a:bodyPr/>
        <a:lstStyle/>
        <a:p>
          <a:endParaRPr lang="es-ES"/>
        </a:p>
      </dgm:t>
    </dgm:pt>
    <dgm:pt modelId="{D6117C3C-0416-4084-ADCF-0988703E5139}">
      <dgm:prSet phldrT="[Texto]"/>
      <dgm:spPr/>
      <dgm:t>
        <a:bodyPr/>
        <a:lstStyle/>
        <a:p>
          <a:r>
            <a:rPr lang="es-ES" dirty="0"/>
            <a:t>La Constitución de 1924 adopto el sistema federal para lo cual beneficio al derecho penal con la expedición de códigos penales.</a:t>
          </a:r>
        </a:p>
      </dgm:t>
    </dgm:pt>
    <dgm:pt modelId="{3213CCDE-C0C8-4E9F-A899-18CC00D59DAE}" type="parTrans" cxnId="{957C6954-5CDD-42DD-879D-E08AF64081D8}">
      <dgm:prSet/>
      <dgm:spPr/>
      <dgm:t>
        <a:bodyPr/>
        <a:lstStyle/>
        <a:p>
          <a:endParaRPr lang="es-ES"/>
        </a:p>
      </dgm:t>
    </dgm:pt>
    <dgm:pt modelId="{182A78DE-50E2-47E2-8894-CD6566215DF9}" type="sibTrans" cxnId="{957C6954-5CDD-42DD-879D-E08AF64081D8}">
      <dgm:prSet/>
      <dgm:spPr/>
      <dgm:t>
        <a:bodyPr/>
        <a:lstStyle/>
        <a:p>
          <a:endParaRPr lang="es-ES"/>
        </a:p>
      </dgm:t>
    </dgm:pt>
    <dgm:pt modelId="{170160BF-B2FE-4D08-B083-8B2AFC2166D7}">
      <dgm:prSet phldrT="[Texto]"/>
      <dgm:spPr/>
      <dgm:t>
        <a:bodyPr/>
        <a:lstStyle/>
        <a:p>
          <a:r>
            <a:rPr lang="es-ES" dirty="0"/>
            <a:t>El código penal federal sigue vigente aunque ya muy reformado, pero la idea principal es contar con un código penal vigente para toda </a:t>
          </a:r>
          <a:r>
            <a:rPr lang="es-ES"/>
            <a:t>la republica.</a:t>
          </a:r>
        </a:p>
      </dgm:t>
    </dgm:pt>
    <dgm:pt modelId="{841050AF-A99E-4606-9317-1C8A26332DD9}" type="parTrans" cxnId="{566F6B5A-CC66-4955-A215-6183567E1820}">
      <dgm:prSet/>
      <dgm:spPr/>
      <dgm:t>
        <a:bodyPr/>
        <a:lstStyle/>
        <a:p>
          <a:endParaRPr lang="es-ES"/>
        </a:p>
      </dgm:t>
    </dgm:pt>
    <dgm:pt modelId="{82B6469B-4017-4DDE-B146-49664FAB4138}" type="sibTrans" cxnId="{566F6B5A-CC66-4955-A215-6183567E1820}">
      <dgm:prSet/>
      <dgm:spPr/>
      <dgm:t>
        <a:bodyPr/>
        <a:lstStyle/>
        <a:p>
          <a:endParaRPr lang="es-ES"/>
        </a:p>
      </dgm:t>
    </dgm:pt>
    <dgm:pt modelId="{EAEDD035-8DD0-4181-8631-533DBED02207}" type="pres">
      <dgm:prSet presAssocID="{FAFE2C0A-BD79-4F20-8784-58729C8C38E7}" presName="CompostProcess" presStyleCnt="0">
        <dgm:presLayoutVars>
          <dgm:dir/>
          <dgm:resizeHandles val="exact"/>
        </dgm:presLayoutVars>
      </dgm:prSet>
      <dgm:spPr/>
    </dgm:pt>
    <dgm:pt modelId="{802F523E-8C41-4A9F-9A4F-B5FABEA36F67}" type="pres">
      <dgm:prSet presAssocID="{FAFE2C0A-BD79-4F20-8784-58729C8C38E7}" presName="arrow" presStyleLbl="bgShp" presStyleIdx="0" presStyleCnt="1"/>
      <dgm:spPr/>
    </dgm:pt>
    <dgm:pt modelId="{AC955BDE-B82B-49E4-9B0E-5A0635FA4431}" type="pres">
      <dgm:prSet presAssocID="{FAFE2C0A-BD79-4F20-8784-58729C8C38E7}" presName="linearProcess" presStyleCnt="0"/>
      <dgm:spPr/>
    </dgm:pt>
    <dgm:pt modelId="{3A0C79B1-A4AA-43A8-8BC9-E5A83BB79BF3}" type="pres">
      <dgm:prSet presAssocID="{47E0A990-19A7-4631-AC42-EAA25B70EAA0}" presName="textNode" presStyleLbl="node1" presStyleIdx="0" presStyleCnt="3">
        <dgm:presLayoutVars>
          <dgm:bulletEnabled val="1"/>
        </dgm:presLayoutVars>
      </dgm:prSet>
      <dgm:spPr/>
      <dgm:t>
        <a:bodyPr/>
        <a:lstStyle/>
        <a:p>
          <a:endParaRPr lang="es-MX"/>
        </a:p>
      </dgm:t>
    </dgm:pt>
    <dgm:pt modelId="{47F188BD-00C0-48C6-9221-3BB39DBC1D2B}" type="pres">
      <dgm:prSet presAssocID="{B4E1EA63-9C4A-4FE9-91A7-C30A75433F24}" presName="sibTrans" presStyleCnt="0"/>
      <dgm:spPr/>
    </dgm:pt>
    <dgm:pt modelId="{48F52494-F4BE-4AF8-8921-0FA046BEB7E9}" type="pres">
      <dgm:prSet presAssocID="{D6117C3C-0416-4084-ADCF-0988703E5139}" presName="textNode" presStyleLbl="node1" presStyleIdx="1" presStyleCnt="3" custLinFactNeighborX="21181" custLinFactNeighborY="-6165">
        <dgm:presLayoutVars>
          <dgm:bulletEnabled val="1"/>
        </dgm:presLayoutVars>
      </dgm:prSet>
      <dgm:spPr/>
      <dgm:t>
        <a:bodyPr/>
        <a:lstStyle/>
        <a:p>
          <a:endParaRPr lang="es-MX"/>
        </a:p>
      </dgm:t>
    </dgm:pt>
    <dgm:pt modelId="{636F2CBB-C2F6-438E-A194-B4AF45592997}" type="pres">
      <dgm:prSet presAssocID="{182A78DE-50E2-47E2-8894-CD6566215DF9}" presName="sibTrans" presStyleCnt="0"/>
      <dgm:spPr/>
    </dgm:pt>
    <dgm:pt modelId="{925EC54D-E9F8-4722-8B58-A4ABF1CC69E5}" type="pres">
      <dgm:prSet presAssocID="{170160BF-B2FE-4D08-B083-8B2AFC2166D7}" presName="textNode" presStyleLbl="node1" presStyleIdx="2" presStyleCnt="3">
        <dgm:presLayoutVars>
          <dgm:bulletEnabled val="1"/>
        </dgm:presLayoutVars>
      </dgm:prSet>
      <dgm:spPr/>
      <dgm:t>
        <a:bodyPr/>
        <a:lstStyle/>
        <a:p>
          <a:endParaRPr lang="es-MX"/>
        </a:p>
      </dgm:t>
    </dgm:pt>
  </dgm:ptLst>
  <dgm:cxnLst>
    <dgm:cxn modelId="{E9C6B59B-0D80-4DBD-AB4B-617159B269ED}" srcId="{FAFE2C0A-BD79-4F20-8784-58729C8C38E7}" destId="{47E0A990-19A7-4631-AC42-EAA25B70EAA0}" srcOrd="0" destOrd="0" parTransId="{329E5292-8331-4A44-95CA-AE5C583B2CE6}" sibTransId="{B4E1EA63-9C4A-4FE9-91A7-C30A75433F24}"/>
    <dgm:cxn modelId="{566F6B5A-CC66-4955-A215-6183567E1820}" srcId="{FAFE2C0A-BD79-4F20-8784-58729C8C38E7}" destId="{170160BF-B2FE-4D08-B083-8B2AFC2166D7}" srcOrd="2" destOrd="0" parTransId="{841050AF-A99E-4606-9317-1C8A26332DD9}" sibTransId="{82B6469B-4017-4DDE-B146-49664FAB4138}"/>
    <dgm:cxn modelId="{4DF97302-81C6-4A3F-8FB1-933D56038632}" type="presOf" srcId="{47E0A990-19A7-4631-AC42-EAA25B70EAA0}" destId="{3A0C79B1-A4AA-43A8-8BC9-E5A83BB79BF3}" srcOrd="0" destOrd="0" presId="urn:microsoft.com/office/officeart/2005/8/layout/hProcess9"/>
    <dgm:cxn modelId="{DB1CBF70-F75F-4791-BD13-D9E4EDE9EA99}" type="presOf" srcId="{FAFE2C0A-BD79-4F20-8784-58729C8C38E7}" destId="{EAEDD035-8DD0-4181-8631-533DBED02207}" srcOrd="0" destOrd="0" presId="urn:microsoft.com/office/officeart/2005/8/layout/hProcess9"/>
    <dgm:cxn modelId="{FB53CBAE-03CA-4497-B2F7-AE3064237EBF}" type="presOf" srcId="{D6117C3C-0416-4084-ADCF-0988703E5139}" destId="{48F52494-F4BE-4AF8-8921-0FA046BEB7E9}" srcOrd="0" destOrd="0" presId="urn:microsoft.com/office/officeart/2005/8/layout/hProcess9"/>
    <dgm:cxn modelId="{FA1D5E51-4E94-44A3-AC21-EF75E4222E28}" type="presOf" srcId="{170160BF-B2FE-4D08-B083-8B2AFC2166D7}" destId="{925EC54D-E9F8-4722-8B58-A4ABF1CC69E5}" srcOrd="0" destOrd="0" presId="urn:microsoft.com/office/officeart/2005/8/layout/hProcess9"/>
    <dgm:cxn modelId="{957C6954-5CDD-42DD-879D-E08AF64081D8}" srcId="{FAFE2C0A-BD79-4F20-8784-58729C8C38E7}" destId="{D6117C3C-0416-4084-ADCF-0988703E5139}" srcOrd="1" destOrd="0" parTransId="{3213CCDE-C0C8-4E9F-A899-18CC00D59DAE}" sibTransId="{182A78DE-50E2-47E2-8894-CD6566215DF9}"/>
    <dgm:cxn modelId="{F860051E-D594-4EEE-A4AE-87E0B4A45A5B}" type="presParOf" srcId="{EAEDD035-8DD0-4181-8631-533DBED02207}" destId="{802F523E-8C41-4A9F-9A4F-B5FABEA36F67}" srcOrd="0" destOrd="0" presId="urn:microsoft.com/office/officeart/2005/8/layout/hProcess9"/>
    <dgm:cxn modelId="{770528F9-1C1E-443E-B0B6-34E3D79C82A5}" type="presParOf" srcId="{EAEDD035-8DD0-4181-8631-533DBED02207}" destId="{AC955BDE-B82B-49E4-9B0E-5A0635FA4431}" srcOrd="1" destOrd="0" presId="urn:microsoft.com/office/officeart/2005/8/layout/hProcess9"/>
    <dgm:cxn modelId="{CA689080-84E6-43CF-9A4D-EE4EE2547DA5}" type="presParOf" srcId="{AC955BDE-B82B-49E4-9B0E-5A0635FA4431}" destId="{3A0C79B1-A4AA-43A8-8BC9-E5A83BB79BF3}" srcOrd="0" destOrd="0" presId="urn:microsoft.com/office/officeart/2005/8/layout/hProcess9"/>
    <dgm:cxn modelId="{BB392326-E57B-45A2-BAA8-FEE109623CF6}" type="presParOf" srcId="{AC955BDE-B82B-49E4-9B0E-5A0635FA4431}" destId="{47F188BD-00C0-48C6-9221-3BB39DBC1D2B}" srcOrd="1" destOrd="0" presId="urn:microsoft.com/office/officeart/2005/8/layout/hProcess9"/>
    <dgm:cxn modelId="{55AF545A-8080-43E3-BC86-C9EFF496FBF7}" type="presParOf" srcId="{AC955BDE-B82B-49E4-9B0E-5A0635FA4431}" destId="{48F52494-F4BE-4AF8-8921-0FA046BEB7E9}" srcOrd="2" destOrd="0" presId="urn:microsoft.com/office/officeart/2005/8/layout/hProcess9"/>
    <dgm:cxn modelId="{D655D30A-3E11-4D08-8744-48EC2A0F1AD7}" type="presParOf" srcId="{AC955BDE-B82B-49E4-9B0E-5A0635FA4431}" destId="{636F2CBB-C2F6-438E-A194-B4AF45592997}" srcOrd="3" destOrd="0" presId="urn:microsoft.com/office/officeart/2005/8/layout/hProcess9"/>
    <dgm:cxn modelId="{335E8671-F0DE-422D-B502-5F2AAB7EC9BC}" type="presParOf" srcId="{AC955BDE-B82B-49E4-9B0E-5A0635FA4431}" destId="{925EC54D-E9F8-4722-8B58-A4ABF1CC69E5}"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7FD214C-9D74-4EC7-B04D-FBC9150D2174}" type="doc">
      <dgm:prSet loTypeId="urn:microsoft.com/office/officeart/2005/8/layout/default" loCatId="list" qsTypeId="urn:microsoft.com/office/officeart/2005/8/quickstyle/3d3" qsCatId="3D" csTypeId="urn:microsoft.com/office/officeart/2005/8/colors/colorful4" csCatId="colorful" phldr="1"/>
      <dgm:spPr/>
      <dgm:t>
        <a:bodyPr/>
        <a:lstStyle/>
        <a:p>
          <a:endParaRPr lang="es-ES"/>
        </a:p>
      </dgm:t>
    </dgm:pt>
    <dgm:pt modelId="{0C658449-57D1-4038-A5EB-17AE3CCB72EF}">
      <dgm:prSet phldrT="[Texto]"/>
      <dgm:spPr/>
      <dgm:t>
        <a:bodyPr/>
        <a:lstStyle/>
        <a:p>
          <a:r>
            <a:rPr lang="es-ES" b="0" dirty="0"/>
            <a:t>Noción: El derecho penal es un conjunto normativo perteneciente al derecho publico interno que tiene por objeto al delito.</a:t>
          </a:r>
        </a:p>
      </dgm:t>
    </dgm:pt>
    <dgm:pt modelId="{7E5972F0-0550-4275-8F73-FD0E19B9A808}" type="parTrans" cxnId="{1710BB7B-A3C5-41CD-A41D-B6D4336C0B14}">
      <dgm:prSet/>
      <dgm:spPr/>
      <dgm:t>
        <a:bodyPr/>
        <a:lstStyle/>
        <a:p>
          <a:endParaRPr lang="es-ES" b="0"/>
        </a:p>
      </dgm:t>
    </dgm:pt>
    <dgm:pt modelId="{BB30D699-3443-4C52-9209-E69C44FE703B}" type="sibTrans" cxnId="{1710BB7B-A3C5-41CD-A41D-B6D4336C0B14}">
      <dgm:prSet/>
      <dgm:spPr/>
      <dgm:t>
        <a:bodyPr/>
        <a:lstStyle/>
        <a:p>
          <a:endParaRPr lang="es-ES" b="0"/>
        </a:p>
      </dgm:t>
    </dgm:pt>
    <dgm:pt modelId="{65EEB2A7-CC69-49B3-9365-CEA8E2C27E7B}">
      <dgm:prSet phldrT="[Texto]"/>
      <dgm:spPr/>
      <dgm:t>
        <a:bodyPr/>
        <a:lstStyle/>
        <a:p>
          <a:r>
            <a:rPr lang="es-ES" b="0" dirty="0"/>
            <a:t>Objetivo: Normas jurídicas emendas del poder publico que establecen delitos, penas y medidas de seguridad y su forma de aplicación.</a:t>
          </a:r>
        </a:p>
      </dgm:t>
    </dgm:pt>
    <dgm:pt modelId="{AB7D054D-2F45-4B7F-B7DD-E5FDD74E4F56}" type="parTrans" cxnId="{25B0C701-F5D8-4DDC-B330-DDD99C7626A1}">
      <dgm:prSet/>
      <dgm:spPr/>
      <dgm:t>
        <a:bodyPr/>
        <a:lstStyle/>
        <a:p>
          <a:endParaRPr lang="es-ES" b="0"/>
        </a:p>
      </dgm:t>
    </dgm:pt>
    <dgm:pt modelId="{FC89E5B1-F9E4-4A72-B747-6CBEE038A667}" type="sibTrans" cxnId="{25B0C701-F5D8-4DDC-B330-DDD99C7626A1}">
      <dgm:prSet/>
      <dgm:spPr/>
      <dgm:t>
        <a:bodyPr/>
        <a:lstStyle/>
        <a:p>
          <a:endParaRPr lang="es-ES" b="0"/>
        </a:p>
      </dgm:t>
    </dgm:pt>
    <dgm:pt modelId="{ADC63FC2-9225-47ED-BAA6-200C3E630521}">
      <dgm:prSet phldrT="[Texto]"/>
      <dgm:spPr/>
      <dgm:t>
        <a:bodyPr/>
        <a:lstStyle/>
        <a:p>
          <a:r>
            <a:rPr lang="es-ES" b="0" dirty="0"/>
            <a:t>Subjetivo: Potestad jurídica del estado de amenazar a la colectividad.  </a:t>
          </a:r>
        </a:p>
      </dgm:t>
    </dgm:pt>
    <dgm:pt modelId="{6C18E7B7-0A16-4A34-91D9-A15C4EFB99E9}" type="parTrans" cxnId="{0DDD51B2-1192-40C3-885A-21945498030B}">
      <dgm:prSet/>
      <dgm:spPr/>
      <dgm:t>
        <a:bodyPr/>
        <a:lstStyle/>
        <a:p>
          <a:endParaRPr lang="es-ES" b="0"/>
        </a:p>
      </dgm:t>
    </dgm:pt>
    <dgm:pt modelId="{F37F16C6-B078-4995-9AA6-79A06791BDBD}" type="sibTrans" cxnId="{0DDD51B2-1192-40C3-885A-21945498030B}">
      <dgm:prSet/>
      <dgm:spPr/>
      <dgm:t>
        <a:bodyPr/>
        <a:lstStyle/>
        <a:p>
          <a:endParaRPr lang="es-ES" b="0"/>
        </a:p>
      </dgm:t>
    </dgm:pt>
    <dgm:pt modelId="{DA36EEDA-A2BE-4294-B959-E9F1B685B78D}">
      <dgm:prSet phldrT="[Texto]"/>
      <dgm:spPr/>
      <dgm:t>
        <a:bodyPr/>
        <a:lstStyle/>
        <a:p>
          <a:r>
            <a:rPr lang="es-ES" b="0" dirty="0"/>
            <a:t>Sustantivo: Norma relativa al delito, al delincuente, a la pena y a la medida de seguridad  </a:t>
          </a:r>
        </a:p>
      </dgm:t>
    </dgm:pt>
    <dgm:pt modelId="{C8A1D509-4C64-4ED2-9FDE-480E71815C18}" type="parTrans" cxnId="{A28EA404-2D2D-4131-A654-75158C80CA7F}">
      <dgm:prSet/>
      <dgm:spPr/>
      <dgm:t>
        <a:bodyPr/>
        <a:lstStyle/>
        <a:p>
          <a:endParaRPr lang="es-ES" b="0"/>
        </a:p>
      </dgm:t>
    </dgm:pt>
    <dgm:pt modelId="{10267A36-E743-401D-B0F4-2BA0B2F0123F}" type="sibTrans" cxnId="{A28EA404-2D2D-4131-A654-75158C80CA7F}">
      <dgm:prSet/>
      <dgm:spPr/>
      <dgm:t>
        <a:bodyPr/>
        <a:lstStyle/>
        <a:p>
          <a:endParaRPr lang="es-ES" b="0"/>
        </a:p>
      </dgm:t>
    </dgm:pt>
    <dgm:pt modelId="{0A6C35BA-55B0-4875-9AB7-886B74FCA951}">
      <dgm:prSet phldrT="[Texto]"/>
      <dgm:spPr/>
      <dgm:t>
        <a:bodyPr/>
        <a:lstStyle/>
        <a:p>
          <a:r>
            <a:rPr lang="es-ES" b="0" dirty="0"/>
            <a:t>Adjetivo: Normas que se ocupan de aplicar el derecho sustantivo; es el procedimiento.</a:t>
          </a:r>
        </a:p>
      </dgm:t>
    </dgm:pt>
    <dgm:pt modelId="{E6F00E9F-585E-49A7-921F-655BCCFD1395}" type="parTrans" cxnId="{BE333B13-8FB6-4172-87A6-89F06B4F773E}">
      <dgm:prSet/>
      <dgm:spPr/>
      <dgm:t>
        <a:bodyPr/>
        <a:lstStyle/>
        <a:p>
          <a:endParaRPr lang="es-ES" b="0"/>
        </a:p>
      </dgm:t>
    </dgm:pt>
    <dgm:pt modelId="{D7041302-9BF3-4178-A919-840DC0150C44}" type="sibTrans" cxnId="{BE333B13-8FB6-4172-87A6-89F06B4F773E}">
      <dgm:prSet/>
      <dgm:spPr/>
      <dgm:t>
        <a:bodyPr/>
        <a:lstStyle/>
        <a:p>
          <a:endParaRPr lang="es-ES" b="0"/>
        </a:p>
      </dgm:t>
    </dgm:pt>
    <dgm:pt modelId="{FC50E729-E8E0-4BB5-BA45-C9223950108D}" type="pres">
      <dgm:prSet presAssocID="{77FD214C-9D74-4EC7-B04D-FBC9150D2174}" presName="diagram" presStyleCnt="0">
        <dgm:presLayoutVars>
          <dgm:dir/>
          <dgm:resizeHandles val="exact"/>
        </dgm:presLayoutVars>
      </dgm:prSet>
      <dgm:spPr/>
      <dgm:t>
        <a:bodyPr/>
        <a:lstStyle/>
        <a:p>
          <a:endParaRPr lang="es-MX"/>
        </a:p>
      </dgm:t>
    </dgm:pt>
    <dgm:pt modelId="{63EC53D2-A77D-43CF-AE45-1BEB4EFD560D}" type="pres">
      <dgm:prSet presAssocID="{0C658449-57D1-4038-A5EB-17AE3CCB72EF}" presName="node" presStyleLbl="node1" presStyleIdx="0" presStyleCnt="5">
        <dgm:presLayoutVars>
          <dgm:bulletEnabled val="1"/>
        </dgm:presLayoutVars>
      </dgm:prSet>
      <dgm:spPr/>
      <dgm:t>
        <a:bodyPr/>
        <a:lstStyle/>
        <a:p>
          <a:endParaRPr lang="es-MX"/>
        </a:p>
      </dgm:t>
    </dgm:pt>
    <dgm:pt modelId="{C94000BB-D1DE-4EED-A88A-3F6538B41050}" type="pres">
      <dgm:prSet presAssocID="{BB30D699-3443-4C52-9209-E69C44FE703B}" presName="sibTrans" presStyleCnt="0"/>
      <dgm:spPr/>
    </dgm:pt>
    <dgm:pt modelId="{A493BE0B-8889-4529-BB7B-08D51B44EE5E}" type="pres">
      <dgm:prSet presAssocID="{65EEB2A7-CC69-49B3-9365-CEA8E2C27E7B}" presName="node" presStyleLbl="node1" presStyleIdx="1" presStyleCnt="5">
        <dgm:presLayoutVars>
          <dgm:bulletEnabled val="1"/>
        </dgm:presLayoutVars>
      </dgm:prSet>
      <dgm:spPr/>
      <dgm:t>
        <a:bodyPr/>
        <a:lstStyle/>
        <a:p>
          <a:endParaRPr lang="es-MX"/>
        </a:p>
      </dgm:t>
    </dgm:pt>
    <dgm:pt modelId="{794A9C40-4D04-4A1B-962B-0949EC1CC039}" type="pres">
      <dgm:prSet presAssocID="{FC89E5B1-F9E4-4A72-B747-6CBEE038A667}" presName="sibTrans" presStyleCnt="0"/>
      <dgm:spPr/>
    </dgm:pt>
    <dgm:pt modelId="{4C634D7D-71C9-4DA1-A115-1F56BE680BA7}" type="pres">
      <dgm:prSet presAssocID="{ADC63FC2-9225-47ED-BAA6-200C3E630521}" presName="node" presStyleLbl="node1" presStyleIdx="2" presStyleCnt="5">
        <dgm:presLayoutVars>
          <dgm:bulletEnabled val="1"/>
        </dgm:presLayoutVars>
      </dgm:prSet>
      <dgm:spPr/>
      <dgm:t>
        <a:bodyPr/>
        <a:lstStyle/>
        <a:p>
          <a:endParaRPr lang="es-MX"/>
        </a:p>
      </dgm:t>
    </dgm:pt>
    <dgm:pt modelId="{392AB3DA-F9A5-4895-8554-5041EDC214D1}" type="pres">
      <dgm:prSet presAssocID="{F37F16C6-B078-4995-9AA6-79A06791BDBD}" presName="sibTrans" presStyleCnt="0"/>
      <dgm:spPr/>
    </dgm:pt>
    <dgm:pt modelId="{4475D572-2A73-407F-B7EB-AC2F040858AC}" type="pres">
      <dgm:prSet presAssocID="{DA36EEDA-A2BE-4294-B959-E9F1B685B78D}" presName="node" presStyleLbl="node1" presStyleIdx="3" presStyleCnt="5">
        <dgm:presLayoutVars>
          <dgm:bulletEnabled val="1"/>
        </dgm:presLayoutVars>
      </dgm:prSet>
      <dgm:spPr/>
      <dgm:t>
        <a:bodyPr/>
        <a:lstStyle/>
        <a:p>
          <a:endParaRPr lang="es-MX"/>
        </a:p>
      </dgm:t>
    </dgm:pt>
    <dgm:pt modelId="{C6F9D771-F0B7-429A-8BD2-61941BA60E7F}" type="pres">
      <dgm:prSet presAssocID="{10267A36-E743-401D-B0F4-2BA0B2F0123F}" presName="sibTrans" presStyleCnt="0"/>
      <dgm:spPr/>
    </dgm:pt>
    <dgm:pt modelId="{3EEEA876-2EF1-4E8C-A583-932085A356B7}" type="pres">
      <dgm:prSet presAssocID="{0A6C35BA-55B0-4875-9AB7-886B74FCA951}" presName="node" presStyleLbl="node1" presStyleIdx="4" presStyleCnt="5">
        <dgm:presLayoutVars>
          <dgm:bulletEnabled val="1"/>
        </dgm:presLayoutVars>
      </dgm:prSet>
      <dgm:spPr/>
      <dgm:t>
        <a:bodyPr/>
        <a:lstStyle/>
        <a:p>
          <a:endParaRPr lang="es-MX"/>
        </a:p>
      </dgm:t>
    </dgm:pt>
  </dgm:ptLst>
  <dgm:cxnLst>
    <dgm:cxn modelId="{A28EA404-2D2D-4131-A654-75158C80CA7F}" srcId="{77FD214C-9D74-4EC7-B04D-FBC9150D2174}" destId="{DA36EEDA-A2BE-4294-B959-E9F1B685B78D}" srcOrd="3" destOrd="0" parTransId="{C8A1D509-4C64-4ED2-9FDE-480E71815C18}" sibTransId="{10267A36-E743-401D-B0F4-2BA0B2F0123F}"/>
    <dgm:cxn modelId="{99101DA5-BB52-48AE-A89A-2AEE5DB8CD4E}" type="presOf" srcId="{DA36EEDA-A2BE-4294-B959-E9F1B685B78D}" destId="{4475D572-2A73-407F-B7EB-AC2F040858AC}" srcOrd="0" destOrd="0" presId="urn:microsoft.com/office/officeart/2005/8/layout/default"/>
    <dgm:cxn modelId="{F75C9BB2-EF40-427C-B458-7ED78E080992}" type="presOf" srcId="{ADC63FC2-9225-47ED-BAA6-200C3E630521}" destId="{4C634D7D-71C9-4DA1-A115-1F56BE680BA7}" srcOrd="0" destOrd="0" presId="urn:microsoft.com/office/officeart/2005/8/layout/default"/>
    <dgm:cxn modelId="{7AE68154-9C2D-4BBB-BC96-0253F9EC3F90}" type="presOf" srcId="{77FD214C-9D74-4EC7-B04D-FBC9150D2174}" destId="{FC50E729-E8E0-4BB5-BA45-C9223950108D}" srcOrd="0" destOrd="0" presId="urn:microsoft.com/office/officeart/2005/8/layout/default"/>
    <dgm:cxn modelId="{BE333B13-8FB6-4172-87A6-89F06B4F773E}" srcId="{77FD214C-9D74-4EC7-B04D-FBC9150D2174}" destId="{0A6C35BA-55B0-4875-9AB7-886B74FCA951}" srcOrd="4" destOrd="0" parTransId="{E6F00E9F-585E-49A7-921F-655BCCFD1395}" sibTransId="{D7041302-9BF3-4178-A919-840DC0150C44}"/>
    <dgm:cxn modelId="{15C831B2-ED3C-475B-88AA-283C046584E6}" type="presOf" srcId="{65EEB2A7-CC69-49B3-9365-CEA8E2C27E7B}" destId="{A493BE0B-8889-4529-BB7B-08D51B44EE5E}" srcOrd="0" destOrd="0" presId="urn:microsoft.com/office/officeart/2005/8/layout/default"/>
    <dgm:cxn modelId="{68BF5F86-FA5A-4BFF-9D72-B0B1A6229382}" type="presOf" srcId="{0A6C35BA-55B0-4875-9AB7-886B74FCA951}" destId="{3EEEA876-2EF1-4E8C-A583-932085A356B7}" srcOrd="0" destOrd="0" presId="urn:microsoft.com/office/officeart/2005/8/layout/default"/>
    <dgm:cxn modelId="{1710BB7B-A3C5-41CD-A41D-B6D4336C0B14}" srcId="{77FD214C-9D74-4EC7-B04D-FBC9150D2174}" destId="{0C658449-57D1-4038-A5EB-17AE3CCB72EF}" srcOrd="0" destOrd="0" parTransId="{7E5972F0-0550-4275-8F73-FD0E19B9A808}" sibTransId="{BB30D699-3443-4C52-9209-E69C44FE703B}"/>
    <dgm:cxn modelId="{0DDD51B2-1192-40C3-885A-21945498030B}" srcId="{77FD214C-9D74-4EC7-B04D-FBC9150D2174}" destId="{ADC63FC2-9225-47ED-BAA6-200C3E630521}" srcOrd="2" destOrd="0" parTransId="{6C18E7B7-0A16-4A34-91D9-A15C4EFB99E9}" sibTransId="{F37F16C6-B078-4995-9AA6-79A06791BDBD}"/>
    <dgm:cxn modelId="{7EF575C5-C4BC-4130-A878-922255DD86BA}" type="presOf" srcId="{0C658449-57D1-4038-A5EB-17AE3CCB72EF}" destId="{63EC53D2-A77D-43CF-AE45-1BEB4EFD560D}" srcOrd="0" destOrd="0" presId="urn:microsoft.com/office/officeart/2005/8/layout/default"/>
    <dgm:cxn modelId="{25B0C701-F5D8-4DDC-B330-DDD99C7626A1}" srcId="{77FD214C-9D74-4EC7-B04D-FBC9150D2174}" destId="{65EEB2A7-CC69-49B3-9365-CEA8E2C27E7B}" srcOrd="1" destOrd="0" parTransId="{AB7D054D-2F45-4B7F-B7DD-E5FDD74E4F56}" sibTransId="{FC89E5B1-F9E4-4A72-B747-6CBEE038A667}"/>
    <dgm:cxn modelId="{B144782D-CE3B-4809-BA35-C1BB9FAC2F4A}" type="presParOf" srcId="{FC50E729-E8E0-4BB5-BA45-C9223950108D}" destId="{63EC53D2-A77D-43CF-AE45-1BEB4EFD560D}" srcOrd="0" destOrd="0" presId="urn:microsoft.com/office/officeart/2005/8/layout/default"/>
    <dgm:cxn modelId="{7E79A565-CBCC-4CF3-BA00-17998C0382AF}" type="presParOf" srcId="{FC50E729-E8E0-4BB5-BA45-C9223950108D}" destId="{C94000BB-D1DE-4EED-A88A-3F6538B41050}" srcOrd="1" destOrd="0" presId="urn:microsoft.com/office/officeart/2005/8/layout/default"/>
    <dgm:cxn modelId="{C74BDE0B-924E-4943-A5E3-0E30FB609BD8}" type="presParOf" srcId="{FC50E729-E8E0-4BB5-BA45-C9223950108D}" destId="{A493BE0B-8889-4529-BB7B-08D51B44EE5E}" srcOrd="2" destOrd="0" presId="urn:microsoft.com/office/officeart/2005/8/layout/default"/>
    <dgm:cxn modelId="{FB03D6FE-635F-417A-BD4D-EBB94CE6B0D0}" type="presParOf" srcId="{FC50E729-E8E0-4BB5-BA45-C9223950108D}" destId="{794A9C40-4D04-4A1B-962B-0949EC1CC039}" srcOrd="3" destOrd="0" presId="urn:microsoft.com/office/officeart/2005/8/layout/default"/>
    <dgm:cxn modelId="{588C0E1F-A330-4C1A-B373-3D44355B03AB}" type="presParOf" srcId="{FC50E729-E8E0-4BB5-BA45-C9223950108D}" destId="{4C634D7D-71C9-4DA1-A115-1F56BE680BA7}" srcOrd="4" destOrd="0" presId="urn:microsoft.com/office/officeart/2005/8/layout/default"/>
    <dgm:cxn modelId="{6429669D-B680-4147-8FCD-99D4CEC6294A}" type="presParOf" srcId="{FC50E729-E8E0-4BB5-BA45-C9223950108D}" destId="{392AB3DA-F9A5-4895-8554-5041EDC214D1}" srcOrd="5" destOrd="0" presId="urn:microsoft.com/office/officeart/2005/8/layout/default"/>
    <dgm:cxn modelId="{E3B68F4D-13C4-41E0-BB6D-03FAD2974FDC}" type="presParOf" srcId="{FC50E729-E8E0-4BB5-BA45-C9223950108D}" destId="{4475D572-2A73-407F-B7EB-AC2F040858AC}" srcOrd="6" destOrd="0" presId="urn:microsoft.com/office/officeart/2005/8/layout/default"/>
    <dgm:cxn modelId="{AA91CE01-05B5-45E2-AF9B-FE391EDDD202}" type="presParOf" srcId="{FC50E729-E8E0-4BB5-BA45-C9223950108D}" destId="{C6F9D771-F0B7-429A-8BD2-61941BA60E7F}" srcOrd="7" destOrd="0" presId="urn:microsoft.com/office/officeart/2005/8/layout/default"/>
    <dgm:cxn modelId="{356698D0-5478-44DE-9191-9BE9F9685092}" type="presParOf" srcId="{FC50E729-E8E0-4BB5-BA45-C9223950108D}" destId="{3EEEA876-2EF1-4E8C-A583-932085A356B7}"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9EF5755-8C6D-41E8-AC38-46545F68A991}" type="doc">
      <dgm:prSet loTypeId="urn:microsoft.com/office/officeart/2005/8/layout/hierarchy2" loCatId="hierarchy" qsTypeId="urn:microsoft.com/office/officeart/2005/8/quickstyle/3d3" qsCatId="3D" csTypeId="urn:microsoft.com/office/officeart/2005/8/colors/colorful5" csCatId="colorful" phldr="1"/>
      <dgm:spPr/>
      <dgm:t>
        <a:bodyPr/>
        <a:lstStyle/>
        <a:p>
          <a:endParaRPr lang="es-ES"/>
        </a:p>
      </dgm:t>
    </dgm:pt>
    <dgm:pt modelId="{234C1912-00FB-4644-A8B3-174C7486706D}">
      <dgm:prSet phldrT="[Texto]"/>
      <dgm:spPr/>
      <dgm:t>
        <a:bodyPr/>
        <a:lstStyle/>
        <a:p>
          <a:r>
            <a:rPr lang="es-ES"/>
            <a:t>Derecho pelan</a:t>
          </a:r>
          <a:endParaRPr lang="es-ES" dirty="0"/>
        </a:p>
      </dgm:t>
    </dgm:pt>
    <dgm:pt modelId="{43AB9C5B-8400-443F-B1A4-34786DB5185C}" type="parTrans" cxnId="{6C340B27-7C10-4F9C-A2BB-5DE856B3D4ED}">
      <dgm:prSet/>
      <dgm:spPr/>
      <dgm:t>
        <a:bodyPr/>
        <a:lstStyle/>
        <a:p>
          <a:endParaRPr lang="es-ES"/>
        </a:p>
      </dgm:t>
    </dgm:pt>
    <dgm:pt modelId="{68FB845A-3C24-48E5-A7B1-4895D161A4A9}" type="sibTrans" cxnId="{6C340B27-7C10-4F9C-A2BB-5DE856B3D4ED}">
      <dgm:prSet/>
      <dgm:spPr/>
      <dgm:t>
        <a:bodyPr/>
        <a:lstStyle/>
        <a:p>
          <a:endParaRPr lang="es-ES"/>
        </a:p>
      </dgm:t>
    </dgm:pt>
    <dgm:pt modelId="{9C337D77-CF36-47E1-B437-C2C7F0169C53}">
      <dgm:prSet phldrT="[Texto]"/>
      <dgm:spPr/>
      <dgm:t>
        <a:bodyPr/>
        <a:lstStyle/>
        <a:p>
          <a:r>
            <a:rPr lang="es-ES" dirty="0"/>
            <a:t>Jurídicas </a:t>
          </a:r>
        </a:p>
      </dgm:t>
    </dgm:pt>
    <dgm:pt modelId="{1A80A8A7-F48F-4923-89FB-FDD69FA5FCC0}" type="parTrans" cxnId="{DA0052F3-78B0-4E50-BD26-7D0688C51D88}">
      <dgm:prSet/>
      <dgm:spPr/>
      <dgm:t>
        <a:bodyPr/>
        <a:lstStyle/>
        <a:p>
          <a:endParaRPr lang="es-ES"/>
        </a:p>
      </dgm:t>
    </dgm:pt>
    <dgm:pt modelId="{DAEC1926-D078-4144-AC1A-2278E1BBEF99}" type="sibTrans" cxnId="{DA0052F3-78B0-4E50-BD26-7D0688C51D88}">
      <dgm:prSet/>
      <dgm:spPr/>
      <dgm:t>
        <a:bodyPr/>
        <a:lstStyle/>
        <a:p>
          <a:endParaRPr lang="es-ES"/>
        </a:p>
      </dgm:t>
    </dgm:pt>
    <dgm:pt modelId="{E752FF41-02F5-45FB-BA9D-5289928E0030}">
      <dgm:prSet phldrT="[Texto]"/>
      <dgm:spPr/>
      <dgm:t>
        <a:bodyPr/>
        <a:lstStyle/>
        <a:p>
          <a:r>
            <a:rPr lang="es-ES" dirty="0" smtClean="0"/>
            <a:t>Derecho Romano</a:t>
          </a:r>
          <a:endParaRPr lang="es-ES" dirty="0"/>
        </a:p>
      </dgm:t>
    </dgm:pt>
    <dgm:pt modelId="{00B14AF5-0571-4EF3-9CF9-654526521076}" type="parTrans" cxnId="{488A3D1C-1AAA-435B-BCCC-850DC8A20226}">
      <dgm:prSet/>
      <dgm:spPr/>
      <dgm:t>
        <a:bodyPr/>
        <a:lstStyle/>
        <a:p>
          <a:endParaRPr lang="es-ES"/>
        </a:p>
      </dgm:t>
    </dgm:pt>
    <dgm:pt modelId="{628C0E88-0D71-4389-9814-6F91DC543FB4}" type="sibTrans" cxnId="{488A3D1C-1AAA-435B-BCCC-850DC8A20226}">
      <dgm:prSet/>
      <dgm:spPr/>
      <dgm:t>
        <a:bodyPr/>
        <a:lstStyle/>
        <a:p>
          <a:endParaRPr lang="es-ES"/>
        </a:p>
      </dgm:t>
    </dgm:pt>
    <dgm:pt modelId="{3647EEB1-8AEE-4E75-B907-A7DC3D432023}">
      <dgm:prSet phldrT="[Texto]"/>
      <dgm:spPr/>
      <dgm:t>
        <a:bodyPr/>
        <a:lstStyle/>
        <a:p>
          <a:r>
            <a:rPr lang="es-ES" dirty="0" smtClean="0"/>
            <a:t>Derecho </a:t>
          </a:r>
          <a:r>
            <a:rPr lang="es-ES" dirty="0"/>
            <a:t>Constitucional</a:t>
          </a:r>
        </a:p>
      </dgm:t>
    </dgm:pt>
    <dgm:pt modelId="{3B65326A-34B8-4B8F-923F-DE766F81C7EB}" type="parTrans" cxnId="{752208AB-7019-460F-8238-BD354810438F}">
      <dgm:prSet/>
      <dgm:spPr/>
      <dgm:t>
        <a:bodyPr/>
        <a:lstStyle/>
        <a:p>
          <a:endParaRPr lang="es-ES"/>
        </a:p>
      </dgm:t>
    </dgm:pt>
    <dgm:pt modelId="{88FFCAB3-4623-441D-8EF1-5D19DEB10029}" type="sibTrans" cxnId="{752208AB-7019-460F-8238-BD354810438F}">
      <dgm:prSet/>
      <dgm:spPr/>
      <dgm:t>
        <a:bodyPr/>
        <a:lstStyle/>
        <a:p>
          <a:endParaRPr lang="es-ES"/>
        </a:p>
      </dgm:t>
    </dgm:pt>
    <dgm:pt modelId="{965286E3-075D-49EB-816E-33CA0D1AF18D}">
      <dgm:prSet phldrT="[Texto]"/>
      <dgm:spPr/>
      <dgm:t>
        <a:bodyPr/>
        <a:lstStyle/>
        <a:p>
          <a:r>
            <a:rPr lang="es-ES" dirty="0"/>
            <a:t>No jurídicas </a:t>
          </a:r>
        </a:p>
      </dgm:t>
    </dgm:pt>
    <dgm:pt modelId="{881EDA49-3EA8-4E4B-986B-490779006503}" type="parTrans" cxnId="{1424D73D-B15D-45B2-A4EB-4388EB8E4B1B}">
      <dgm:prSet/>
      <dgm:spPr/>
      <dgm:t>
        <a:bodyPr/>
        <a:lstStyle/>
        <a:p>
          <a:endParaRPr lang="es-ES"/>
        </a:p>
      </dgm:t>
    </dgm:pt>
    <dgm:pt modelId="{A4598FA4-8C06-498E-9490-8C532E7C681C}" type="sibTrans" cxnId="{1424D73D-B15D-45B2-A4EB-4388EB8E4B1B}">
      <dgm:prSet/>
      <dgm:spPr/>
      <dgm:t>
        <a:bodyPr/>
        <a:lstStyle/>
        <a:p>
          <a:endParaRPr lang="es-ES"/>
        </a:p>
      </dgm:t>
    </dgm:pt>
    <dgm:pt modelId="{E35D757C-7EAC-4B84-B99A-5965302498DE}">
      <dgm:prSet phldrT="[Texto]"/>
      <dgm:spPr/>
      <dgm:t>
        <a:bodyPr/>
        <a:lstStyle/>
        <a:p>
          <a:r>
            <a:rPr lang="es-ES" dirty="0"/>
            <a:t>Criminalística</a:t>
          </a:r>
        </a:p>
      </dgm:t>
    </dgm:pt>
    <dgm:pt modelId="{6CD09686-EA7F-4917-8EE4-4FA7BF4D6856}" type="parTrans" cxnId="{EF22F73A-564D-49C3-9F94-43BC2D004424}">
      <dgm:prSet/>
      <dgm:spPr/>
      <dgm:t>
        <a:bodyPr/>
        <a:lstStyle/>
        <a:p>
          <a:endParaRPr lang="es-ES"/>
        </a:p>
      </dgm:t>
    </dgm:pt>
    <dgm:pt modelId="{D8C4B5AA-7A20-4D60-9D42-6A61B5AC037C}" type="sibTrans" cxnId="{EF22F73A-564D-49C3-9F94-43BC2D004424}">
      <dgm:prSet/>
      <dgm:spPr/>
      <dgm:t>
        <a:bodyPr/>
        <a:lstStyle/>
        <a:p>
          <a:endParaRPr lang="es-ES"/>
        </a:p>
      </dgm:t>
    </dgm:pt>
    <dgm:pt modelId="{C54381B5-E024-46C0-8347-94EBEC888E37}">
      <dgm:prSet phldrT="[Texto]"/>
      <dgm:spPr/>
      <dgm:t>
        <a:bodyPr/>
        <a:lstStyle/>
        <a:p>
          <a:r>
            <a:rPr lang="es-ES" dirty="0" smtClean="0"/>
            <a:t>Derecho  </a:t>
          </a:r>
          <a:r>
            <a:rPr lang="es-ES" dirty="0"/>
            <a:t>Mercantil</a:t>
          </a:r>
        </a:p>
      </dgm:t>
    </dgm:pt>
    <dgm:pt modelId="{2CDAA63E-A3AC-4022-AC14-807E3098A0F7}" type="parTrans" cxnId="{E4B873AB-4C03-422C-B2FB-6C6B588D66A2}">
      <dgm:prSet/>
      <dgm:spPr/>
      <dgm:t>
        <a:bodyPr/>
        <a:lstStyle/>
        <a:p>
          <a:endParaRPr lang="es-ES"/>
        </a:p>
      </dgm:t>
    </dgm:pt>
    <dgm:pt modelId="{554F710F-1BB5-4DE7-A22D-497D8C1C1890}" type="sibTrans" cxnId="{E4B873AB-4C03-422C-B2FB-6C6B588D66A2}">
      <dgm:prSet/>
      <dgm:spPr/>
      <dgm:t>
        <a:bodyPr/>
        <a:lstStyle/>
        <a:p>
          <a:endParaRPr lang="es-ES"/>
        </a:p>
      </dgm:t>
    </dgm:pt>
    <dgm:pt modelId="{A02CF277-9B68-4E29-BAB7-AE3C0BC2A94B}">
      <dgm:prSet phldrT="[Texto]"/>
      <dgm:spPr/>
      <dgm:t>
        <a:bodyPr/>
        <a:lstStyle/>
        <a:p>
          <a:r>
            <a:rPr lang="es-ES" dirty="0" smtClean="0"/>
            <a:t>Derecho </a:t>
          </a:r>
        </a:p>
        <a:p>
          <a:r>
            <a:rPr lang="es-ES" dirty="0" smtClean="0"/>
            <a:t>Civil</a:t>
          </a:r>
          <a:endParaRPr lang="es-ES" dirty="0"/>
        </a:p>
      </dgm:t>
    </dgm:pt>
    <dgm:pt modelId="{4D60C7AD-BD29-46E2-93D0-30146066A909}" type="parTrans" cxnId="{6D39F74E-FD5B-45B8-AFEE-C2F127C47089}">
      <dgm:prSet/>
      <dgm:spPr/>
      <dgm:t>
        <a:bodyPr/>
        <a:lstStyle/>
        <a:p>
          <a:endParaRPr lang="es-ES"/>
        </a:p>
      </dgm:t>
    </dgm:pt>
    <dgm:pt modelId="{59BCAAD6-88B1-401B-8ED9-0C7FC9150C71}" type="sibTrans" cxnId="{6D39F74E-FD5B-45B8-AFEE-C2F127C47089}">
      <dgm:prSet/>
      <dgm:spPr/>
      <dgm:t>
        <a:bodyPr/>
        <a:lstStyle/>
        <a:p>
          <a:endParaRPr lang="es-ES"/>
        </a:p>
      </dgm:t>
    </dgm:pt>
    <dgm:pt modelId="{B94C03BE-38AE-4C29-BA8A-F3CB9DDFBA4D}">
      <dgm:prSet phldrT="[Texto]"/>
      <dgm:spPr/>
      <dgm:t>
        <a:bodyPr/>
        <a:lstStyle/>
        <a:p>
          <a:r>
            <a:rPr lang="es-ES" dirty="0"/>
            <a:t>Química </a:t>
          </a:r>
        </a:p>
      </dgm:t>
    </dgm:pt>
    <dgm:pt modelId="{348FD302-8A53-4117-A231-80F060BC41B2}" type="parTrans" cxnId="{6DD1C31D-56D5-4A94-9650-02046B1DF718}">
      <dgm:prSet/>
      <dgm:spPr/>
      <dgm:t>
        <a:bodyPr/>
        <a:lstStyle/>
        <a:p>
          <a:endParaRPr lang="es-ES"/>
        </a:p>
      </dgm:t>
    </dgm:pt>
    <dgm:pt modelId="{656E60AD-0208-41EC-9891-18578966690E}" type="sibTrans" cxnId="{6DD1C31D-56D5-4A94-9650-02046B1DF718}">
      <dgm:prSet/>
      <dgm:spPr/>
      <dgm:t>
        <a:bodyPr/>
        <a:lstStyle/>
        <a:p>
          <a:endParaRPr lang="es-ES"/>
        </a:p>
      </dgm:t>
    </dgm:pt>
    <dgm:pt modelId="{59B7EE90-6315-42DF-B882-FEA120750C40}">
      <dgm:prSet phldrT="[Texto]"/>
      <dgm:spPr/>
      <dgm:t>
        <a:bodyPr/>
        <a:lstStyle/>
        <a:p>
          <a:r>
            <a:rPr lang="es-ES" dirty="0"/>
            <a:t>Criminología </a:t>
          </a:r>
        </a:p>
      </dgm:t>
    </dgm:pt>
    <dgm:pt modelId="{B4FFE15A-9542-4972-91F7-C297861152B6}" type="parTrans" cxnId="{8DD74273-2CF4-4327-A391-72F6F3C3D20A}">
      <dgm:prSet/>
      <dgm:spPr/>
      <dgm:t>
        <a:bodyPr/>
        <a:lstStyle/>
        <a:p>
          <a:endParaRPr lang="es-ES"/>
        </a:p>
      </dgm:t>
    </dgm:pt>
    <dgm:pt modelId="{95F29A81-6FF7-435D-AAE3-66765E52B2BE}" type="sibTrans" cxnId="{8DD74273-2CF4-4327-A391-72F6F3C3D20A}">
      <dgm:prSet/>
      <dgm:spPr/>
      <dgm:t>
        <a:bodyPr/>
        <a:lstStyle/>
        <a:p>
          <a:endParaRPr lang="es-ES"/>
        </a:p>
      </dgm:t>
    </dgm:pt>
    <dgm:pt modelId="{23E2C550-0960-4810-A024-1E911AE6F896}">
      <dgm:prSet phldrT="[Texto]"/>
      <dgm:spPr/>
      <dgm:t>
        <a:bodyPr/>
        <a:lstStyle/>
        <a:p>
          <a:r>
            <a:rPr lang="es-ES" dirty="0"/>
            <a:t>Política </a:t>
          </a:r>
        </a:p>
      </dgm:t>
    </dgm:pt>
    <dgm:pt modelId="{4851A44F-8A57-4AA1-A14E-587DBA215DE0}" type="parTrans" cxnId="{B96DF235-0C1A-429E-85F8-872669802085}">
      <dgm:prSet/>
      <dgm:spPr/>
      <dgm:t>
        <a:bodyPr/>
        <a:lstStyle/>
        <a:p>
          <a:endParaRPr lang="es-ES"/>
        </a:p>
      </dgm:t>
    </dgm:pt>
    <dgm:pt modelId="{D489045B-9BDC-4369-A028-16BD82F6CDF1}" type="sibTrans" cxnId="{B96DF235-0C1A-429E-85F8-872669802085}">
      <dgm:prSet/>
      <dgm:spPr/>
      <dgm:t>
        <a:bodyPr/>
        <a:lstStyle/>
        <a:p>
          <a:endParaRPr lang="es-ES"/>
        </a:p>
      </dgm:t>
    </dgm:pt>
    <dgm:pt modelId="{B5A6078A-3270-49B8-8C9E-ACF7371D8E89}">
      <dgm:prSet phldrT="[Texto]"/>
      <dgm:spPr/>
      <dgm:t>
        <a:bodyPr/>
        <a:lstStyle/>
        <a:p>
          <a:r>
            <a:rPr lang="es-ES" dirty="0" smtClean="0"/>
            <a:t>Derecho </a:t>
          </a:r>
          <a:r>
            <a:rPr lang="es-ES" dirty="0"/>
            <a:t>Procesal </a:t>
          </a:r>
        </a:p>
      </dgm:t>
    </dgm:pt>
    <dgm:pt modelId="{ACB8F30F-49A2-4E60-9C96-9D1D3BA7950F}" type="parTrans" cxnId="{6C527A74-4D97-4E57-9BAC-76B6D0F23214}">
      <dgm:prSet/>
      <dgm:spPr/>
      <dgm:t>
        <a:bodyPr/>
        <a:lstStyle/>
        <a:p>
          <a:endParaRPr lang="es-ES"/>
        </a:p>
      </dgm:t>
    </dgm:pt>
    <dgm:pt modelId="{4FA9E0FA-3038-43F0-8C41-0E8DF890A0C7}" type="sibTrans" cxnId="{6C527A74-4D97-4E57-9BAC-76B6D0F23214}">
      <dgm:prSet/>
      <dgm:spPr/>
      <dgm:t>
        <a:bodyPr/>
        <a:lstStyle/>
        <a:p>
          <a:endParaRPr lang="es-ES"/>
        </a:p>
      </dgm:t>
    </dgm:pt>
    <dgm:pt modelId="{63BD5651-5ABD-4155-B70D-6304B7B06E13}">
      <dgm:prSet phldrT="[Texto]"/>
      <dgm:spPr/>
      <dgm:t>
        <a:bodyPr/>
        <a:lstStyle/>
        <a:p>
          <a:r>
            <a:rPr lang="es-ES" dirty="0" smtClean="0"/>
            <a:t>Derecho </a:t>
          </a:r>
          <a:r>
            <a:rPr lang="es-ES" dirty="0"/>
            <a:t>Procesal</a:t>
          </a:r>
        </a:p>
      </dgm:t>
    </dgm:pt>
    <dgm:pt modelId="{C4AF8F7C-A4CE-4E04-84CD-C9534C8C8245}" type="parTrans" cxnId="{18241492-8B42-44BE-812D-E898A3E1C47E}">
      <dgm:prSet/>
      <dgm:spPr/>
      <dgm:t>
        <a:bodyPr/>
        <a:lstStyle/>
        <a:p>
          <a:endParaRPr lang="es-ES"/>
        </a:p>
      </dgm:t>
    </dgm:pt>
    <dgm:pt modelId="{279E4F82-05DD-46C8-9E6D-F9628CB5A7AA}" type="sibTrans" cxnId="{18241492-8B42-44BE-812D-E898A3E1C47E}">
      <dgm:prSet/>
      <dgm:spPr/>
      <dgm:t>
        <a:bodyPr/>
        <a:lstStyle/>
        <a:p>
          <a:endParaRPr lang="es-ES"/>
        </a:p>
      </dgm:t>
    </dgm:pt>
    <dgm:pt modelId="{99FC111C-7491-4698-BF3D-76E8E98B7B31}" type="pres">
      <dgm:prSet presAssocID="{19EF5755-8C6D-41E8-AC38-46545F68A991}" presName="diagram" presStyleCnt="0">
        <dgm:presLayoutVars>
          <dgm:chPref val="1"/>
          <dgm:dir/>
          <dgm:animOne val="branch"/>
          <dgm:animLvl val="lvl"/>
          <dgm:resizeHandles val="exact"/>
        </dgm:presLayoutVars>
      </dgm:prSet>
      <dgm:spPr/>
      <dgm:t>
        <a:bodyPr/>
        <a:lstStyle/>
        <a:p>
          <a:endParaRPr lang="es-MX"/>
        </a:p>
      </dgm:t>
    </dgm:pt>
    <dgm:pt modelId="{53CEF6CA-DA0E-442E-B8A3-49B8A7F8F8DC}" type="pres">
      <dgm:prSet presAssocID="{234C1912-00FB-4644-A8B3-174C7486706D}" presName="root1" presStyleCnt="0"/>
      <dgm:spPr/>
    </dgm:pt>
    <dgm:pt modelId="{A6644E71-EBA5-4DAD-B03C-002748A09186}" type="pres">
      <dgm:prSet presAssocID="{234C1912-00FB-4644-A8B3-174C7486706D}" presName="LevelOneTextNode" presStyleLbl="node0" presStyleIdx="0" presStyleCnt="1">
        <dgm:presLayoutVars>
          <dgm:chPref val="3"/>
        </dgm:presLayoutVars>
      </dgm:prSet>
      <dgm:spPr/>
      <dgm:t>
        <a:bodyPr/>
        <a:lstStyle/>
        <a:p>
          <a:endParaRPr lang="es-MX"/>
        </a:p>
      </dgm:t>
    </dgm:pt>
    <dgm:pt modelId="{F95F4760-BCD9-4B00-8F2E-2E1373DBA54B}" type="pres">
      <dgm:prSet presAssocID="{234C1912-00FB-4644-A8B3-174C7486706D}" presName="level2hierChild" presStyleCnt="0"/>
      <dgm:spPr/>
    </dgm:pt>
    <dgm:pt modelId="{1BB5A5DF-C117-4CC2-858E-C89AE06FA62B}" type="pres">
      <dgm:prSet presAssocID="{1A80A8A7-F48F-4923-89FB-FDD69FA5FCC0}" presName="conn2-1" presStyleLbl="parChTrans1D2" presStyleIdx="0" presStyleCnt="2"/>
      <dgm:spPr/>
      <dgm:t>
        <a:bodyPr/>
        <a:lstStyle/>
        <a:p>
          <a:endParaRPr lang="es-MX"/>
        </a:p>
      </dgm:t>
    </dgm:pt>
    <dgm:pt modelId="{148DE4FF-6D42-4FAD-933C-DD8FC97D2C66}" type="pres">
      <dgm:prSet presAssocID="{1A80A8A7-F48F-4923-89FB-FDD69FA5FCC0}" presName="connTx" presStyleLbl="parChTrans1D2" presStyleIdx="0" presStyleCnt="2"/>
      <dgm:spPr/>
      <dgm:t>
        <a:bodyPr/>
        <a:lstStyle/>
        <a:p>
          <a:endParaRPr lang="es-MX"/>
        </a:p>
      </dgm:t>
    </dgm:pt>
    <dgm:pt modelId="{7F72374A-EF48-4912-B8C4-62A0E8A7FFB0}" type="pres">
      <dgm:prSet presAssocID="{9C337D77-CF36-47E1-B437-C2C7F0169C53}" presName="root2" presStyleCnt="0"/>
      <dgm:spPr/>
    </dgm:pt>
    <dgm:pt modelId="{65B7299A-34E4-48EA-BFAA-FF375A736878}" type="pres">
      <dgm:prSet presAssocID="{9C337D77-CF36-47E1-B437-C2C7F0169C53}" presName="LevelTwoTextNode" presStyleLbl="node2" presStyleIdx="0" presStyleCnt="2">
        <dgm:presLayoutVars>
          <dgm:chPref val="3"/>
        </dgm:presLayoutVars>
      </dgm:prSet>
      <dgm:spPr/>
      <dgm:t>
        <a:bodyPr/>
        <a:lstStyle/>
        <a:p>
          <a:endParaRPr lang="es-MX"/>
        </a:p>
      </dgm:t>
    </dgm:pt>
    <dgm:pt modelId="{B48C24FF-C878-43B6-8322-C4A2F44F0055}" type="pres">
      <dgm:prSet presAssocID="{9C337D77-CF36-47E1-B437-C2C7F0169C53}" presName="level3hierChild" presStyleCnt="0"/>
      <dgm:spPr/>
    </dgm:pt>
    <dgm:pt modelId="{B50A0099-6579-499D-A222-192A044D59E2}" type="pres">
      <dgm:prSet presAssocID="{00B14AF5-0571-4EF3-9CF9-654526521076}" presName="conn2-1" presStyleLbl="parChTrans1D3" presStyleIdx="0" presStyleCnt="10"/>
      <dgm:spPr/>
      <dgm:t>
        <a:bodyPr/>
        <a:lstStyle/>
        <a:p>
          <a:endParaRPr lang="es-MX"/>
        </a:p>
      </dgm:t>
    </dgm:pt>
    <dgm:pt modelId="{D637082D-AF2C-48FF-9082-C3968568161D}" type="pres">
      <dgm:prSet presAssocID="{00B14AF5-0571-4EF3-9CF9-654526521076}" presName="connTx" presStyleLbl="parChTrans1D3" presStyleIdx="0" presStyleCnt="10"/>
      <dgm:spPr/>
      <dgm:t>
        <a:bodyPr/>
        <a:lstStyle/>
        <a:p>
          <a:endParaRPr lang="es-MX"/>
        </a:p>
      </dgm:t>
    </dgm:pt>
    <dgm:pt modelId="{8BCA3DBD-E839-4E03-8436-54CA6745A372}" type="pres">
      <dgm:prSet presAssocID="{E752FF41-02F5-45FB-BA9D-5289928E0030}" presName="root2" presStyleCnt="0"/>
      <dgm:spPr/>
    </dgm:pt>
    <dgm:pt modelId="{EAB30B5F-2861-4D52-9FDF-E8D59C03955E}" type="pres">
      <dgm:prSet presAssocID="{E752FF41-02F5-45FB-BA9D-5289928E0030}" presName="LevelTwoTextNode" presStyleLbl="node3" presStyleIdx="0" presStyleCnt="10">
        <dgm:presLayoutVars>
          <dgm:chPref val="3"/>
        </dgm:presLayoutVars>
      </dgm:prSet>
      <dgm:spPr/>
      <dgm:t>
        <a:bodyPr/>
        <a:lstStyle/>
        <a:p>
          <a:endParaRPr lang="es-MX"/>
        </a:p>
      </dgm:t>
    </dgm:pt>
    <dgm:pt modelId="{42439C93-8B6B-4E78-94E4-F72BCE4ADF4F}" type="pres">
      <dgm:prSet presAssocID="{E752FF41-02F5-45FB-BA9D-5289928E0030}" presName="level3hierChild" presStyleCnt="0"/>
      <dgm:spPr/>
    </dgm:pt>
    <dgm:pt modelId="{99BD114E-6654-4AD7-8635-04632E0CAD91}" type="pres">
      <dgm:prSet presAssocID="{4D60C7AD-BD29-46E2-93D0-30146066A909}" presName="conn2-1" presStyleLbl="parChTrans1D3" presStyleIdx="1" presStyleCnt="10"/>
      <dgm:spPr/>
      <dgm:t>
        <a:bodyPr/>
        <a:lstStyle/>
        <a:p>
          <a:endParaRPr lang="es-MX"/>
        </a:p>
      </dgm:t>
    </dgm:pt>
    <dgm:pt modelId="{7965CC48-61BF-43C5-8DF0-21F9C6DFBABE}" type="pres">
      <dgm:prSet presAssocID="{4D60C7AD-BD29-46E2-93D0-30146066A909}" presName="connTx" presStyleLbl="parChTrans1D3" presStyleIdx="1" presStyleCnt="10"/>
      <dgm:spPr/>
      <dgm:t>
        <a:bodyPr/>
        <a:lstStyle/>
        <a:p>
          <a:endParaRPr lang="es-MX"/>
        </a:p>
      </dgm:t>
    </dgm:pt>
    <dgm:pt modelId="{0515A0EB-E4EB-4BEC-BC93-0374A2AEB95D}" type="pres">
      <dgm:prSet presAssocID="{A02CF277-9B68-4E29-BAB7-AE3C0BC2A94B}" presName="root2" presStyleCnt="0"/>
      <dgm:spPr/>
    </dgm:pt>
    <dgm:pt modelId="{BE9665B3-6939-4D70-AC6B-2BD57FE9B09F}" type="pres">
      <dgm:prSet presAssocID="{A02CF277-9B68-4E29-BAB7-AE3C0BC2A94B}" presName="LevelTwoTextNode" presStyleLbl="node3" presStyleIdx="1" presStyleCnt="10">
        <dgm:presLayoutVars>
          <dgm:chPref val="3"/>
        </dgm:presLayoutVars>
      </dgm:prSet>
      <dgm:spPr/>
      <dgm:t>
        <a:bodyPr/>
        <a:lstStyle/>
        <a:p>
          <a:endParaRPr lang="es-MX"/>
        </a:p>
      </dgm:t>
    </dgm:pt>
    <dgm:pt modelId="{5849D3D4-8DE7-4F4C-AE7A-48C8A84A62C2}" type="pres">
      <dgm:prSet presAssocID="{A02CF277-9B68-4E29-BAB7-AE3C0BC2A94B}" presName="level3hierChild" presStyleCnt="0"/>
      <dgm:spPr/>
    </dgm:pt>
    <dgm:pt modelId="{7D2812C1-F8F7-4E85-93F0-5C69174E3C88}" type="pres">
      <dgm:prSet presAssocID="{ACB8F30F-49A2-4E60-9C96-9D1D3BA7950F}" presName="conn2-1" presStyleLbl="parChTrans1D3" presStyleIdx="2" presStyleCnt="10"/>
      <dgm:spPr/>
      <dgm:t>
        <a:bodyPr/>
        <a:lstStyle/>
        <a:p>
          <a:endParaRPr lang="es-MX"/>
        </a:p>
      </dgm:t>
    </dgm:pt>
    <dgm:pt modelId="{C17E2281-D352-4321-92FA-832F9F1F3955}" type="pres">
      <dgm:prSet presAssocID="{ACB8F30F-49A2-4E60-9C96-9D1D3BA7950F}" presName="connTx" presStyleLbl="parChTrans1D3" presStyleIdx="2" presStyleCnt="10"/>
      <dgm:spPr/>
      <dgm:t>
        <a:bodyPr/>
        <a:lstStyle/>
        <a:p>
          <a:endParaRPr lang="es-MX"/>
        </a:p>
      </dgm:t>
    </dgm:pt>
    <dgm:pt modelId="{8C1C8C61-4A78-4858-B1FA-721CA139E34E}" type="pres">
      <dgm:prSet presAssocID="{B5A6078A-3270-49B8-8C9E-ACF7371D8E89}" presName="root2" presStyleCnt="0"/>
      <dgm:spPr/>
    </dgm:pt>
    <dgm:pt modelId="{2AEDDBD1-7441-4FBC-B67A-B3665B66CBA4}" type="pres">
      <dgm:prSet presAssocID="{B5A6078A-3270-49B8-8C9E-ACF7371D8E89}" presName="LevelTwoTextNode" presStyleLbl="node3" presStyleIdx="2" presStyleCnt="10">
        <dgm:presLayoutVars>
          <dgm:chPref val="3"/>
        </dgm:presLayoutVars>
      </dgm:prSet>
      <dgm:spPr/>
      <dgm:t>
        <a:bodyPr/>
        <a:lstStyle/>
        <a:p>
          <a:endParaRPr lang="es-MX"/>
        </a:p>
      </dgm:t>
    </dgm:pt>
    <dgm:pt modelId="{699FAC20-3ED0-4C1A-93CC-0B669C8B9D73}" type="pres">
      <dgm:prSet presAssocID="{B5A6078A-3270-49B8-8C9E-ACF7371D8E89}" presName="level3hierChild" presStyleCnt="0"/>
      <dgm:spPr/>
    </dgm:pt>
    <dgm:pt modelId="{E5494F95-5B6A-4BD0-BE76-6210223DCCC3}" type="pres">
      <dgm:prSet presAssocID="{2CDAA63E-A3AC-4022-AC14-807E3098A0F7}" presName="conn2-1" presStyleLbl="parChTrans1D3" presStyleIdx="3" presStyleCnt="10"/>
      <dgm:spPr/>
      <dgm:t>
        <a:bodyPr/>
        <a:lstStyle/>
        <a:p>
          <a:endParaRPr lang="es-MX"/>
        </a:p>
      </dgm:t>
    </dgm:pt>
    <dgm:pt modelId="{359546F0-D293-42A1-9EAC-8F699951AEB1}" type="pres">
      <dgm:prSet presAssocID="{2CDAA63E-A3AC-4022-AC14-807E3098A0F7}" presName="connTx" presStyleLbl="parChTrans1D3" presStyleIdx="3" presStyleCnt="10"/>
      <dgm:spPr/>
      <dgm:t>
        <a:bodyPr/>
        <a:lstStyle/>
        <a:p>
          <a:endParaRPr lang="es-MX"/>
        </a:p>
      </dgm:t>
    </dgm:pt>
    <dgm:pt modelId="{4E455948-312F-4E40-8DCB-9F5763A64FA3}" type="pres">
      <dgm:prSet presAssocID="{C54381B5-E024-46C0-8347-94EBEC888E37}" presName="root2" presStyleCnt="0"/>
      <dgm:spPr/>
    </dgm:pt>
    <dgm:pt modelId="{BBF2B691-330A-40B4-9538-8DEC0B3F26D5}" type="pres">
      <dgm:prSet presAssocID="{C54381B5-E024-46C0-8347-94EBEC888E37}" presName="LevelTwoTextNode" presStyleLbl="node3" presStyleIdx="3" presStyleCnt="10">
        <dgm:presLayoutVars>
          <dgm:chPref val="3"/>
        </dgm:presLayoutVars>
      </dgm:prSet>
      <dgm:spPr/>
      <dgm:t>
        <a:bodyPr/>
        <a:lstStyle/>
        <a:p>
          <a:endParaRPr lang="es-MX"/>
        </a:p>
      </dgm:t>
    </dgm:pt>
    <dgm:pt modelId="{AB0454D2-8347-414B-8F97-332446BF5A22}" type="pres">
      <dgm:prSet presAssocID="{C54381B5-E024-46C0-8347-94EBEC888E37}" presName="level3hierChild" presStyleCnt="0"/>
      <dgm:spPr/>
    </dgm:pt>
    <dgm:pt modelId="{70D6E0C3-B12B-4773-88A8-8E378E9A901A}" type="pres">
      <dgm:prSet presAssocID="{3B65326A-34B8-4B8F-923F-DE766F81C7EB}" presName="conn2-1" presStyleLbl="parChTrans1D3" presStyleIdx="4" presStyleCnt="10"/>
      <dgm:spPr/>
      <dgm:t>
        <a:bodyPr/>
        <a:lstStyle/>
        <a:p>
          <a:endParaRPr lang="es-MX"/>
        </a:p>
      </dgm:t>
    </dgm:pt>
    <dgm:pt modelId="{A1AEA6C5-21E7-4401-A509-A0B2E49AFF92}" type="pres">
      <dgm:prSet presAssocID="{3B65326A-34B8-4B8F-923F-DE766F81C7EB}" presName="connTx" presStyleLbl="parChTrans1D3" presStyleIdx="4" presStyleCnt="10"/>
      <dgm:spPr/>
      <dgm:t>
        <a:bodyPr/>
        <a:lstStyle/>
        <a:p>
          <a:endParaRPr lang="es-MX"/>
        </a:p>
      </dgm:t>
    </dgm:pt>
    <dgm:pt modelId="{0782A7DD-82F8-4690-82F0-9AAAF5656353}" type="pres">
      <dgm:prSet presAssocID="{3647EEB1-8AEE-4E75-B907-A7DC3D432023}" presName="root2" presStyleCnt="0"/>
      <dgm:spPr/>
    </dgm:pt>
    <dgm:pt modelId="{D3898F68-E0E7-439E-9BA9-0DB9F0B39A7A}" type="pres">
      <dgm:prSet presAssocID="{3647EEB1-8AEE-4E75-B907-A7DC3D432023}" presName="LevelTwoTextNode" presStyleLbl="node3" presStyleIdx="4" presStyleCnt="10">
        <dgm:presLayoutVars>
          <dgm:chPref val="3"/>
        </dgm:presLayoutVars>
      </dgm:prSet>
      <dgm:spPr/>
      <dgm:t>
        <a:bodyPr/>
        <a:lstStyle/>
        <a:p>
          <a:endParaRPr lang="es-MX"/>
        </a:p>
      </dgm:t>
    </dgm:pt>
    <dgm:pt modelId="{568DBEB4-8A27-4F82-A275-CBA6584DE283}" type="pres">
      <dgm:prSet presAssocID="{3647EEB1-8AEE-4E75-B907-A7DC3D432023}" presName="level3hierChild" presStyleCnt="0"/>
      <dgm:spPr/>
    </dgm:pt>
    <dgm:pt modelId="{10D1AAF5-8BA1-4013-A4C9-6679ACC66D08}" type="pres">
      <dgm:prSet presAssocID="{C4AF8F7C-A4CE-4E04-84CD-C9534C8C8245}" presName="conn2-1" presStyleLbl="parChTrans1D3" presStyleIdx="5" presStyleCnt="10"/>
      <dgm:spPr/>
      <dgm:t>
        <a:bodyPr/>
        <a:lstStyle/>
        <a:p>
          <a:endParaRPr lang="es-MX"/>
        </a:p>
      </dgm:t>
    </dgm:pt>
    <dgm:pt modelId="{6F456907-1D08-436E-9AAF-5A7756A2DBE3}" type="pres">
      <dgm:prSet presAssocID="{C4AF8F7C-A4CE-4E04-84CD-C9534C8C8245}" presName="connTx" presStyleLbl="parChTrans1D3" presStyleIdx="5" presStyleCnt="10"/>
      <dgm:spPr/>
      <dgm:t>
        <a:bodyPr/>
        <a:lstStyle/>
        <a:p>
          <a:endParaRPr lang="es-MX"/>
        </a:p>
      </dgm:t>
    </dgm:pt>
    <dgm:pt modelId="{368EEA96-4534-40DE-AEB6-42A69E310DD4}" type="pres">
      <dgm:prSet presAssocID="{63BD5651-5ABD-4155-B70D-6304B7B06E13}" presName="root2" presStyleCnt="0"/>
      <dgm:spPr/>
    </dgm:pt>
    <dgm:pt modelId="{3E838208-7C8A-4435-9926-A88C31610F67}" type="pres">
      <dgm:prSet presAssocID="{63BD5651-5ABD-4155-B70D-6304B7B06E13}" presName="LevelTwoTextNode" presStyleLbl="node3" presStyleIdx="5" presStyleCnt="10">
        <dgm:presLayoutVars>
          <dgm:chPref val="3"/>
        </dgm:presLayoutVars>
      </dgm:prSet>
      <dgm:spPr/>
      <dgm:t>
        <a:bodyPr/>
        <a:lstStyle/>
        <a:p>
          <a:endParaRPr lang="es-MX"/>
        </a:p>
      </dgm:t>
    </dgm:pt>
    <dgm:pt modelId="{AF7E7F2A-86A3-4123-A238-46AA793D8205}" type="pres">
      <dgm:prSet presAssocID="{63BD5651-5ABD-4155-B70D-6304B7B06E13}" presName="level3hierChild" presStyleCnt="0"/>
      <dgm:spPr/>
    </dgm:pt>
    <dgm:pt modelId="{20E475D6-5F6D-486D-A519-6DB748D60E08}" type="pres">
      <dgm:prSet presAssocID="{881EDA49-3EA8-4E4B-986B-490779006503}" presName="conn2-1" presStyleLbl="parChTrans1D2" presStyleIdx="1" presStyleCnt="2"/>
      <dgm:spPr/>
      <dgm:t>
        <a:bodyPr/>
        <a:lstStyle/>
        <a:p>
          <a:endParaRPr lang="es-MX"/>
        </a:p>
      </dgm:t>
    </dgm:pt>
    <dgm:pt modelId="{66EEFA00-24A5-4A0A-A11C-78E094BAE950}" type="pres">
      <dgm:prSet presAssocID="{881EDA49-3EA8-4E4B-986B-490779006503}" presName="connTx" presStyleLbl="parChTrans1D2" presStyleIdx="1" presStyleCnt="2"/>
      <dgm:spPr/>
      <dgm:t>
        <a:bodyPr/>
        <a:lstStyle/>
        <a:p>
          <a:endParaRPr lang="es-MX"/>
        </a:p>
      </dgm:t>
    </dgm:pt>
    <dgm:pt modelId="{A9579314-7203-4298-A68F-8E7E7F79C740}" type="pres">
      <dgm:prSet presAssocID="{965286E3-075D-49EB-816E-33CA0D1AF18D}" presName="root2" presStyleCnt="0"/>
      <dgm:spPr/>
    </dgm:pt>
    <dgm:pt modelId="{3D9223C7-894E-4CC4-9DB8-8FE14A581783}" type="pres">
      <dgm:prSet presAssocID="{965286E3-075D-49EB-816E-33CA0D1AF18D}" presName="LevelTwoTextNode" presStyleLbl="node2" presStyleIdx="1" presStyleCnt="2">
        <dgm:presLayoutVars>
          <dgm:chPref val="3"/>
        </dgm:presLayoutVars>
      </dgm:prSet>
      <dgm:spPr/>
      <dgm:t>
        <a:bodyPr/>
        <a:lstStyle/>
        <a:p>
          <a:endParaRPr lang="es-MX"/>
        </a:p>
      </dgm:t>
    </dgm:pt>
    <dgm:pt modelId="{77DAE01F-0226-465A-8136-B0EE89305569}" type="pres">
      <dgm:prSet presAssocID="{965286E3-075D-49EB-816E-33CA0D1AF18D}" presName="level3hierChild" presStyleCnt="0"/>
      <dgm:spPr/>
    </dgm:pt>
    <dgm:pt modelId="{0C6996A9-1C8D-46F0-862E-63A6EA7D8994}" type="pres">
      <dgm:prSet presAssocID="{6CD09686-EA7F-4917-8EE4-4FA7BF4D6856}" presName="conn2-1" presStyleLbl="parChTrans1D3" presStyleIdx="6" presStyleCnt="10"/>
      <dgm:spPr/>
      <dgm:t>
        <a:bodyPr/>
        <a:lstStyle/>
        <a:p>
          <a:endParaRPr lang="es-MX"/>
        </a:p>
      </dgm:t>
    </dgm:pt>
    <dgm:pt modelId="{3DC65FB0-7065-4982-B4C5-67A54B6F74A0}" type="pres">
      <dgm:prSet presAssocID="{6CD09686-EA7F-4917-8EE4-4FA7BF4D6856}" presName="connTx" presStyleLbl="parChTrans1D3" presStyleIdx="6" presStyleCnt="10"/>
      <dgm:spPr/>
      <dgm:t>
        <a:bodyPr/>
        <a:lstStyle/>
        <a:p>
          <a:endParaRPr lang="es-MX"/>
        </a:p>
      </dgm:t>
    </dgm:pt>
    <dgm:pt modelId="{02C6AF23-8275-4349-AF94-DE9FE6149537}" type="pres">
      <dgm:prSet presAssocID="{E35D757C-7EAC-4B84-B99A-5965302498DE}" presName="root2" presStyleCnt="0"/>
      <dgm:spPr/>
    </dgm:pt>
    <dgm:pt modelId="{19B26673-911A-4336-9913-D1C94B636CF2}" type="pres">
      <dgm:prSet presAssocID="{E35D757C-7EAC-4B84-B99A-5965302498DE}" presName="LevelTwoTextNode" presStyleLbl="node3" presStyleIdx="6" presStyleCnt="10">
        <dgm:presLayoutVars>
          <dgm:chPref val="3"/>
        </dgm:presLayoutVars>
      </dgm:prSet>
      <dgm:spPr/>
      <dgm:t>
        <a:bodyPr/>
        <a:lstStyle/>
        <a:p>
          <a:endParaRPr lang="es-MX"/>
        </a:p>
      </dgm:t>
    </dgm:pt>
    <dgm:pt modelId="{4FF3923F-4C3D-40F6-B29D-41F7DC6887DF}" type="pres">
      <dgm:prSet presAssocID="{E35D757C-7EAC-4B84-B99A-5965302498DE}" presName="level3hierChild" presStyleCnt="0"/>
      <dgm:spPr/>
    </dgm:pt>
    <dgm:pt modelId="{9E63BDFE-8CE7-4306-B9DD-99B73E8F8CEF}" type="pres">
      <dgm:prSet presAssocID="{B4FFE15A-9542-4972-91F7-C297861152B6}" presName="conn2-1" presStyleLbl="parChTrans1D3" presStyleIdx="7" presStyleCnt="10"/>
      <dgm:spPr/>
      <dgm:t>
        <a:bodyPr/>
        <a:lstStyle/>
        <a:p>
          <a:endParaRPr lang="es-MX"/>
        </a:p>
      </dgm:t>
    </dgm:pt>
    <dgm:pt modelId="{13EA7EAE-DE8C-4DA1-954D-841D8EBB4BF9}" type="pres">
      <dgm:prSet presAssocID="{B4FFE15A-9542-4972-91F7-C297861152B6}" presName="connTx" presStyleLbl="parChTrans1D3" presStyleIdx="7" presStyleCnt="10"/>
      <dgm:spPr/>
      <dgm:t>
        <a:bodyPr/>
        <a:lstStyle/>
        <a:p>
          <a:endParaRPr lang="es-MX"/>
        </a:p>
      </dgm:t>
    </dgm:pt>
    <dgm:pt modelId="{5FE5F316-692B-4F0B-A9A7-0EC379C26345}" type="pres">
      <dgm:prSet presAssocID="{59B7EE90-6315-42DF-B882-FEA120750C40}" presName="root2" presStyleCnt="0"/>
      <dgm:spPr/>
    </dgm:pt>
    <dgm:pt modelId="{C66FE472-1BF2-42C0-AD4A-61D80AEF89C9}" type="pres">
      <dgm:prSet presAssocID="{59B7EE90-6315-42DF-B882-FEA120750C40}" presName="LevelTwoTextNode" presStyleLbl="node3" presStyleIdx="7" presStyleCnt="10">
        <dgm:presLayoutVars>
          <dgm:chPref val="3"/>
        </dgm:presLayoutVars>
      </dgm:prSet>
      <dgm:spPr/>
      <dgm:t>
        <a:bodyPr/>
        <a:lstStyle/>
        <a:p>
          <a:endParaRPr lang="es-MX"/>
        </a:p>
      </dgm:t>
    </dgm:pt>
    <dgm:pt modelId="{1E5AE739-7C43-4776-8B23-0134266C440E}" type="pres">
      <dgm:prSet presAssocID="{59B7EE90-6315-42DF-B882-FEA120750C40}" presName="level3hierChild" presStyleCnt="0"/>
      <dgm:spPr/>
    </dgm:pt>
    <dgm:pt modelId="{E9C7A53B-2999-4EB9-91A1-36345FB89547}" type="pres">
      <dgm:prSet presAssocID="{4851A44F-8A57-4AA1-A14E-587DBA215DE0}" presName="conn2-1" presStyleLbl="parChTrans1D3" presStyleIdx="8" presStyleCnt="10"/>
      <dgm:spPr/>
      <dgm:t>
        <a:bodyPr/>
        <a:lstStyle/>
        <a:p>
          <a:endParaRPr lang="es-MX"/>
        </a:p>
      </dgm:t>
    </dgm:pt>
    <dgm:pt modelId="{0D1671F8-4F63-49A7-B9A0-AA218D8CC711}" type="pres">
      <dgm:prSet presAssocID="{4851A44F-8A57-4AA1-A14E-587DBA215DE0}" presName="connTx" presStyleLbl="parChTrans1D3" presStyleIdx="8" presStyleCnt="10"/>
      <dgm:spPr/>
      <dgm:t>
        <a:bodyPr/>
        <a:lstStyle/>
        <a:p>
          <a:endParaRPr lang="es-MX"/>
        </a:p>
      </dgm:t>
    </dgm:pt>
    <dgm:pt modelId="{F63FFCDF-D1C4-4194-BAD8-483EA2F2C846}" type="pres">
      <dgm:prSet presAssocID="{23E2C550-0960-4810-A024-1E911AE6F896}" presName="root2" presStyleCnt="0"/>
      <dgm:spPr/>
    </dgm:pt>
    <dgm:pt modelId="{FA71DA99-85CF-42F0-A0DC-42EB555E3D26}" type="pres">
      <dgm:prSet presAssocID="{23E2C550-0960-4810-A024-1E911AE6F896}" presName="LevelTwoTextNode" presStyleLbl="node3" presStyleIdx="8" presStyleCnt="10">
        <dgm:presLayoutVars>
          <dgm:chPref val="3"/>
        </dgm:presLayoutVars>
      </dgm:prSet>
      <dgm:spPr/>
      <dgm:t>
        <a:bodyPr/>
        <a:lstStyle/>
        <a:p>
          <a:endParaRPr lang="es-MX"/>
        </a:p>
      </dgm:t>
    </dgm:pt>
    <dgm:pt modelId="{698CE742-70A9-4412-895B-D5DA8153DC9A}" type="pres">
      <dgm:prSet presAssocID="{23E2C550-0960-4810-A024-1E911AE6F896}" presName="level3hierChild" presStyleCnt="0"/>
      <dgm:spPr/>
    </dgm:pt>
    <dgm:pt modelId="{69EC4B42-DC56-44BB-B6C9-5C9EA1633DE5}" type="pres">
      <dgm:prSet presAssocID="{348FD302-8A53-4117-A231-80F060BC41B2}" presName="conn2-1" presStyleLbl="parChTrans1D3" presStyleIdx="9" presStyleCnt="10"/>
      <dgm:spPr/>
      <dgm:t>
        <a:bodyPr/>
        <a:lstStyle/>
        <a:p>
          <a:endParaRPr lang="es-MX"/>
        </a:p>
      </dgm:t>
    </dgm:pt>
    <dgm:pt modelId="{1311E33C-E4DB-41A8-99F6-2DC2A49AD3B4}" type="pres">
      <dgm:prSet presAssocID="{348FD302-8A53-4117-A231-80F060BC41B2}" presName="connTx" presStyleLbl="parChTrans1D3" presStyleIdx="9" presStyleCnt="10"/>
      <dgm:spPr/>
      <dgm:t>
        <a:bodyPr/>
        <a:lstStyle/>
        <a:p>
          <a:endParaRPr lang="es-MX"/>
        </a:p>
      </dgm:t>
    </dgm:pt>
    <dgm:pt modelId="{02038D40-0324-46C8-A267-FCE3DFA4EE6F}" type="pres">
      <dgm:prSet presAssocID="{B94C03BE-38AE-4C29-BA8A-F3CB9DDFBA4D}" presName="root2" presStyleCnt="0"/>
      <dgm:spPr/>
    </dgm:pt>
    <dgm:pt modelId="{3029C34B-CD38-4775-A1BA-2A0AD30708BB}" type="pres">
      <dgm:prSet presAssocID="{B94C03BE-38AE-4C29-BA8A-F3CB9DDFBA4D}" presName="LevelTwoTextNode" presStyleLbl="node3" presStyleIdx="9" presStyleCnt="10">
        <dgm:presLayoutVars>
          <dgm:chPref val="3"/>
        </dgm:presLayoutVars>
      </dgm:prSet>
      <dgm:spPr/>
      <dgm:t>
        <a:bodyPr/>
        <a:lstStyle/>
        <a:p>
          <a:endParaRPr lang="es-MX"/>
        </a:p>
      </dgm:t>
    </dgm:pt>
    <dgm:pt modelId="{50127009-2C05-407D-AD49-71C32A283A05}" type="pres">
      <dgm:prSet presAssocID="{B94C03BE-38AE-4C29-BA8A-F3CB9DDFBA4D}" presName="level3hierChild" presStyleCnt="0"/>
      <dgm:spPr/>
    </dgm:pt>
  </dgm:ptLst>
  <dgm:cxnLst>
    <dgm:cxn modelId="{1FF7D4B5-3E77-486D-9743-8E9EF3FF1AEC}" type="presOf" srcId="{1A80A8A7-F48F-4923-89FB-FDD69FA5FCC0}" destId="{1BB5A5DF-C117-4CC2-858E-C89AE06FA62B}" srcOrd="0" destOrd="0" presId="urn:microsoft.com/office/officeart/2005/8/layout/hierarchy2"/>
    <dgm:cxn modelId="{DF19D707-57BE-46BB-89A0-625408614B11}" type="presOf" srcId="{B4FFE15A-9542-4972-91F7-C297861152B6}" destId="{9E63BDFE-8CE7-4306-B9DD-99B73E8F8CEF}" srcOrd="0" destOrd="0" presId="urn:microsoft.com/office/officeart/2005/8/layout/hierarchy2"/>
    <dgm:cxn modelId="{F9DE2D56-6923-45BE-9EFB-3481D7A009E8}" type="presOf" srcId="{3647EEB1-8AEE-4E75-B907-A7DC3D432023}" destId="{D3898F68-E0E7-439E-9BA9-0DB9F0B39A7A}" srcOrd="0" destOrd="0" presId="urn:microsoft.com/office/officeart/2005/8/layout/hierarchy2"/>
    <dgm:cxn modelId="{C1AFBF59-40A1-4164-8A7A-0CBE67F53F71}" type="presOf" srcId="{E752FF41-02F5-45FB-BA9D-5289928E0030}" destId="{EAB30B5F-2861-4D52-9FDF-E8D59C03955E}" srcOrd="0" destOrd="0" presId="urn:microsoft.com/office/officeart/2005/8/layout/hierarchy2"/>
    <dgm:cxn modelId="{6DD1C31D-56D5-4A94-9650-02046B1DF718}" srcId="{965286E3-075D-49EB-816E-33CA0D1AF18D}" destId="{B94C03BE-38AE-4C29-BA8A-F3CB9DDFBA4D}" srcOrd="3" destOrd="0" parTransId="{348FD302-8A53-4117-A231-80F060BC41B2}" sibTransId="{656E60AD-0208-41EC-9891-18578966690E}"/>
    <dgm:cxn modelId="{BAA838CD-A566-475D-817C-D20AC3BC7F71}" type="presOf" srcId="{B5A6078A-3270-49B8-8C9E-ACF7371D8E89}" destId="{2AEDDBD1-7441-4FBC-B67A-B3665B66CBA4}" srcOrd="0" destOrd="0" presId="urn:microsoft.com/office/officeart/2005/8/layout/hierarchy2"/>
    <dgm:cxn modelId="{1424D73D-B15D-45B2-A4EB-4388EB8E4B1B}" srcId="{234C1912-00FB-4644-A8B3-174C7486706D}" destId="{965286E3-075D-49EB-816E-33CA0D1AF18D}" srcOrd="1" destOrd="0" parTransId="{881EDA49-3EA8-4E4B-986B-490779006503}" sibTransId="{A4598FA4-8C06-498E-9490-8C532E7C681C}"/>
    <dgm:cxn modelId="{EA444330-5390-431D-9A06-CD2E896F086A}" type="presOf" srcId="{A02CF277-9B68-4E29-BAB7-AE3C0BC2A94B}" destId="{BE9665B3-6939-4D70-AC6B-2BD57FE9B09F}" srcOrd="0" destOrd="0" presId="urn:microsoft.com/office/officeart/2005/8/layout/hierarchy2"/>
    <dgm:cxn modelId="{8D0252A6-85DB-45F1-B95E-6DDD8AACB92A}" type="presOf" srcId="{881EDA49-3EA8-4E4B-986B-490779006503}" destId="{66EEFA00-24A5-4A0A-A11C-78E094BAE950}" srcOrd="1" destOrd="0" presId="urn:microsoft.com/office/officeart/2005/8/layout/hierarchy2"/>
    <dgm:cxn modelId="{15363091-594B-43E4-B913-5C19EBA3429B}" type="presOf" srcId="{3B65326A-34B8-4B8F-923F-DE766F81C7EB}" destId="{A1AEA6C5-21E7-4401-A509-A0B2E49AFF92}" srcOrd="1" destOrd="0" presId="urn:microsoft.com/office/officeart/2005/8/layout/hierarchy2"/>
    <dgm:cxn modelId="{A649D532-413C-49F9-A096-EEADBF71B96C}" type="presOf" srcId="{881EDA49-3EA8-4E4B-986B-490779006503}" destId="{20E475D6-5F6D-486D-A519-6DB748D60E08}" srcOrd="0" destOrd="0" presId="urn:microsoft.com/office/officeart/2005/8/layout/hierarchy2"/>
    <dgm:cxn modelId="{54E2F5AB-7D92-449D-A778-89EFB02F89B5}" type="presOf" srcId="{4D60C7AD-BD29-46E2-93D0-30146066A909}" destId="{99BD114E-6654-4AD7-8635-04632E0CAD91}" srcOrd="0" destOrd="0" presId="urn:microsoft.com/office/officeart/2005/8/layout/hierarchy2"/>
    <dgm:cxn modelId="{AFC61D18-B928-490F-B636-E4B1C4FE585E}" type="presOf" srcId="{965286E3-075D-49EB-816E-33CA0D1AF18D}" destId="{3D9223C7-894E-4CC4-9DB8-8FE14A581783}" srcOrd="0" destOrd="0" presId="urn:microsoft.com/office/officeart/2005/8/layout/hierarchy2"/>
    <dgm:cxn modelId="{71506912-C5D0-4003-AB0C-2AC6EA241527}" type="presOf" srcId="{C4AF8F7C-A4CE-4E04-84CD-C9534C8C8245}" destId="{6F456907-1D08-436E-9AAF-5A7756A2DBE3}" srcOrd="1" destOrd="0" presId="urn:microsoft.com/office/officeart/2005/8/layout/hierarchy2"/>
    <dgm:cxn modelId="{B96DF235-0C1A-429E-85F8-872669802085}" srcId="{965286E3-075D-49EB-816E-33CA0D1AF18D}" destId="{23E2C550-0960-4810-A024-1E911AE6F896}" srcOrd="2" destOrd="0" parTransId="{4851A44F-8A57-4AA1-A14E-587DBA215DE0}" sibTransId="{D489045B-9BDC-4369-A028-16BD82F6CDF1}"/>
    <dgm:cxn modelId="{A39CBC8B-0155-4CA6-8806-95E44951EE35}" type="presOf" srcId="{C4AF8F7C-A4CE-4E04-84CD-C9534C8C8245}" destId="{10D1AAF5-8BA1-4013-A4C9-6679ACC66D08}" srcOrd="0" destOrd="0" presId="urn:microsoft.com/office/officeart/2005/8/layout/hierarchy2"/>
    <dgm:cxn modelId="{BE1CD27A-9B6B-4082-92C3-2603490077EC}" type="presOf" srcId="{B94C03BE-38AE-4C29-BA8A-F3CB9DDFBA4D}" destId="{3029C34B-CD38-4775-A1BA-2A0AD30708BB}" srcOrd="0" destOrd="0" presId="urn:microsoft.com/office/officeart/2005/8/layout/hierarchy2"/>
    <dgm:cxn modelId="{542245BB-D9A5-44D8-8DD8-04DB7CC56337}" type="presOf" srcId="{B4FFE15A-9542-4972-91F7-C297861152B6}" destId="{13EA7EAE-DE8C-4DA1-954D-841D8EBB4BF9}" srcOrd="1" destOrd="0" presId="urn:microsoft.com/office/officeart/2005/8/layout/hierarchy2"/>
    <dgm:cxn modelId="{C97D9E45-1AA8-4CCB-8CD6-F304AC776063}" type="presOf" srcId="{1A80A8A7-F48F-4923-89FB-FDD69FA5FCC0}" destId="{148DE4FF-6D42-4FAD-933C-DD8FC97D2C66}" srcOrd="1" destOrd="0" presId="urn:microsoft.com/office/officeart/2005/8/layout/hierarchy2"/>
    <dgm:cxn modelId="{4302F882-03E7-40E7-A579-2E682451D245}" type="presOf" srcId="{ACB8F30F-49A2-4E60-9C96-9D1D3BA7950F}" destId="{C17E2281-D352-4321-92FA-832F9F1F3955}" srcOrd="1" destOrd="0" presId="urn:microsoft.com/office/officeart/2005/8/layout/hierarchy2"/>
    <dgm:cxn modelId="{A4F5F28C-DE05-4519-B3C9-8FAA86E094B2}" type="presOf" srcId="{59B7EE90-6315-42DF-B882-FEA120750C40}" destId="{C66FE472-1BF2-42C0-AD4A-61D80AEF89C9}" srcOrd="0" destOrd="0" presId="urn:microsoft.com/office/officeart/2005/8/layout/hierarchy2"/>
    <dgm:cxn modelId="{A5C23D0D-9242-4493-AA13-340BA24325D3}" type="presOf" srcId="{6CD09686-EA7F-4917-8EE4-4FA7BF4D6856}" destId="{3DC65FB0-7065-4982-B4C5-67A54B6F74A0}" srcOrd="1" destOrd="0" presId="urn:microsoft.com/office/officeart/2005/8/layout/hierarchy2"/>
    <dgm:cxn modelId="{6FB5E1C7-4097-411F-9B51-6EB80CC8E8B0}" type="presOf" srcId="{234C1912-00FB-4644-A8B3-174C7486706D}" destId="{A6644E71-EBA5-4DAD-B03C-002748A09186}" srcOrd="0" destOrd="0" presId="urn:microsoft.com/office/officeart/2005/8/layout/hierarchy2"/>
    <dgm:cxn modelId="{488A3D1C-1AAA-435B-BCCC-850DC8A20226}" srcId="{9C337D77-CF36-47E1-B437-C2C7F0169C53}" destId="{E752FF41-02F5-45FB-BA9D-5289928E0030}" srcOrd="0" destOrd="0" parTransId="{00B14AF5-0571-4EF3-9CF9-654526521076}" sibTransId="{628C0E88-0D71-4389-9814-6F91DC543FB4}"/>
    <dgm:cxn modelId="{217C3B9B-FE13-4970-B545-F6C194DB451B}" type="presOf" srcId="{3B65326A-34B8-4B8F-923F-DE766F81C7EB}" destId="{70D6E0C3-B12B-4773-88A8-8E378E9A901A}" srcOrd="0" destOrd="0" presId="urn:microsoft.com/office/officeart/2005/8/layout/hierarchy2"/>
    <dgm:cxn modelId="{8DD74273-2CF4-4327-A391-72F6F3C3D20A}" srcId="{965286E3-075D-49EB-816E-33CA0D1AF18D}" destId="{59B7EE90-6315-42DF-B882-FEA120750C40}" srcOrd="1" destOrd="0" parTransId="{B4FFE15A-9542-4972-91F7-C297861152B6}" sibTransId="{95F29A81-6FF7-435D-AAE3-66765E52B2BE}"/>
    <dgm:cxn modelId="{EBD5DEF1-8CED-4B1E-9CE8-EF07DE01B431}" type="presOf" srcId="{00B14AF5-0571-4EF3-9CF9-654526521076}" destId="{D637082D-AF2C-48FF-9082-C3968568161D}" srcOrd="1" destOrd="0" presId="urn:microsoft.com/office/officeart/2005/8/layout/hierarchy2"/>
    <dgm:cxn modelId="{6D39F74E-FD5B-45B8-AFEE-C2F127C47089}" srcId="{9C337D77-CF36-47E1-B437-C2C7F0169C53}" destId="{A02CF277-9B68-4E29-BAB7-AE3C0BC2A94B}" srcOrd="1" destOrd="0" parTransId="{4D60C7AD-BD29-46E2-93D0-30146066A909}" sibTransId="{59BCAAD6-88B1-401B-8ED9-0C7FC9150C71}"/>
    <dgm:cxn modelId="{E4B873AB-4C03-422C-B2FB-6C6B588D66A2}" srcId="{9C337D77-CF36-47E1-B437-C2C7F0169C53}" destId="{C54381B5-E024-46C0-8347-94EBEC888E37}" srcOrd="3" destOrd="0" parTransId="{2CDAA63E-A3AC-4022-AC14-807E3098A0F7}" sibTransId="{554F710F-1BB5-4DE7-A22D-497D8C1C1890}"/>
    <dgm:cxn modelId="{81B8B040-F81E-47A4-AA21-A3B909A92D55}" type="presOf" srcId="{00B14AF5-0571-4EF3-9CF9-654526521076}" destId="{B50A0099-6579-499D-A222-192A044D59E2}" srcOrd="0" destOrd="0" presId="urn:microsoft.com/office/officeart/2005/8/layout/hierarchy2"/>
    <dgm:cxn modelId="{B4C829B3-35ED-4DD1-BFFD-DA603510F984}" type="presOf" srcId="{2CDAA63E-A3AC-4022-AC14-807E3098A0F7}" destId="{E5494F95-5B6A-4BD0-BE76-6210223DCCC3}" srcOrd="0" destOrd="0" presId="urn:microsoft.com/office/officeart/2005/8/layout/hierarchy2"/>
    <dgm:cxn modelId="{FFB0976C-67F8-4FCA-8A8E-94C831CE62CD}" type="presOf" srcId="{6CD09686-EA7F-4917-8EE4-4FA7BF4D6856}" destId="{0C6996A9-1C8D-46F0-862E-63A6EA7D8994}" srcOrd="0" destOrd="0" presId="urn:microsoft.com/office/officeart/2005/8/layout/hierarchy2"/>
    <dgm:cxn modelId="{6CF26CB4-A562-43D0-A24A-5222B2EF6082}" type="presOf" srcId="{C54381B5-E024-46C0-8347-94EBEC888E37}" destId="{BBF2B691-330A-40B4-9538-8DEC0B3F26D5}" srcOrd="0" destOrd="0" presId="urn:microsoft.com/office/officeart/2005/8/layout/hierarchy2"/>
    <dgm:cxn modelId="{E9B18DC0-6E5D-40DB-8B2E-B07E6D14803E}" type="presOf" srcId="{ACB8F30F-49A2-4E60-9C96-9D1D3BA7950F}" destId="{7D2812C1-F8F7-4E85-93F0-5C69174E3C88}" srcOrd="0" destOrd="0" presId="urn:microsoft.com/office/officeart/2005/8/layout/hierarchy2"/>
    <dgm:cxn modelId="{6F2F0B09-6A57-477C-A371-89B292ED919E}" type="presOf" srcId="{348FD302-8A53-4117-A231-80F060BC41B2}" destId="{1311E33C-E4DB-41A8-99F6-2DC2A49AD3B4}" srcOrd="1" destOrd="0" presId="urn:microsoft.com/office/officeart/2005/8/layout/hierarchy2"/>
    <dgm:cxn modelId="{18241492-8B42-44BE-812D-E898A3E1C47E}" srcId="{9C337D77-CF36-47E1-B437-C2C7F0169C53}" destId="{63BD5651-5ABD-4155-B70D-6304B7B06E13}" srcOrd="5" destOrd="0" parTransId="{C4AF8F7C-A4CE-4E04-84CD-C9534C8C8245}" sibTransId="{279E4F82-05DD-46C8-9E6D-F9628CB5A7AA}"/>
    <dgm:cxn modelId="{BACC87E1-E532-43BD-B69E-5C45E3211BE8}" type="presOf" srcId="{348FD302-8A53-4117-A231-80F060BC41B2}" destId="{69EC4B42-DC56-44BB-B6C9-5C9EA1633DE5}" srcOrd="0" destOrd="0" presId="urn:microsoft.com/office/officeart/2005/8/layout/hierarchy2"/>
    <dgm:cxn modelId="{A73FCED6-43F7-4FD4-A8C3-8D3F3C15F657}" type="presOf" srcId="{23E2C550-0960-4810-A024-1E911AE6F896}" destId="{FA71DA99-85CF-42F0-A0DC-42EB555E3D26}" srcOrd="0" destOrd="0" presId="urn:microsoft.com/office/officeart/2005/8/layout/hierarchy2"/>
    <dgm:cxn modelId="{0E2206FC-3B07-40C0-BCC5-BFC3BFC0142A}" type="presOf" srcId="{E35D757C-7EAC-4B84-B99A-5965302498DE}" destId="{19B26673-911A-4336-9913-D1C94B636CF2}" srcOrd="0" destOrd="0" presId="urn:microsoft.com/office/officeart/2005/8/layout/hierarchy2"/>
    <dgm:cxn modelId="{CB05A692-8B29-4BC3-90F0-B4B85A5FEFF9}" type="presOf" srcId="{9C337D77-CF36-47E1-B437-C2C7F0169C53}" destId="{65B7299A-34E4-48EA-BFAA-FF375A736878}" srcOrd="0" destOrd="0" presId="urn:microsoft.com/office/officeart/2005/8/layout/hierarchy2"/>
    <dgm:cxn modelId="{6C340B27-7C10-4F9C-A2BB-5DE856B3D4ED}" srcId="{19EF5755-8C6D-41E8-AC38-46545F68A991}" destId="{234C1912-00FB-4644-A8B3-174C7486706D}" srcOrd="0" destOrd="0" parTransId="{43AB9C5B-8400-443F-B1A4-34786DB5185C}" sibTransId="{68FB845A-3C24-48E5-A7B1-4895D161A4A9}"/>
    <dgm:cxn modelId="{DA0052F3-78B0-4E50-BD26-7D0688C51D88}" srcId="{234C1912-00FB-4644-A8B3-174C7486706D}" destId="{9C337D77-CF36-47E1-B437-C2C7F0169C53}" srcOrd="0" destOrd="0" parTransId="{1A80A8A7-F48F-4923-89FB-FDD69FA5FCC0}" sibTransId="{DAEC1926-D078-4144-AC1A-2278E1BBEF99}"/>
    <dgm:cxn modelId="{3EAABCF2-F68F-4D16-B18C-C9C6577B4DF0}" type="presOf" srcId="{2CDAA63E-A3AC-4022-AC14-807E3098A0F7}" destId="{359546F0-D293-42A1-9EAC-8F699951AEB1}" srcOrd="1" destOrd="0" presId="urn:microsoft.com/office/officeart/2005/8/layout/hierarchy2"/>
    <dgm:cxn modelId="{752208AB-7019-460F-8238-BD354810438F}" srcId="{9C337D77-CF36-47E1-B437-C2C7F0169C53}" destId="{3647EEB1-8AEE-4E75-B907-A7DC3D432023}" srcOrd="4" destOrd="0" parTransId="{3B65326A-34B8-4B8F-923F-DE766F81C7EB}" sibTransId="{88FFCAB3-4623-441D-8EF1-5D19DEB10029}"/>
    <dgm:cxn modelId="{7B035143-7806-4953-BC1B-76D2123ACA6A}" type="presOf" srcId="{63BD5651-5ABD-4155-B70D-6304B7B06E13}" destId="{3E838208-7C8A-4435-9926-A88C31610F67}" srcOrd="0" destOrd="0" presId="urn:microsoft.com/office/officeart/2005/8/layout/hierarchy2"/>
    <dgm:cxn modelId="{6C527A74-4D97-4E57-9BAC-76B6D0F23214}" srcId="{9C337D77-CF36-47E1-B437-C2C7F0169C53}" destId="{B5A6078A-3270-49B8-8C9E-ACF7371D8E89}" srcOrd="2" destOrd="0" parTransId="{ACB8F30F-49A2-4E60-9C96-9D1D3BA7950F}" sibTransId="{4FA9E0FA-3038-43F0-8C41-0E8DF890A0C7}"/>
    <dgm:cxn modelId="{CE8D6823-3FEB-4E4D-84DF-8AD6DC879522}" type="presOf" srcId="{19EF5755-8C6D-41E8-AC38-46545F68A991}" destId="{99FC111C-7491-4698-BF3D-76E8E98B7B31}" srcOrd="0" destOrd="0" presId="urn:microsoft.com/office/officeart/2005/8/layout/hierarchy2"/>
    <dgm:cxn modelId="{BBDCD31F-55EC-4076-95CE-226B0CDB72BC}" type="presOf" srcId="{4851A44F-8A57-4AA1-A14E-587DBA215DE0}" destId="{E9C7A53B-2999-4EB9-91A1-36345FB89547}" srcOrd="0" destOrd="0" presId="urn:microsoft.com/office/officeart/2005/8/layout/hierarchy2"/>
    <dgm:cxn modelId="{C8F354B3-23B3-4316-A2E3-1B18D910B56D}" type="presOf" srcId="{4851A44F-8A57-4AA1-A14E-587DBA215DE0}" destId="{0D1671F8-4F63-49A7-B9A0-AA218D8CC711}" srcOrd="1" destOrd="0" presId="urn:microsoft.com/office/officeart/2005/8/layout/hierarchy2"/>
    <dgm:cxn modelId="{EF22F73A-564D-49C3-9F94-43BC2D004424}" srcId="{965286E3-075D-49EB-816E-33CA0D1AF18D}" destId="{E35D757C-7EAC-4B84-B99A-5965302498DE}" srcOrd="0" destOrd="0" parTransId="{6CD09686-EA7F-4917-8EE4-4FA7BF4D6856}" sibTransId="{D8C4B5AA-7A20-4D60-9D42-6A61B5AC037C}"/>
    <dgm:cxn modelId="{5387E420-5C30-4D15-85D6-6FC79B416736}" type="presOf" srcId="{4D60C7AD-BD29-46E2-93D0-30146066A909}" destId="{7965CC48-61BF-43C5-8DF0-21F9C6DFBABE}" srcOrd="1" destOrd="0" presId="urn:microsoft.com/office/officeart/2005/8/layout/hierarchy2"/>
    <dgm:cxn modelId="{AF4C00E9-DB3A-4BA9-98DB-D381FAC6737C}" type="presParOf" srcId="{99FC111C-7491-4698-BF3D-76E8E98B7B31}" destId="{53CEF6CA-DA0E-442E-B8A3-49B8A7F8F8DC}" srcOrd="0" destOrd="0" presId="urn:microsoft.com/office/officeart/2005/8/layout/hierarchy2"/>
    <dgm:cxn modelId="{51DA29F5-5B9D-4F69-BC52-7771F7E126B5}" type="presParOf" srcId="{53CEF6CA-DA0E-442E-B8A3-49B8A7F8F8DC}" destId="{A6644E71-EBA5-4DAD-B03C-002748A09186}" srcOrd="0" destOrd="0" presId="urn:microsoft.com/office/officeart/2005/8/layout/hierarchy2"/>
    <dgm:cxn modelId="{925BDA8D-CA53-4E80-B262-7AE5593190B8}" type="presParOf" srcId="{53CEF6CA-DA0E-442E-B8A3-49B8A7F8F8DC}" destId="{F95F4760-BCD9-4B00-8F2E-2E1373DBA54B}" srcOrd="1" destOrd="0" presId="urn:microsoft.com/office/officeart/2005/8/layout/hierarchy2"/>
    <dgm:cxn modelId="{4EE729E9-E74E-4B8B-9B12-35D3ACBC9826}" type="presParOf" srcId="{F95F4760-BCD9-4B00-8F2E-2E1373DBA54B}" destId="{1BB5A5DF-C117-4CC2-858E-C89AE06FA62B}" srcOrd="0" destOrd="0" presId="urn:microsoft.com/office/officeart/2005/8/layout/hierarchy2"/>
    <dgm:cxn modelId="{2CFB30B0-0F0A-4059-9C0B-E99A18F1B149}" type="presParOf" srcId="{1BB5A5DF-C117-4CC2-858E-C89AE06FA62B}" destId="{148DE4FF-6D42-4FAD-933C-DD8FC97D2C66}" srcOrd="0" destOrd="0" presId="urn:microsoft.com/office/officeart/2005/8/layout/hierarchy2"/>
    <dgm:cxn modelId="{90F1A323-E935-4EBE-8C8B-8FCA0410A73D}" type="presParOf" srcId="{F95F4760-BCD9-4B00-8F2E-2E1373DBA54B}" destId="{7F72374A-EF48-4912-B8C4-62A0E8A7FFB0}" srcOrd="1" destOrd="0" presId="urn:microsoft.com/office/officeart/2005/8/layout/hierarchy2"/>
    <dgm:cxn modelId="{081D759F-6889-43AB-AD84-E608842E40A5}" type="presParOf" srcId="{7F72374A-EF48-4912-B8C4-62A0E8A7FFB0}" destId="{65B7299A-34E4-48EA-BFAA-FF375A736878}" srcOrd="0" destOrd="0" presId="urn:microsoft.com/office/officeart/2005/8/layout/hierarchy2"/>
    <dgm:cxn modelId="{2299EB14-37B8-4B0D-86CA-7DC88F636B89}" type="presParOf" srcId="{7F72374A-EF48-4912-B8C4-62A0E8A7FFB0}" destId="{B48C24FF-C878-43B6-8322-C4A2F44F0055}" srcOrd="1" destOrd="0" presId="urn:microsoft.com/office/officeart/2005/8/layout/hierarchy2"/>
    <dgm:cxn modelId="{9D838F04-46C5-41A8-B9DA-D6FB9B397F36}" type="presParOf" srcId="{B48C24FF-C878-43B6-8322-C4A2F44F0055}" destId="{B50A0099-6579-499D-A222-192A044D59E2}" srcOrd="0" destOrd="0" presId="urn:microsoft.com/office/officeart/2005/8/layout/hierarchy2"/>
    <dgm:cxn modelId="{D7641B0F-1A84-487E-BBC1-2F5A34F5B242}" type="presParOf" srcId="{B50A0099-6579-499D-A222-192A044D59E2}" destId="{D637082D-AF2C-48FF-9082-C3968568161D}" srcOrd="0" destOrd="0" presId="urn:microsoft.com/office/officeart/2005/8/layout/hierarchy2"/>
    <dgm:cxn modelId="{FC2EFC09-23AB-4E1F-BF2C-AEED5D3F7248}" type="presParOf" srcId="{B48C24FF-C878-43B6-8322-C4A2F44F0055}" destId="{8BCA3DBD-E839-4E03-8436-54CA6745A372}" srcOrd="1" destOrd="0" presId="urn:microsoft.com/office/officeart/2005/8/layout/hierarchy2"/>
    <dgm:cxn modelId="{FF21CFE7-C947-4793-A7B4-EA9499D06376}" type="presParOf" srcId="{8BCA3DBD-E839-4E03-8436-54CA6745A372}" destId="{EAB30B5F-2861-4D52-9FDF-E8D59C03955E}" srcOrd="0" destOrd="0" presId="urn:microsoft.com/office/officeart/2005/8/layout/hierarchy2"/>
    <dgm:cxn modelId="{793ADAA4-4AAD-4B54-82DE-714B6DFAE0C0}" type="presParOf" srcId="{8BCA3DBD-E839-4E03-8436-54CA6745A372}" destId="{42439C93-8B6B-4E78-94E4-F72BCE4ADF4F}" srcOrd="1" destOrd="0" presId="urn:microsoft.com/office/officeart/2005/8/layout/hierarchy2"/>
    <dgm:cxn modelId="{8A785787-BB87-46E6-91C9-495A0D888D50}" type="presParOf" srcId="{B48C24FF-C878-43B6-8322-C4A2F44F0055}" destId="{99BD114E-6654-4AD7-8635-04632E0CAD91}" srcOrd="2" destOrd="0" presId="urn:microsoft.com/office/officeart/2005/8/layout/hierarchy2"/>
    <dgm:cxn modelId="{D9C0E810-F5D0-4249-81ED-82BC78972DA8}" type="presParOf" srcId="{99BD114E-6654-4AD7-8635-04632E0CAD91}" destId="{7965CC48-61BF-43C5-8DF0-21F9C6DFBABE}" srcOrd="0" destOrd="0" presId="urn:microsoft.com/office/officeart/2005/8/layout/hierarchy2"/>
    <dgm:cxn modelId="{390961DA-123B-43FD-94DD-B89C0A5403F3}" type="presParOf" srcId="{B48C24FF-C878-43B6-8322-C4A2F44F0055}" destId="{0515A0EB-E4EB-4BEC-BC93-0374A2AEB95D}" srcOrd="3" destOrd="0" presId="urn:microsoft.com/office/officeart/2005/8/layout/hierarchy2"/>
    <dgm:cxn modelId="{D23BFBA1-19FF-4FAD-9F53-DC02A507548B}" type="presParOf" srcId="{0515A0EB-E4EB-4BEC-BC93-0374A2AEB95D}" destId="{BE9665B3-6939-4D70-AC6B-2BD57FE9B09F}" srcOrd="0" destOrd="0" presId="urn:microsoft.com/office/officeart/2005/8/layout/hierarchy2"/>
    <dgm:cxn modelId="{73532A31-088F-4852-9F25-AB1DAB1C0D56}" type="presParOf" srcId="{0515A0EB-E4EB-4BEC-BC93-0374A2AEB95D}" destId="{5849D3D4-8DE7-4F4C-AE7A-48C8A84A62C2}" srcOrd="1" destOrd="0" presId="urn:microsoft.com/office/officeart/2005/8/layout/hierarchy2"/>
    <dgm:cxn modelId="{2CB9844A-C83F-4E6D-BAE3-48AA20A5459C}" type="presParOf" srcId="{B48C24FF-C878-43B6-8322-C4A2F44F0055}" destId="{7D2812C1-F8F7-4E85-93F0-5C69174E3C88}" srcOrd="4" destOrd="0" presId="urn:microsoft.com/office/officeart/2005/8/layout/hierarchy2"/>
    <dgm:cxn modelId="{FD9346D2-28BD-4F8D-92E7-EBCC0953619E}" type="presParOf" srcId="{7D2812C1-F8F7-4E85-93F0-5C69174E3C88}" destId="{C17E2281-D352-4321-92FA-832F9F1F3955}" srcOrd="0" destOrd="0" presId="urn:microsoft.com/office/officeart/2005/8/layout/hierarchy2"/>
    <dgm:cxn modelId="{1FA2A456-B329-4497-9840-B049C36D2F06}" type="presParOf" srcId="{B48C24FF-C878-43B6-8322-C4A2F44F0055}" destId="{8C1C8C61-4A78-4858-B1FA-721CA139E34E}" srcOrd="5" destOrd="0" presId="urn:microsoft.com/office/officeart/2005/8/layout/hierarchy2"/>
    <dgm:cxn modelId="{77E46F66-9A47-4DA2-A834-6BA7DF6B1B4D}" type="presParOf" srcId="{8C1C8C61-4A78-4858-B1FA-721CA139E34E}" destId="{2AEDDBD1-7441-4FBC-B67A-B3665B66CBA4}" srcOrd="0" destOrd="0" presId="urn:microsoft.com/office/officeart/2005/8/layout/hierarchy2"/>
    <dgm:cxn modelId="{3A3EE215-A7FE-4BFF-A4C1-F53B009960E1}" type="presParOf" srcId="{8C1C8C61-4A78-4858-B1FA-721CA139E34E}" destId="{699FAC20-3ED0-4C1A-93CC-0B669C8B9D73}" srcOrd="1" destOrd="0" presId="urn:microsoft.com/office/officeart/2005/8/layout/hierarchy2"/>
    <dgm:cxn modelId="{D0869CBB-0E70-4F1E-AAA3-4FEC1C7C880D}" type="presParOf" srcId="{B48C24FF-C878-43B6-8322-C4A2F44F0055}" destId="{E5494F95-5B6A-4BD0-BE76-6210223DCCC3}" srcOrd="6" destOrd="0" presId="urn:microsoft.com/office/officeart/2005/8/layout/hierarchy2"/>
    <dgm:cxn modelId="{46878FCA-89EA-431B-BFC8-47FD9020CA4E}" type="presParOf" srcId="{E5494F95-5B6A-4BD0-BE76-6210223DCCC3}" destId="{359546F0-D293-42A1-9EAC-8F699951AEB1}" srcOrd="0" destOrd="0" presId="urn:microsoft.com/office/officeart/2005/8/layout/hierarchy2"/>
    <dgm:cxn modelId="{9C2A5ABE-458C-4A76-AD48-4F481EC8BD57}" type="presParOf" srcId="{B48C24FF-C878-43B6-8322-C4A2F44F0055}" destId="{4E455948-312F-4E40-8DCB-9F5763A64FA3}" srcOrd="7" destOrd="0" presId="urn:microsoft.com/office/officeart/2005/8/layout/hierarchy2"/>
    <dgm:cxn modelId="{25B5E0B8-52E0-46D4-B032-85134BA8E578}" type="presParOf" srcId="{4E455948-312F-4E40-8DCB-9F5763A64FA3}" destId="{BBF2B691-330A-40B4-9538-8DEC0B3F26D5}" srcOrd="0" destOrd="0" presId="urn:microsoft.com/office/officeart/2005/8/layout/hierarchy2"/>
    <dgm:cxn modelId="{281DE7F1-4160-40C6-8C2D-4E4F7C5FAC85}" type="presParOf" srcId="{4E455948-312F-4E40-8DCB-9F5763A64FA3}" destId="{AB0454D2-8347-414B-8F97-332446BF5A22}" srcOrd="1" destOrd="0" presId="urn:microsoft.com/office/officeart/2005/8/layout/hierarchy2"/>
    <dgm:cxn modelId="{1953899E-FAE5-42EA-944C-B20A58149F5C}" type="presParOf" srcId="{B48C24FF-C878-43B6-8322-C4A2F44F0055}" destId="{70D6E0C3-B12B-4773-88A8-8E378E9A901A}" srcOrd="8" destOrd="0" presId="urn:microsoft.com/office/officeart/2005/8/layout/hierarchy2"/>
    <dgm:cxn modelId="{B590DC5D-7382-40B0-AA66-32A1F2EE3BE1}" type="presParOf" srcId="{70D6E0C3-B12B-4773-88A8-8E378E9A901A}" destId="{A1AEA6C5-21E7-4401-A509-A0B2E49AFF92}" srcOrd="0" destOrd="0" presId="urn:microsoft.com/office/officeart/2005/8/layout/hierarchy2"/>
    <dgm:cxn modelId="{EFC3EB97-F99D-4A26-B7ED-D178461FE2D0}" type="presParOf" srcId="{B48C24FF-C878-43B6-8322-C4A2F44F0055}" destId="{0782A7DD-82F8-4690-82F0-9AAAF5656353}" srcOrd="9" destOrd="0" presId="urn:microsoft.com/office/officeart/2005/8/layout/hierarchy2"/>
    <dgm:cxn modelId="{1C5F767F-BA6C-4850-8155-35B8ACDA119D}" type="presParOf" srcId="{0782A7DD-82F8-4690-82F0-9AAAF5656353}" destId="{D3898F68-E0E7-439E-9BA9-0DB9F0B39A7A}" srcOrd="0" destOrd="0" presId="urn:microsoft.com/office/officeart/2005/8/layout/hierarchy2"/>
    <dgm:cxn modelId="{66BECE1E-C125-405D-B87F-EDA042A1732A}" type="presParOf" srcId="{0782A7DD-82F8-4690-82F0-9AAAF5656353}" destId="{568DBEB4-8A27-4F82-A275-CBA6584DE283}" srcOrd="1" destOrd="0" presId="urn:microsoft.com/office/officeart/2005/8/layout/hierarchy2"/>
    <dgm:cxn modelId="{A2252561-2C8B-4EE7-B0C3-E044D86BF091}" type="presParOf" srcId="{B48C24FF-C878-43B6-8322-C4A2F44F0055}" destId="{10D1AAF5-8BA1-4013-A4C9-6679ACC66D08}" srcOrd="10" destOrd="0" presId="urn:microsoft.com/office/officeart/2005/8/layout/hierarchy2"/>
    <dgm:cxn modelId="{2F470DBF-8BBB-4EEB-8EE9-55EB169A87C2}" type="presParOf" srcId="{10D1AAF5-8BA1-4013-A4C9-6679ACC66D08}" destId="{6F456907-1D08-436E-9AAF-5A7756A2DBE3}" srcOrd="0" destOrd="0" presId="urn:microsoft.com/office/officeart/2005/8/layout/hierarchy2"/>
    <dgm:cxn modelId="{26285574-C39B-4ED4-B1A9-C078C1315995}" type="presParOf" srcId="{B48C24FF-C878-43B6-8322-C4A2F44F0055}" destId="{368EEA96-4534-40DE-AEB6-42A69E310DD4}" srcOrd="11" destOrd="0" presId="urn:microsoft.com/office/officeart/2005/8/layout/hierarchy2"/>
    <dgm:cxn modelId="{5B4B614D-DBE8-4487-9FA0-80502191B6FE}" type="presParOf" srcId="{368EEA96-4534-40DE-AEB6-42A69E310DD4}" destId="{3E838208-7C8A-4435-9926-A88C31610F67}" srcOrd="0" destOrd="0" presId="urn:microsoft.com/office/officeart/2005/8/layout/hierarchy2"/>
    <dgm:cxn modelId="{94DFC81B-4D2A-4979-ABAE-0CBA876F9D6A}" type="presParOf" srcId="{368EEA96-4534-40DE-AEB6-42A69E310DD4}" destId="{AF7E7F2A-86A3-4123-A238-46AA793D8205}" srcOrd="1" destOrd="0" presId="urn:microsoft.com/office/officeart/2005/8/layout/hierarchy2"/>
    <dgm:cxn modelId="{63264462-E96D-40B8-9C20-7B873FFB5F47}" type="presParOf" srcId="{F95F4760-BCD9-4B00-8F2E-2E1373DBA54B}" destId="{20E475D6-5F6D-486D-A519-6DB748D60E08}" srcOrd="2" destOrd="0" presId="urn:microsoft.com/office/officeart/2005/8/layout/hierarchy2"/>
    <dgm:cxn modelId="{EEE087B5-8D77-49F3-88CC-6B80F923D9E9}" type="presParOf" srcId="{20E475D6-5F6D-486D-A519-6DB748D60E08}" destId="{66EEFA00-24A5-4A0A-A11C-78E094BAE950}" srcOrd="0" destOrd="0" presId="urn:microsoft.com/office/officeart/2005/8/layout/hierarchy2"/>
    <dgm:cxn modelId="{8249897F-7DD2-4C02-A24B-D4932136981E}" type="presParOf" srcId="{F95F4760-BCD9-4B00-8F2E-2E1373DBA54B}" destId="{A9579314-7203-4298-A68F-8E7E7F79C740}" srcOrd="3" destOrd="0" presId="urn:microsoft.com/office/officeart/2005/8/layout/hierarchy2"/>
    <dgm:cxn modelId="{A8C7CEE4-7B7C-440B-ABEB-CBCBBCFF07BB}" type="presParOf" srcId="{A9579314-7203-4298-A68F-8E7E7F79C740}" destId="{3D9223C7-894E-4CC4-9DB8-8FE14A581783}" srcOrd="0" destOrd="0" presId="urn:microsoft.com/office/officeart/2005/8/layout/hierarchy2"/>
    <dgm:cxn modelId="{710B8FA7-006F-4F6A-9F7D-376AE305F838}" type="presParOf" srcId="{A9579314-7203-4298-A68F-8E7E7F79C740}" destId="{77DAE01F-0226-465A-8136-B0EE89305569}" srcOrd="1" destOrd="0" presId="urn:microsoft.com/office/officeart/2005/8/layout/hierarchy2"/>
    <dgm:cxn modelId="{EFA81A99-805C-459A-92A6-A39D218EFADB}" type="presParOf" srcId="{77DAE01F-0226-465A-8136-B0EE89305569}" destId="{0C6996A9-1C8D-46F0-862E-63A6EA7D8994}" srcOrd="0" destOrd="0" presId="urn:microsoft.com/office/officeart/2005/8/layout/hierarchy2"/>
    <dgm:cxn modelId="{7BB3E460-5E36-4D69-83F1-AAE67C81AFFE}" type="presParOf" srcId="{0C6996A9-1C8D-46F0-862E-63A6EA7D8994}" destId="{3DC65FB0-7065-4982-B4C5-67A54B6F74A0}" srcOrd="0" destOrd="0" presId="urn:microsoft.com/office/officeart/2005/8/layout/hierarchy2"/>
    <dgm:cxn modelId="{372E51F2-A5BC-4769-A67A-10E891A39C7C}" type="presParOf" srcId="{77DAE01F-0226-465A-8136-B0EE89305569}" destId="{02C6AF23-8275-4349-AF94-DE9FE6149537}" srcOrd="1" destOrd="0" presId="urn:microsoft.com/office/officeart/2005/8/layout/hierarchy2"/>
    <dgm:cxn modelId="{3079697A-F745-42B3-AF8A-200302B20ACB}" type="presParOf" srcId="{02C6AF23-8275-4349-AF94-DE9FE6149537}" destId="{19B26673-911A-4336-9913-D1C94B636CF2}" srcOrd="0" destOrd="0" presId="urn:microsoft.com/office/officeart/2005/8/layout/hierarchy2"/>
    <dgm:cxn modelId="{444FC196-4AE8-4E84-9837-0CA7D8D49468}" type="presParOf" srcId="{02C6AF23-8275-4349-AF94-DE9FE6149537}" destId="{4FF3923F-4C3D-40F6-B29D-41F7DC6887DF}" srcOrd="1" destOrd="0" presId="urn:microsoft.com/office/officeart/2005/8/layout/hierarchy2"/>
    <dgm:cxn modelId="{9FA01382-33C1-4068-9339-7FF736FB4B77}" type="presParOf" srcId="{77DAE01F-0226-465A-8136-B0EE89305569}" destId="{9E63BDFE-8CE7-4306-B9DD-99B73E8F8CEF}" srcOrd="2" destOrd="0" presId="urn:microsoft.com/office/officeart/2005/8/layout/hierarchy2"/>
    <dgm:cxn modelId="{A12FC264-2673-4EBF-BE2D-A6626FC91657}" type="presParOf" srcId="{9E63BDFE-8CE7-4306-B9DD-99B73E8F8CEF}" destId="{13EA7EAE-DE8C-4DA1-954D-841D8EBB4BF9}" srcOrd="0" destOrd="0" presId="urn:microsoft.com/office/officeart/2005/8/layout/hierarchy2"/>
    <dgm:cxn modelId="{1167531E-B317-4026-B8AD-BCE1B7FBCD4E}" type="presParOf" srcId="{77DAE01F-0226-465A-8136-B0EE89305569}" destId="{5FE5F316-692B-4F0B-A9A7-0EC379C26345}" srcOrd="3" destOrd="0" presId="urn:microsoft.com/office/officeart/2005/8/layout/hierarchy2"/>
    <dgm:cxn modelId="{95AD1901-154F-402E-BE1E-85EAE801A13A}" type="presParOf" srcId="{5FE5F316-692B-4F0B-A9A7-0EC379C26345}" destId="{C66FE472-1BF2-42C0-AD4A-61D80AEF89C9}" srcOrd="0" destOrd="0" presId="urn:microsoft.com/office/officeart/2005/8/layout/hierarchy2"/>
    <dgm:cxn modelId="{E61CBE99-B036-4BF4-A346-153FA5BB0249}" type="presParOf" srcId="{5FE5F316-692B-4F0B-A9A7-0EC379C26345}" destId="{1E5AE739-7C43-4776-8B23-0134266C440E}" srcOrd="1" destOrd="0" presId="urn:microsoft.com/office/officeart/2005/8/layout/hierarchy2"/>
    <dgm:cxn modelId="{8BC55981-F665-4FDF-BBB9-C78615132D30}" type="presParOf" srcId="{77DAE01F-0226-465A-8136-B0EE89305569}" destId="{E9C7A53B-2999-4EB9-91A1-36345FB89547}" srcOrd="4" destOrd="0" presId="urn:microsoft.com/office/officeart/2005/8/layout/hierarchy2"/>
    <dgm:cxn modelId="{6900D1D0-A9D2-4A8D-8FF1-699427ABA8D8}" type="presParOf" srcId="{E9C7A53B-2999-4EB9-91A1-36345FB89547}" destId="{0D1671F8-4F63-49A7-B9A0-AA218D8CC711}" srcOrd="0" destOrd="0" presId="urn:microsoft.com/office/officeart/2005/8/layout/hierarchy2"/>
    <dgm:cxn modelId="{5A9C1D3D-34C6-4FAD-942A-AB61A83A686D}" type="presParOf" srcId="{77DAE01F-0226-465A-8136-B0EE89305569}" destId="{F63FFCDF-D1C4-4194-BAD8-483EA2F2C846}" srcOrd="5" destOrd="0" presId="urn:microsoft.com/office/officeart/2005/8/layout/hierarchy2"/>
    <dgm:cxn modelId="{7446D126-59D6-47F6-8126-37B73802D2F6}" type="presParOf" srcId="{F63FFCDF-D1C4-4194-BAD8-483EA2F2C846}" destId="{FA71DA99-85CF-42F0-A0DC-42EB555E3D26}" srcOrd="0" destOrd="0" presId="urn:microsoft.com/office/officeart/2005/8/layout/hierarchy2"/>
    <dgm:cxn modelId="{25F71753-667C-41AF-803C-47BC62980328}" type="presParOf" srcId="{F63FFCDF-D1C4-4194-BAD8-483EA2F2C846}" destId="{698CE742-70A9-4412-895B-D5DA8153DC9A}" srcOrd="1" destOrd="0" presId="urn:microsoft.com/office/officeart/2005/8/layout/hierarchy2"/>
    <dgm:cxn modelId="{F1B7BDA3-1110-43F1-9BCD-C6D7C84952F1}" type="presParOf" srcId="{77DAE01F-0226-465A-8136-B0EE89305569}" destId="{69EC4B42-DC56-44BB-B6C9-5C9EA1633DE5}" srcOrd="6" destOrd="0" presId="urn:microsoft.com/office/officeart/2005/8/layout/hierarchy2"/>
    <dgm:cxn modelId="{95FC2493-B387-446E-974F-A1265DD3CAA2}" type="presParOf" srcId="{69EC4B42-DC56-44BB-B6C9-5C9EA1633DE5}" destId="{1311E33C-E4DB-41A8-99F6-2DC2A49AD3B4}" srcOrd="0" destOrd="0" presId="urn:microsoft.com/office/officeart/2005/8/layout/hierarchy2"/>
    <dgm:cxn modelId="{951E5957-7A27-4DD3-A647-42AD69BC4F54}" type="presParOf" srcId="{77DAE01F-0226-465A-8136-B0EE89305569}" destId="{02038D40-0324-46C8-A267-FCE3DFA4EE6F}" srcOrd="7" destOrd="0" presId="urn:microsoft.com/office/officeart/2005/8/layout/hierarchy2"/>
    <dgm:cxn modelId="{7A65E963-28B5-462E-AAFF-A51583D4AC00}" type="presParOf" srcId="{02038D40-0324-46C8-A267-FCE3DFA4EE6F}" destId="{3029C34B-CD38-4775-A1BA-2A0AD30708BB}" srcOrd="0" destOrd="0" presId="urn:microsoft.com/office/officeart/2005/8/layout/hierarchy2"/>
    <dgm:cxn modelId="{019E28DF-8F7D-448B-83FC-AFA29F03ABE5}" type="presParOf" srcId="{02038D40-0324-46C8-A267-FCE3DFA4EE6F}" destId="{50127009-2C05-407D-AD49-71C32A283A0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32A4822-B5EB-43F2-9A6A-03713C1993C8}" type="doc">
      <dgm:prSet loTypeId="urn:microsoft.com/office/officeart/2009/3/layout/StepUpProcess" loCatId="process" qsTypeId="urn:microsoft.com/office/officeart/2005/8/quickstyle/3d3" qsCatId="3D" csTypeId="urn:microsoft.com/office/officeart/2005/8/colors/colorful4" csCatId="colorful" phldr="1"/>
      <dgm:spPr/>
      <dgm:t>
        <a:bodyPr/>
        <a:lstStyle/>
        <a:p>
          <a:endParaRPr lang="es-ES"/>
        </a:p>
      </dgm:t>
    </dgm:pt>
    <dgm:pt modelId="{E0087292-054B-4353-BA22-971D800854D0}">
      <dgm:prSet phldrT="[Texto]"/>
      <dgm:spPr/>
      <dgm:t>
        <a:bodyPr/>
        <a:lstStyle/>
        <a:p>
          <a:pPr>
            <a:buFont typeface="Times New Roman" panose="02020603050405020304" pitchFamily="18" charset="0"/>
            <a:buChar char="•"/>
          </a:pPr>
          <a:r>
            <a:rPr lang="es-US" dirty="0"/>
            <a:t>La norma jurídica que se refiere a los delitos y a las penas o medidas de seguridad.</a:t>
          </a:r>
          <a:endParaRPr lang="es-ES" dirty="0"/>
        </a:p>
      </dgm:t>
    </dgm:pt>
    <dgm:pt modelId="{A1317F55-83F3-4CAC-BB0E-876362CAE48B}" type="parTrans" cxnId="{BB6177F6-6548-4AC4-8A80-D4F9689AC98F}">
      <dgm:prSet/>
      <dgm:spPr/>
      <dgm:t>
        <a:bodyPr/>
        <a:lstStyle/>
        <a:p>
          <a:endParaRPr lang="es-ES"/>
        </a:p>
      </dgm:t>
    </dgm:pt>
    <dgm:pt modelId="{0102AECD-8BC4-4E23-94FC-DDBCB0DC281D}" type="sibTrans" cxnId="{BB6177F6-6548-4AC4-8A80-D4F9689AC98F}">
      <dgm:prSet/>
      <dgm:spPr/>
      <dgm:t>
        <a:bodyPr/>
        <a:lstStyle/>
        <a:p>
          <a:endParaRPr lang="es-ES"/>
        </a:p>
      </dgm:t>
    </dgm:pt>
    <dgm:pt modelId="{5CD6F420-1FE4-4501-BCE1-41063AC1227C}">
      <dgm:prSet phldrT="[Texto]"/>
      <dgm:spPr/>
      <dgm:t>
        <a:bodyPr/>
        <a:lstStyle/>
        <a:p>
          <a:r>
            <a:rPr lang="es-US" dirty="0"/>
            <a:t>Las Normas penales no sólo se encuentran contempladas en un código penal si no que también se encuentra en demás ordenamientos como :</a:t>
          </a:r>
          <a:endParaRPr lang="es-ES" dirty="0"/>
        </a:p>
      </dgm:t>
    </dgm:pt>
    <dgm:pt modelId="{1FB63A53-2C0E-45AF-877B-2F3A93CB98F7}" type="parTrans" cxnId="{B085A8F2-1240-4EB2-BFD8-7D3F335C5457}">
      <dgm:prSet/>
      <dgm:spPr/>
      <dgm:t>
        <a:bodyPr/>
        <a:lstStyle/>
        <a:p>
          <a:endParaRPr lang="es-ES"/>
        </a:p>
      </dgm:t>
    </dgm:pt>
    <dgm:pt modelId="{3ADE1A57-F9BC-4B8B-AC6F-B4DC1F10123D}" type="sibTrans" cxnId="{B085A8F2-1240-4EB2-BFD8-7D3F335C5457}">
      <dgm:prSet/>
      <dgm:spPr/>
      <dgm:t>
        <a:bodyPr/>
        <a:lstStyle/>
        <a:p>
          <a:endParaRPr lang="es-ES"/>
        </a:p>
      </dgm:t>
    </dgm:pt>
    <dgm:pt modelId="{EF158B28-78A1-4EE6-80C9-E0E34377C2EE}">
      <dgm:prSet phldrT="[Texto]"/>
      <dgm:spPr/>
      <dgm:t>
        <a:bodyPr/>
        <a:lstStyle/>
        <a:p>
          <a:pPr>
            <a:buFont typeface="Times New Roman" panose="02020603050405020304" pitchFamily="18" charset="0"/>
            <a:buChar char="•"/>
          </a:pPr>
          <a:r>
            <a:rPr lang="es-US" dirty="0"/>
            <a:t>la ley general de títulos y operaciones de  crédito, el código de comercio, el código fiscal de la Federación entre otros.</a:t>
          </a:r>
          <a:endParaRPr lang="es-ES" dirty="0"/>
        </a:p>
      </dgm:t>
    </dgm:pt>
    <dgm:pt modelId="{39BFB4C3-8B8A-4CBB-85EE-B22F36EB57B1}" type="parTrans" cxnId="{493A4FDB-1552-473A-822A-8885482CFAE6}">
      <dgm:prSet/>
      <dgm:spPr/>
      <dgm:t>
        <a:bodyPr/>
        <a:lstStyle/>
        <a:p>
          <a:endParaRPr lang="es-ES"/>
        </a:p>
      </dgm:t>
    </dgm:pt>
    <dgm:pt modelId="{2D06756C-734C-441D-8686-8363CA975ED1}" type="sibTrans" cxnId="{493A4FDB-1552-473A-822A-8885482CFAE6}">
      <dgm:prSet/>
      <dgm:spPr/>
      <dgm:t>
        <a:bodyPr/>
        <a:lstStyle/>
        <a:p>
          <a:endParaRPr lang="es-ES"/>
        </a:p>
      </dgm:t>
    </dgm:pt>
    <dgm:pt modelId="{EB966D99-EFB2-43B4-BA09-CCA5EAFFE389}" type="pres">
      <dgm:prSet presAssocID="{832A4822-B5EB-43F2-9A6A-03713C1993C8}" presName="rootnode" presStyleCnt="0">
        <dgm:presLayoutVars>
          <dgm:chMax/>
          <dgm:chPref/>
          <dgm:dir/>
          <dgm:animLvl val="lvl"/>
        </dgm:presLayoutVars>
      </dgm:prSet>
      <dgm:spPr/>
      <dgm:t>
        <a:bodyPr/>
        <a:lstStyle/>
        <a:p>
          <a:endParaRPr lang="es-MX"/>
        </a:p>
      </dgm:t>
    </dgm:pt>
    <dgm:pt modelId="{2CCA0004-22FA-4BC9-922E-D01E3CD62FAA}" type="pres">
      <dgm:prSet presAssocID="{E0087292-054B-4353-BA22-971D800854D0}" presName="composite" presStyleCnt="0"/>
      <dgm:spPr/>
    </dgm:pt>
    <dgm:pt modelId="{AB70BFF5-2539-40EE-A699-561E81406CF5}" type="pres">
      <dgm:prSet presAssocID="{E0087292-054B-4353-BA22-971D800854D0}" presName="LShape" presStyleLbl="alignNode1" presStyleIdx="0" presStyleCnt="5"/>
      <dgm:spPr/>
    </dgm:pt>
    <dgm:pt modelId="{A9C14765-176C-4393-994A-A757BD4D6D0E}" type="pres">
      <dgm:prSet presAssocID="{E0087292-054B-4353-BA22-971D800854D0}" presName="ParentText" presStyleLbl="revTx" presStyleIdx="0" presStyleCnt="3">
        <dgm:presLayoutVars>
          <dgm:chMax val="0"/>
          <dgm:chPref val="0"/>
          <dgm:bulletEnabled val="1"/>
        </dgm:presLayoutVars>
      </dgm:prSet>
      <dgm:spPr/>
      <dgm:t>
        <a:bodyPr/>
        <a:lstStyle/>
        <a:p>
          <a:endParaRPr lang="es-MX"/>
        </a:p>
      </dgm:t>
    </dgm:pt>
    <dgm:pt modelId="{8EC46FA2-544D-42F4-97D5-638FA4AF0E3D}" type="pres">
      <dgm:prSet presAssocID="{E0087292-054B-4353-BA22-971D800854D0}" presName="Triangle" presStyleLbl="alignNode1" presStyleIdx="1" presStyleCnt="5"/>
      <dgm:spPr/>
    </dgm:pt>
    <dgm:pt modelId="{19429865-C21B-443E-95C0-4092B673AF30}" type="pres">
      <dgm:prSet presAssocID="{0102AECD-8BC4-4E23-94FC-DDBCB0DC281D}" presName="sibTrans" presStyleCnt="0"/>
      <dgm:spPr/>
    </dgm:pt>
    <dgm:pt modelId="{441A57DB-33A3-4EFE-83B2-851DAD7940D8}" type="pres">
      <dgm:prSet presAssocID="{0102AECD-8BC4-4E23-94FC-DDBCB0DC281D}" presName="space" presStyleCnt="0"/>
      <dgm:spPr/>
    </dgm:pt>
    <dgm:pt modelId="{3A9989F9-6788-4422-82FC-D566701AB6E0}" type="pres">
      <dgm:prSet presAssocID="{5CD6F420-1FE4-4501-BCE1-41063AC1227C}" presName="composite" presStyleCnt="0"/>
      <dgm:spPr/>
    </dgm:pt>
    <dgm:pt modelId="{039CFE93-83ED-45C0-A7E2-4C122B02321B}" type="pres">
      <dgm:prSet presAssocID="{5CD6F420-1FE4-4501-BCE1-41063AC1227C}" presName="LShape" presStyleLbl="alignNode1" presStyleIdx="2" presStyleCnt="5"/>
      <dgm:spPr/>
    </dgm:pt>
    <dgm:pt modelId="{D692B0C1-8D96-4C28-B234-0ADEAA388FB2}" type="pres">
      <dgm:prSet presAssocID="{5CD6F420-1FE4-4501-BCE1-41063AC1227C}" presName="ParentText" presStyleLbl="revTx" presStyleIdx="1" presStyleCnt="3">
        <dgm:presLayoutVars>
          <dgm:chMax val="0"/>
          <dgm:chPref val="0"/>
          <dgm:bulletEnabled val="1"/>
        </dgm:presLayoutVars>
      </dgm:prSet>
      <dgm:spPr/>
      <dgm:t>
        <a:bodyPr/>
        <a:lstStyle/>
        <a:p>
          <a:endParaRPr lang="es-MX"/>
        </a:p>
      </dgm:t>
    </dgm:pt>
    <dgm:pt modelId="{4510D377-DA21-434E-B338-20FBFEA4842A}" type="pres">
      <dgm:prSet presAssocID="{5CD6F420-1FE4-4501-BCE1-41063AC1227C}" presName="Triangle" presStyleLbl="alignNode1" presStyleIdx="3" presStyleCnt="5"/>
      <dgm:spPr/>
    </dgm:pt>
    <dgm:pt modelId="{0EF260EC-F2F8-4346-9FD7-823CB24F7EA3}" type="pres">
      <dgm:prSet presAssocID="{3ADE1A57-F9BC-4B8B-AC6F-B4DC1F10123D}" presName="sibTrans" presStyleCnt="0"/>
      <dgm:spPr/>
    </dgm:pt>
    <dgm:pt modelId="{149356C3-5205-4D02-915E-0E60CDBA3960}" type="pres">
      <dgm:prSet presAssocID="{3ADE1A57-F9BC-4B8B-AC6F-B4DC1F10123D}" presName="space" presStyleCnt="0"/>
      <dgm:spPr/>
    </dgm:pt>
    <dgm:pt modelId="{80AC80BC-F3E5-412B-AB10-095F3EDBAF56}" type="pres">
      <dgm:prSet presAssocID="{EF158B28-78A1-4EE6-80C9-E0E34377C2EE}" presName="composite" presStyleCnt="0"/>
      <dgm:spPr/>
    </dgm:pt>
    <dgm:pt modelId="{DA6AFDBC-28F9-434B-935B-28B4F7B4B199}" type="pres">
      <dgm:prSet presAssocID="{EF158B28-78A1-4EE6-80C9-E0E34377C2EE}" presName="LShape" presStyleLbl="alignNode1" presStyleIdx="4" presStyleCnt="5"/>
      <dgm:spPr/>
    </dgm:pt>
    <dgm:pt modelId="{58983E20-9743-48FE-9995-92B32519EC92}" type="pres">
      <dgm:prSet presAssocID="{EF158B28-78A1-4EE6-80C9-E0E34377C2EE}" presName="ParentText" presStyleLbl="revTx" presStyleIdx="2" presStyleCnt="3">
        <dgm:presLayoutVars>
          <dgm:chMax val="0"/>
          <dgm:chPref val="0"/>
          <dgm:bulletEnabled val="1"/>
        </dgm:presLayoutVars>
      </dgm:prSet>
      <dgm:spPr/>
      <dgm:t>
        <a:bodyPr/>
        <a:lstStyle/>
        <a:p>
          <a:endParaRPr lang="es-MX"/>
        </a:p>
      </dgm:t>
    </dgm:pt>
  </dgm:ptLst>
  <dgm:cxnLst>
    <dgm:cxn modelId="{0F89BBFD-A7EE-47BB-A543-9C12C918896A}" type="presOf" srcId="{832A4822-B5EB-43F2-9A6A-03713C1993C8}" destId="{EB966D99-EFB2-43B4-BA09-CCA5EAFFE389}" srcOrd="0" destOrd="0" presId="urn:microsoft.com/office/officeart/2009/3/layout/StepUpProcess"/>
    <dgm:cxn modelId="{493A4FDB-1552-473A-822A-8885482CFAE6}" srcId="{832A4822-B5EB-43F2-9A6A-03713C1993C8}" destId="{EF158B28-78A1-4EE6-80C9-E0E34377C2EE}" srcOrd="2" destOrd="0" parTransId="{39BFB4C3-8B8A-4CBB-85EE-B22F36EB57B1}" sibTransId="{2D06756C-734C-441D-8686-8363CA975ED1}"/>
    <dgm:cxn modelId="{BB6177F6-6548-4AC4-8A80-D4F9689AC98F}" srcId="{832A4822-B5EB-43F2-9A6A-03713C1993C8}" destId="{E0087292-054B-4353-BA22-971D800854D0}" srcOrd="0" destOrd="0" parTransId="{A1317F55-83F3-4CAC-BB0E-876362CAE48B}" sibTransId="{0102AECD-8BC4-4E23-94FC-DDBCB0DC281D}"/>
    <dgm:cxn modelId="{B085A8F2-1240-4EB2-BFD8-7D3F335C5457}" srcId="{832A4822-B5EB-43F2-9A6A-03713C1993C8}" destId="{5CD6F420-1FE4-4501-BCE1-41063AC1227C}" srcOrd="1" destOrd="0" parTransId="{1FB63A53-2C0E-45AF-877B-2F3A93CB98F7}" sibTransId="{3ADE1A57-F9BC-4B8B-AC6F-B4DC1F10123D}"/>
    <dgm:cxn modelId="{DF4F6CC7-5F68-4DF5-9A0C-4D608CEB057E}" type="presOf" srcId="{EF158B28-78A1-4EE6-80C9-E0E34377C2EE}" destId="{58983E20-9743-48FE-9995-92B32519EC92}" srcOrd="0" destOrd="0" presId="urn:microsoft.com/office/officeart/2009/3/layout/StepUpProcess"/>
    <dgm:cxn modelId="{E7531584-F89C-458F-AEE4-CE8B14BAF570}" type="presOf" srcId="{5CD6F420-1FE4-4501-BCE1-41063AC1227C}" destId="{D692B0C1-8D96-4C28-B234-0ADEAA388FB2}" srcOrd="0" destOrd="0" presId="urn:microsoft.com/office/officeart/2009/3/layout/StepUpProcess"/>
    <dgm:cxn modelId="{7B693AA2-16F3-437A-99D2-0B6F976615EE}" type="presOf" srcId="{E0087292-054B-4353-BA22-971D800854D0}" destId="{A9C14765-176C-4393-994A-A757BD4D6D0E}" srcOrd="0" destOrd="0" presId="urn:microsoft.com/office/officeart/2009/3/layout/StepUpProcess"/>
    <dgm:cxn modelId="{BF8843FE-4E84-4249-AA2F-70DAA6C66413}" type="presParOf" srcId="{EB966D99-EFB2-43B4-BA09-CCA5EAFFE389}" destId="{2CCA0004-22FA-4BC9-922E-D01E3CD62FAA}" srcOrd="0" destOrd="0" presId="urn:microsoft.com/office/officeart/2009/3/layout/StepUpProcess"/>
    <dgm:cxn modelId="{54AFBA89-54C5-4DC6-BB48-633FAD71CFB2}" type="presParOf" srcId="{2CCA0004-22FA-4BC9-922E-D01E3CD62FAA}" destId="{AB70BFF5-2539-40EE-A699-561E81406CF5}" srcOrd="0" destOrd="0" presId="urn:microsoft.com/office/officeart/2009/3/layout/StepUpProcess"/>
    <dgm:cxn modelId="{BAB81CA0-DBD1-463E-92A4-4DB2EE540C0F}" type="presParOf" srcId="{2CCA0004-22FA-4BC9-922E-D01E3CD62FAA}" destId="{A9C14765-176C-4393-994A-A757BD4D6D0E}" srcOrd="1" destOrd="0" presId="urn:microsoft.com/office/officeart/2009/3/layout/StepUpProcess"/>
    <dgm:cxn modelId="{8C7C08C5-6485-4C42-A437-527B98098A47}" type="presParOf" srcId="{2CCA0004-22FA-4BC9-922E-D01E3CD62FAA}" destId="{8EC46FA2-544D-42F4-97D5-638FA4AF0E3D}" srcOrd="2" destOrd="0" presId="urn:microsoft.com/office/officeart/2009/3/layout/StepUpProcess"/>
    <dgm:cxn modelId="{4AAE0FD8-D4E0-4B35-A1E8-18F8B24EE3A1}" type="presParOf" srcId="{EB966D99-EFB2-43B4-BA09-CCA5EAFFE389}" destId="{19429865-C21B-443E-95C0-4092B673AF30}" srcOrd="1" destOrd="0" presId="urn:microsoft.com/office/officeart/2009/3/layout/StepUpProcess"/>
    <dgm:cxn modelId="{F846A44A-9E71-4F73-B4F9-ABCDCDA61334}" type="presParOf" srcId="{19429865-C21B-443E-95C0-4092B673AF30}" destId="{441A57DB-33A3-4EFE-83B2-851DAD7940D8}" srcOrd="0" destOrd="0" presId="urn:microsoft.com/office/officeart/2009/3/layout/StepUpProcess"/>
    <dgm:cxn modelId="{D6E2523C-11CE-4769-A70F-C0D973436852}" type="presParOf" srcId="{EB966D99-EFB2-43B4-BA09-CCA5EAFFE389}" destId="{3A9989F9-6788-4422-82FC-D566701AB6E0}" srcOrd="2" destOrd="0" presId="urn:microsoft.com/office/officeart/2009/3/layout/StepUpProcess"/>
    <dgm:cxn modelId="{7A7533C6-04B8-493A-8196-2F995696912E}" type="presParOf" srcId="{3A9989F9-6788-4422-82FC-D566701AB6E0}" destId="{039CFE93-83ED-45C0-A7E2-4C122B02321B}" srcOrd="0" destOrd="0" presId="urn:microsoft.com/office/officeart/2009/3/layout/StepUpProcess"/>
    <dgm:cxn modelId="{50B256D0-86D6-4961-A466-C707D3FD4E0A}" type="presParOf" srcId="{3A9989F9-6788-4422-82FC-D566701AB6E0}" destId="{D692B0C1-8D96-4C28-B234-0ADEAA388FB2}" srcOrd="1" destOrd="0" presId="urn:microsoft.com/office/officeart/2009/3/layout/StepUpProcess"/>
    <dgm:cxn modelId="{B48984AD-9827-4DD8-9FA9-08130BB093C6}" type="presParOf" srcId="{3A9989F9-6788-4422-82FC-D566701AB6E0}" destId="{4510D377-DA21-434E-B338-20FBFEA4842A}" srcOrd="2" destOrd="0" presId="urn:microsoft.com/office/officeart/2009/3/layout/StepUpProcess"/>
    <dgm:cxn modelId="{AB557F24-9DE0-4D07-8DFD-A7AB5F373E05}" type="presParOf" srcId="{EB966D99-EFB2-43B4-BA09-CCA5EAFFE389}" destId="{0EF260EC-F2F8-4346-9FD7-823CB24F7EA3}" srcOrd="3" destOrd="0" presId="urn:microsoft.com/office/officeart/2009/3/layout/StepUpProcess"/>
    <dgm:cxn modelId="{94CD1596-9E06-4070-B75B-B9B489C5001B}" type="presParOf" srcId="{0EF260EC-F2F8-4346-9FD7-823CB24F7EA3}" destId="{149356C3-5205-4D02-915E-0E60CDBA3960}" srcOrd="0" destOrd="0" presId="urn:microsoft.com/office/officeart/2009/3/layout/StepUpProcess"/>
    <dgm:cxn modelId="{1A2F5D7E-401B-443F-9431-C8B99A1EC58F}" type="presParOf" srcId="{EB966D99-EFB2-43B4-BA09-CCA5EAFFE389}" destId="{80AC80BC-F3E5-412B-AB10-095F3EDBAF56}" srcOrd="4" destOrd="0" presId="urn:microsoft.com/office/officeart/2009/3/layout/StepUpProcess"/>
    <dgm:cxn modelId="{25AF1D22-75FD-4588-8E8D-27699ACF4DC4}" type="presParOf" srcId="{80AC80BC-F3E5-412B-AB10-095F3EDBAF56}" destId="{DA6AFDBC-28F9-434B-935B-28B4F7B4B199}" srcOrd="0" destOrd="0" presId="urn:microsoft.com/office/officeart/2009/3/layout/StepUpProcess"/>
    <dgm:cxn modelId="{5083FD83-ED20-41FA-8F5A-9337AB7BDB54}" type="presParOf" srcId="{80AC80BC-F3E5-412B-AB10-095F3EDBAF56}" destId="{58983E20-9743-48FE-9995-92B32519EC92}"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14CC7B2-6883-46D3-B322-F0B7BF157C10}" type="doc">
      <dgm:prSet loTypeId="urn:microsoft.com/office/officeart/2005/8/layout/hList3" loCatId="list" qsTypeId="urn:microsoft.com/office/officeart/2005/8/quickstyle/3d2" qsCatId="3D" csTypeId="urn:microsoft.com/office/officeart/2005/8/colors/colorful4" csCatId="colorful" phldr="1"/>
      <dgm:spPr/>
      <dgm:t>
        <a:bodyPr/>
        <a:lstStyle/>
        <a:p>
          <a:endParaRPr lang="es-ES"/>
        </a:p>
      </dgm:t>
    </dgm:pt>
    <dgm:pt modelId="{02967AD5-4EAB-4930-AEF6-F02CE75F3420}">
      <dgm:prSet phldrT="[Texto]"/>
      <dgm:spPr/>
      <dgm:t>
        <a:bodyPr/>
        <a:lstStyle/>
        <a:p>
          <a:r>
            <a:rPr lang="es-US" dirty="0"/>
            <a:t>Fuentes del derecho penal </a:t>
          </a:r>
          <a:endParaRPr lang="es-ES" dirty="0"/>
        </a:p>
      </dgm:t>
    </dgm:pt>
    <dgm:pt modelId="{9B5FEC44-6B4D-4343-94F9-524A7C06EC1E}" type="parTrans" cxnId="{F932D31B-CCF4-43FA-9227-360D646C2534}">
      <dgm:prSet/>
      <dgm:spPr/>
      <dgm:t>
        <a:bodyPr/>
        <a:lstStyle/>
        <a:p>
          <a:endParaRPr lang="es-ES"/>
        </a:p>
      </dgm:t>
    </dgm:pt>
    <dgm:pt modelId="{8E9C0C9B-0576-4F0E-8881-3E73D97882FA}" type="sibTrans" cxnId="{F932D31B-CCF4-43FA-9227-360D646C2534}">
      <dgm:prSet/>
      <dgm:spPr/>
      <dgm:t>
        <a:bodyPr/>
        <a:lstStyle/>
        <a:p>
          <a:endParaRPr lang="es-ES"/>
        </a:p>
      </dgm:t>
    </dgm:pt>
    <dgm:pt modelId="{1D543178-C931-4856-8262-EB48DCE5DA3C}">
      <dgm:prSet phldrT="[Texto]"/>
      <dgm:spPr/>
      <dgm:t>
        <a:bodyPr/>
        <a:lstStyle/>
        <a:p>
          <a:r>
            <a:rPr lang="es-US" dirty="0"/>
            <a:t>Reales: son la causa que hace necesaria la creación de la norma, un acontecimiento que en algún momento da surgimiento a la norma jurídica.</a:t>
          </a:r>
          <a:endParaRPr lang="es-ES" dirty="0"/>
        </a:p>
      </dgm:t>
    </dgm:pt>
    <dgm:pt modelId="{8AA04861-B45C-4263-A5C4-51FF9C8B5887}" type="parTrans" cxnId="{083B7B3F-011A-452D-A49D-EC4080A64754}">
      <dgm:prSet/>
      <dgm:spPr/>
      <dgm:t>
        <a:bodyPr/>
        <a:lstStyle/>
        <a:p>
          <a:endParaRPr lang="es-ES"/>
        </a:p>
      </dgm:t>
    </dgm:pt>
    <dgm:pt modelId="{7442E452-7847-42D9-8906-B6919AC0758E}" type="sibTrans" cxnId="{083B7B3F-011A-452D-A49D-EC4080A64754}">
      <dgm:prSet/>
      <dgm:spPr/>
      <dgm:t>
        <a:bodyPr/>
        <a:lstStyle/>
        <a:p>
          <a:endParaRPr lang="es-ES"/>
        </a:p>
      </dgm:t>
    </dgm:pt>
    <dgm:pt modelId="{CE94193F-B7BE-402E-8783-59AFDDFAF0FF}">
      <dgm:prSet phldrT="[Texto]"/>
      <dgm:spPr/>
      <dgm:t>
        <a:bodyPr/>
        <a:lstStyle/>
        <a:p>
          <a:r>
            <a:rPr lang="es-US" dirty="0"/>
            <a:t>Formales: son los procesos de creación de la normas jurídicas como (la ley, la jurisprudencia, la costumbre y para algunos la doctrina).</a:t>
          </a:r>
          <a:endParaRPr lang="es-ES" dirty="0"/>
        </a:p>
      </dgm:t>
    </dgm:pt>
    <dgm:pt modelId="{E971550E-492F-43C9-953A-4935F95503E0}" type="parTrans" cxnId="{5BD9BCAF-FF60-4C97-9931-7A9688A963C3}">
      <dgm:prSet/>
      <dgm:spPr/>
      <dgm:t>
        <a:bodyPr/>
        <a:lstStyle/>
        <a:p>
          <a:endParaRPr lang="es-ES"/>
        </a:p>
      </dgm:t>
    </dgm:pt>
    <dgm:pt modelId="{4501F0FE-4212-40CF-B287-3D2D7AB9CDE7}" type="sibTrans" cxnId="{5BD9BCAF-FF60-4C97-9931-7A9688A963C3}">
      <dgm:prSet/>
      <dgm:spPr/>
      <dgm:t>
        <a:bodyPr/>
        <a:lstStyle/>
        <a:p>
          <a:endParaRPr lang="es-ES"/>
        </a:p>
      </dgm:t>
    </dgm:pt>
    <dgm:pt modelId="{651A2526-D5F4-4DCC-92FE-5012526FEB23}">
      <dgm:prSet phldrT="[Texto]"/>
      <dgm:spPr/>
      <dgm:t>
        <a:bodyPr/>
        <a:lstStyle/>
        <a:p>
          <a:r>
            <a:rPr lang="es-US" dirty="0"/>
            <a:t>Históricas: son los medios objetivos en los cuales se contienen las normas jurídicas (los pergaminos o códices en que se encuentran antiguas normas).</a:t>
          </a:r>
          <a:endParaRPr lang="es-ES" dirty="0"/>
        </a:p>
      </dgm:t>
    </dgm:pt>
    <dgm:pt modelId="{90CBD797-4CAB-4DD7-93C4-A4A1D7FB2EAA}" type="parTrans" cxnId="{BA52A11E-B51D-4BF3-B615-D51C318A5B85}">
      <dgm:prSet/>
      <dgm:spPr/>
      <dgm:t>
        <a:bodyPr/>
        <a:lstStyle/>
        <a:p>
          <a:endParaRPr lang="es-ES"/>
        </a:p>
      </dgm:t>
    </dgm:pt>
    <dgm:pt modelId="{D28E2708-3314-436E-B4EF-88E6878743D9}" type="sibTrans" cxnId="{BA52A11E-B51D-4BF3-B615-D51C318A5B85}">
      <dgm:prSet/>
      <dgm:spPr/>
      <dgm:t>
        <a:bodyPr/>
        <a:lstStyle/>
        <a:p>
          <a:endParaRPr lang="es-ES"/>
        </a:p>
      </dgm:t>
    </dgm:pt>
    <dgm:pt modelId="{C6346D51-B29C-477C-8425-F523C0C0C4F4}" type="pres">
      <dgm:prSet presAssocID="{814CC7B2-6883-46D3-B322-F0B7BF157C10}" presName="composite" presStyleCnt="0">
        <dgm:presLayoutVars>
          <dgm:chMax val="1"/>
          <dgm:dir/>
          <dgm:resizeHandles val="exact"/>
        </dgm:presLayoutVars>
      </dgm:prSet>
      <dgm:spPr/>
      <dgm:t>
        <a:bodyPr/>
        <a:lstStyle/>
        <a:p>
          <a:endParaRPr lang="es-MX"/>
        </a:p>
      </dgm:t>
    </dgm:pt>
    <dgm:pt modelId="{F1DE5CF4-4568-40C5-A450-4F18EDD4914A}" type="pres">
      <dgm:prSet presAssocID="{02967AD5-4EAB-4930-AEF6-F02CE75F3420}" presName="roof" presStyleLbl="dkBgShp" presStyleIdx="0" presStyleCnt="2"/>
      <dgm:spPr/>
      <dgm:t>
        <a:bodyPr/>
        <a:lstStyle/>
        <a:p>
          <a:endParaRPr lang="es-MX"/>
        </a:p>
      </dgm:t>
    </dgm:pt>
    <dgm:pt modelId="{0A8BDFCA-A6E2-410E-BCC4-1B45837D0B5A}" type="pres">
      <dgm:prSet presAssocID="{02967AD5-4EAB-4930-AEF6-F02CE75F3420}" presName="pillars" presStyleCnt="0"/>
      <dgm:spPr/>
    </dgm:pt>
    <dgm:pt modelId="{5E976366-489A-43A9-BBEF-EA4DCD47C050}" type="pres">
      <dgm:prSet presAssocID="{02967AD5-4EAB-4930-AEF6-F02CE75F3420}" presName="pillar1" presStyleLbl="node1" presStyleIdx="0" presStyleCnt="3">
        <dgm:presLayoutVars>
          <dgm:bulletEnabled val="1"/>
        </dgm:presLayoutVars>
      </dgm:prSet>
      <dgm:spPr/>
      <dgm:t>
        <a:bodyPr/>
        <a:lstStyle/>
        <a:p>
          <a:endParaRPr lang="es-MX"/>
        </a:p>
      </dgm:t>
    </dgm:pt>
    <dgm:pt modelId="{022D609F-9A95-4AE7-8780-410AFD96C226}" type="pres">
      <dgm:prSet presAssocID="{CE94193F-B7BE-402E-8783-59AFDDFAF0FF}" presName="pillarX" presStyleLbl="node1" presStyleIdx="1" presStyleCnt="3">
        <dgm:presLayoutVars>
          <dgm:bulletEnabled val="1"/>
        </dgm:presLayoutVars>
      </dgm:prSet>
      <dgm:spPr/>
      <dgm:t>
        <a:bodyPr/>
        <a:lstStyle/>
        <a:p>
          <a:endParaRPr lang="es-MX"/>
        </a:p>
      </dgm:t>
    </dgm:pt>
    <dgm:pt modelId="{A0D3611A-6C77-4D05-82CB-8E7E063D788F}" type="pres">
      <dgm:prSet presAssocID="{651A2526-D5F4-4DCC-92FE-5012526FEB23}" presName="pillarX" presStyleLbl="node1" presStyleIdx="2" presStyleCnt="3">
        <dgm:presLayoutVars>
          <dgm:bulletEnabled val="1"/>
        </dgm:presLayoutVars>
      </dgm:prSet>
      <dgm:spPr/>
      <dgm:t>
        <a:bodyPr/>
        <a:lstStyle/>
        <a:p>
          <a:endParaRPr lang="es-MX"/>
        </a:p>
      </dgm:t>
    </dgm:pt>
    <dgm:pt modelId="{8C69F038-3329-4030-892C-7AAA0785C3AC}" type="pres">
      <dgm:prSet presAssocID="{02967AD5-4EAB-4930-AEF6-F02CE75F3420}" presName="base" presStyleLbl="dkBgShp" presStyleIdx="1" presStyleCnt="2"/>
      <dgm:spPr/>
    </dgm:pt>
  </dgm:ptLst>
  <dgm:cxnLst>
    <dgm:cxn modelId="{02DE2C4F-6949-4A55-AAC1-EEF45160D8E5}" type="presOf" srcId="{CE94193F-B7BE-402E-8783-59AFDDFAF0FF}" destId="{022D609F-9A95-4AE7-8780-410AFD96C226}" srcOrd="0" destOrd="0" presId="urn:microsoft.com/office/officeart/2005/8/layout/hList3"/>
    <dgm:cxn modelId="{F932D31B-CCF4-43FA-9227-360D646C2534}" srcId="{814CC7B2-6883-46D3-B322-F0B7BF157C10}" destId="{02967AD5-4EAB-4930-AEF6-F02CE75F3420}" srcOrd="0" destOrd="0" parTransId="{9B5FEC44-6B4D-4343-94F9-524A7C06EC1E}" sibTransId="{8E9C0C9B-0576-4F0E-8881-3E73D97882FA}"/>
    <dgm:cxn modelId="{B1AA046B-7A87-4AAD-A3A6-B9830FC449C4}" type="presOf" srcId="{02967AD5-4EAB-4930-AEF6-F02CE75F3420}" destId="{F1DE5CF4-4568-40C5-A450-4F18EDD4914A}" srcOrd="0" destOrd="0" presId="urn:microsoft.com/office/officeart/2005/8/layout/hList3"/>
    <dgm:cxn modelId="{BA52A11E-B51D-4BF3-B615-D51C318A5B85}" srcId="{02967AD5-4EAB-4930-AEF6-F02CE75F3420}" destId="{651A2526-D5F4-4DCC-92FE-5012526FEB23}" srcOrd="2" destOrd="0" parTransId="{90CBD797-4CAB-4DD7-93C4-A4A1D7FB2EAA}" sibTransId="{D28E2708-3314-436E-B4EF-88E6878743D9}"/>
    <dgm:cxn modelId="{94EA0161-508E-460C-86D9-157768FC60A2}" type="presOf" srcId="{1D543178-C931-4856-8262-EB48DCE5DA3C}" destId="{5E976366-489A-43A9-BBEF-EA4DCD47C050}" srcOrd="0" destOrd="0" presId="urn:microsoft.com/office/officeart/2005/8/layout/hList3"/>
    <dgm:cxn modelId="{5BD9BCAF-FF60-4C97-9931-7A9688A963C3}" srcId="{02967AD5-4EAB-4930-AEF6-F02CE75F3420}" destId="{CE94193F-B7BE-402E-8783-59AFDDFAF0FF}" srcOrd="1" destOrd="0" parTransId="{E971550E-492F-43C9-953A-4935F95503E0}" sibTransId="{4501F0FE-4212-40CF-B287-3D2D7AB9CDE7}"/>
    <dgm:cxn modelId="{040ED250-6D5F-4780-BDFF-57513C7813D5}" type="presOf" srcId="{651A2526-D5F4-4DCC-92FE-5012526FEB23}" destId="{A0D3611A-6C77-4D05-82CB-8E7E063D788F}" srcOrd="0" destOrd="0" presId="urn:microsoft.com/office/officeart/2005/8/layout/hList3"/>
    <dgm:cxn modelId="{083B7B3F-011A-452D-A49D-EC4080A64754}" srcId="{02967AD5-4EAB-4930-AEF6-F02CE75F3420}" destId="{1D543178-C931-4856-8262-EB48DCE5DA3C}" srcOrd="0" destOrd="0" parTransId="{8AA04861-B45C-4263-A5C4-51FF9C8B5887}" sibTransId="{7442E452-7847-42D9-8906-B6919AC0758E}"/>
    <dgm:cxn modelId="{945876A4-0223-480C-9787-858219F6F9F4}" type="presOf" srcId="{814CC7B2-6883-46D3-B322-F0B7BF157C10}" destId="{C6346D51-B29C-477C-8425-F523C0C0C4F4}" srcOrd="0" destOrd="0" presId="urn:microsoft.com/office/officeart/2005/8/layout/hList3"/>
    <dgm:cxn modelId="{60B664E6-47A9-4324-8D7F-9FC67FF0AABB}" type="presParOf" srcId="{C6346D51-B29C-477C-8425-F523C0C0C4F4}" destId="{F1DE5CF4-4568-40C5-A450-4F18EDD4914A}" srcOrd="0" destOrd="0" presId="urn:microsoft.com/office/officeart/2005/8/layout/hList3"/>
    <dgm:cxn modelId="{17511267-77B8-449E-B836-E6D1A2876BF4}" type="presParOf" srcId="{C6346D51-B29C-477C-8425-F523C0C0C4F4}" destId="{0A8BDFCA-A6E2-410E-BCC4-1B45837D0B5A}" srcOrd="1" destOrd="0" presId="urn:microsoft.com/office/officeart/2005/8/layout/hList3"/>
    <dgm:cxn modelId="{95F04279-FF69-4201-AB8C-F897B73E0F57}" type="presParOf" srcId="{0A8BDFCA-A6E2-410E-BCC4-1B45837D0B5A}" destId="{5E976366-489A-43A9-BBEF-EA4DCD47C050}" srcOrd="0" destOrd="0" presId="urn:microsoft.com/office/officeart/2005/8/layout/hList3"/>
    <dgm:cxn modelId="{996122DC-8073-4C96-9B72-876B744358B3}" type="presParOf" srcId="{0A8BDFCA-A6E2-410E-BCC4-1B45837D0B5A}" destId="{022D609F-9A95-4AE7-8780-410AFD96C226}" srcOrd="1" destOrd="0" presId="urn:microsoft.com/office/officeart/2005/8/layout/hList3"/>
    <dgm:cxn modelId="{47D20540-BA6E-4A2D-9E19-29EFA44F2AE8}" type="presParOf" srcId="{0A8BDFCA-A6E2-410E-BCC4-1B45837D0B5A}" destId="{A0D3611A-6C77-4D05-82CB-8E7E063D788F}" srcOrd="2" destOrd="0" presId="urn:microsoft.com/office/officeart/2005/8/layout/hList3"/>
    <dgm:cxn modelId="{03A1D4BD-07EC-404B-8870-8C3F1EEFC7B1}" type="presParOf" srcId="{C6346D51-B29C-477C-8425-F523C0C0C4F4}" destId="{8C69F038-3329-4030-892C-7AAA0785C3AC}"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E7E8C4-B111-45CB-BAEE-0095E41AE1B6}">
      <dsp:nvSpPr>
        <dsp:cNvPr id="0" name=""/>
        <dsp:cNvSpPr/>
      </dsp:nvSpPr>
      <dsp:spPr>
        <a:xfrm>
          <a:off x="6659" y="161223"/>
          <a:ext cx="3231616" cy="662400"/>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s-ES" sz="2300" kern="1200" dirty="0"/>
            <a:t>Venganza </a:t>
          </a:r>
        </a:p>
      </dsp:txBody>
      <dsp:txXfrm>
        <a:off x="6659" y="161223"/>
        <a:ext cx="3231616" cy="662400"/>
      </dsp:txXfrm>
    </dsp:sp>
    <dsp:sp modelId="{D717359B-3E2C-4DF4-BB26-631D0FB9E54F}">
      <dsp:nvSpPr>
        <dsp:cNvPr id="0" name=""/>
        <dsp:cNvSpPr/>
      </dsp:nvSpPr>
      <dsp:spPr>
        <a:xfrm>
          <a:off x="6659" y="823623"/>
          <a:ext cx="3231616" cy="4302770"/>
        </a:xfrm>
        <a:prstGeom prst="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2682" tIns="122682" rIns="163576" bIns="184023" numCol="1" spcCol="1270" anchor="t" anchorCtr="0">
          <a:noAutofit/>
        </a:bodyPr>
        <a:lstStyle/>
        <a:p>
          <a:pPr marL="228600" lvl="1" indent="-228600" algn="just" defTabSz="1022350">
            <a:lnSpc>
              <a:spcPct val="90000"/>
            </a:lnSpc>
            <a:spcBef>
              <a:spcPct val="0"/>
            </a:spcBef>
            <a:spcAft>
              <a:spcPct val="15000"/>
            </a:spcAft>
            <a:buChar char="••"/>
          </a:pPr>
          <a:r>
            <a:rPr lang="es-ES" sz="2300" kern="1200" dirty="0"/>
            <a:t>El hombre al recibir una agresión, obtiene satisfacción mediante otro acto violento.</a:t>
          </a:r>
        </a:p>
        <a:p>
          <a:pPr marL="228600" lvl="1" indent="-228600" algn="just" defTabSz="1022350">
            <a:lnSpc>
              <a:spcPct val="90000"/>
            </a:lnSpc>
            <a:spcBef>
              <a:spcPct val="0"/>
            </a:spcBef>
            <a:spcAft>
              <a:spcPct val="15000"/>
            </a:spcAft>
            <a:buChar char="••"/>
          </a:pPr>
          <a:r>
            <a:rPr lang="es-ES" sz="2300" kern="1200" dirty="0"/>
            <a:t>Hay venganza privada, familiar, divina y publica.</a:t>
          </a:r>
        </a:p>
      </dsp:txBody>
      <dsp:txXfrm>
        <a:off x="6659" y="823623"/>
        <a:ext cx="3231616" cy="4302770"/>
      </dsp:txXfrm>
    </dsp:sp>
    <dsp:sp modelId="{0AB0D24E-69FB-4CCF-A37D-F26FB54698C0}">
      <dsp:nvSpPr>
        <dsp:cNvPr id="0" name=""/>
        <dsp:cNvSpPr/>
      </dsp:nvSpPr>
      <dsp:spPr>
        <a:xfrm>
          <a:off x="3690347" y="115677"/>
          <a:ext cx="3667594" cy="662400"/>
        </a:xfrm>
        <a:prstGeom prst="rect">
          <a:avLst/>
        </a:prstGeom>
        <a:gradFill rotWithShape="0">
          <a:gsLst>
            <a:gs pos="0">
              <a:schemeClr val="accent4">
                <a:hueOff val="-5598875"/>
                <a:satOff val="2630"/>
                <a:lumOff val="980"/>
                <a:alphaOff val="0"/>
                <a:satMod val="103000"/>
                <a:lumMod val="102000"/>
                <a:tint val="94000"/>
              </a:schemeClr>
            </a:gs>
            <a:gs pos="50000">
              <a:schemeClr val="accent4">
                <a:hueOff val="-5598875"/>
                <a:satOff val="2630"/>
                <a:lumOff val="980"/>
                <a:alphaOff val="0"/>
                <a:satMod val="110000"/>
                <a:lumMod val="100000"/>
                <a:shade val="100000"/>
              </a:schemeClr>
            </a:gs>
            <a:gs pos="100000">
              <a:schemeClr val="accent4">
                <a:hueOff val="-5598875"/>
                <a:satOff val="2630"/>
                <a:lumOff val="98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s-ES" sz="2300" kern="1200" dirty="0"/>
            <a:t>Humanitaria</a:t>
          </a:r>
        </a:p>
      </dsp:txBody>
      <dsp:txXfrm>
        <a:off x="3690347" y="115677"/>
        <a:ext cx="3667594" cy="662400"/>
      </dsp:txXfrm>
    </dsp:sp>
    <dsp:sp modelId="{134B7C57-0E8E-4F2B-A80E-1A58C66FB72D}">
      <dsp:nvSpPr>
        <dsp:cNvPr id="0" name=""/>
        <dsp:cNvSpPr/>
      </dsp:nvSpPr>
      <dsp:spPr>
        <a:xfrm>
          <a:off x="3716491" y="823623"/>
          <a:ext cx="3616017" cy="4302770"/>
        </a:xfrm>
        <a:prstGeom prst="rect">
          <a:avLst/>
        </a:prstGeom>
        <a:solidFill>
          <a:schemeClr val="accent4">
            <a:tint val="40000"/>
            <a:alpha val="90000"/>
            <a:hueOff val="-6248188"/>
            <a:satOff val="3403"/>
            <a:lumOff val="377"/>
            <a:alphaOff val="0"/>
          </a:schemeClr>
        </a:solidFill>
        <a:ln w="6350" cap="flat" cmpd="sng" algn="ctr">
          <a:solidFill>
            <a:schemeClr val="accent4">
              <a:tint val="40000"/>
              <a:alpha val="90000"/>
              <a:hueOff val="-6248188"/>
              <a:satOff val="3403"/>
              <a:lumOff val="377"/>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2682" tIns="122682" rIns="163576" bIns="184023" numCol="1" spcCol="1270" anchor="t" anchorCtr="0">
          <a:noAutofit/>
        </a:bodyPr>
        <a:lstStyle/>
        <a:p>
          <a:pPr marL="228600" lvl="1" indent="-228600" algn="just" defTabSz="1022350">
            <a:lnSpc>
              <a:spcPct val="90000"/>
            </a:lnSpc>
            <a:spcBef>
              <a:spcPct val="0"/>
            </a:spcBef>
            <a:spcAft>
              <a:spcPct val="15000"/>
            </a:spcAft>
            <a:buChar char="••"/>
          </a:pPr>
          <a:r>
            <a:rPr lang="es-ES" sz="2300" kern="1200" dirty="0"/>
            <a:t>En esta etapa se viene a remplazar la tortura como un medio para obtener  confesión y así que introduce ideas sobre castigos del mismo valor que el delito.</a:t>
          </a:r>
        </a:p>
      </dsp:txBody>
      <dsp:txXfrm>
        <a:off x="3716491" y="823623"/>
        <a:ext cx="3616017" cy="4302770"/>
      </dsp:txXfrm>
    </dsp:sp>
    <dsp:sp modelId="{27C3AD13-9648-4462-B340-E33AB102CA12}">
      <dsp:nvSpPr>
        <dsp:cNvPr id="0" name=""/>
        <dsp:cNvSpPr/>
      </dsp:nvSpPr>
      <dsp:spPr>
        <a:xfrm>
          <a:off x="7810723" y="161223"/>
          <a:ext cx="3231616" cy="662400"/>
        </a:xfrm>
        <a:prstGeom prst="rect">
          <a:avLst/>
        </a:prstGeom>
        <a:gradFill rotWithShape="0">
          <a:gsLst>
            <a:gs pos="0">
              <a:schemeClr val="accent4">
                <a:hueOff val="-11197749"/>
                <a:satOff val="5260"/>
                <a:lumOff val="1959"/>
                <a:alphaOff val="0"/>
                <a:satMod val="103000"/>
                <a:lumMod val="102000"/>
                <a:tint val="94000"/>
              </a:schemeClr>
            </a:gs>
            <a:gs pos="50000">
              <a:schemeClr val="accent4">
                <a:hueOff val="-11197749"/>
                <a:satOff val="5260"/>
                <a:lumOff val="1959"/>
                <a:alphaOff val="0"/>
                <a:satMod val="110000"/>
                <a:lumMod val="100000"/>
                <a:shade val="100000"/>
              </a:schemeClr>
            </a:gs>
            <a:gs pos="100000">
              <a:schemeClr val="accent4">
                <a:hueOff val="-11197749"/>
                <a:satOff val="5260"/>
                <a:lumOff val="195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s-ES" sz="2300" kern="1200" dirty="0"/>
            <a:t>Científica </a:t>
          </a:r>
        </a:p>
      </dsp:txBody>
      <dsp:txXfrm>
        <a:off x="7810723" y="161223"/>
        <a:ext cx="3231616" cy="662400"/>
      </dsp:txXfrm>
    </dsp:sp>
    <dsp:sp modelId="{47AB95F8-463B-46F0-AC40-3C3B23594CA4}">
      <dsp:nvSpPr>
        <dsp:cNvPr id="0" name=""/>
        <dsp:cNvSpPr/>
      </dsp:nvSpPr>
      <dsp:spPr>
        <a:xfrm>
          <a:off x="7810723" y="823623"/>
          <a:ext cx="3231616" cy="4302770"/>
        </a:xfrm>
        <a:prstGeom prst="rect">
          <a:avLst/>
        </a:prstGeom>
        <a:solidFill>
          <a:schemeClr val="accent4">
            <a:tint val="40000"/>
            <a:alpha val="90000"/>
            <a:hueOff val="-12496376"/>
            <a:satOff val="6806"/>
            <a:lumOff val="753"/>
            <a:alphaOff val="0"/>
          </a:schemeClr>
        </a:solidFill>
        <a:ln w="6350" cap="flat" cmpd="sng" algn="ctr">
          <a:solidFill>
            <a:schemeClr val="accent4">
              <a:tint val="40000"/>
              <a:alpha val="90000"/>
              <a:hueOff val="-12496376"/>
              <a:satOff val="6806"/>
              <a:lumOff val="753"/>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2682" tIns="122682" rIns="163576" bIns="184023" numCol="1" spcCol="1270" anchor="t" anchorCtr="0">
          <a:noAutofit/>
        </a:bodyPr>
        <a:lstStyle/>
        <a:p>
          <a:pPr marL="228600" lvl="1" indent="-228600" algn="just" defTabSz="1022350">
            <a:lnSpc>
              <a:spcPct val="90000"/>
            </a:lnSpc>
            <a:spcBef>
              <a:spcPct val="0"/>
            </a:spcBef>
            <a:spcAft>
              <a:spcPct val="15000"/>
            </a:spcAft>
            <a:buChar char="••"/>
          </a:pPr>
          <a:r>
            <a:rPr lang="es-ES" sz="2300" kern="1200" dirty="0"/>
            <a:t>Se mantienen las ideas de la fase humanista pero se examina al delincuente científicamente.</a:t>
          </a:r>
        </a:p>
        <a:p>
          <a:pPr marL="228600" lvl="1" indent="-228600" algn="just" defTabSz="1022350">
            <a:lnSpc>
              <a:spcPct val="90000"/>
            </a:lnSpc>
            <a:spcBef>
              <a:spcPct val="0"/>
            </a:spcBef>
            <a:spcAft>
              <a:spcPct val="15000"/>
            </a:spcAft>
            <a:buChar char="••"/>
          </a:pPr>
          <a:r>
            <a:rPr lang="es-ES" sz="2300" kern="1200" dirty="0"/>
            <a:t>El castigo humanista no basta si no que se debe de analaizar la personalidad del delincuente y las razones que lo llevaron a delinquir.</a:t>
          </a:r>
        </a:p>
      </dsp:txBody>
      <dsp:txXfrm>
        <a:off x="7810723" y="823623"/>
        <a:ext cx="3231616" cy="430277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6A2B7A-9FE5-41ED-9DD6-36F08C3A6CB1}">
      <dsp:nvSpPr>
        <dsp:cNvPr id="0" name=""/>
        <dsp:cNvSpPr/>
      </dsp:nvSpPr>
      <dsp:spPr>
        <a:xfrm>
          <a:off x="897503" y="0"/>
          <a:ext cx="10171705" cy="4789624"/>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E6C1EE4D-945E-4497-94E9-291B686B9EC8}">
      <dsp:nvSpPr>
        <dsp:cNvPr id="0" name=""/>
        <dsp:cNvSpPr/>
      </dsp:nvSpPr>
      <dsp:spPr>
        <a:xfrm>
          <a:off x="5989" y="1436887"/>
          <a:ext cx="2880658" cy="1915849"/>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S" sz="1800" kern="1200" dirty="0"/>
            <a:t>Interpretar significa explicar, aclarar y entender lo que es oscuro y confuso. La interpretación a e puede clasificar en 3 </a:t>
          </a:r>
          <a:endParaRPr lang="es-ES" sz="1800" kern="1200" dirty="0"/>
        </a:p>
      </dsp:txBody>
      <dsp:txXfrm>
        <a:off x="99513" y="1530411"/>
        <a:ext cx="2693610" cy="1728801"/>
      </dsp:txXfrm>
    </dsp:sp>
    <dsp:sp modelId="{F1DCCE7F-0CF2-4B9D-ACDE-40C69506304F}">
      <dsp:nvSpPr>
        <dsp:cNvPr id="0" name=""/>
        <dsp:cNvSpPr/>
      </dsp:nvSpPr>
      <dsp:spPr>
        <a:xfrm>
          <a:off x="3030680" y="1436887"/>
          <a:ext cx="2880658" cy="1915849"/>
        </a:xfrm>
        <a:prstGeom prst="roundRect">
          <a:avLst/>
        </a:prstGeom>
        <a:gradFill rotWithShape="0">
          <a:gsLst>
            <a:gs pos="0">
              <a:schemeClr val="accent5">
                <a:hueOff val="368749"/>
                <a:satOff val="4187"/>
                <a:lumOff val="3791"/>
                <a:alphaOff val="0"/>
                <a:satMod val="103000"/>
                <a:lumMod val="102000"/>
                <a:tint val="94000"/>
              </a:schemeClr>
            </a:gs>
            <a:gs pos="50000">
              <a:schemeClr val="accent5">
                <a:hueOff val="368749"/>
                <a:satOff val="4187"/>
                <a:lumOff val="3791"/>
                <a:alphaOff val="0"/>
                <a:satMod val="110000"/>
                <a:lumMod val="100000"/>
                <a:shade val="100000"/>
              </a:schemeClr>
            </a:gs>
            <a:gs pos="100000">
              <a:schemeClr val="accent5">
                <a:hueOff val="368749"/>
                <a:satOff val="4187"/>
                <a:lumOff val="379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S" sz="1800" kern="1200" dirty="0"/>
            <a:t>Por su origen: puede ser doctrinal auténtica o jurídica.</a:t>
          </a:r>
          <a:endParaRPr lang="es-ES" sz="1800" kern="1200" dirty="0"/>
        </a:p>
      </dsp:txBody>
      <dsp:txXfrm>
        <a:off x="3124204" y="1530411"/>
        <a:ext cx="2693610" cy="1728801"/>
      </dsp:txXfrm>
    </dsp:sp>
    <dsp:sp modelId="{94851BB5-5BD7-4D9F-B304-733091FDE750}">
      <dsp:nvSpPr>
        <dsp:cNvPr id="0" name=""/>
        <dsp:cNvSpPr/>
      </dsp:nvSpPr>
      <dsp:spPr>
        <a:xfrm>
          <a:off x="6055372" y="1436887"/>
          <a:ext cx="2880658" cy="1915849"/>
        </a:xfrm>
        <a:prstGeom prst="roundRect">
          <a:avLst/>
        </a:prstGeom>
        <a:gradFill rotWithShape="0">
          <a:gsLst>
            <a:gs pos="0">
              <a:schemeClr val="accent5">
                <a:hueOff val="737499"/>
                <a:satOff val="8374"/>
                <a:lumOff val="7581"/>
                <a:alphaOff val="0"/>
                <a:satMod val="103000"/>
                <a:lumMod val="102000"/>
                <a:tint val="94000"/>
              </a:schemeClr>
            </a:gs>
            <a:gs pos="50000">
              <a:schemeClr val="accent5">
                <a:hueOff val="737499"/>
                <a:satOff val="8374"/>
                <a:lumOff val="7581"/>
                <a:alphaOff val="0"/>
                <a:satMod val="110000"/>
                <a:lumMod val="100000"/>
                <a:shade val="100000"/>
              </a:schemeClr>
            </a:gs>
            <a:gs pos="100000">
              <a:schemeClr val="accent5">
                <a:hueOff val="737499"/>
                <a:satOff val="8374"/>
                <a:lumOff val="758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S" sz="1800" kern="1200" dirty="0"/>
            <a:t>Por su método: puede ser histórica, gramatical, lógica y sistematizada.</a:t>
          </a:r>
          <a:endParaRPr lang="es-ES" sz="1800" kern="1200" dirty="0"/>
        </a:p>
      </dsp:txBody>
      <dsp:txXfrm>
        <a:off x="6148896" y="1530411"/>
        <a:ext cx="2693610" cy="1728801"/>
      </dsp:txXfrm>
    </dsp:sp>
    <dsp:sp modelId="{E89D61B5-6B84-4794-AB20-47D4E5FB4E16}">
      <dsp:nvSpPr>
        <dsp:cNvPr id="0" name=""/>
        <dsp:cNvSpPr/>
      </dsp:nvSpPr>
      <dsp:spPr>
        <a:xfrm>
          <a:off x="9080064" y="1436887"/>
          <a:ext cx="2880658" cy="1915849"/>
        </a:xfrm>
        <a:prstGeom prst="roundRect">
          <a:avLst/>
        </a:prstGeom>
        <a:gradFill rotWithShape="0">
          <a:gsLst>
            <a:gs pos="0">
              <a:schemeClr val="accent5">
                <a:hueOff val="1106248"/>
                <a:satOff val="12561"/>
                <a:lumOff val="11372"/>
                <a:alphaOff val="0"/>
                <a:satMod val="103000"/>
                <a:lumMod val="102000"/>
                <a:tint val="94000"/>
              </a:schemeClr>
            </a:gs>
            <a:gs pos="50000">
              <a:schemeClr val="accent5">
                <a:hueOff val="1106248"/>
                <a:satOff val="12561"/>
                <a:lumOff val="11372"/>
                <a:alphaOff val="0"/>
                <a:satMod val="110000"/>
                <a:lumMod val="100000"/>
                <a:shade val="100000"/>
              </a:schemeClr>
            </a:gs>
            <a:gs pos="100000">
              <a:schemeClr val="accent5">
                <a:hueOff val="1106248"/>
                <a:satOff val="12561"/>
                <a:lumOff val="1137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S" sz="1800" kern="1200" dirty="0"/>
            <a:t>Por su resultado: puede ser declarativa, extensiva restrictiva o progresiva.</a:t>
          </a:r>
          <a:endParaRPr lang="es-ES" sz="1800" kern="1200" dirty="0"/>
        </a:p>
      </dsp:txBody>
      <dsp:txXfrm>
        <a:off x="9173588" y="1530411"/>
        <a:ext cx="2693610" cy="172880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6A23DD-020D-40DF-A059-43F20CAB54AA}">
      <dsp:nvSpPr>
        <dsp:cNvPr id="0" name=""/>
        <dsp:cNvSpPr/>
      </dsp:nvSpPr>
      <dsp:spPr>
        <a:xfrm>
          <a:off x="2948346" y="3260034"/>
          <a:ext cx="812661" cy="1050364"/>
        </a:xfrm>
        <a:custGeom>
          <a:avLst/>
          <a:gdLst/>
          <a:ahLst/>
          <a:cxnLst/>
          <a:rect l="0" t="0" r="0" b="0"/>
          <a:pathLst>
            <a:path>
              <a:moveTo>
                <a:pt x="0" y="0"/>
              </a:moveTo>
              <a:lnTo>
                <a:pt x="406330" y="0"/>
              </a:lnTo>
              <a:lnTo>
                <a:pt x="406330" y="1050364"/>
              </a:lnTo>
              <a:lnTo>
                <a:pt x="812661" y="1050364"/>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321476" y="3752015"/>
        <a:ext cx="66401" cy="66401"/>
      </dsp:txXfrm>
    </dsp:sp>
    <dsp:sp modelId="{ECDF6121-B34B-4B6E-8EA7-9F2EC8FB3DC0}">
      <dsp:nvSpPr>
        <dsp:cNvPr id="0" name=""/>
        <dsp:cNvSpPr/>
      </dsp:nvSpPr>
      <dsp:spPr>
        <a:xfrm>
          <a:off x="2948346" y="2180972"/>
          <a:ext cx="812661" cy="1079061"/>
        </a:xfrm>
        <a:custGeom>
          <a:avLst/>
          <a:gdLst/>
          <a:ahLst/>
          <a:cxnLst/>
          <a:rect l="0" t="0" r="0" b="0"/>
          <a:pathLst>
            <a:path>
              <a:moveTo>
                <a:pt x="0" y="1079061"/>
              </a:moveTo>
              <a:lnTo>
                <a:pt x="406330" y="1079061"/>
              </a:lnTo>
              <a:lnTo>
                <a:pt x="406330" y="0"/>
              </a:lnTo>
              <a:lnTo>
                <a:pt x="812661" y="0"/>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320906" y="2686732"/>
        <a:ext cx="67542" cy="67542"/>
      </dsp:txXfrm>
    </dsp:sp>
    <dsp:sp modelId="{1898B029-9A30-4B22-A8B0-F745D2E41B9F}">
      <dsp:nvSpPr>
        <dsp:cNvPr id="0" name=""/>
        <dsp:cNvSpPr/>
      </dsp:nvSpPr>
      <dsp:spPr>
        <a:xfrm rot="16200000">
          <a:off x="-931094" y="2640627"/>
          <a:ext cx="6520069" cy="123881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es-US" sz="6500" kern="1200" dirty="0"/>
            <a:t>Aplicación </a:t>
          </a:r>
          <a:endParaRPr lang="es-ES" sz="6500" kern="1200" dirty="0"/>
        </a:p>
      </dsp:txBody>
      <dsp:txXfrm>
        <a:off x="-931094" y="2640627"/>
        <a:ext cx="6520069" cy="1238813"/>
      </dsp:txXfrm>
    </dsp:sp>
    <dsp:sp modelId="{696200A8-04DD-4FC0-8A61-75A5676BAFDD}">
      <dsp:nvSpPr>
        <dsp:cNvPr id="0" name=""/>
        <dsp:cNvSpPr/>
      </dsp:nvSpPr>
      <dsp:spPr>
        <a:xfrm>
          <a:off x="3761008" y="1285459"/>
          <a:ext cx="6310640" cy="1791026"/>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s-US" sz="2700" kern="1200" dirty="0"/>
            <a:t>Consiste en materializar el contenido de una norma jurídica al caso concreto.</a:t>
          </a:r>
          <a:endParaRPr lang="es-ES" sz="2700" kern="1200" dirty="0"/>
        </a:p>
      </dsp:txBody>
      <dsp:txXfrm>
        <a:off x="3761008" y="1285459"/>
        <a:ext cx="6310640" cy="1791026"/>
      </dsp:txXfrm>
    </dsp:sp>
    <dsp:sp modelId="{95E3415D-CE43-4E2A-97AB-8EA299184223}">
      <dsp:nvSpPr>
        <dsp:cNvPr id="0" name=""/>
        <dsp:cNvSpPr/>
      </dsp:nvSpPr>
      <dsp:spPr>
        <a:xfrm>
          <a:off x="3761008" y="3386189"/>
          <a:ext cx="6310640" cy="18484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s-US" sz="2700" kern="1200" dirty="0"/>
            <a:t>Aplicación de la ley penal: principio de legalidad para aplicar una ley debe de existir previamente. Analógica prohibida por el artículo 14 Constitucional.</a:t>
          </a:r>
          <a:endParaRPr lang="es-ES" sz="2700" kern="1200" dirty="0"/>
        </a:p>
      </dsp:txBody>
      <dsp:txXfrm>
        <a:off x="3761008" y="3386189"/>
        <a:ext cx="6310640" cy="184842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5C328A-7846-4AA4-ACCC-5CB083FB7F29}">
      <dsp:nvSpPr>
        <dsp:cNvPr id="0" name=""/>
        <dsp:cNvSpPr/>
      </dsp:nvSpPr>
      <dsp:spPr>
        <a:xfrm>
          <a:off x="5384292" y="2886587"/>
          <a:ext cx="4081048" cy="3804040"/>
        </a:xfrm>
        <a:prstGeom prst="gear9">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US" sz="1400" kern="1200" dirty="0"/>
            <a:t>Algunos de los artículos 52del CPF otorgan al juez la Facultad de considerar las circunstancias en que se encuentra el inculpado para realizar la correcta aplicación de la ley.</a:t>
          </a:r>
          <a:endParaRPr lang="es-ES" sz="1400" kern="1200" dirty="0"/>
        </a:p>
      </dsp:txBody>
      <dsp:txXfrm>
        <a:off x="6184061" y="3777665"/>
        <a:ext cx="2481510" cy="1955355"/>
      </dsp:txXfrm>
    </dsp:sp>
    <dsp:sp modelId="{4B9D3343-5335-4249-A1A8-7F553B53D763}">
      <dsp:nvSpPr>
        <dsp:cNvPr id="0" name=""/>
        <dsp:cNvSpPr/>
      </dsp:nvSpPr>
      <dsp:spPr>
        <a:xfrm>
          <a:off x="2292626" y="2277473"/>
          <a:ext cx="3581254" cy="3584572"/>
        </a:xfrm>
        <a:prstGeom prst="gear6">
          <a:avLst/>
        </a:prstGeom>
        <a:gradFill rotWithShape="0">
          <a:gsLst>
            <a:gs pos="0">
              <a:schemeClr val="accent4">
                <a:hueOff val="-5598875"/>
                <a:satOff val="2630"/>
                <a:lumOff val="980"/>
                <a:alphaOff val="0"/>
                <a:satMod val="103000"/>
                <a:lumMod val="102000"/>
                <a:tint val="94000"/>
              </a:schemeClr>
            </a:gs>
            <a:gs pos="50000">
              <a:schemeClr val="accent4">
                <a:hueOff val="-5598875"/>
                <a:satOff val="2630"/>
                <a:lumOff val="980"/>
                <a:alphaOff val="0"/>
                <a:satMod val="110000"/>
                <a:lumMod val="100000"/>
                <a:shade val="100000"/>
              </a:schemeClr>
            </a:gs>
            <a:gs pos="100000">
              <a:schemeClr val="accent4">
                <a:hueOff val="-5598875"/>
                <a:satOff val="2630"/>
                <a:lumOff val="98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US" sz="1400" kern="1200" dirty="0"/>
            <a:t>La ignorancia de la ley no excusa su cumplimiento, es decir e será merecedor de una pena quien incurra en un delito aunque no supiera que este exista.</a:t>
          </a:r>
          <a:endParaRPr lang="es-ES" sz="1400" kern="1200" dirty="0"/>
        </a:p>
      </dsp:txBody>
      <dsp:txXfrm>
        <a:off x="3194217" y="3185003"/>
        <a:ext cx="1778072" cy="1769512"/>
      </dsp:txXfrm>
    </dsp:sp>
    <dsp:sp modelId="{E391096D-CBDE-442B-9309-AA78374741A4}">
      <dsp:nvSpPr>
        <dsp:cNvPr id="0" name=""/>
        <dsp:cNvSpPr/>
      </dsp:nvSpPr>
      <dsp:spPr>
        <a:xfrm rot="20700000">
          <a:off x="4537871" y="115787"/>
          <a:ext cx="2922753" cy="3059737"/>
        </a:xfrm>
        <a:prstGeom prst="gear6">
          <a:avLst/>
        </a:prstGeom>
        <a:gradFill rotWithShape="0">
          <a:gsLst>
            <a:gs pos="0">
              <a:schemeClr val="accent4">
                <a:hueOff val="-11197749"/>
                <a:satOff val="5260"/>
                <a:lumOff val="1959"/>
                <a:alphaOff val="0"/>
                <a:satMod val="103000"/>
                <a:lumMod val="102000"/>
                <a:tint val="94000"/>
              </a:schemeClr>
            </a:gs>
            <a:gs pos="50000">
              <a:schemeClr val="accent4">
                <a:hueOff val="-11197749"/>
                <a:satOff val="5260"/>
                <a:lumOff val="1959"/>
                <a:alphaOff val="0"/>
                <a:satMod val="110000"/>
                <a:lumMod val="100000"/>
                <a:shade val="100000"/>
              </a:schemeClr>
            </a:gs>
            <a:gs pos="100000">
              <a:schemeClr val="accent4">
                <a:hueOff val="-11197749"/>
                <a:satOff val="5260"/>
                <a:lumOff val="1959"/>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US" sz="1400" kern="1200" dirty="0"/>
            <a:t>Ignorancia de la ley penal.</a:t>
          </a:r>
          <a:endParaRPr lang="es-ES" sz="1400" kern="1200" dirty="0"/>
        </a:p>
      </dsp:txBody>
      <dsp:txXfrm rot="-20700000">
        <a:off x="5170792" y="795002"/>
        <a:ext cx="1656912" cy="1701307"/>
      </dsp:txXfrm>
    </dsp:sp>
    <dsp:sp modelId="{BA8C86FE-F093-44B4-A87F-C01EBDAA7FE6}">
      <dsp:nvSpPr>
        <dsp:cNvPr id="0" name=""/>
        <dsp:cNvSpPr/>
      </dsp:nvSpPr>
      <dsp:spPr>
        <a:xfrm>
          <a:off x="5103919" y="1120820"/>
          <a:ext cx="4984275" cy="5125199"/>
        </a:xfrm>
        <a:prstGeom prst="circularArrow">
          <a:avLst>
            <a:gd name="adj1" fmla="val 4687"/>
            <a:gd name="adj2" fmla="val 299029"/>
            <a:gd name="adj3" fmla="val 2552847"/>
            <a:gd name="adj4" fmla="val 15784405"/>
            <a:gd name="adj5" fmla="val 5469"/>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4504B9A7-5B24-47F7-8532-3B5230E61CC2}">
      <dsp:nvSpPr>
        <dsp:cNvPr id="0" name=""/>
        <dsp:cNvSpPr/>
      </dsp:nvSpPr>
      <dsp:spPr>
        <a:xfrm>
          <a:off x="1943812" y="2057813"/>
          <a:ext cx="3314680" cy="3314680"/>
        </a:xfrm>
        <a:prstGeom prst="leftCircularArrow">
          <a:avLst>
            <a:gd name="adj1" fmla="val 6452"/>
            <a:gd name="adj2" fmla="val 429999"/>
            <a:gd name="adj3" fmla="val 10489124"/>
            <a:gd name="adj4" fmla="val 14837806"/>
            <a:gd name="adj5" fmla="val 7527"/>
          </a:avLst>
        </a:prstGeom>
        <a:gradFill rotWithShape="0">
          <a:gsLst>
            <a:gs pos="0">
              <a:schemeClr val="accent4">
                <a:hueOff val="-5598875"/>
                <a:satOff val="2630"/>
                <a:lumOff val="980"/>
                <a:alphaOff val="0"/>
                <a:satMod val="103000"/>
                <a:lumMod val="102000"/>
                <a:tint val="94000"/>
              </a:schemeClr>
            </a:gs>
            <a:gs pos="50000">
              <a:schemeClr val="accent4">
                <a:hueOff val="-5598875"/>
                <a:satOff val="2630"/>
                <a:lumOff val="980"/>
                <a:alphaOff val="0"/>
                <a:satMod val="110000"/>
                <a:lumMod val="100000"/>
                <a:shade val="100000"/>
              </a:schemeClr>
            </a:gs>
            <a:gs pos="100000">
              <a:schemeClr val="accent4">
                <a:hueOff val="-5598875"/>
                <a:satOff val="2630"/>
                <a:lumOff val="98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F2F4674-1FE5-46FC-9CCE-42E9D2BC1DFF}">
      <dsp:nvSpPr>
        <dsp:cNvPr id="0" name=""/>
        <dsp:cNvSpPr/>
      </dsp:nvSpPr>
      <dsp:spPr>
        <a:xfrm>
          <a:off x="4141900" y="-190332"/>
          <a:ext cx="3573892" cy="3573892"/>
        </a:xfrm>
        <a:prstGeom prst="circularArrow">
          <a:avLst>
            <a:gd name="adj1" fmla="val 5984"/>
            <a:gd name="adj2" fmla="val 394124"/>
            <a:gd name="adj3" fmla="val 13313824"/>
            <a:gd name="adj4" fmla="val 10508221"/>
            <a:gd name="adj5" fmla="val 6981"/>
          </a:avLst>
        </a:prstGeom>
        <a:gradFill rotWithShape="0">
          <a:gsLst>
            <a:gs pos="0">
              <a:schemeClr val="accent4">
                <a:hueOff val="-11197749"/>
                <a:satOff val="5260"/>
                <a:lumOff val="1959"/>
                <a:alphaOff val="0"/>
                <a:satMod val="103000"/>
                <a:lumMod val="102000"/>
                <a:tint val="94000"/>
              </a:schemeClr>
            </a:gs>
            <a:gs pos="50000">
              <a:schemeClr val="accent4">
                <a:hueOff val="-11197749"/>
                <a:satOff val="5260"/>
                <a:lumOff val="1959"/>
                <a:alphaOff val="0"/>
                <a:satMod val="110000"/>
                <a:lumMod val="100000"/>
                <a:shade val="100000"/>
              </a:schemeClr>
            </a:gs>
            <a:gs pos="100000">
              <a:schemeClr val="accent4">
                <a:hueOff val="-11197749"/>
                <a:satOff val="5260"/>
                <a:lumOff val="1959"/>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9367A6-A754-4346-8E30-05C83A496039}">
      <dsp:nvSpPr>
        <dsp:cNvPr id="0" name=""/>
        <dsp:cNvSpPr/>
      </dsp:nvSpPr>
      <dsp:spPr>
        <a:xfrm rot="5400000">
          <a:off x="7241929" y="-3032410"/>
          <a:ext cx="957308" cy="7266432"/>
        </a:xfrm>
        <a:prstGeom prst="round2SameRect">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4780" tIns="72390" rIns="144780" bIns="7239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a:t>Común, </a:t>
          </a:r>
          <a:r>
            <a:rPr lang="es-ES" sz="1600" kern="1200" dirty="0"/>
            <a:t>local u ordinario </a:t>
          </a:r>
          <a:endParaRPr lang="es-ES" sz="1800" kern="1200" dirty="0"/>
        </a:p>
        <a:p>
          <a:pPr marL="171450" lvl="1" indent="-171450" algn="l" defTabSz="800100">
            <a:lnSpc>
              <a:spcPct val="90000"/>
            </a:lnSpc>
            <a:spcBef>
              <a:spcPct val="0"/>
            </a:spcBef>
            <a:spcAft>
              <a:spcPct val="15000"/>
            </a:spcAft>
            <a:buChar char="••"/>
          </a:pPr>
          <a:r>
            <a:rPr lang="es-ES" sz="1800" kern="1200" dirty="0"/>
            <a:t>Federal o excepcional </a:t>
          </a:r>
        </a:p>
        <a:p>
          <a:pPr marL="171450" lvl="1" indent="-171450" algn="l" defTabSz="800100">
            <a:lnSpc>
              <a:spcPct val="90000"/>
            </a:lnSpc>
            <a:spcBef>
              <a:spcPct val="0"/>
            </a:spcBef>
            <a:spcAft>
              <a:spcPct val="15000"/>
            </a:spcAft>
            <a:buChar char="••"/>
          </a:pPr>
          <a:r>
            <a:rPr lang="es-ES" sz="1800" kern="1200" dirty="0"/>
            <a:t>Militar o castrense </a:t>
          </a:r>
        </a:p>
      </dsp:txBody>
      <dsp:txXfrm rot="-5400000">
        <a:off x="4087367" y="168884"/>
        <a:ext cx="7219700" cy="863844"/>
      </dsp:txXfrm>
    </dsp:sp>
    <dsp:sp modelId="{600C071F-BDD3-4E8B-9BEC-BD6FFF7A6210}">
      <dsp:nvSpPr>
        <dsp:cNvPr id="0" name=""/>
        <dsp:cNvSpPr/>
      </dsp:nvSpPr>
      <dsp:spPr>
        <a:xfrm>
          <a:off x="0" y="2487"/>
          <a:ext cx="4087368" cy="1196635"/>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8600" tIns="114300" rIns="228600" bIns="114300" numCol="1" spcCol="1270" anchor="ctr" anchorCtr="0">
          <a:noAutofit/>
        </a:bodyPr>
        <a:lstStyle/>
        <a:p>
          <a:pPr lvl="0" algn="ctr" defTabSz="2667000">
            <a:lnSpc>
              <a:spcPct val="90000"/>
            </a:lnSpc>
            <a:spcBef>
              <a:spcPct val="0"/>
            </a:spcBef>
            <a:spcAft>
              <a:spcPct val="35000"/>
            </a:spcAft>
          </a:pPr>
          <a:r>
            <a:rPr lang="es-ES" sz="6000" kern="1200" dirty="0"/>
            <a:t>Material</a:t>
          </a:r>
        </a:p>
      </dsp:txBody>
      <dsp:txXfrm>
        <a:off x="58415" y="60902"/>
        <a:ext cx="3970538" cy="1079805"/>
      </dsp:txXfrm>
    </dsp:sp>
    <dsp:sp modelId="{84808F59-B64C-468B-8BF2-BCDAB805F99E}">
      <dsp:nvSpPr>
        <dsp:cNvPr id="0" name=""/>
        <dsp:cNvSpPr/>
      </dsp:nvSpPr>
      <dsp:spPr>
        <a:xfrm rot="5400000">
          <a:off x="7241929" y="-1775942"/>
          <a:ext cx="957308" cy="7266432"/>
        </a:xfrm>
        <a:prstGeom prst="round2SameRect">
          <a:avLst/>
        </a:prstGeom>
        <a:solidFill>
          <a:schemeClr val="accent5">
            <a:tint val="40000"/>
            <a:alpha val="90000"/>
            <a:hueOff val="332047"/>
            <a:satOff val="15611"/>
            <a:lumOff val="1292"/>
            <a:alphaOff val="0"/>
          </a:schemeClr>
        </a:solidFill>
        <a:ln w="6350" cap="flat" cmpd="sng" algn="ctr">
          <a:solidFill>
            <a:schemeClr val="accent5">
              <a:tint val="40000"/>
              <a:alpha val="90000"/>
              <a:hueOff val="332047"/>
              <a:satOff val="15611"/>
              <a:lumOff val="129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s-ES" sz="1700" kern="1200" dirty="0"/>
            <a:t>Vigencia de la ley</a:t>
          </a:r>
        </a:p>
        <a:p>
          <a:pPr marL="171450" lvl="1" indent="-171450" algn="l" defTabSz="755650">
            <a:lnSpc>
              <a:spcPct val="90000"/>
            </a:lnSpc>
            <a:spcBef>
              <a:spcPct val="0"/>
            </a:spcBef>
            <a:spcAft>
              <a:spcPct val="15000"/>
            </a:spcAft>
            <a:buChar char="••"/>
          </a:pPr>
          <a:r>
            <a:rPr lang="es-ES" sz="1700" kern="1200" dirty="0"/>
            <a:t>Prohibición de la retroactividad en perjuicio </a:t>
          </a:r>
        </a:p>
      </dsp:txBody>
      <dsp:txXfrm rot="-5400000">
        <a:off x="4087367" y="1425352"/>
        <a:ext cx="7219700" cy="863844"/>
      </dsp:txXfrm>
    </dsp:sp>
    <dsp:sp modelId="{EC2D9550-25AF-491B-8033-C05FB8A93865}">
      <dsp:nvSpPr>
        <dsp:cNvPr id="0" name=""/>
        <dsp:cNvSpPr/>
      </dsp:nvSpPr>
      <dsp:spPr>
        <a:xfrm>
          <a:off x="0" y="1258955"/>
          <a:ext cx="4087368" cy="1196635"/>
        </a:xfrm>
        <a:prstGeom prst="roundRect">
          <a:avLst/>
        </a:prstGeom>
        <a:gradFill rotWithShape="0">
          <a:gsLst>
            <a:gs pos="0">
              <a:schemeClr val="accent5">
                <a:hueOff val="368749"/>
                <a:satOff val="4187"/>
                <a:lumOff val="3791"/>
                <a:alphaOff val="0"/>
                <a:satMod val="103000"/>
                <a:lumMod val="102000"/>
                <a:tint val="94000"/>
              </a:schemeClr>
            </a:gs>
            <a:gs pos="50000">
              <a:schemeClr val="accent5">
                <a:hueOff val="368749"/>
                <a:satOff val="4187"/>
                <a:lumOff val="3791"/>
                <a:alphaOff val="0"/>
                <a:satMod val="110000"/>
                <a:lumMod val="100000"/>
                <a:shade val="100000"/>
              </a:schemeClr>
            </a:gs>
            <a:gs pos="100000">
              <a:schemeClr val="accent5">
                <a:hueOff val="368749"/>
                <a:satOff val="4187"/>
                <a:lumOff val="379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8600" tIns="114300" rIns="228600" bIns="114300" numCol="1" spcCol="1270" anchor="ctr" anchorCtr="0">
          <a:noAutofit/>
        </a:bodyPr>
        <a:lstStyle/>
        <a:p>
          <a:pPr lvl="0" algn="ctr" defTabSz="2667000">
            <a:lnSpc>
              <a:spcPct val="90000"/>
            </a:lnSpc>
            <a:spcBef>
              <a:spcPct val="0"/>
            </a:spcBef>
            <a:spcAft>
              <a:spcPct val="35000"/>
            </a:spcAft>
          </a:pPr>
          <a:r>
            <a:rPr lang="es-ES" sz="6000" kern="1200" dirty="0"/>
            <a:t>Temporal </a:t>
          </a:r>
        </a:p>
      </dsp:txBody>
      <dsp:txXfrm>
        <a:off x="58415" y="1317370"/>
        <a:ext cx="3970538" cy="1079805"/>
      </dsp:txXfrm>
    </dsp:sp>
    <dsp:sp modelId="{D0A3FE49-0AD8-4991-9E8D-EB74B4E329AB}">
      <dsp:nvSpPr>
        <dsp:cNvPr id="0" name=""/>
        <dsp:cNvSpPr/>
      </dsp:nvSpPr>
      <dsp:spPr>
        <a:xfrm rot="5400000">
          <a:off x="7241929" y="-519474"/>
          <a:ext cx="957308" cy="7266432"/>
        </a:xfrm>
        <a:prstGeom prst="round2SameRect">
          <a:avLst/>
        </a:prstGeom>
        <a:solidFill>
          <a:schemeClr val="accent5">
            <a:tint val="40000"/>
            <a:alpha val="90000"/>
            <a:hueOff val="664093"/>
            <a:satOff val="31221"/>
            <a:lumOff val="2584"/>
            <a:alphaOff val="0"/>
          </a:schemeClr>
        </a:solidFill>
        <a:ln w="6350" cap="flat" cmpd="sng" algn="ctr">
          <a:solidFill>
            <a:schemeClr val="accent5">
              <a:tint val="40000"/>
              <a:alpha val="90000"/>
              <a:hueOff val="664093"/>
              <a:satOff val="31221"/>
              <a:lumOff val="258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s-ES" sz="1700" kern="1200" dirty="0"/>
            <a:t>Principios: territorial, personal, real y universal</a:t>
          </a:r>
        </a:p>
        <a:p>
          <a:pPr marL="171450" lvl="1" indent="-171450" algn="l" defTabSz="755650">
            <a:lnSpc>
              <a:spcPct val="90000"/>
            </a:lnSpc>
            <a:spcBef>
              <a:spcPct val="0"/>
            </a:spcBef>
            <a:spcAft>
              <a:spcPct val="15000"/>
            </a:spcAft>
            <a:buChar char="••"/>
          </a:pPr>
          <a:r>
            <a:rPr lang="es-ES" sz="1700" kern="1200" dirty="0"/>
            <a:t>Extradición: activa pasiva espontanea y voluntaria </a:t>
          </a:r>
        </a:p>
        <a:p>
          <a:pPr marL="171450" lvl="1" indent="-171450" algn="l" defTabSz="755650">
            <a:lnSpc>
              <a:spcPct val="90000"/>
            </a:lnSpc>
            <a:spcBef>
              <a:spcPct val="0"/>
            </a:spcBef>
            <a:spcAft>
              <a:spcPct val="15000"/>
            </a:spcAft>
            <a:buChar char="••"/>
          </a:pPr>
          <a:r>
            <a:rPr lang="es-ES" sz="1700" kern="1200" dirty="0"/>
            <a:t>Expulsión </a:t>
          </a:r>
        </a:p>
      </dsp:txBody>
      <dsp:txXfrm rot="-5400000">
        <a:off x="4087367" y="2681820"/>
        <a:ext cx="7219700" cy="863844"/>
      </dsp:txXfrm>
    </dsp:sp>
    <dsp:sp modelId="{D3142453-5B81-456D-B400-7F84D8103ECD}">
      <dsp:nvSpPr>
        <dsp:cNvPr id="0" name=""/>
        <dsp:cNvSpPr/>
      </dsp:nvSpPr>
      <dsp:spPr>
        <a:xfrm>
          <a:off x="0" y="2515423"/>
          <a:ext cx="4087368" cy="1196635"/>
        </a:xfrm>
        <a:prstGeom prst="roundRect">
          <a:avLst/>
        </a:prstGeom>
        <a:gradFill rotWithShape="0">
          <a:gsLst>
            <a:gs pos="0">
              <a:schemeClr val="accent5">
                <a:hueOff val="737499"/>
                <a:satOff val="8374"/>
                <a:lumOff val="7581"/>
                <a:alphaOff val="0"/>
                <a:satMod val="103000"/>
                <a:lumMod val="102000"/>
                <a:tint val="94000"/>
              </a:schemeClr>
            </a:gs>
            <a:gs pos="50000">
              <a:schemeClr val="accent5">
                <a:hueOff val="737499"/>
                <a:satOff val="8374"/>
                <a:lumOff val="7581"/>
                <a:alphaOff val="0"/>
                <a:satMod val="110000"/>
                <a:lumMod val="100000"/>
                <a:shade val="100000"/>
              </a:schemeClr>
            </a:gs>
            <a:gs pos="100000">
              <a:schemeClr val="accent5">
                <a:hueOff val="737499"/>
                <a:satOff val="8374"/>
                <a:lumOff val="758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8600" tIns="114300" rIns="228600" bIns="114300" numCol="1" spcCol="1270" anchor="ctr" anchorCtr="0">
          <a:noAutofit/>
        </a:bodyPr>
        <a:lstStyle/>
        <a:p>
          <a:pPr lvl="0" algn="ctr" defTabSz="2667000">
            <a:lnSpc>
              <a:spcPct val="90000"/>
            </a:lnSpc>
            <a:spcBef>
              <a:spcPct val="0"/>
            </a:spcBef>
            <a:spcAft>
              <a:spcPct val="35000"/>
            </a:spcAft>
          </a:pPr>
          <a:r>
            <a:rPr lang="es-ES" sz="6000" kern="1200" dirty="0"/>
            <a:t>Espacial </a:t>
          </a:r>
        </a:p>
      </dsp:txBody>
      <dsp:txXfrm>
        <a:off x="58415" y="2573838"/>
        <a:ext cx="3970538" cy="1079805"/>
      </dsp:txXfrm>
    </dsp:sp>
    <dsp:sp modelId="{6FEF090B-725F-459B-96AB-4FCE4819F749}">
      <dsp:nvSpPr>
        <dsp:cNvPr id="0" name=""/>
        <dsp:cNvSpPr/>
      </dsp:nvSpPr>
      <dsp:spPr>
        <a:xfrm rot="5400000">
          <a:off x="7241929" y="736993"/>
          <a:ext cx="957308" cy="7266432"/>
        </a:xfrm>
        <a:prstGeom prst="round2SameRect">
          <a:avLst/>
        </a:prstGeom>
        <a:solidFill>
          <a:schemeClr val="accent5">
            <a:tint val="40000"/>
            <a:alpha val="90000"/>
            <a:hueOff val="996140"/>
            <a:satOff val="46832"/>
            <a:lumOff val="3876"/>
            <a:alphaOff val="0"/>
          </a:schemeClr>
        </a:solidFill>
        <a:ln w="6350" cap="flat" cmpd="sng" algn="ctr">
          <a:solidFill>
            <a:schemeClr val="accent5">
              <a:tint val="40000"/>
              <a:alpha val="90000"/>
              <a:hueOff val="996140"/>
              <a:satOff val="46832"/>
              <a:lumOff val="387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s-ES" sz="1700" kern="1200" dirty="0"/>
            <a:t>Igualdad de todos ante la ley </a:t>
          </a:r>
        </a:p>
        <a:p>
          <a:pPr marL="171450" lvl="1" indent="-171450" algn="l" defTabSz="755650">
            <a:lnSpc>
              <a:spcPct val="90000"/>
            </a:lnSpc>
            <a:spcBef>
              <a:spcPct val="0"/>
            </a:spcBef>
            <a:spcAft>
              <a:spcPct val="15000"/>
            </a:spcAft>
            <a:buChar char="••"/>
          </a:pPr>
          <a:r>
            <a:rPr lang="es-ES" sz="1700" kern="1200" dirty="0"/>
            <a:t>Excepciones: Derecho interno declaración de procedencia fuero </a:t>
          </a:r>
        </a:p>
        <a:p>
          <a:pPr marL="171450" lvl="1" indent="-171450" algn="l" defTabSz="755650">
            <a:lnSpc>
              <a:spcPct val="90000"/>
            </a:lnSpc>
            <a:spcBef>
              <a:spcPct val="0"/>
            </a:spcBef>
            <a:spcAft>
              <a:spcPct val="15000"/>
            </a:spcAft>
            <a:buChar char="••"/>
          </a:pPr>
          <a:r>
            <a:rPr lang="es-ES" sz="1700" kern="1200" dirty="0"/>
            <a:t>Derecho internacional: inmunidad </a:t>
          </a:r>
        </a:p>
      </dsp:txBody>
      <dsp:txXfrm rot="-5400000">
        <a:off x="4087367" y="3938287"/>
        <a:ext cx="7219700" cy="863844"/>
      </dsp:txXfrm>
    </dsp:sp>
    <dsp:sp modelId="{5D8ED9DF-4C48-4197-9B68-985C206C88EB}">
      <dsp:nvSpPr>
        <dsp:cNvPr id="0" name=""/>
        <dsp:cNvSpPr/>
      </dsp:nvSpPr>
      <dsp:spPr>
        <a:xfrm>
          <a:off x="0" y="3771891"/>
          <a:ext cx="4087368" cy="1196635"/>
        </a:xfrm>
        <a:prstGeom prst="roundRect">
          <a:avLst/>
        </a:prstGeom>
        <a:gradFill rotWithShape="0">
          <a:gsLst>
            <a:gs pos="0">
              <a:schemeClr val="accent5">
                <a:hueOff val="1106248"/>
                <a:satOff val="12561"/>
                <a:lumOff val="11372"/>
                <a:alphaOff val="0"/>
                <a:satMod val="103000"/>
                <a:lumMod val="102000"/>
                <a:tint val="94000"/>
              </a:schemeClr>
            </a:gs>
            <a:gs pos="50000">
              <a:schemeClr val="accent5">
                <a:hueOff val="1106248"/>
                <a:satOff val="12561"/>
                <a:lumOff val="11372"/>
                <a:alphaOff val="0"/>
                <a:satMod val="110000"/>
                <a:lumMod val="100000"/>
                <a:shade val="100000"/>
              </a:schemeClr>
            </a:gs>
            <a:gs pos="100000">
              <a:schemeClr val="accent5">
                <a:hueOff val="1106248"/>
                <a:satOff val="12561"/>
                <a:lumOff val="1137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8600" tIns="114300" rIns="228600" bIns="114300" numCol="1" spcCol="1270" anchor="ctr" anchorCtr="0">
          <a:noAutofit/>
        </a:bodyPr>
        <a:lstStyle/>
        <a:p>
          <a:pPr lvl="0" algn="ctr" defTabSz="2667000">
            <a:lnSpc>
              <a:spcPct val="90000"/>
            </a:lnSpc>
            <a:spcBef>
              <a:spcPct val="0"/>
            </a:spcBef>
            <a:spcAft>
              <a:spcPct val="35000"/>
            </a:spcAft>
          </a:pPr>
          <a:r>
            <a:rPr lang="es-ES" sz="6000" kern="1200" dirty="0"/>
            <a:t>Personal </a:t>
          </a:r>
        </a:p>
      </dsp:txBody>
      <dsp:txXfrm>
        <a:off x="58415" y="3830306"/>
        <a:ext cx="3970538" cy="107980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9AAF5B-9A11-4825-AA2C-D51BA2F1D3A5}">
      <dsp:nvSpPr>
        <dsp:cNvPr id="0" name=""/>
        <dsp:cNvSpPr/>
      </dsp:nvSpPr>
      <dsp:spPr>
        <a:xfrm>
          <a:off x="-119015" y="0"/>
          <a:ext cx="9515557" cy="1924215"/>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a:lnSpc>
              <a:spcPct val="90000"/>
            </a:lnSpc>
            <a:spcBef>
              <a:spcPct val="0"/>
            </a:spcBef>
            <a:spcAft>
              <a:spcPct val="35000"/>
            </a:spcAft>
          </a:pPr>
          <a:r>
            <a:rPr lang="es-US" sz="4800" kern="1200" dirty="0">
              <a:ln w="0"/>
              <a:effectLst>
                <a:outerShdw blurRad="38100" dist="25400" dir="5400000" algn="ctr" rotWithShape="0">
                  <a:srgbClr val="6E747A">
                    <a:alpha val="43000"/>
                  </a:srgbClr>
                </a:outerShdw>
              </a:effectLst>
            </a:rPr>
            <a:t>Sujetos del delito </a:t>
          </a:r>
          <a:endParaRPr lang="es-ES" sz="4800" kern="1200" dirty="0"/>
        </a:p>
      </dsp:txBody>
      <dsp:txXfrm>
        <a:off x="-62657" y="56358"/>
        <a:ext cx="7439179" cy="1811499"/>
      </dsp:txXfrm>
    </dsp:sp>
    <dsp:sp modelId="{922E4F52-5E8E-49FA-A5FB-3B33CA5D45B1}">
      <dsp:nvSpPr>
        <dsp:cNvPr id="0" name=""/>
        <dsp:cNvSpPr/>
      </dsp:nvSpPr>
      <dsp:spPr>
        <a:xfrm>
          <a:off x="646037" y="2244918"/>
          <a:ext cx="9664666" cy="1924215"/>
        </a:xfrm>
        <a:prstGeom prst="roundRect">
          <a:avLst>
            <a:gd name="adj" fmla="val 10000"/>
          </a:avLst>
        </a:prstGeom>
        <a:gradFill rotWithShape="0">
          <a:gsLst>
            <a:gs pos="0">
              <a:schemeClr val="accent5">
                <a:hueOff val="553124"/>
                <a:satOff val="6280"/>
                <a:lumOff val="5686"/>
                <a:alphaOff val="0"/>
                <a:satMod val="103000"/>
                <a:lumMod val="102000"/>
                <a:tint val="94000"/>
              </a:schemeClr>
            </a:gs>
            <a:gs pos="50000">
              <a:schemeClr val="accent5">
                <a:hueOff val="553124"/>
                <a:satOff val="6280"/>
                <a:lumOff val="5686"/>
                <a:alphaOff val="0"/>
                <a:satMod val="110000"/>
                <a:lumMod val="100000"/>
                <a:shade val="100000"/>
              </a:schemeClr>
            </a:gs>
            <a:gs pos="100000">
              <a:schemeClr val="accent5">
                <a:hueOff val="553124"/>
                <a:satOff val="6280"/>
                <a:lumOff val="568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lang="es-US" sz="1900" kern="1200" dirty="0"/>
            <a:t>Sujeto activo: es la persona física que comete el delito también llamada delincuente, agente o criminal. Cada tipo (delito) señala las características especiales que se requieren para ser sujeto activo del delito. Nunca una persona moral podrá ser sujeto activo del delito, aunque en ocasiones pueda parecer que fue la institución siempre habrá una persona que lo ideó y actuó oficiosamente.</a:t>
          </a:r>
          <a:endParaRPr lang="es-ES" sz="1900" kern="1200" dirty="0"/>
        </a:p>
      </dsp:txBody>
      <dsp:txXfrm>
        <a:off x="702395" y="2301276"/>
        <a:ext cx="7428846" cy="1811499"/>
      </dsp:txXfrm>
    </dsp:sp>
    <dsp:sp modelId="{D225B45B-1766-45FB-92BB-C6CD5094917C}">
      <dsp:nvSpPr>
        <dsp:cNvPr id="0" name=""/>
        <dsp:cNvSpPr/>
      </dsp:nvSpPr>
      <dsp:spPr>
        <a:xfrm>
          <a:off x="1322168" y="4489837"/>
          <a:ext cx="9991621" cy="1924215"/>
        </a:xfrm>
        <a:prstGeom prst="roundRect">
          <a:avLst>
            <a:gd name="adj" fmla="val 10000"/>
          </a:avLst>
        </a:prstGeom>
        <a:gradFill rotWithShape="0">
          <a:gsLst>
            <a:gs pos="0">
              <a:schemeClr val="accent5">
                <a:hueOff val="1106248"/>
                <a:satOff val="12561"/>
                <a:lumOff val="11372"/>
                <a:alphaOff val="0"/>
                <a:satMod val="103000"/>
                <a:lumMod val="102000"/>
                <a:tint val="94000"/>
              </a:schemeClr>
            </a:gs>
            <a:gs pos="50000">
              <a:schemeClr val="accent5">
                <a:hueOff val="1106248"/>
                <a:satOff val="12561"/>
                <a:lumOff val="11372"/>
                <a:alphaOff val="0"/>
                <a:satMod val="110000"/>
                <a:lumMod val="100000"/>
                <a:shade val="100000"/>
              </a:schemeClr>
            </a:gs>
            <a:gs pos="100000">
              <a:schemeClr val="accent5">
                <a:hueOff val="1106248"/>
                <a:satOff val="12561"/>
                <a:lumOff val="1137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lang="es-US" sz="1900" kern="1200" dirty="0"/>
            <a:t>Sujeto pasivo: es la persona física o moral sobre quién recae el daño o peligro causado por una conducta del delincuente, también puede llamarse víctima u ofendido, en el caso de las personas morales pueden ser daños patrimoniales y contra la nación.</a:t>
          </a:r>
          <a:endParaRPr lang="es-ES" sz="1900" kern="1200" dirty="0"/>
        </a:p>
      </dsp:txBody>
      <dsp:txXfrm>
        <a:off x="1378526" y="4546195"/>
        <a:ext cx="7683976" cy="1811499"/>
      </dsp:txXfrm>
    </dsp:sp>
    <dsp:sp modelId="{FFDE0041-1EB3-4C57-A8C8-12BCDA85C907}">
      <dsp:nvSpPr>
        <dsp:cNvPr id="0" name=""/>
        <dsp:cNvSpPr/>
      </dsp:nvSpPr>
      <dsp:spPr>
        <a:xfrm>
          <a:off x="8145801" y="1459197"/>
          <a:ext cx="1250740" cy="1250740"/>
        </a:xfrm>
        <a:prstGeom prst="downArrow">
          <a:avLst>
            <a:gd name="adj1" fmla="val 55000"/>
            <a:gd name="adj2" fmla="val 45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8427218" y="1459197"/>
        <a:ext cx="687907" cy="941182"/>
      </dsp:txXfrm>
    </dsp:sp>
    <dsp:sp modelId="{F2D79E3A-68FD-4195-A90B-99960317843A}">
      <dsp:nvSpPr>
        <dsp:cNvPr id="0" name=""/>
        <dsp:cNvSpPr/>
      </dsp:nvSpPr>
      <dsp:spPr>
        <a:xfrm>
          <a:off x="8985409" y="3691287"/>
          <a:ext cx="1250740" cy="1250740"/>
        </a:xfrm>
        <a:prstGeom prst="downArrow">
          <a:avLst>
            <a:gd name="adj1" fmla="val 55000"/>
            <a:gd name="adj2" fmla="val 45000"/>
          </a:avLst>
        </a:prstGeom>
        <a:solidFill>
          <a:schemeClr val="accent5">
            <a:tint val="40000"/>
            <a:alpha val="90000"/>
            <a:hueOff val="996140"/>
            <a:satOff val="46832"/>
            <a:lumOff val="3876"/>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9266826" y="3691287"/>
        <a:ext cx="687907" cy="94118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D84778-97D7-4CC3-8AA8-12C627D3D062}">
      <dsp:nvSpPr>
        <dsp:cNvPr id="0" name=""/>
        <dsp:cNvSpPr/>
      </dsp:nvSpPr>
      <dsp:spPr>
        <a:xfrm>
          <a:off x="4419599" y="566"/>
          <a:ext cx="6629400" cy="2208846"/>
        </a:xfrm>
        <a:prstGeom prst="rightArrow">
          <a:avLst>
            <a:gd name="adj1" fmla="val 75000"/>
            <a:gd name="adj2" fmla="val 50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US" sz="2000" kern="1200" dirty="0"/>
            <a:t>Es la persona o cosa sobre la cual recae directamente el daño causado por el delito cometido o el peligro en que de colocó dicha persona o cosa.</a:t>
          </a:r>
          <a:endParaRPr lang="es-ES" sz="2000" kern="1200" dirty="0"/>
        </a:p>
      </dsp:txBody>
      <dsp:txXfrm>
        <a:off x="4419599" y="276672"/>
        <a:ext cx="5801083" cy="1656634"/>
      </dsp:txXfrm>
    </dsp:sp>
    <dsp:sp modelId="{C5C2AAED-44B8-4A2D-96B6-75C4B05D81B7}">
      <dsp:nvSpPr>
        <dsp:cNvPr id="0" name=""/>
        <dsp:cNvSpPr/>
      </dsp:nvSpPr>
      <dsp:spPr>
        <a:xfrm>
          <a:off x="0" y="71227"/>
          <a:ext cx="4419600" cy="220884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US" sz="6500" kern="1200" dirty="0"/>
            <a:t>Material:</a:t>
          </a:r>
          <a:endParaRPr lang="es-ES" sz="6500" kern="1200" dirty="0"/>
        </a:p>
      </dsp:txBody>
      <dsp:txXfrm>
        <a:off x="107827" y="179054"/>
        <a:ext cx="4203946" cy="1993192"/>
      </dsp:txXfrm>
    </dsp:sp>
    <dsp:sp modelId="{C45116FD-4598-4B8B-AC41-A626BDFF6240}">
      <dsp:nvSpPr>
        <dsp:cNvPr id="0" name=""/>
        <dsp:cNvSpPr/>
      </dsp:nvSpPr>
      <dsp:spPr>
        <a:xfrm>
          <a:off x="4419599" y="2430297"/>
          <a:ext cx="6629400" cy="2208846"/>
        </a:xfrm>
        <a:prstGeom prst="rightArrow">
          <a:avLst>
            <a:gd name="adj1" fmla="val 75000"/>
            <a:gd name="adj2" fmla="val 50000"/>
          </a:avLst>
        </a:prstGeom>
        <a:solidFill>
          <a:schemeClr val="accent4">
            <a:tint val="40000"/>
            <a:alpha val="90000"/>
            <a:hueOff val="-12496376"/>
            <a:satOff val="6806"/>
            <a:lumOff val="753"/>
            <a:alphaOff val="0"/>
          </a:schemeClr>
        </a:solidFill>
        <a:ln w="12700" cap="flat" cmpd="sng" algn="ctr">
          <a:solidFill>
            <a:schemeClr val="accent4">
              <a:tint val="40000"/>
              <a:alpha val="90000"/>
              <a:hueOff val="-12496376"/>
              <a:satOff val="6806"/>
              <a:lumOff val="75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s-US" sz="1900" kern="1200" dirty="0"/>
            <a:t>El objeto jurídico es el interés jurídicamente tutelado por la ley. En el derecho penal, en cada figura típica, tutela determinados bienes que considera dignos de ser protegidos. Ej. Al derecho le interesa salvaguardar la vida de las personas así que el legislador crea delitos como en el homicidio, el abortó y la participación en el suicidio.</a:t>
          </a:r>
          <a:endParaRPr lang="es-ES" sz="1900" kern="1200" dirty="0"/>
        </a:p>
      </dsp:txBody>
      <dsp:txXfrm>
        <a:off x="4419599" y="2706403"/>
        <a:ext cx="5801083" cy="1656634"/>
      </dsp:txXfrm>
    </dsp:sp>
    <dsp:sp modelId="{0B9A6773-A962-4AAC-9940-FDB60A147EF3}">
      <dsp:nvSpPr>
        <dsp:cNvPr id="0" name=""/>
        <dsp:cNvSpPr/>
      </dsp:nvSpPr>
      <dsp:spPr>
        <a:xfrm>
          <a:off x="0" y="2430297"/>
          <a:ext cx="4419600" cy="2208846"/>
        </a:xfrm>
        <a:prstGeom prst="roundRect">
          <a:avLst/>
        </a:prstGeom>
        <a:solidFill>
          <a:schemeClr val="accent4">
            <a:hueOff val="-11197749"/>
            <a:satOff val="5260"/>
            <a:lumOff val="19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US" sz="6500" kern="1200" dirty="0"/>
            <a:t>Jurídico: </a:t>
          </a:r>
          <a:endParaRPr lang="es-ES" sz="6500" kern="1200" dirty="0"/>
        </a:p>
      </dsp:txBody>
      <dsp:txXfrm>
        <a:off x="107827" y="2538124"/>
        <a:ext cx="4203946" cy="199319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5153A6-7834-428A-8F16-74D18DDBE68C}">
      <dsp:nvSpPr>
        <dsp:cNvPr id="0" name=""/>
        <dsp:cNvSpPr/>
      </dsp:nvSpPr>
      <dsp:spPr>
        <a:xfrm>
          <a:off x="369618" y="12031"/>
          <a:ext cx="10697389" cy="1557947"/>
        </a:xfrm>
        <a:prstGeom prst="rightArrow">
          <a:avLst>
            <a:gd name="adj1" fmla="val 5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254000" bIns="247324" numCol="1" spcCol="1270" anchor="ctr" anchorCtr="0">
          <a:noAutofit/>
        </a:bodyPr>
        <a:lstStyle/>
        <a:p>
          <a:pPr lvl="0" algn="l" defTabSz="1289050">
            <a:lnSpc>
              <a:spcPct val="90000"/>
            </a:lnSpc>
            <a:spcBef>
              <a:spcPct val="0"/>
            </a:spcBef>
            <a:spcAft>
              <a:spcPct val="35000"/>
            </a:spcAft>
          </a:pPr>
          <a:r>
            <a:rPr lang="es-US" sz="2900" kern="1200" dirty="0"/>
            <a:t>Concurso de delitos</a:t>
          </a:r>
          <a:endParaRPr lang="es-ES" sz="2900" kern="1200" dirty="0"/>
        </a:p>
      </dsp:txBody>
      <dsp:txXfrm>
        <a:off x="369618" y="401518"/>
        <a:ext cx="10307902" cy="778973"/>
      </dsp:txXfrm>
    </dsp:sp>
    <dsp:sp modelId="{2CAC734B-661C-4A12-B221-DA5F16C15C42}">
      <dsp:nvSpPr>
        <dsp:cNvPr id="0" name=""/>
        <dsp:cNvSpPr/>
      </dsp:nvSpPr>
      <dsp:spPr>
        <a:xfrm>
          <a:off x="369618" y="1213433"/>
          <a:ext cx="3294795" cy="3001180"/>
        </a:xfrm>
        <a:prstGeom prst="rect">
          <a:avLst/>
        </a:prstGeom>
        <a:solidFill>
          <a:schemeClr val="lt1">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s-US" sz="1700" kern="1200" dirty="0"/>
            <a:t>Es el modo en que puede aparecer un delito en relación con la conducta y su resultado, es la concurrencia o pluralidad de conductas, de resultados típicos o de ambos; existen dos tipos de clasificaciones sobre el concurso de delitos:</a:t>
          </a:r>
          <a:endParaRPr lang="es-ES" sz="1700" kern="1200" dirty="0"/>
        </a:p>
      </dsp:txBody>
      <dsp:txXfrm>
        <a:off x="369618" y="1213433"/>
        <a:ext cx="3294795" cy="3001180"/>
      </dsp:txXfrm>
    </dsp:sp>
    <dsp:sp modelId="{BBD2858A-4D9B-43FE-B628-8096630A984E}">
      <dsp:nvSpPr>
        <dsp:cNvPr id="0" name=""/>
        <dsp:cNvSpPr/>
      </dsp:nvSpPr>
      <dsp:spPr>
        <a:xfrm>
          <a:off x="3664414" y="531347"/>
          <a:ext cx="7402593" cy="1557947"/>
        </a:xfrm>
        <a:prstGeom prst="rightArrow">
          <a:avLst>
            <a:gd name="adj1" fmla="val 50000"/>
            <a:gd name="adj2" fmla="val 50000"/>
          </a:avLst>
        </a:prstGeom>
        <a:gradFill rotWithShape="0">
          <a:gsLst>
            <a:gs pos="0">
              <a:schemeClr val="accent4">
                <a:hueOff val="-5598875"/>
                <a:satOff val="2630"/>
                <a:lumOff val="980"/>
                <a:alphaOff val="0"/>
                <a:satMod val="103000"/>
                <a:lumMod val="102000"/>
                <a:tint val="94000"/>
              </a:schemeClr>
            </a:gs>
            <a:gs pos="50000">
              <a:schemeClr val="accent4">
                <a:hueOff val="-5598875"/>
                <a:satOff val="2630"/>
                <a:lumOff val="980"/>
                <a:alphaOff val="0"/>
                <a:satMod val="110000"/>
                <a:lumMod val="100000"/>
                <a:shade val="100000"/>
              </a:schemeClr>
            </a:gs>
            <a:gs pos="100000">
              <a:schemeClr val="accent4">
                <a:hueOff val="-5598875"/>
                <a:satOff val="2630"/>
                <a:lumOff val="98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254000" bIns="247324" numCol="1" spcCol="1270" anchor="ctr" anchorCtr="0">
          <a:noAutofit/>
        </a:bodyPr>
        <a:lstStyle/>
        <a:p>
          <a:pPr lvl="0" algn="l" defTabSz="1289050">
            <a:lnSpc>
              <a:spcPct val="90000"/>
            </a:lnSpc>
            <a:spcBef>
              <a:spcPct val="0"/>
            </a:spcBef>
            <a:spcAft>
              <a:spcPct val="35000"/>
            </a:spcAft>
          </a:pPr>
          <a:r>
            <a:rPr lang="es-US" sz="2900" kern="1200" dirty="0"/>
            <a:t>Ideal o formal</a:t>
          </a:r>
          <a:endParaRPr lang="es-ES" sz="2900" kern="1200" dirty="0"/>
        </a:p>
      </dsp:txBody>
      <dsp:txXfrm>
        <a:off x="3664414" y="920834"/>
        <a:ext cx="7013106" cy="778973"/>
      </dsp:txXfrm>
    </dsp:sp>
    <dsp:sp modelId="{80B396CA-08AB-4196-BDB0-4309E9195F0F}">
      <dsp:nvSpPr>
        <dsp:cNvPr id="0" name=""/>
        <dsp:cNvSpPr/>
      </dsp:nvSpPr>
      <dsp:spPr>
        <a:xfrm>
          <a:off x="3664414" y="1732749"/>
          <a:ext cx="3294795" cy="3001180"/>
        </a:xfrm>
        <a:prstGeom prst="rect">
          <a:avLst/>
        </a:prstGeom>
        <a:solidFill>
          <a:schemeClr val="lt1">
            <a:hueOff val="0"/>
            <a:satOff val="0"/>
            <a:lumOff val="0"/>
            <a:alphaOff val="0"/>
          </a:schemeClr>
        </a:solidFill>
        <a:ln w="6350" cap="flat" cmpd="sng" algn="ctr">
          <a:solidFill>
            <a:schemeClr val="accent4">
              <a:hueOff val="-5598875"/>
              <a:satOff val="2630"/>
              <a:lumOff val="98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s-US" sz="1700" kern="1200" dirty="0"/>
            <a:t>Ocurre cuando en una sola conducta se producen varios delitos en su caso se dice que hay unidad de acción y pluralidad de resultados. La regla para sancionar contemplada en el artículo 24 del CPF dice que se impondrá la pena del delito que sea mayor más la mitad del mismo sin que rebase las el máximo de lo señalado por el CPF.</a:t>
          </a:r>
          <a:endParaRPr lang="es-ES" sz="1700" kern="1200" dirty="0"/>
        </a:p>
      </dsp:txBody>
      <dsp:txXfrm>
        <a:off x="3664414" y="1732749"/>
        <a:ext cx="3294795" cy="3001180"/>
      </dsp:txXfrm>
    </dsp:sp>
    <dsp:sp modelId="{09108E7D-0EC6-40F5-AB1A-2FE16423AB4D}">
      <dsp:nvSpPr>
        <dsp:cNvPr id="0" name=""/>
        <dsp:cNvSpPr/>
      </dsp:nvSpPr>
      <dsp:spPr>
        <a:xfrm>
          <a:off x="6959210" y="1050663"/>
          <a:ext cx="4107797" cy="1557947"/>
        </a:xfrm>
        <a:prstGeom prst="rightArrow">
          <a:avLst>
            <a:gd name="adj1" fmla="val 50000"/>
            <a:gd name="adj2" fmla="val 50000"/>
          </a:avLst>
        </a:prstGeom>
        <a:gradFill rotWithShape="0">
          <a:gsLst>
            <a:gs pos="0">
              <a:schemeClr val="accent4">
                <a:hueOff val="-11197749"/>
                <a:satOff val="5260"/>
                <a:lumOff val="1959"/>
                <a:alphaOff val="0"/>
                <a:satMod val="103000"/>
                <a:lumMod val="102000"/>
                <a:tint val="94000"/>
              </a:schemeClr>
            </a:gs>
            <a:gs pos="50000">
              <a:schemeClr val="accent4">
                <a:hueOff val="-11197749"/>
                <a:satOff val="5260"/>
                <a:lumOff val="1959"/>
                <a:alphaOff val="0"/>
                <a:satMod val="110000"/>
                <a:lumMod val="100000"/>
                <a:shade val="100000"/>
              </a:schemeClr>
            </a:gs>
            <a:gs pos="100000">
              <a:schemeClr val="accent4">
                <a:hueOff val="-11197749"/>
                <a:satOff val="5260"/>
                <a:lumOff val="195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254000" bIns="247324" numCol="1" spcCol="1270" anchor="ctr" anchorCtr="0">
          <a:noAutofit/>
        </a:bodyPr>
        <a:lstStyle/>
        <a:p>
          <a:pPr lvl="0" algn="l" defTabSz="1289050">
            <a:lnSpc>
              <a:spcPct val="90000"/>
            </a:lnSpc>
            <a:spcBef>
              <a:spcPct val="0"/>
            </a:spcBef>
            <a:spcAft>
              <a:spcPct val="35000"/>
            </a:spcAft>
          </a:pPr>
          <a:r>
            <a:rPr lang="es-US" sz="2900" kern="1200" dirty="0"/>
            <a:t>Real o material:</a:t>
          </a:r>
          <a:endParaRPr lang="es-ES" sz="2900" kern="1200" dirty="0"/>
        </a:p>
      </dsp:txBody>
      <dsp:txXfrm>
        <a:off x="6959210" y="1440150"/>
        <a:ext cx="3718310" cy="778973"/>
      </dsp:txXfrm>
    </dsp:sp>
    <dsp:sp modelId="{EF258F95-C536-4D1E-8C38-A6BBE5983960}">
      <dsp:nvSpPr>
        <dsp:cNvPr id="0" name=""/>
        <dsp:cNvSpPr/>
      </dsp:nvSpPr>
      <dsp:spPr>
        <a:xfrm>
          <a:off x="6972455" y="2238816"/>
          <a:ext cx="3294795" cy="2957258"/>
        </a:xfrm>
        <a:prstGeom prst="rect">
          <a:avLst/>
        </a:prstGeom>
        <a:solidFill>
          <a:schemeClr val="lt1">
            <a:hueOff val="0"/>
            <a:satOff val="0"/>
            <a:lumOff val="0"/>
            <a:alphaOff val="0"/>
          </a:schemeClr>
        </a:solidFill>
        <a:ln w="6350" cap="flat" cmpd="sng" algn="ctr">
          <a:solidFill>
            <a:schemeClr val="accent4">
              <a:hueOff val="-11197749"/>
              <a:satOff val="5260"/>
              <a:lumOff val="1959"/>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s-US" sz="1700" kern="1200" dirty="0"/>
            <a:t>Se presenta cuando con varias conductas se producen varios resultados, en este caso se presentan pluralidad de conductas y pluralidad de resultados. Se sancionará de la misma manera.</a:t>
          </a:r>
          <a:endParaRPr lang="es-ES" sz="1700" kern="1200" dirty="0"/>
        </a:p>
      </dsp:txBody>
      <dsp:txXfrm>
        <a:off x="6972455" y="2238816"/>
        <a:ext cx="3294795" cy="295725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6D4AF0-0E31-4BFF-AB3C-ED2CCC04B920}">
      <dsp:nvSpPr>
        <dsp:cNvPr id="0" name=""/>
        <dsp:cNvSpPr/>
      </dsp:nvSpPr>
      <dsp:spPr>
        <a:xfrm>
          <a:off x="0" y="3925748"/>
          <a:ext cx="11619914" cy="161571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US" sz="2500" kern="1200" dirty="0"/>
            <a:t>Fase externa: se produce después de la resolución y consta de tres etapas:</a:t>
          </a:r>
          <a:endParaRPr lang="es-ES" sz="2500" kern="1200" dirty="0"/>
        </a:p>
      </dsp:txBody>
      <dsp:txXfrm>
        <a:off x="0" y="3925748"/>
        <a:ext cx="11619914" cy="872483"/>
      </dsp:txXfrm>
    </dsp:sp>
    <dsp:sp modelId="{AB16539E-1212-4D90-BE9C-17FA8C5CAED0}">
      <dsp:nvSpPr>
        <dsp:cNvPr id="0" name=""/>
        <dsp:cNvSpPr/>
      </dsp:nvSpPr>
      <dsp:spPr>
        <a:xfrm>
          <a:off x="5673" y="4765917"/>
          <a:ext cx="3869522" cy="743226"/>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s-US" sz="1500" kern="1200" dirty="0"/>
            <a:t>Manifestación: la idea aparece en el exterior, es decir se manifiesta la voluntad de delinquir por lo cual no hay repercusión jurídica.</a:t>
          </a:r>
          <a:endParaRPr lang="es-ES" sz="1500" kern="1200" dirty="0"/>
        </a:p>
      </dsp:txBody>
      <dsp:txXfrm>
        <a:off x="5673" y="4765917"/>
        <a:ext cx="3869522" cy="743226"/>
      </dsp:txXfrm>
    </dsp:sp>
    <dsp:sp modelId="{E04182AC-8772-45ED-9195-35DB520FD90B}">
      <dsp:nvSpPr>
        <dsp:cNvPr id="0" name=""/>
        <dsp:cNvSpPr/>
      </dsp:nvSpPr>
      <dsp:spPr>
        <a:xfrm>
          <a:off x="3875195" y="4765917"/>
          <a:ext cx="3869522" cy="743226"/>
        </a:xfrm>
        <a:prstGeom prst="rect">
          <a:avLst/>
        </a:prstGeom>
        <a:solidFill>
          <a:schemeClr val="accent4">
            <a:tint val="40000"/>
            <a:alpha val="90000"/>
            <a:hueOff val="-2499275"/>
            <a:satOff val="1361"/>
            <a:lumOff val="151"/>
            <a:alphaOff val="0"/>
          </a:schemeClr>
        </a:solidFill>
        <a:ln w="12700" cap="flat" cmpd="sng" algn="ctr">
          <a:solidFill>
            <a:schemeClr val="accent4">
              <a:tint val="40000"/>
              <a:alpha val="90000"/>
              <a:hueOff val="-2499275"/>
              <a:satOff val="1361"/>
              <a:lumOff val="1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s-US" sz="1500" kern="1200" dirty="0"/>
            <a:t>Preparación: se forma por los actos que realiza el sujeto con el propósito de delinquir.</a:t>
          </a:r>
          <a:endParaRPr lang="es-ES" sz="1500" kern="1200" dirty="0"/>
        </a:p>
      </dsp:txBody>
      <dsp:txXfrm>
        <a:off x="3875195" y="4765917"/>
        <a:ext cx="3869522" cy="743226"/>
      </dsp:txXfrm>
    </dsp:sp>
    <dsp:sp modelId="{B6EDEFB3-462A-404D-94A9-651E45C75AEF}">
      <dsp:nvSpPr>
        <dsp:cNvPr id="0" name=""/>
        <dsp:cNvSpPr/>
      </dsp:nvSpPr>
      <dsp:spPr>
        <a:xfrm>
          <a:off x="7744718" y="4765917"/>
          <a:ext cx="3869522" cy="743226"/>
        </a:xfrm>
        <a:prstGeom prst="rect">
          <a:avLst/>
        </a:prstGeom>
        <a:solidFill>
          <a:schemeClr val="accent4">
            <a:tint val="40000"/>
            <a:alpha val="90000"/>
            <a:hueOff val="-4998550"/>
            <a:satOff val="2722"/>
            <a:lumOff val="301"/>
            <a:alphaOff val="0"/>
          </a:schemeClr>
        </a:solidFill>
        <a:ln w="12700" cap="flat" cmpd="sng" algn="ctr">
          <a:solidFill>
            <a:schemeClr val="accent4">
              <a:tint val="40000"/>
              <a:alpha val="90000"/>
              <a:hueOff val="-4998550"/>
              <a:satOff val="2722"/>
              <a:lumOff val="30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s-US" sz="1500" kern="1200" dirty="0"/>
            <a:t>Ejecución: consiste en la realización de los actos y dan origen propiamente al delito.</a:t>
          </a:r>
          <a:endParaRPr lang="es-ES" sz="1500" b="1" kern="1200" dirty="0"/>
        </a:p>
      </dsp:txBody>
      <dsp:txXfrm>
        <a:off x="7744718" y="4765917"/>
        <a:ext cx="3869522" cy="743226"/>
      </dsp:txXfrm>
    </dsp:sp>
    <dsp:sp modelId="{6FE79709-1E51-4D57-817B-7FC3BF99074F}">
      <dsp:nvSpPr>
        <dsp:cNvPr id="0" name=""/>
        <dsp:cNvSpPr/>
      </dsp:nvSpPr>
      <dsp:spPr>
        <a:xfrm rot="10800000">
          <a:off x="0" y="1465021"/>
          <a:ext cx="11619914" cy="2484962"/>
        </a:xfrm>
        <a:prstGeom prst="upArrowCallout">
          <a:avLst/>
        </a:prstGeom>
        <a:solidFill>
          <a:schemeClr val="accent4">
            <a:hueOff val="-5598875"/>
            <a:satOff val="2630"/>
            <a:lumOff val="98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US" sz="2500" kern="1200" dirty="0"/>
            <a:t>Fase interna: antes de producirse el resultado. En el sujeto activo surge la idea criminal.</a:t>
          </a:r>
          <a:endParaRPr lang="es-ES" sz="2500" kern="1200" dirty="0"/>
        </a:p>
      </dsp:txBody>
      <dsp:txXfrm rot="-10800000">
        <a:off x="0" y="1465021"/>
        <a:ext cx="11619914" cy="872221"/>
      </dsp:txXfrm>
    </dsp:sp>
    <dsp:sp modelId="{E3169AF9-6AC5-44BD-95E3-B6ED888B5E5B}">
      <dsp:nvSpPr>
        <dsp:cNvPr id="0" name=""/>
        <dsp:cNvSpPr/>
      </dsp:nvSpPr>
      <dsp:spPr>
        <a:xfrm>
          <a:off x="5673" y="2337243"/>
          <a:ext cx="3869522" cy="743003"/>
        </a:xfrm>
        <a:prstGeom prst="rect">
          <a:avLst/>
        </a:prstGeom>
        <a:solidFill>
          <a:schemeClr val="accent4">
            <a:tint val="40000"/>
            <a:alpha val="90000"/>
            <a:hueOff val="-7497826"/>
            <a:satOff val="4084"/>
            <a:lumOff val="452"/>
            <a:alphaOff val="0"/>
          </a:schemeClr>
        </a:solidFill>
        <a:ln w="12700" cap="flat" cmpd="sng" algn="ctr">
          <a:solidFill>
            <a:schemeClr val="accent4">
              <a:tint val="40000"/>
              <a:alpha val="90000"/>
              <a:hueOff val="-7497826"/>
              <a:satOff val="4084"/>
              <a:lumOff val="45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s-US" sz="1500" kern="1200" dirty="0"/>
            <a:t>Ideación: es el origen de la idea criminal </a:t>
          </a:r>
          <a:endParaRPr lang="es-ES" sz="1500" kern="1200" dirty="0"/>
        </a:p>
      </dsp:txBody>
      <dsp:txXfrm>
        <a:off x="5673" y="2337243"/>
        <a:ext cx="3869522" cy="743003"/>
      </dsp:txXfrm>
    </dsp:sp>
    <dsp:sp modelId="{65C1837A-0178-4621-8E92-28A7E41A9F7E}">
      <dsp:nvSpPr>
        <dsp:cNvPr id="0" name=""/>
        <dsp:cNvSpPr/>
      </dsp:nvSpPr>
      <dsp:spPr>
        <a:xfrm>
          <a:off x="3875195" y="2337243"/>
          <a:ext cx="3869522" cy="743003"/>
        </a:xfrm>
        <a:prstGeom prst="rect">
          <a:avLst/>
        </a:prstGeom>
        <a:solidFill>
          <a:schemeClr val="accent4">
            <a:tint val="40000"/>
            <a:alpha val="90000"/>
            <a:hueOff val="-9997101"/>
            <a:satOff val="5445"/>
            <a:lumOff val="602"/>
            <a:alphaOff val="0"/>
          </a:schemeClr>
        </a:solidFill>
        <a:ln w="12700" cap="flat" cmpd="sng" algn="ctr">
          <a:solidFill>
            <a:schemeClr val="accent4">
              <a:tint val="40000"/>
              <a:alpha val="90000"/>
              <a:hueOff val="-9997101"/>
              <a:satOff val="5445"/>
              <a:lumOff val="60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s-US" sz="1500" kern="1200" dirty="0"/>
            <a:t>Deliberación: la idea surgida se acepta o se rechaza </a:t>
          </a:r>
          <a:endParaRPr lang="es-ES" sz="1500" kern="1200" dirty="0"/>
        </a:p>
      </dsp:txBody>
      <dsp:txXfrm>
        <a:off x="3875195" y="2337243"/>
        <a:ext cx="3869522" cy="743003"/>
      </dsp:txXfrm>
    </dsp:sp>
    <dsp:sp modelId="{7879265A-FC2B-4260-A0D9-1E9712B54D1A}">
      <dsp:nvSpPr>
        <dsp:cNvPr id="0" name=""/>
        <dsp:cNvSpPr/>
      </dsp:nvSpPr>
      <dsp:spPr>
        <a:xfrm>
          <a:off x="7744718" y="2337243"/>
          <a:ext cx="3869522" cy="743003"/>
        </a:xfrm>
        <a:prstGeom prst="rect">
          <a:avLst/>
        </a:prstGeom>
        <a:solidFill>
          <a:schemeClr val="accent4">
            <a:tint val="40000"/>
            <a:alpha val="90000"/>
            <a:hueOff val="-12496376"/>
            <a:satOff val="6806"/>
            <a:lumOff val="753"/>
            <a:alphaOff val="0"/>
          </a:schemeClr>
        </a:solidFill>
        <a:ln w="12700" cap="flat" cmpd="sng" algn="ctr">
          <a:solidFill>
            <a:schemeClr val="accent4">
              <a:tint val="40000"/>
              <a:alpha val="90000"/>
              <a:hueOff val="-12496376"/>
              <a:satOff val="6806"/>
              <a:lumOff val="75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s-US" sz="1500" kern="1200" dirty="0"/>
            <a:t>Resolución: el sujeto decide cometer el delito.</a:t>
          </a:r>
          <a:endParaRPr lang="es-ES" sz="1500" kern="1200" dirty="0"/>
        </a:p>
      </dsp:txBody>
      <dsp:txXfrm>
        <a:off x="7744718" y="2337243"/>
        <a:ext cx="3869522" cy="743003"/>
      </dsp:txXfrm>
    </dsp:sp>
    <dsp:sp modelId="{2BF9D852-923F-4471-9E63-D008D22BC6D6}">
      <dsp:nvSpPr>
        <dsp:cNvPr id="0" name=""/>
        <dsp:cNvSpPr/>
      </dsp:nvSpPr>
      <dsp:spPr>
        <a:xfrm rot="10800000">
          <a:off x="0" y="1212"/>
          <a:ext cx="11619914" cy="1488045"/>
        </a:xfrm>
        <a:prstGeom prst="upArrowCallout">
          <a:avLst/>
        </a:prstGeom>
        <a:solidFill>
          <a:schemeClr val="accent4">
            <a:hueOff val="-11197749"/>
            <a:satOff val="5260"/>
            <a:lumOff val="19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US" sz="2500" kern="1200" dirty="0"/>
            <a:t>El desarrollo del delito pasa por dos fases:</a:t>
          </a:r>
          <a:endParaRPr lang="es-ES" sz="2500" kern="1200" dirty="0"/>
        </a:p>
      </dsp:txBody>
      <dsp:txXfrm rot="10800000">
        <a:off x="0" y="1212"/>
        <a:ext cx="11619914" cy="96688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B08D74-5C3E-481F-B09A-A0A02A3863DD}">
      <dsp:nvSpPr>
        <dsp:cNvPr id="0" name=""/>
        <dsp:cNvSpPr/>
      </dsp:nvSpPr>
      <dsp:spPr>
        <a:xfrm>
          <a:off x="1884829" y="3319975"/>
          <a:ext cx="827603" cy="1324613"/>
        </a:xfrm>
        <a:custGeom>
          <a:avLst/>
          <a:gdLst/>
          <a:ahLst/>
          <a:cxnLst/>
          <a:rect l="0" t="0" r="0" b="0"/>
          <a:pathLst>
            <a:path>
              <a:moveTo>
                <a:pt x="0" y="0"/>
              </a:moveTo>
              <a:lnTo>
                <a:pt x="413801" y="0"/>
              </a:lnTo>
              <a:lnTo>
                <a:pt x="413801" y="1324613"/>
              </a:lnTo>
              <a:lnTo>
                <a:pt x="827603" y="1324613"/>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259583" y="3943234"/>
        <a:ext cx="78094" cy="78094"/>
      </dsp:txXfrm>
    </dsp:sp>
    <dsp:sp modelId="{6C85D4F1-C05C-4289-B9B5-3CF938D217D1}">
      <dsp:nvSpPr>
        <dsp:cNvPr id="0" name=""/>
        <dsp:cNvSpPr/>
      </dsp:nvSpPr>
      <dsp:spPr>
        <a:xfrm>
          <a:off x="1884829" y="2306400"/>
          <a:ext cx="827603" cy="1013574"/>
        </a:xfrm>
        <a:custGeom>
          <a:avLst/>
          <a:gdLst/>
          <a:ahLst/>
          <a:cxnLst/>
          <a:rect l="0" t="0" r="0" b="0"/>
          <a:pathLst>
            <a:path>
              <a:moveTo>
                <a:pt x="0" y="1013574"/>
              </a:moveTo>
              <a:lnTo>
                <a:pt x="413801" y="1013574"/>
              </a:lnTo>
              <a:lnTo>
                <a:pt x="413801" y="0"/>
              </a:lnTo>
              <a:lnTo>
                <a:pt x="827603" y="0"/>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265917" y="2780474"/>
        <a:ext cx="65426" cy="65426"/>
      </dsp:txXfrm>
    </dsp:sp>
    <dsp:sp modelId="{9DB0D2F1-FE4A-4AAE-8F80-66F1CF586C30}">
      <dsp:nvSpPr>
        <dsp:cNvPr id="0" name=""/>
        <dsp:cNvSpPr/>
      </dsp:nvSpPr>
      <dsp:spPr>
        <a:xfrm rot="16200000">
          <a:off x="-2065941" y="2689180"/>
          <a:ext cx="6639951" cy="1261590"/>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a:lnSpc>
              <a:spcPct val="90000"/>
            </a:lnSpc>
            <a:spcBef>
              <a:spcPct val="0"/>
            </a:spcBef>
            <a:spcAft>
              <a:spcPct val="35000"/>
            </a:spcAft>
          </a:pPr>
          <a:r>
            <a:rPr lang="es-US" sz="4300" kern="1200" dirty="0"/>
            <a:t>Existen también otros elementos </a:t>
          </a:r>
          <a:endParaRPr lang="es-ES" sz="4300" kern="1200" dirty="0"/>
        </a:p>
      </dsp:txBody>
      <dsp:txXfrm>
        <a:off x="-2065941" y="2689180"/>
        <a:ext cx="6639951" cy="1261590"/>
      </dsp:txXfrm>
    </dsp:sp>
    <dsp:sp modelId="{7B750599-7312-44F8-AC41-E5C323F34003}">
      <dsp:nvSpPr>
        <dsp:cNvPr id="0" name=""/>
        <dsp:cNvSpPr/>
      </dsp:nvSpPr>
      <dsp:spPr>
        <a:xfrm>
          <a:off x="2712432" y="1139486"/>
          <a:ext cx="7771072" cy="2333829"/>
        </a:xfrm>
        <a:prstGeom prst="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just" defTabSz="1111250">
            <a:lnSpc>
              <a:spcPct val="90000"/>
            </a:lnSpc>
            <a:spcBef>
              <a:spcPct val="0"/>
            </a:spcBef>
            <a:spcAft>
              <a:spcPct val="35000"/>
            </a:spcAft>
          </a:pPr>
          <a:r>
            <a:rPr lang="es-US" sz="2500" kern="1200" dirty="0"/>
            <a:t>La tentativa: de constituye por los actos materiales tendientes a ejecutar el delito, de modo que este no de produzca por causas ajenas a la voluntad del agente y puede pasar por actos positivos (acciones) o por actos negativos (omisiones o abstenciones).</a:t>
          </a:r>
          <a:endParaRPr lang="es-ES" sz="2500" kern="1200" dirty="0"/>
        </a:p>
      </dsp:txBody>
      <dsp:txXfrm>
        <a:off x="2712432" y="1139486"/>
        <a:ext cx="7771072" cy="2333829"/>
      </dsp:txXfrm>
    </dsp:sp>
    <dsp:sp modelId="{D9E0F187-496C-4F62-AB6D-C52A8BBC8FBE}">
      <dsp:nvSpPr>
        <dsp:cNvPr id="0" name=""/>
        <dsp:cNvSpPr/>
      </dsp:nvSpPr>
      <dsp:spPr>
        <a:xfrm>
          <a:off x="2712432" y="3788713"/>
          <a:ext cx="7793045" cy="1711751"/>
        </a:xfrm>
        <a:prstGeom prst="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just" defTabSz="1066800">
            <a:lnSpc>
              <a:spcPct val="90000"/>
            </a:lnSpc>
            <a:spcBef>
              <a:spcPct val="0"/>
            </a:spcBef>
            <a:spcAft>
              <a:spcPct val="35000"/>
            </a:spcAft>
          </a:pPr>
          <a:r>
            <a:rPr lang="es-US" sz="2400" kern="1200" dirty="0"/>
            <a:t>Consumación: es la producción del resultado típico y ocurre en el momento preciso de dañar o poner en riesgo el bien jurídico tutelado.</a:t>
          </a:r>
          <a:endParaRPr lang="es-ES" sz="2400" kern="1200" dirty="0"/>
        </a:p>
      </dsp:txBody>
      <dsp:txXfrm>
        <a:off x="2712432" y="3788713"/>
        <a:ext cx="7793045" cy="171175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88F664-87CD-42EB-B0BB-3A5C44D8B7DF}">
      <dsp:nvSpPr>
        <dsp:cNvPr id="0" name=""/>
        <dsp:cNvSpPr/>
      </dsp:nvSpPr>
      <dsp:spPr>
        <a:xfrm>
          <a:off x="0" y="0"/>
          <a:ext cx="11802794" cy="1954002"/>
        </a:xfrm>
        <a:prstGeom prst="rect">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s-US" sz="6500" kern="1200" dirty="0"/>
            <a:t>Noción del delito </a:t>
          </a:r>
          <a:endParaRPr lang="es-ES" sz="6500" kern="1200" dirty="0"/>
        </a:p>
      </dsp:txBody>
      <dsp:txXfrm>
        <a:off x="0" y="0"/>
        <a:ext cx="11802794" cy="1954002"/>
      </dsp:txXfrm>
    </dsp:sp>
    <dsp:sp modelId="{74E76B34-0FEE-4DE2-832F-385C460C4E49}">
      <dsp:nvSpPr>
        <dsp:cNvPr id="0" name=""/>
        <dsp:cNvSpPr/>
      </dsp:nvSpPr>
      <dsp:spPr>
        <a:xfrm>
          <a:off x="5763" y="1954002"/>
          <a:ext cx="3930422" cy="4103405"/>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US" sz="2800" kern="1200" dirty="0"/>
            <a:t>Desde un ámbito jurídico el delito entiende solo aspectos jurídicos sin tomar en cuenta aspectos psicológicos, sociológicos o de otra índole. </a:t>
          </a:r>
          <a:endParaRPr lang="es-ES" sz="2800" kern="1200" dirty="0"/>
        </a:p>
      </dsp:txBody>
      <dsp:txXfrm>
        <a:off x="5763" y="1954002"/>
        <a:ext cx="3930422" cy="4103405"/>
      </dsp:txXfrm>
    </dsp:sp>
    <dsp:sp modelId="{A5E324B0-32A2-4476-8FA5-7126D11B7243}">
      <dsp:nvSpPr>
        <dsp:cNvPr id="0" name=""/>
        <dsp:cNvSpPr/>
      </dsp:nvSpPr>
      <dsp:spPr>
        <a:xfrm>
          <a:off x="3936185" y="1954002"/>
          <a:ext cx="3930422" cy="4103405"/>
        </a:xfrm>
        <a:prstGeom prst="rect">
          <a:avLst/>
        </a:prstGeom>
        <a:solidFill>
          <a:schemeClr val="accent5">
            <a:hueOff val="553124"/>
            <a:satOff val="6280"/>
            <a:lumOff val="568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US" sz="2800" kern="1200" dirty="0"/>
            <a:t>Desde el sentido jurídico formal: se refiere a las entidades típicas que traen aparejada sanción. El delito según el artículo 7 del CPF es el acto u omisión que sancionan las leyes penales.</a:t>
          </a:r>
          <a:endParaRPr lang="es-ES" sz="2800" kern="1200" dirty="0"/>
        </a:p>
      </dsp:txBody>
      <dsp:txXfrm>
        <a:off x="3936185" y="1954002"/>
        <a:ext cx="3930422" cy="4103405"/>
      </dsp:txXfrm>
    </dsp:sp>
    <dsp:sp modelId="{C61D2896-B1DD-43C3-B9D6-ACA9C16B38D0}">
      <dsp:nvSpPr>
        <dsp:cNvPr id="0" name=""/>
        <dsp:cNvSpPr/>
      </dsp:nvSpPr>
      <dsp:spPr>
        <a:xfrm>
          <a:off x="7866608" y="1954002"/>
          <a:ext cx="3930422" cy="4103405"/>
        </a:xfrm>
        <a:prstGeom prst="rect">
          <a:avLst/>
        </a:prstGeom>
        <a:solidFill>
          <a:schemeClr val="accent5">
            <a:hueOff val="1106248"/>
            <a:satOff val="12561"/>
            <a:lumOff val="1137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US" sz="2800" kern="1200" dirty="0"/>
            <a:t>Desde el sentido jurídico sustancial: consiste en hacer referencia a los elementos de los que consta el delito.</a:t>
          </a:r>
          <a:endParaRPr lang="es-ES" sz="2800" kern="1200" dirty="0"/>
        </a:p>
      </dsp:txBody>
      <dsp:txXfrm>
        <a:off x="7866608" y="1954002"/>
        <a:ext cx="3930422" cy="4103405"/>
      </dsp:txXfrm>
    </dsp:sp>
    <dsp:sp modelId="{FD4F767D-E277-4B45-BC46-6FF984D88F34}">
      <dsp:nvSpPr>
        <dsp:cNvPr id="0" name=""/>
        <dsp:cNvSpPr/>
      </dsp:nvSpPr>
      <dsp:spPr>
        <a:xfrm>
          <a:off x="0" y="6057408"/>
          <a:ext cx="11802794" cy="455933"/>
        </a:xfrm>
        <a:prstGeom prst="rect">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0AC230-F4EA-4305-8615-6549171F114F}">
      <dsp:nvSpPr>
        <dsp:cNvPr id="0" name=""/>
        <dsp:cNvSpPr/>
      </dsp:nvSpPr>
      <dsp:spPr>
        <a:xfrm rot="5400000">
          <a:off x="-241482" y="244969"/>
          <a:ext cx="1609880" cy="1126916"/>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a:t>Escuela clásica</a:t>
          </a:r>
        </a:p>
      </dsp:txBody>
      <dsp:txXfrm rot="-5400000">
        <a:off x="0" y="566945"/>
        <a:ext cx="1126916" cy="482964"/>
      </dsp:txXfrm>
    </dsp:sp>
    <dsp:sp modelId="{3BEC9C87-1A99-4D1A-8356-793AE4BA8EE3}">
      <dsp:nvSpPr>
        <dsp:cNvPr id="0" name=""/>
        <dsp:cNvSpPr/>
      </dsp:nvSpPr>
      <dsp:spPr>
        <a:xfrm rot="5400000">
          <a:off x="5877484" y="-4747081"/>
          <a:ext cx="1046422" cy="10547558"/>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a:t>Ideas como:</a:t>
          </a:r>
        </a:p>
        <a:p>
          <a:pPr marL="171450" lvl="1" indent="-171450" algn="l" defTabSz="800100">
            <a:lnSpc>
              <a:spcPct val="90000"/>
            </a:lnSpc>
            <a:spcBef>
              <a:spcPct val="0"/>
            </a:spcBef>
            <a:spcAft>
              <a:spcPct val="15000"/>
            </a:spcAft>
            <a:buChar char="••"/>
          </a:pPr>
          <a:r>
            <a:rPr lang="es-ES" sz="1800" kern="1200" dirty="0"/>
            <a:t>Libre albedrio, igualdad de Derechos, delito como eje, modo de empleo, pena proporcional al delito y clasificación de los delitos. </a:t>
          </a:r>
        </a:p>
      </dsp:txBody>
      <dsp:txXfrm rot="-5400000">
        <a:off x="1126916" y="54569"/>
        <a:ext cx="10496476" cy="944258"/>
      </dsp:txXfrm>
    </dsp:sp>
    <dsp:sp modelId="{AC3EECCC-0A45-49A6-A93E-2F6A19BEC022}">
      <dsp:nvSpPr>
        <dsp:cNvPr id="0" name=""/>
        <dsp:cNvSpPr/>
      </dsp:nvSpPr>
      <dsp:spPr>
        <a:xfrm rot="5400000">
          <a:off x="-241482" y="1711513"/>
          <a:ext cx="1609880" cy="1126916"/>
        </a:xfrm>
        <a:prstGeom prst="chevron">
          <a:avLst/>
        </a:prstGeom>
        <a:gradFill rotWithShape="0">
          <a:gsLst>
            <a:gs pos="0">
              <a:schemeClr val="accent4">
                <a:hueOff val="-3732583"/>
                <a:satOff val="1753"/>
                <a:lumOff val="653"/>
                <a:alphaOff val="0"/>
                <a:satMod val="103000"/>
                <a:lumMod val="102000"/>
                <a:tint val="94000"/>
              </a:schemeClr>
            </a:gs>
            <a:gs pos="50000">
              <a:schemeClr val="accent4">
                <a:hueOff val="-3732583"/>
                <a:satOff val="1753"/>
                <a:lumOff val="653"/>
                <a:alphaOff val="0"/>
                <a:satMod val="110000"/>
                <a:lumMod val="100000"/>
                <a:shade val="100000"/>
              </a:schemeClr>
            </a:gs>
            <a:gs pos="100000">
              <a:schemeClr val="accent4">
                <a:hueOff val="-3732583"/>
                <a:satOff val="1753"/>
                <a:lumOff val="653"/>
                <a:alphaOff val="0"/>
                <a:lumMod val="99000"/>
                <a:satMod val="120000"/>
                <a:shade val="78000"/>
              </a:schemeClr>
            </a:gs>
          </a:gsLst>
          <a:lin ang="5400000" scaled="0"/>
        </a:gradFill>
        <a:ln w="6350" cap="flat" cmpd="sng" algn="ctr">
          <a:solidFill>
            <a:schemeClr val="accent4">
              <a:hueOff val="-3732583"/>
              <a:satOff val="1753"/>
              <a:lumOff val="653"/>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a:t>Escuela positiva</a:t>
          </a:r>
        </a:p>
      </dsp:txBody>
      <dsp:txXfrm rot="-5400000">
        <a:off x="0" y="2033489"/>
        <a:ext cx="1126916" cy="482964"/>
      </dsp:txXfrm>
    </dsp:sp>
    <dsp:sp modelId="{D4ABC694-787A-42A6-B15B-D5C32862D663}">
      <dsp:nvSpPr>
        <dsp:cNvPr id="0" name=""/>
        <dsp:cNvSpPr/>
      </dsp:nvSpPr>
      <dsp:spPr>
        <a:xfrm rot="5400000">
          <a:off x="5877484" y="-3280537"/>
          <a:ext cx="1046422" cy="10547558"/>
        </a:xfrm>
        <a:prstGeom prst="round2SameRect">
          <a:avLst/>
        </a:prstGeom>
        <a:solidFill>
          <a:schemeClr val="lt1">
            <a:alpha val="90000"/>
            <a:hueOff val="0"/>
            <a:satOff val="0"/>
            <a:lumOff val="0"/>
            <a:alphaOff val="0"/>
          </a:schemeClr>
        </a:solidFill>
        <a:ln w="6350" cap="flat" cmpd="sng" algn="ctr">
          <a:solidFill>
            <a:schemeClr val="accent4">
              <a:hueOff val="-3732583"/>
              <a:satOff val="1753"/>
              <a:lumOff val="653"/>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a:t>Surge como reacción de la escuela clásica, se fundamenta en bases científicas.</a:t>
          </a:r>
        </a:p>
        <a:p>
          <a:pPr marL="171450" lvl="1" indent="-171450" algn="l" defTabSz="800100">
            <a:lnSpc>
              <a:spcPct val="90000"/>
            </a:lnSpc>
            <a:spcBef>
              <a:spcPct val="0"/>
            </a:spcBef>
            <a:spcAft>
              <a:spcPct val="15000"/>
            </a:spcAft>
            <a:buChar char="••"/>
          </a:pPr>
          <a:r>
            <a:rPr lang="es-ES" sz="1800" kern="1200" dirty="0"/>
            <a:t>Niega el libre albedrio, responsabilidad social, el delincuente (punto central), método empleado, pena proporcional, prevención, clasificación del delincuente, sustitutivos penales.</a:t>
          </a:r>
        </a:p>
      </dsp:txBody>
      <dsp:txXfrm rot="-5400000">
        <a:off x="1126916" y="1521113"/>
        <a:ext cx="10496476" cy="944258"/>
      </dsp:txXfrm>
    </dsp:sp>
    <dsp:sp modelId="{FC5BE4F1-A567-41B4-90BB-8CC28BE4DC03}">
      <dsp:nvSpPr>
        <dsp:cNvPr id="0" name=""/>
        <dsp:cNvSpPr/>
      </dsp:nvSpPr>
      <dsp:spPr>
        <a:xfrm rot="5400000">
          <a:off x="-241482" y="3178056"/>
          <a:ext cx="1609880" cy="1126916"/>
        </a:xfrm>
        <a:prstGeom prst="chevron">
          <a:avLst/>
        </a:prstGeom>
        <a:gradFill rotWithShape="0">
          <a:gsLst>
            <a:gs pos="0">
              <a:schemeClr val="accent4">
                <a:hueOff val="-7465166"/>
                <a:satOff val="3507"/>
                <a:lumOff val="1306"/>
                <a:alphaOff val="0"/>
                <a:satMod val="103000"/>
                <a:lumMod val="102000"/>
                <a:tint val="94000"/>
              </a:schemeClr>
            </a:gs>
            <a:gs pos="50000">
              <a:schemeClr val="accent4">
                <a:hueOff val="-7465166"/>
                <a:satOff val="3507"/>
                <a:lumOff val="1306"/>
                <a:alphaOff val="0"/>
                <a:satMod val="110000"/>
                <a:lumMod val="100000"/>
                <a:shade val="100000"/>
              </a:schemeClr>
            </a:gs>
            <a:gs pos="100000">
              <a:schemeClr val="accent4">
                <a:hueOff val="-7465166"/>
                <a:satOff val="3507"/>
                <a:lumOff val="1306"/>
                <a:alphaOff val="0"/>
                <a:lumMod val="99000"/>
                <a:satMod val="120000"/>
                <a:shade val="78000"/>
              </a:schemeClr>
            </a:gs>
          </a:gsLst>
          <a:lin ang="5400000" scaled="0"/>
        </a:gradFill>
        <a:ln w="6350" cap="flat" cmpd="sng" algn="ctr">
          <a:solidFill>
            <a:schemeClr val="accent4">
              <a:hueOff val="-7465166"/>
              <a:satOff val="3507"/>
              <a:lumOff val="1306"/>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a:t>Escuelas ecléticas </a:t>
          </a:r>
        </a:p>
      </dsp:txBody>
      <dsp:txXfrm rot="-5400000">
        <a:off x="0" y="3500032"/>
        <a:ext cx="1126916" cy="482964"/>
      </dsp:txXfrm>
    </dsp:sp>
    <dsp:sp modelId="{2B83A358-AF84-47F0-9578-F2C0A7DE0F1C}">
      <dsp:nvSpPr>
        <dsp:cNvPr id="0" name=""/>
        <dsp:cNvSpPr/>
      </dsp:nvSpPr>
      <dsp:spPr>
        <a:xfrm rot="5400000">
          <a:off x="5877484" y="-1813993"/>
          <a:ext cx="1046422" cy="10547558"/>
        </a:xfrm>
        <a:prstGeom prst="round2SameRect">
          <a:avLst/>
        </a:prstGeom>
        <a:solidFill>
          <a:schemeClr val="lt1">
            <a:alpha val="90000"/>
            <a:hueOff val="0"/>
            <a:satOff val="0"/>
            <a:lumOff val="0"/>
            <a:alphaOff val="0"/>
          </a:schemeClr>
        </a:solidFill>
        <a:ln w="6350" cap="flat" cmpd="sng" algn="ctr">
          <a:solidFill>
            <a:schemeClr val="accent4">
              <a:hueOff val="-7465166"/>
              <a:satOff val="3507"/>
              <a:lumOff val="1306"/>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a:t>Aceptan y niegan postulados.</a:t>
          </a:r>
        </a:p>
        <a:p>
          <a:pPr marL="171450" lvl="1" indent="-171450" algn="l" defTabSz="800100">
            <a:lnSpc>
              <a:spcPct val="90000"/>
            </a:lnSpc>
            <a:spcBef>
              <a:spcPct val="0"/>
            </a:spcBef>
            <a:spcAft>
              <a:spcPct val="15000"/>
            </a:spcAft>
            <a:buChar char="••"/>
          </a:pPr>
          <a:r>
            <a:rPr lang="es-ES" sz="1800" kern="1200" dirty="0"/>
            <a:t>Niega el libre albedrio, el delito es un hecho individual, se interesa por el delincuente, adopta la investigación científica del delincuente considera la responsabilidad mora, plantea la reforma social como deber del estado.</a:t>
          </a:r>
        </a:p>
      </dsp:txBody>
      <dsp:txXfrm rot="-5400000">
        <a:off x="1126916" y="2987657"/>
        <a:ext cx="10496476" cy="944258"/>
      </dsp:txXfrm>
    </dsp:sp>
    <dsp:sp modelId="{ACABF2EE-4DF6-4D77-BCBF-19B1CCA402AE}">
      <dsp:nvSpPr>
        <dsp:cNvPr id="0" name=""/>
        <dsp:cNvSpPr/>
      </dsp:nvSpPr>
      <dsp:spPr>
        <a:xfrm rot="5400000">
          <a:off x="-241482" y="4644600"/>
          <a:ext cx="1609880" cy="1126916"/>
        </a:xfrm>
        <a:prstGeom prst="chevron">
          <a:avLst/>
        </a:prstGeom>
        <a:gradFill rotWithShape="0">
          <a:gsLst>
            <a:gs pos="0">
              <a:schemeClr val="accent4">
                <a:hueOff val="-11197749"/>
                <a:satOff val="5260"/>
                <a:lumOff val="1959"/>
                <a:alphaOff val="0"/>
                <a:satMod val="103000"/>
                <a:lumMod val="102000"/>
                <a:tint val="94000"/>
              </a:schemeClr>
            </a:gs>
            <a:gs pos="50000">
              <a:schemeClr val="accent4">
                <a:hueOff val="-11197749"/>
                <a:satOff val="5260"/>
                <a:lumOff val="1959"/>
                <a:alphaOff val="0"/>
                <a:satMod val="110000"/>
                <a:lumMod val="100000"/>
                <a:shade val="100000"/>
              </a:schemeClr>
            </a:gs>
            <a:gs pos="100000">
              <a:schemeClr val="accent4">
                <a:hueOff val="-11197749"/>
                <a:satOff val="5260"/>
                <a:lumOff val="1959"/>
                <a:alphaOff val="0"/>
                <a:lumMod val="99000"/>
                <a:satMod val="120000"/>
                <a:shade val="78000"/>
              </a:schemeClr>
            </a:gs>
          </a:gsLst>
          <a:lin ang="5400000" scaled="0"/>
        </a:gradFill>
        <a:ln w="6350" cap="flat" cmpd="sng" algn="ctr">
          <a:solidFill>
            <a:schemeClr val="accent4">
              <a:hueOff val="-11197749"/>
              <a:satOff val="5260"/>
              <a:lumOff val="1959"/>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a:t>Escuela sociológica</a:t>
          </a:r>
        </a:p>
      </dsp:txBody>
      <dsp:txXfrm rot="-5400000">
        <a:off x="0" y="4966576"/>
        <a:ext cx="1126916" cy="482964"/>
      </dsp:txXfrm>
    </dsp:sp>
    <dsp:sp modelId="{BE5D7158-5AE1-4289-AEEE-DF837454F57F}">
      <dsp:nvSpPr>
        <dsp:cNvPr id="0" name=""/>
        <dsp:cNvSpPr/>
      </dsp:nvSpPr>
      <dsp:spPr>
        <a:xfrm rot="5400000">
          <a:off x="5877484" y="-347449"/>
          <a:ext cx="1046422" cy="10547558"/>
        </a:xfrm>
        <a:prstGeom prst="round2SameRect">
          <a:avLst/>
        </a:prstGeom>
        <a:solidFill>
          <a:schemeClr val="lt1">
            <a:alpha val="90000"/>
            <a:hueOff val="0"/>
            <a:satOff val="0"/>
            <a:lumOff val="0"/>
            <a:alphaOff val="0"/>
          </a:schemeClr>
        </a:solidFill>
        <a:ln w="6350" cap="flat" cmpd="sng" algn="ctr">
          <a:solidFill>
            <a:schemeClr val="accent4">
              <a:hueOff val="-11197749"/>
              <a:satOff val="5260"/>
              <a:lumOff val="1959"/>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a:t>Surge en Alemania, es representada por Franz von Liszt</a:t>
          </a:r>
        </a:p>
        <a:p>
          <a:pPr marL="171450" lvl="1" indent="-171450" algn="l" defTabSz="800100">
            <a:lnSpc>
              <a:spcPct val="90000"/>
            </a:lnSpc>
            <a:spcBef>
              <a:spcPct val="0"/>
            </a:spcBef>
            <a:spcAft>
              <a:spcPct val="15000"/>
            </a:spcAft>
            <a:buChar char="••"/>
          </a:pPr>
          <a:r>
            <a:rPr lang="es-ES" sz="1800" kern="1200" dirty="0"/>
            <a:t>La pena tiene como fin conservar el orden jurídico, emplea los métodos jurídico y experimental, afirma que la pena es una necesidad y deben existir penas y medidas de seguridad.</a:t>
          </a:r>
        </a:p>
      </dsp:txBody>
      <dsp:txXfrm rot="-5400000">
        <a:off x="1126916" y="4454201"/>
        <a:ext cx="10496476" cy="94425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5E11EE-E88B-4060-A186-017C1C0840EB}">
      <dsp:nvSpPr>
        <dsp:cNvPr id="0" name=""/>
        <dsp:cNvSpPr/>
      </dsp:nvSpPr>
      <dsp:spPr>
        <a:xfrm>
          <a:off x="1749535" y="934253"/>
          <a:ext cx="8616016" cy="4452704"/>
        </a:xfrm>
        <a:prstGeom prst="rect">
          <a:avLst/>
        </a:prstGeom>
        <a:solidFill>
          <a:schemeClr val="accent5">
            <a:tint val="5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F4059237-21D9-4A35-BA8D-05E270F29A1E}">
      <dsp:nvSpPr>
        <dsp:cNvPr id="0" name=""/>
        <dsp:cNvSpPr/>
      </dsp:nvSpPr>
      <dsp:spPr>
        <a:xfrm>
          <a:off x="2007025" y="1455002"/>
          <a:ext cx="4001000" cy="380923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43815" tIns="43815" rIns="43815" bIns="43815" numCol="1" spcCol="1270" anchor="t" anchorCtr="0">
          <a:noAutofit/>
        </a:bodyPr>
        <a:lstStyle/>
        <a:p>
          <a:pPr lvl="0" algn="l" defTabSz="1022350">
            <a:lnSpc>
              <a:spcPct val="90000"/>
            </a:lnSpc>
            <a:spcBef>
              <a:spcPct val="0"/>
            </a:spcBef>
            <a:spcAft>
              <a:spcPct val="35000"/>
            </a:spcAft>
          </a:pPr>
          <a:r>
            <a:rPr lang="es-MX" sz="2300" b="0" i="0" kern="1200" dirty="0"/>
            <a:t>a) Conducta</a:t>
          </a:r>
        </a:p>
        <a:p>
          <a:pPr lvl="0" algn="l" defTabSz="1022350">
            <a:lnSpc>
              <a:spcPct val="90000"/>
            </a:lnSpc>
            <a:spcBef>
              <a:spcPct val="0"/>
            </a:spcBef>
            <a:spcAft>
              <a:spcPct val="35000"/>
            </a:spcAft>
          </a:pPr>
          <a:r>
            <a:rPr lang="es-MX" sz="2300" b="0" i="0" kern="1200" dirty="0"/>
            <a:t>b) Tipicidad</a:t>
          </a:r>
        </a:p>
        <a:p>
          <a:pPr lvl="0" algn="l" defTabSz="1022350">
            <a:lnSpc>
              <a:spcPct val="90000"/>
            </a:lnSpc>
            <a:spcBef>
              <a:spcPct val="0"/>
            </a:spcBef>
            <a:spcAft>
              <a:spcPct val="35000"/>
            </a:spcAft>
          </a:pPr>
          <a:r>
            <a:rPr lang="es-MX" sz="2300" b="0" i="0" kern="1200" dirty="0"/>
            <a:t>c) </a:t>
          </a:r>
          <a:r>
            <a:rPr lang="es-MX" sz="2300" b="0" i="0" kern="1200" dirty="0" err="1"/>
            <a:t>Antijuricidad</a:t>
          </a:r>
          <a:endParaRPr lang="es-MX" sz="2300" b="0" i="0" kern="1200" dirty="0"/>
        </a:p>
        <a:p>
          <a:pPr lvl="0" algn="l" defTabSz="1022350">
            <a:lnSpc>
              <a:spcPct val="90000"/>
            </a:lnSpc>
            <a:spcBef>
              <a:spcPct val="0"/>
            </a:spcBef>
            <a:spcAft>
              <a:spcPct val="35000"/>
            </a:spcAft>
          </a:pPr>
          <a:r>
            <a:rPr lang="es-MX" sz="2300" b="0" i="0" kern="1200" dirty="0"/>
            <a:t>d) Imputabilidad</a:t>
          </a:r>
        </a:p>
        <a:p>
          <a:pPr lvl="0" algn="l" defTabSz="1022350">
            <a:lnSpc>
              <a:spcPct val="90000"/>
            </a:lnSpc>
            <a:spcBef>
              <a:spcPct val="0"/>
            </a:spcBef>
            <a:spcAft>
              <a:spcPct val="35000"/>
            </a:spcAft>
          </a:pPr>
          <a:r>
            <a:rPr lang="es-MX" sz="2300" b="0" i="0" kern="1200" dirty="0"/>
            <a:t>e) Culpabilidad</a:t>
          </a:r>
        </a:p>
        <a:p>
          <a:pPr lvl="0" algn="l" defTabSz="1022350">
            <a:lnSpc>
              <a:spcPct val="90000"/>
            </a:lnSpc>
            <a:spcBef>
              <a:spcPct val="0"/>
            </a:spcBef>
            <a:spcAft>
              <a:spcPct val="35000"/>
            </a:spcAft>
          </a:pPr>
          <a:r>
            <a:rPr lang="es-MX" sz="2300" b="0" i="0" kern="1200" dirty="0"/>
            <a:t>f) Condicionalidad objetiva </a:t>
          </a:r>
        </a:p>
        <a:p>
          <a:pPr lvl="0" algn="l" defTabSz="1022350">
            <a:lnSpc>
              <a:spcPct val="90000"/>
            </a:lnSpc>
            <a:spcBef>
              <a:spcPct val="0"/>
            </a:spcBef>
            <a:spcAft>
              <a:spcPct val="35000"/>
            </a:spcAft>
          </a:pPr>
          <a:r>
            <a:rPr lang="es-MX" sz="2300" b="0" i="0" kern="1200" dirty="0"/>
            <a:t>g) Punibilidad</a:t>
          </a:r>
        </a:p>
        <a:p>
          <a:pPr lvl="0" algn="l" defTabSz="1022350">
            <a:lnSpc>
              <a:spcPct val="90000"/>
            </a:lnSpc>
            <a:spcBef>
              <a:spcPct val="0"/>
            </a:spcBef>
            <a:spcAft>
              <a:spcPct val="35000"/>
            </a:spcAft>
          </a:pPr>
          <a:endParaRPr lang="es-ES" sz="2300" kern="1200" dirty="0"/>
        </a:p>
      </dsp:txBody>
      <dsp:txXfrm>
        <a:off x="2007025" y="1455002"/>
        <a:ext cx="4001000" cy="3809234"/>
      </dsp:txXfrm>
    </dsp:sp>
    <dsp:sp modelId="{7E1324B2-0E80-4222-AE88-CCC1A743C6B4}">
      <dsp:nvSpPr>
        <dsp:cNvPr id="0" name=""/>
        <dsp:cNvSpPr/>
      </dsp:nvSpPr>
      <dsp:spPr>
        <a:xfrm>
          <a:off x="6250555" y="1356534"/>
          <a:ext cx="4456074" cy="380923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43815" tIns="43815" rIns="43815" bIns="43815" numCol="1" spcCol="1270" anchor="t" anchorCtr="0">
          <a:noAutofit/>
        </a:bodyPr>
        <a:lstStyle/>
        <a:p>
          <a:pPr lvl="0" algn="l" defTabSz="1022350">
            <a:lnSpc>
              <a:spcPct val="90000"/>
            </a:lnSpc>
            <a:spcBef>
              <a:spcPct val="0"/>
            </a:spcBef>
            <a:spcAft>
              <a:spcPct val="35000"/>
            </a:spcAft>
          </a:pPr>
          <a:r>
            <a:rPr lang="es-MX" sz="2300" b="0" i="0" kern="1200" dirty="0"/>
            <a:t>a) Ausencia de conducta</a:t>
          </a:r>
        </a:p>
        <a:p>
          <a:pPr lvl="0" algn="l" defTabSz="1022350">
            <a:lnSpc>
              <a:spcPct val="90000"/>
            </a:lnSpc>
            <a:spcBef>
              <a:spcPct val="0"/>
            </a:spcBef>
            <a:spcAft>
              <a:spcPct val="35000"/>
            </a:spcAft>
          </a:pPr>
          <a:r>
            <a:rPr lang="pt-BR" sz="2300" b="0" i="0" kern="1200" dirty="0"/>
            <a:t>b) </a:t>
          </a:r>
          <a:r>
            <a:rPr lang="pt-BR" sz="2300" b="0" i="0" kern="1200" dirty="0" err="1"/>
            <a:t>Ausencia</a:t>
          </a:r>
          <a:r>
            <a:rPr lang="pt-BR" sz="2300" b="0" i="0" kern="1200" dirty="0"/>
            <a:t> de tipo o </a:t>
          </a:r>
          <a:r>
            <a:rPr lang="pt-BR" sz="2300" b="0" i="0" kern="1200" dirty="0" err="1"/>
            <a:t>atipicidad</a:t>
          </a:r>
          <a:r>
            <a:rPr lang="pt-BR" sz="2300" b="0" i="0" kern="1200" dirty="0"/>
            <a:t>.</a:t>
          </a:r>
        </a:p>
        <a:p>
          <a:pPr lvl="0" algn="l" defTabSz="1022350">
            <a:lnSpc>
              <a:spcPct val="90000"/>
            </a:lnSpc>
            <a:spcBef>
              <a:spcPct val="0"/>
            </a:spcBef>
            <a:spcAft>
              <a:spcPct val="35000"/>
            </a:spcAft>
          </a:pPr>
          <a:r>
            <a:rPr lang="es-MX" sz="2300" b="0" i="0" kern="1200" dirty="0"/>
            <a:t>c) Causas de justificación.</a:t>
          </a:r>
        </a:p>
        <a:p>
          <a:pPr lvl="0" algn="l" defTabSz="1022350">
            <a:lnSpc>
              <a:spcPct val="90000"/>
            </a:lnSpc>
            <a:spcBef>
              <a:spcPct val="0"/>
            </a:spcBef>
            <a:spcAft>
              <a:spcPct val="35000"/>
            </a:spcAft>
          </a:pPr>
          <a:r>
            <a:rPr lang="es-MX" sz="2300" b="0" i="0" kern="1200" dirty="0"/>
            <a:t>d) Inimputabilidad.</a:t>
          </a:r>
        </a:p>
        <a:p>
          <a:pPr lvl="0" algn="l" defTabSz="1022350">
            <a:lnSpc>
              <a:spcPct val="90000"/>
            </a:lnSpc>
            <a:spcBef>
              <a:spcPct val="0"/>
            </a:spcBef>
            <a:spcAft>
              <a:spcPct val="35000"/>
            </a:spcAft>
          </a:pPr>
          <a:r>
            <a:rPr lang="es-MX" sz="2300" b="0" i="0" kern="1200" dirty="0"/>
            <a:t>e) Inculpabilidad.</a:t>
          </a:r>
        </a:p>
        <a:p>
          <a:pPr lvl="0" algn="l" defTabSz="1022350">
            <a:lnSpc>
              <a:spcPct val="90000"/>
            </a:lnSpc>
            <a:spcBef>
              <a:spcPct val="0"/>
            </a:spcBef>
            <a:spcAft>
              <a:spcPct val="35000"/>
            </a:spcAft>
          </a:pPr>
          <a:r>
            <a:rPr lang="es-MX" sz="2300" b="0" i="0" kern="1200" dirty="0"/>
            <a:t>f) Falta de condiciones objetivas.</a:t>
          </a:r>
        </a:p>
        <a:p>
          <a:pPr lvl="0" algn="l" defTabSz="1022350">
            <a:lnSpc>
              <a:spcPct val="90000"/>
            </a:lnSpc>
            <a:spcBef>
              <a:spcPct val="0"/>
            </a:spcBef>
            <a:spcAft>
              <a:spcPct val="35000"/>
            </a:spcAft>
          </a:pPr>
          <a:r>
            <a:rPr lang="es-MX" sz="2300" b="0" i="0" kern="1200" dirty="0"/>
            <a:t>g) Excusas absolutorias.</a:t>
          </a:r>
          <a:endParaRPr lang="es-ES" sz="2300" kern="1200" dirty="0"/>
        </a:p>
      </dsp:txBody>
      <dsp:txXfrm>
        <a:off x="6250555" y="1356534"/>
        <a:ext cx="4456074" cy="3809234"/>
      </dsp:txXfrm>
    </dsp:sp>
    <dsp:sp modelId="{E0FCA9B6-58A3-47E3-97BE-F784B64E5991}">
      <dsp:nvSpPr>
        <dsp:cNvPr id="0" name=""/>
        <dsp:cNvSpPr/>
      </dsp:nvSpPr>
      <dsp:spPr>
        <a:xfrm>
          <a:off x="858223" y="43169"/>
          <a:ext cx="1683589" cy="1683589"/>
        </a:xfrm>
        <a:prstGeom prst="plus">
          <a:avLst>
            <a:gd name="adj" fmla="val 3281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278A4D1-D692-49BD-8B9B-0999E5EC38F3}">
      <dsp:nvSpPr>
        <dsp:cNvPr id="0" name=""/>
        <dsp:cNvSpPr/>
      </dsp:nvSpPr>
      <dsp:spPr>
        <a:xfrm>
          <a:off x="9177135" y="648628"/>
          <a:ext cx="1584554" cy="543012"/>
        </a:xfrm>
        <a:prstGeom prst="rect">
          <a:avLst/>
        </a:prstGeom>
        <a:solidFill>
          <a:schemeClr val="accent5">
            <a:hueOff val="1106248"/>
            <a:satOff val="12561"/>
            <a:lumOff val="1137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8C0EEBF-2238-4197-B724-3F101923B74C}">
      <dsp:nvSpPr>
        <dsp:cNvPr id="0" name=""/>
        <dsp:cNvSpPr/>
      </dsp:nvSpPr>
      <dsp:spPr>
        <a:xfrm>
          <a:off x="6057543" y="1463147"/>
          <a:ext cx="990" cy="3638185"/>
        </a:xfrm>
        <a:prstGeom prst="line">
          <a:avLst/>
        </a:pr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AB1AEF-192F-490E-9732-5F956A598315}">
      <dsp:nvSpPr>
        <dsp:cNvPr id="0" name=""/>
        <dsp:cNvSpPr/>
      </dsp:nvSpPr>
      <dsp:spPr>
        <a:xfrm>
          <a:off x="4388" y="1339892"/>
          <a:ext cx="3276274" cy="2342789"/>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kern="1200" dirty="0"/>
            <a:t>La conducta es el primer elemento básico del delito, y se define como el comportamiento humano voluntario, positivo o negativo, encaminado a un propósito. </a:t>
          </a:r>
          <a:endParaRPr lang="es-ES" sz="1700" kern="1200" dirty="0"/>
        </a:p>
      </dsp:txBody>
      <dsp:txXfrm>
        <a:off x="73006" y="1408510"/>
        <a:ext cx="3139038" cy="2205553"/>
      </dsp:txXfrm>
    </dsp:sp>
    <dsp:sp modelId="{340FB4DE-18EB-4D6B-A27B-6BA10A87E76F}">
      <dsp:nvSpPr>
        <dsp:cNvPr id="0" name=""/>
        <dsp:cNvSpPr/>
      </dsp:nvSpPr>
      <dsp:spPr>
        <a:xfrm>
          <a:off x="3558069" y="2167303"/>
          <a:ext cx="588100" cy="687966"/>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 sz="1400" kern="1200"/>
        </a:p>
      </dsp:txBody>
      <dsp:txXfrm>
        <a:off x="3558069" y="2304896"/>
        <a:ext cx="411670" cy="412780"/>
      </dsp:txXfrm>
    </dsp:sp>
    <dsp:sp modelId="{C8E628FB-7917-4EAF-B056-00213922A65D}">
      <dsp:nvSpPr>
        <dsp:cNvPr id="0" name=""/>
        <dsp:cNvSpPr/>
      </dsp:nvSpPr>
      <dsp:spPr>
        <a:xfrm>
          <a:off x="4390287" y="1353133"/>
          <a:ext cx="3167781" cy="2316306"/>
        </a:xfrm>
        <a:prstGeom prst="roundRect">
          <a:avLst>
            <a:gd name="adj" fmla="val 10000"/>
          </a:avLst>
        </a:prstGeom>
        <a:solidFill>
          <a:schemeClr val="accent4">
            <a:hueOff val="-5598875"/>
            <a:satOff val="2630"/>
            <a:lumOff val="98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kern="1200" dirty="0"/>
            <a:t>Es voluntario dicho comportamiento porque es decisión libre del sujeto y es encaminado a un propósito porque tiene una finalidad al realizarse la acción u omisión.</a:t>
          </a:r>
          <a:br>
            <a:rPr lang="es-MX" sz="1700" kern="1200" dirty="0"/>
          </a:br>
          <a:r>
            <a:rPr lang="es-MX" sz="1700" kern="1200" dirty="0"/>
            <a:t/>
          </a:r>
          <a:br>
            <a:rPr lang="es-MX" sz="1700" kern="1200" dirty="0"/>
          </a:br>
          <a:endParaRPr lang="es-ES" sz="1700" kern="1200" dirty="0"/>
        </a:p>
      </dsp:txBody>
      <dsp:txXfrm>
        <a:off x="4458129" y="1420975"/>
        <a:ext cx="3032097" cy="2180622"/>
      </dsp:txXfrm>
    </dsp:sp>
    <dsp:sp modelId="{16A7859A-3057-4C7D-B78D-215956764137}">
      <dsp:nvSpPr>
        <dsp:cNvPr id="0" name=""/>
        <dsp:cNvSpPr/>
      </dsp:nvSpPr>
      <dsp:spPr>
        <a:xfrm>
          <a:off x="7835474" y="2167303"/>
          <a:ext cx="588100" cy="687966"/>
        </a:xfrm>
        <a:prstGeom prst="rightArrow">
          <a:avLst>
            <a:gd name="adj1" fmla="val 60000"/>
            <a:gd name="adj2" fmla="val 50000"/>
          </a:avLst>
        </a:prstGeom>
        <a:solidFill>
          <a:schemeClr val="accent4">
            <a:hueOff val="-11197749"/>
            <a:satOff val="5260"/>
            <a:lumOff val="195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 sz="1400" kern="1200"/>
        </a:p>
      </dsp:txBody>
      <dsp:txXfrm>
        <a:off x="7835474" y="2304896"/>
        <a:ext cx="411670" cy="412780"/>
      </dsp:txXfrm>
    </dsp:sp>
    <dsp:sp modelId="{2D5E2F32-C67E-489E-BEE1-3ED4481F0046}">
      <dsp:nvSpPr>
        <dsp:cNvPr id="0" name=""/>
        <dsp:cNvSpPr/>
      </dsp:nvSpPr>
      <dsp:spPr>
        <a:xfrm>
          <a:off x="8667692" y="1361721"/>
          <a:ext cx="3188614" cy="2299130"/>
        </a:xfrm>
        <a:prstGeom prst="roundRect">
          <a:avLst>
            <a:gd name="adj" fmla="val 10000"/>
          </a:avLst>
        </a:prstGeom>
        <a:solidFill>
          <a:schemeClr val="accent4">
            <a:hueOff val="-11197749"/>
            <a:satOff val="5260"/>
            <a:lumOff val="19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kern="1200" dirty="0"/>
            <a:t>La conducta puede ser de acción o de omisión y esta última se subdivide en omisión simple y comisión por omisión.</a:t>
          </a:r>
          <a:endParaRPr lang="es-ES" sz="1700" kern="1200" dirty="0"/>
        </a:p>
      </dsp:txBody>
      <dsp:txXfrm>
        <a:off x="8735031" y="1429060"/>
        <a:ext cx="3053936" cy="216445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191AF-A1AD-4E5E-88A6-7ACA477A38F0}">
      <dsp:nvSpPr>
        <dsp:cNvPr id="0" name=""/>
        <dsp:cNvSpPr/>
      </dsp:nvSpPr>
      <dsp:spPr>
        <a:xfrm>
          <a:off x="4070041" y="1098"/>
          <a:ext cx="2657125" cy="1328562"/>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a:t>1) un acto positivo o negativo (acción u omisión).</a:t>
          </a:r>
          <a:br>
            <a:rPr lang="es-MX" sz="1900" kern="1200" dirty="0"/>
          </a:br>
          <a:endParaRPr lang="es-ES" sz="1900" kern="1200" dirty="0"/>
        </a:p>
      </dsp:txBody>
      <dsp:txXfrm>
        <a:off x="4108953" y="40010"/>
        <a:ext cx="2579301" cy="1250738"/>
      </dsp:txXfrm>
    </dsp:sp>
    <dsp:sp modelId="{30420677-8618-4219-AF8C-E812A13253EE}">
      <dsp:nvSpPr>
        <dsp:cNvPr id="0" name=""/>
        <dsp:cNvSpPr/>
      </dsp:nvSpPr>
      <dsp:spPr>
        <a:xfrm rot="3600000">
          <a:off x="5803651" y="2331797"/>
          <a:ext cx="1382585" cy="464996"/>
        </a:xfrm>
        <a:prstGeom prst="lef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a:off x="5943150" y="2424796"/>
        <a:ext cx="1103587" cy="278998"/>
      </dsp:txXfrm>
    </dsp:sp>
    <dsp:sp modelId="{EEFB17D1-57F8-463F-8B56-AF1A4978BF56}">
      <dsp:nvSpPr>
        <dsp:cNvPr id="0" name=""/>
        <dsp:cNvSpPr/>
      </dsp:nvSpPr>
      <dsp:spPr>
        <a:xfrm>
          <a:off x="6262720" y="3798929"/>
          <a:ext cx="2657125" cy="1328562"/>
        </a:xfrm>
        <a:prstGeom prst="roundRect">
          <a:avLst>
            <a:gd name="adj" fmla="val 10000"/>
          </a:avLst>
        </a:prstGeom>
        <a:solidFill>
          <a:schemeClr val="accent5">
            <a:hueOff val="553124"/>
            <a:satOff val="6280"/>
            <a:lumOff val="568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a:t>2) un resultado.</a:t>
          </a:r>
          <a:endParaRPr lang="es-ES" sz="1900" kern="1200" dirty="0"/>
        </a:p>
      </dsp:txBody>
      <dsp:txXfrm>
        <a:off x="6301632" y="3837841"/>
        <a:ext cx="2579301" cy="1250738"/>
      </dsp:txXfrm>
    </dsp:sp>
    <dsp:sp modelId="{68C7D8EF-7A09-4DAF-900D-A8E03306880A}">
      <dsp:nvSpPr>
        <dsp:cNvPr id="0" name=""/>
        <dsp:cNvSpPr/>
      </dsp:nvSpPr>
      <dsp:spPr>
        <a:xfrm rot="10800000">
          <a:off x="4707311" y="4230712"/>
          <a:ext cx="1382585" cy="464996"/>
        </a:xfrm>
        <a:prstGeom prst="leftRightArrow">
          <a:avLst>
            <a:gd name="adj1" fmla="val 60000"/>
            <a:gd name="adj2" fmla="val 50000"/>
          </a:avLst>
        </a:prstGeom>
        <a:solidFill>
          <a:schemeClr val="accent5">
            <a:hueOff val="553124"/>
            <a:satOff val="6280"/>
            <a:lumOff val="5686"/>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rot="10800000">
        <a:off x="4846810" y="4323711"/>
        <a:ext cx="1103587" cy="278998"/>
      </dsp:txXfrm>
    </dsp:sp>
    <dsp:sp modelId="{B6F3145A-71E4-4D97-86AA-6213DB53CD6A}">
      <dsp:nvSpPr>
        <dsp:cNvPr id="0" name=""/>
        <dsp:cNvSpPr/>
      </dsp:nvSpPr>
      <dsp:spPr>
        <a:xfrm>
          <a:off x="1877362" y="3798929"/>
          <a:ext cx="2657125" cy="1328562"/>
        </a:xfrm>
        <a:prstGeom prst="roundRect">
          <a:avLst>
            <a:gd name="adj" fmla="val 10000"/>
          </a:avLst>
        </a:prstGeom>
        <a:solidFill>
          <a:schemeClr val="accent5">
            <a:hueOff val="1106248"/>
            <a:satOff val="12561"/>
            <a:lumOff val="1137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a:t>3) una relación de causalidad entre el acto y el resultado.</a:t>
          </a:r>
          <a:endParaRPr lang="es-ES" sz="1900" kern="1200" dirty="0"/>
        </a:p>
      </dsp:txBody>
      <dsp:txXfrm>
        <a:off x="1916274" y="3837841"/>
        <a:ext cx="2579301" cy="1250738"/>
      </dsp:txXfrm>
    </dsp:sp>
    <dsp:sp modelId="{9E0FB8C6-9E53-4430-9CC2-ED6BC5482518}">
      <dsp:nvSpPr>
        <dsp:cNvPr id="0" name=""/>
        <dsp:cNvSpPr/>
      </dsp:nvSpPr>
      <dsp:spPr>
        <a:xfrm rot="18000000">
          <a:off x="3610972" y="2331797"/>
          <a:ext cx="1382585" cy="464996"/>
        </a:xfrm>
        <a:prstGeom prst="leftRightArrow">
          <a:avLst>
            <a:gd name="adj1" fmla="val 60000"/>
            <a:gd name="adj2" fmla="val 50000"/>
          </a:avLst>
        </a:prstGeom>
        <a:solidFill>
          <a:schemeClr val="accent5">
            <a:hueOff val="1106248"/>
            <a:satOff val="12561"/>
            <a:lumOff val="11372"/>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a:off x="3750471" y="2424796"/>
        <a:ext cx="1103587" cy="27899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949A78-6EDD-47DE-8637-4748732285DC}">
      <dsp:nvSpPr>
        <dsp:cNvPr id="0" name=""/>
        <dsp:cNvSpPr/>
      </dsp:nvSpPr>
      <dsp:spPr>
        <a:xfrm>
          <a:off x="250" y="209"/>
          <a:ext cx="10515098" cy="1794517"/>
        </a:xfrm>
        <a:prstGeom prst="roundRect">
          <a:avLst>
            <a:gd name="adj" fmla="val 1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kern="1200" dirty="0"/>
            <a:t>El acto, es el comportamiento humano positivo o negativo que produce un resultado. Positivo será una acción, que consiste en una actividad, en un hacer; mientras la omisión es una inactividad</a:t>
          </a:r>
          <a:endParaRPr lang="es-ES" sz="3000" kern="1200" dirty="0"/>
        </a:p>
      </dsp:txBody>
      <dsp:txXfrm>
        <a:off x="52810" y="52769"/>
        <a:ext cx="10409978" cy="1689397"/>
      </dsp:txXfrm>
    </dsp:sp>
    <dsp:sp modelId="{A05A3128-4D6C-44DE-A44A-B7B638569465}">
      <dsp:nvSpPr>
        <dsp:cNvPr id="0" name=""/>
        <dsp:cNvSpPr/>
      </dsp:nvSpPr>
      <dsp:spPr>
        <a:xfrm>
          <a:off x="987573" y="1872445"/>
          <a:ext cx="8514985" cy="1794517"/>
        </a:xfrm>
        <a:prstGeom prst="roundRect">
          <a:avLst>
            <a:gd name="adj" fmla="val 1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a:t>La acción en sentido estricto, es la actividad voluntaria realizada por el sujeto, consta de un elemento físico y de un elemento psíquico, el primero es el movimiento y el segundo la voluntad del sujeto, esta actividad voluntaria produce un resultado y existe un nexo causal entre la conducta y el resultado</a:t>
          </a:r>
          <a:endParaRPr lang="es-ES" sz="2100" kern="1200" dirty="0"/>
        </a:p>
      </dsp:txBody>
      <dsp:txXfrm>
        <a:off x="1040133" y="1925005"/>
        <a:ext cx="8409865" cy="1689397"/>
      </dsp:txXfrm>
    </dsp:sp>
    <dsp:sp modelId="{A5E5CE7F-96B5-484B-92F8-FD4C062C7D30}">
      <dsp:nvSpPr>
        <dsp:cNvPr id="0" name=""/>
        <dsp:cNvSpPr/>
      </dsp:nvSpPr>
      <dsp:spPr>
        <a:xfrm>
          <a:off x="815319" y="3797685"/>
          <a:ext cx="2000011" cy="1794517"/>
        </a:xfrm>
        <a:prstGeom prst="roundRect">
          <a:avLst>
            <a:gd name="adj" fmla="val 1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a:t>a) movimiento;</a:t>
          </a:r>
          <a:endParaRPr lang="es-ES" sz="2100" kern="1200" dirty="0"/>
        </a:p>
      </dsp:txBody>
      <dsp:txXfrm>
        <a:off x="867879" y="3850245"/>
        <a:ext cx="1894891" cy="1689397"/>
      </dsp:txXfrm>
    </dsp:sp>
    <dsp:sp modelId="{7B790755-BBFE-4240-B82C-D8CC6CCCD263}">
      <dsp:nvSpPr>
        <dsp:cNvPr id="0" name=""/>
        <dsp:cNvSpPr/>
      </dsp:nvSpPr>
      <dsp:spPr>
        <a:xfrm>
          <a:off x="3907265" y="3837452"/>
          <a:ext cx="2090211" cy="1794517"/>
        </a:xfrm>
        <a:prstGeom prst="roundRect">
          <a:avLst>
            <a:gd name="adj" fmla="val 1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a:t>b) resultado;</a:t>
          </a:r>
          <a:endParaRPr lang="es-ES" sz="2100" kern="1200" dirty="0"/>
        </a:p>
      </dsp:txBody>
      <dsp:txXfrm>
        <a:off x="3959825" y="3890012"/>
        <a:ext cx="1985091" cy="1689397"/>
      </dsp:txXfrm>
    </dsp:sp>
    <dsp:sp modelId="{30D4A92A-A1F3-4686-94CE-A229AFAE8D05}">
      <dsp:nvSpPr>
        <dsp:cNvPr id="0" name=""/>
        <dsp:cNvSpPr/>
      </dsp:nvSpPr>
      <dsp:spPr>
        <a:xfrm>
          <a:off x="7752081" y="3784644"/>
          <a:ext cx="1923839" cy="1927042"/>
        </a:xfrm>
        <a:prstGeom prst="roundRect">
          <a:avLst>
            <a:gd name="adj" fmla="val 1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a:t>c) relación de causalidad.</a:t>
          </a:r>
          <a:endParaRPr lang="es-ES" sz="2100" kern="1200" dirty="0"/>
        </a:p>
      </dsp:txBody>
      <dsp:txXfrm>
        <a:off x="7808428" y="3840991"/>
        <a:ext cx="1811145" cy="181434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3F2231-85B1-40B3-AE40-384FE9C1F7C0}">
      <dsp:nvSpPr>
        <dsp:cNvPr id="0" name=""/>
        <dsp:cNvSpPr/>
      </dsp:nvSpPr>
      <dsp:spPr>
        <a:xfrm>
          <a:off x="0" y="0"/>
          <a:ext cx="11741426" cy="1530626"/>
        </a:xfrm>
        <a:prstGeom prst="rect">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MX" sz="2200" kern="1200" dirty="0"/>
            <a:t>La omisión, dice Cuello Calón, es "la inactividad voluntaria cuando existe el deber jurídico de obrar".</a:t>
          </a:r>
        </a:p>
        <a:p>
          <a:pPr lvl="0" algn="ctr" defTabSz="977900">
            <a:lnSpc>
              <a:spcPct val="90000"/>
            </a:lnSpc>
            <a:spcBef>
              <a:spcPct val="0"/>
            </a:spcBef>
            <a:spcAft>
              <a:spcPct val="35000"/>
            </a:spcAft>
          </a:pPr>
          <a:r>
            <a:rPr lang="es-MX" sz="2200" kern="1200" dirty="0"/>
            <a:t>Contiene cuatro elementos.</a:t>
          </a:r>
          <a:br>
            <a:rPr lang="es-MX" sz="2200" kern="1200" dirty="0"/>
          </a:br>
          <a:endParaRPr lang="es-ES" sz="2200" kern="1200" dirty="0"/>
        </a:p>
      </dsp:txBody>
      <dsp:txXfrm>
        <a:off x="0" y="0"/>
        <a:ext cx="11741426" cy="1530626"/>
      </dsp:txXfrm>
    </dsp:sp>
    <dsp:sp modelId="{2A06ED95-313D-4347-8E7D-2437F49F837F}">
      <dsp:nvSpPr>
        <dsp:cNvPr id="0" name=""/>
        <dsp:cNvSpPr/>
      </dsp:nvSpPr>
      <dsp:spPr>
        <a:xfrm>
          <a:off x="0" y="1530626"/>
          <a:ext cx="2935356" cy="3214314"/>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a:t>a) Manifestación de la voluntad.</a:t>
          </a:r>
          <a:endParaRPr lang="es-ES" sz="2800" kern="1200" dirty="0"/>
        </a:p>
      </dsp:txBody>
      <dsp:txXfrm>
        <a:off x="0" y="1530626"/>
        <a:ext cx="2935356" cy="3214314"/>
      </dsp:txXfrm>
    </dsp:sp>
    <dsp:sp modelId="{DFCB416F-ED15-43FF-B12A-35A9A9CB80CF}">
      <dsp:nvSpPr>
        <dsp:cNvPr id="0" name=""/>
        <dsp:cNvSpPr/>
      </dsp:nvSpPr>
      <dsp:spPr>
        <a:xfrm>
          <a:off x="2935356" y="1530626"/>
          <a:ext cx="2935356" cy="3214314"/>
        </a:xfrm>
        <a:prstGeom prst="rect">
          <a:avLst/>
        </a:prstGeom>
        <a:solidFill>
          <a:schemeClr val="accent4">
            <a:hueOff val="-3732583"/>
            <a:satOff val="1753"/>
            <a:lumOff val="6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a:t>b) Una conducta pasiva. (inactividad).</a:t>
          </a:r>
          <a:endParaRPr lang="es-ES" sz="2800" kern="1200" dirty="0"/>
        </a:p>
      </dsp:txBody>
      <dsp:txXfrm>
        <a:off x="2935356" y="1530626"/>
        <a:ext cx="2935356" cy="3214314"/>
      </dsp:txXfrm>
    </dsp:sp>
    <dsp:sp modelId="{A8FB497A-DDA0-46DB-8CAA-67B91425B4D4}">
      <dsp:nvSpPr>
        <dsp:cNvPr id="0" name=""/>
        <dsp:cNvSpPr/>
      </dsp:nvSpPr>
      <dsp:spPr>
        <a:xfrm>
          <a:off x="5870713" y="1530626"/>
          <a:ext cx="2935356" cy="3214314"/>
        </a:xfrm>
        <a:prstGeom prst="rect">
          <a:avLst/>
        </a:prstGeom>
        <a:solidFill>
          <a:schemeClr val="accent4">
            <a:hueOff val="-7465166"/>
            <a:satOff val="3507"/>
            <a:lumOff val="13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a:t>c) Deber jurídico de obrar.</a:t>
          </a:r>
          <a:br>
            <a:rPr lang="es-MX" sz="2800" kern="1200" dirty="0"/>
          </a:br>
          <a:endParaRPr lang="es-ES" sz="2800" kern="1200" dirty="0"/>
        </a:p>
      </dsp:txBody>
      <dsp:txXfrm>
        <a:off x="5870713" y="1530626"/>
        <a:ext cx="2935356" cy="3214314"/>
      </dsp:txXfrm>
    </dsp:sp>
    <dsp:sp modelId="{753E9090-4CCD-4E78-8A25-FBF91DBB20D1}">
      <dsp:nvSpPr>
        <dsp:cNvPr id="0" name=""/>
        <dsp:cNvSpPr/>
      </dsp:nvSpPr>
      <dsp:spPr>
        <a:xfrm>
          <a:off x="8806069" y="1530626"/>
          <a:ext cx="2935356" cy="3214314"/>
        </a:xfrm>
        <a:prstGeom prst="rect">
          <a:avLst/>
        </a:prstGeom>
        <a:solidFill>
          <a:schemeClr val="accent4">
            <a:hueOff val="-11197749"/>
            <a:satOff val="5260"/>
            <a:lumOff val="19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a:t>d) Resultado típico jurídico</a:t>
          </a:r>
          <a:endParaRPr lang="es-ES" sz="2800" kern="1200" dirty="0"/>
        </a:p>
      </dsp:txBody>
      <dsp:txXfrm>
        <a:off x="8806069" y="1530626"/>
        <a:ext cx="2935356" cy="3214314"/>
      </dsp:txXfrm>
    </dsp:sp>
    <dsp:sp modelId="{C7B479B7-3692-4E74-A0D8-8535F983BB53}">
      <dsp:nvSpPr>
        <dsp:cNvPr id="0" name=""/>
        <dsp:cNvSpPr/>
      </dsp:nvSpPr>
      <dsp:spPr>
        <a:xfrm>
          <a:off x="0" y="4744940"/>
          <a:ext cx="11741426" cy="357146"/>
        </a:xfrm>
        <a:prstGeom prst="rect">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AACC67-5EB5-4BDA-8CAD-0A81449D6C97}">
      <dsp:nvSpPr>
        <dsp:cNvPr id="0" name=""/>
        <dsp:cNvSpPr/>
      </dsp:nvSpPr>
      <dsp:spPr>
        <a:xfrm>
          <a:off x="10211" y="619478"/>
          <a:ext cx="3052215" cy="1831329"/>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La tipicidad es la adecuación de la conducta al tipo penal.</a:t>
          </a:r>
          <a:endParaRPr lang="es-ES" sz="1600" kern="1200" dirty="0"/>
        </a:p>
      </dsp:txBody>
      <dsp:txXfrm>
        <a:off x="63849" y="673116"/>
        <a:ext cx="2944939" cy="1724053"/>
      </dsp:txXfrm>
    </dsp:sp>
    <dsp:sp modelId="{E46244F3-6505-4514-9AE5-BC4F5E36D390}">
      <dsp:nvSpPr>
        <dsp:cNvPr id="0" name=""/>
        <dsp:cNvSpPr/>
      </dsp:nvSpPr>
      <dsp:spPr>
        <a:xfrm>
          <a:off x="3331022" y="1156668"/>
          <a:ext cx="647069" cy="75694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3331022" y="1308058"/>
        <a:ext cx="452948" cy="454169"/>
      </dsp:txXfrm>
    </dsp:sp>
    <dsp:sp modelId="{EF33C027-3234-4E5B-88F1-12100D0A12AB}">
      <dsp:nvSpPr>
        <dsp:cNvPr id="0" name=""/>
        <dsp:cNvSpPr/>
      </dsp:nvSpPr>
      <dsp:spPr>
        <a:xfrm>
          <a:off x="4283314" y="619478"/>
          <a:ext cx="3052215" cy="1831329"/>
        </a:xfrm>
        <a:prstGeom prst="roundRect">
          <a:avLst>
            <a:gd name="adj" fmla="val 10000"/>
          </a:avLst>
        </a:prstGeom>
        <a:solidFill>
          <a:schemeClr val="accent4">
            <a:hueOff val="-2799437"/>
            <a:satOff val="1315"/>
            <a:lumOff val="4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"la acción típica es sólo aquella que se acomoda a la descripción objetiva”</a:t>
          </a:r>
          <a:endParaRPr lang="es-ES" sz="1600" kern="1200" dirty="0"/>
        </a:p>
      </dsp:txBody>
      <dsp:txXfrm>
        <a:off x="4336952" y="673116"/>
        <a:ext cx="2944939" cy="1724053"/>
      </dsp:txXfrm>
    </dsp:sp>
    <dsp:sp modelId="{D2574D92-7ECA-4513-BD6A-63516FAAA5DC}">
      <dsp:nvSpPr>
        <dsp:cNvPr id="0" name=""/>
        <dsp:cNvSpPr/>
      </dsp:nvSpPr>
      <dsp:spPr>
        <a:xfrm>
          <a:off x="7604124" y="1156668"/>
          <a:ext cx="647069" cy="756949"/>
        </a:xfrm>
        <a:prstGeom prst="rightArrow">
          <a:avLst>
            <a:gd name="adj1" fmla="val 60000"/>
            <a:gd name="adj2" fmla="val 50000"/>
          </a:avLst>
        </a:prstGeom>
        <a:solidFill>
          <a:schemeClr val="accent4">
            <a:hueOff val="-3732583"/>
            <a:satOff val="1753"/>
            <a:lumOff val="65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7604124" y="1308058"/>
        <a:ext cx="452948" cy="454169"/>
      </dsp:txXfrm>
    </dsp:sp>
    <dsp:sp modelId="{530276E2-4961-40A2-8D58-262B6098B681}">
      <dsp:nvSpPr>
        <dsp:cNvPr id="0" name=""/>
        <dsp:cNvSpPr/>
      </dsp:nvSpPr>
      <dsp:spPr>
        <a:xfrm>
          <a:off x="8556416" y="619478"/>
          <a:ext cx="3052215" cy="1831329"/>
        </a:xfrm>
        <a:prstGeom prst="roundRect">
          <a:avLst>
            <a:gd name="adj" fmla="val 10000"/>
          </a:avLst>
        </a:prstGeom>
        <a:solidFill>
          <a:schemeClr val="accent4">
            <a:hueOff val="-5598875"/>
            <a:satOff val="2630"/>
            <a:lumOff val="98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La tipicidad se encuentra fundamentada en el artículo 14 Constitucional, párrafo tercero, que a la letra dice: </a:t>
          </a:r>
          <a:endParaRPr lang="es-ES" sz="1600" kern="1200" dirty="0"/>
        </a:p>
      </dsp:txBody>
      <dsp:txXfrm>
        <a:off x="8610054" y="673116"/>
        <a:ext cx="2944939" cy="1724053"/>
      </dsp:txXfrm>
    </dsp:sp>
    <dsp:sp modelId="{750356DE-ED6F-4891-A3BD-6A704CF22B36}">
      <dsp:nvSpPr>
        <dsp:cNvPr id="0" name=""/>
        <dsp:cNvSpPr/>
      </dsp:nvSpPr>
      <dsp:spPr>
        <a:xfrm rot="5400000">
          <a:off x="9758989" y="2664463"/>
          <a:ext cx="647069" cy="756949"/>
        </a:xfrm>
        <a:prstGeom prst="rightArrow">
          <a:avLst>
            <a:gd name="adj1" fmla="val 60000"/>
            <a:gd name="adj2" fmla="val 50000"/>
          </a:avLst>
        </a:prstGeom>
        <a:solidFill>
          <a:schemeClr val="accent4">
            <a:hueOff val="-7465166"/>
            <a:satOff val="3507"/>
            <a:lumOff val="13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rot="-5400000">
        <a:off x="9855440" y="2719403"/>
        <a:ext cx="454169" cy="452948"/>
      </dsp:txXfrm>
    </dsp:sp>
    <dsp:sp modelId="{0C66B785-D8DE-44BA-B390-AA6E2350AE76}">
      <dsp:nvSpPr>
        <dsp:cNvPr id="0" name=""/>
        <dsp:cNvSpPr/>
      </dsp:nvSpPr>
      <dsp:spPr>
        <a:xfrm>
          <a:off x="8556416" y="3671694"/>
          <a:ext cx="3052215" cy="1831329"/>
        </a:xfrm>
        <a:prstGeom prst="roundRect">
          <a:avLst>
            <a:gd name="adj" fmla="val 10000"/>
          </a:avLst>
        </a:prstGeom>
        <a:solidFill>
          <a:schemeClr val="accent4">
            <a:hueOff val="-8398312"/>
            <a:satOff val="3945"/>
            <a:lumOff val="14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"En los juicios de orden criminal, queda prohibido imponer, por simple analogía y aún por mayoría de razón, pena alguna que no esté decretada por una ley exactamente aplicable al delito de que se trata".</a:t>
          </a:r>
          <a:endParaRPr lang="es-ES" sz="1600" kern="1200" dirty="0"/>
        </a:p>
      </dsp:txBody>
      <dsp:txXfrm>
        <a:off x="8610054" y="3725332"/>
        <a:ext cx="2944939" cy="1724053"/>
      </dsp:txXfrm>
    </dsp:sp>
    <dsp:sp modelId="{EE6DDF89-5E77-4683-A053-9C93F4DE3AD6}">
      <dsp:nvSpPr>
        <dsp:cNvPr id="0" name=""/>
        <dsp:cNvSpPr/>
      </dsp:nvSpPr>
      <dsp:spPr>
        <a:xfrm rot="10800000">
          <a:off x="7640751" y="4208884"/>
          <a:ext cx="647069" cy="756949"/>
        </a:xfrm>
        <a:prstGeom prst="rightArrow">
          <a:avLst>
            <a:gd name="adj1" fmla="val 60000"/>
            <a:gd name="adj2" fmla="val 50000"/>
          </a:avLst>
        </a:prstGeom>
        <a:solidFill>
          <a:schemeClr val="accent4">
            <a:hueOff val="-11197749"/>
            <a:satOff val="5260"/>
            <a:lumOff val="195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rot="10800000">
        <a:off x="7834872" y="4360274"/>
        <a:ext cx="452948" cy="454169"/>
      </dsp:txXfrm>
    </dsp:sp>
    <dsp:sp modelId="{A392D335-1CD8-469F-9BF5-537440D68235}">
      <dsp:nvSpPr>
        <dsp:cNvPr id="0" name=""/>
        <dsp:cNvSpPr/>
      </dsp:nvSpPr>
      <dsp:spPr>
        <a:xfrm>
          <a:off x="4283314" y="3671694"/>
          <a:ext cx="3052215" cy="1831329"/>
        </a:xfrm>
        <a:prstGeom prst="roundRect">
          <a:avLst>
            <a:gd name="adj" fmla="val 10000"/>
          </a:avLst>
        </a:prstGeom>
        <a:solidFill>
          <a:schemeClr val="accent4">
            <a:hueOff val="-11197749"/>
            <a:satOff val="5260"/>
            <a:lumOff val="19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El aspecto negativo de la tipicidad es la atipicidad. La atipicidad es la falta de adecuación de la conducta al tipo penal</a:t>
          </a:r>
          <a:endParaRPr lang="es-ES" sz="1600" kern="1200" dirty="0"/>
        </a:p>
      </dsp:txBody>
      <dsp:txXfrm>
        <a:off x="4336952" y="3725332"/>
        <a:ext cx="2944939" cy="1724053"/>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1BE267-0447-4359-BE62-3A6BE05E72C3}">
      <dsp:nvSpPr>
        <dsp:cNvPr id="0" name=""/>
        <dsp:cNvSpPr/>
      </dsp:nvSpPr>
      <dsp:spPr>
        <a:xfrm rot="16200000">
          <a:off x="1181928" y="-1181928"/>
          <a:ext cx="2988365" cy="5352222"/>
        </a:xfrm>
        <a:prstGeom prst="round1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MX" sz="2500" kern="1200" dirty="0"/>
            <a:t>Un elemento positivo del delito, es decir, cuando una conducta es antijurídica, es considerada como delito.</a:t>
          </a:r>
          <a:endParaRPr lang="es-ES" sz="2500" kern="1200" dirty="0"/>
        </a:p>
      </dsp:txBody>
      <dsp:txXfrm rot="5400000">
        <a:off x="0" y="0"/>
        <a:ext cx="5352222" cy="2241273"/>
      </dsp:txXfrm>
    </dsp:sp>
    <dsp:sp modelId="{A8346AD5-3452-4E51-9122-C76E2B72E6CD}">
      <dsp:nvSpPr>
        <dsp:cNvPr id="0" name=""/>
        <dsp:cNvSpPr/>
      </dsp:nvSpPr>
      <dsp:spPr>
        <a:xfrm>
          <a:off x="5352222" y="0"/>
          <a:ext cx="5352222" cy="2988365"/>
        </a:xfrm>
        <a:prstGeom prst="round1Rect">
          <a:avLst/>
        </a:prstGeom>
        <a:gradFill rotWithShape="0">
          <a:gsLst>
            <a:gs pos="0">
              <a:schemeClr val="accent4">
                <a:hueOff val="-3732583"/>
                <a:satOff val="1753"/>
                <a:lumOff val="653"/>
                <a:alphaOff val="0"/>
                <a:satMod val="103000"/>
                <a:lumMod val="102000"/>
                <a:tint val="94000"/>
              </a:schemeClr>
            </a:gs>
            <a:gs pos="50000">
              <a:schemeClr val="accent4">
                <a:hueOff val="-3732583"/>
                <a:satOff val="1753"/>
                <a:lumOff val="653"/>
                <a:alphaOff val="0"/>
                <a:satMod val="110000"/>
                <a:lumMod val="100000"/>
                <a:shade val="100000"/>
              </a:schemeClr>
            </a:gs>
            <a:gs pos="100000">
              <a:schemeClr val="accent4">
                <a:hueOff val="-3732583"/>
                <a:satOff val="1753"/>
                <a:lumOff val="65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MX" sz="2500" kern="1200" dirty="0"/>
            <a:t>Para que la conducta de un ser humano sea delictiva, debe contravenir las normas penales, es decir, ha de ser </a:t>
          </a:r>
          <a:r>
            <a:rPr lang="es-MX" sz="2500" kern="1200" dirty="0" err="1"/>
            <a:t>antijuridica</a:t>
          </a:r>
          <a:r>
            <a:rPr lang="es-MX" sz="2500" kern="1200" dirty="0"/>
            <a:t>.</a:t>
          </a:r>
          <a:br>
            <a:rPr lang="es-MX" sz="2500" kern="1200" dirty="0"/>
          </a:br>
          <a:endParaRPr lang="es-ES" sz="2500" kern="1200" dirty="0"/>
        </a:p>
      </dsp:txBody>
      <dsp:txXfrm>
        <a:off x="5352222" y="0"/>
        <a:ext cx="5352222" cy="2241273"/>
      </dsp:txXfrm>
    </dsp:sp>
    <dsp:sp modelId="{B5168AE2-4EA2-4A65-A5C6-CACBE1CAF303}">
      <dsp:nvSpPr>
        <dsp:cNvPr id="0" name=""/>
        <dsp:cNvSpPr/>
      </dsp:nvSpPr>
      <dsp:spPr>
        <a:xfrm rot="10800000">
          <a:off x="0" y="2988365"/>
          <a:ext cx="5352222" cy="2988365"/>
        </a:xfrm>
        <a:prstGeom prst="round1Rect">
          <a:avLst/>
        </a:prstGeom>
        <a:gradFill rotWithShape="0">
          <a:gsLst>
            <a:gs pos="0">
              <a:schemeClr val="accent4">
                <a:hueOff val="-7465166"/>
                <a:satOff val="3507"/>
                <a:lumOff val="1306"/>
                <a:alphaOff val="0"/>
                <a:satMod val="103000"/>
                <a:lumMod val="102000"/>
                <a:tint val="94000"/>
              </a:schemeClr>
            </a:gs>
            <a:gs pos="50000">
              <a:schemeClr val="accent4">
                <a:hueOff val="-7465166"/>
                <a:satOff val="3507"/>
                <a:lumOff val="1306"/>
                <a:alphaOff val="0"/>
                <a:satMod val="110000"/>
                <a:lumMod val="100000"/>
                <a:shade val="100000"/>
              </a:schemeClr>
            </a:gs>
            <a:gs pos="100000">
              <a:schemeClr val="accent4">
                <a:hueOff val="-7465166"/>
                <a:satOff val="3507"/>
                <a:lumOff val="1306"/>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MX" sz="2500" kern="1200" dirty="0"/>
            <a:t>La </a:t>
          </a:r>
          <a:r>
            <a:rPr lang="es-MX" sz="2500" kern="1200" dirty="0" err="1"/>
            <a:t>antijuricidad</a:t>
          </a:r>
          <a:r>
            <a:rPr lang="es-MX" sz="2500" kern="1200" dirty="0"/>
            <a:t> es lo contrario a Derecho, por lo tanto, no basta que la conducta encuadre en el tipo penal, se necesita que esta conducta sea antijurídica.</a:t>
          </a:r>
          <a:endParaRPr lang="es-ES" sz="2500" kern="1200" dirty="0"/>
        </a:p>
      </dsp:txBody>
      <dsp:txXfrm rot="10800000">
        <a:off x="0" y="3735456"/>
        <a:ext cx="5352222" cy="2241273"/>
      </dsp:txXfrm>
    </dsp:sp>
    <dsp:sp modelId="{7DFDE17B-939F-46F1-9BEF-E23EDD4304C2}">
      <dsp:nvSpPr>
        <dsp:cNvPr id="0" name=""/>
        <dsp:cNvSpPr/>
      </dsp:nvSpPr>
      <dsp:spPr>
        <a:xfrm rot="5400000">
          <a:off x="6534150" y="1806436"/>
          <a:ext cx="2988365" cy="5352222"/>
        </a:xfrm>
        <a:prstGeom prst="round1Rect">
          <a:avLst/>
        </a:prstGeom>
        <a:gradFill rotWithShape="0">
          <a:gsLst>
            <a:gs pos="0">
              <a:schemeClr val="accent4">
                <a:hueOff val="-11197749"/>
                <a:satOff val="5260"/>
                <a:lumOff val="1959"/>
                <a:alphaOff val="0"/>
                <a:satMod val="103000"/>
                <a:lumMod val="102000"/>
                <a:tint val="94000"/>
              </a:schemeClr>
            </a:gs>
            <a:gs pos="50000">
              <a:schemeClr val="accent4">
                <a:hueOff val="-11197749"/>
                <a:satOff val="5260"/>
                <a:lumOff val="1959"/>
                <a:alphaOff val="0"/>
                <a:satMod val="110000"/>
                <a:lumMod val="100000"/>
                <a:shade val="100000"/>
              </a:schemeClr>
            </a:gs>
            <a:gs pos="100000">
              <a:schemeClr val="accent4">
                <a:hueOff val="-11197749"/>
                <a:satOff val="5260"/>
                <a:lumOff val="1959"/>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MX" sz="2500" kern="1200" dirty="0"/>
            <a:t>Considerando como tal, a toda aquella definida por la ley, no protegida por causas de justificación, establecidas de manera expresa en la misma.</a:t>
          </a:r>
          <a:br>
            <a:rPr lang="es-MX" sz="2500" kern="1200" dirty="0"/>
          </a:br>
          <a:endParaRPr lang="es-ES" sz="2500" kern="1200" dirty="0"/>
        </a:p>
      </dsp:txBody>
      <dsp:txXfrm rot="-5400000">
        <a:off x="5352222" y="3735456"/>
        <a:ext cx="5352222" cy="2241273"/>
      </dsp:txXfrm>
    </dsp:sp>
    <dsp:sp modelId="{EFEA9C57-80F8-43C8-92F1-2141A809A4DC}">
      <dsp:nvSpPr>
        <dsp:cNvPr id="0" name=""/>
        <dsp:cNvSpPr/>
      </dsp:nvSpPr>
      <dsp:spPr>
        <a:xfrm>
          <a:off x="3746555" y="2241273"/>
          <a:ext cx="3211333" cy="1494182"/>
        </a:xfrm>
        <a:prstGeom prst="roundRect">
          <a:avLst/>
        </a:prstGeom>
        <a:solidFill>
          <a:schemeClr val="accent4">
            <a:tint val="40000"/>
            <a:hueOff val="0"/>
            <a:satOff val="0"/>
            <a:lumOff val="0"/>
            <a:alphaOff val="0"/>
          </a:schemeClr>
        </a:solidFill>
        <a:ln>
          <a:noFill/>
        </a:ln>
        <a:effectLst>
          <a:outerShdw blurRad="57150" dist="19050" dir="5400000" algn="ctr" rotWithShape="0">
            <a:srgbClr val="000000">
              <a:alpha val="63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a:t>La </a:t>
          </a:r>
          <a:r>
            <a:rPr lang="es-MX" sz="2500" kern="1200" dirty="0" err="1"/>
            <a:t>antijuricidad</a:t>
          </a:r>
          <a:r>
            <a:rPr lang="es-MX" sz="2500" kern="1200" dirty="0"/>
            <a:t> la podemos considerar como </a:t>
          </a:r>
          <a:endParaRPr lang="es-ES" sz="2500" kern="1200" dirty="0"/>
        </a:p>
      </dsp:txBody>
      <dsp:txXfrm>
        <a:off x="3819495" y="2314213"/>
        <a:ext cx="3065453" cy="134830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5C492B-6C44-43C1-B5BE-9F2715CBAD01}">
      <dsp:nvSpPr>
        <dsp:cNvPr id="0" name=""/>
        <dsp:cNvSpPr/>
      </dsp:nvSpPr>
      <dsp:spPr>
        <a:xfrm rot="5400000">
          <a:off x="983399" y="1125954"/>
          <a:ext cx="1942881" cy="3232910"/>
        </a:xfrm>
        <a:prstGeom prst="corner">
          <a:avLst>
            <a:gd name="adj1" fmla="val 16120"/>
            <a:gd name="adj2" fmla="val 1611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723D31-185A-432D-85EE-59BE07174CFB}">
      <dsp:nvSpPr>
        <dsp:cNvPr id="0" name=""/>
        <dsp:cNvSpPr/>
      </dsp:nvSpPr>
      <dsp:spPr>
        <a:xfrm>
          <a:off x="659084" y="2091898"/>
          <a:ext cx="2918689" cy="2558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a:t>Es cuando es un hecho presumiblemente delictuoso falta la antijurídica, podemos decir: no hay delito.</a:t>
          </a:r>
          <a:endParaRPr lang="es-ES" sz="2100" kern="1200" dirty="0"/>
        </a:p>
      </dsp:txBody>
      <dsp:txXfrm>
        <a:off x="659084" y="2091898"/>
        <a:ext cx="2918689" cy="2558402"/>
      </dsp:txXfrm>
    </dsp:sp>
    <dsp:sp modelId="{9BB74A63-CCA3-42E7-9EF3-3812A045969B}">
      <dsp:nvSpPr>
        <dsp:cNvPr id="0" name=""/>
        <dsp:cNvSpPr/>
      </dsp:nvSpPr>
      <dsp:spPr>
        <a:xfrm>
          <a:off x="3027078" y="887944"/>
          <a:ext cx="550696" cy="550696"/>
        </a:xfrm>
        <a:prstGeom prst="triangle">
          <a:avLst>
            <a:gd name="adj" fmla="val 100000"/>
          </a:avLst>
        </a:prstGeom>
        <a:solidFill>
          <a:schemeClr val="accent4">
            <a:hueOff val="-2799437"/>
            <a:satOff val="1315"/>
            <a:lumOff val="490"/>
            <a:alphaOff val="0"/>
          </a:schemeClr>
        </a:solidFill>
        <a:ln w="12700" cap="flat" cmpd="sng" algn="ctr">
          <a:solidFill>
            <a:schemeClr val="accent4">
              <a:hueOff val="-2799437"/>
              <a:satOff val="1315"/>
              <a:lumOff val="49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0C926B-46EC-4699-B32C-5AE88D0317DE}">
      <dsp:nvSpPr>
        <dsp:cNvPr id="0" name=""/>
        <dsp:cNvSpPr/>
      </dsp:nvSpPr>
      <dsp:spPr>
        <a:xfrm rot="5400000">
          <a:off x="4556446" y="241800"/>
          <a:ext cx="1942881" cy="3232910"/>
        </a:xfrm>
        <a:prstGeom prst="corner">
          <a:avLst>
            <a:gd name="adj1" fmla="val 16120"/>
            <a:gd name="adj2" fmla="val 16110"/>
          </a:avLst>
        </a:prstGeom>
        <a:solidFill>
          <a:schemeClr val="accent4">
            <a:hueOff val="-5598875"/>
            <a:satOff val="2630"/>
            <a:lumOff val="980"/>
            <a:alphaOff val="0"/>
          </a:schemeClr>
        </a:solidFill>
        <a:ln w="12700" cap="flat" cmpd="sng" algn="ctr">
          <a:solidFill>
            <a:schemeClr val="accent4">
              <a:hueOff val="-5598875"/>
              <a:satOff val="2630"/>
              <a:lumOff val="98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7CBE8A8-E4F2-4F7E-9559-4D30EEDD8233}">
      <dsp:nvSpPr>
        <dsp:cNvPr id="0" name=""/>
        <dsp:cNvSpPr/>
      </dsp:nvSpPr>
      <dsp:spPr>
        <a:xfrm>
          <a:off x="4232130" y="1207744"/>
          <a:ext cx="2918689" cy="2558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a:t>Por la existencia de una causa de justificación, es decir, el individuo ha actuado en determinada forma sin el ánimo de transgredir las normas penales.</a:t>
          </a:r>
          <a:endParaRPr lang="es-ES" sz="2100" kern="1200" dirty="0"/>
        </a:p>
      </dsp:txBody>
      <dsp:txXfrm>
        <a:off x="4232130" y="1207744"/>
        <a:ext cx="2918689" cy="2558402"/>
      </dsp:txXfrm>
    </dsp:sp>
    <dsp:sp modelId="{3FF45788-0F5A-4568-B2FD-ABA94BB91125}">
      <dsp:nvSpPr>
        <dsp:cNvPr id="0" name=""/>
        <dsp:cNvSpPr/>
      </dsp:nvSpPr>
      <dsp:spPr>
        <a:xfrm>
          <a:off x="6600124" y="3790"/>
          <a:ext cx="550696" cy="550696"/>
        </a:xfrm>
        <a:prstGeom prst="triangle">
          <a:avLst>
            <a:gd name="adj" fmla="val 100000"/>
          </a:avLst>
        </a:prstGeom>
        <a:solidFill>
          <a:schemeClr val="accent4">
            <a:hueOff val="-8398312"/>
            <a:satOff val="3945"/>
            <a:lumOff val="1469"/>
            <a:alphaOff val="0"/>
          </a:schemeClr>
        </a:solidFill>
        <a:ln w="12700" cap="flat" cmpd="sng" algn="ctr">
          <a:solidFill>
            <a:schemeClr val="accent4">
              <a:hueOff val="-8398312"/>
              <a:satOff val="3945"/>
              <a:lumOff val="146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F88BCB-8413-4211-8CEC-05ED4AAC7CB1}">
      <dsp:nvSpPr>
        <dsp:cNvPr id="0" name=""/>
        <dsp:cNvSpPr/>
      </dsp:nvSpPr>
      <dsp:spPr>
        <a:xfrm rot="5400000">
          <a:off x="8129492" y="-642352"/>
          <a:ext cx="1942881" cy="3232910"/>
        </a:xfrm>
        <a:prstGeom prst="corner">
          <a:avLst>
            <a:gd name="adj1" fmla="val 16120"/>
            <a:gd name="adj2" fmla="val 16110"/>
          </a:avLst>
        </a:prstGeom>
        <a:solidFill>
          <a:schemeClr val="accent4">
            <a:hueOff val="-11197749"/>
            <a:satOff val="5260"/>
            <a:lumOff val="1959"/>
            <a:alphaOff val="0"/>
          </a:schemeClr>
        </a:solidFill>
        <a:ln w="12700" cap="flat" cmpd="sng" algn="ctr">
          <a:solidFill>
            <a:schemeClr val="accent4">
              <a:hueOff val="-11197749"/>
              <a:satOff val="5260"/>
              <a:lumOff val="195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67E1D6-F1AB-46AF-BDD6-04AF371DC1D4}">
      <dsp:nvSpPr>
        <dsp:cNvPr id="0" name=""/>
        <dsp:cNvSpPr/>
      </dsp:nvSpPr>
      <dsp:spPr>
        <a:xfrm>
          <a:off x="7805177" y="323590"/>
          <a:ext cx="2918689" cy="2558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a:t>Si un hombre ha matado a otro, en defensa de su vida injustamente atacada, estará en una causa de justificación, excluyéndose la </a:t>
          </a:r>
          <a:r>
            <a:rPr lang="es-MX" sz="2100" kern="1200" dirty="0" err="1"/>
            <a:t>antijuricidad</a:t>
          </a:r>
          <a:r>
            <a:rPr lang="es-MX" sz="2100" kern="1200" dirty="0"/>
            <a:t> en la conducta del homicida.</a:t>
          </a:r>
          <a:endParaRPr lang="es-ES" sz="2100" kern="1200" dirty="0"/>
        </a:p>
      </dsp:txBody>
      <dsp:txXfrm>
        <a:off x="7805177" y="323590"/>
        <a:ext cx="2918689" cy="25584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19B824-2A4E-47A0-8519-0A3A14AFA9E8}">
      <dsp:nvSpPr>
        <dsp:cNvPr id="0" name=""/>
        <dsp:cNvSpPr/>
      </dsp:nvSpPr>
      <dsp:spPr>
        <a:xfrm>
          <a:off x="2903879" y="2703443"/>
          <a:ext cx="683584" cy="1541506"/>
        </a:xfrm>
        <a:custGeom>
          <a:avLst/>
          <a:gdLst/>
          <a:ahLst/>
          <a:cxnLst/>
          <a:rect l="0" t="0" r="0" b="0"/>
          <a:pathLst>
            <a:path>
              <a:moveTo>
                <a:pt x="0" y="0"/>
              </a:moveTo>
              <a:lnTo>
                <a:pt x="341792" y="0"/>
              </a:lnTo>
              <a:lnTo>
                <a:pt x="341792" y="1541506"/>
              </a:lnTo>
              <a:lnTo>
                <a:pt x="683584" y="154150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kern="1200"/>
        </a:p>
      </dsp:txBody>
      <dsp:txXfrm>
        <a:off x="3203515" y="3432039"/>
        <a:ext cx="84313" cy="84313"/>
      </dsp:txXfrm>
    </dsp:sp>
    <dsp:sp modelId="{0E84C688-7F31-4464-A78E-40C7A838B271}">
      <dsp:nvSpPr>
        <dsp:cNvPr id="0" name=""/>
        <dsp:cNvSpPr/>
      </dsp:nvSpPr>
      <dsp:spPr>
        <a:xfrm>
          <a:off x="2903879" y="2657723"/>
          <a:ext cx="673914" cy="91440"/>
        </a:xfrm>
        <a:custGeom>
          <a:avLst/>
          <a:gdLst/>
          <a:ahLst/>
          <a:cxnLst/>
          <a:rect l="0" t="0" r="0" b="0"/>
          <a:pathLst>
            <a:path>
              <a:moveTo>
                <a:pt x="0" y="45720"/>
              </a:moveTo>
              <a:lnTo>
                <a:pt x="336957" y="45720"/>
              </a:lnTo>
              <a:lnTo>
                <a:pt x="336957" y="52089"/>
              </a:lnTo>
              <a:lnTo>
                <a:pt x="673914" y="52089"/>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23988" y="2686594"/>
        <a:ext cx="33697" cy="33697"/>
      </dsp:txXfrm>
    </dsp:sp>
    <dsp:sp modelId="{88E9A763-AA42-437D-8E79-20762AEBACD7}">
      <dsp:nvSpPr>
        <dsp:cNvPr id="0" name=""/>
        <dsp:cNvSpPr/>
      </dsp:nvSpPr>
      <dsp:spPr>
        <a:xfrm>
          <a:off x="2903879" y="1300828"/>
          <a:ext cx="697198" cy="1402614"/>
        </a:xfrm>
        <a:custGeom>
          <a:avLst/>
          <a:gdLst/>
          <a:ahLst/>
          <a:cxnLst/>
          <a:rect l="0" t="0" r="0" b="0"/>
          <a:pathLst>
            <a:path>
              <a:moveTo>
                <a:pt x="0" y="1402614"/>
              </a:moveTo>
              <a:lnTo>
                <a:pt x="348599" y="1402614"/>
              </a:lnTo>
              <a:lnTo>
                <a:pt x="348599" y="0"/>
              </a:lnTo>
              <a:lnTo>
                <a:pt x="697198" y="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13320" y="1962977"/>
        <a:ext cx="78316" cy="78316"/>
      </dsp:txXfrm>
    </dsp:sp>
    <dsp:sp modelId="{50A80E9B-0957-4AEB-8BF5-2533E77BEA74}">
      <dsp:nvSpPr>
        <dsp:cNvPr id="0" name=""/>
        <dsp:cNvSpPr/>
      </dsp:nvSpPr>
      <dsp:spPr>
        <a:xfrm rot="16200000">
          <a:off x="-774468" y="1728537"/>
          <a:ext cx="5406886" cy="1949810"/>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2800350">
            <a:lnSpc>
              <a:spcPct val="90000"/>
            </a:lnSpc>
            <a:spcBef>
              <a:spcPct val="0"/>
            </a:spcBef>
            <a:spcAft>
              <a:spcPct val="35000"/>
            </a:spcAft>
          </a:pPr>
          <a:r>
            <a:rPr lang="es-ES" sz="6300" kern="1200" dirty="0"/>
            <a:t>Derecho precortesiano</a:t>
          </a:r>
        </a:p>
      </dsp:txBody>
      <dsp:txXfrm>
        <a:off x="-774468" y="1728537"/>
        <a:ext cx="5406886" cy="1949810"/>
      </dsp:txXfrm>
    </dsp:sp>
    <dsp:sp modelId="{3F421A9A-515D-4BA3-A53E-15E676784B55}">
      <dsp:nvSpPr>
        <dsp:cNvPr id="0" name=""/>
        <dsp:cNvSpPr/>
      </dsp:nvSpPr>
      <dsp:spPr>
        <a:xfrm>
          <a:off x="3601077" y="660208"/>
          <a:ext cx="7497397" cy="1281238"/>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t>En esta etapa se educaba a la población con la religión y la milicia</a:t>
          </a:r>
        </a:p>
      </dsp:txBody>
      <dsp:txXfrm>
        <a:off x="3601077" y="660208"/>
        <a:ext cx="7497397" cy="1281238"/>
      </dsp:txXfrm>
    </dsp:sp>
    <dsp:sp modelId="{5A3845A0-4090-467C-8636-5E8B92087E88}">
      <dsp:nvSpPr>
        <dsp:cNvPr id="0" name=""/>
        <dsp:cNvSpPr/>
      </dsp:nvSpPr>
      <dsp:spPr>
        <a:xfrm>
          <a:off x="3577793" y="2065751"/>
          <a:ext cx="7683330" cy="1288121"/>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Los aztecas hicieron distinción entre delitos dolosos y culposos, atenuantes y agravantes de la pena, las excluyentes de responsabilidad, la acumulación de sanciones y la reincidencia.</a:t>
          </a:r>
        </a:p>
      </dsp:txBody>
      <dsp:txXfrm>
        <a:off x="3577793" y="2065751"/>
        <a:ext cx="7683330" cy="1288121"/>
      </dsp:txXfrm>
    </dsp:sp>
    <dsp:sp modelId="{88ECCFBD-9BCE-41ED-A700-BFC87AF8FBB3}">
      <dsp:nvSpPr>
        <dsp:cNvPr id="0" name=""/>
        <dsp:cNvSpPr/>
      </dsp:nvSpPr>
      <dsp:spPr>
        <a:xfrm>
          <a:off x="3587464" y="3451672"/>
          <a:ext cx="7683330" cy="1586554"/>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Los mayas tenían una concepción mas humanizada, la legislación de los mayas era consuetudinaria, la prisión no era considerada un castigo si no un medio para retener al delincuente hasta que se le aplicara la pena impuesta.</a:t>
          </a:r>
        </a:p>
      </dsp:txBody>
      <dsp:txXfrm>
        <a:off x="3587464" y="3451672"/>
        <a:ext cx="7683330" cy="15865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7996D7-9B73-465B-A4C9-8FB69765CB23}">
      <dsp:nvSpPr>
        <dsp:cNvPr id="0" name=""/>
        <dsp:cNvSpPr/>
      </dsp:nvSpPr>
      <dsp:spPr>
        <a:xfrm>
          <a:off x="0" y="0"/>
          <a:ext cx="11463129" cy="1892410"/>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s-ES" sz="6500" kern="1200" dirty="0"/>
            <a:t>Época colonial </a:t>
          </a:r>
        </a:p>
      </dsp:txBody>
      <dsp:txXfrm>
        <a:off x="0" y="0"/>
        <a:ext cx="11463129" cy="1892410"/>
      </dsp:txXfrm>
    </dsp:sp>
    <dsp:sp modelId="{90FF3616-9CC6-421C-B22F-EB30A932386B}">
      <dsp:nvSpPr>
        <dsp:cNvPr id="0" name=""/>
        <dsp:cNvSpPr/>
      </dsp:nvSpPr>
      <dsp:spPr>
        <a:xfrm>
          <a:off x="5597" y="1892410"/>
          <a:ext cx="3817311" cy="397406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Con la llegada de los españoles las creencias de los pueblos indígenas fueron abolidas y se impusieron las del pueblo conquistador.</a:t>
          </a:r>
        </a:p>
        <a:p>
          <a:pPr lvl="0" algn="ctr" defTabSz="1244600">
            <a:lnSpc>
              <a:spcPct val="90000"/>
            </a:lnSpc>
            <a:spcBef>
              <a:spcPct val="0"/>
            </a:spcBef>
            <a:spcAft>
              <a:spcPct val="35000"/>
            </a:spcAft>
          </a:pPr>
          <a:r>
            <a:rPr lang="es-ES" sz="2800" kern="1200" dirty="0"/>
            <a:t>Las leyes de indias fueron aplicadas en la nueva España</a:t>
          </a:r>
        </a:p>
      </dsp:txBody>
      <dsp:txXfrm>
        <a:off x="5597" y="1892410"/>
        <a:ext cx="3817311" cy="3974062"/>
      </dsp:txXfrm>
    </dsp:sp>
    <dsp:sp modelId="{A80009B1-51AF-4F17-941E-FA6E2F7D8B2F}">
      <dsp:nvSpPr>
        <dsp:cNvPr id="0" name=""/>
        <dsp:cNvSpPr/>
      </dsp:nvSpPr>
      <dsp:spPr>
        <a:xfrm>
          <a:off x="3822909" y="1892410"/>
          <a:ext cx="3817311" cy="3974062"/>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Leyes como: </a:t>
          </a:r>
        </a:p>
        <a:p>
          <a:pPr lvl="0" algn="ctr" defTabSz="1244600">
            <a:lnSpc>
              <a:spcPct val="90000"/>
            </a:lnSpc>
            <a:spcBef>
              <a:spcPct val="0"/>
            </a:spcBef>
            <a:spcAft>
              <a:spcPct val="35000"/>
            </a:spcAft>
          </a:pPr>
          <a:r>
            <a:rPr lang="es-ES" sz="2800" kern="1200" dirty="0"/>
            <a:t>La legislación de castilla, las ordenanzas de Bilbao y el fuero real fueron aplicadas en el nuevo territorio </a:t>
          </a:r>
        </a:p>
      </dsp:txBody>
      <dsp:txXfrm>
        <a:off x="3822909" y="1892410"/>
        <a:ext cx="3817311" cy="3974062"/>
      </dsp:txXfrm>
    </dsp:sp>
    <dsp:sp modelId="{BCCF0B21-332A-42EC-B28A-A1BAB3D6AF3F}">
      <dsp:nvSpPr>
        <dsp:cNvPr id="0" name=""/>
        <dsp:cNvSpPr/>
      </dsp:nvSpPr>
      <dsp:spPr>
        <a:xfrm>
          <a:off x="7640220" y="1892410"/>
          <a:ext cx="3817311" cy="3974062"/>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Posteriormente se realizaron nuevas leyes que se adaptaron al nuevo territorio como las ordenanzas de minería, las intendentes y las de gremios.</a:t>
          </a:r>
        </a:p>
      </dsp:txBody>
      <dsp:txXfrm>
        <a:off x="7640220" y="1892410"/>
        <a:ext cx="3817311" cy="3974062"/>
      </dsp:txXfrm>
    </dsp:sp>
    <dsp:sp modelId="{6BDFB09E-17EA-43AC-94DA-60EFD620CE50}">
      <dsp:nvSpPr>
        <dsp:cNvPr id="0" name=""/>
        <dsp:cNvSpPr/>
      </dsp:nvSpPr>
      <dsp:spPr>
        <a:xfrm>
          <a:off x="0" y="5866473"/>
          <a:ext cx="11463129" cy="441562"/>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F523E-8C41-4A9F-9A4F-B5FABEA36F67}">
      <dsp:nvSpPr>
        <dsp:cNvPr id="0" name=""/>
        <dsp:cNvSpPr/>
      </dsp:nvSpPr>
      <dsp:spPr>
        <a:xfrm>
          <a:off x="750375" y="0"/>
          <a:ext cx="8504254" cy="5505116"/>
        </a:xfrm>
        <a:prstGeom prst="rightArrow">
          <a:avLst/>
        </a:prstGeom>
        <a:solidFill>
          <a:schemeClr val="accent4">
            <a:tint val="40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3A0C79B1-A4AA-43A8-8BC9-E5A83BB79BF3}">
      <dsp:nvSpPr>
        <dsp:cNvPr id="0" name=""/>
        <dsp:cNvSpPr/>
      </dsp:nvSpPr>
      <dsp:spPr>
        <a:xfrm>
          <a:off x="339036" y="1651534"/>
          <a:ext cx="3001501" cy="2202046"/>
        </a:xfrm>
        <a:prstGeom prst="round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a:t>Surge la necesidad de crear una nueva legislación para el pueblo mexicano, así comenzaron a promulgarse las leyes mexicanas con la influencia de las leyes coloniales   </a:t>
          </a:r>
        </a:p>
      </dsp:txBody>
      <dsp:txXfrm>
        <a:off x="446531" y="1759029"/>
        <a:ext cx="2786511" cy="1987056"/>
      </dsp:txXfrm>
    </dsp:sp>
    <dsp:sp modelId="{48F52494-F4BE-4AF8-8921-0FA046BEB7E9}">
      <dsp:nvSpPr>
        <dsp:cNvPr id="0" name=""/>
        <dsp:cNvSpPr/>
      </dsp:nvSpPr>
      <dsp:spPr>
        <a:xfrm>
          <a:off x="3535898" y="1515778"/>
          <a:ext cx="3001501" cy="2202046"/>
        </a:xfrm>
        <a:prstGeom prst="roundRect">
          <a:avLst/>
        </a:prstGeom>
        <a:solidFill>
          <a:schemeClr val="accent4">
            <a:hueOff val="-5598875"/>
            <a:satOff val="2630"/>
            <a:lumOff val="98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a:t>La Constitución de 1924 adopto el sistema federal para lo cual beneficio al derecho penal con la expedición de códigos penales.</a:t>
          </a:r>
        </a:p>
      </dsp:txBody>
      <dsp:txXfrm>
        <a:off x="3643393" y="1623273"/>
        <a:ext cx="2786511" cy="1987056"/>
      </dsp:txXfrm>
    </dsp:sp>
    <dsp:sp modelId="{925EC54D-E9F8-4722-8B58-A4ABF1CC69E5}">
      <dsp:nvSpPr>
        <dsp:cNvPr id="0" name=""/>
        <dsp:cNvSpPr/>
      </dsp:nvSpPr>
      <dsp:spPr>
        <a:xfrm>
          <a:off x="6664466" y="1651534"/>
          <a:ext cx="3001501" cy="2202046"/>
        </a:xfrm>
        <a:prstGeom prst="roundRect">
          <a:avLst/>
        </a:prstGeom>
        <a:solidFill>
          <a:schemeClr val="accent4">
            <a:hueOff val="-11197749"/>
            <a:satOff val="5260"/>
            <a:lumOff val="195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a:t>El código penal federal sigue vigente aunque ya muy reformado, pero la idea principal es contar con un código penal vigente para toda </a:t>
          </a:r>
          <a:r>
            <a:rPr lang="es-ES" sz="1800" kern="1200"/>
            <a:t>la republica.</a:t>
          </a:r>
        </a:p>
      </dsp:txBody>
      <dsp:txXfrm>
        <a:off x="6771961" y="1759029"/>
        <a:ext cx="2786511" cy="19870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EC53D2-A77D-43CF-AE45-1BEB4EFD560D}">
      <dsp:nvSpPr>
        <dsp:cNvPr id="0" name=""/>
        <dsp:cNvSpPr/>
      </dsp:nvSpPr>
      <dsp:spPr>
        <a:xfrm>
          <a:off x="0" y="39687"/>
          <a:ext cx="3286125" cy="1971675"/>
        </a:xfrm>
        <a:prstGeom prst="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b="0" kern="1200" dirty="0"/>
            <a:t>Noción: El derecho penal es un conjunto normativo perteneciente al derecho publico interno que tiene por objeto al delito.</a:t>
          </a:r>
        </a:p>
      </dsp:txBody>
      <dsp:txXfrm>
        <a:off x="0" y="39687"/>
        <a:ext cx="3286125" cy="1971675"/>
      </dsp:txXfrm>
    </dsp:sp>
    <dsp:sp modelId="{A493BE0B-8889-4529-BB7B-08D51B44EE5E}">
      <dsp:nvSpPr>
        <dsp:cNvPr id="0" name=""/>
        <dsp:cNvSpPr/>
      </dsp:nvSpPr>
      <dsp:spPr>
        <a:xfrm>
          <a:off x="3614737" y="39687"/>
          <a:ext cx="3286125" cy="1971675"/>
        </a:xfrm>
        <a:prstGeom prst="rect">
          <a:avLst/>
        </a:prstGeom>
        <a:solidFill>
          <a:schemeClr val="accent4">
            <a:hueOff val="-2799437"/>
            <a:satOff val="1315"/>
            <a:lumOff val="49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b="0" kern="1200" dirty="0"/>
            <a:t>Objetivo: Normas jurídicas emendas del poder publico que establecen delitos, penas y medidas de seguridad y su forma de aplicación.</a:t>
          </a:r>
        </a:p>
      </dsp:txBody>
      <dsp:txXfrm>
        <a:off x="3614737" y="39687"/>
        <a:ext cx="3286125" cy="1971675"/>
      </dsp:txXfrm>
    </dsp:sp>
    <dsp:sp modelId="{4C634D7D-71C9-4DA1-A115-1F56BE680BA7}">
      <dsp:nvSpPr>
        <dsp:cNvPr id="0" name=""/>
        <dsp:cNvSpPr/>
      </dsp:nvSpPr>
      <dsp:spPr>
        <a:xfrm>
          <a:off x="7229475" y="39687"/>
          <a:ext cx="3286125" cy="1971675"/>
        </a:xfrm>
        <a:prstGeom prst="rect">
          <a:avLst/>
        </a:prstGeom>
        <a:solidFill>
          <a:schemeClr val="accent4">
            <a:hueOff val="-5598875"/>
            <a:satOff val="2630"/>
            <a:lumOff val="98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b="0" kern="1200" dirty="0"/>
            <a:t>Subjetivo: Potestad jurídica del estado de amenazar a la colectividad.  </a:t>
          </a:r>
        </a:p>
      </dsp:txBody>
      <dsp:txXfrm>
        <a:off x="7229475" y="39687"/>
        <a:ext cx="3286125" cy="1971675"/>
      </dsp:txXfrm>
    </dsp:sp>
    <dsp:sp modelId="{4475D572-2A73-407F-B7EB-AC2F040858AC}">
      <dsp:nvSpPr>
        <dsp:cNvPr id="0" name=""/>
        <dsp:cNvSpPr/>
      </dsp:nvSpPr>
      <dsp:spPr>
        <a:xfrm>
          <a:off x="1807368" y="2339975"/>
          <a:ext cx="3286125" cy="1971675"/>
        </a:xfrm>
        <a:prstGeom prst="rect">
          <a:avLst/>
        </a:prstGeom>
        <a:solidFill>
          <a:schemeClr val="accent4">
            <a:hueOff val="-8398312"/>
            <a:satOff val="3945"/>
            <a:lumOff val="146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b="0" kern="1200" dirty="0"/>
            <a:t>Sustantivo: Norma relativa al delito, al delincuente, a la pena y a la medida de seguridad  </a:t>
          </a:r>
        </a:p>
      </dsp:txBody>
      <dsp:txXfrm>
        <a:off x="1807368" y="2339975"/>
        <a:ext cx="3286125" cy="1971675"/>
      </dsp:txXfrm>
    </dsp:sp>
    <dsp:sp modelId="{3EEEA876-2EF1-4E8C-A583-932085A356B7}">
      <dsp:nvSpPr>
        <dsp:cNvPr id="0" name=""/>
        <dsp:cNvSpPr/>
      </dsp:nvSpPr>
      <dsp:spPr>
        <a:xfrm>
          <a:off x="5422106" y="2339975"/>
          <a:ext cx="3286125" cy="1971675"/>
        </a:xfrm>
        <a:prstGeom prst="rect">
          <a:avLst/>
        </a:prstGeom>
        <a:solidFill>
          <a:schemeClr val="accent4">
            <a:hueOff val="-11197749"/>
            <a:satOff val="5260"/>
            <a:lumOff val="195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b="0" kern="1200" dirty="0"/>
            <a:t>Adjetivo: Normas que se ocupan de aplicar el derecho sustantivo; es el procedimiento.</a:t>
          </a:r>
        </a:p>
      </dsp:txBody>
      <dsp:txXfrm>
        <a:off x="5422106" y="2339975"/>
        <a:ext cx="3286125" cy="197167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44E71-EBA5-4DAD-B03C-002748A09186}">
      <dsp:nvSpPr>
        <dsp:cNvPr id="0" name=""/>
        <dsp:cNvSpPr/>
      </dsp:nvSpPr>
      <dsp:spPr>
        <a:xfrm>
          <a:off x="4344340" y="3084882"/>
          <a:ext cx="1071884" cy="535942"/>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a:t>Derecho pelan</a:t>
          </a:r>
          <a:endParaRPr lang="es-ES" sz="1300" kern="1200" dirty="0"/>
        </a:p>
      </dsp:txBody>
      <dsp:txXfrm>
        <a:off x="4360037" y="3100579"/>
        <a:ext cx="1040490" cy="504548"/>
      </dsp:txXfrm>
    </dsp:sp>
    <dsp:sp modelId="{1BB5A5DF-C117-4CC2-858E-C89AE06FA62B}">
      <dsp:nvSpPr>
        <dsp:cNvPr id="0" name=""/>
        <dsp:cNvSpPr/>
      </dsp:nvSpPr>
      <dsp:spPr>
        <a:xfrm rot="17132988">
          <a:off x="4830914" y="2574515"/>
          <a:ext cx="1599374" cy="15842"/>
        </a:xfrm>
        <a:custGeom>
          <a:avLst/>
          <a:gdLst/>
          <a:ahLst/>
          <a:cxnLst/>
          <a:rect l="0" t="0" r="0" b="0"/>
          <a:pathLst>
            <a:path>
              <a:moveTo>
                <a:pt x="0" y="7921"/>
              </a:moveTo>
              <a:lnTo>
                <a:pt x="1599374" y="7921"/>
              </a:lnTo>
            </a:path>
          </a:pathLst>
        </a:custGeom>
        <a:noFill/>
        <a:ln w="12700" cap="flat" cmpd="sng" algn="ctr">
          <a:solidFill>
            <a:schemeClr val="accent6">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5590617" y="2542452"/>
        <a:ext cx="79968" cy="79968"/>
      </dsp:txXfrm>
    </dsp:sp>
    <dsp:sp modelId="{65B7299A-34E4-48EA-BFAA-FF375A736878}">
      <dsp:nvSpPr>
        <dsp:cNvPr id="0" name=""/>
        <dsp:cNvSpPr/>
      </dsp:nvSpPr>
      <dsp:spPr>
        <a:xfrm>
          <a:off x="5844978" y="1544048"/>
          <a:ext cx="1071884" cy="535942"/>
        </a:xfrm>
        <a:prstGeom prst="roundRect">
          <a:avLst>
            <a:gd name="adj" fmla="val 1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a:t>Jurídicas </a:t>
          </a:r>
        </a:p>
      </dsp:txBody>
      <dsp:txXfrm>
        <a:off x="5860675" y="1559745"/>
        <a:ext cx="1040490" cy="504548"/>
      </dsp:txXfrm>
    </dsp:sp>
    <dsp:sp modelId="{B50A0099-6579-499D-A222-192A044D59E2}">
      <dsp:nvSpPr>
        <dsp:cNvPr id="0" name=""/>
        <dsp:cNvSpPr/>
      </dsp:nvSpPr>
      <dsp:spPr>
        <a:xfrm rot="17132988">
          <a:off x="6331552" y="1033681"/>
          <a:ext cx="1599374" cy="15842"/>
        </a:xfrm>
        <a:custGeom>
          <a:avLst/>
          <a:gdLst/>
          <a:ahLst/>
          <a:cxnLst/>
          <a:rect l="0" t="0" r="0" b="0"/>
          <a:pathLst>
            <a:path>
              <a:moveTo>
                <a:pt x="0" y="7921"/>
              </a:moveTo>
              <a:lnTo>
                <a:pt x="1599374"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091255" y="1001618"/>
        <a:ext cx="79968" cy="79968"/>
      </dsp:txXfrm>
    </dsp:sp>
    <dsp:sp modelId="{EAB30B5F-2861-4D52-9FDF-E8D59C03955E}">
      <dsp:nvSpPr>
        <dsp:cNvPr id="0" name=""/>
        <dsp:cNvSpPr/>
      </dsp:nvSpPr>
      <dsp:spPr>
        <a:xfrm>
          <a:off x="7345616" y="3214"/>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Derecho Romano</a:t>
          </a:r>
          <a:endParaRPr lang="es-ES" sz="1300" kern="1200" dirty="0"/>
        </a:p>
      </dsp:txBody>
      <dsp:txXfrm>
        <a:off x="7361313" y="18911"/>
        <a:ext cx="1040490" cy="504548"/>
      </dsp:txXfrm>
    </dsp:sp>
    <dsp:sp modelId="{99BD114E-6654-4AD7-8635-04632E0CAD91}">
      <dsp:nvSpPr>
        <dsp:cNvPr id="0" name=""/>
        <dsp:cNvSpPr/>
      </dsp:nvSpPr>
      <dsp:spPr>
        <a:xfrm rot="17692822">
          <a:off x="6621698" y="1341848"/>
          <a:ext cx="1019083" cy="15842"/>
        </a:xfrm>
        <a:custGeom>
          <a:avLst/>
          <a:gdLst/>
          <a:ahLst/>
          <a:cxnLst/>
          <a:rect l="0" t="0" r="0" b="0"/>
          <a:pathLst>
            <a:path>
              <a:moveTo>
                <a:pt x="0" y="7921"/>
              </a:moveTo>
              <a:lnTo>
                <a:pt x="1019083"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105763" y="1324292"/>
        <a:ext cx="50954" cy="50954"/>
      </dsp:txXfrm>
    </dsp:sp>
    <dsp:sp modelId="{BE9665B3-6939-4D70-AC6B-2BD57FE9B09F}">
      <dsp:nvSpPr>
        <dsp:cNvPr id="0" name=""/>
        <dsp:cNvSpPr/>
      </dsp:nvSpPr>
      <dsp:spPr>
        <a:xfrm>
          <a:off x="7345616" y="619548"/>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Derecho </a:t>
          </a:r>
        </a:p>
        <a:p>
          <a:pPr lvl="0" algn="ctr" defTabSz="577850">
            <a:lnSpc>
              <a:spcPct val="90000"/>
            </a:lnSpc>
            <a:spcBef>
              <a:spcPct val="0"/>
            </a:spcBef>
            <a:spcAft>
              <a:spcPct val="35000"/>
            </a:spcAft>
          </a:pPr>
          <a:r>
            <a:rPr lang="es-ES" sz="1300" kern="1200" dirty="0" smtClean="0"/>
            <a:t>Civil</a:t>
          </a:r>
          <a:endParaRPr lang="es-ES" sz="1300" kern="1200" dirty="0"/>
        </a:p>
      </dsp:txBody>
      <dsp:txXfrm>
        <a:off x="7361313" y="635245"/>
        <a:ext cx="1040490" cy="504548"/>
      </dsp:txXfrm>
    </dsp:sp>
    <dsp:sp modelId="{7D2812C1-F8F7-4E85-93F0-5C69174E3C88}">
      <dsp:nvSpPr>
        <dsp:cNvPr id="0" name=""/>
        <dsp:cNvSpPr/>
      </dsp:nvSpPr>
      <dsp:spPr>
        <a:xfrm rot="19457599">
          <a:off x="6867234" y="1650015"/>
          <a:ext cx="528011" cy="15842"/>
        </a:xfrm>
        <a:custGeom>
          <a:avLst/>
          <a:gdLst/>
          <a:ahLst/>
          <a:cxnLst/>
          <a:rect l="0" t="0" r="0" b="0"/>
          <a:pathLst>
            <a:path>
              <a:moveTo>
                <a:pt x="0" y="7921"/>
              </a:moveTo>
              <a:lnTo>
                <a:pt x="528011"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118039" y="1644736"/>
        <a:ext cx="26400" cy="26400"/>
      </dsp:txXfrm>
    </dsp:sp>
    <dsp:sp modelId="{2AEDDBD1-7441-4FBC-B67A-B3665B66CBA4}">
      <dsp:nvSpPr>
        <dsp:cNvPr id="0" name=""/>
        <dsp:cNvSpPr/>
      </dsp:nvSpPr>
      <dsp:spPr>
        <a:xfrm>
          <a:off x="7345616" y="1235882"/>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Derecho </a:t>
          </a:r>
          <a:r>
            <a:rPr lang="es-ES" sz="1300" kern="1200" dirty="0"/>
            <a:t>Procesal </a:t>
          </a:r>
        </a:p>
      </dsp:txBody>
      <dsp:txXfrm>
        <a:off x="7361313" y="1251579"/>
        <a:ext cx="1040490" cy="504548"/>
      </dsp:txXfrm>
    </dsp:sp>
    <dsp:sp modelId="{E5494F95-5B6A-4BD0-BE76-6210223DCCC3}">
      <dsp:nvSpPr>
        <dsp:cNvPr id="0" name=""/>
        <dsp:cNvSpPr/>
      </dsp:nvSpPr>
      <dsp:spPr>
        <a:xfrm rot="2142401">
          <a:off x="6867234" y="1958182"/>
          <a:ext cx="528011" cy="15842"/>
        </a:xfrm>
        <a:custGeom>
          <a:avLst/>
          <a:gdLst/>
          <a:ahLst/>
          <a:cxnLst/>
          <a:rect l="0" t="0" r="0" b="0"/>
          <a:pathLst>
            <a:path>
              <a:moveTo>
                <a:pt x="0" y="7921"/>
              </a:moveTo>
              <a:lnTo>
                <a:pt x="528011"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118039" y="1952902"/>
        <a:ext cx="26400" cy="26400"/>
      </dsp:txXfrm>
    </dsp:sp>
    <dsp:sp modelId="{BBF2B691-330A-40B4-9538-8DEC0B3F26D5}">
      <dsp:nvSpPr>
        <dsp:cNvPr id="0" name=""/>
        <dsp:cNvSpPr/>
      </dsp:nvSpPr>
      <dsp:spPr>
        <a:xfrm>
          <a:off x="7345616" y="1852215"/>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Derecho  </a:t>
          </a:r>
          <a:r>
            <a:rPr lang="es-ES" sz="1300" kern="1200" dirty="0"/>
            <a:t>Mercantil</a:t>
          </a:r>
        </a:p>
      </dsp:txBody>
      <dsp:txXfrm>
        <a:off x="7361313" y="1867912"/>
        <a:ext cx="1040490" cy="504548"/>
      </dsp:txXfrm>
    </dsp:sp>
    <dsp:sp modelId="{70D6E0C3-B12B-4773-88A8-8E378E9A901A}">
      <dsp:nvSpPr>
        <dsp:cNvPr id="0" name=""/>
        <dsp:cNvSpPr/>
      </dsp:nvSpPr>
      <dsp:spPr>
        <a:xfrm rot="3907178">
          <a:off x="6621698" y="2266348"/>
          <a:ext cx="1019083" cy="15842"/>
        </a:xfrm>
        <a:custGeom>
          <a:avLst/>
          <a:gdLst/>
          <a:ahLst/>
          <a:cxnLst/>
          <a:rect l="0" t="0" r="0" b="0"/>
          <a:pathLst>
            <a:path>
              <a:moveTo>
                <a:pt x="0" y="7921"/>
              </a:moveTo>
              <a:lnTo>
                <a:pt x="1019083"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105763" y="2248792"/>
        <a:ext cx="50954" cy="50954"/>
      </dsp:txXfrm>
    </dsp:sp>
    <dsp:sp modelId="{D3898F68-E0E7-439E-9BA9-0DB9F0B39A7A}">
      <dsp:nvSpPr>
        <dsp:cNvPr id="0" name=""/>
        <dsp:cNvSpPr/>
      </dsp:nvSpPr>
      <dsp:spPr>
        <a:xfrm>
          <a:off x="7345616" y="2468549"/>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Derecho </a:t>
          </a:r>
          <a:r>
            <a:rPr lang="es-ES" sz="1300" kern="1200" dirty="0"/>
            <a:t>Constitucional</a:t>
          </a:r>
        </a:p>
      </dsp:txBody>
      <dsp:txXfrm>
        <a:off x="7361313" y="2484246"/>
        <a:ext cx="1040490" cy="504548"/>
      </dsp:txXfrm>
    </dsp:sp>
    <dsp:sp modelId="{10D1AAF5-8BA1-4013-A4C9-6679ACC66D08}">
      <dsp:nvSpPr>
        <dsp:cNvPr id="0" name=""/>
        <dsp:cNvSpPr/>
      </dsp:nvSpPr>
      <dsp:spPr>
        <a:xfrm rot="4467012">
          <a:off x="6331552" y="2574515"/>
          <a:ext cx="1599374" cy="15842"/>
        </a:xfrm>
        <a:custGeom>
          <a:avLst/>
          <a:gdLst/>
          <a:ahLst/>
          <a:cxnLst/>
          <a:rect l="0" t="0" r="0" b="0"/>
          <a:pathLst>
            <a:path>
              <a:moveTo>
                <a:pt x="0" y="7921"/>
              </a:moveTo>
              <a:lnTo>
                <a:pt x="1599374"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091255" y="2542452"/>
        <a:ext cx="79968" cy="79968"/>
      </dsp:txXfrm>
    </dsp:sp>
    <dsp:sp modelId="{3E838208-7C8A-4435-9926-A88C31610F67}">
      <dsp:nvSpPr>
        <dsp:cNvPr id="0" name=""/>
        <dsp:cNvSpPr/>
      </dsp:nvSpPr>
      <dsp:spPr>
        <a:xfrm>
          <a:off x="7345616" y="3084882"/>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Derecho </a:t>
          </a:r>
          <a:r>
            <a:rPr lang="es-ES" sz="1300" kern="1200" dirty="0"/>
            <a:t>Procesal</a:t>
          </a:r>
        </a:p>
      </dsp:txBody>
      <dsp:txXfrm>
        <a:off x="7361313" y="3100579"/>
        <a:ext cx="1040490" cy="504548"/>
      </dsp:txXfrm>
    </dsp:sp>
    <dsp:sp modelId="{20E475D6-5F6D-486D-A519-6DB748D60E08}">
      <dsp:nvSpPr>
        <dsp:cNvPr id="0" name=""/>
        <dsp:cNvSpPr/>
      </dsp:nvSpPr>
      <dsp:spPr>
        <a:xfrm rot="4467012">
          <a:off x="4830914" y="4115349"/>
          <a:ext cx="1599374" cy="15842"/>
        </a:xfrm>
        <a:custGeom>
          <a:avLst/>
          <a:gdLst/>
          <a:ahLst/>
          <a:cxnLst/>
          <a:rect l="0" t="0" r="0" b="0"/>
          <a:pathLst>
            <a:path>
              <a:moveTo>
                <a:pt x="0" y="7921"/>
              </a:moveTo>
              <a:lnTo>
                <a:pt x="1599374" y="7921"/>
              </a:lnTo>
            </a:path>
          </a:pathLst>
        </a:custGeom>
        <a:noFill/>
        <a:ln w="12700" cap="flat" cmpd="sng" algn="ctr">
          <a:solidFill>
            <a:schemeClr val="accent6">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5590617" y="4083286"/>
        <a:ext cx="79968" cy="79968"/>
      </dsp:txXfrm>
    </dsp:sp>
    <dsp:sp modelId="{3D9223C7-894E-4CC4-9DB8-8FE14A581783}">
      <dsp:nvSpPr>
        <dsp:cNvPr id="0" name=""/>
        <dsp:cNvSpPr/>
      </dsp:nvSpPr>
      <dsp:spPr>
        <a:xfrm>
          <a:off x="5844978" y="4625716"/>
          <a:ext cx="1071884" cy="535942"/>
        </a:xfrm>
        <a:prstGeom prst="roundRect">
          <a:avLst>
            <a:gd name="adj" fmla="val 1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a:t>No jurídicas </a:t>
          </a:r>
        </a:p>
      </dsp:txBody>
      <dsp:txXfrm>
        <a:off x="5860675" y="4641413"/>
        <a:ext cx="1040490" cy="504548"/>
      </dsp:txXfrm>
    </dsp:sp>
    <dsp:sp modelId="{0C6996A9-1C8D-46F0-862E-63A6EA7D8994}">
      <dsp:nvSpPr>
        <dsp:cNvPr id="0" name=""/>
        <dsp:cNvSpPr/>
      </dsp:nvSpPr>
      <dsp:spPr>
        <a:xfrm rot="17692822">
          <a:off x="6621698" y="4423516"/>
          <a:ext cx="1019083" cy="15842"/>
        </a:xfrm>
        <a:custGeom>
          <a:avLst/>
          <a:gdLst/>
          <a:ahLst/>
          <a:cxnLst/>
          <a:rect l="0" t="0" r="0" b="0"/>
          <a:pathLst>
            <a:path>
              <a:moveTo>
                <a:pt x="0" y="7921"/>
              </a:moveTo>
              <a:lnTo>
                <a:pt x="1019083"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105763" y="4405960"/>
        <a:ext cx="50954" cy="50954"/>
      </dsp:txXfrm>
    </dsp:sp>
    <dsp:sp modelId="{19B26673-911A-4336-9913-D1C94B636CF2}">
      <dsp:nvSpPr>
        <dsp:cNvPr id="0" name=""/>
        <dsp:cNvSpPr/>
      </dsp:nvSpPr>
      <dsp:spPr>
        <a:xfrm>
          <a:off x="7345616" y="3701216"/>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a:t>Criminalística</a:t>
          </a:r>
        </a:p>
      </dsp:txBody>
      <dsp:txXfrm>
        <a:off x="7361313" y="3716913"/>
        <a:ext cx="1040490" cy="504548"/>
      </dsp:txXfrm>
    </dsp:sp>
    <dsp:sp modelId="{9E63BDFE-8CE7-4306-B9DD-99B73E8F8CEF}">
      <dsp:nvSpPr>
        <dsp:cNvPr id="0" name=""/>
        <dsp:cNvSpPr/>
      </dsp:nvSpPr>
      <dsp:spPr>
        <a:xfrm rot="19457599">
          <a:off x="6867234" y="4731683"/>
          <a:ext cx="528011" cy="15842"/>
        </a:xfrm>
        <a:custGeom>
          <a:avLst/>
          <a:gdLst/>
          <a:ahLst/>
          <a:cxnLst/>
          <a:rect l="0" t="0" r="0" b="0"/>
          <a:pathLst>
            <a:path>
              <a:moveTo>
                <a:pt x="0" y="7921"/>
              </a:moveTo>
              <a:lnTo>
                <a:pt x="528011"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118039" y="4726403"/>
        <a:ext cx="26400" cy="26400"/>
      </dsp:txXfrm>
    </dsp:sp>
    <dsp:sp modelId="{C66FE472-1BF2-42C0-AD4A-61D80AEF89C9}">
      <dsp:nvSpPr>
        <dsp:cNvPr id="0" name=""/>
        <dsp:cNvSpPr/>
      </dsp:nvSpPr>
      <dsp:spPr>
        <a:xfrm>
          <a:off x="7345616" y="4317549"/>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a:t>Criminología </a:t>
          </a:r>
        </a:p>
      </dsp:txBody>
      <dsp:txXfrm>
        <a:off x="7361313" y="4333246"/>
        <a:ext cx="1040490" cy="504548"/>
      </dsp:txXfrm>
    </dsp:sp>
    <dsp:sp modelId="{E9C7A53B-2999-4EB9-91A1-36345FB89547}">
      <dsp:nvSpPr>
        <dsp:cNvPr id="0" name=""/>
        <dsp:cNvSpPr/>
      </dsp:nvSpPr>
      <dsp:spPr>
        <a:xfrm rot="2142401">
          <a:off x="6867234" y="5039849"/>
          <a:ext cx="528011" cy="15842"/>
        </a:xfrm>
        <a:custGeom>
          <a:avLst/>
          <a:gdLst/>
          <a:ahLst/>
          <a:cxnLst/>
          <a:rect l="0" t="0" r="0" b="0"/>
          <a:pathLst>
            <a:path>
              <a:moveTo>
                <a:pt x="0" y="7921"/>
              </a:moveTo>
              <a:lnTo>
                <a:pt x="528011"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118039" y="5034570"/>
        <a:ext cx="26400" cy="26400"/>
      </dsp:txXfrm>
    </dsp:sp>
    <dsp:sp modelId="{FA71DA99-85CF-42F0-A0DC-42EB555E3D26}">
      <dsp:nvSpPr>
        <dsp:cNvPr id="0" name=""/>
        <dsp:cNvSpPr/>
      </dsp:nvSpPr>
      <dsp:spPr>
        <a:xfrm>
          <a:off x="7345616" y="4933883"/>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a:t>Política </a:t>
          </a:r>
        </a:p>
      </dsp:txBody>
      <dsp:txXfrm>
        <a:off x="7361313" y="4949580"/>
        <a:ext cx="1040490" cy="504548"/>
      </dsp:txXfrm>
    </dsp:sp>
    <dsp:sp modelId="{69EC4B42-DC56-44BB-B6C9-5C9EA1633DE5}">
      <dsp:nvSpPr>
        <dsp:cNvPr id="0" name=""/>
        <dsp:cNvSpPr/>
      </dsp:nvSpPr>
      <dsp:spPr>
        <a:xfrm rot="3907178">
          <a:off x="6621698" y="5348016"/>
          <a:ext cx="1019083" cy="15842"/>
        </a:xfrm>
        <a:custGeom>
          <a:avLst/>
          <a:gdLst/>
          <a:ahLst/>
          <a:cxnLst/>
          <a:rect l="0" t="0" r="0" b="0"/>
          <a:pathLst>
            <a:path>
              <a:moveTo>
                <a:pt x="0" y="7921"/>
              </a:moveTo>
              <a:lnTo>
                <a:pt x="1019083" y="7921"/>
              </a:lnTo>
            </a:path>
          </a:pathLst>
        </a:custGeom>
        <a:noFill/>
        <a:ln w="1270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7105763" y="5330460"/>
        <a:ext cx="50954" cy="50954"/>
      </dsp:txXfrm>
    </dsp:sp>
    <dsp:sp modelId="{3029C34B-CD38-4775-A1BA-2A0AD30708BB}">
      <dsp:nvSpPr>
        <dsp:cNvPr id="0" name=""/>
        <dsp:cNvSpPr/>
      </dsp:nvSpPr>
      <dsp:spPr>
        <a:xfrm>
          <a:off x="7345616" y="5550216"/>
          <a:ext cx="1071884" cy="53594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a:t>Química </a:t>
          </a:r>
        </a:p>
      </dsp:txBody>
      <dsp:txXfrm>
        <a:off x="7361313" y="5565913"/>
        <a:ext cx="1040490" cy="5045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0BFF5-2539-40EE-A699-561E81406CF5}">
      <dsp:nvSpPr>
        <dsp:cNvPr id="0" name=""/>
        <dsp:cNvSpPr/>
      </dsp:nvSpPr>
      <dsp:spPr>
        <a:xfrm rot="5400000">
          <a:off x="765350" y="1241050"/>
          <a:ext cx="2141483" cy="3563380"/>
        </a:xfrm>
        <a:prstGeom prst="corner">
          <a:avLst>
            <a:gd name="adj1" fmla="val 16120"/>
            <a:gd name="adj2" fmla="val 1611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9C14765-176C-4393-994A-A757BD4D6D0E}">
      <dsp:nvSpPr>
        <dsp:cNvPr id="0" name=""/>
        <dsp:cNvSpPr/>
      </dsp:nvSpPr>
      <dsp:spPr>
        <a:xfrm>
          <a:off x="407883" y="2305733"/>
          <a:ext cx="3217040" cy="281992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buFont typeface="Times New Roman" panose="02020603050405020304" pitchFamily="18" charset="0"/>
            <a:buChar char="•"/>
          </a:pPr>
          <a:r>
            <a:rPr lang="es-US" sz="2500" kern="1200" dirty="0"/>
            <a:t>La norma jurídica que se refiere a los delitos y a las penas o medidas de seguridad.</a:t>
          </a:r>
          <a:endParaRPr lang="es-ES" sz="2500" kern="1200" dirty="0"/>
        </a:p>
      </dsp:txBody>
      <dsp:txXfrm>
        <a:off x="407883" y="2305733"/>
        <a:ext cx="3217040" cy="2819924"/>
      </dsp:txXfrm>
    </dsp:sp>
    <dsp:sp modelId="{8EC46FA2-544D-42F4-97D5-638FA4AF0E3D}">
      <dsp:nvSpPr>
        <dsp:cNvPr id="0" name=""/>
        <dsp:cNvSpPr/>
      </dsp:nvSpPr>
      <dsp:spPr>
        <a:xfrm>
          <a:off x="3017934" y="978710"/>
          <a:ext cx="606988" cy="606988"/>
        </a:xfrm>
        <a:prstGeom prst="triangle">
          <a:avLst>
            <a:gd name="adj" fmla="val 100000"/>
          </a:avLst>
        </a:prstGeom>
        <a:solidFill>
          <a:schemeClr val="accent4">
            <a:hueOff val="-2799437"/>
            <a:satOff val="1315"/>
            <a:lumOff val="49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39CFE93-83ED-45C0-A7E2-4C122B02321B}">
      <dsp:nvSpPr>
        <dsp:cNvPr id="0" name=""/>
        <dsp:cNvSpPr/>
      </dsp:nvSpPr>
      <dsp:spPr>
        <a:xfrm rot="5400000">
          <a:off x="4703635" y="266518"/>
          <a:ext cx="2141483" cy="3563380"/>
        </a:xfrm>
        <a:prstGeom prst="corner">
          <a:avLst>
            <a:gd name="adj1" fmla="val 16120"/>
            <a:gd name="adj2" fmla="val 16110"/>
          </a:avLst>
        </a:prstGeom>
        <a:solidFill>
          <a:schemeClr val="accent4">
            <a:hueOff val="-5598875"/>
            <a:satOff val="2630"/>
            <a:lumOff val="98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692B0C1-8D96-4C28-B234-0ADEAA388FB2}">
      <dsp:nvSpPr>
        <dsp:cNvPr id="0" name=""/>
        <dsp:cNvSpPr/>
      </dsp:nvSpPr>
      <dsp:spPr>
        <a:xfrm>
          <a:off x="4346168" y="1331201"/>
          <a:ext cx="3217040" cy="281992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es-US" sz="2500" kern="1200" dirty="0"/>
            <a:t>Las Normas penales no sólo se encuentran contempladas en un código penal si no que también se encuentra en demás ordenamientos como :</a:t>
          </a:r>
          <a:endParaRPr lang="es-ES" sz="2500" kern="1200" dirty="0"/>
        </a:p>
      </dsp:txBody>
      <dsp:txXfrm>
        <a:off x="4346168" y="1331201"/>
        <a:ext cx="3217040" cy="2819924"/>
      </dsp:txXfrm>
    </dsp:sp>
    <dsp:sp modelId="{4510D377-DA21-434E-B338-20FBFEA4842A}">
      <dsp:nvSpPr>
        <dsp:cNvPr id="0" name=""/>
        <dsp:cNvSpPr/>
      </dsp:nvSpPr>
      <dsp:spPr>
        <a:xfrm>
          <a:off x="6956220" y="4177"/>
          <a:ext cx="606988" cy="606988"/>
        </a:xfrm>
        <a:prstGeom prst="triangle">
          <a:avLst>
            <a:gd name="adj" fmla="val 100000"/>
          </a:avLst>
        </a:prstGeom>
        <a:solidFill>
          <a:schemeClr val="accent4">
            <a:hueOff val="-8398312"/>
            <a:satOff val="3945"/>
            <a:lumOff val="146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A6AFDBC-28F9-434B-935B-28B4F7B4B199}">
      <dsp:nvSpPr>
        <dsp:cNvPr id="0" name=""/>
        <dsp:cNvSpPr/>
      </dsp:nvSpPr>
      <dsp:spPr>
        <a:xfrm rot="5400000">
          <a:off x="8641921" y="-708014"/>
          <a:ext cx="2141483" cy="3563380"/>
        </a:xfrm>
        <a:prstGeom prst="corner">
          <a:avLst>
            <a:gd name="adj1" fmla="val 16120"/>
            <a:gd name="adj2" fmla="val 16110"/>
          </a:avLst>
        </a:prstGeom>
        <a:solidFill>
          <a:schemeClr val="accent4">
            <a:hueOff val="-11197749"/>
            <a:satOff val="5260"/>
            <a:lumOff val="195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8983E20-9743-48FE-9995-92B32519EC92}">
      <dsp:nvSpPr>
        <dsp:cNvPr id="0" name=""/>
        <dsp:cNvSpPr/>
      </dsp:nvSpPr>
      <dsp:spPr>
        <a:xfrm>
          <a:off x="8284454" y="356668"/>
          <a:ext cx="3217040" cy="281992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buFont typeface="Times New Roman" panose="02020603050405020304" pitchFamily="18" charset="0"/>
            <a:buChar char="•"/>
          </a:pPr>
          <a:r>
            <a:rPr lang="es-US" sz="2500" kern="1200" dirty="0"/>
            <a:t>la ley general de títulos y operaciones de  crédito, el código de comercio, el código fiscal de la Federación entre otros.</a:t>
          </a:r>
          <a:endParaRPr lang="es-ES" sz="2500" kern="1200" dirty="0"/>
        </a:p>
      </dsp:txBody>
      <dsp:txXfrm>
        <a:off x="8284454" y="356668"/>
        <a:ext cx="3217040" cy="281992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DE5CF4-4568-40C5-A450-4F18EDD4914A}">
      <dsp:nvSpPr>
        <dsp:cNvPr id="0" name=""/>
        <dsp:cNvSpPr/>
      </dsp:nvSpPr>
      <dsp:spPr>
        <a:xfrm>
          <a:off x="0" y="0"/>
          <a:ext cx="10933043" cy="1876507"/>
        </a:xfrm>
        <a:prstGeom prst="rect">
          <a:avLst/>
        </a:prstGeom>
        <a:solidFill>
          <a:schemeClr val="accent4">
            <a:shade val="90000"/>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s-US" sz="6500" kern="1200" dirty="0"/>
            <a:t>Fuentes del derecho penal </a:t>
          </a:r>
          <a:endParaRPr lang="es-ES" sz="6500" kern="1200" dirty="0"/>
        </a:p>
      </dsp:txBody>
      <dsp:txXfrm>
        <a:off x="0" y="0"/>
        <a:ext cx="10933043" cy="1876507"/>
      </dsp:txXfrm>
    </dsp:sp>
    <dsp:sp modelId="{5E976366-489A-43A9-BBEF-EA4DCD47C050}">
      <dsp:nvSpPr>
        <dsp:cNvPr id="0" name=""/>
        <dsp:cNvSpPr/>
      </dsp:nvSpPr>
      <dsp:spPr>
        <a:xfrm>
          <a:off x="5338" y="1876507"/>
          <a:ext cx="3640788" cy="3940666"/>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US" sz="3000" kern="1200" dirty="0"/>
            <a:t>Reales: son la causa que hace necesaria la creación de la norma, un acontecimiento que en algún momento da surgimiento a la norma jurídica.</a:t>
          </a:r>
          <a:endParaRPr lang="es-ES" sz="3000" kern="1200" dirty="0"/>
        </a:p>
      </dsp:txBody>
      <dsp:txXfrm>
        <a:off x="5338" y="1876507"/>
        <a:ext cx="3640788" cy="3940666"/>
      </dsp:txXfrm>
    </dsp:sp>
    <dsp:sp modelId="{022D609F-9A95-4AE7-8780-410AFD96C226}">
      <dsp:nvSpPr>
        <dsp:cNvPr id="0" name=""/>
        <dsp:cNvSpPr/>
      </dsp:nvSpPr>
      <dsp:spPr>
        <a:xfrm>
          <a:off x="3646127" y="1876507"/>
          <a:ext cx="3640788" cy="3940666"/>
        </a:xfrm>
        <a:prstGeom prst="rect">
          <a:avLst/>
        </a:prstGeom>
        <a:gradFill rotWithShape="0">
          <a:gsLst>
            <a:gs pos="0">
              <a:schemeClr val="accent4">
                <a:hueOff val="-5598875"/>
                <a:satOff val="2630"/>
                <a:lumOff val="980"/>
                <a:alphaOff val="0"/>
                <a:satMod val="103000"/>
                <a:lumMod val="102000"/>
                <a:tint val="94000"/>
              </a:schemeClr>
            </a:gs>
            <a:gs pos="50000">
              <a:schemeClr val="accent4">
                <a:hueOff val="-5598875"/>
                <a:satOff val="2630"/>
                <a:lumOff val="980"/>
                <a:alphaOff val="0"/>
                <a:satMod val="110000"/>
                <a:lumMod val="100000"/>
                <a:shade val="100000"/>
              </a:schemeClr>
            </a:gs>
            <a:gs pos="100000">
              <a:schemeClr val="accent4">
                <a:hueOff val="-5598875"/>
                <a:satOff val="2630"/>
                <a:lumOff val="98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US" sz="3000" kern="1200" dirty="0"/>
            <a:t>Formales: son los procesos de creación de la normas jurídicas como (la ley, la jurisprudencia, la costumbre y para algunos la doctrina).</a:t>
          </a:r>
          <a:endParaRPr lang="es-ES" sz="3000" kern="1200" dirty="0"/>
        </a:p>
      </dsp:txBody>
      <dsp:txXfrm>
        <a:off x="3646127" y="1876507"/>
        <a:ext cx="3640788" cy="3940666"/>
      </dsp:txXfrm>
    </dsp:sp>
    <dsp:sp modelId="{A0D3611A-6C77-4D05-82CB-8E7E063D788F}">
      <dsp:nvSpPr>
        <dsp:cNvPr id="0" name=""/>
        <dsp:cNvSpPr/>
      </dsp:nvSpPr>
      <dsp:spPr>
        <a:xfrm>
          <a:off x="7286915" y="1876507"/>
          <a:ext cx="3640788" cy="3940666"/>
        </a:xfrm>
        <a:prstGeom prst="rect">
          <a:avLst/>
        </a:prstGeom>
        <a:gradFill rotWithShape="0">
          <a:gsLst>
            <a:gs pos="0">
              <a:schemeClr val="accent4">
                <a:hueOff val="-11197749"/>
                <a:satOff val="5260"/>
                <a:lumOff val="1959"/>
                <a:alphaOff val="0"/>
                <a:satMod val="103000"/>
                <a:lumMod val="102000"/>
                <a:tint val="94000"/>
              </a:schemeClr>
            </a:gs>
            <a:gs pos="50000">
              <a:schemeClr val="accent4">
                <a:hueOff val="-11197749"/>
                <a:satOff val="5260"/>
                <a:lumOff val="1959"/>
                <a:alphaOff val="0"/>
                <a:satMod val="110000"/>
                <a:lumMod val="100000"/>
                <a:shade val="100000"/>
              </a:schemeClr>
            </a:gs>
            <a:gs pos="100000">
              <a:schemeClr val="accent4">
                <a:hueOff val="-11197749"/>
                <a:satOff val="5260"/>
                <a:lumOff val="195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US" sz="3000" kern="1200" dirty="0"/>
            <a:t>Históricas: son los medios objetivos en los cuales se contienen las normas jurídicas (los pergaminos o códices en que se encuentran antiguas normas).</a:t>
          </a:r>
          <a:endParaRPr lang="es-ES" sz="3000" kern="1200" dirty="0"/>
        </a:p>
      </dsp:txBody>
      <dsp:txXfrm>
        <a:off x="7286915" y="1876507"/>
        <a:ext cx="3640788" cy="3940666"/>
      </dsp:txXfrm>
    </dsp:sp>
    <dsp:sp modelId="{8C69F038-3329-4030-892C-7AAA0785C3AC}">
      <dsp:nvSpPr>
        <dsp:cNvPr id="0" name=""/>
        <dsp:cNvSpPr/>
      </dsp:nvSpPr>
      <dsp:spPr>
        <a:xfrm>
          <a:off x="0" y="5817174"/>
          <a:ext cx="10933043" cy="437851"/>
        </a:xfrm>
        <a:prstGeom prst="rect">
          <a:avLst/>
        </a:prstGeom>
        <a:solidFill>
          <a:schemeClr val="accent4">
            <a:shade val="90000"/>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2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35ACA73-7E84-4622-99B8-8CE896D0D31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3129972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35ACA73-7E84-4622-99B8-8CE896D0D31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4238827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35ACA73-7E84-4622-99B8-8CE896D0D31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1961128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35ACA73-7E84-4622-99B8-8CE896D0D31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2465329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35ACA73-7E84-4622-99B8-8CE896D0D31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3859059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35ACA73-7E84-4622-99B8-8CE896D0D31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1266660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35ACA73-7E84-4622-99B8-8CE896D0D31B}" type="datetimeFigureOut">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3953706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35ACA73-7E84-4622-99B8-8CE896D0D31B}" type="datetimeFigureOut">
              <a:rPr lang="es-MX" smtClean="0"/>
              <a:t>12/10/2016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966466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5ACA73-7E84-4622-99B8-8CE896D0D31B}" type="datetimeFigureOut">
              <a:rPr lang="es-MX" smtClean="0"/>
              <a:t>12/10/2016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93549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35ACA73-7E84-4622-99B8-8CE896D0D31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3087465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35ACA73-7E84-4622-99B8-8CE896D0D31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CB7E95-A9D6-48AE-9297-FC6B790BBC87}" type="slidenum">
              <a:rPr lang="es-MX" smtClean="0"/>
              <a:t>‹Nº›</a:t>
            </a:fld>
            <a:endParaRPr lang="es-MX"/>
          </a:p>
        </p:txBody>
      </p:sp>
    </p:spTree>
    <p:extLst>
      <p:ext uri="{BB962C8B-B14F-4D97-AF65-F5344CB8AC3E}">
        <p14:creationId xmlns:p14="http://schemas.microsoft.com/office/powerpoint/2010/main" val="2744053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5ACA73-7E84-4622-99B8-8CE896D0D31B}" type="datetimeFigureOut">
              <a:rPr lang="es-MX" smtClean="0"/>
              <a:t>12/10/2016</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CB7E95-A9D6-48AE-9297-FC6B790BBC87}" type="slidenum">
              <a:rPr lang="es-MX" smtClean="0"/>
              <a:t>‹Nº›</a:t>
            </a:fld>
            <a:endParaRPr lang="es-MX"/>
          </a:p>
        </p:txBody>
      </p:sp>
    </p:spTree>
    <p:extLst>
      <p:ext uri="{BB962C8B-B14F-4D97-AF65-F5344CB8AC3E}">
        <p14:creationId xmlns:p14="http://schemas.microsoft.com/office/powerpoint/2010/main" val="134365490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6.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7.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9.jp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0.jp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1.jp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hyperlink" Target="http://www.corteidh.or.cr/tablas/r30052.pdf" TargetMode="Externa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055" name="Imagen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761" y="105058"/>
            <a:ext cx="1906789" cy="1745683"/>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upo 6"/>
          <p:cNvGrpSpPr/>
          <p:nvPr/>
        </p:nvGrpSpPr>
        <p:grpSpPr>
          <a:xfrm>
            <a:off x="9304844" y="550868"/>
            <a:ext cx="1209675" cy="1132840"/>
            <a:chOff x="3014542" y="-567048"/>
            <a:chExt cx="1209678" cy="1133471"/>
          </a:xfrm>
        </p:grpSpPr>
        <p:sp>
          <p:nvSpPr>
            <p:cNvPr id="8" name="Oval 3"/>
            <p:cNvSpPr/>
            <p:nvPr/>
          </p:nvSpPr>
          <p:spPr>
            <a:xfrm>
              <a:off x="3088289" y="-508434"/>
              <a:ext cx="1024859" cy="101325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FFFF"/>
            </a:solidFill>
            <a:ln w="28575" cap="flat">
              <a:solidFill>
                <a:srgbClr val="000000"/>
              </a:solidFill>
              <a:prstDash val="solid"/>
              <a:round/>
            </a:ln>
          </p:spPr>
          <p:txBody>
            <a:bodyPr lIns="0" tIns="0" rIns="0" bIns="0"/>
            <a:lstStyle/>
            <a:p>
              <a:endParaRPr lang="es-ES"/>
            </a:p>
          </p:txBody>
        </p:sp>
        <p:sp>
          <p:nvSpPr>
            <p:cNvPr id="9" name="Text Box 4"/>
            <p:cNvSpPr txBox="1"/>
            <p:nvPr/>
          </p:nvSpPr>
          <p:spPr>
            <a:xfrm>
              <a:off x="3014542" y="-567048"/>
              <a:ext cx="1209678" cy="1133471"/>
            </a:xfrm>
            <a:prstGeom prst="rect">
              <a:avLst/>
            </a:prstGeom>
          </p:spPr>
          <p:txBody>
            <a:bodyPr vert="horz" wrap="square" lIns="91440" tIns="45720" rIns="91440" bIns="45720" anchor="t" anchorCtr="0" compatLnSpc="0">
              <a:noAutofit/>
            </a:bodyPr>
            <a:lstStyle/>
            <a:p>
              <a:pPr>
                <a:lnSpc>
                  <a:spcPct val="106000"/>
                </a:lnSpc>
                <a:spcAft>
                  <a:spcPts val="800"/>
                </a:spcAft>
              </a:pPr>
              <a:r>
                <a:rPr lang="es-ES" sz="7200" b="1" dirty="0">
                  <a:effectLst/>
                  <a:latin typeface="Calibri" panose="020F0502020204030204" pitchFamily="34" charset="0"/>
                  <a:ea typeface="Calibri" panose="020F0502020204030204" pitchFamily="34" charset="0"/>
                  <a:cs typeface="Times New Roman" panose="02020603050405020304" pitchFamily="18" charset="0"/>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5"/>
            <p:cNvSpPr txBox="1"/>
            <p:nvPr/>
          </p:nvSpPr>
          <p:spPr>
            <a:xfrm>
              <a:off x="3316961" y="-216707"/>
              <a:ext cx="604840" cy="618262"/>
            </a:xfrm>
            <a:prstGeom prst="rect">
              <a:avLst/>
            </a:prstGeom>
          </p:spPr>
          <p:txBody>
            <a:bodyPr vert="horz" wrap="square" lIns="91440" tIns="45720" rIns="91440" bIns="45720" anchor="t" anchorCtr="0" compatLnSpc="0">
              <a:noAutofit/>
            </a:bodyPr>
            <a:lstStyle/>
            <a:p>
              <a:pPr algn="just">
                <a:spcAft>
                  <a:spcPts val="0"/>
                </a:spcAft>
              </a:pPr>
              <a:r>
                <a:rPr lang="es-MX" sz="3600" b="1" dirty="0">
                  <a:effectLst/>
                  <a:latin typeface="Arial" panose="020B0604020202020204" pitchFamily="34" charset="0"/>
                  <a:ea typeface="Times New Roman" panose="02020603050405020304" pitchFamily="18" charset="0"/>
                </a:rPr>
                <a:t>U</a:t>
              </a:r>
              <a:endParaRPr lang="es-ES" sz="1200" b="1" dirty="0">
                <a:effectLst/>
                <a:latin typeface="Arial" panose="020B0604020202020204" pitchFamily="34" charset="0"/>
                <a:ea typeface="Times New Roman" panose="02020603050405020304" pitchFamily="18" charset="0"/>
              </a:endParaRPr>
            </a:p>
          </p:txBody>
        </p:sp>
        <p:sp>
          <p:nvSpPr>
            <p:cNvPr id="11" name="Text Box 6"/>
            <p:cNvSpPr txBox="1"/>
            <p:nvPr/>
          </p:nvSpPr>
          <p:spPr>
            <a:xfrm>
              <a:off x="3579534" y="-458671"/>
              <a:ext cx="445230" cy="609676"/>
            </a:xfrm>
            <a:prstGeom prst="rect">
              <a:avLst/>
            </a:prstGeom>
          </p:spPr>
          <p:txBody>
            <a:bodyPr vert="horz" wrap="square" lIns="91440" tIns="45720" rIns="91440" bIns="45720" anchor="t" anchorCtr="0" compatLnSpc="0">
              <a:noAutofit/>
            </a:bodyPr>
            <a:lstStyle/>
            <a:p>
              <a:pPr algn="just">
                <a:spcAft>
                  <a:spcPts val="0"/>
                </a:spcAft>
              </a:pPr>
              <a:r>
                <a:rPr lang="es-MX" sz="3600" b="1" dirty="0">
                  <a:effectLst/>
                  <a:latin typeface="Arial" panose="020B0604020202020204" pitchFamily="34" charset="0"/>
                  <a:ea typeface="Times New Roman" panose="02020603050405020304" pitchFamily="18" charset="0"/>
                </a:rPr>
                <a:t>V</a:t>
              </a:r>
              <a:endParaRPr lang="es-ES" sz="1200" b="1" dirty="0">
                <a:effectLst/>
                <a:latin typeface="Arial" panose="020B0604020202020204" pitchFamily="34" charset="0"/>
                <a:ea typeface="Times New Roman" panose="02020603050405020304" pitchFamily="18" charset="0"/>
              </a:endParaRPr>
            </a:p>
          </p:txBody>
        </p:sp>
        <p:sp>
          <p:nvSpPr>
            <p:cNvPr id="12" name="Text Box 7"/>
            <p:cNvSpPr txBox="1"/>
            <p:nvPr/>
          </p:nvSpPr>
          <p:spPr>
            <a:xfrm>
              <a:off x="3579534" y="-148308"/>
              <a:ext cx="411626" cy="515218"/>
            </a:xfrm>
            <a:prstGeom prst="rect">
              <a:avLst/>
            </a:prstGeom>
          </p:spPr>
          <p:txBody>
            <a:bodyPr vert="horz" wrap="square" lIns="91440" tIns="45720" rIns="91440" bIns="45720" anchor="t" anchorCtr="0" compatLnSpc="0">
              <a:noAutofit/>
            </a:bodyPr>
            <a:lstStyle/>
            <a:p>
              <a:pPr algn="just">
                <a:spcAft>
                  <a:spcPts val="0"/>
                </a:spcAft>
              </a:pPr>
              <a:r>
                <a:rPr lang="es-MX" sz="3600" b="1" dirty="0">
                  <a:effectLst/>
                  <a:latin typeface="Arial" panose="020B0604020202020204" pitchFamily="34" charset="0"/>
                  <a:ea typeface="Times New Roman" panose="02020603050405020304" pitchFamily="18" charset="0"/>
                </a:rPr>
                <a:t>T</a:t>
              </a:r>
              <a:endParaRPr lang="es-ES" sz="1200" b="1" dirty="0">
                <a:effectLst/>
                <a:latin typeface="Arial" panose="020B0604020202020204" pitchFamily="34" charset="0"/>
                <a:ea typeface="Times New Roman" panose="02020603050405020304" pitchFamily="18" charset="0"/>
              </a:endParaRPr>
            </a:p>
          </p:txBody>
        </p:sp>
      </p:grpSp>
      <p:sp>
        <p:nvSpPr>
          <p:cNvPr id="6" name="Rectangle 8"/>
          <p:cNvSpPr>
            <a:spLocks noChangeArrowheads="1"/>
          </p:cNvSpPr>
          <p:nvPr/>
        </p:nvSpPr>
        <p:spPr bwMode="auto">
          <a:xfrm>
            <a:off x="0" y="5207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3" name="Rectangle 13"/>
          <p:cNvSpPr>
            <a:spLocks noChangeArrowheads="1"/>
          </p:cNvSpPr>
          <p:nvPr/>
        </p:nvSpPr>
        <p:spPr bwMode="auto">
          <a:xfrm>
            <a:off x="2171242" y="550868"/>
            <a:ext cx="6649513"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rPr>
              <a:t/>
            </a:r>
            <a:br>
              <a:rPr kumimoji="0" lang="es-ES" altLang="es-ES" sz="1200" b="0" i="0" u="none" strike="noStrike" cap="none" normalizeH="0" baseline="0" dirty="0">
                <a:ln>
                  <a:noFill/>
                </a:ln>
                <a:solidFill>
                  <a:schemeClr val="tx1"/>
                </a:solidFill>
                <a:effectLst/>
              </a:rPr>
            </a:br>
            <a:endParaRPr kumimoji="0" lang="es-ES" altLang="es-E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s-MX" altLang="es-ES"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s-MX" altLang="es-ES"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UNIVERSIDAD AUTÓNOMA DEL ESTADO DE MÉXICO</a:t>
            </a:r>
            <a:endParaRPr kumimoji="0" lang="es-ES" altLang="es-E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ES"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CENTRO UNIVERSITARIO UAEM VALLE DE TEOTIHUACÁN</a:t>
            </a:r>
            <a:endParaRPr kumimoji="0" lang="es-MX" altLang="es-ES" sz="2400" b="0" i="0" u="none" strike="noStrike" cap="none" normalizeH="0" baseline="0" dirty="0">
              <a:ln>
                <a:noFill/>
              </a:ln>
              <a:solidFill>
                <a:schemeClr val="tx1"/>
              </a:solidFill>
              <a:effectLst/>
              <a:latin typeface="Arial" panose="020B0604020202020204" pitchFamily="34" charset="0"/>
            </a:endParaRPr>
          </a:p>
        </p:txBody>
      </p:sp>
      <p:sp>
        <p:nvSpPr>
          <p:cNvPr id="14" name="CuadroTexto 13"/>
          <p:cNvSpPr txBox="1"/>
          <p:nvPr/>
        </p:nvSpPr>
        <p:spPr>
          <a:xfrm>
            <a:off x="2400550" y="3104764"/>
            <a:ext cx="6451651" cy="523220"/>
          </a:xfrm>
          <a:prstGeom prst="rect">
            <a:avLst/>
          </a:prstGeom>
          <a:noFill/>
        </p:spPr>
        <p:txBody>
          <a:bodyPr wrap="square" rtlCol="0">
            <a:spAutoFit/>
          </a:bodyPr>
          <a:lstStyle/>
          <a:p>
            <a:pPr algn="ctr"/>
            <a:r>
              <a:rPr lang="es-ES" sz="2800" dirty="0" smtClean="0"/>
              <a:t>TEORÍA </a:t>
            </a:r>
            <a:r>
              <a:rPr lang="es-ES" sz="2800" dirty="0"/>
              <a:t>GENERAL DEL DERECHO PENAL </a:t>
            </a:r>
          </a:p>
        </p:txBody>
      </p:sp>
      <p:sp>
        <p:nvSpPr>
          <p:cNvPr id="15" name="CuadroTexto 14"/>
          <p:cNvSpPr txBox="1"/>
          <p:nvPr/>
        </p:nvSpPr>
        <p:spPr>
          <a:xfrm>
            <a:off x="2400550" y="3724172"/>
            <a:ext cx="6978041" cy="523220"/>
          </a:xfrm>
          <a:prstGeom prst="rect">
            <a:avLst/>
          </a:prstGeom>
          <a:noFill/>
        </p:spPr>
        <p:txBody>
          <a:bodyPr wrap="square" rtlCol="0">
            <a:spAutoFit/>
          </a:bodyPr>
          <a:lstStyle/>
          <a:p>
            <a:pPr algn="ctr"/>
            <a:r>
              <a:rPr lang="es-ES" sz="2800" dirty="0" smtClean="0"/>
              <a:t>M</a:t>
            </a:r>
            <a:r>
              <a:rPr lang="es-ES" sz="2800" dirty="0"/>
              <a:t>. </a:t>
            </a:r>
            <a:r>
              <a:rPr lang="es-ES" sz="2800" dirty="0" smtClean="0"/>
              <a:t>en </a:t>
            </a:r>
            <a:r>
              <a:rPr lang="es-ES" sz="2800" dirty="0"/>
              <a:t>D. NORMA LIZBET GONZALEZ CORONA</a:t>
            </a:r>
          </a:p>
        </p:txBody>
      </p:sp>
      <p:sp>
        <p:nvSpPr>
          <p:cNvPr id="2" name="CuadroTexto 1"/>
          <p:cNvSpPr txBox="1"/>
          <p:nvPr/>
        </p:nvSpPr>
        <p:spPr>
          <a:xfrm>
            <a:off x="3468415" y="2492827"/>
            <a:ext cx="5014175" cy="523220"/>
          </a:xfrm>
          <a:prstGeom prst="rect">
            <a:avLst/>
          </a:prstGeom>
          <a:noFill/>
        </p:spPr>
        <p:txBody>
          <a:bodyPr wrap="square" rtlCol="0">
            <a:spAutoFit/>
          </a:bodyPr>
          <a:lstStyle/>
          <a:p>
            <a:r>
              <a:rPr lang="es-MX" sz="2800" dirty="0" smtClean="0"/>
              <a:t>LICENCIATURA EN DERECHO</a:t>
            </a:r>
            <a:endParaRPr lang="es-MX" sz="2800" dirty="0"/>
          </a:p>
        </p:txBody>
      </p:sp>
      <p:sp>
        <p:nvSpPr>
          <p:cNvPr id="3" name="CuadroTexto 2"/>
          <p:cNvSpPr txBox="1"/>
          <p:nvPr/>
        </p:nvSpPr>
        <p:spPr>
          <a:xfrm>
            <a:off x="4658246" y="4343580"/>
            <a:ext cx="2339551" cy="523220"/>
          </a:xfrm>
          <a:prstGeom prst="rect">
            <a:avLst/>
          </a:prstGeom>
          <a:noFill/>
        </p:spPr>
        <p:txBody>
          <a:bodyPr wrap="none" rtlCol="0">
            <a:spAutoFit/>
          </a:bodyPr>
          <a:lstStyle/>
          <a:p>
            <a:pPr algn="ctr"/>
            <a:r>
              <a:rPr lang="es-MX" sz="2800" dirty="0" smtClean="0"/>
              <a:t>CLAVE: L41826</a:t>
            </a:r>
            <a:endParaRPr lang="es-MX" sz="2800" dirty="0"/>
          </a:p>
        </p:txBody>
      </p:sp>
      <p:sp>
        <p:nvSpPr>
          <p:cNvPr id="4" name="CuadroTexto 3"/>
          <p:cNvSpPr txBox="1"/>
          <p:nvPr/>
        </p:nvSpPr>
        <p:spPr>
          <a:xfrm>
            <a:off x="7216277" y="5142911"/>
            <a:ext cx="1604478" cy="369332"/>
          </a:xfrm>
          <a:prstGeom prst="rect">
            <a:avLst/>
          </a:prstGeom>
          <a:noFill/>
        </p:spPr>
        <p:txBody>
          <a:bodyPr wrap="none" rtlCol="0">
            <a:spAutoFit/>
          </a:bodyPr>
          <a:lstStyle/>
          <a:p>
            <a:r>
              <a:rPr lang="es-MX" dirty="0" smtClean="0"/>
              <a:t>OCTUBRE 2016</a:t>
            </a:r>
            <a:endParaRPr lang="es-MX" dirty="0"/>
          </a:p>
        </p:txBody>
      </p:sp>
    </p:spTree>
    <p:extLst>
      <p:ext uri="{BB962C8B-B14F-4D97-AF65-F5344CB8AC3E}">
        <p14:creationId xmlns:p14="http://schemas.microsoft.com/office/powerpoint/2010/main" val="798582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llegada delos españoles a amer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5002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401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ln w="0"/>
                <a:solidFill>
                  <a:schemeClr val="accent1"/>
                </a:solidFill>
                <a:effectLst>
                  <a:outerShdw blurRad="38100" dist="25400" dir="5400000" algn="ctr" rotWithShape="0">
                    <a:srgbClr val="6E747A">
                      <a:alpha val="43000"/>
                    </a:srgbClr>
                  </a:outerShdw>
                </a:effectLst>
              </a:rPr>
              <a:t>Época independiente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6080473"/>
              </p:ext>
            </p:extLst>
          </p:nvPr>
        </p:nvGraphicFramePr>
        <p:xfrm>
          <a:off x="1348795" y="1794598"/>
          <a:ext cx="10005005" cy="5505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6" name="Picture 4" descr="Resultado de imagen para epoca independiente en mexico derecho penal"/>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8922" y="511319"/>
            <a:ext cx="2119745" cy="2358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772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ln w="0"/>
                <a:solidFill>
                  <a:schemeClr val="accent1"/>
                </a:solidFill>
                <a:effectLst>
                  <a:outerShdw blurRad="38100" dist="25400" dir="5400000" algn="ctr" rotWithShape="0">
                    <a:srgbClr val="6E747A">
                      <a:alpha val="43000"/>
                    </a:srgbClr>
                  </a:outerShdw>
                </a:effectLst>
              </a:rPr>
              <a:t>Derecho</a:t>
            </a:r>
            <a:r>
              <a:rPr lang="es-MX" dirty="0"/>
              <a:t> </a:t>
            </a:r>
            <a:r>
              <a:rPr lang="es-MX" dirty="0">
                <a:ln w="0"/>
                <a:solidFill>
                  <a:schemeClr val="accent1"/>
                </a:solidFill>
                <a:effectLst>
                  <a:outerShdw blurRad="38100" dist="25400" dir="5400000" algn="ctr" rotWithShape="0">
                    <a:srgbClr val="6E747A">
                      <a:alpha val="43000"/>
                    </a:srgbClr>
                  </a:outerShdw>
                </a:effectLst>
              </a:rPr>
              <a:t>penal</a:t>
            </a:r>
            <a:r>
              <a:rPr lang="es-MX" dirty="0"/>
              <a:t> </a:t>
            </a:r>
            <a:r>
              <a:rPr lang="es-MX" dirty="0">
                <a:ln w="0"/>
                <a:solidFill>
                  <a:schemeClr val="accent1"/>
                </a:solidFill>
                <a:effectLst>
                  <a:outerShdw blurRad="38100" dist="25400" dir="5400000" algn="ctr" rotWithShape="0">
                    <a:srgbClr val="6E747A">
                      <a:alpha val="43000"/>
                    </a:srgbClr>
                  </a:outerShdw>
                </a:effectLst>
              </a:rPr>
              <a:t>vigente</a:t>
            </a:r>
            <a:r>
              <a:rPr lang="es-MX" dirty="0"/>
              <a:t>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7324435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Resultado de imagen para derecho penal vigente en mexic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6521" y="4353647"/>
            <a:ext cx="1830639" cy="1823316"/>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9857509" y="4353647"/>
            <a:ext cx="1496291" cy="135096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1200" b="1" dirty="0"/>
              <a:t>GRISELDA AMUCHÁTEGUI REQUENA, Derecho penal, editorial Oxford, tercera edición, </a:t>
            </a:r>
            <a:r>
              <a:rPr lang="es-MX" sz="1200" b="1" dirty="0" err="1"/>
              <a:t>Pag</a:t>
            </a:r>
            <a:r>
              <a:rPr lang="es-MX" sz="1200" b="1" dirty="0"/>
              <a:t>: 23 </a:t>
            </a:r>
            <a:endParaRPr lang="es-MX" sz="1200" dirty="0"/>
          </a:p>
          <a:p>
            <a:pPr algn="ctr"/>
            <a:endParaRPr lang="es-MX" sz="1050" dirty="0"/>
          </a:p>
        </p:txBody>
      </p:sp>
    </p:spTree>
    <p:extLst>
      <p:ext uri="{BB962C8B-B14F-4D97-AF65-F5344CB8AC3E}">
        <p14:creationId xmlns:p14="http://schemas.microsoft.com/office/powerpoint/2010/main" val="3949123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92421"/>
            <a:ext cx="10515600" cy="795476"/>
          </a:xfrm>
        </p:spPr>
        <p:txBody>
          <a:bodyPr/>
          <a:lstStyle/>
          <a:p>
            <a:r>
              <a:rPr lang="es-MX" dirty="0">
                <a:ln w="0"/>
                <a:solidFill>
                  <a:schemeClr val="accent1"/>
                </a:solidFill>
                <a:effectLst>
                  <a:outerShdw blurRad="38100" dist="25400" dir="5400000" algn="ctr" rotWithShape="0">
                    <a:srgbClr val="6E747A">
                      <a:alpha val="43000"/>
                    </a:srgbClr>
                  </a:outerShdw>
                </a:effectLst>
              </a:rPr>
              <a:t>El derecho penal y otras ramas del derecho. </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260585707"/>
              </p:ext>
            </p:extLst>
          </p:nvPr>
        </p:nvGraphicFramePr>
        <p:xfrm>
          <a:off x="1" y="768626"/>
          <a:ext cx="12761842" cy="60893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Elipse 3"/>
          <p:cNvSpPr/>
          <p:nvPr/>
        </p:nvSpPr>
        <p:spPr>
          <a:xfrm>
            <a:off x="838200" y="2703443"/>
            <a:ext cx="2342322" cy="16190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t>GRISELDA AMUCHÁTEGUI REQUENA, Derecho penal, editorial Oxford, tercera edición, </a:t>
            </a:r>
            <a:r>
              <a:rPr lang="es-MX" sz="1400" b="1" dirty="0" err="1"/>
              <a:t>Pag</a:t>
            </a:r>
            <a:r>
              <a:rPr lang="es-MX" sz="1400" b="1" dirty="0"/>
              <a:t>: 23</a:t>
            </a:r>
            <a:endParaRPr lang="es-MX" sz="1400" dirty="0"/>
          </a:p>
          <a:p>
            <a:pPr algn="ctr"/>
            <a:endParaRPr lang="es-MX" sz="1400" dirty="0"/>
          </a:p>
        </p:txBody>
      </p:sp>
    </p:spTree>
    <p:extLst>
      <p:ext uri="{BB962C8B-B14F-4D97-AF65-F5344CB8AC3E}">
        <p14:creationId xmlns:p14="http://schemas.microsoft.com/office/powerpoint/2010/main" val="19808298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US" dirty="0">
                <a:ln w="0"/>
                <a:solidFill>
                  <a:schemeClr val="accent1"/>
                </a:solidFill>
                <a:effectLst>
                  <a:outerShdw blurRad="38100" dist="25400" dir="5400000" algn="ctr" rotWithShape="0">
                    <a:srgbClr val="6E747A">
                      <a:alpha val="43000"/>
                    </a:srgbClr>
                  </a:outerShdw>
                </a:effectLst>
              </a:rPr>
              <a:t>Autoevaluación </a:t>
            </a:r>
          </a:p>
        </p:txBody>
      </p:sp>
      <p:sp>
        <p:nvSpPr>
          <p:cNvPr id="3" name="Marcador de contenido 2"/>
          <p:cNvSpPr>
            <a:spLocks noGrp="1"/>
          </p:cNvSpPr>
          <p:nvPr>
            <p:ph idx="1"/>
          </p:nvPr>
        </p:nvSpPr>
        <p:spPr>
          <a:xfrm>
            <a:off x="838200" y="1311966"/>
            <a:ext cx="10515600" cy="5115338"/>
          </a:xfrm>
        </p:spPr>
        <p:txBody>
          <a:bodyPr>
            <a:normAutofit/>
          </a:bodyPr>
          <a:lstStyle/>
          <a:p>
            <a:r>
              <a:rPr lang="es-US" dirty="0">
                <a:solidFill>
                  <a:schemeClr val="accent1">
                    <a:lumMod val="75000"/>
                  </a:schemeClr>
                </a:solidFill>
              </a:rPr>
              <a:t>¿Cual es la definición de derecho penal?</a:t>
            </a:r>
            <a:r>
              <a:rPr lang="es-MX" dirty="0">
                <a:solidFill>
                  <a:schemeClr val="accent1">
                    <a:lumMod val="75000"/>
                  </a:schemeClr>
                </a:solidFill>
              </a:rPr>
              <a:t> </a:t>
            </a:r>
          </a:p>
          <a:p>
            <a:r>
              <a:rPr lang="es-US" dirty="0" smtClean="0">
                <a:solidFill>
                  <a:schemeClr val="accent1">
                    <a:lumMod val="75000"/>
                  </a:schemeClr>
                </a:solidFill>
              </a:rPr>
              <a:t>¿</a:t>
            </a:r>
            <a:r>
              <a:rPr lang="es-US" dirty="0">
                <a:solidFill>
                  <a:schemeClr val="accent1">
                    <a:lumMod val="75000"/>
                  </a:schemeClr>
                </a:solidFill>
              </a:rPr>
              <a:t>Por qué es necesario el derecho penal?</a:t>
            </a:r>
          </a:p>
          <a:p>
            <a:r>
              <a:rPr lang="es-US" dirty="0" smtClean="0">
                <a:solidFill>
                  <a:schemeClr val="accent1">
                    <a:lumMod val="75000"/>
                  </a:schemeClr>
                </a:solidFill>
              </a:rPr>
              <a:t>¿</a:t>
            </a:r>
            <a:r>
              <a:rPr lang="es-US" dirty="0">
                <a:solidFill>
                  <a:schemeClr val="accent1">
                    <a:lumMod val="75000"/>
                  </a:schemeClr>
                </a:solidFill>
              </a:rPr>
              <a:t>Que se entiende por criminalística? </a:t>
            </a:r>
          </a:p>
          <a:p>
            <a:r>
              <a:rPr lang="es-US" dirty="0">
                <a:solidFill>
                  <a:schemeClr val="accent1">
                    <a:lumMod val="75000"/>
                  </a:schemeClr>
                </a:solidFill>
              </a:rPr>
              <a:t>¿ </a:t>
            </a:r>
            <a:r>
              <a:rPr lang="es-US" dirty="0" smtClean="0">
                <a:solidFill>
                  <a:schemeClr val="accent1">
                    <a:lumMod val="75000"/>
                  </a:schemeClr>
                </a:solidFill>
              </a:rPr>
              <a:t>Cite </a:t>
            </a:r>
            <a:r>
              <a:rPr lang="es-US" dirty="0">
                <a:solidFill>
                  <a:schemeClr val="accent1">
                    <a:lumMod val="75000"/>
                  </a:schemeClr>
                </a:solidFill>
              </a:rPr>
              <a:t>las ramas del derecho que se relacionen más con el </a:t>
            </a:r>
            <a:r>
              <a:rPr lang="es-US" dirty="0" smtClean="0">
                <a:solidFill>
                  <a:schemeClr val="accent1">
                    <a:lumMod val="75000"/>
                  </a:schemeClr>
                </a:solidFill>
              </a:rPr>
              <a:t>Derecho Penal?</a:t>
            </a:r>
            <a:endParaRPr lang="es-US" dirty="0"/>
          </a:p>
          <a:p>
            <a:r>
              <a:rPr lang="es-US" dirty="0" smtClean="0">
                <a:solidFill>
                  <a:schemeClr val="accent1">
                    <a:lumMod val="75000"/>
                  </a:schemeClr>
                </a:solidFill>
              </a:rPr>
              <a:t>¿</a:t>
            </a:r>
            <a:r>
              <a:rPr lang="es-US" dirty="0">
                <a:solidFill>
                  <a:schemeClr val="accent1">
                    <a:lumMod val="75000"/>
                  </a:schemeClr>
                </a:solidFill>
              </a:rPr>
              <a:t>Cual es la finalidad del derecho penal</a:t>
            </a:r>
            <a:r>
              <a:rPr lang="es-US" dirty="0" smtClean="0">
                <a:solidFill>
                  <a:schemeClr val="accent1">
                    <a:lumMod val="75000"/>
                  </a:schemeClr>
                </a:solidFill>
              </a:rPr>
              <a:t>?</a:t>
            </a:r>
            <a:endParaRPr lang="es-US" dirty="0">
              <a:solidFill>
                <a:schemeClr val="accent1">
                  <a:lumMod val="75000"/>
                </a:schemeClr>
              </a:solidFill>
            </a:endParaRPr>
          </a:p>
        </p:txBody>
      </p:sp>
    </p:spTree>
    <p:extLst>
      <p:ext uri="{BB962C8B-B14F-4D97-AF65-F5344CB8AC3E}">
        <p14:creationId xmlns:p14="http://schemas.microsoft.com/office/powerpoint/2010/main" val="2252837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8557" y="887896"/>
            <a:ext cx="8242851" cy="4465982"/>
          </a:xfrm>
          <a:prstGeom prst="rect">
            <a:avLst/>
          </a:prstGeom>
        </p:spPr>
      </p:pic>
      <p:sp>
        <p:nvSpPr>
          <p:cNvPr id="2" name="Título 1"/>
          <p:cNvSpPr>
            <a:spLocks noGrp="1"/>
          </p:cNvSpPr>
          <p:nvPr>
            <p:ph type="title"/>
          </p:nvPr>
        </p:nvSpPr>
        <p:spPr>
          <a:xfrm>
            <a:off x="659606" y="2418954"/>
            <a:ext cx="10515600" cy="1325563"/>
          </a:xfrm>
        </p:spPr>
        <p:txBody>
          <a:bodyPr>
            <a:normAutofit/>
          </a:bodyPr>
          <a:lstStyle/>
          <a:p>
            <a:pPr algn="ctr"/>
            <a:r>
              <a:rPr lang="es-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Teoría de la ley penal</a:t>
            </a:r>
          </a:p>
        </p:txBody>
      </p:sp>
    </p:spTree>
    <p:extLst>
      <p:ext uri="{BB962C8B-B14F-4D97-AF65-F5344CB8AC3E}">
        <p14:creationId xmlns:p14="http://schemas.microsoft.com/office/powerpoint/2010/main" val="4282781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Título 1"/>
          <p:cNvSpPr>
            <a:spLocks noGrp="1"/>
          </p:cNvSpPr>
          <p:nvPr>
            <p:ph type="title"/>
          </p:nvPr>
        </p:nvSpPr>
        <p:spPr/>
        <p:txBody>
          <a:bodyPr/>
          <a:lstStyle/>
          <a:p>
            <a:pPr algn="ctr"/>
            <a:r>
              <a:rPr lang="es-US" dirty="0">
                <a:ln w="0"/>
                <a:solidFill>
                  <a:schemeClr val="accent1"/>
                </a:solidFill>
                <a:effectLst>
                  <a:outerShdw blurRad="38100" dist="25400" dir="5400000" algn="ctr" rotWithShape="0">
                    <a:srgbClr val="6E747A">
                      <a:alpha val="43000"/>
                    </a:srgbClr>
                  </a:outerShdw>
                </a:effectLst>
              </a:rPr>
              <a:t>La ley penal.</a:t>
            </a:r>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4198061249"/>
              </p:ext>
            </p:extLst>
          </p:nvPr>
        </p:nvGraphicFramePr>
        <p:xfrm>
          <a:off x="331304" y="1404730"/>
          <a:ext cx="11555896" cy="51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8200" y="776288"/>
            <a:ext cx="2505075" cy="1828800"/>
          </a:xfrm>
          <a:prstGeom prst="rect">
            <a:avLst/>
          </a:prstGeom>
        </p:spPr>
      </p:pic>
    </p:spTree>
    <p:extLst>
      <p:ext uri="{BB962C8B-B14F-4D97-AF65-F5344CB8AC3E}">
        <p14:creationId xmlns:p14="http://schemas.microsoft.com/office/powerpoint/2010/main" val="34652291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432555417"/>
              </p:ext>
            </p:extLst>
          </p:nvPr>
        </p:nvGraphicFramePr>
        <p:xfrm>
          <a:off x="675861" y="225287"/>
          <a:ext cx="10933043" cy="6255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80985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US" dirty="0">
                <a:ln w="0"/>
                <a:solidFill>
                  <a:schemeClr val="accent1"/>
                </a:solidFill>
                <a:effectLst>
                  <a:outerShdw blurRad="38100" dist="25400" dir="5400000" algn="ctr" rotWithShape="0">
                    <a:srgbClr val="6E747A">
                      <a:alpha val="43000"/>
                    </a:srgbClr>
                  </a:outerShdw>
                </a:effectLst>
              </a:rPr>
              <a:t>Interpretación, aplicación e ignorancia de la ley penal</a:t>
            </a:r>
            <a:endParaRPr lang="es-MX" dirty="0">
              <a:ln w="0"/>
              <a:solidFill>
                <a:schemeClr val="accent1"/>
              </a:solidFill>
              <a:effectLst>
                <a:outerShdw blurRad="38100" dist="25400" dir="5400000" algn="ctr" rotWithShape="0">
                  <a:srgbClr val="6E747A">
                    <a:alpha val="43000"/>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49972190"/>
              </p:ext>
            </p:extLst>
          </p:nvPr>
        </p:nvGraphicFramePr>
        <p:xfrm>
          <a:off x="225288" y="2068376"/>
          <a:ext cx="11966712" cy="4789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69612" y="1592214"/>
            <a:ext cx="3452776" cy="1573018"/>
          </a:xfrm>
          <a:prstGeom prst="rect">
            <a:avLst/>
          </a:prstGeom>
        </p:spPr>
      </p:pic>
    </p:spTree>
    <p:extLst>
      <p:ext uri="{BB962C8B-B14F-4D97-AF65-F5344CB8AC3E}">
        <p14:creationId xmlns:p14="http://schemas.microsoft.com/office/powerpoint/2010/main" val="2454817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905783227"/>
              </p:ext>
            </p:extLst>
          </p:nvPr>
        </p:nvGraphicFramePr>
        <p:xfrm>
          <a:off x="-1402490" y="337931"/>
          <a:ext cx="11781183" cy="65200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07902" y="1598385"/>
            <a:ext cx="3484098" cy="1857375"/>
          </a:xfrm>
          <a:prstGeom prst="rect">
            <a:avLst/>
          </a:prstGeom>
        </p:spPr>
      </p:pic>
      <p:sp>
        <p:nvSpPr>
          <p:cNvPr id="3" name="Rectángulo: esquinas redondeadas 2"/>
          <p:cNvSpPr/>
          <p:nvPr/>
        </p:nvSpPr>
        <p:spPr>
          <a:xfrm>
            <a:off x="9317502" y="4019863"/>
            <a:ext cx="2264898" cy="1392701"/>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dirty="0"/>
              <a:t>Constitución política de los Estados Unidos Mexicanos Articulo 14</a:t>
            </a:r>
          </a:p>
        </p:txBody>
      </p:sp>
    </p:spTree>
    <p:extLst>
      <p:ext uri="{BB962C8B-B14F-4D97-AF65-F5344CB8AC3E}">
        <p14:creationId xmlns:p14="http://schemas.microsoft.com/office/powerpoint/2010/main" val="1070240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INTRODUCCIÓN</a:t>
            </a:r>
          </a:p>
        </p:txBody>
      </p:sp>
      <p:sp>
        <p:nvSpPr>
          <p:cNvPr id="3" name="Marcador de contenido 2"/>
          <p:cNvSpPr>
            <a:spLocks noGrp="1"/>
          </p:cNvSpPr>
          <p:nvPr>
            <p:ph idx="1"/>
          </p:nvPr>
        </p:nvSpPr>
        <p:spPr/>
        <p:txBody>
          <a:bodyPr/>
          <a:lstStyle/>
          <a:p>
            <a:pPr algn="just">
              <a:lnSpc>
                <a:spcPct val="150000"/>
              </a:lnSpc>
            </a:pPr>
            <a:r>
              <a:rPr lang="es-MX" dirty="0" smtClean="0"/>
              <a:t>El presente material audiovisual tiene como principal objeto proporcionar al alumno de la licenciatura en Derecho, los elementos necesarios para que le permita analizar e identificar las diferentes acepciones del Derecho Penal, su evolución histórica y su relación con las diferentes ramas del Derecho.</a:t>
            </a:r>
          </a:p>
          <a:p>
            <a:pPr algn="just"/>
            <a:endParaRPr lang="es-MX" dirty="0"/>
          </a:p>
          <a:p>
            <a:pPr marL="0" indent="0" algn="just">
              <a:buNone/>
            </a:pPr>
            <a:r>
              <a:rPr lang="es-MX" dirty="0" smtClean="0"/>
              <a:t> </a:t>
            </a:r>
            <a:endParaRPr lang="es-MX" dirty="0"/>
          </a:p>
        </p:txBody>
      </p:sp>
    </p:spTree>
    <p:extLst>
      <p:ext uri="{BB962C8B-B14F-4D97-AF65-F5344CB8AC3E}">
        <p14:creationId xmlns:p14="http://schemas.microsoft.com/office/powerpoint/2010/main" val="2914554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980670824"/>
              </p:ext>
            </p:extLst>
          </p:nvPr>
        </p:nvGraphicFramePr>
        <p:xfrm>
          <a:off x="291548" y="145774"/>
          <a:ext cx="11608904" cy="6480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esquinas redondeadas 1"/>
          <p:cNvSpPr/>
          <p:nvPr/>
        </p:nvSpPr>
        <p:spPr>
          <a:xfrm>
            <a:off x="636104" y="689113"/>
            <a:ext cx="2226366" cy="12589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a:t>Codigo</a:t>
            </a:r>
            <a:r>
              <a:rPr lang="es-MX" dirty="0"/>
              <a:t> penal federal</a:t>
            </a:r>
          </a:p>
          <a:p>
            <a:pPr algn="ctr"/>
            <a:r>
              <a:rPr lang="es-MX" dirty="0"/>
              <a:t>Articulo 52</a:t>
            </a:r>
          </a:p>
        </p:txBody>
      </p:sp>
    </p:spTree>
    <p:extLst>
      <p:ext uri="{BB962C8B-B14F-4D97-AF65-F5344CB8AC3E}">
        <p14:creationId xmlns:p14="http://schemas.microsoft.com/office/powerpoint/2010/main" val="25611107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1"/>
            <a:ext cx="12192000" cy="6858000"/>
          </a:xfrm>
        </p:spPr>
      </p:pic>
    </p:spTree>
    <p:extLst>
      <p:ext uri="{BB962C8B-B14F-4D97-AF65-F5344CB8AC3E}">
        <p14:creationId xmlns:p14="http://schemas.microsoft.com/office/powerpoint/2010/main" val="22656534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023730" y="0"/>
            <a:ext cx="10515600" cy="1325563"/>
          </a:xfrm>
        </p:spPr>
        <p:txBody>
          <a:bodyPr/>
          <a:lstStyle/>
          <a:p>
            <a:r>
              <a:rPr lang="es-US" dirty="0">
                <a:ln w="0"/>
                <a:solidFill>
                  <a:schemeClr val="accent1"/>
                </a:solidFill>
                <a:effectLst>
                  <a:outerShdw blurRad="38100" dist="25400" dir="5400000" algn="ctr" rotWithShape="0">
                    <a:srgbClr val="6E747A">
                      <a:alpha val="43000"/>
                    </a:srgbClr>
                  </a:outerShdw>
                </a:effectLst>
              </a:rPr>
              <a:t>Ámbitos de validez de la ley penal.</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43879336"/>
              </p:ext>
            </p:extLst>
          </p:nvPr>
        </p:nvGraphicFramePr>
        <p:xfrm>
          <a:off x="185530" y="1325563"/>
          <a:ext cx="11353800" cy="49710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esquinas redondeadas 2"/>
          <p:cNvSpPr/>
          <p:nvPr/>
        </p:nvSpPr>
        <p:spPr>
          <a:xfrm>
            <a:off x="9157253" y="212035"/>
            <a:ext cx="2276060" cy="11135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u="sng" dirty="0">
                <a:ln>
                  <a:solidFill>
                    <a:schemeClr val="tx1"/>
                  </a:solidFill>
                </a:ln>
                <a:hlinkClick r:id="rId7"/>
              </a:rPr>
              <a:t>http://www.corteidh.or.cr/tablas/r30052.pdf</a:t>
            </a:r>
            <a:endParaRPr lang="es-MX" dirty="0">
              <a:ln>
                <a:solidFill>
                  <a:schemeClr val="tx1"/>
                </a:solidFill>
              </a:ln>
            </a:endParaRPr>
          </a:p>
          <a:p>
            <a:pPr algn="ctr"/>
            <a:endParaRPr lang="es-MX" dirty="0"/>
          </a:p>
        </p:txBody>
      </p:sp>
    </p:spTree>
    <p:extLst>
      <p:ext uri="{BB962C8B-B14F-4D97-AF65-F5344CB8AC3E}">
        <p14:creationId xmlns:p14="http://schemas.microsoft.com/office/powerpoint/2010/main" val="42830214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n w="0"/>
                <a:solidFill>
                  <a:schemeClr val="accent1"/>
                </a:solidFill>
                <a:effectLst>
                  <a:outerShdw blurRad="38100" dist="25400" dir="5400000" algn="ctr" rotWithShape="0">
                    <a:srgbClr val="6E747A">
                      <a:alpha val="43000"/>
                    </a:srgbClr>
                  </a:outerShdw>
                </a:effectLst>
              </a:rPr>
              <a:t>Segunda </a:t>
            </a:r>
            <a:r>
              <a:rPr lang="es-MX" dirty="0" smtClean="0">
                <a:ln w="0"/>
                <a:solidFill>
                  <a:schemeClr val="accent1"/>
                </a:solidFill>
                <a:effectLst>
                  <a:outerShdw blurRad="38100" dist="25400" dir="5400000" algn="ctr" rotWithShape="0">
                    <a:srgbClr val="6E747A">
                      <a:alpha val="43000"/>
                    </a:srgbClr>
                  </a:outerShdw>
                </a:effectLst>
              </a:rPr>
              <a:t>autoevaluación </a:t>
            </a:r>
            <a:endParaRPr lang="es-MX" dirty="0">
              <a:ln w="0"/>
              <a:solidFill>
                <a:schemeClr val="accent1"/>
              </a:solidFill>
              <a:effectLst>
                <a:outerShdw blurRad="38100" dist="25400" dir="5400000" algn="ctr" rotWithShape="0">
                  <a:srgbClr val="6E747A">
                    <a:alpha val="43000"/>
                  </a:srgbClr>
                </a:outerShdw>
              </a:effectLst>
            </a:endParaRPr>
          </a:p>
        </p:txBody>
      </p:sp>
      <p:sp>
        <p:nvSpPr>
          <p:cNvPr id="3" name="Marcador de contenido 2"/>
          <p:cNvSpPr>
            <a:spLocks noGrp="1"/>
          </p:cNvSpPr>
          <p:nvPr>
            <p:ph idx="1"/>
          </p:nvPr>
        </p:nvSpPr>
        <p:spPr>
          <a:xfrm>
            <a:off x="838200" y="1298713"/>
            <a:ext cx="10515600" cy="5367130"/>
          </a:xfrm>
        </p:spPr>
        <p:txBody>
          <a:bodyPr>
            <a:normAutofit/>
          </a:bodyPr>
          <a:lstStyle/>
          <a:p>
            <a:pPr algn="just"/>
            <a:r>
              <a:rPr lang="es-MX" dirty="0">
                <a:ln w="0"/>
                <a:solidFill>
                  <a:schemeClr val="accent1"/>
                </a:solidFill>
                <a:effectLst>
                  <a:outerShdw blurRad="38100" dist="25400" dir="5400000" algn="ctr" rotWithShape="0">
                    <a:srgbClr val="6E747A">
                      <a:alpha val="43000"/>
                    </a:srgbClr>
                  </a:outerShdw>
                </a:effectLst>
              </a:rPr>
              <a:t>Defina los siguientes términos:</a:t>
            </a:r>
            <a:r>
              <a:rPr lang="es-MX" dirty="0"/>
              <a:t> </a:t>
            </a:r>
          </a:p>
          <a:p>
            <a:pPr algn="just"/>
            <a:r>
              <a:rPr lang="es-MX" dirty="0"/>
              <a:t>Ley: </a:t>
            </a:r>
            <a:endParaRPr lang="es-MX" dirty="0" smtClean="0"/>
          </a:p>
          <a:p>
            <a:pPr algn="just"/>
            <a:r>
              <a:rPr lang="es-MX" dirty="0" smtClean="0"/>
              <a:t>Jurisprudencia</a:t>
            </a:r>
            <a:r>
              <a:rPr lang="es-MX" dirty="0"/>
              <a:t>: </a:t>
            </a:r>
            <a:endParaRPr lang="es-MX" dirty="0" smtClean="0"/>
          </a:p>
          <a:p>
            <a:pPr algn="just"/>
            <a:r>
              <a:rPr lang="es-MX" dirty="0" smtClean="0"/>
              <a:t>Costumbre</a:t>
            </a:r>
            <a:r>
              <a:rPr lang="es-MX" dirty="0"/>
              <a:t>: </a:t>
            </a:r>
            <a:endParaRPr lang="es-MX" dirty="0" smtClean="0"/>
          </a:p>
          <a:p>
            <a:pPr algn="just"/>
            <a:r>
              <a:rPr lang="es-MX" dirty="0" smtClean="0"/>
              <a:t>Equidad</a:t>
            </a:r>
            <a:r>
              <a:rPr lang="es-MX" dirty="0"/>
              <a:t>: </a:t>
            </a:r>
            <a:endParaRPr lang="es-MX" dirty="0" smtClean="0"/>
          </a:p>
          <a:p>
            <a:pPr algn="just"/>
            <a:r>
              <a:rPr lang="es-MX" dirty="0" smtClean="0">
                <a:ln w="0"/>
                <a:solidFill>
                  <a:schemeClr val="accent1"/>
                </a:solidFill>
                <a:effectLst>
                  <a:outerShdw blurRad="38100" dist="25400" dir="5400000" algn="ctr" rotWithShape="0">
                    <a:srgbClr val="6E747A">
                      <a:alpha val="43000"/>
                    </a:srgbClr>
                  </a:outerShdw>
                </a:effectLst>
              </a:rPr>
              <a:t>¿</a:t>
            </a:r>
            <a:r>
              <a:rPr lang="es-MX" dirty="0">
                <a:ln w="0"/>
                <a:solidFill>
                  <a:schemeClr val="accent1"/>
                </a:solidFill>
                <a:effectLst>
                  <a:outerShdw blurRad="38100" dist="25400" dir="5400000" algn="ctr" rotWithShape="0">
                    <a:srgbClr val="6E747A">
                      <a:alpha val="43000"/>
                    </a:srgbClr>
                  </a:outerShdw>
                </a:effectLst>
              </a:rPr>
              <a:t>Qué se </a:t>
            </a:r>
            <a:r>
              <a:rPr lang="es-MX" dirty="0" smtClean="0">
                <a:ln w="0"/>
                <a:solidFill>
                  <a:schemeClr val="accent1"/>
                </a:solidFill>
                <a:effectLst>
                  <a:outerShdw blurRad="38100" dist="25400" dir="5400000" algn="ctr" rotWithShape="0">
                    <a:srgbClr val="6E747A">
                      <a:alpha val="43000"/>
                    </a:srgbClr>
                  </a:outerShdw>
                </a:effectLst>
              </a:rPr>
              <a:t>entiende </a:t>
            </a:r>
            <a:r>
              <a:rPr lang="es-MX" dirty="0">
                <a:ln w="0"/>
                <a:solidFill>
                  <a:schemeClr val="accent1"/>
                </a:solidFill>
                <a:effectLst>
                  <a:outerShdw blurRad="38100" dist="25400" dir="5400000" algn="ctr" rotWithShape="0">
                    <a:srgbClr val="6E747A">
                      <a:alpha val="43000"/>
                    </a:srgbClr>
                  </a:outerShdw>
                </a:effectLst>
              </a:rPr>
              <a:t>por interpretación de la ley?</a:t>
            </a:r>
            <a:r>
              <a:rPr lang="es-MX" dirty="0"/>
              <a:t> </a:t>
            </a:r>
            <a:endParaRPr lang="es-MX" dirty="0" smtClean="0"/>
          </a:p>
          <a:p>
            <a:pPr algn="just"/>
            <a:r>
              <a:rPr lang="es-MX" dirty="0">
                <a:ln w="0"/>
                <a:solidFill>
                  <a:schemeClr val="accent1"/>
                </a:solidFill>
                <a:effectLst>
                  <a:outerShdw blurRad="38100" dist="25400" dir="5400000" algn="ctr" rotWithShape="0">
                    <a:srgbClr val="6E747A">
                      <a:alpha val="43000"/>
                    </a:srgbClr>
                  </a:outerShdw>
                </a:effectLst>
              </a:rPr>
              <a:t>¿ Da </a:t>
            </a:r>
            <a:r>
              <a:rPr lang="es-MX" dirty="0">
                <a:ln w="0"/>
                <a:solidFill>
                  <a:schemeClr val="accent1"/>
                </a:solidFill>
                <a:effectLst>
                  <a:outerShdw blurRad="38100" dist="25400" dir="5400000" algn="ctr" rotWithShape="0">
                    <a:srgbClr val="6E747A">
                      <a:alpha val="43000"/>
                    </a:srgbClr>
                  </a:outerShdw>
                </a:effectLst>
              </a:rPr>
              <a:t>la diferencia entre interpretación de la ley y aplicación de la </a:t>
            </a:r>
            <a:r>
              <a:rPr lang="es-MX" dirty="0" smtClean="0">
                <a:ln w="0"/>
                <a:solidFill>
                  <a:schemeClr val="accent1"/>
                </a:solidFill>
                <a:effectLst>
                  <a:outerShdw blurRad="38100" dist="25400" dir="5400000" algn="ctr" rotWithShape="0">
                    <a:srgbClr val="6E747A">
                      <a:alpha val="43000"/>
                    </a:srgbClr>
                  </a:outerShdw>
                </a:effectLst>
              </a:rPr>
              <a:t>ley?</a:t>
            </a:r>
            <a:endParaRPr lang="es-MX" dirty="0">
              <a:ln w="0"/>
              <a:solidFill>
                <a:schemeClr val="accent1"/>
              </a:solidFill>
              <a:effectLst>
                <a:outerShdw blurRad="38100" dist="25400" dir="5400000" algn="ctr" rotWithShape="0">
                  <a:srgbClr val="6E747A">
                    <a:alpha val="43000"/>
                  </a:srgbClr>
                </a:outerShdw>
              </a:effectLst>
            </a:endParaRPr>
          </a:p>
          <a:p>
            <a:pPr marL="0" indent="0" algn="just">
              <a:buNone/>
            </a:pPr>
            <a:r>
              <a:rPr lang="es-MX" dirty="0"/>
              <a:t/>
            </a:r>
            <a:br>
              <a:rPr lang="es-MX" dirty="0"/>
            </a:br>
            <a:endParaRPr lang="es-MX" dirty="0"/>
          </a:p>
        </p:txBody>
      </p:sp>
    </p:spTree>
    <p:extLst>
      <p:ext uri="{BB962C8B-B14F-4D97-AF65-F5344CB8AC3E}">
        <p14:creationId xmlns:p14="http://schemas.microsoft.com/office/powerpoint/2010/main" val="24639074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453887" y="2962551"/>
            <a:ext cx="10515600" cy="1325563"/>
          </a:xfrm>
        </p:spPr>
        <p:txBody>
          <a:bodyPr>
            <a:normAutofit/>
          </a:bodyPr>
          <a:lstStyle/>
          <a:p>
            <a:pPr algn="ctr"/>
            <a:r>
              <a:rPr lang="es-MX" sz="7200" b="1" dirty="0">
                <a:ln w="22225">
                  <a:solidFill>
                    <a:schemeClr val="accent2"/>
                  </a:solidFill>
                  <a:prstDash val="solid"/>
                </a:ln>
                <a:solidFill>
                  <a:schemeClr val="accent2">
                    <a:lumMod val="40000"/>
                    <a:lumOff val="60000"/>
                  </a:schemeClr>
                </a:solidFill>
              </a:rPr>
              <a:t>Teoría del delito </a:t>
            </a:r>
          </a:p>
        </p:txBody>
      </p:sp>
    </p:spTree>
    <p:extLst>
      <p:ext uri="{BB962C8B-B14F-4D97-AF65-F5344CB8AC3E}">
        <p14:creationId xmlns:p14="http://schemas.microsoft.com/office/powerpoint/2010/main" val="3110279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857885087"/>
              </p:ext>
            </p:extLst>
          </p:nvPr>
        </p:nvGraphicFramePr>
        <p:xfrm>
          <a:off x="838200" y="265042"/>
          <a:ext cx="11194774" cy="6414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2433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US" dirty="0">
                <a:ln w="0"/>
                <a:solidFill>
                  <a:schemeClr val="accent1"/>
                </a:solidFill>
                <a:effectLst>
                  <a:outerShdw blurRad="38100" dist="25400" dir="5400000" algn="ctr" rotWithShape="0">
                    <a:srgbClr val="6E747A">
                      <a:alpha val="43000"/>
                    </a:srgbClr>
                  </a:outerShdw>
                </a:effectLst>
              </a:rPr>
              <a:t>Objetos del delito </a:t>
            </a:r>
            <a:endParaRPr lang="es-MX" dirty="0">
              <a:ln w="0"/>
              <a:solidFill>
                <a:schemeClr val="accent1"/>
              </a:solidFill>
              <a:effectLst>
                <a:outerShdw blurRad="38100" dist="25400" dir="5400000" algn="ctr" rotWithShape="0">
                  <a:srgbClr val="6E747A">
                    <a:alpha val="43000"/>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33294558"/>
              </p:ext>
            </p:extLst>
          </p:nvPr>
        </p:nvGraphicFramePr>
        <p:xfrm>
          <a:off x="304800" y="1577009"/>
          <a:ext cx="11049000" cy="46397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84474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US" dirty="0">
                <a:ln w="0"/>
                <a:solidFill>
                  <a:schemeClr val="accent1"/>
                </a:solidFill>
                <a:effectLst>
                  <a:outerShdw blurRad="38100" dist="25400" dir="5400000" algn="ctr" rotWithShape="0">
                    <a:srgbClr val="6E747A">
                      <a:alpha val="43000"/>
                    </a:srgbClr>
                  </a:outerShdw>
                </a:effectLst>
              </a:rPr>
              <a:t>Formas de manifestación del delito.</a:t>
            </a:r>
            <a:endParaRPr lang="es-MX" dirty="0">
              <a:ln w="0"/>
              <a:solidFill>
                <a:schemeClr val="accent1"/>
              </a:solidFill>
              <a:effectLst>
                <a:outerShdw blurRad="38100" dist="25400" dir="5400000" algn="ctr" rotWithShape="0">
                  <a:srgbClr val="6E747A">
                    <a:alpha val="43000"/>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37603218"/>
              </p:ext>
            </p:extLst>
          </p:nvPr>
        </p:nvGraphicFramePr>
        <p:xfrm>
          <a:off x="516835" y="1417983"/>
          <a:ext cx="11436626" cy="5221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61201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16561"/>
          </a:xfrm>
        </p:spPr>
        <p:txBody>
          <a:bodyPr/>
          <a:lstStyle/>
          <a:p>
            <a:pPr algn="ctr"/>
            <a:r>
              <a:rPr lang="es-US" dirty="0">
                <a:ln w="0"/>
                <a:solidFill>
                  <a:schemeClr val="accent1"/>
                </a:solidFill>
                <a:effectLst>
                  <a:outerShdw blurRad="38100" dist="25400" dir="5400000" algn="ctr" rotWithShape="0">
                    <a:srgbClr val="6E747A">
                      <a:alpha val="43000"/>
                    </a:srgbClr>
                  </a:outerShdw>
                </a:effectLst>
              </a:rPr>
              <a:t>Desarrollo del delito.</a:t>
            </a:r>
            <a:endParaRPr lang="es-MX" dirty="0">
              <a:ln w="0"/>
              <a:solidFill>
                <a:schemeClr val="accent1"/>
              </a:solidFill>
              <a:effectLst>
                <a:outerShdw blurRad="38100" dist="25400" dir="5400000" algn="ctr" rotWithShape="0">
                  <a:srgbClr val="6E747A">
                    <a:alpha val="43000"/>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52652081"/>
              </p:ext>
            </p:extLst>
          </p:nvPr>
        </p:nvGraphicFramePr>
        <p:xfrm>
          <a:off x="281354" y="1181686"/>
          <a:ext cx="11619914" cy="55426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42963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421701444"/>
              </p:ext>
            </p:extLst>
          </p:nvPr>
        </p:nvGraphicFramePr>
        <p:xfrm>
          <a:off x="225083" y="98474"/>
          <a:ext cx="11128717" cy="66399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1228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JUSTIFICACIÓN</a:t>
            </a:r>
            <a:r>
              <a:rPr lang="es-MX" dirty="0" smtClean="0"/>
              <a:t> </a:t>
            </a:r>
            <a:endParaRPr lang="es-MX" dirty="0"/>
          </a:p>
        </p:txBody>
      </p:sp>
      <p:sp>
        <p:nvSpPr>
          <p:cNvPr id="3" name="Marcador de contenido 2"/>
          <p:cNvSpPr>
            <a:spLocks noGrp="1"/>
          </p:cNvSpPr>
          <p:nvPr>
            <p:ph idx="1"/>
          </p:nvPr>
        </p:nvSpPr>
        <p:spPr/>
        <p:txBody>
          <a:bodyPr>
            <a:normAutofit/>
          </a:bodyPr>
          <a:lstStyle/>
          <a:p>
            <a:pPr algn="just">
              <a:lnSpc>
                <a:spcPct val="150000"/>
              </a:lnSpc>
            </a:pPr>
            <a:r>
              <a:rPr lang="es-MX" sz="2400" dirty="0">
                <a:latin typeface="Arial" panose="020B0604020202020204" pitchFamily="34" charset="0"/>
                <a:cs typeface="Arial" panose="020B0604020202020204" pitchFamily="34" charset="0"/>
              </a:rPr>
              <a:t>A través de esta unidad de aprendizaje se pretende que el alumno conozca los antecedentes </a:t>
            </a:r>
            <a:r>
              <a:rPr lang="es-MX" sz="2400" dirty="0" smtClean="0">
                <a:latin typeface="Arial" panose="020B0604020202020204" pitchFamily="34" charset="0"/>
                <a:cs typeface="Arial" panose="020B0604020202020204" pitchFamily="34" charset="0"/>
              </a:rPr>
              <a:t>del derecho penal,  y con ello que le permitan </a:t>
            </a:r>
            <a:r>
              <a:rPr lang="es-MX" sz="2400" dirty="0">
                <a:latin typeface="Arial" panose="020B0604020202020204" pitchFamily="34" charset="0"/>
                <a:cs typeface="Arial" panose="020B0604020202020204" pitchFamily="34" charset="0"/>
              </a:rPr>
              <a:t>integrar, sistematizar, regular</a:t>
            </a:r>
            <a:r>
              <a:rPr lang="es-MX" sz="2400" dirty="0" smtClean="0">
                <a:latin typeface="Arial" panose="020B0604020202020204" pitchFamily="34" charset="0"/>
                <a:cs typeface="Arial" panose="020B0604020202020204" pitchFamily="34" charset="0"/>
              </a:rPr>
              <a:t>, interpretar</a:t>
            </a:r>
            <a:r>
              <a:rPr lang="es-MX" sz="2400" dirty="0">
                <a:latin typeface="Arial" panose="020B0604020202020204" pitchFamily="34" charset="0"/>
                <a:cs typeface="Arial" panose="020B0604020202020204" pitchFamily="34" charset="0"/>
              </a:rPr>
              <a:t>, vigilar y valorar la pertinencia del Sistema Jurídico y para el caso </a:t>
            </a:r>
            <a:r>
              <a:rPr lang="es-MX" sz="2400" dirty="0" smtClean="0">
                <a:latin typeface="Arial" panose="020B0604020202020204" pitchFamily="34" charset="0"/>
                <a:cs typeface="Arial" panose="020B0604020202020204" pitchFamily="34" charset="0"/>
              </a:rPr>
              <a:t>en particular </a:t>
            </a:r>
            <a:r>
              <a:rPr lang="es-MX" sz="2400" dirty="0">
                <a:latin typeface="Arial" panose="020B0604020202020204" pitchFamily="34" charset="0"/>
                <a:cs typeface="Arial" panose="020B0604020202020204" pitchFamily="34" charset="0"/>
              </a:rPr>
              <a:t>el Sistema Jurídico Penal Nacional e </a:t>
            </a:r>
            <a:r>
              <a:rPr lang="es-MX" sz="2400" dirty="0" smtClean="0">
                <a:latin typeface="Arial" panose="020B0604020202020204" pitchFamily="34" charset="0"/>
                <a:cs typeface="Arial" panose="020B0604020202020204" pitchFamily="34" charset="0"/>
              </a:rPr>
              <a:t>Internacional.</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50465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781873109"/>
              </p:ext>
            </p:extLst>
          </p:nvPr>
        </p:nvGraphicFramePr>
        <p:xfrm>
          <a:off x="196948" y="182880"/>
          <a:ext cx="11802794" cy="65133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25214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S" dirty="0">
                <a:ln w="0"/>
                <a:solidFill>
                  <a:schemeClr val="accent1"/>
                </a:solidFill>
                <a:effectLst>
                  <a:outerShdw blurRad="38100" dist="25400" dir="5400000" algn="ctr" rotWithShape="0">
                    <a:srgbClr val="6E747A">
                      <a:alpha val="43000"/>
                    </a:srgbClr>
                  </a:outerShdw>
                </a:effectLst>
              </a:rPr>
              <a:t>Elementos del delito y sus aspectos negativos.</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583253967"/>
              </p:ext>
            </p:extLst>
          </p:nvPr>
        </p:nvGraphicFramePr>
        <p:xfrm>
          <a:off x="168813" y="1209822"/>
          <a:ext cx="11619914" cy="5430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65513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6504"/>
            <a:ext cx="12192000" cy="6858000"/>
          </a:xfrm>
          <a:prstGeom prst="rect">
            <a:avLst/>
          </a:prstGeom>
        </p:spPr>
      </p:pic>
      <p:sp>
        <p:nvSpPr>
          <p:cNvPr id="2" name="Título 1"/>
          <p:cNvSpPr>
            <a:spLocks noGrp="1"/>
          </p:cNvSpPr>
          <p:nvPr>
            <p:ph type="title"/>
          </p:nvPr>
        </p:nvSpPr>
        <p:spPr>
          <a:xfrm>
            <a:off x="506896" y="2843282"/>
            <a:ext cx="10515600" cy="1325563"/>
          </a:xfrm>
        </p:spPr>
        <p:txBody>
          <a:bodyPr>
            <a:normAutofit/>
          </a:bodyPr>
          <a:lstStyle/>
          <a:p>
            <a:r>
              <a:rPr lang="es-MX" sz="6000" b="1" dirty="0">
                <a:ln w="22225">
                  <a:solidFill>
                    <a:schemeClr val="accent2"/>
                  </a:solidFill>
                  <a:prstDash val="solid"/>
                </a:ln>
                <a:solidFill>
                  <a:schemeClr val="accent2">
                    <a:lumMod val="40000"/>
                    <a:lumOff val="60000"/>
                  </a:schemeClr>
                </a:solidFill>
              </a:rPr>
              <a:t>La conducta</a:t>
            </a:r>
          </a:p>
        </p:txBody>
      </p:sp>
    </p:spTree>
    <p:extLst>
      <p:ext uri="{BB962C8B-B14F-4D97-AF65-F5344CB8AC3E}">
        <p14:creationId xmlns:p14="http://schemas.microsoft.com/office/powerpoint/2010/main" val="2512355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n w="0"/>
                <a:solidFill>
                  <a:schemeClr val="accent1"/>
                </a:solidFill>
                <a:effectLst>
                  <a:outerShdw blurRad="38100" dist="25400" dir="5400000" algn="ctr" rotWithShape="0">
                    <a:srgbClr val="6E747A">
                      <a:alpha val="43000"/>
                    </a:srgbClr>
                  </a:outerShdw>
                </a:effectLst>
              </a:rPr>
              <a:t>Conducta y su aspecto negativo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97958910"/>
              </p:ext>
            </p:extLst>
          </p:nvPr>
        </p:nvGraphicFramePr>
        <p:xfrm>
          <a:off x="145774" y="1577009"/>
          <a:ext cx="11860696" cy="50225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08083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153090"/>
            <a:ext cx="10515600" cy="1325563"/>
          </a:xfrm>
        </p:spPr>
        <p:txBody>
          <a:bodyPr/>
          <a:lstStyle/>
          <a:p>
            <a:pPr algn="ctr"/>
            <a:r>
              <a:rPr lang="es-MX" dirty="0">
                <a:ln w="0"/>
                <a:solidFill>
                  <a:schemeClr val="accent1"/>
                </a:solidFill>
                <a:effectLst>
                  <a:outerShdw blurRad="38100" dist="25400" dir="5400000" algn="ctr" rotWithShape="0">
                    <a:srgbClr val="6E747A">
                      <a:alpha val="43000"/>
                    </a:srgbClr>
                  </a:outerShdw>
                </a:effectLst>
              </a:rPr>
              <a:t>La conducta tiene tres elementos: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51326375"/>
              </p:ext>
            </p:extLst>
          </p:nvPr>
        </p:nvGraphicFramePr>
        <p:xfrm>
          <a:off x="556591" y="1298714"/>
          <a:ext cx="10797209" cy="5128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63660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700390305"/>
              </p:ext>
            </p:extLst>
          </p:nvPr>
        </p:nvGraphicFramePr>
        <p:xfrm>
          <a:off x="745435" y="543338"/>
          <a:ext cx="10515600" cy="5751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74752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52669" y="105672"/>
            <a:ext cx="10515600" cy="1325563"/>
          </a:xfrm>
        </p:spPr>
        <p:txBody>
          <a:bodyPr/>
          <a:lstStyle/>
          <a:p>
            <a:r>
              <a:rPr lang="es-MX" dirty="0">
                <a:ln w="0"/>
                <a:solidFill>
                  <a:schemeClr val="accent1"/>
                </a:solidFill>
                <a:effectLst>
                  <a:outerShdw blurRad="38100" dist="25400" dir="5400000" algn="ctr" rotWithShape="0">
                    <a:srgbClr val="6E747A">
                      <a:alpha val="43000"/>
                    </a:srgbClr>
                  </a:outerShdw>
                </a:effectLst>
              </a:rPr>
              <a:t>La omisión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62500566"/>
              </p:ext>
            </p:extLst>
          </p:nvPr>
        </p:nvGraphicFramePr>
        <p:xfrm>
          <a:off x="225287" y="1431235"/>
          <a:ext cx="11741426" cy="51020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63197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91130"/>
          </a:xfrm>
          <a:prstGeom prst="rect">
            <a:avLst/>
          </a:prstGeom>
        </p:spPr>
      </p:pic>
      <p:sp>
        <p:nvSpPr>
          <p:cNvPr id="2" name="Título 1"/>
          <p:cNvSpPr>
            <a:spLocks noGrp="1"/>
          </p:cNvSpPr>
          <p:nvPr>
            <p:ph type="title"/>
          </p:nvPr>
        </p:nvSpPr>
        <p:spPr>
          <a:xfrm>
            <a:off x="387626" y="2724012"/>
            <a:ext cx="10515600" cy="1325563"/>
          </a:xfrm>
        </p:spPr>
        <p:txBody>
          <a:bodyPr>
            <a:normAutofit/>
          </a:bodyPr>
          <a:lstStyle/>
          <a:p>
            <a:r>
              <a:rPr lang="es-MX" sz="6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La tipicidad.</a:t>
            </a:r>
          </a:p>
        </p:txBody>
      </p:sp>
    </p:spTree>
    <p:extLst>
      <p:ext uri="{BB962C8B-B14F-4D97-AF65-F5344CB8AC3E}">
        <p14:creationId xmlns:p14="http://schemas.microsoft.com/office/powerpoint/2010/main" val="29643688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939640823"/>
              </p:ext>
            </p:extLst>
          </p:nvPr>
        </p:nvGraphicFramePr>
        <p:xfrm>
          <a:off x="334617" y="384313"/>
          <a:ext cx="11618844" cy="61225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060174" y="185531"/>
            <a:ext cx="7050156" cy="584775"/>
          </a:xfrm>
          <a:prstGeom prst="rect">
            <a:avLst/>
          </a:prstGeom>
          <a:noFill/>
        </p:spPr>
        <p:txBody>
          <a:bodyPr wrap="square" rtlCol="0">
            <a:spAutoFit/>
          </a:bodyPr>
          <a:lstStyle/>
          <a:p>
            <a:r>
              <a:rPr lang="es-MX" sz="3200" dirty="0">
                <a:ln w="0"/>
                <a:solidFill>
                  <a:schemeClr val="accent1"/>
                </a:solidFill>
                <a:effectLst>
                  <a:outerShdw blurRad="38100" dist="25400" dir="5400000" algn="ctr" rotWithShape="0">
                    <a:srgbClr val="6E747A">
                      <a:alpha val="43000"/>
                    </a:srgbClr>
                  </a:outerShdw>
                </a:effectLst>
              </a:rPr>
              <a:t>La tipicidad y atipicidad</a:t>
            </a:r>
          </a:p>
        </p:txBody>
      </p:sp>
      <p:sp>
        <p:nvSpPr>
          <p:cNvPr id="2" name="Rectángulo: esquinas redondeadas 1"/>
          <p:cNvSpPr/>
          <p:nvPr/>
        </p:nvSpPr>
        <p:spPr>
          <a:xfrm>
            <a:off x="927652" y="4293705"/>
            <a:ext cx="2716696" cy="14312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GRISELDA AMUCHÁTEGUI REQUENA, Derecho penal, editorial Oxford, tercera edición, </a:t>
            </a:r>
            <a:r>
              <a:rPr lang="es-MX" sz="1600" b="1" dirty="0" err="1"/>
              <a:t>Pag</a:t>
            </a:r>
            <a:r>
              <a:rPr lang="es-MX" sz="1600" b="1" dirty="0"/>
              <a:t>: 61</a:t>
            </a:r>
            <a:endParaRPr lang="es-MX" sz="1600" dirty="0"/>
          </a:p>
          <a:p>
            <a:pPr algn="ctr"/>
            <a:endParaRPr lang="es-MX" sz="1600" dirty="0"/>
          </a:p>
        </p:txBody>
      </p:sp>
    </p:spTree>
    <p:extLst>
      <p:ext uri="{BB962C8B-B14F-4D97-AF65-F5344CB8AC3E}">
        <p14:creationId xmlns:p14="http://schemas.microsoft.com/office/powerpoint/2010/main" val="23991220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7999"/>
          </a:xfrm>
          <a:prstGeom prst="rect">
            <a:avLst/>
          </a:prstGeom>
        </p:spPr>
      </p:pic>
      <p:sp>
        <p:nvSpPr>
          <p:cNvPr id="2" name="Título 1"/>
          <p:cNvSpPr>
            <a:spLocks noGrp="1"/>
          </p:cNvSpPr>
          <p:nvPr>
            <p:ph type="title"/>
          </p:nvPr>
        </p:nvSpPr>
        <p:spPr>
          <a:xfrm>
            <a:off x="758687" y="2830030"/>
            <a:ext cx="10515600" cy="1325563"/>
          </a:xfrm>
        </p:spPr>
        <p:txBody>
          <a:bodyPr>
            <a:normAutofit/>
          </a:bodyPr>
          <a:lstStyle/>
          <a:p>
            <a:r>
              <a:rPr lang="es-MX" sz="6000" b="1" dirty="0">
                <a:ln w="22225">
                  <a:solidFill>
                    <a:schemeClr val="accent2"/>
                  </a:solidFill>
                  <a:prstDash val="solid"/>
                </a:ln>
                <a:solidFill>
                  <a:schemeClr val="accent2">
                    <a:lumMod val="40000"/>
                    <a:lumOff val="60000"/>
                  </a:schemeClr>
                </a:solidFill>
              </a:rPr>
              <a:t>La </a:t>
            </a:r>
            <a:r>
              <a:rPr lang="es-MX" sz="6000" b="1" dirty="0" err="1">
                <a:ln w="22225">
                  <a:solidFill>
                    <a:schemeClr val="accent2"/>
                  </a:solidFill>
                  <a:prstDash val="solid"/>
                </a:ln>
                <a:solidFill>
                  <a:schemeClr val="accent2">
                    <a:lumMod val="40000"/>
                    <a:lumOff val="60000"/>
                  </a:schemeClr>
                </a:solidFill>
              </a:rPr>
              <a:t>antijuricidad</a:t>
            </a:r>
            <a:r>
              <a:rPr lang="es-MX" sz="6000" b="1" dirty="0">
                <a:ln w="22225">
                  <a:solidFill>
                    <a:schemeClr val="accent2"/>
                  </a:solidFill>
                  <a:prstDash val="solid"/>
                </a:ln>
                <a:solidFill>
                  <a:schemeClr val="accent2">
                    <a:lumMod val="40000"/>
                    <a:lumOff val="60000"/>
                  </a:schemeClr>
                </a:solidFill>
              </a:rPr>
              <a:t> </a:t>
            </a:r>
          </a:p>
        </p:txBody>
      </p:sp>
    </p:spTree>
    <p:extLst>
      <p:ext uri="{BB962C8B-B14F-4D97-AF65-F5344CB8AC3E}">
        <p14:creationId xmlns:p14="http://schemas.microsoft.com/office/powerpoint/2010/main" val="3411034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GUIÓN EXPLICATIVO</a:t>
            </a:r>
            <a:endParaRPr lang="es-MX" b="1" dirty="0"/>
          </a:p>
        </p:txBody>
      </p:sp>
      <p:sp>
        <p:nvSpPr>
          <p:cNvPr id="3" name="Marcador de contenido 2"/>
          <p:cNvSpPr>
            <a:spLocks noGrp="1"/>
          </p:cNvSpPr>
          <p:nvPr>
            <p:ph idx="1"/>
          </p:nvPr>
        </p:nvSpPr>
        <p:spPr>
          <a:xfrm>
            <a:off x="838200" y="1604091"/>
            <a:ext cx="10515600" cy="4351338"/>
          </a:xfrm>
        </p:spPr>
        <p:txBody>
          <a:bodyPr>
            <a:normAutofit fontScale="92500" lnSpcReduction="10000"/>
          </a:bodyPr>
          <a:lstStyle/>
          <a:p>
            <a:pPr algn="just">
              <a:lnSpc>
                <a:spcPct val="150000"/>
              </a:lnSpc>
            </a:pPr>
            <a:r>
              <a:rPr lang="es-MX" dirty="0" smtClean="0"/>
              <a:t>El presente trabajo es de carácter visual para la cual se necesita una sala audiovisual, cañón o proyector.</a:t>
            </a:r>
          </a:p>
          <a:p>
            <a:pPr algn="just">
              <a:lnSpc>
                <a:spcPct val="150000"/>
              </a:lnSpc>
            </a:pPr>
            <a:r>
              <a:rPr lang="es-MX" dirty="0" smtClean="0"/>
              <a:t>El presente trabajo es material de apoyo que permite al alumno tener una referencia sobre los temas a desarrollar.</a:t>
            </a:r>
          </a:p>
          <a:p>
            <a:pPr algn="just">
              <a:lnSpc>
                <a:spcPct val="150000"/>
              </a:lnSpc>
            </a:pPr>
            <a:r>
              <a:rPr lang="es-MX" dirty="0" smtClean="0"/>
              <a:t>La presentación contiene los temas centrales de la Unidad de aprendizaje la cual permitirá al alumno abundar en los temas ya sea de manera individual o colaborativa.</a:t>
            </a:r>
          </a:p>
          <a:p>
            <a:endParaRPr lang="es-MX" dirty="0"/>
          </a:p>
        </p:txBody>
      </p:sp>
      <p:pic>
        <p:nvPicPr>
          <p:cNvPr id="2050" name="Picture 2" descr="Resultado de imagen para explicac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56240" y="5566266"/>
            <a:ext cx="1530896" cy="1027718"/>
          </a:xfrm>
          <a:prstGeom prst="rect">
            <a:avLst/>
          </a:prstGeom>
          <a:noFill/>
          <a:effectLst>
            <a:softEdge rad="762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02958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241413086"/>
              </p:ext>
            </p:extLst>
          </p:nvPr>
        </p:nvGraphicFramePr>
        <p:xfrm>
          <a:off x="851452" y="516835"/>
          <a:ext cx="10704444" cy="59767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06689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n w="0"/>
                <a:solidFill>
                  <a:schemeClr val="accent1"/>
                </a:solidFill>
                <a:effectLst>
                  <a:outerShdw blurRad="38100" dist="25400" dir="5400000" algn="ctr" rotWithShape="0">
                    <a:srgbClr val="6E747A">
                      <a:alpha val="43000"/>
                    </a:srgbClr>
                  </a:outerShdw>
                </a:effectLst>
              </a:rPr>
              <a:t>La causa de justificación</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442772046"/>
              </p:ext>
            </p:extLst>
          </p:nvPr>
        </p:nvGraphicFramePr>
        <p:xfrm>
          <a:off x="291548" y="1815548"/>
          <a:ext cx="11062252" cy="4652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221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r>
              <a:rPr lang="es-MX" dirty="0"/>
              <a:t>AMUCHATEGUI REQUENA GRISELDA, </a:t>
            </a:r>
            <a:r>
              <a:rPr lang="es-MX" b="1" i="1" dirty="0"/>
              <a:t>Derecho Penal</a:t>
            </a:r>
            <a:r>
              <a:rPr lang="es-MX" dirty="0"/>
              <a:t>, 3ª. Edición, </a:t>
            </a:r>
            <a:r>
              <a:rPr lang="es-MX" dirty="0" smtClean="0"/>
              <a:t>Editorial Oxford</a:t>
            </a:r>
            <a:r>
              <a:rPr lang="es-MX" dirty="0"/>
              <a:t>, México, 2009</a:t>
            </a:r>
            <a:r>
              <a:rPr lang="es-MX" dirty="0" smtClean="0"/>
              <a:t>.</a:t>
            </a:r>
          </a:p>
          <a:p>
            <a:r>
              <a:rPr lang="es-MX" dirty="0"/>
              <a:t>BLANCO ESCANDÓN CELIA, </a:t>
            </a:r>
            <a:r>
              <a:rPr lang="es-MX" b="1" i="1" dirty="0"/>
              <a:t>Iniciación Practica al Derecho Penal</a:t>
            </a:r>
            <a:r>
              <a:rPr lang="es-MX" dirty="0"/>
              <a:t>, </a:t>
            </a:r>
            <a:r>
              <a:rPr lang="es-MX" dirty="0" smtClean="0"/>
              <a:t>Editorial Porrúa</a:t>
            </a:r>
            <a:r>
              <a:rPr lang="es-MX" dirty="0"/>
              <a:t>, </a:t>
            </a:r>
            <a:r>
              <a:rPr lang="es-MX" dirty="0" smtClean="0"/>
              <a:t>2008.</a:t>
            </a:r>
            <a:endParaRPr lang="es-MX" dirty="0"/>
          </a:p>
        </p:txBody>
      </p:sp>
    </p:spTree>
    <p:extLst>
      <p:ext uri="{BB962C8B-B14F-4D97-AF65-F5344CB8AC3E}">
        <p14:creationId xmlns:p14="http://schemas.microsoft.com/office/powerpoint/2010/main" val="1249413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COMPETENCIA GENÉRICA </a:t>
            </a:r>
            <a:endParaRPr lang="es-MX" b="1" dirty="0"/>
          </a:p>
        </p:txBody>
      </p:sp>
      <p:sp>
        <p:nvSpPr>
          <p:cNvPr id="3" name="Marcador de contenido 2"/>
          <p:cNvSpPr>
            <a:spLocks noGrp="1"/>
          </p:cNvSpPr>
          <p:nvPr>
            <p:ph idx="1"/>
          </p:nvPr>
        </p:nvSpPr>
        <p:spPr>
          <a:xfrm>
            <a:off x="838200" y="1962785"/>
            <a:ext cx="10515600" cy="2258696"/>
          </a:xfrm>
        </p:spPr>
        <p:txBody>
          <a:bodyPr>
            <a:normAutofit/>
          </a:bodyPr>
          <a:lstStyle/>
          <a:p>
            <a:pPr marL="0" indent="0" algn="just">
              <a:buNone/>
            </a:pPr>
            <a:r>
              <a:rPr lang="es-MX" dirty="0"/>
              <a:t>Conocer la Teoría General del Derecho Penal, analizando el objeto de estudio </a:t>
            </a:r>
            <a:r>
              <a:rPr lang="es-MX" dirty="0" smtClean="0"/>
              <a:t>del Derecho </a:t>
            </a:r>
            <a:r>
              <a:rPr lang="es-MX" dirty="0"/>
              <a:t>Penal, principios, fundamento de la Ley Penal, el Delito y la Pena; lo anterior, </a:t>
            </a:r>
            <a:r>
              <a:rPr lang="es-MX" dirty="0" smtClean="0"/>
              <a:t>a  través </a:t>
            </a:r>
            <a:r>
              <a:rPr lang="es-MX" dirty="0"/>
              <a:t>de la identificación e interpretación de las diversas corrientes filosóficas </a:t>
            </a:r>
            <a:r>
              <a:rPr lang="es-MX" dirty="0" smtClean="0"/>
              <a:t>jurídicas penales</a:t>
            </a:r>
            <a:r>
              <a:rPr lang="es-MX" dirty="0"/>
              <a:t>, como la clásica, positivista y eclécticas, entre otras</a:t>
            </a:r>
            <a:r>
              <a:rPr lang="es-MX" dirty="0" smtClean="0"/>
              <a:t>.</a:t>
            </a:r>
            <a:endParaRPr lang="es-MX" dirty="0"/>
          </a:p>
        </p:txBody>
      </p:sp>
    </p:spTree>
    <p:extLst>
      <p:ext uri="{BB962C8B-B14F-4D97-AF65-F5344CB8AC3E}">
        <p14:creationId xmlns:p14="http://schemas.microsoft.com/office/powerpoint/2010/main" val="443118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n w="0"/>
                <a:solidFill>
                  <a:schemeClr val="accent1"/>
                </a:solidFill>
              </a:rPr>
              <a:t>Surgimiento y evolución del Derecho penal</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16910891"/>
              </p:ext>
            </p:extLst>
          </p:nvPr>
        </p:nvGraphicFramePr>
        <p:xfrm>
          <a:off x="304800" y="1444486"/>
          <a:ext cx="11049000" cy="52876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Resultado de imagen para venganza epoca antigu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6684" y="4741719"/>
            <a:ext cx="2094130" cy="165908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8" name="Picture 4" descr="Resultado de imagen para venganza epoca antigu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20044" y="4680239"/>
            <a:ext cx="2389911" cy="178204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4450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291675126"/>
              </p:ext>
            </p:extLst>
          </p:nvPr>
        </p:nvGraphicFramePr>
        <p:xfrm>
          <a:off x="252413" y="728870"/>
          <a:ext cx="11674475" cy="60164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2716695" y="200511"/>
            <a:ext cx="5499652" cy="523220"/>
          </a:xfrm>
          <a:prstGeom prst="rect">
            <a:avLst/>
          </a:prstGeom>
          <a:noFill/>
        </p:spPr>
        <p:txBody>
          <a:bodyPr wrap="square" rtlCol="0">
            <a:spAutoFit/>
          </a:bodyPr>
          <a:lstStyle/>
          <a:p>
            <a:pPr algn="ctr"/>
            <a:r>
              <a:rPr lang="es-MX" sz="2800" dirty="0">
                <a:ln w="0"/>
                <a:solidFill>
                  <a:schemeClr val="accent1"/>
                </a:solidFill>
                <a:effectLst>
                  <a:outerShdw blurRad="38100" dist="25400" dir="5400000" algn="ctr" rotWithShape="0">
                    <a:srgbClr val="6E747A">
                      <a:alpha val="43000"/>
                    </a:srgbClr>
                  </a:outerShdw>
                </a:effectLst>
              </a:rPr>
              <a:t>Escuelas jurídico penales </a:t>
            </a:r>
          </a:p>
        </p:txBody>
      </p:sp>
      <p:sp>
        <p:nvSpPr>
          <p:cNvPr id="2" name="Rectángulo redondeado 1"/>
          <p:cNvSpPr/>
          <p:nvPr/>
        </p:nvSpPr>
        <p:spPr>
          <a:xfrm>
            <a:off x="9581322" y="5883965"/>
            <a:ext cx="2040835" cy="86139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1000" b="1" dirty="0"/>
              <a:t>GRISELDA AMUCHÁTEGUI REQUENA, Derecho penal, editorial Oxford, tercera edición, </a:t>
            </a:r>
            <a:r>
              <a:rPr lang="es-MX" sz="1000" b="1" dirty="0" err="1"/>
              <a:t>Pag</a:t>
            </a:r>
            <a:r>
              <a:rPr lang="es-MX" sz="1000" b="1" dirty="0"/>
              <a:t>:  9</a:t>
            </a:r>
            <a:endParaRPr lang="es-MX" sz="1000" dirty="0"/>
          </a:p>
          <a:p>
            <a:pPr algn="ctr"/>
            <a:endParaRPr lang="es-MX" sz="1000" dirty="0"/>
          </a:p>
        </p:txBody>
      </p:sp>
    </p:spTree>
    <p:extLst>
      <p:ext uri="{BB962C8B-B14F-4D97-AF65-F5344CB8AC3E}">
        <p14:creationId xmlns:p14="http://schemas.microsoft.com/office/powerpoint/2010/main" val="322034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51452" y="153090"/>
            <a:ext cx="10515600" cy="1325563"/>
          </a:xfrm>
        </p:spPr>
        <p:txBody>
          <a:bodyPr/>
          <a:lstStyle/>
          <a:p>
            <a:r>
              <a:rPr lang="es-MX" dirty="0">
                <a:ln w="0"/>
                <a:solidFill>
                  <a:schemeClr val="accent1"/>
                </a:solidFill>
                <a:effectLst>
                  <a:outerShdw blurRad="38100" dist="25400" dir="5400000" algn="ctr" rotWithShape="0">
                    <a:srgbClr val="6E747A">
                      <a:alpha val="43000"/>
                    </a:srgbClr>
                  </a:outerShdw>
                </a:effectLst>
              </a:rPr>
              <a:t>Antecedentes del derecho penal en México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09631063"/>
              </p:ext>
            </p:extLst>
          </p:nvPr>
        </p:nvGraphicFramePr>
        <p:xfrm>
          <a:off x="109328" y="1239079"/>
          <a:ext cx="12215193" cy="5406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redondeado 2"/>
          <p:cNvSpPr/>
          <p:nvPr/>
        </p:nvSpPr>
        <p:spPr>
          <a:xfrm>
            <a:off x="10641496" y="675409"/>
            <a:ext cx="1550504" cy="100791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900" b="1" dirty="0"/>
              <a:t>REFERENCIA:</a:t>
            </a:r>
          </a:p>
          <a:p>
            <a:pPr algn="ctr"/>
            <a:r>
              <a:rPr lang="es-MX" sz="900" b="1" dirty="0"/>
              <a:t>GRISELDA AMUCHÁTEGUI REQUENA, Derecho penal, editorial Oxford, tercera edición, </a:t>
            </a:r>
            <a:r>
              <a:rPr lang="es-MX" sz="900" b="1" dirty="0" err="1"/>
              <a:t>Pag</a:t>
            </a:r>
            <a:r>
              <a:rPr lang="es-MX" sz="900" b="1" dirty="0"/>
              <a:t>:  14</a:t>
            </a:r>
            <a:endParaRPr lang="es-MX" sz="900" dirty="0"/>
          </a:p>
          <a:p>
            <a:pPr algn="ctr"/>
            <a:endParaRPr lang="es-MX" sz="900" dirty="0"/>
          </a:p>
        </p:txBody>
      </p:sp>
    </p:spTree>
    <p:extLst>
      <p:ext uri="{BB962C8B-B14F-4D97-AF65-F5344CB8AC3E}">
        <p14:creationId xmlns:p14="http://schemas.microsoft.com/office/powerpoint/2010/main" val="1823229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516338023"/>
              </p:ext>
            </p:extLst>
          </p:nvPr>
        </p:nvGraphicFramePr>
        <p:xfrm>
          <a:off x="331305" y="238539"/>
          <a:ext cx="11463130" cy="6308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6353793"/>
      </p:ext>
    </p:extLst>
  </p:cSld>
  <p:clrMapOvr>
    <a:masterClrMapping/>
  </p:clrMapOvr>
</p:sld>
</file>

<file path=ppt/theme/theme1.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803</TotalTime>
  <Words>2855</Words>
  <Application>Microsoft Office PowerPoint</Application>
  <PresentationFormat>Panorámica</PresentationFormat>
  <Paragraphs>232</Paragraphs>
  <Slides>42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42</vt:i4>
      </vt:variant>
    </vt:vector>
  </HeadingPairs>
  <TitlesOfParts>
    <vt:vector size="47" baseType="lpstr">
      <vt:lpstr>Arial</vt:lpstr>
      <vt:lpstr>Calibri</vt:lpstr>
      <vt:lpstr>Calibri Light</vt:lpstr>
      <vt:lpstr>Times New Roman</vt:lpstr>
      <vt:lpstr>Office Theme</vt:lpstr>
      <vt:lpstr>Presentación de PowerPoint</vt:lpstr>
      <vt:lpstr>INTRODUCCIÓN</vt:lpstr>
      <vt:lpstr>JUSTIFICACIÓN </vt:lpstr>
      <vt:lpstr>GUIÓN EXPLICATIVO</vt:lpstr>
      <vt:lpstr>COMPETENCIA GENÉRICA </vt:lpstr>
      <vt:lpstr>Surgimiento y evolución del Derecho penal</vt:lpstr>
      <vt:lpstr>Presentación de PowerPoint</vt:lpstr>
      <vt:lpstr>Antecedentes del derecho penal en México</vt:lpstr>
      <vt:lpstr>Presentación de PowerPoint</vt:lpstr>
      <vt:lpstr>Presentación de PowerPoint</vt:lpstr>
      <vt:lpstr>Época independiente </vt:lpstr>
      <vt:lpstr>Derecho penal vigente </vt:lpstr>
      <vt:lpstr>El derecho penal y otras ramas del derecho. </vt:lpstr>
      <vt:lpstr>Autoevaluación </vt:lpstr>
      <vt:lpstr>Teoría de la ley penal</vt:lpstr>
      <vt:lpstr>La ley penal.</vt:lpstr>
      <vt:lpstr>Presentación de PowerPoint</vt:lpstr>
      <vt:lpstr>Interpretación, aplicación e ignorancia de la ley penal</vt:lpstr>
      <vt:lpstr>Presentación de PowerPoint</vt:lpstr>
      <vt:lpstr>Presentación de PowerPoint</vt:lpstr>
      <vt:lpstr>Presentación de PowerPoint</vt:lpstr>
      <vt:lpstr>Ámbitos de validez de la ley penal.</vt:lpstr>
      <vt:lpstr>Segunda autoevaluación </vt:lpstr>
      <vt:lpstr>Teoría del delito </vt:lpstr>
      <vt:lpstr>Presentación de PowerPoint</vt:lpstr>
      <vt:lpstr>Objetos del delito </vt:lpstr>
      <vt:lpstr>Formas de manifestación del delito.</vt:lpstr>
      <vt:lpstr>Desarrollo del delito.</vt:lpstr>
      <vt:lpstr>Presentación de PowerPoint</vt:lpstr>
      <vt:lpstr>Presentación de PowerPoint</vt:lpstr>
      <vt:lpstr>Elementos del delito y sus aspectos negativos.</vt:lpstr>
      <vt:lpstr>La conducta</vt:lpstr>
      <vt:lpstr>Conducta y su aspecto negativo </vt:lpstr>
      <vt:lpstr>La conducta tiene tres elementos:</vt:lpstr>
      <vt:lpstr>Presentación de PowerPoint</vt:lpstr>
      <vt:lpstr>La omisión </vt:lpstr>
      <vt:lpstr>La tipicidad.</vt:lpstr>
      <vt:lpstr>Presentación de PowerPoint</vt:lpstr>
      <vt:lpstr>La antijuricidad </vt:lpstr>
      <vt:lpstr>Presentación de PowerPoint</vt:lpstr>
      <vt:lpstr>La causa de justificación</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FAMILIA</dc:creator>
  <cp:lastModifiedBy>Usuario</cp:lastModifiedBy>
  <cp:revision>55</cp:revision>
  <dcterms:modified xsi:type="dcterms:W3CDTF">2016-10-12T23:00:56Z</dcterms:modified>
</cp:coreProperties>
</file>