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2"/>
  </p:notesMasterIdLst>
  <p:sldIdLst>
    <p:sldId id="273" r:id="rId2"/>
    <p:sldId id="261" r:id="rId3"/>
    <p:sldId id="263" r:id="rId4"/>
    <p:sldId id="276" r:id="rId5"/>
    <p:sldId id="277" r:id="rId6"/>
    <p:sldId id="278" r:id="rId7"/>
    <p:sldId id="279" r:id="rId8"/>
    <p:sldId id="280" r:id="rId9"/>
    <p:sldId id="281" r:id="rId10"/>
    <p:sldId id="282" r:id="rId11"/>
    <p:sldId id="283" r:id="rId12"/>
    <p:sldId id="284" r:id="rId13"/>
    <p:sldId id="285" r:id="rId14"/>
    <p:sldId id="286" r:id="rId15"/>
    <p:sldId id="287" r:id="rId16"/>
    <p:sldId id="288" r:id="rId17"/>
    <p:sldId id="289" r:id="rId18"/>
    <p:sldId id="292" r:id="rId19"/>
    <p:sldId id="293" r:id="rId20"/>
    <p:sldId id="294" r:id="rId21"/>
    <p:sldId id="295" r:id="rId22"/>
    <p:sldId id="296" r:id="rId23"/>
    <p:sldId id="297" r:id="rId24"/>
    <p:sldId id="298" r:id="rId25"/>
    <p:sldId id="299" r:id="rId26"/>
    <p:sldId id="300" r:id="rId27"/>
    <p:sldId id="301" r:id="rId28"/>
    <p:sldId id="302" r:id="rId29"/>
    <p:sldId id="303" r:id="rId30"/>
    <p:sldId id="271" r:id="rId31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83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0417B1-3797-4724-9708-86BA0D98AAA9}" type="doc">
      <dgm:prSet loTypeId="urn:microsoft.com/office/officeart/2005/8/layout/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EE0C1AB5-3D4D-4061-B4AC-39BED0F8E62C}">
      <dgm:prSet phldrT="[Texto]"/>
      <dgm:spPr/>
      <dgm:t>
        <a:bodyPr/>
        <a:lstStyle/>
        <a:p>
          <a:r>
            <a:rPr lang="es-MX" dirty="0"/>
            <a:t>Paso 1</a:t>
          </a:r>
        </a:p>
        <a:p>
          <a:r>
            <a:rPr lang="es-MX" dirty="0"/>
            <a:t>Concebir la idea a investigar</a:t>
          </a:r>
        </a:p>
      </dgm:t>
    </dgm:pt>
    <dgm:pt modelId="{F169FB5A-3DB2-4A56-A132-EF902C488E6C}" type="parTrans" cxnId="{0235DC16-7177-4C74-9C93-7FB822AD3AAC}">
      <dgm:prSet/>
      <dgm:spPr/>
      <dgm:t>
        <a:bodyPr/>
        <a:lstStyle/>
        <a:p>
          <a:endParaRPr lang="es-MX"/>
        </a:p>
      </dgm:t>
    </dgm:pt>
    <dgm:pt modelId="{49CF284B-F329-4B36-ABE2-DAC6E35E898C}" type="sibTrans" cxnId="{0235DC16-7177-4C74-9C93-7FB822AD3AAC}">
      <dgm:prSet/>
      <dgm:spPr/>
      <dgm:t>
        <a:bodyPr/>
        <a:lstStyle/>
        <a:p>
          <a:endParaRPr lang="es-MX"/>
        </a:p>
      </dgm:t>
    </dgm:pt>
    <dgm:pt modelId="{9491416E-CB3E-495D-A583-A4813C0E9866}">
      <dgm:prSet phldrT="[Texto]"/>
      <dgm:spPr/>
      <dgm:t>
        <a:bodyPr/>
        <a:lstStyle/>
        <a:p>
          <a:r>
            <a:rPr lang="es-MX" dirty="0"/>
            <a:t>Paso 2</a:t>
          </a:r>
        </a:p>
        <a:p>
          <a:r>
            <a:rPr lang="es-MX" dirty="0"/>
            <a:t>Plantear el problema de investigación</a:t>
          </a:r>
        </a:p>
      </dgm:t>
    </dgm:pt>
    <dgm:pt modelId="{367D7865-3D81-472E-8EDC-B13572A16236}" type="parTrans" cxnId="{59B3A172-A86F-44FA-B809-F9D751DE2DC8}">
      <dgm:prSet/>
      <dgm:spPr/>
      <dgm:t>
        <a:bodyPr/>
        <a:lstStyle/>
        <a:p>
          <a:endParaRPr lang="es-MX"/>
        </a:p>
      </dgm:t>
    </dgm:pt>
    <dgm:pt modelId="{74C41B7E-79CD-4612-A0DC-97631EB72EB5}" type="sibTrans" cxnId="{59B3A172-A86F-44FA-B809-F9D751DE2DC8}">
      <dgm:prSet/>
      <dgm:spPr/>
      <dgm:t>
        <a:bodyPr/>
        <a:lstStyle/>
        <a:p>
          <a:endParaRPr lang="es-MX"/>
        </a:p>
      </dgm:t>
    </dgm:pt>
    <dgm:pt modelId="{4D8050FC-B48A-4762-BA7F-116819E7BB65}">
      <dgm:prSet phldrT="[Texto]"/>
      <dgm:spPr/>
      <dgm:t>
        <a:bodyPr/>
        <a:lstStyle/>
        <a:p>
          <a:r>
            <a:rPr lang="es-MX" dirty="0"/>
            <a:t>Paso 3</a:t>
          </a:r>
        </a:p>
        <a:p>
          <a:r>
            <a:rPr lang="es-MX" dirty="0"/>
            <a:t>Elaborar el marco teórico</a:t>
          </a:r>
        </a:p>
      </dgm:t>
    </dgm:pt>
    <dgm:pt modelId="{03E23EE9-C6A2-4130-B862-6387DED4CBE4}" type="parTrans" cxnId="{9647E671-877C-485B-BAD9-54658114BEC6}">
      <dgm:prSet/>
      <dgm:spPr/>
      <dgm:t>
        <a:bodyPr/>
        <a:lstStyle/>
        <a:p>
          <a:endParaRPr lang="es-MX"/>
        </a:p>
      </dgm:t>
    </dgm:pt>
    <dgm:pt modelId="{0033734C-3ACD-455B-8641-DC2174B7DF17}" type="sibTrans" cxnId="{9647E671-877C-485B-BAD9-54658114BEC6}">
      <dgm:prSet/>
      <dgm:spPr/>
      <dgm:t>
        <a:bodyPr/>
        <a:lstStyle/>
        <a:p>
          <a:endParaRPr lang="es-MX"/>
        </a:p>
      </dgm:t>
    </dgm:pt>
    <dgm:pt modelId="{99CA9BE9-52BF-4843-A566-54B861054484}">
      <dgm:prSet phldrT="[Texto]"/>
      <dgm:spPr/>
      <dgm:t>
        <a:bodyPr/>
        <a:lstStyle/>
        <a:p>
          <a:r>
            <a:rPr lang="es-MX" dirty="0"/>
            <a:t>Paso 4</a:t>
          </a:r>
        </a:p>
        <a:p>
          <a:r>
            <a:rPr lang="es-MX" dirty="0"/>
            <a:t>Definición de investigación</a:t>
          </a:r>
        </a:p>
      </dgm:t>
    </dgm:pt>
    <dgm:pt modelId="{46FD113A-29C7-4807-8B4B-F6C196C42B40}" type="parTrans" cxnId="{203D4396-B510-44D6-BCBB-07751206528B}">
      <dgm:prSet/>
      <dgm:spPr/>
      <dgm:t>
        <a:bodyPr/>
        <a:lstStyle/>
        <a:p>
          <a:endParaRPr lang="es-MX"/>
        </a:p>
      </dgm:t>
    </dgm:pt>
    <dgm:pt modelId="{955EB5CC-416A-4599-BA42-3B8A756F9C0D}" type="sibTrans" cxnId="{203D4396-B510-44D6-BCBB-07751206528B}">
      <dgm:prSet/>
      <dgm:spPr/>
      <dgm:t>
        <a:bodyPr/>
        <a:lstStyle/>
        <a:p>
          <a:endParaRPr lang="es-MX"/>
        </a:p>
      </dgm:t>
    </dgm:pt>
    <dgm:pt modelId="{14E6B941-7CBF-4283-85E3-BC17C5BDD09F}">
      <dgm:prSet phldrT="[Texto]"/>
      <dgm:spPr/>
      <dgm:t>
        <a:bodyPr/>
        <a:lstStyle/>
        <a:p>
          <a:r>
            <a:rPr lang="es-MX" dirty="0"/>
            <a:t>Paso 5</a:t>
          </a:r>
        </a:p>
        <a:p>
          <a:r>
            <a:rPr lang="es-MX" dirty="0"/>
            <a:t>Establecer las hipótesis</a:t>
          </a:r>
        </a:p>
      </dgm:t>
    </dgm:pt>
    <dgm:pt modelId="{9A220395-7F06-4B19-ADD9-E85CEA4A03A0}" type="parTrans" cxnId="{7E068180-5777-411B-A0AC-5C1CEAC5A24B}">
      <dgm:prSet/>
      <dgm:spPr/>
      <dgm:t>
        <a:bodyPr/>
        <a:lstStyle/>
        <a:p>
          <a:endParaRPr lang="es-MX"/>
        </a:p>
      </dgm:t>
    </dgm:pt>
    <dgm:pt modelId="{AC1DD11E-DC84-4CB2-BFFF-14FDB3EFCC02}" type="sibTrans" cxnId="{7E068180-5777-411B-A0AC-5C1CEAC5A24B}">
      <dgm:prSet/>
      <dgm:spPr/>
      <dgm:t>
        <a:bodyPr/>
        <a:lstStyle/>
        <a:p>
          <a:endParaRPr lang="es-MX"/>
        </a:p>
      </dgm:t>
    </dgm:pt>
    <dgm:pt modelId="{97A691C5-4799-415A-A1CE-2FBDA9B7A744}">
      <dgm:prSet phldrT="[Texto]"/>
      <dgm:spPr/>
      <dgm:t>
        <a:bodyPr/>
        <a:lstStyle/>
        <a:p>
          <a:r>
            <a:rPr lang="es-MX" dirty="0"/>
            <a:t>Paso 6</a:t>
          </a:r>
        </a:p>
        <a:p>
          <a:r>
            <a:rPr lang="es-MX" dirty="0"/>
            <a:t>Seleccionar diseño de investigación</a:t>
          </a:r>
        </a:p>
      </dgm:t>
    </dgm:pt>
    <dgm:pt modelId="{0CA69E3F-0247-43EF-99D8-3D12E8D1E7F7}" type="parTrans" cxnId="{75CDEB7E-5599-48B4-B3EE-CF71D18E417B}">
      <dgm:prSet/>
      <dgm:spPr/>
      <dgm:t>
        <a:bodyPr/>
        <a:lstStyle/>
        <a:p>
          <a:endParaRPr lang="es-MX"/>
        </a:p>
      </dgm:t>
    </dgm:pt>
    <dgm:pt modelId="{4B7E5F78-883B-42F0-A296-487821A2867C}" type="sibTrans" cxnId="{75CDEB7E-5599-48B4-B3EE-CF71D18E417B}">
      <dgm:prSet/>
      <dgm:spPr/>
      <dgm:t>
        <a:bodyPr/>
        <a:lstStyle/>
        <a:p>
          <a:endParaRPr lang="es-MX"/>
        </a:p>
      </dgm:t>
    </dgm:pt>
    <dgm:pt modelId="{63F8FFB7-28AD-486B-969C-B6800F6D8B95}">
      <dgm:prSet phldrT="[Texto]"/>
      <dgm:spPr/>
      <dgm:t>
        <a:bodyPr/>
        <a:lstStyle/>
        <a:p>
          <a:r>
            <a:rPr lang="es-MX" dirty="0"/>
            <a:t>Paso 7</a:t>
          </a:r>
        </a:p>
        <a:p>
          <a:r>
            <a:rPr lang="es-MX" dirty="0"/>
            <a:t>Selección de la muestra</a:t>
          </a:r>
        </a:p>
      </dgm:t>
    </dgm:pt>
    <dgm:pt modelId="{E7D6C6A6-B33E-4F30-8326-3A498EBE5339}" type="parTrans" cxnId="{7209207D-D1B5-4219-A234-6B02EABBE1C6}">
      <dgm:prSet/>
      <dgm:spPr/>
      <dgm:t>
        <a:bodyPr/>
        <a:lstStyle/>
        <a:p>
          <a:endParaRPr lang="es-MX"/>
        </a:p>
      </dgm:t>
    </dgm:pt>
    <dgm:pt modelId="{BE9BBFA4-A64B-4652-9671-29A41F7ECD99}" type="sibTrans" cxnId="{7209207D-D1B5-4219-A234-6B02EABBE1C6}">
      <dgm:prSet/>
      <dgm:spPr/>
      <dgm:t>
        <a:bodyPr/>
        <a:lstStyle/>
        <a:p>
          <a:endParaRPr lang="es-MX"/>
        </a:p>
      </dgm:t>
    </dgm:pt>
    <dgm:pt modelId="{400CCD1B-076B-4B5C-9674-ED69FCE58D4F}">
      <dgm:prSet phldrT="[Texto]"/>
      <dgm:spPr/>
      <dgm:t>
        <a:bodyPr/>
        <a:lstStyle/>
        <a:p>
          <a:r>
            <a:rPr lang="es-MX" dirty="0"/>
            <a:t>Paso 8</a:t>
          </a:r>
        </a:p>
        <a:p>
          <a:r>
            <a:rPr lang="es-MX" dirty="0"/>
            <a:t>Recolección de datos</a:t>
          </a:r>
        </a:p>
      </dgm:t>
    </dgm:pt>
    <dgm:pt modelId="{BB6E38C0-5F63-40AE-980B-36D210F023AB}" type="parTrans" cxnId="{79B43EE8-534A-45A4-85BE-F0FEC6D29579}">
      <dgm:prSet/>
      <dgm:spPr/>
      <dgm:t>
        <a:bodyPr/>
        <a:lstStyle/>
        <a:p>
          <a:endParaRPr lang="es-MX"/>
        </a:p>
      </dgm:t>
    </dgm:pt>
    <dgm:pt modelId="{6D44CCE0-9023-4220-B2E2-F2BDC66ED4C8}" type="sibTrans" cxnId="{79B43EE8-534A-45A4-85BE-F0FEC6D29579}">
      <dgm:prSet/>
      <dgm:spPr/>
      <dgm:t>
        <a:bodyPr/>
        <a:lstStyle/>
        <a:p>
          <a:endParaRPr lang="es-MX"/>
        </a:p>
      </dgm:t>
    </dgm:pt>
    <dgm:pt modelId="{4B6C4EE4-37CA-48BC-ACF9-BF8E0B03F585}">
      <dgm:prSet phldrT="[Texto]"/>
      <dgm:spPr/>
      <dgm:t>
        <a:bodyPr/>
        <a:lstStyle/>
        <a:p>
          <a:r>
            <a:rPr lang="es-MX" dirty="0"/>
            <a:t>Paso 9</a:t>
          </a:r>
        </a:p>
        <a:p>
          <a:r>
            <a:rPr lang="es-MX" dirty="0"/>
            <a:t>Analizar los datos</a:t>
          </a:r>
        </a:p>
      </dgm:t>
    </dgm:pt>
    <dgm:pt modelId="{77919D82-6B1F-4070-9E25-B7B656DAADEE}" type="parTrans" cxnId="{03CB10D2-832F-40CF-8F06-DEC84AFE968E}">
      <dgm:prSet/>
      <dgm:spPr/>
      <dgm:t>
        <a:bodyPr/>
        <a:lstStyle/>
        <a:p>
          <a:endParaRPr lang="es-MX"/>
        </a:p>
      </dgm:t>
    </dgm:pt>
    <dgm:pt modelId="{9FA88AD3-5A1A-4455-A241-B93EEE1940EF}" type="sibTrans" cxnId="{03CB10D2-832F-40CF-8F06-DEC84AFE968E}">
      <dgm:prSet/>
      <dgm:spPr/>
      <dgm:t>
        <a:bodyPr/>
        <a:lstStyle/>
        <a:p>
          <a:endParaRPr lang="es-MX"/>
        </a:p>
      </dgm:t>
    </dgm:pt>
    <dgm:pt modelId="{CA45D0FF-A139-42DD-8B16-08F2F3F678BD}">
      <dgm:prSet phldrT="[Texto]"/>
      <dgm:spPr/>
      <dgm:t>
        <a:bodyPr/>
        <a:lstStyle/>
        <a:p>
          <a:r>
            <a:rPr lang="es-MX" dirty="0"/>
            <a:t>Paso 10</a:t>
          </a:r>
        </a:p>
        <a:p>
          <a:r>
            <a:rPr lang="es-MX" dirty="0"/>
            <a:t>Presentar resultado</a:t>
          </a:r>
        </a:p>
      </dgm:t>
    </dgm:pt>
    <dgm:pt modelId="{0D0BFC46-9C1C-419A-A90E-19BD68F6B455}" type="parTrans" cxnId="{968807C9-F84C-4FE6-8527-7E668E786B2F}">
      <dgm:prSet/>
      <dgm:spPr/>
      <dgm:t>
        <a:bodyPr/>
        <a:lstStyle/>
        <a:p>
          <a:endParaRPr lang="es-MX"/>
        </a:p>
      </dgm:t>
    </dgm:pt>
    <dgm:pt modelId="{581BF73E-B958-4864-A30C-93D92074E3D5}" type="sibTrans" cxnId="{968807C9-F84C-4FE6-8527-7E668E786B2F}">
      <dgm:prSet/>
      <dgm:spPr/>
      <dgm:t>
        <a:bodyPr/>
        <a:lstStyle/>
        <a:p>
          <a:endParaRPr lang="es-MX"/>
        </a:p>
      </dgm:t>
    </dgm:pt>
    <dgm:pt modelId="{DD5DA61D-B205-468F-A765-A7AD471AC756}" type="pres">
      <dgm:prSet presAssocID="{250417B1-3797-4724-9708-86BA0D98AAA9}" presName="diagram" presStyleCnt="0">
        <dgm:presLayoutVars>
          <dgm:dir/>
          <dgm:resizeHandles val="exact"/>
        </dgm:presLayoutVars>
      </dgm:prSet>
      <dgm:spPr/>
    </dgm:pt>
    <dgm:pt modelId="{99F3B66C-3E68-4E3A-81DA-EF39720B01EA}" type="pres">
      <dgm:prSet presAssocID="{EE0C1AB5-3D4D-4061-B4AC-39BED0F8E62C}" presName="node" presStyleLbl="node1" presStyleIdx="0" presStyleCnt="10">
        <dgm:presLayoutVars>
          <dgm:bulletEnabled val="1"/>
        </dgm:presLayoutVars>
      </dgm:prSet>
      <dgm:spPr/>
    </dgm:pt>
    <dgm:pt modelId="{1408A7BD-FCEE-431B-B90A-8DBEEC427714}" type="pres">
      <dgm:prSet presAssocID="{49CF284B-F329-4B36-ABE2-DAC6E35E898C}" presName="sibTrans" presStyleLbl="sibTrans2D1" presStyleIdx="0" presStyleCnt="9"/>
      <dgm:spPr/>
    </dgm:pt>
    <dgm:pt modelId="{7BD5DD02-C94E-43C2-AE01-9A51C49FFF9B}" type="pres">
      <dgm:prSet presAssocID="{49CF284B-F329-4B36-ABE2-DAC6E35E898C}" presName="connectorText" presStyleLbl="sibTrans2D1" presStyleIdx="0" presStyleCnt="9"/>
      <dgm:spPr/>
    </dgm:pt>
    <dgm:pt modelId="{20E37C8E-ADF5-4FF4-B390-223A526A7AA3}" type="pres">
      <dgm:prSet presAssocID="{9491416E-CB3E-495D-A583-A4813C0E9866}" presName="node" presStyleLbl="node1" presStyleIdx="1" presStyleCnt="10">
        <dgm:presLayoutVars>
          <dgm:bulletEnabled val="1"/>
        </dgm:presLayoutVars>
      </dgm:prSet>
      <dgm:spPr/>
    </dgm:pt>
    <dgm:pt modelId="{E7CD0E0A-A469-4706-9DD6-E9AE00A4B63E}" type="pres">
      <dgm:prSet presAssocID="{74C41B7E-79CD-4612-A0DC-97631EB72EB5}" presName="sibTrans" presStyleLbl="sibTrans2D1" presStyleIdx="1" presStyleCnt="9"/>
      <dgm:spPr/>
    </dgm:pt>
    <dgm:pt modelId="{877B39D0-461D-4085-867F-B488EB8A4FE8}" type="pres">
      <dgm:prSet presAssocID="{74C41B7E-79CD-4612-A0DC-97631EB72EB5}" presName="connectorText" presStyleLbl="sibTrans2D1" presStyleIdx="1" presStyleCnt="9"/>
      <dgm:spPr/>
    </dgm:pt>
    <dgm:pt modelId="{88F785AC-5A81-4244-9C65-12131BA0DE6D}" type="pres">
      <dgm:prSet presAssocID="{4D8050FC-B48A-4762-BA7F-116819E7BB65}" presName="node" presStyleLbl="node1" presStyleIdx="2" presStyleCnt="10">
        <dgm:presLayoutVars>
          <dgm:bulletEnabled val="1"/>
        </dgm:presLayoutVars>
      </dgm:prSet>
      <dgm:spPr/>
    </dgm:pt>
    <dgm:pt modelId="{2B97ECB7-44ED-411D-9912-79BD64660CCF}" type="pres">
      <dgm:prSet presAssocID="{0033734C-3ACD-455B-8641-DC2174B7DF17}" presName="sibTrans" presStyleLbl="sibTrans2D1" presStyleIdx="2" presStyleCnt="9"/>
      <dgm:spPr/>
    </dgm:pt>
    <dgm:pt modelId="{65B24BC0-EA4A-41C9-8092-99E87271A5DF}" type="pres">
      <dgm:prSet presAssocID="{0033734C-3ACD-455B-8641-DC2174B7DF17}" presName="connectorText" presStyleLbl="sibTrans2D1" presStyleIdx="2" presStyleCnt="9"/>
      <dgm:spPr/>
    </dgm:pt>
    <dgm:pt modelId="{2A1861F8-B3E0-435B-851D-D990E8CD8280}" type="pres">
      <dgm:prSet presAssocID="{99CA9BE9-52BF-4843-A566-54B861054484}" presName="node" presStyleLbl="node1" presStyleIdx="3" presStyleCnt="10">
        <dgm:presLayoutVars>
          <dgm:bulletEnabled val="1"/>
        </dgm:presLayoutVars>
      </dgm:prSet>
      <dgm:spPr/>
    </dgm:pt>
    <dgm:pt modelId="{818C5E45-6402-4C50-8343-C55811B374D4}" type="pres">
      <dgm:prSet presAssocID="{955EB5CC-416A-4599-BA42-3B8A756F9C0D}" presName="sibTrans" presStyleLbl="sibTrans2D1" presStyleIdx="3" presStyleCnt="9"/>
      <dgm:spPr/>
    </dgm:pt>
    <dgm:pt modelId="{B31FDFF4-A471-465B-A0A3-7FAF0E29556D}" type="pres">
      <dgm:prSet presAssocID="{955EB5CC-416A-4599-BA42-3B8A756F9C0D}" presName="connectorText" presStyleLbl="sibTrans2D1" presStyleIdx="3" presStyleCnt="9"/>
      <dgm:spPr/>
    </dgm:pt>
    <dgm:pt modelId="{C3D2A82B-009D-410A-8D59-D4436C9B79FB}" type="pres">
      <dgm:prSet presAssocID="{14E6B941-7CBF-4283-85E3-BC17C5BDD09F}" presName="node" presStyleLbl="node1" presStyleIdx="4" presStyleCnt="10">
        <dgm:presLayoutVars>
          <dgm:bulletEnabled val="1"/>
        </dgm:presLayoutVars>
      </dgm:prSet>
      <dgm:spPr/>
    </dgm:pt>
    <dgm:pt modelId="{B9FB74AD-42F0-4720-9548-24294EBA7F4C}" type="pres">
      <dgm:prSet presAssocID="{AC1DD11E-DC84-4CB2-BFFF-14FDB3EFCC02}" presName="sibTrans" presStyleLbl="sibTrans2D1" presStyleIdx="4" presStyleCnt="9"/>
      <dgm:spPr/>
    </dgm:pt>
    <dgm:pt modelId="{33ED2D1E-ECE3-4E06-B293-22A393C222FE}" type="pres">
      <dgm:prSet presAssocID="{AC1DD11E-DC84-4CB2-BFFF-14FDB3EFCC02}" presName="connectorText" presStyleLbl="sibTrans2D1" presStyleIdx="4" presStyleCnt="9"/>
      <dgm:spPr/>
    </dgm:pt>
    <dgm:pt modelId="{E7C4CD05-3B45-4FC0-87CD-A6D047940F73}" type="pres">
      <dgm:prSet presAssocID="{97A691C5-4799-415A-A1CE-2FBDA9B7A744}" presName="node" presStyleLbl="node1" presStyleIdx="5" presStyleCnt="10">
        <dgm:presLayoutVars>
          <dgm:bulletEnabled val="1"/>
        </dgm:presLayoutVars>
      </dgm:prSet>
      <dgm:spPr/>
    </dgm:pt>
    <dgm:pt modelId="{6E2893AC-260A-4271-9738-5151241E87C7}" type="pres">
      <dgm:prSet presAssocID="{4B7E5F78-883B-42F0-A296-487821A2867C}" presName="sibTrans" presStyleLbl="sibTrans2D1" presStyleIdx="5" presStyleCnt="9"/>
      <dgm:spPr/>
    </dgm:pt>
    <dgm:pt modelId="{6649171A-84A2-43E1-AC00-A1A91FB3F5CE}" type="pres">
      <dgm:prSet presAssocID="{4B7E5F78-883B-42F0-A296-487821A2867C}" presName="connectorText" presStyleLbl="sibTrans2D1" presStyleIdx="5" presStyleCnt="9"/>
      <dgm:spPr/>
    </dgm:pt>
    <dgm:pt modelId="{73040781-F8FD-4DD5-A5A3-A8D35CCBF899}" type="pres">
      <dgm:prSet presAssocID="{63F8FFB7-28AD-486B-969C-B6800F6D8B95}" presName="node" presStyleLbl="node1" presStyleIdx="6" presStyleCnt="10">
        <dgm:presLayoutVars>
          <dgm:bulletEnabled val="1"/>
        </dgm:presLayoutVars>
      </dgm:prSet>
      <dgm:spPr/>
    </dgm:pt>
    <dgm:pt modelId="{31651296-9E13-407C-8892-7B2BDA513B3D}" type="pres">
      <dgm:prSet presAssocID="{BE9BBFA4-A64B-4652-9671-29A41F7ECD99}" presName="sibTrans" presStyleLbl="sibTrans2D1" presStyleIdx="6" presStyleCnt="9"/>
      <dgm:spPr/>
    </dgm:pt>
    <dgm:pt modelId="{B0CD3A13-89C3-47CD-BF51-7DBF63510BCC}" type="pres">
      <dgm:prSet presAssocID="{BE9BBFA4-A64B-4652-9671-29A41F7ECD99}" presName="connectorText" presStyleLbl="sibTrans2D1" presStyleIdx="6" presStyleCnt="9"/>
      <dgm:spPr/>
    </dgm:pt>
    <dgm:pt modelId="{7A38C398-4A62-423D-AE42-1F4E0EACC390}" type="pres">
      <dgm:prSet presAssocID="{400CCD1B-076B-4B5C-9674-ED69FCE58D4F}" presName="node" presStyleLbl="node1" presStyleIdx="7" presStyleCnt="10">
        <dgm:presLayoutVars>
          <dgm:bulletEnabled val="1"/>
        </dgm:presLayoutVars>
      </dgm:prSet>
      <dgm:spPr/>
    </dgm:pt>
    <dgm:pt modelId="{2BF8BD32-0906-42B7-9000-95E8263424A8}" type="pres">
      <dgm:prSet presAssocID="{6D44CCE0-9023-4220-B2E2-F2BDC66ED4C8}" presName="sibTrans" presStyleLbl="sibTrans2D1" presStyleIdx="7" presStyleCnt="9"/>
      <dgm:spPr/>
    </dgm:pt>
    <dgm:pt modelId="{98ED813C-40FE-4097-881E-CB7140F32CBB}" type="pres">
      <dgm:prSet presAssocID="{6D44CCE0-9023-4220-B2E2-F2BDC66ED4C8}" presName="connectorText" presStyleLbl="sibTrans2D1" presStyleIdx="7" presStyleCnt="9"/>
      <dgm:spPr/>
    </dgm:pt>
    <dgm:pt modelId="{D4A566CA-E2C6-4A81-84FD-77448661C992}" type="pres">
      <dgm:prSet presAssocID="{4B6C4EE4-37CA-48BC-ACF9-BF8E0B03F585}" presName="node" presStyleLbl="node1" presStyleIdx="8" presStyleCnt="10">
        <dgm:presLayoutVars>
          <dgm:bulletEnabled val="1"/>
        </dgm:presLayoutVars>
      </dgm:prSet>
      <dgm:spPr/>
    </dgm:pt>
    <dgm:pt modelId="{EC3FFD37-BB37-4F39-83EA-71CB4018860B}" type="pres">
      <dgm:prSet presAssocID="{9FA88AD3-5A1A-4455-A241-B93EEE1940EF}" presName="sibTrans" presStyleLbl="sibTrans2D1" presStyleIdx="8" presStyleCnt="9"/>
      <dgm:spPr/>
    </dgm:pt>
    <dgm:pt modelId="{E7784E5B-77C7-46D6-80BD-B96A906515B7}" type="pres">
      <dgm:prSet presAssocID="{9FA88AD3-5A1A-4455-A241-B93EEE1940EF}" presName="connectorText" presStyleLbl="sibTrans2D1" presStyleIdx="8" presStyleCnt="9"/>
      <dgm:spPr/>
    </dgm:pt>
    <dgm:pt modelId="{3E31125C-3682-45B9-A7FC-2FFEBD9786BD}" type="pres">
      <dgm:prSet presAssocID="{CA45D0FF-A139-42DD-8B16-08F2F3F678BD}" presName="node" presStyleLbl="node1" presStyleIdx="9" presStyleCnt="10">
        <dgm:presLayoutVars>
          <dgm:bulletEnabled val="1"/>
        </dgm:presLayoutVars>
      </dgm:prSet>
      <dgm:spPr/>
    </dgm:pt>
  </dgm:ptLst>
  <dgm:cxnLst>
    <dgm:cxn modelId="{50100FA0-3D90-45BE-9217-58AA35988F80}" type="presOf" srcId="{6D44CCE0-9023-4220-B2E2-F2BDC66ED4C8}" destId="{2BF8BD32-0906-42B7-9000-95E8263424A8}" srcOrd="0" destOrd="0" presId="urn:microsoft.com/office/officeart/2005/8/layout/process5"/>
    <dgm:cxn modelId="{3AC5669E-0BF5-48E9-A240-D08CCD896CF0}" type="presOf" srcId="{49CF284B-F329-4B36-ABE2-DAC6E35E898C}" destId="{1408A7BD-FCEE-431B-B90A-8DBEEC427714}" srcOrd="0" destOrd="0" presId="urn:microsoft.com/office/officeart/2005/8/layout/process5"/>
    <dgm:cxn modelId="{C5941B3F-F717-4F29-9609-6BD4905DA588}" type="presOf" srcId="{AC1DD11E-DC84-4CB2-BFFF-14FDB3EFCC02}" destId="{33ED2D1E-ECE3-4E06-B293-22A393C222FE}" srcOrd="1" destOrd="0" presId="urn:microsoft.com/office/officeart/2005/8/layout/process5"/>
    <dgm:cxn modelId="{03CB10D2-832F-40CF-8F06-DEC84AFE968E}" srcId="{250417B1-3797-4724-9708-86BA0D98AAA9}" destId="{4B6C4EE4-37CA-48BC-ACF9-BF8E0B03F585}" srcOrd="8" destOrd="0" parTransId="{77919D82-6B1F-4070-9E25-B7B656DAADEE}" sibTransId="{9FA88AD3-5A1A-4455-A241-B93EEE1940EF}"/>
    <dgm:cxn modelId="{0235DC16-7177-4C74-9C93-7FB822AD3AAC}" srcId="{250417B1-3797-4724-9708-86BA0D98AAA9}" destId="{EE0C1AB5-3D4D-4061-B4AC-39BED0F8E62C}" srcOrd="0" destOrd="0" parTransId="{F169FB5A-3DB2-4A56-A132-EF902C488E6C}" sibTransId="{49CF284B-F329-4B36-ABE2-DAC6E35E898C}"/>
    <dgm:cxn modelId="{75CDEB7E-5599-48B4-B3EE-CF71D18E417B}" srcId="{250417B1-3797-4724-9708-86BA0D98AAA9}" destId="{97A691C5-4799-415A-A1CE-2FBDA9B7A744}" srcOrd="5" destOrd="0" parTransId="{0CA69E3F-0247-43EF-99D8-3D12E8D1E7F7}" sibTransId="{4B7E5F78-883B-42F0-A296-487821A2867C}"/>
    <dgm:cxn modelId="{FEC23408-FC5F-4D0E-8174-9BE57C634D54}" type="presOf" srcId="{955EB5CC-416A-4599-BA42-3B8A756F9C0D}" destId="{818C5E45-6402-4C50-8343-C55811B374D4}" srcOrd="0" destOrd="0" presId="urn:microsoft.com/office/officeart/2005/8/layout/process5"/>
    <dgm:cxn modelId="{AA156B77-3C47-4028-8296-F3B553860BB8}" type="presOf" srcId="{AC1DD11E-DC84-4CB2-BFFF-14FDB3EFCC02}" destId="{B9FB74AD-42F0-4720-9548-24294EBA7F4C}" srcOrd="0" destOrd="0" presId="urn:microsoft.com/office/officeart/2005/8/layout/process5"/>
    <dgm:cxn modelId="{2F25742A-A319-474F-863E-C63CE278CB2C}" type="presOf" srcId="{14E6B941-7CBF-4283-85E3-BC17C5BDD09F}" destId="{C3D2A82B-009D-410A-8D59-D4436C9B79FB}" srcOrd="0" destOrd="0" presId="urn:microsoft.com/office/officeart/2005/8/layout/process5"/>
    <dgm:cxn modelId="{79194A25-31E5-41F9-9CEF-9A2EBA54E552}" type="presOf" srcId="{4D8050FC-B48A-4762-BA7F-116819E7BB65}" destId="{88F785AC-5A81-4244-9C65-12131BA0DE6D}" srcOrd="0" destOrd="0" presId="urn:microsoft.com/office/officeart/2005/8/layout/process5"/>
    <dgm:cxn modelId="{415E9CB6-2806-4E57-8B03-263CA569D3C3}" type="presOf" srcId="{6D44CCE0-9023-4220-B2E2-F2BDC66ED4C8}" destId="{98ED813C-40FE-4097-881E-CB7140F32CBB}" srcOrd="1" destOrd="0" presId="urn:microsoft.com/office/officeart/2005/8/layout/process5"/>
    <dgm:cxn modelId="{62F9A58D-5740-4F3B-B6D6-4C8AAE0C2B44}" type="presOf" srcId="{400CCD1B-076B-4B5C-9674-ED69FCE58D4F}" destId="{7A38C398-4A62-423D-AE42-1F4E0EACC390}" srcOrd="0" destOrd="0" presId="urn:microsoft.com/office/officeart/2005/8/layout/process5"/>
    <dgm:cxn modelId="{968807C9-F84C-4FE6-8527-7E668E786B2F}" srcId="{250417B1-3797-4724-9708-86BA0D98AAA9}" destId="{CA45D0FF-A139-42DD-8B16-08F2F3F678BD}" srcOrd="9" destOrd="0" parTransId="{0D0BFC46-9C1C-419A-A90E-19BD68F6B455}" sibTransId="{581BF73E-B958-4864-A30C-93D92074E3D5}"/>
    <dgm:cxn modelId="{48C0122F-210A-4F26-9322-5DFD7E5A3098}" type="presOf" srcId="{74C41B7E-79CD-4612-A0DC-97631EB72EB5}" destId="{E7CD0E0A-A469-4706-9DD6-E9AE00A4B63E}" srcOrd="0" destOrd="0" presId="urn:microsoft.com/office/officeart/2005/8/layout/process5"/>
    <dgm:cxn modelId="{65AA7E58-6CBC-43D6-A364-37003127C825}" type="presOf" srcId="{9FA88AD3-5A1A-4455-A241-B93EEE1940EF}" destId="{E7784E5B-77C7-46D6-80BD-B96A906515B7}" srcOrd="1" destOrd="0" presId="urn:microsoft.com/office/officeart/2005/8/layout/process5"/>
    <dgm:cxn modelId="{6F1EB8D7-8B6E-4B23-9F98-F7BB456D1EDD}" type="presOf" srcId="{9FA88AD3-5A1A-4455-A241-B93EEE1940EF}" destId="{EC3FFD37-BB37-4F39-83EA-71CB4018860B}" srcOrd="0" destOrd="0" presId="urn:microsoft.com/office/officeart/2005/8/layout/process5"/>
    <dgm:cxn modelId="{ABEB7932-4273-41AD-8068-8284CD99961D}" type="presOf" srcId="{0033734C-3ACD-455B-8641-DC2174B7DF17}" destId="{65B24BC0-EA4A-41C9-8092-99E87271A5DF}" srcOrd="1" destOrd="0" presId="urn:microsoft.com/office/officeart/2005/8/layout/process5"/>
    <dgm:cxn modelId="{A6479FF8-C453-4D19-9720-81C709E8EC94}" type="presOf" srcId="{250417B1-3797-4724-9708-86BA0D98AAA9}" destId="{DD5DA61D-B205-468F-A765-A7AD471AC756}" srcOrd="0" destOrd="0" presId="urn:microsoft.com/office/officeart/2005/8/layout/process5"/>
    <dgm:cxn modelId="{203D4396-B510-44D6-BCBB-07751206528B}" srcId="{250417B1-3797-4724-9708-86BA0D98AAA9}" destId="{99CA9BE9-52BF-4843-A566-54B861054484}" srcOrd="3" destOrd="0" parTransId="{46FD113A-29C7-4807-8B4B-F6C196C42B40}" sibTransId="{955EB5CC-416A-4599-BA42-3B8A756F9C0D}"/>
    <dgm:cxn modelId="{9647E671-877C-485B-BAD9-54658114BEC6}" srcId="{250417B1-3797-4724-9708-86BA0D98AAA9}" destId="{4D8050FC-B48A-4762-BA7F-116819E7BB65}" srcOrd="2" destOrd="0" parTransId="{03E23EE9-C6A2-4130-B862-6387DED4CBE4}" sibTransId="{0033734C-3ACD-455B-8641-DC2174B7DF17}"/>
    <dgm:cxn modelId="{7E068180-5777-411B-A0AC-5C1CEAC5A24B}" srcId="{250417B1-3797-4724-9708-86BA0D98AAA9}" destId="{14E6B941-7CBF-4283-85E3-BC17C5BDD09F}" srcOrd="4" destOrd="0" parTransId="{9A220395-7F06-4B19-ADD9-E85CEA4A03A0}" sibTransId="{AC1DD11E-DC84-4CB2-BFFF-14FDB3EFCC02}"/>
    <dgm:cxn modelId="{13580C20-12F3-4C01-A2D6-4D2906C742A4}" type="presOf" srcId="{97A691C5-4799-415A-A1CE-2FBDA9B7A744}" destId="{E7C4CD05-3B45-4FC0-87CD-A6D047940F73}" srcOrd="0" destOrd="0" presId="urn:microsoft.com/office/officeart/2005/8/layout/process5"/>
    <dgm:cxn modelId="{D277332B-3E8E-4EA5-B64A-30AC9F8A5A39}" type="presOf" srcId="{4B7E5F78-883B-42F0-A296-487821A2867C}" destId="{6E2893AC-260A-4271-9738-5151241E87C7}" srcOrd="0" destOrd="0" presId="urn:microsoft.com/office/officeart/2005/8/layout/process5"/>
    <dgm:cxn modelId="{FD892321-25F9-447F-BC63-787A3127D449}" type="presOf" srcId="{955EB5CC-416A-4599-BA42-3B8A756F9C0D}" destId="{B31FDFF4-A471-465B-A0A3-7FAF0E29556D}" srcOrd="1" destOrd="0" presId="urn:microsoft.com/office/officeart/2005/8/layout/process5"/>
    <dgm:cxn modelId="{38A63BC2-7DD3-41FA-A064-371968815E6E}" type="presOf" srcId="{49CF284B-F329-4B36-ABE2-DAC6E35E898C}" destId="{7BD5DD02-C94E-43C2-AE01-9A51C49FFF9B}" srcOrd="1" destOrd="0" presId="urn:microsoft.com/office/officeart/2005/8/layout/process5"/>
    <dgm:cxn modelId="{C314F03E-3D5D-4EF9-9108-9473E2694519}" type="presOf" srcId="{EE0C1AB5-3D4D-4061-B4AC-39BED0F8E62C}" destId="{99F3B66C-3E68-4E3A-81DA-EF39720B01EA}" srcOrd="0" destOrd="0" presId="urn:microsoft.com/office/officeart/2005/8/layout/process5"/>
    <dgm:cxn modelId="{921443B2-F757-41AC-B872-FE4996109BB6}" type="presOf" srcId="{74C41B7E-79CD-4612-A0DC-97631EB72EB5}" destId="{877B39D0-461D-4085-867F-B488EB8A4FE8}" srcOrd="1" destOrd="0" presId="urn:microsoft.com/office/officeart/2005/8/layout/process5"/>
    <dgm:cxn modelId="{79B43EE8-534A-45A4-85BE-F0FEC6D29579}" srcId="{250417B1-3797-4724-9708-86BA0D98AAA9}" destId="{400CCD1B-076B-4B5C-9674-ED69FCE58D4F}" srcOrd="7" destOrd="0" parTransId="{BB6E38C0-5F63-40AE-980B-36D210F023AB}" sibTransId="{6D44CCE0-9023-4220-B2E2-F2BDC66ED4C8}"/>
    <dgm:cxn modelId="{05F73344-385B-4704-A1C2-57A35BED47E3}" type="presOf" srcId="{BE9BBFA4-A64B-4652-9671-29A41F7ECD99}" destId="{31651296-9E13-407C-8892-7B2BDA513B3D}" srcOrd="0" destOrd="0" presId="urn:microsoft.com/office/officeart/2005/8/layout/process5"/>
    <dgm:cxn modelId="{7F328C8C-0B06-48FC-9724-0A5B37E3BBAF}" type="presOf" srcId="{4B7E5F78-883B-42F0-A296-487821A2867C}" destId="{6649171A-84A2-43E1-AC00-A1A91FB3F5CE}" srcOrd="1" destOrd="0" presId="urn:microsoft.com/office/officeart/2005/8/layout/process5"/>
    <dgm:cxn modelId="{6CF5A037-5B71-4643-9587-5CD378A424DB}" type="presOf" srcId="{CA45D0FF-A139-42DD-8B16-08F2F3F678BD}" destId="{3E31125C-3682-45B9-A7FC-2FFEBD9786BD}" srcOrd="0" destOrd="0" presId="urn:microsoft.com/office/officeart/2005/8/layout/process5"/>
    <dgm:cxn modelId="{F56AA269-CB70-4BEA-8111-558BCC8FC651}" type="presOf" srcId="{63F8FFB7-28AD-486B-969C-B6800F6D8B95}" destId="{73040781-F8FD-4DD5-A5A3-A8D35CCBF899}" srcOrd="0" destOrd="0" presId="urn:microsoft.com/office/officeart/2005/8/layout/process5"/>
    <dgm:cxn modelId="{5DCD4C7A-10C5-4C0F-A2E8-4A4DA0438C51}" type="presOf" srcId="{9491416E-CB3E-495D-A583-A4813C0E9866}" destId="{20E37C8E-ADF5-4FF4-B390-223A526A7AA3}" srcOrd="0" destOrd="0" presId="urn:microsoft.com/office/officeart/2005/8/layout/process5"/>
    <dgm:cxn modelId="{59B3A172-A86F-44FA-B809-F9D751DE2DC8}" srcId="{250417B1-3797-4724-9708-86BA0D98AAA9}" destId="{9491416E-CB3E-495D-A583-A4813C0E9866}" srcOrd="1" destOrd="0" parTransId="{367D7865-3D81-472E-8EDC-B13572A16236}" sibTransId="{74C41B7E-79CD-4612-A0DC-97631EB72EB5}"/>
    <dgm:cxn modelId="{E3D1DF9F-A39C-4C4F-A9C2-AF70AC2C87EA}" type="presOf" srcId="{0033734C-3ACD-455B-8641-DC2174B7DF17}" destId="{2B97ECB7-44ED-411D-9912-79BD64660CCF}" srcOrd="0" destOrd="0" presId="urn:microsoft.com/office/officeart/2005/8/layout/process5"/>
    <dgm:cxn modelId="{DC4F34B4-DCD3-470F-A6EA-DD98D348FB3B}" type="presOf" srcId="{BE9BBFA4-A64B-4652-9671-29A41F7ECD99}" destId="{B0CD3A13-89C3-47CD-BF51-7DBF63510BCC}" srcOrd="1" destOrd="0" presId="urn:microsoft.com/office/officeart/2005/8/layout/process5"/>
    <dgm:cxn modelId="{D2E45888-6A39-4E30-B566-0DF4D532B9C3}" type="presOf" srcId="{4B6C4EE4-37CA-48BC-ACF9-BF8E0B03F585}" destId="{D4A566CA-E2C6-4A81-84FD-77448661C992}" srcOrd="0" destOrd="0" presId="urn:microsoft.com/office/officeart/2005/8/layout/process5"/>
    <dgm:cxn modelId="{1EE2FDA0-1692-4285-99E1-7779FBCA01D9}" type="presOf" srcId="{99CA9BE9-52BF-4843-A566-54B861054484}" destId="{2A1861F8-B3E0-435B-851D-D990E8CD8280}" srcOrd="0" destOrd="0" presId="urn:microsoft.com/office/officeart/2005/8/layout/process5"/>
    <dgm:cxn modelId="{7209207D-D1B5-4219-A234-6B02EABBE1C6}" srcId="{250417B1-3797-4724-9708-86BA0D98AAA9}" destId="{63F8FFB7-28AD-486B-969C-B6800F6D8B95}" srcOrd="6" destOrd="0" parTransId="{E7D6C6A6-B33E-4F30-8326-3A498EBE5339}" sibTransId="{BE9BBFA4-A64B-4652-9671-29A41F7ECD99}"/>
    <dgm:cxn modelId="{8AD6E2B7-9394-42DC-9026-DD1FA50BEECD}" type="presParOf" srcId="{DD5DA61D-B205-468F-A765-A7AD471AC756}" destId="{99F3B66C-3E68-4E3A-81DA-EF39720B01EA}" srcOrd="0" destOrd="0" presId="urn:microsoft.com/office/officeart/2005/8/layout/process5"/>
    <dgm:cxn modelId="{81BA483C-0F03-43F1-BD48-861B6FA9C53B}" type="presParOf" srcId="{DD5DA61D-B205-468F-A765-A7AD471AC756}" destId="{1408A7BD-FCEE-431B-B90A-8DBEEC427714}" srcOrd="1" destOrd="0" presId="urn:microsoft.com/office/officeart/2005/8/layout/process5"/>
    <dgm:cxn modelId="{6C541B4C-DCC5-4E91-B1AA-ADF6B13B4DB9}" type="presParOf" srcId="{1408A7BD-FCEE-431B-B90A-8DBEEC427714}" destId="{7BD5DD02-C94E-43C2-AE01-9A51C49FFF9B}" srcOrd="0" destOrd="0" presId="urn:microsoft.com/office/officeart/2005/8/layout/process5"/>
    <dgm:cxn modelId="{0DEFCB4F-C7B4-4137-B6FF-C375A8EEC631}" type="presParOf" srcId="{DD5DA61D-B205-468F-A765-A7AD471AC756}" destId="{20E37C8E-ADF5-4FF4-B390-223A526A7AA3}" srcOrd="2" destOrd="0" presId="urn:microsoft.com/office/officeart/2005/8/layout/process5"/>
    <dgm:cxn modelId="{F6E21E9B-1435-49B3-808A-73C294CFEA53}" type="presParOf" srcId="{DD5DA61D-B205-468F-A765-A7AD471AC756}" destId="{E7CD0E0A-A469-4706-9DD6-E9AE00A4B63E}" srcOrd="3" destOrd="0" presId="urn:microsoft.com/office/officeart/2005/8/layout/process5"/>
    <dgm:cxn modelId="{445AE898-C8C3-4D82-8D93-B4F5BA675875}" type="presParOf" srcId="{E7CD0E0A-A469-4706-9DD6-E9AE00A4B63E}" destId="{877B39D0-461D-4085-867F-B488EB8A4FE8}" srcOrd="0" destOrd="0" presId="urn:microsoft.com/office/officeart/2005/8/layout/process5"/>
    <dgm:cxn modelId="{83535C53-7D44-4B9E-9A3A-2578444D4AC5}" type="presParOf" srcId="{DD5DA61D-B205-468F-A765-A7AD471AC756}" destId="{88F785AC-5A81-4244-9C65-12131BA0DE6D}" srcOrd="4" destOrd="0" presId="urn:microsoft.com/office/officeart/2005/8/layout/process5"/>
    <dgm:cxn modelId="{90E9AA40-E49A-4EC0-B4F2-D88492936160}" type="presParOf" srcId="{DD5DA61D-B205-468F-A765-A7AD471AC756}" destId="{2B97ECB7-44ED-411D-9912-79BD64660CCF}" srcOrd="5" destOrd="0" presId="urn:microsoft.com/office/officeart/2005/8/layout/process5"/>
    <dgm:cxn modelId="{5E6AEF40-D0C6-4ABB-9266-2B6F14FC1DA6}" type="presParOf" srcId="{2B97ECB7-44ED-411D-9912-79BD64660CCF}" destId="{65B24BC0-EA4A-41C9-8092-99E87271A5DF}" srcOrd="0" destOrd="0" presId="urn:microsoft.com/office/officeart/2005/8/layout/process5"/>
    <dgm:cxn modelId="{9109A52D-F008-4FCB-9A5C-166C333B36AC}" type="presParOf" srcId="{DD5DA61D-B205-468F-A765-A7AD471AC756}" destId="{2A1861F8-B3E0-435B-851D-D990E8CD8280}" srcOrd="6" destOrd="0" presId="urn:microsoft.com/office/officeart/2005/8/layout/process5"/>
    <dgm:cxn modelId="{6E3FF3DA-361F-4F69-A818-AE82E9B67492}" type="presParOf" srcId="{DD5DA61D-B205-468F-A765-A7AD471AC756}" destId="{818C5E45-6402-4C50-8343-C55811B374D4}" srcOrd="7" destOrd="0" presId="urn:microsoft.com/office/officeart/2005/8/layout/process5"/>
    <dgm:cxn modelId="{E279B20A-4013-4200-888F-4A5BC71A89A1}" type="presParOf" srcId="{818C5E45-6402-4C50-8343-C55811B374D4}" destId="{B31FDFF4-A471-465B-A0A3-7FAF0E29556D}" srcOrd="0" destOrd="0" presId="urn:microsoft.com/office/officeart/2005/8/layout/process5"/>
    <dgm:cxn modelId="{A206F186-4292-4FE1-83F8-53EAF05BDD8F}" type="presParOf" srcId="{DD5DA61D-B205-468F-A765-A7AD471AC756}" destId="{C3D2A82B-009D-410A-8D59-D4436C9B79FB}" srcOrd="8" destOrd="0" presId="urn:microsoft.com/office/officeart/2005/8/layout/process5"/>
    <dgm:cxn modelId="{95A021EC-2128-4A18-A458-C187EF34F176}" type="presParOf" srcId="{DD5DA61D-B205-468F-A765-A7AD471AC756}" destId="{B9FB74AD-42F0-4720-9548-24294EBA7F4C}" srcOrd="9" destOrd="0" presId="urn:microsoft.com/office/officeart/2005/8/layout/process5"/>
    <dgm:cxn modelId="{FB224DBF-D544-4879-828E-6E5EE509D6B8}" type="presParOf" srcId="{B9FB74AD-42F0-4720-9548-24294EBA7F4C}" destId="{33ED2D1E-ECE3-4E06-B293-22A393C222FE}" srcOrd="0" destOrd="0" presId="urn:microsoft.com/office/officeart/2005/8/layout/process5"/>
    <dgm:cxn modelId="{0B529AB2-BC72-46DF-8695-B73A3680AEF2}" type="presParOf" srcId="{DD5DA61D-B205-468F-A765-A7AD471AC756}" destId="{E7C4CD05-3B45-4FC0-87CD-A6D047940F73}" srcOrd="10" destOrd="0" presId="urn:microsoft.com/office/officeart/2005/8/layout/process5"/>
    <dgm:cxn modelId="{07B5315E-282F-42BB-90CE-F5001924C3D9}" type="presParOf" srcId="{DD5DA61D-B205-468F-A765-A7AD471AC756}" destId="{6E2893AC-260A-4271-9738-5151241E87C7}" srcOrd="11" destOrd="0" presId="urn:microsoft.com/office/officeart/2005/8/layout/process5"/>
    <dgm:cxn modelId="{F7273A66-0630-48C7-9B11-4C8FABDE960A}" type="presParOf" srcId="{6E2893AC-260A-4271-9738-5151241E87C7}" destId="{6649171A-84A2-43E1-AC00-A1A91FB3F5CE}" srcOrd="0" destOrd="0" presId="urn:microsoft.com/office/officeart/2005/8/layout/process5"/>
    <dgm:cxn modelId="{FDEA92E2-C14F-4929-9698-C77AB596DA16}" type="presParOf" srcId="{DD5DA61D-B205-468F-A765-A7AD471AC756}" destId="{73040781-F8FD-4DD5-A5A3-A8D35CCBF899}" srcOrd="12" destOrd="0" presId="urn:microsoft.com/office/officeart/2005/8/layout/process5"/>
    <dgm:cxn modelId="{77AE60FA-B5D2-4E9A-AC6A-F6BD3C45EE1A}" type="presParOf" srcId="{DD5DA61D-B205-468F-A765-A7AD471AC756}" destId="{31651296-9E13-407C-8892-7B2BDA513B3D}" srcOrd="13" destOrd="0" presId="urn:microsoft.com/office/officeart/2005/8/layout/process5"/>
    <dgm:cxn modelId="{440C0D51-15E9-443E-B440-244BDD760A80}" type="presParOf" srcId="{31651296-9E13-407C-8892-7B2BDA513B3D}" destId="{B0CD3A13-89C3-47CD-BF51-7DBF63510BCC}" srcOrd="0" destOrd="0" presId="urn:microsoft.com/office/officeart/2005/8/layout/process5"/>
    <dgm:cxn modelId="{72DC39A7-5C26-437A-9B5A-D0202693E89A}" type="presParOf" srcId="{DD5DA61D-B205-468F-A765-A7AD471AC756}" destId="{7A38C398-4A62-423D-AE42-1F4E0EACC390}" srcOrd="14" destOrd="0" presId="urn:microsoft.com/office/officeart/2005/8/layout/process5"/>
    <dgm:cxn modelId="{61F33DB7-95DF-4DD4-ADC1-10BB5453C59D}" type="presParOf" srcId="{DD5DA61D-B205-468F-A765-A7AD471AC756}" destId="{2BF8BD32-0906-42B7-9000-95E8263424A8}" srcOrd="15" destOrd="0" presId="urn:microsoft.com/office/officeart/2005/8/layout/process5"/>
    <dgm:cxn modelId="{C74A5C8B-EC8D-4EE8-AA78-62660E07F244}" type="presParOf" srcId="{2BF8BD32-0906-42B7-9000-95E8263424A8}" destId="{98ED813C-40FE-4097-881E-CB7140F32CBB}" srcOrd="0" destOrd="0" presId="urn:microsoft.com/office/officeart/2005/8/layout/process5"/>
    <dgm:cxn modelId="{4A9551D0-23CA-47D7-92E5-3281433A856B}" type="presParOf" srcId="{DD5DA61D-B205-468F-A765-A7AD471AC756}" destId="{D4A566CA-E2C6-4A81-84FD-77448661C992}" srcOrd="16" destOrd="0" presId="urn:microsoft.com/office/officeart/2005/8/layout/process5"/>
    <dgm:cxn modelId="{BF63CAE8-0B91-4FA9-BBC7-AA32BB2E8EB9}" type="presParOf" srcId="{DD5DA61D-B205-468F-A765-A7AD471AC756}" destId="{EC3FFD37-BB37-4F39-83EA-71CB4018860B}" srcOrd="17" destOrd="0" presId="urn:microsoft.com/office/officeart/2005/8/layout/process5"/>
    <dgm:cxn modelId="{4F81B84F-650F-403E-9791-CE7CD7D10DBC}" type="presParOf" srcId="{EC3FFD37-BB37-4F39-83EA-71CB4018860B}" destId="{E7784E5B-77C7-46D6-80BD-B96A906515B7}" srcOrd="0" destOrd="0" presId="urn:microsoft.com/office/officeart/2005/8/layout/process5"/>
    <dgm:cxn modelId="{54DD0BA3-8F94-44E5-9E34-79DDBA52D09D}" type="presParOf" srcId="{DD5DA61D-B205-468F-A765-A7AD471AC756}" destId="{3E31125C-3682-45B9-A7FC-2FFEBD9786BD}" srcOrd="18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34F5167-2438-4D14-8F81-67585808FA99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B17C8460-D6E0-4071-A893-10F2B13E4CCE}">
      <dgm:prSet phldrT="[Texto]" custT="1"/>
      <dgm:spPr/>
      <dgm:t>
        <a:bodyPr/>
        <a:lstStyle/>
        <a:p>
          <a:r>
            <a:rPr lang="es-MX" sz="1200" dirty="0"/>
            <a:t>Desarrollo de una idea, tema o área a investigar</a:t>
          </a:r>
        </a:p>
      </dgm:t>
    </dgm:pt>
    <dgm:pt modelId="{5F43201B-D004-449B-B8B0-F29F7D21B6FE}" type="parTrans" cxnId="{A62F8CB1-EEC9-410D-8617-D40566C82D59}">
      <dgm:prSet/>
      <dgm:spPr/>
      <dgm:t>
        <a:bodyPr/>
        <a:lstStyle/>
        <a:p>
          <a:endParaRPr lang="es-MX"/>
        </a:p>
      </dgm:t>
    </dgm:pt>
    <dgm:pt modelId="{DD14C002-C8C7-4C8F-B00F-9FC637A1FAFC}" type="sibTrans" cxnId="{A62F8CB1-EEC9-410D-8617-D40566C82D59}">
      <dgm:prSet/>
      <dgm:spPr/>
      <dgm:t>
        <a:bodyPr/>
        <a:lstStyle/>
        <a:p>
          <a:endParaRPr lang="es-MX"/>
        </a:p>
      </dgm:t>
    </dgm:pt>
    <dgm:pt modelId="{FDA4047E-5F56-4C9C-BBEB-1F7777F76B3F}">
      <dgm:prSet phldrT="[Texto]" custT="1"/>
      <dgm:spPr/>
      <dgm:t>
        <a:bodyPr/>
        <a:lstStyle/>
        <a:p>
          <a:r>
            <a:rPr lang="es-MX" sz="1200" dirty="0"/>
            <a:t>Selección del ambiente o lugar del estudio</a:t>
          </a:r>
        </a:p>
      </dgm:t>
    </dgm:pt>
    <dgm:pt modelId="{642EEC49-22B4-4323-B2E1-68FC2C1F4D38}" type="parTrans" cxnId="{7EB540D7-6F69-4A99-B0A9-26E8E95A5F23}">
      <dgm:prSet/>
      <dgm:spPr/>
      <dgm:t>
        <a:bodyPr/>
        <a:lstStyle/>
        <a:p>
          <a:endParaRPr lang="es-MX"/>
        </a:p>
      </dgm:t>
    </dgm:pt>
    <dgm:pt modelId="{75C6DC3E-6C88-4554-842E-65CE2E3210DA}" type="sibTrans" cxnId="{7EB540D7-6F69-4A99-B0A9-26E8E95A5F23}">
      <dgm:prSet/>
      <dgm:spPr/>
      <dgm:t>
        <a:bodyPr/>
        <a:lstStyle/>
        <a:p>
          <a:endParaRPr lang="es-MX"/>
        </a:p>
      </dgm:t>
    </dgm:pt>
    <dgm:pt modelId="{88D0144E-E056-4E95-904C-AC3E5CE1B4AC}">
      <dgm:prSet phldrT="[Texto]" custT="1"/>
      <dgm:spPr/>
      <dgm:t>
        <a:bodyPr/>
        <a:lstStyle/>
        <a:p>
          <a:r>
            <a:rPr lang="es-MX" sz="1200" dirty="0"/>
            <a:t>Elección de participantes o sujetos de estudio</a:t>
          </a:r>
        </a:p>
      </dgm:t>
    </dgm:pt>
    <dgm:pt modelId="{36773939-96B2-44B9-9248-9AD03592D429}" type="parTrans" cxnId="{4849263A-2B68-4D83-A83D-3F3B5F89C197}">
      <dgm:prSet/>
      <dgm:spPr/>
      <dgm:t>
        <a:bodyPr/>
        <a:lstStyle/>
        <a:p>
          <a:endParaRPr lang="es-MX"/>
        </a:p>
      </dgm:t>
    </dgm:pt>
    <dgm:pt modelId="{5C2BAF73-91CB-4047-A4F5-7EFC1DE9FA7D}" type="sibTrans" cxnId="{4849263A-2B68-4D83-A83D-3F3B5F89C197}">
      <dgm:prSet/>
      <dgm:spPr/>
      <dgm:t>
        <a:bodyPr/>
        <a:lstStyle/>
        <a:p>
          <a:endParaRPr lang="es-MX"/>
        </a:p>
      </dgm:t>
    </dgm:pt>
    <dgm:pt modelId="{04C49CD1-1B0E-496A-8315-8A81FB2E6FC3}">
      <dgm:prSet phldrT="[Texto]" custT="1"/>
      <dgm:spPr/>
      <dgm:t>
        <a:bodyPr/>
        <a:lstStyle/>
        <a:p>
          <a:r>
            <a:rPr lang="es-MX" sz="1200" dirty="0"/>
            <a:t>Inspección del ambiente o lugar de estudio</a:t>
          </a:r>
        </a:p>
      </dgm:t>
    </dgm:pt>
    <dgm:pt modelId="{412545AF-5CDD-4E0D-8978-21BACBBCDA58}" type="parTrans" cxnId="{44172F44-187C-45BB-8F16-0B9F4559E76C}">
      <dgm:prSet/>
      <dgm:spPr/>
      <dgm:t>
        <a:bodyPr/>
        <a:lstStyle/>
        <a:p>
          <a:endParaRPr lang="es-MX"/>
        </a:p>
      </dgm:t>
    </dgm:pt>
    <dgm:pt modelId="{F69F8EAC-2E49-481F-8FA7-032724A9140C}" type="sibTrans" cxnId="{44172F44-187C-45BB-8F16-0B9F4559E76C}">
      <dgm:prSet/>
      <dgm:spPr/>
      <dgm:t>
        <a:bodyPr/>
        <a:lstStyle/>
        <a:p>
          <a:endParaRPr lang="es-MX"/>
        </a:p>
      </dgm:t>
    </dgm:pt>
    <dgm:pt modelId="{5155EDCC-E703-40A5-9496-A7A047F7604A}">
      <dgm:prSet phldrT="[Texto]" custT="1"/>
      <dgm:spPr/>
      <dgm:t>
        <a:bodyPr/>
        <a:lstStyle/>
        <a:p>
          <a:r>
            <a:rPr lang="es-MX" sz="1200" dirty="0"/>
            <a:t>Trabajo de campo</a:t>
          </a:r>
        </a:p>
      </dgm:t>
    </dgm:pt>
    <dgm:pt modelId="{A22C8758-AB4E-4C37-9067-E7C6B49633BE}" type="parTrans" cxnId="{C76B9AA0-106E-4DFC-BE8B-1F883968CCA9}">
      <dgm:prSet/>
      <dgm:spPr/>
      <dgm:t>
        <a:bodyPr/>
        <a:lstStyle/>
        <a:p>
          <a:endParaRPr lang="es-MX"/>
        </a:p>
      </dgm:t>
    </dgm:pt>
    <dgm:pt modelId="{29C42F96-A530-4670-BD4B-CD270F4C3E0D}" type="sibTrans" cxnId="{C76B9AA0-106E-4DFC-BE8B-1F883968CCA9}">
      <dgm:prSet/>
      <dgm:spPr/>
      <dgm:t>
        <a:bodyPr/>
        <a:lstStyle/>
        <a:p>
          <a:endParaRPr lang="es-MX"/>
        </a:p>
      </dgm:t>
    </dgm:pt>
    <dgm:pt modelId="{595C4D76-00AF-4B09-A64E-FB4AF7F515FD}">
      <dgm:prSet phldrT="[Texto]" custT="1"/>
      <dgm:spPr/>
      <dgm:t>
        <a:bodyPr/>
        <a:lstStyle/>
        <a:p>
          <a:r>
            <a:rPr lang="es-MX" sz="1200" dirty="0"/>
            <a:t>Selección de un diseño de investigación</a:t>
          </a:r>
        </a:p>
      </dgm:t>
    </dgm:pt>
    <dgm:pt modelId="{54B14884-001F-4972-9276-FBA588C26A1B}" type="parTrans" cxnId="{494A950A-6F1A-48C4-83C9-FDA56A624A6C}">
      <dgm:prSet/>
      <dgm:spPr/>
      <dgm:t>
        <a:bodyPr/>
        <a:lstStyle/>
        <a:p>
          <a:endParaRPr lang="es-MX"/>
        </a:p>
      </dgm:t>
    </dgm:pt>
    <dgm:pt modelId="{3382F8AB-5BE1-43F8-8FCB-8E8211C92D69}" type="sibTrans" cxnId="{494A950A-6F1A-48C4-83C9-FDA56A624A6C}">
      <dgm:prSet/>
      <dgm:spPr/>
      <dgm:t>
        <a:bodyPr/>
        <a:lstStyle/>
        <a:p>
          <a:endParaRPr lang="es-MX"/>
        </a:p>
      </dgm:t>
    </dgm:pt>
    <dgm:pt modelId="{E16B1B52-3F29-47CB-BEE9-8624100E6D2D}">
      <dgm:prSet phldrT="[Texto]" custT="1"/>
      <dgm:spPr/>
      <dgm:t>
        <a:bodyPr/>
        <a:lstStyle/>
        <a:p>
          <a:r>
            <a:rPr lang="es-MX" sz="1200" dirty="0"/>
            <a:t>Selección o elaboración de un instrumento para recolectar los datos</a:t>
          </a:r>
        </a:p>
      </dgm:t>
    </dgm:pt>
    <dgm:pt modelId="{C198D81A-DE51-4269-9783-0B2E8FCA8DD3}" type="parTrans" cxnId="{5491C55B-E50B-480E-911B-238826EFCA75}">
      <dgm:prSet/>
      <dgm:spPr/>
      <dgm:t>
        <a:bodyPr/>
        <a:lstStyle/>
        <a:p>
          <a:endParaRPr lang="es-MX"/>
        </a:p>
      </dgm:t>
    </dgm:pt>
    <dgm:pt modelId="{A02D8881-31EA-4388-BE7A-4BB0E9744EBA}" type="sibTrans" cxnId="{5491C55B-E50B-480E-911B-238826EFCA75}">
      <dgm:prSet/>
      <dgm:spPr/>
      <dgm:t>
        <a:bodyPr/>
        <a:lstStyle/>
        <a:p>
          <a:endParaRPr lang="es-MX"/>
        </a:p>
      </dgm:t>
    </dgm:pt>
    <dgm:pt modelId="{2579FCF1-D4DC-4C69-965B-77766AE8311F}">
      <dgm:prSet phldrT="[Texto]" custT="1"/>
      <dgm:spPr/>
      <dgm:t>
        <a:bodyPr/>
        <a:lstStyle/>
        <a:p>
          <a:r>
            <a:rPr lang="es-MX" sz="1200" dirty="0"/>
            <a:t>Recolección de datos</a:t>
          </a:r>
        </a:p>
      </dgm:t>
    </dgm:pt>
    <dgm:pt modelId="{13908B69-837B-487E-9D44-C444B0D16C37}" type="parTrans" cxnId="{8668CBC8-A0CF-4823-9D6D-040760A1A038}">
      <dgm:prSet/>
      <dgm:spPr/>
      <dgm:t>
        <a:bodyPr/>
        <a:lstStyle/>
        <a:p>
          <a:endParaRPr lang="es-MX"/>
        </a:p>
      </dgm:t>
    </dgm:pt>
    <dgm:pt modelId="{F0314B37-EE24-4930-B912-E91AECCDD08C}" type="sibTrans" cxnId="{8668CBC8-A0CF-4823-9D6D-040760A1A038}">
      <dgm:prSet/>
      <dgm:spPr/>
      <dgm:t>
        <a:bodyPr/>
        <a:lstStyle/>
        <a:p>
          <a:endParaRPr lang="es-MX"/>
        </a:p>
      </dgm:t>
    </dgm:pt>
    <dgm:pt modelId="{185A2792-521A-4BA9-87B1-8E6691DBA9FC}">
      <dgm:prSet phldrT="[Texto]" custT="1"/>
      <dgm:spPr/>
      <dgm:t>
        <a:bodyPr/>
        <a:lstStyle/>
        <a:p>
          <a:r>
            <a:rPr lang="es-MX" sz="1200" dirty="0"/>
            <a:t>Preparación de los datos</a:t>
          </a:r>
        </a:p>
      </dgm:t>
    </dgm:pt>
    <dgm:pt modelId="{4D80B2BB-ED20-40C5-B2AA-2421D8E48D8A}" type="parTrans" cxnId="{DF58CD4B-0C8D-43B5-B3F3-57E9B34165F4}">
      <dgm:prSet/>
      <dgm:spPr/>
      <dgm:t>
        <a:bodyPr/>
        <a:lstStyle/>
        <a:p>
          <a:endParaRPr lang="es-MX"/>
        </a:p>
      </dgm:t>
    </dgm:pt>
    <dgm:pt modelId="{00F8C6B9-5743-45BE-9FE1-13D531D43B18}" type="sibTrans" cxnId="{DF58CD4B-0C8D-43B5-B3F3-57E9B34165F4}">
      <dgm:prSet/>
      <dgm:spPr/>
      <dgm:t>
        <a:bodyPr/>
        <a:lstStyle/>
        <a:p>
          <a:endParaRPr lang="es-MX"/>
        </a:p>
      </dgm:t>
    </dgm:pt>
    <dgm:pt modelId="{8DAD76BC-312E-4F23-8753-C1572DDBFC8B}">
      <dgm:prSet phldrT="[Texto]" custT="1"/>
      <dgm:spPr/>
      <dgm:t>
        <a:bodyPr/>
        <a:lstStyle/>
        <a:p>
          <a:r>
            <a:rPr lang="es-MX" sz="1200" dirty="0"/>
            <a:t>Análisis de los datos</a:t>
          </a:r>
        </a:p>
      </dgm:t>
    </dgm:pt>
    <dgm:pt modelId="{060EA12B-ACC2-4132-81D1-1A05A229EB16}" type="parTrans" cxnId="{ABA254E6-23D2-4CFF-8DDE-509752151332}">
      <dgm:prSet/>
      <dgm:spPr/>
      <dgm:t>
        <a:bodyPr/>
        <a:lstStyle/>
        <a:p>
          <a:endParaRPr lang="es-MX"/>
        </a:p>
      </dgm:t>
    </dgm:pt>
    <dgm:pt modelId="{F192F7FB-3F01-416A-8D5A-4DB940EF0AD7}" type="sibTrans" cxnId="{ABA254E6-23D2-4CFF-8DDE-509752151332}">
      <dgm:prSet/>
      <dgm:spPr/>
      <dgm:t>
        <a:bodyPr/>
        <a:lstStyle/>
        <a:p>
          <a:endParaRPr lang="es-MX"/>
        </a:p>
      </dgm:t>
    </dgm:pt>
    <dgm:pt modelId="{565FCAF8-F7AA-481D-8F38-98A9F38B0CEC}">
      <dgm:prSet phldrT="[Texto]" custT="1"/>
      <dgm:spPr/>
      <dgm:t>
        <a:bodyPr/>
        <a:lstStyle/>
        <a:p>
          <a:r>
            <a:rPr lang="es-MX" sz="1200" dirty="0"/>
            <a:t>Elaboración reporte final</a:t>
          </a:r>
        </a:p>
      </dgm:t>
    </dgm:pt>
    <dgm:pt modelId="{55F3A0E7-F4BB-4E2C-B070-2BE414DF757C}" type="parTrans" cxnId="{2597F5F5-261E-4441-AD31-B60994380D6F}">
      <dgm:prSet/>
      <dgm:spPr/>
      <dgm:t>
        <a:bodyPr/>
        <a:lstStyle/>
        <a:p>
          <a:endParaRPr lang="es-MX"/>
        </a:p>
      </dgm:t>
    </dgm:pt>
    <dgm:pt modelId="{986FE0FD-5675-46E5-843A-88848E15B6B6}" type="sibTrans" cxnId="{2597F5F5-261E-4441-AD31-B60994380D6F}">
      <dgm:prSet/>
      <dgm:spPr/>
      <dgm:t>
        <a:bodyPr/>
        <a:lstStyle/>
        <a:p>
          <a:endParaRPr lang="es-MX"/>
        </a:p>
      </dgm:t>
    </dgm:pt>
    <dgm:pt modelId="{E7B1250F-E3F1-443D-8376-CB044D074504}" type="pres">
      <dgm:prSet presAssocID="{634F5167-2438-4D14-8F81-67585808FA99}" presName="linearFlow" presStyleCnt="0">
        <dgm:presLayoutVars>
          <dgm:resizeHandles val="exact"/>
        </dgm:presLayoutVars>
      </dgm:prSet>
      <dgm:spPr/>
    </dgm:pt>
    <dgm:pt modelId="{92FF1B73-6FD2-46B2-9DBD-D4AFB620DA34}" type="pres">
      <dgm:prSet presAssocID="{B17C8460-D6E0-4071-A893-10F2B13E4CCE}" presName="node" presStyleLbl="node1" presStyleIdx="0" presStyleCnt="11" custScaleX="180872" custLinFactX="-36108" custLinFactNeighborX="-100000" custLinFactNeighborY="-7407">
        <dgm:presLayoutVars>
          <dgm:bulletEnabled val="1"/>
        </dgm:presLayoutVars>
      </dgm:prSet>
      <dgm:spPr/>
    </dgm:pt>
    <dgm:pt modelId="{62ABAD5E-32E4-4762-9550-256FB0207B69}" type="pres">
      <dgm:prSet presAssocID="{DD14C002-C8C7-4C8F-B00F-9FC637A1FAFC}" presName="sibTrans" presStyleLbl="sibTrans2D1" presStyleIdx="0" presStyleCnt="10"/>
      <dgm:spPr/>
    </dgm:pt>
    <dgm:pt modelId="{8A7F8A6B-CD24-4CAB-B141-4A872C2BD45B}" type="pres">
      <dgm:prSet presAssocID="{DD14C002-C8C7-4C8F-B00F-9FC637A1FAFC}" presName="connectorText" presStyleLbl="sibTrans2D1" presStyleIdx="0" presStyleCnt="10"/>
      <dgm:spPr/>
    </dgm:pt>
    <dgm:pt modelId="{5A6B6579-A682-471B-8909-77C9F30DB8C7}" type="pres">
      <dgm:prSet presAssocID="{FDA4047E-5F56-4C9C-BBEB-1F7777F76B3F}" presName="node" presStyleLbl="node1" presStyleIdx="1" presStyleCnt="11" custScaleX="180872" custLinFactX="-36108" custLinFactNeighborX="-100000" custLinFactNeighborY="-7407">
        <dgm:presLayoutVars>
          <dgm:bulletEnabled val="1"/>
        </dgm:presLayoutVars>
      </dgm:prSet>
      <dgm:spPr/>
    </dgm:pt>
    <dgm:pt modelId="{EECC149F-D14A-4098-8CE8-427202BF426B}" type="pres">
      <dgm:prSet presAssocID="{75C6DC3E-6C88-4554-842E-65CE2E3210DA}" presName="sibTrans" presStyleLbl="sibTrans2D1" presStyleIdx="1" presStyleCnt="10"/>
      <dgm:spPr/>
    </dgm:pt>
    <dgm:pt modelId="{407AC0B9-8854-4880-B078-D84DEF52FB69}" type="pres">
      <dgm:prSet presAssocID="{75C6DC3E-6C88-4554-842E-65CE2E3210DA}" presName="connectorText" presStyleLbl="sibTrans2D1" presStyleIdx="1" presStyleCnt="10"/>
      <dgm:spPr/>
    </dgm:pt>
    <dgm:pt modelId="{D2E7CE6D-F95B-4AA9-BC3C-F954EDB45E30}" type="pres">
      <dgm:prSet presAssocID="{88D0144E-E056-4E95-904C-AC3E5CE1B4AC}" presName="node" presStyleLbl="node1" presStyleIdx="2" presStyleCnt="11" custScaleX="180872" custLinFactX="-36108" custLinFactNeighborX="-100000" custLinFactNeighborY="-7407">
        <dgm:presLayoutVars>
          <dgm:bulletEnabled val="1"/>
        </dgm:presLayoutVars>
      </dgm:prSet>
      <dgm:spPr/>
    </dgm:pt>
    <dgm:pt modelId="{0D89A47D-B47B-4183-A34A-BC1CB8E2EEA8}" type="pres">
      <dgm:prSet presAssocID="{5C2BAF73-91CB-4047-A4F5-7EFC1DE9FA7D}" presName="sibTrans" presStyleLbl="sibTrans2D1" presStyleIdx="2" presStyleCnt="10"/>
      <dgm:spPr/>
    </dgm:pt>
    <dgm:pt modelId="{BE11003D-BE94-41F6-856D-B1814C79A892}" type="pres">
      <dgm:prSet presAssocID="{5C2BAF73-91CB-4047-A4F5-7EFC1DE9FA7D}" presName="connectorText" presStyleLbl="sibTrans2D1" presStyleIdx="2" presStyleCnt="10"/>
      <dgm:spPr/>
    </dgm:pt>
    <dgm:pt modelId="{66AE5169-081C-495B-9D6D-9BA263344981}" type="pres">
      <dgm:prSet presAssocID="{04C49CD1-1B0E-496A-8315-8A81FB2E6FC3}" presName="node" presStyleLbl="node1" presStyleIdx="3" presStyleCnt="11" custScaleX="180872" custLinFactX="-36108" custLinFactNeighborX="-100000" custLinFactNeighborY="-7407">
        <dgm:presLayoutVars>
          <dgm:bulletEnabled val="1"/>
        </dgm:presLayoutVars>
      </dgm:prSet>
      <dgm:spPr/>
    </dgm:pt>
    <dgm:pt modelId="{7A3DBAD9-1386-4A65-9FF7-6AB25DB6D1CB}" type="pres">
      <dgm:prSet presAssocID="{F69F8EAC-2E49-481F-8FA7-032724A9140C}" presName="sibTrans" presStyleLbl="sibTrans2D1" presStyleIdx="3" presStyleCnt="10"/>
      <dgm:spPr/>
    </dgm:pt>
    <dgm:pt modelId="{D143BD7E-F4E0-4541-B12F-8E4DFC9FCC40}" type="pres">
      <dgm:prSet presAssocID="{F69F8EAC-2E49-481F-8FA7-032724A9140C}" presName="connectorText" presStyleLbl="sibTrans2D1" presStyleIdx="3" presStyleCnt="10"/>
      <dgm:spPr/>
    </dgm:pt>
    <dgm:pt modelId="{833624CA-1CCC-4E7A-A21E-272CF0DD01B9}" type="pres">
      <dgm:prSet presAssocID="{5155EDCC-E703-40A5-9496-A7A047F7604A}" presName="node" presStyleLbl="node1" presStyleIdx="4" presStyleCnt="11" custScaleX="180872" custLinFactX="-36108" custLinFactNeighborX="-100000" custLinFactNeighborY="-7407">
        <dgm:presLayoutVars>
          <dgm:bulletEnabled val="1"/>
        </dgm:presLayoutVars>
      </dgm:prSet>
      <dgm:spPr/>
    </dgm:pt>
    <dgm:pt modelId="{6326F041-FDAB-4426-948C-7F4E6A84A5F6}" type="pres">
      <dgm:prSet presAssocID="{29C42F96-A530-4670-BD4B-CD270F4C3E0D}" presName="sibTrans" presStyleLbl="sibTrans2D1" presStyleIdx="4" presStyleCnt="10"/>
      <dgm:spPr/>
    </dgm:pt>
    <dgm:pt modelId="{47F7179B-CFAD-47AE-BDBB-5B7C72527CA9}" type="pres">
      <dgm:prSet presAssocID="{29C42F96-A530-4670-BD4B-CD270F4C3E0D}" presName="connectorText" presStyleLbl="sibTrans2D1" presStyleIdx="4" presStyleCnt="10"/>
      <dgm:spPr/>
    </dgm:pt>
    <dgm:pt modelId="{F68F43A3-2D60-4C87-B145-A4E4C3F7F297}" type="pres">
      <dgm:prSet presAssocID="{595C4D76-00AF-4B09-A64E-FB4AF7F515FD}" presName="node" presStyleLbl="node1" presStyleIdx="5" presStyleCnt="11" custScaleX="180872" custLinFactX="-36108" custLinFactNeighborX="-100000" custLinFactNeighborY="-7407">
        <dgm:presLayoutVars>
          <dgm:bulletEnabled val="1"/>
        </dgm:presLayoutVars>
      </dgm:prSet>
      <dgm:spPr/>
    </dgm:pt>
    <dgm:pt modelId="{E224CC22-0ABA-48B5-8F1F-1A8D281629E6}" type="pres">
      <dgm:prSet presAssocID="{3382F8AB-5BE1-43F8-8FCB-8E8211C92D69}" presName="sibTrans" presStyleLbl="sibTrans2D1" presStyleIdx="5" presStyleCnt="10" custAng="20390122" custScaleX="86084" custScaleY="151776" custLinFactNeighborX="13454" custLinFactNeighborY="-7205"/>
      <dgm:spPr/>
    </dgm:pt>
    <dgm:pt modelId="{D8A0129C-D29D-4767-9F90-349B93DE849E}" type="pres">
      <dgm:prSet presAssocID="{3382F8AB-5BE1-43F8-8FCB-8E8211C92D69}" presName="connectorText" presStyleLbl="sibTrans2D1" presStyleIdx="5" presStyleCnt="10"/>
      <dgm:spPr/>
    </dgm:pt>
    <dgm:pt modelId="{079C3DC5-0E48-4E44-A818-EF5C66CFF608}" type="pres">
      <dgm:prSet presAssocID="{E16B1B52-3F29-47CB-BEE9-8624100E6D2D}" presName="node" presStyleLbl="node1" presStyleIdx="6" presStyleCnt="11" custScaleX="176671" custScaleY="150396" custLinFactX="36998" custLinFactY="-300000" custLinFactNeighborX="100000" custLinFactNeighborY="-336452">
        <dgm:presLayoutVars>
          <dgm:bulletEnabled val="1"/>
        </dgm:presLayoutVars>
      </dgm:prSet>
      <dgm:spPr/>
    </dgm:pt>
    <dgm:pt modelId="{87BB5BCB-AE45-4C91-AFC3-1BB89D7C5B16}" type="pres">
      <dgm:prSet presAssocID="{A02D8881-31EA-4388-BE7A-4BB0E9744EBA}" presName="sibTrans" presStyleLbl="sibTrans2D1" presStyleIdx="6" presStyleCnt="10"/>
      <dgm:spPr/>
    </dgm:pt>
    <dgm:pt modelId="{85B96936-BEDB-49B5-ABB9-456B84ABFEBE}" type="pres">
      <dgm:prSet presAssocID="{A02D8881-31EA-4388-BE7A-4BB0E9744EBA}" presName="connectorText" presStyleLbl="sibTrans2D1" presStyleIdx="6" presStyleCnt="10"/>
      <dgm:spPr/>
    </dgm:pt>
    <dgm:pt modelId="{83D69E7E-0C9E-4F8B-9D85-FC989FFF6AF8}" type="pres">
      <dgm:prSet presAssocID="{2579FCF1-D4DC-4C69-965B-77766AE8311F}" presName="node" presStyleLbl="node1" presStyleIdx="7" presStyleCnt="11" custScaleX="176671" custLinFactX="36998" custLinFactY="-300000" custLinFactNeighborX="100000" custLinFactNeighborY="-321929">
        <dgm:presLayoutVars>
          <dgm:bulletEnabled val="1"/>
        </dgm:presLayoutVars>
      </dgm:prSet>
      <dgm:spPr/>
    </dgm:pt>
    <dgm:pt modelId="{6029C2D7-DB71-42C2-BC1B-E5FC9A1A3319}" type="pres">
      <dgm:prSet presAssocID="{F0314B37-EE24-4930-B912-E91AECCDD08C}" presName="sibTrans" presStyleLbl="sibTrans2D1" presStyleIdx="7" presStyleCnt="10"/>
      <dgm:spPr/>
    </dgm:pt>
    <dgm:pt modelId="{1279BE53-3624-40BE-9A95-ACACE3BF97FE}" type="pres">
      <dgm:prSet presAssocID="{F0314B37-EE24-4930-B912-E91AECCDD08C}" presName="connectorText" presStyleLbl="sibTrans2D1" presStyleIdx="7" presStyleCnt="10"/>
      <dgm:spPr/>
    </dgm:pt>
    <dgm:pt modelId="{ECD701E7-25CA-4D6E-8E35-961678E304D0}" type="pres">
      <dgm:prSet presAssocID="{185A2792-521A-4BA9-87B1-8E6691DBA9FC}" presName="node" presStyleLbl="node1" presStyleIdx="8" presStyleCnt="11" custScaleX="176671" custLinFactX="36998" custLinFactY="-300000" custLinFactNeighborX="100000" custLinFactNeighborY="-321929">
        <dgm:presLayoutVars>
          <dgm:bulletEnabled val="1"/>
        </dgm:presLayoutVars>
      </dgm:prSet>
      <dgm:spPr/>
    </dgm:pt>
    <dgm:pt modelId="{58E6A926-CDDE-4072-943F-53EC65870BA8}" type="pres">
      <dgm:prSet presAssocID="{00F8C6B9-5743-45BE-9FE1-13D531D43B18}" presName="sibTrans" presStyleLbl="sibTrans2D1" presStyleIdx="8" presStyleCnt="10"/>
      <dgm:spPr/>
    </dgm:pt>
    <dgm:pt modelId="{9F307EC4-6E86-4C5A-9393-C62C7D524CE0}" type="pres">
      <dgm:prSet presAssocID="{00F8C6B9-5743-45BE-9FE1-13D531D43B18}" presName="connectorText" presStyleLbl="sibTrans2D1" presStyleIdx="8" presStyleCnt="10"/>
      <dgm:spPr/>
    </dgm:pt>
    <dgm:pt modelId="{762859E0-60DD-43C6-A3AC-ED6C47C211F8}" type="pres">
      <dgm:prSet presAssocID="{8DAD76BC-312E-4F23-8753-C1572DDBFC8B}" presName="node" presStyleLbl="node1" presStyleIdx="9" presStyleCnt="11" custScaleX="176671" custLinFactX="36998" custLinFactY="-300000" custLinFactNeighborX="100000" custLinFactNeighborY="-321929">
        <dgm:presLayoutVars>
          <dgm:bulletEnabled val="1"/>
        </dgm:presLayoutVars>
      </dgm:prSet>
      <dgm:spPr/>
    </dgm:pt>
    <dgm:pt modelId="{D6720247-F3EB-4034-962F-01B2B5726CA9}" type="pres">
      <dgm:prSet presAssocID="{F192F7FB-3F01-416A-8D5A-4DB940EF0AD7}" presName="sibTrans" presStyleLbl="sibTrans2D1" presStyleIdx="9" presStyleCnt="10"/>
      <dgm:spPr/>
    </dgm:pt>
    <dgm:pt modelId="{53367465-C40B-41D1-902F-0DF7BD57DDA2}" type="pres">
      <dgm:prSet presAssocID="{F192F7FB-3F01-416A-8D5A-4DB940EF0AD7}" presName="connectorText" presStyleLbl="sibTrans2D1" presStyleIdx="9" presStyleCnt="10"/>
      <dgm:spPr/>
    </dgm:pt>
    <dgm:pt modelId="{16544ED7-89F9-4955-BC11-276318F16394}" type="pres">
      <dgm:prSet presAssocID="{565FCAF8-F7AA-481D-8F38-98A9F38B0CEC}" presName="node" presStyleLbl="node1" presStyleIdx="10" presStyleCnt="11" custScaleX="176671" custLinFactX="36998" custLinFactY="-300000" custLinFactNeighborX="100000" custLinFactNeighborY="-321929">
        <dgm:presLayoutVars>
          <dgm:bulletEnabled val="1"/>
        </dgm:presLayoutVars>
      </dgm:prSet>
      <dgm:spPr/>
    </dgm:pt>
  </dgm:ptLst>
  <dgm:cxnLst>
    <dgm:cxn modelId="{76903763-4F3E-4262-B530-54F2218CF8DF}" type="presOf" srcId="{00F8C6B9-5743-45BE-9FE1-13D531D43B18}" destId="{9F307EC4-6E86-4C5A-9393-C62C7D524CE0}" srcOrd="1" destOrd="0" presId="urn:microsoft.com/office/officeart/2005/8/layout/process2"/>
    <dgm:cxn modelId="{433565DF-FE1B-4265-957F-BF83B766106E}" type="presOf" srcId="{F0314B37-EE24-4930-B912-E91AECCDD08C}" destId="{1279BE53-3624-40BE-9A95-ACACE3BF97FE}" srcOrd="1" destOrd="0" presId="urn:microsoft.com/office/officeart/2005/8/layout/process2"/>
    <dgm:cxn modelId="{2597F5F5-261E-4441-AD31-B60994380D6F}" srcId="{634F5167-2438-4D14-8F81-67585808FA99}" destId="{565FCAF8-F7AA-481D-8F38-98A9F38B0CEC}" srcOrd="10" destOrd="0" parTransId="{55F3A0E7-F4BB-4E2C-B070-2BE414DF757C}" sibTransId="{986FE0FD-5675-46E5-843A-88848E15B6B6}"/>
    <dgm:cxn modelId="{CF5D1E6C-CC17-49DC-812B-B77B75C668C2}" type="presOf" srcId="{5155EDCC-E703-40A5-9496-A7A047F7604A}" destId="{833624CA-1CCC-4E7A-A21E-272CF0DD01B9}" srcOrd="0" destOrd="0" presId="urn:microsoft.com/office/officeart/2005/8/layout/process2"/>
    <dgm:cxn modelId="{C40B02FF-FD35-4EFA-AE85-A8068250B823}" type="presOf" srcId="{F192F7FB-3F01-416A-8D5A-4DB940EF0AD7}" destId="{D6720247-F3EB-4034-962F-01B2B5726CA9}" srcOrd="0" destOrd="0" presId="urn:microsoft.com/office/officeart/2005/8/layout/process2"/>
    <dgm:cxn modelId="{6D6685A3-7242-4B98-89EB-B36B8CFB7115}" type="presOf" srcId="{04C49CD1-1B0E-496A-8315-8A81FB2E6FC3}" destId="{66AE5169-081C-495B-9D6D-9BA263344981}" srcOrd="0" destOrd="0" presId="urn:microsoft.com/office/officeart/2005/8/layout/process2"/>
    <dgm:cxn modelId="{ABA254E6-23D2-4CFF-8DDE-509752151332}" srcId="{634F5167-2438-4D14-8F81-67585808FA99}" destId="{8DAD76BC-312E-4F23-8753-C1572DDBFC8B}" srcOrd="9" destOrd="0" parTransId="{060EA12B-ACC2-4132-81D1-1A05A229EB16}" sibTransId="{F192F7FB-3F01-416A-8D5A-4DB940EF0AD7}"/>
    <dgm:cxn modelId="{A652E00E-3957-4BB0-8FEC-AAFDD56B838A}" type="presOf" srcId="{595C4D76-00AF-4B09-A64E-FB4AF7F515FD}" destId="{F68F43A3-2D60-4C87-B145-A4E4C3F7F297}" srcOrd="0" destOrd="0" presId="urn:microsoft.com/office/officeart/2005/8/layout/process2"/>
    <dgm:cxn modelId="{5491C55B-E50B-480E-911B-238826EFCA75}" srcId="{634F5167-2438-4D14-8F81-67585808FA99}" destId="{E16B1B52-3F29-47CB-BEE9-8624100E6D2D}" srcOrd="6" destOrd="0" parTransId="{C198D81A-DE51-4269-9783-0B2E8FCA8DD3}" sibTransId="{A02D8881-31EA-4388-BE7A-4BB0E9744EBA}"/>
    <dgm:cxn modelId="{8668CBC8-A0CF-4823-9D6D-040760A1A038}" srcId="{634F5167-2438-4D14-8F81-67585808FA99}" destId="{2579FCF1-D4DC-4C69-965B-77766AE8311F}" srcOrd="7" destOrd="0" parTransId="{13908B69-837B-487E-9D44-C444B0D16C37}" sibTransId="{F0314B37-EE24-4930-B912-E91AECCDD08C}"/>
    <dgm:cxn modelId="{44172F44-187C-45BB-8F16-0B9F4559E76C}" srcId="{634F5167-2438-4D14-8F81-67585808FA99}" destId="{04C49CD1-1B0E-496A-8315-8A81FB2E6FC3}" srcOrd="3" destOrd="0" parTransId="{412545AF-5CDD-4E0D-8978-21BACBBCDA58}" sibTransId="{F69F8EAC-2E49-481F-8FA7-032724A9140C}"/>
    <dgm:cxn modelId="{C2D10C7E-FECE-474C-886E-33627C82052A}" type="presOf" srcId="{F69F8EAC-2E49-481F-8FA7-032724A9140C}" destId="{7A3DBAD9-1386-4A65-9FF7-6AB25DB6D1CB}" srcOrd="0" destOrd="0" presId="urn:microsoft.com/office/officeart/2005/8/layout/process2"/>
    <dgm:cxn modelId="{3BE27872-7BB1-423F-8E1B-0C6AE3038D16}" type="presOf" srcId="{E16B1B52-3F29-47CB-BEE9-8624100E6D2D}" destId="{079C3DC5-0E48-4E44-A818-EF5C66CFF608}" srcOrd="0" destOrd="0" presId="urn:microsoft.com/office/officeart/2005/8/layout/process2"/>
    <dgm:cxn modelId="{A36E5FA6-C67E-4111-9EF8-3CC56DC3BDC9}" type="presOf" srcId="{3382F8AB-5BE1-43F8-8FCB-8E8211C92D69}" destId="{D8A0129C-D29D-4767-9F90-349B93DE849E}" srcOrd="1" destOrd="0" presId="urn:microsoft.com/office/officeart/2005/8/layout/process2"/>
    <dgm:cxn modelId="{6F6C8DCA-1930-4386-AA06-5D0D06D5ADF8}" type="presOf" srcId="{565FCAF8-F7AA-481D-8F38-98A9F38B0CEC}" destId="{16544ED7-89F9-4955-BC11-276318F16394}" srcOrd="0" destOrd="0" presId="urn:microsoft.com/office/officeart/2005/8/layout/process2"/>
    <dgm:cxn modelId="{61EE055D-7662-4EB9-83E5-BBC378B1AAD9}" type="presOf" srcId="{F192F7FB-3F01-416A-8D5A-4DB940EF0AD7}" destId="{53367465-C40B-41D1-902F-0DF7BD57DDA2}" srcOrd="1" destOrd="0" presId="urn:microsoft.com/office/officeart/2005/8/layout/process2"/>
    <dgm:cxn modelId="{EB0ED9C2-C637-490F-A011-DCEA2278FEB2}" type="presOf" srcId="{A02D8881-31EA-4388-BE7A-4BB0E9744EBA}" destId="{85B96936-BEDB-49B5-ABB9-456B84ABFEBE}" srcOrd="1" destOrd="0" presId="urn:microsoft.com/office/officeart/2005/8/layout/process2"/>
    <dgm:cxn modelId="{EBB03387-8D43-47C4-B21F-E3F18273E313}" type="presOf" srcId="{8DAD76BC-312E-4F23-8753-C1572DDBFC8B}" destId="{762859E0-60DD-43C6-A3AC-ED6C47C211F8}" srcOrd="0" destOrd="0" presId="urn:microsoft.com/office/officeart/2005/8/layout/process2"/>
    <dgm:cxn modelId="{E5B9CC8D-9527-4BB0-B542-6703EA9D37B5}" type="presOf" srcId="{5C2BAF73-91CB-4047-A4F5-7EFC1DE9FA7D}" destId="{BE11003D-BE94-41F6-856D-B1814C79A892}" srcOrd="1" destOrd="0" presId="urn:microsoft.com/office/officeart/2005/8/layout/process2"/>
    <dgm:cxn modelId="{3C4BF803-16C3-45D4-9AC1-DDCB964F56A5}" type="presOf" srcId="{75C6DC3E-6C88-4554-842E-65CE2E3210DA}" destId="{407AC0B9-8854-4880-B078-D84DEF52FB69}" srcOrd="1" destOrd="0" presId="urn:microsoft.com/office/officeart/2005/8/layout/process2"/>
    <dgm:cxn modelId="{4849263A-2B68-4D83-A83D-3F3B5F89C197}" srcId="{634F5167-2438-4D14-8F81-67585808FA99}" destId="{88D0144E-E056-4E95-904C-AC3E5CE1B4AC}" srcOrd="2" destOrd="0" parTransId="{36773939-96B2-44B9-9248-9AD03592D429}" sibTransId="{5C2BAF73-91CB-4047-A4F5-7EFC1DE9FA7D}"/>
    <dgm:cxn modelId="{494A950A-6F1A-48C4-83C9-FDA56A624A6C}" srcId="{634F5167-2438-4D14-8F81-67585808FA99}" destId="{595C4D76-00AF-4B09-A64E-FB4AF7F515FD}" srcOrd="5" destOrd="0" parTransId="{54B14884-001F-4972-9276-FBA588C26A1B}" sibTransId="{3382F8AB-5BE1-43F8-8FCB-8E8211C92D69}"/>
    <dgm:cxn modelId="{30A50FBB-6E73-48D4-8BAA-92852E532DF5}" type="presOf" srcId="{88D0144E-E056-4E95-904C-AC3E5CE1B4AC}" destId="{D2E7CE6D-F95B-4AA9-BC3C-F954EDB45E30}" srcOrd="0" destOrd="0" presId="urn:microsoft.com/office/officeart/2005/8/layout/process2"/>
    <dgm:cxn modelId="{69903971-0118-49F5-8943-37FD4513BBDB}" type="presOf" srcId="{2579FCF1-D4DC-4C69-965B-77766AE8311F}" destId="{83D69E7E-0C9E-4F8B-9D85-FC989FFF6AF8}" srcOrd="0" destOrd="0" presId="urn:microsoft.com/office/officeart/2005/8/layout/process2"/>
    <dgm:cxn modelId="{9A59372F-E957-4F67-8671-4F4C581F6BF4}" type="presOf" srcId="{00F8C6B9-5743-45BE-9FE1-13D531D43B18}" destId="{58E6A926-CDDE-4072-943F-53EC65870BA8}" srcOrd="0" destOrd="0" presId="urn:microsoft.com/office/officeart/2005/8/layout/process2"/>
    <dgm:cxn modelId="{D5D96DBE-502C-4C46-BB41-D579B8D048E5}" type="presOf" srcId="{F69F8EAC-2E49-481F-8FA7-032724A9140C}" destId="{D143BD7E-F4E0-4541-B12F-8E4DFC9FCC40}" srcOrd="1" destOrd="0" presId="urn:microsoft.com/office/officeart/2005/8/layout/process2"/>
    <dgm:cxn modelId="{A40D72E2-6518-4CFF-B1E4-99DC93A20200}" type="presOf" srcId="{75C6DC3E-6C88-4554-842E-65CE2E3210DA}" destId="{EECC149F-D14A-4098-8CE8-427202BF426B}" srcOrd="0" destOrd="0" presId="urn:microsoft.com/office/officeart/2005/8/layout/process2"/>
    <dgm:cxn modelId="{DF58CD4B-0C8D-43B5-B3F3-57E9B34165F4}" srcId="{634F5167-2438-4D14-8F81-67585808FA99}" destId="{185A2792-521A-4BA9-87B1-8E6691DBA9FC}" srcOrd="8" destOrd="0" parTransId="{4D80B2BB-ED20-40C5-B2AA-2421D8E48D8A}" sibTransId="{00F8C6B9-5743-45BE-9FE1-13D531D43B18}"/>
    <dgm:cxn modelId="{2830545F-AAC8-4501-AF0C-C6E3E70219A9}" type="presOf" srcId="{29C42F96-A530-4670-BD4B-CD270F4C3E0D}" destId="{47F7179B-CFAD-47AE-BDBB-5B7C72527CA9}" srcOrd="1" destOrd="0" presId="urn:microsoft.com/office/officeart/2005/8/layout/process2"/>
    <dgm:cxn modelId="{D7D3DF12-3615-4F07-AED2-3C73A0FB0BC7}" type="presOf" srcId="{DD14C002-C8C7-4C8F-B00F-9FC637A1FAFC}" destId="{8A7F8A6B-CD24-4CAB-B141-4A872C2BD45B}" srcOrd="1" destOrd="0" presId="urn:microsoft.com/office/officeart/2005/8/layout/process2"/>
    <dgm:cxn modelId="{A62F8CB1-EEC9-410D-8617-D40566C82D59}" srcId="{634F5167-2438-4D14-8F81-67585808FA99}" destId="{B17C8460-D6E0-4071-A893-10F2B13E4CCE}" srcOrd="0" destOrd="0" parTransId="{5F43201B-D004-449B-B8B0-F29F7D21B6FE}" sibTransId="{DD14C002-C8C7-4C8F-B00F-9FC637A1FAFC}"/>
    <dgm:cxn modelId="{CC940A03-03D4-4940-A01D-A28CF0D7B8D8}" type="presOf" srcId="{F0314B37-EE24-4930-B912-E91AECCDD08C}" destId="{6029C2D7-DB71-42C2-BC1B-E5FC9A1A3319}" srcOrd="0" destOrd="0" presId="urn:microsoft.com/office/officeart/2005/8/layout/process2"/>
    <dgm:cxn modelId="{C76B9AA0-106E-4DFC-BE8B-1F883968CCA9}" srcId="{634F5167-2438-4D14-8F81-67585808FA99}" destId="{5155EDCC-E703-40A5-9496-A7A047F7604A}" srcOrd="4" destOrd="0" parTransId="{A22C8758-AB4E-4C37-9067-E7C6B49633BE}" sibTransId="{29C42F96-A530-4670-BD4B-CD270F4C3E0D}"/>
    <dgm:cxn modelId="{157F129C-F19D-4CB3-A58D-48D7B2643439}" type="presOf" srcId="{634F5167-2438-4D14-8F81-67585808FA99}" destId="{E7B1250F-E3F1-443D-8376-CB044D074504}" srcOrd="0" destOrd="0" presId="urn:microsoft.com/office/officeart/2005/8/layout/process2"/>
    <dgm:cxn modelId="{02339A59-5D2D-4C4B-B66E-E5DB0B3F6527}" type="presOf" srcId="{FDA4047E-5F56-4C9C-BBEB-1F7777F76B3F}" destId="{5A6B6579-A682-471B-8909-77C9F30DB8C7}" srcOrd="0" destOrd="0" presId="urn:microsoft.com/office/officeart/2005/8/layout/process2"/>
    <dgm:cxn modelId="{04EC8666-7C82-4F56-96FE-3F18C5FE5F9C}" type="presOf" srcId="{B17C8460-D6E0-4071-A893-10F2B13E4CCE}" destId="{92FF1B73-6FD2-46B2-9DBD-D4AFB620DA34}" srcOrd="0" destOrd="0" presId="urn:microsoft.com/office/officeart/2005/8/layout/process2"/>
    <dgm:cxn modelId="{63570BA9-0E4A-41BF-AD6A-217AC90C25E5}" type="presOf" srcId="{DD14C002-C8C7-4C8F-B00F-9FC637A1FAFC}" destId="{62ABAD5E-32E4-4762-9550-256FB0207B69}" srcOrd="0" destOrd="0" presId="urn:microsoft.com/office/officeart/2005/8/layout/process2"/>
    <dgm:cxn modelId="{5CE8D7CF-ACB8-4DA3-BF48-D8EE9870F488}" type="presOf" srcId="{29C42F96-A530-4670-BD4B-CD270F4C3E0D}" destId="{6326F041-FDAB-4426-948C-7F4E6A84A5F6}" srcOrd="0" destOrd="0" presId="urn:microsoft.com/office/officeart/2005/8/layout/process2"/>
    <dgm:cxn modelId="{7EB540D7-6F69-4A99-B0A9-26E8E95A5F23}" srcId="{634F5167-2438-4D14-8F81-67585808FA99}" destId="{FDA4047E-5F56-4C9C-BBEB-1F7777F76B3F}" srcOrd="1" destOrd="0" parTransId="{642EEC49-22B4-4323-B2E1-68FC2C1F4D38}" sibTransId="{75C6DC3E-6C88-4554-842E-65CE2E3210DA}"/>
    <dgm:cxn modelId="{9479D974-177F-4A87-B6F6-99F800276ADC}" type="presOf" srcId="{A02D8881-31EA-4388-BE7A-4BB0E9744EBA}" destId="{87BB5BCB-AE45-4C91-AFC3-1BB89D7C5B16}" srcOrd="0" destOrd="0" presId="urn:microsoft.com/office/officeart/2005/8/layout/process2"/>
    <dgm:cxn modelId="{B727BCCE-AF05-408B-9573-D481A30B4837}" type="presOf" srcId="{3382F8AB-5BE1-43F8-8FCB-8E8211C92D69}" destId="{E224CC22-0ABA-48B5-8F1F-1A8D281629E6}" srcOrd="0" destOrd="0" presId="urn:microsoft.com/office/officeart/2005/8/layout/process2"/>
    <dgm:cxn modelId="{22052DC8-E745-4785-80B0-B8D962FEB1D4}" type="presOf" srcId="{185A2792-521A-4BA9-87B1-8E6691DBA9FC}" destId="{ECD701E7-25CA-4D6E-8E35-961678E304D0}" srcOrd="0" destOrd="0" presId="urn:microsoft.com/office/officeart/2005/8/layout/process2"/>
    <dgm:cxn modelId="{A09742CA-9E34-4C60-B9C5-EAEE5F6672FC}" type="presOf" srcId="{5C2BAF73-91CB-4047-A4F5-7EFC1DE9FA7D}" destId="{0D89A47D-B47B-4183-A34A-BC1CB8E2EEA8}" srcOrd="0" destOrd="0" presId="urn:microsoft.com/office/officeart/2005/8/layout/process2"/>
    <dgm:cxn modelId="{A21670B6-14D4-4735-B402-1D14FAC30979}" type="presParOf" srcId="{E7B1250F-E3F1-443D-8376-CB044D074504}" destId="{92FF1B73-6FD2-46B2-9DBD-D4AFB620DA34}" srcOrd="0" destOrd="0" presId="urn:microsoft.com/office/officeart/2005/8/layout/process2"/>
    <dgm:cxn modelId="{93064DD5-D273-45B0-8F79-5E4426397327}" type="presParOf" srcId="{E7B1250F-E3F1-443D-8376-CB044D074504}" destId="{62ABAD5E-32E4-4762-9550-256FB0207B69}" srcOrd="1" destOrd="0" presId="urn:microsoft.com/office/officeart/2005/8/layout/process2"/>
    <dgm:cxn modelId="{DC1C68D5-03BF-4CDF-9898-DB40AF8A678F}" type="presParOf" srcId="{62ABAD5E-32E4-4762-9550-256FB0207B69}" destId="{8A7F8A6B-CD24-4CAB-B141-4A872C2BD45B}" srcOrd="0" destOrd="0" presId="urn:microsoft.com/office/officeart/2005/8/layout/process2"/>
    <dgm:cxn modelId="{C50A749F-CF7C-475E-ADDA-96F71DBFCE59}" type="presParOf" srcId="{E7B1250F-E3F1-443D-8376-CB044D074504}" destId="{5A6B6579-A682-471B-8909-77C9F30DB8C7}" srcOrd="2" destOrd="0" presId="urn:microsoft.com/office/officeart/2005/8/layout/process2"/>
    <dgm:cxn modelId="{90BBF400-0F9E-4E6A-BAAF-F409FFC330A8}" type="presParOf" srcId="{E7B1250F-E3F1-443D-8376-CB044D074504}" destId="{EECC149F-D14A-4098-8CE8-427202BF426B}" srcOrd="3" destOrd="0" presId="urn:microsoft.com/office/officeart/2005/8/layout/process2"/>
    <dgm:cxn modelId="{3B58B5CC-D8AF-4529-9590-768E7F72E496}" type="presParOf" srcId="{EECC149F-D14A-4098-8CE8-427202BF426B}" destId="{407AC0B9-8854-4880-B078-D84DEF52FB69}" srcOrd="0" destOrd="0" presId="urn:microsoft.com/office/officeart/2005/8/layout/process2"/>
    <dgm:cxn modelId="{BAE82A36-0D46-4242-8A0B-CC62D1137BA3}" type="presParOf" srcId="{E7B1250F-E3F1-443D-8376-CB044D074504}" destId="{D2E7CE6D-F95B-4AA9-BC3C-F954EDB45E30}" srcOrd="4" destOrd="0" presId="urn:microsoft.com/office/officeart/2005/8/layout/process2"/>
    <dgm:cxn modelId="{467EC813-E4D0-49BD-9D1C-8AEF3EE35778}" type="presParOf" srcId="{E7B1250F-E3F1-443D-8376-CB044D074504}" destId="{0D89A47D-B47B-4183-A34A-BC1CB8E2EEA8}" srcOrd="5" destOrd="0" presId="urn:microsoft.com/office/officeart/2005/8/layout/process2"/>
    <dgm:cxn modelId="{5CF3E68F-417F-454E-92C0-CB999A77CE5F}" type="presParOf" srcId="{0D89A47D-B47B-4183-A34A-BC1CB8E2EEA8}" destId="{BE11003D-BE94-41F6-856D-B1814C79A892}" srcOrd="0" destOrd="0" presId="urn:microsoft.com/office/officeart/2005/8/layout/process2"/>
    <dgm:cxn modelId="{C7BCB18E-1F04-4588-B11E-21891E0B204C}" type="presParOf" srcId="{E7B1250F-E3F1-443D-8376-CB044D074504}" destId="{66AE5169-081C-495B-9D6D-9BA263344981}" srcOrd="6" destOrd="0" presId="urn:microsoft.com/office/officeart/2005/8/layout/process2"/>
    <dgm:cxn modelId="{83EC4DCF-4E50-4677-8FC5-F359AC49DFC8}" type="presParOf" srcId="{E7B1250F-E3F1-443D-8376-CB044D074504}" destId="{7A3DBAD9-1386-4A65-9FF7-6AB25DB6D1CB}" srcOrd="7" destOrd="0" presId="urn:microsoft.com/office/officeart/2005/8/layout/process2"/>
    <dgm:cxn modelId="{9F1C7318-D424-4EDC-8A53-27A174F4C6E0}" type="presParOf" srcId="{7A3DBAD9-1386-4A65-9FF7-6AB25DB6D1CB}" destId="{D143BD7E-F4E0-4541-B12F-8E4DFC9FCC40}" srcOrd="0" destOrd="0" presId="urn:microsoft.com/office/officeart/2005/8/layout/process2"/>
    <dgm:cxn modelId="{822FAD20-5A2F-41E5-86D5-612E70607961}" type="presParOf" srcId="{E7B1250F-E3F1-443D-8376-CB044D074504}" destId="{833624CA-1CCC-4E7A-A21E-272CF0DD01B9}" srcOrd="8" destOrd="0" presId="urn:microsoft.com/office/officeart/2005/8/layout/process2"/>
    <dgm:cxn modelId="{A6ED7C2A-FB99-4BF6-9BD6-93A14E4F1E98}" type="presParOf" srcId="{E7B1250F-E3F1-443D-8376-CB044D074504}" destId="{6326F041-FDAB-4426-948C-7F4E6A84A5F6}" srcOrd="9" destOrd="0" presId="urn:microsoft.com/office/officeart/2005/8/layout/process2"/>
    <dgm:cxn modelId="{C047CF85-35A8-4049-89DA-9A7D43C832FD}" type="presParOf" srcId="{6326F041-FDAB-4426-948C-7F4E6A84A5F6}" destId="{47F7179B-CFAD-47AE-BDBB-5B7C72527CA9}" srcOrd="0" destOrd="0" presId="urn:microsoft.com/office/officeart/2005/8/layout/process2"/>
    <dgm:cxn modelId="{66502C43-63F5-424B-8B23-57E83E7CEE22}" type="presParOf" srcId="{E7B1250F-E3F1-443D-8376-CB044D074504}" destId="{F68F43A3-2D60-4C87-B145-A4E4C3F7F297}" srcOrd="10" destOrd="0" presId="urn:microsoft.com/office/officeart/2005/8/layout/process2"/>
    <dgm:cxn modelId="{24C132DD-61AC-4E8A-8F8B-D91F1D98743C}" type="presParOf" srcId="{E7B1250F-E3F1-443D-8376-CB044D074504}" destId="{E224CC22-0ABA-48B5-8F1F-1A8D281629E6}" srcOrd="11" destOrd="0" presId="urn:microsoft.com/office/officeart/2005/8/layout/process2"/>
    <dgm:cxn modelId="{EE01A84B-783E-415C-A33F-D9DD3C0E57FF}" type="presParOf" srcId="{E224CC22-0ABA-48B5-8F1F-1A8D281629E6}" destId="{D8A0129C-D29D-4767-9F90-349B93DE849E}" srcOrd="0" destOrd="0" presId="urn:microsoft.com/office/officeart/2005/8/layout/process2"/>
    <dgm:cxn modelId="{A24245A9-FA12-433D-AA95-979967A9FC98}" type="presParOf" srcId="{E7B1250F-E3F1-443D-8376-CB044D074504}" destId="{079C3DC5-0E48-4E44-A818-EF5C66CFF608}" srcOrd="12" destOrd="0" presId="urn:microsoft.com/office/officeart/2005/8/layout/process2"/>
    <dgm:cxn modelId="{0A4BCECC-5952-4D95-BCC7-D61C1E19671E}" type="presParOf" srcId="{E7B1250F-E3F1-443D-8376-CB044D074504}" destId="{87BB5BCB-AE45-4C91-AFC3-1BB89D7C5B16}" srcOrd="13" destOrd="0" presId="urn:microsoft.com/office/officeart/2005/8/layout/process2"/>
    <dgm:cxn modelId="{2659464F-A873-4E88-BD1B-8B1DE911E0A4}" type="presParOf" srcId="{87BB5BCB-AE45-4C91-AFC3-1BB89D7C5B16}" destId="{85B96936-BEDB-49B5-ABB9-456B84ABFEBE}" srcOrd="0" destOrd="0" presId="urn:microsoft.com/office/officeart/2005/8/layout/process2"/>
    <dgm:cxn modelId="{7FC4352C-DED9-4B9D-BDA7-18ECAB674A5F}" type="presParOf" srcId="{E7B1250F-E3F1-443D-8376-CB044D074504}" destId="{83D69E7E-0C9E-4F8B-9D85-FC989FFF6AF8}" srcOrd="14" destOrd="0" presId="urn:microsoft.com/office/officeart/2005/8/layout/process2"/>
    <dgm:cxn modelId="{59A8D446-D18E-464B-B8A9-D18DB5761B42}" type="presParOf" srcId="{E7B1250F-E3F1-443D-8376-CB044D074504}" destId="{6029C2D7-DB71-42C2-BC1B-E5FC9A1A3319}" srcOrd="15" destOrd="0" presId="urn:microsoft.com/office/officeart/2005/8/layout/process2"/>
    <dgm:cxn modelId="{30C408F5-0E22-4705-9D92-CCAAA9FE3AD5}" type="presParOf" srcId="{6029C2D7-DB71-42C2-BC1B-E5FC9A1A3319}" destId="{1279BE53-3624-40BE-9A95-ACACE3BF97FE}" srcOrd="0" destOrd="0" presId="urn:microsoft.com/office/officeart/2005/8/layout/process2"/>
    <dgm:cxn modelId="{60973363-E69A-43CC-A4F8-4D6E034155D3}" type="presParOf" srcId="{E7B1250F-E3F1-443D-8376-CB044D074504}" destId="{ECD701E7-25CA-4D6E-8E35-961678E304D0}" srcOrd="16" destOrd="0" presId="urn:microsoft.com/office/officeart/2005/8/layout/process2"/>
    <dgm:cxn modelId="{57F47F03-3CCF-4E90-97F3-BCA1BF1EDA0E}" type="presParOf" srcId="{E7B1250F-E3F1-443D-8376-CB044D074504}" destId="{58E6A926-CDDE-4072-943F-53EC65870BA8}" srcOrd="17" destOrd="0" presId="urn:microsoft.com/office/officeart/2005/8/layout/process2"/>
    <dgm:cxn modelId="{50379D7D-E440-4F31-BDE9-CF3662E72194}" type="presParOf" srcId="{58E6A926-CDDE-4072-943F-53EC65870BA8}" destId="{9F307EC4-6E86-4C5A-9393-C62C7D524CE0}" srcOrd="0" destOrd="0" presId="urn:microsoft.com/office/officeart/2005/8/layout/process2"/>
    <dgm:cxn modelId="{333D0622-A3B8-4BF5-BB41-D1ADA024C878}" type="presParOf" srcId="{E7B1250F-E3F1-443D-8376-CB044D074504}" destId="{762859E0-60DD-43C6-A3AC-ED6C47C211F8}" srcOrd="18" destOrd="0" presId="urn:microsoft.com/office/officeart/2005/8/layout/process2"/>
    <dgm:cxn modelId="{4FB38AC5-213A-4421-9A5E-C35667ABABD9}" type="presParOf" srcId="{E7B1250F-E3F1-443D-8376-CB044D074504}" destId="{D6720247-F3EB-4034-962F-01B2B5726CA9}" srcOrd="19" destOrd="0" presId="urn:microsoft.com/office/officeart/2005/8/layout/process2"/>
    <dgm:cxn modelId="{EE3FCDC6-9F91-45CC-BB43-1C46D3FF34AC}" type="presParOf" srcId="{D6720247-F3EB-4034-962F-01B2B5726CA9}" destId="{53367465-C40B-41D1-902F-0DF7BD57DDA2}" srcOrd="0" destOrd="0" presId="urn:microsoft.com/office/officeart/2005/8/layout/process2"/>
    <dgm:cxn modelId="{69C1A85D-56B3-4B7D-802C-AC99E62F81CA}" type="presParOf" srcId="{E7B1250F-E3F1-443D-8376-CB044D074504}" destId="{16544ED7-89F9-4955-BC11-276318F16394}" srcOrd="20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F3B66C-3E68-4E3A-81DA-EF39720B01EA}">
      <dsp:nvSpPr>
        <dsp:cNvPr id="0" name=""/>
        <dsp:cNvSpPr/>
      </dsp:nvSpPr>
      <dsp:spPr>
        <a:xfrm>
          <a:off x="3616" y="139126"/>
          <a:ext cx="1581224" cy="9487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200" kern="1200" dirty="0"/>
            <a:t>Paso 1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200" kern="1200" dirty="0"/>
            <a:t>Concebir la idea a investigar</a:t>
          </a:r>
        </a:p>
      </dsp:txBody>
      <dsp:txXfrm>
        <a:off x="31403" y="166913"/>
        <a:ext cx="1525650" cy="893160"/>
      </dsp:txXfrm>
    </dsp:sp>
    <dsp:sp modelId="{1408A7BD-FCEE-431B-B90A-8DBEEC427714}">
      <dsp:nvSpPr>
        <dsp:cNvPr id="0" name=""/>
        <dsp:cNvSpPr/>
      </dsp:nvSpPr>
      <dsp:spPr>
        <a:xfrm>
          <a:off x="1723988" y="417422"/>
          <a:ext cx="335219" cy="39214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000" kern="1200"/>
        </a:p>
      </dsp:txBody>
      <dsp:txXfrm>
        <a:off x="1723988" y="495851"/>
        <a:ext cx="234653" cy="235285"/>
      </dsp:txXfrm>
    </dsp:sp>
    <dsp:sp modelId="{20E37C8E-ADF5-4FF4-B390-223A526A7AA3}">
      <dsp:nvSpPr>
        <dsp:cNvPr id="0" name=""/>
        <dsp:cNvSpPr/>
      </dsp:nvSpPr>
      <dsp:spPr>
        <a:xfrm>
          <a:off x="2217330" y="139126"/>
          <a:ext cx="1581224" cy="9487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200" kern="1200" dirty="0"/>
            <a:t>Paso 2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200" kern="1200" dirty="0"/>
            <a:t>Plantear el problema de investigación</a:t>
          </a:r>
        </a:p>
      </dsp:txBody>
      <dsp:txXfrm>
        <a:off x="2245117" y="166913"/>
        <a:ext cx="1525650" cy="893160"/>
      </dsp:txXfrm>
    </dsp:sp>
    <dsp:sp modelId="{E7CD0E0A-A469-4706-9DD6-E9AE00A4B63E}">
      <dsp:nvSpPr>
        <dsp:cNvPr id="0" name=""/>
        <dsp:cNvSpPr/>
      </dsp:nvSpPr>
      <dsp:spPr>
        <a:xfrm>
          <a:off x="3937702" y="417422"/>
          <a:ext cx="335219" cy="39214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000" kern="1200"/>
        </a:p>
      </dsp:txBody>
      <dsp:txXfrm>
        <a:off x="3937702" y="495851"/>
        <a:ext cx="234653" cy="235285"/>
      </dsp:txXfrm>
    </dsp:sp>
    <dsp:sp modelId="{88F785AC-5A81-4244-9C65-12131BA0DE6D}">
      <dsp:nvSpPr>
        <dsp:cNvPr id="0" name=""/>
        <dsp:cNvSpPr/>
      </dsp:nvSpPr>
      <dsp:spPr>
        <a:xfrm>
          <a:off x="4431044" y="139126"/>
          <a:ext cx="1581224" cy="9487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200" kern="1200" dirty="0"/>
            <a:t>Paso 3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200" kern="1200" dirty="0"/>
            <a:t>Elaborar el marco teórico</a:t>
          </a:r>
        </a:p>
      </dsp:txBody>
      <dsp:txXfrm>
        <a:off x="4458831" y="166913"/>
        <a:ext cx="1525650" cy="893160"/>
      </dsp:txXfrm>
    </dsp:sp>
    <dsp:sp modelId="{2B97ECB7-44ED-411D-9912-79BD64660CCF}">
      <dsp:nvSpPr>
        <dsp:cNvPr id="0" name=""/>
        <dsp:cNvSpPr/>
      </dsp:nvSpPr>
      <dsp:spPr>
        <a:xfrm>
          <a:off x="6151417" y="417422"/>
          <a:ext cx="335219" cy="39214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000" kern="1200"/>
        </a:p>
      </dsp:txBody>
      <dsp:txXfrm>
        <a:off x="6151417" y="495851"/>
        <a:ext cx="234653" cy="235285"/>
      </dsp:txXfrm>
    </dsp:sp>
    <dsp:sp modelId="{2A1861F8-B3E0-435B-851D-D990E8CD8280}">
      <dsp:nvSpPr>
        <dsp:cNvPr id="0" name=""/>
        <dsp:cNvSpPr/>
      </dsp:nvSpPr>
      <dsp:spPr>
        <a:xfrm>
          <a:off x="6644759" y="139126"/>
          <a:ext cx="1581224" cy="9487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200" kern="1200" dirty="0"/>
            <a:t>Paso 4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200" kern="1200" dirty="0"/>
            <a:t>Definición de investigación</a:t>
          </a:r>
        </a:p>
      </dsp:txBody>
      <dsp:txXfrm>
        <a:off x="6672546" y="166913"/>
        <a:ext cx="1525650" cy="893160"/>
      </dsp:txXfrm>
    </dsp:sp>
    <dsp:sp modelId="{818C5E45-6402-4C50-8343-C55811B374D4}">
      <dsp:nvSpPr>
        <dsp:cNvPr id="0" name=""/>
        <dsp:cNvSpPr/>
      </dsp:nvSpPr>
      <dsp:spPr>
        <a:xfrm rot="5400000">
          <a:off x="7267761" y="1198547"/>
          <a:ext cx="335219" cy="39214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000" kern="1200"/>
        </a:p>
      </dsp:txBody>
      <dsp:txXfrm rot="-5400000">
        <a:off x="7317728" y="1227009"/>
        <a:ext cx="235285" cy="234653"/>
      </dsp:txXfrm>
    </dsp:sp>
    <dsp:sp modelId="{C3D2A82B-009D-410A-8D59-D4436C9B79FB}">
      <dsp:nvSpPr>
        <dsp:cNvPr id="0" name=""/>
        <dsp:cNvSpPr/>
      </dsp:nvSpPr>
      <dsp:spPr>
        <a:xfrm>
          <a:off x="6644759" y="1720351"/>
          <a:ext cx="1581224" cy="9487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200" kern="1200" dirty="0"/>
            <a:t>Paso 5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200" kern="1200" dirty="0"/>
            <a:t>Establecer las hipótesis</a:t>
          </a:r>
        </a:p>
      </dsp:txBody>
      <dsp:txXfrm>
        <a:off x="6672546" y="1748138"/>
        <a:ext cx="1525650" cy="893160"/>
      </dsp:txXfrm>
    </dsp:sp>
    <dsp:sp modelId="{B9FB74AD-42F0-4720-9548-24294EBA7F4C}">
      <dsp:nvSpPr>
        <dsp:cNvPr id="0" name=""/>
        <dsp:cNvSpPr/>
      </dsp:nvSpPr>
      <dsp:spPr>
        <a:xfrm rot="10800000">
          <a:off x="6170391" y="1998646"/>
          <a:ext cx="335219" cy="39214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000" kern="1200"/>
        </a:p>
      </dsp:txBody>
      <dsp:txXfrm rot="10800000">
        <a:off x="6270957" y="2077075"/>
        <a:ext cx="234653" cy="235285"/>
      </dsp:txXfrm>
    </dsp:sp>
    <dsp:sp modelId="{E7C4CD05-3B45-4FC0-87CD-A6D047940F73}">
      <dsp:nvSpPr>
        <dsp:cNvPr id="0" name=""/>
        <dsp:cNvSpPr/>
      </dsp:nvSpPr>
      <dsp:spPr>
        <a:xfrm>
          <a:off x="4431044" y="1720351"/>
          <a:ext cx="1581224" cy="9487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200" kern="1200" dirty="0"/>
            <a:t>Paso 6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200" kern="1200" dirty="0"/>
            <a:t>Seleccionar diseño de investigación</a:t>
          </a:r>
        </a:p>
      </dsp:txBody>
      <dsp:txXfrm>
        <a:off x="4458831" y="1748138"/>
        <a:ext cx="1525650" cy="893160"/>
      </dsp:txXfrm>
    </dsp:sp>
    <dsp:sp modelId="{6E2893AC-260A-4271-9738-5151241E87C7}">
      <dsp:nvSpPr>
        <dsp:cNvPr id="0" name=""/>
        <dsp:cNvSpPr/>
      </dsp:nvSpPr>
      <dsp:spPr>
        <a:xfrm rot="10800000">
          <a:off x="3956677" y="1998646"/>
          <a:ext cx="335219" cy="39214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000" kern="1200"/>
        </a:p>
      </dsp:txBody>
      <dsp:txXfrm rot="10800000">
        <a:off x="4057243" y="2077075"/>
        <a:ext cx="234653" cy="235285"/>
      </dsp:txXfrm>
    </dsp:sp>
    <dsp:sp modelId="{73040781-F8FD-4DD5-A5A3-A8D35CCBF899}">
      <dsp:nvSpPr>
        <dsp:cNvPr id="0" name=""/>
        <dsp:cNvSpPr/>
      </dsp:nvSpPr>
      <dsp:spPr>
        <a:xfrm>
          <a:off x="2217330" y="1720351"/>
          <a:ext cx="1581224" cy="9487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200" kern="1200" dirty="0"/>
            <a:t>Paso 7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200" kern="1200" dirty="0"/>
            <a:t>Selección de la muestra</a:t>
          </a:r>
        </a:p>
      </dsp:txBody>
      <dsp:txXfrm>
        <a:off x="2245117" y="1748138"/>
        <a:ext cx="1525650" cy="893160"/>
      </dsp:txXfrm>
    </dsp:sp>
    <dsp:sp modelId="{31651296-9E13-407C-8892-7B2BDA513B3D}">
      <dsp:nvSpPr>
        <dsp:cNvPr id="0" name=""/>
        <dsp:cNvSpPr/>
      </dsp:nvSpPr>
      <dsp:spPr>
        <a:xfrm rot="10800000">
          <a:off x="1742963" y="1998646"/>
          <a:ext cx="335219" cy="39214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000" kern="1200"/>
        </a:p>
      </dsp:txBody>
      <dsp:txXfrm rot="10800000">
        <a:off x="1843529" y="2077075"/>
        <a:ext cx="234653" cy="235285"/>
      </dsp:txXfrm>
    </dsp:sp>
    <dsp:sp modelId="{7A38C398-4A62-423D-AE42-1F4E0EACC390}">
      <dsp:nvSpPr>
        <dsp:cNvPr id="0" name=""/>
        <dsp:cNvSpPr/>
      </dsp:nvSpPr>
      <dsp:spPr>
        <a:xfrm>
          <a:off x="3616" y="1720351"/>
          <a:ext cx="1581224" cy="9487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200" kern="1200" dirty="0"/>
            <a:t>Paso 8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200" kern="1200" dirty="0"/>
            <a:t>Recolección de datos</a:t>
          </a:r>
        </a:p>
      </dsp:txBody>
      <dsp:txXfrm>
        <a:off x="31403" y="1748138"/>
        <a:ext cx="1525650" cy="893160"/>
      </dsp:txXfrm>
    </dsp:sp>
    <dsp:sp modelId="{2BF8BD32-0906-42B7-9000-95E8263424A8}">
      <dsp:nvSpPr>
        <dsp:cNvPr id="0" name=""/>
        <dsp:cNvSpPr/>
      </dsp:nvSpPr>
      <dsp:spPr>
        <a:xfrm rot="5400000">
          <a:off x="626618" y="2779771"/>
          <a:ext cx="335219" cy="39214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000" kern="1200"/>
        </a:p>
      </dsp:txBody>
      <dsp:txXfrm rot="-5400000">
        <a:off x="676585" y="2808233"/>
        <a:ext cx="235285" cy="234653"/>
      </dsp:txXfrm>
    </dsp:sp>
    <dsp:sp modelId="{D4A566CA-E2C6-4A81-84FD-77448661C992}">
      <dsp:nvSpPr>
        <dsp:cNvPr id="0" name=""/>
        <dsp:cNvSpPr/>
      </dsp:nvSpPr>
      <dsp:spPr>
        <a:xfrm>
          <a:off x="3616" y="3301575"/>
          <a:ext cx="1581224" cy="9487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200" kern="1200" dirty="0"/>
            <a:t>Paso 9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200" kern="1200" dirty="0"/>
            <a:t>Analizar los datos</a:t>
          </a:r>
        </a:p>
      </dsp:txBody>
      <dsp:txXfrm>
        <a:off x="31403" y="3329362"/>
        <a:ext cx="1525650" cy="893160"/>
      </dsp:txXfrm>
    </dsp:sp>
    <dsp:sp modelId="{EC3FFD37-BB37-4F39-83EA-71CB4018860B}">
      <dsp:nvSpPr>
        <dsp:cNvPr id="0" name=""/>
        <dsp:cNvSpPr/>
      </dsp:nvSpPr>
      <dsp:spPr>
        <a:xfrm>
          <a:off x="1723988" y="3579871"/>
          <a:ext cx="335219" cy="39214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000" kern="1200"/>
        </a:p>
      </dsp:txBody>
      <dsp:txXfrm>
        <a:off x="1723988" y="3658300"/>
        <a:ext cx="234653" cy="235285"/>
      </dsp:txXfrm>
    </dsp:sp>
    <dsp:sp modelId="{3E31125C-3682-45B9-A7FC-2FFEBD9786BD}">
      <dsp:nvSpPr>
        <dsp:cNvPr id="0" name=""/>
        <dsp:cNvSpPr/>
      </dsp:nvSpPr>
      <dsp:spPr>
        <a:xfrm>
          <a:off x="2217330" y="3301575"/>
          <a:ext cx="1581224" cy="9487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200" kern="1200" dirty="0"/>
            <a:t>Paso 10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200" kern="1200" dirty="0"/>
            <a:t>Presentar resultado</a:t>
          </a:r>
        </a:p>
      </dsp:txBody>
      <dsp:txXfrm>
        <a:off x="2245117" y="3329362"/>
        <a:ext cx="1525650" cy="89316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FF1B73-6FD2-46B2-9DBD-D4AFB620DA34}">
      <dsp:nvSpPr>
        <dsp:cNvPr id="0" name=""/>
        <dsp:cNvSpPr/>
      </dsp:nvSpPr>
      <dsp:spPr>
        <a:xfrm>
          <a:off x="1063350" y="0"/>
          <a:ext cx="2288410" cy="31630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200" kern="1200" dirty="0"/>
            <a:t>Desarrollo de una idea, tema o área a investigar</a:t>
          </a:r>
        </a:p>
      </dsp:txBody>
      <dsp:txXfrm>
        <a:off x="1072614" y="9264"/>
        <a:ext cx="2269882" cy="297774"/>
      </dsp:txXfrm>
    </dsp:sp>
    <dsp:sp modelId="{62ABAD5E-32E4-4762-9550-256FB0207B69}">
      <dsp:nvSpPr>
        <dsp:cNvPr id="0" name=""/>
        <dsp:cNvSpPr/>
      </dsp:nvSpPr>
      <dsp:spPr>
        <a:xfrm rot="5400000">
          <a:off x="2150962" y="320591"/>
          <a:ext cx="113186" cy="14233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500" kern="1200"/>
        </a:p>
      </dsp:txBody>
      <dsp:txXfrm rot="-5400000">
        <a:off x="2164854" y="335166"/>
        <a:ext cx="85402" cy="79230"/>
      </dsp:txXfrm>
    </dsp:sp>
    <dsp:sp modelId="{5A6B6579-A682-471B-8909-77C9F30DB8C7}">
      <dsp:nvSpPr>
        <dsp:cNvPr id="0" name=""/>
        <dsp:cNvSpPr/>
      </dsp:nvSpPr>
      <dsp:spPr>
        <a:xfrm>
          <a:off x="1063350" y="467217"/>
          <a:ext cx="2288410" cy="31630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200" kern="1200" dirty="0"/>
            <a:t>Selección del ambiente o lugar del estudio</a:t>
          </a:r>
        </a:p>
      </dsp:txBody>
      <dsp:txXfrm>
        <a:off x="1072614" y="476481"/>
        <a:ext cx="2269882" cy="297774"/>
      </dsp:txXfrm>
    </dsp:sp>
    <dsp:sp modelId="{EECC149F-D14A-4098-8CE8-427202BF426B}">
      <dsp:nvSpPr>
        <dsp:cNvPr id="0" name=""/>
        <dsp:cNvSpPr/>
      </dsp:nvSpPr>
      <dsp:spPr>
        <a:xfrm rot="5400000">
          <a:off x="2148249" y="791427"/>
          <a:ext cx="118613" cy="14233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500" kern="1200"/>
        </a:p>
      </dsp:txBody>
      <dsp:txXfrm rot="-5400000">
        <a:off x="2164855" y="803288"/>
        <a:ext cx="85402" cy="83029"/>
      </dsp:txXfrm>
    </dsp:sp>
    <dsp:sp modelId="{D2E7CE6D-F95B-4AA9-BC3C-F954EDB45E30}">
      <dsp:nvSpPr>
        <dsp:cNvPr id="0" name=""/>
        <dsp:cNvSpPr/>
      </dsp:nvSpPr>
      <dsp:spPr>
        <a:xfrm>
          <a:off x="1063350" y="941671"/>
          <a:ext cx="2288410" cy="31630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200" kern="1200" dirty="0"/>
            <a:t>Elección de participantes o sujetos de estudio</a:t>
          </a:r>
        </a:p>
      </dsp:txBody>
      <dsp:txXfrm>
        <a:off x="1072614" y="950935"/>
        <a:ext cx="2269882" cy="297774"/>
      </dsp:txXfrm>
    </dsp:sp>
    <dsp:sp modelId="{0D89A47D-B47B-4183-A34A-BC1CB8E2EEA8}">
      <dsp:nvSpPr>
        <dsp:cNvPr id="0" name=""/>
        <dsp:cNvSpPr/>
      </dsp:nvSpPr>
      <dsp:spPr>
        <a:xfrm rot="5400000">
          <a:off x="2148249" y="1265881"/>
          <a:ext cx="118613" cy="14233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500" kern="1200"/>
        </a:p>
      </dsp:txBody>
      <dsp:txXfrm rot="-5400000">
        <a:off x="2164855" y="1277742"/>
        <a:ext cx="85402" cy="83029"/>
      </dsp:txXfrm>
    </dsp:sp>
    <dsp:sp modelId="{66AE5169-081C-495B-9D6D-9BA263344981}">
      <dsp:nvSpPr>
        <dsp:cNvPr id="0" name=""/>
        <dsp:cNvSpPr/>
      </dsp:nvSpPr>
      <dsp:spPr>
        <a:xfrm>
          <a:off x="1063350" y="1416124"/>
          <a:ext cx="2288410" cy="31630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200" kern="1200" dirty="0"/>
            <a:t>Inspección del ambiente o lugar de estudio</a:t>
          </a:r>
        </a:p>
      </dsp:txBody>
      <dsp:txXfrm>
        <a:off x="1072614" y="1425388"/>
        <a:ext cx="2269882" cy="297774"/>
      </dsp:txXfrm>
    </dsp:sp>
    <dsp:sp modelId="{7A3DBAD9-1386-4A65-9FF7-6AB25DB6D1CB}">
      <dsp:nvSpPr>
        <dsp:cNvPr id="0" name=""/>
        <dsp:cNvSpPr/>
      </dsp:nvSpPr>
      <dsp:spPr>
        <a:xfrm rot="5400000">
          <a:off x="2148249" y="1740335"/>
          <a:ext cx="118613" cy="14233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500" kern="1200"/>
        </a:p>
      </dsp:txBody>
      <dsp:txXfrm rot="-5400000">
        <a:off x="2164855" y="1752196"/>
        <a:ext cx="85402" cy="83029"/>
      </dsp:txXfrm>
    </dsp:sp>
    <dsp:sp modelId="{833624CA-1CCC-4E7A-A21E-272CF0DD01B9}">
      <dsp:nvSpPr>
        <dsp:cNvPr id="0" name=""/>
        <dsp:cNvSpPr/>
      </dsp:nvSpPr>
      <dsp:spPr>
        <a:xfrm>
          <a:off x="1063350" y="1890578"/>
          <a:ext cx="2288410" cy="31630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200" kern="1200" dirty="0"/>
            <a:t>Trabajo de campo</a:t>
          </a:r>
        </a:p>
      </dsp:txBody>
      <dsp:txXfrm>
        <a:off x="1072614" y="1899842"/>
        <a:ext cx="2269882" cy="297774"/>
      </dsp:txXfrm>
    </dsp:sp>
    <dsp:sp modelId="{6326F041-FDAB-4426-948C-7F4E6A84A5F6}">
      <dsp:nvSpPr>
        <dsp:cNvPr id="0" name=""/>
        <dsp:cNvSpPr/>
      </dsp:nvSpPr>
      <dsp:spPr>
        <a:xfrm rot="5400000">
          <a:off x="2146750" y="2216786"/>
          <a:ext cx="121610" cy="14233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00" kern="1200"/>
        </a:p>
      </dsp:txBody>
      <dsp:txXfrm rot="-5400000">
        <a:off x="2164855" y="2227149"/>
        <a:ext cx="85402" cy="85127"/>
      </dsp:txXfrm>
    </dsp:sp>
    <dsp:sp modelId="{F68F43A3-2D60-4C87-B145-A4E4C3F7F297}">
      <dsp:nvSpPr>
        <dsp:cNvPr id="0" name=""/>
        <dsp:cNvSpPr/>
      </dsp:nvSpPr>
      <dsp:spPr>
        <a:xfrm>
          <a:off x="1063350" y="2369028"/>
          <a:ext cx="2288410" cy="31630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200" kern="1200" dirty="0"/>
            <a:t>Selección de un diseño de investigación</a:t>
          </a:r>
        </a:p>
      </dsp:txBody>
      <dsp:txXfrm>
        <a:off x="1072614" y="2378292"/>
        <a:ext cx="2269882" cy="297774"/>
      </dsp:txXfrm>
    </dsp:sp>
    <dsp:sp modelId="{E224CC22-0ABA-48B5-8F1F-1A8D281629E6}">
      <dsp:nvSpPr>
        <dsp:cNvPr id="0" name=""/>
        <dsp:cNvSpPr/>
      </dsp:nvSpPr>
      <dsp:spPr>
        <a:xfrm rot="19496368">
          <a:off x="3333830" y="1989191"/>
          <a:ext cx="1313876" cy="21603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00" kern="1200"/>
        </a:p>
      </dsp:txBody>
      <dsp:txXfrm>
        <a:off x="3339710" y="2051012"/>
        <a:ext cx="1249066" cy="129620"/>
      </dsp:txXfrm>
    </dsp:sp>
    <dsp:sp modelId="{079C3DC5-0E48-4E44-A818-EF5C66CFF608}">
      <dsp:nvSpPr>
        <dsp:cNvPr id="0" name=""/>
        <dsp:cNvSpPr/>
      </dsp:nvSpPr>
      <dsp:spPr>
        <a:xfrm>
          <a:off x="4545290" y="1370189"/>
          <a:ext cx="2235259" cy="4757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200" kern="1200" dirty="0"/>
            <a:t>Selección o elaboración de un instrumento para recolectar los datos</a:t>
          </a:r>
        </a:p>
      </dsp:txBody>
      <dsp:txXfrm>
        <a:off x="4559223" y="1384122"/>
        <a:ext cx="2207393" cy="447840"/>
      </dsp:txXfrm>
    </dsp:sp>
    <dsp:sp modelId="{87BB5BCB-AE45-4C91-AFC3-1BB89D7C5B16}">
      <dsp:nvSpPr>
        <dsp:cNvPr id="0" name=""/>
        <dsp:cNvSpPr/>
      </dsp:nvSpPr>
      <dsp:spPr>
        <a:xfrm rot="5400000">
          <a:off x="5595000" y="1865288"/>
          <a:ext cx="135839" cy="14233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00" kern="1200"/>
        </a:p>
      </dsp:txBody>
      <dsp:txXfrm rot="-5400000">
        <a:off x="5620218" y="1868537"/>
        <a:ext cx="85402" cy="95087"/>
      </dsp:txXfrm>
    </dsp:sp>
    <dsp:sp modelId="{83D69E7E-0C9E-4F8B-9D85-FC989FFF6AF8}">
      <dsp:nvSpPr>
        <dsp:cNvPr id="0" name=""/>
        <dsp:cNvSpPr/>
      </dsp:nvSpPr>
      <dsp:spPr>
        <a:xfrm>
          <a:off x="4545290" y="2027015"/>
          <a:ext cx="2235259" cy="31630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200" kern="1200" dirty="0"/>
            <a:t>Recolección de datos</a:t>
          </a:r>
        </a:p>
      </dsp:txBody>
      <dsp:txXfrm>
        <a:off x="4554554" y="2036279"/>
        <a:ext cx="2216731" cy="297774"/>
      </dsp:txXfrm>
    </dsp:sp>
    <dsp:sp modelId="{6029C2D7-DB71-42C2-BC1B-E5FC9A1A3319}">
      <dsp:nvSpPr>
        <dsp:cNvPr id="0" name=""/>
        <dsp:cNvSpPr/>
      </dsp:nvSpPr>
      <dsp:spPr>
        <a:xfrm rot="5400000">
          <a:off x="5603613" y="2351225"/>
          <a:ext cx="118613" cy="14233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00" kern="1200"/>
        </a:p>
      </dsp:txBody>
      <dsp:txXfrm rot="-5400000">
        <a:off x="5620219" y="2363086"/>
        <a:ext cx="85402" cy="83029"/>
      </dsp:txXfrm>
    </dsp:sp>
    <dsp:sp modelId="{ECD701E7-25CA-4D6E-8E35-961678E304D0}">
      <dsp:nvSpPr>
        <dsp:cNvPr id="0" name=""/>
        <dsp:cNvSpPr/>
      </dsp:nvSpPr>
      <dsp:spPr>
        <a:xfrm>
          <a:off x="4545290" y="2501469"/>
          <a:ext cx="2235259" cy="31630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200" kern="1200" dirty="0"/>
            <a:t>Preparación de los datos</a:t>
          </a:r>
        </a:p>
      </dsp:txBody>
      <dsp:txXfrm>
        <a:off x="4554554" y="2510733"/>
        <a:ext cx="2216731" cy="297774"/>
      </dsp:txXfrm>
    </dsp:sp>
    <dsp:sp modelId="{58E6A926-CDDE-4072-943F-53EC65870BA8}">
      <dsp:nvSpPr>
        <dsp:cNvPr id="0" name=""/>
        <dsp:cNvSpPr/>
      </dsp:nvSpPr>
      <dsp:spPr>
        <a:xfrm rot="5400000">
          <a:off x="5603613" y="2825679"/>
          <a:ext cx="118613" cy="14233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00" kern="1200"/>
        </a:p>
      </dsp:txBody>
      <dsp:txXfrm rot="-5400000">
        <a:off x="5620219" y="2837540"/>
        <a:ext cx="85402" cy="83029"/>
      </dsp:txXfrm>
    </dsp:sp>
    <dsp:sp modelId="{762859E0-60DD-43C6-A3AC-ED6C47C211F8}">
      <dsp:nvSpPr>
        <dsp:cNvPr id="0" name=""/>
        <dsp:cNvSpPr/>
      </dsp:nvSpPr>
      <dsp:spPr>
        <a:xfrm>
          <a:off x="4545290" y="2975923"/>
          <a:ext cx="2235259" cy="31630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200" kern="1200" dirty="0"/>
            <a:t>Análisis de los datos</a:t>
          </a:r>
        </a:p>
      </dsp:txBody>
      <dsp:txXfrm>
        <a:off x="4554554" y="2985187"/>
        <a:ext cx="2216731" cy="297774"/>
      </dsp:txXfrm>
    </dsp:sp>
    <dsp:sp modelId="{D6720247-F3EB-4034-962F-01B2B5726CA9}">
      <dsp:nvSpPr>
        <dsp:cNvPr id="0" name=""/>
        <dsp:cNvSpPr/>
      </dsp:nvSpPr>
      <dsp:spPr>
        <a:xfrm rot="5400000">
          <a:off x="5603613" y="3300133"/>
          <a:ext cx="118613" cy="14233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00" kern="1200"/>
        </a:p>
      </dsp:txBody>
      <dsp:txXfrm rot="-5400000">
        <a:off x="5620219" y="3311994"/>
        <a:ext cx="85402" cy="83029"/>
      </dsp:txXfrm>
    </dsp:sp>
    <dsp:sp modelId="{16544ED7-89F9-4955-BC11-276318F16394}">
      <dsp:nvSpPr>
        <dsp:cNvPr id="0" name=""/>
        <dsp:cNvSpPr/>
      </dsp:nvSpPr>
      <dsp:spPr>
        <a:xfrm>
          <a:off x="4545290" y="3450377"/>
          <a:ext cx="2235259" cy="31630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200" kern="1200" dirty="0"/>
            <a:t>Elaboración reporte final</a:t>
          </a:r>
        </a:p>
      </dsp:txBody>
      <dsp:txXfrm>
        <a:off x="4554554" y="3459641"/>
        <a:ext cx="2216731" cy="2977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64F663-DD1F-4BC8-B7CD-69364C64F8D9}" type="datetimeFigureOut">
              <a:rPr lang="es-MX" smtClean="0"/>
              <a:pPr/>
              <a:t>11/10/2016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F0F5B1-4F61-4357-AF62-4122154A786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ED35B-43CE-4CA9-BF58-3199C9B4FC70}" type="datetimeFigureOut">
              <a:rPr lang="es-MX" smtClean="0"/>
              <a:pPr/>
              <a:t>11/10/2016</a:t>
            </a:fld>
            <a:endParaRPr lang="es-MX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2E358-570A-44A2-99DC-AC34A65A1A79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ED35B-43CE-4CA9-BF58-3199C9B4FC70}" type="datetimeFigureOut">
              <a:rPr lang="es-MX" smtClean="0"/>
              <a:pPr/>
              <a:t>11/10/2016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2E358-570A-44A2-99DC-AC34A65A1A79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ED35B-43CE-4CA9-BF58-3199C9B4FC70}" type="datetimeFigureOut">
              <a:rPr lang="es-MX" smtClean="0"/>
              <a:pPr/>
              <a:t>11/10/2016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2E358-570A-44A2-99DC-AC34A65A1A79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ED35B-43CE-4CA9-BF58-3199C9B4FC70}" type="datetimeFigureOut">
              <a:rPr lang="es-MX" smtClean="0"/>
              <a:pPr/>
              <a:t>11/10/2016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2E358-570A-44A2-99DC-AC34A65A1A79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ED35B-43CE-4CA9-BF58-3199C9B4FC70}" type="datetimeFigureOut">
              <a:rPr lang="es-MX" smtClean="0"/>
              <a:pPr/>
              <a:t>11/10/2016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2E358-570A-44A2-99DC-AC34A65A1A79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ED35B-43CE-4CA9-BF58-3199C9B4FC70}" type="datetimeFigureOut">
              <a:rPr lang="es-MX" smtClean="0"/>
              <a:pPr/>
              <a:t>11/10/2016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2E358-570A-44A2-99DC-AC34A65A1A79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ED35B-43CE-4CA9-BF58-3199C9B4FC70}" type="datetimeFigureOut">
              <a:rPr lang="es-MX" smtClean="0"/>
              <a:pPr/>
              <a:t>11/10/2016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2E358-570A-44A2-99DC-AC34A65A1A79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ED35B-43CE-4CA9-BF58-3199C9B4FC70}" type="datetimeFigureOut">
              <a:rPr lang="es-MX" smtClean="0"/>
              <a:pPr/>
              <a:t>11/10/2016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2E358-570A-44A2-99DC-AC34A65A1A79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ED35B-43CE-4CA9-BF58-3199C9B4FC70}" type="datetimeFigureOut">
              <a:rPr lang="es-MX" smtClean="0"/>
              <a:pPr/>
              <a:t>11/10/2016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2E358-570A-44A2-99DC-AC34A65A1A79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ED35B-43CE-4CA9-BF58-3199C9B4FC70}" type="datetimeFigureOut">
              <a:rPr lang="es-MX" smtClean="0"/>
              <a:pPr/>
              <a:t>11/10/2016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2E358-570A-44A2-99DC-AC34A65A1A79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ED35B-43CE-4CA9-BF58-3199C9B4FC70}" type="datetimeFigureOut">
              <a:rPr lang="es-MX" smtClean="0"/>
              <a:pPr/>
              <a:t>11/10/2016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882E358-570A-44A2-99DC-AC34A65A1A79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  <a:p>
            <a:pPr lvl="1" eaLnBrk="1" latinLnBrk="0" hangingPunct="1"/>
            <a:r>
              <a:rPr kumimoji="0" lang="es-ES"/>
              <a:t>Segundo nivel</a:t>
            </a:r>
          </a:p>
          <a:p>
            <a:pPr lvl="2" eaLnBrk="1" latinLnBrk="0" hangingPunct="1"/>
            <a:r>
              <a:rPr kumimoji="0" lang="es-ES"/>
              <a:t>Tercer nivel</a:t>
            </a:r>
          </a:p>
          <a:p>
            <a:pPr lvl="3" eaLnBrk="1" latinLnBrk="0" hangingPunct="1"/>
            <a:r>
              <a:rPr kumimoji="0" lang="es-ES"/>
              <a:t>Cuarto nivel</a:t>
            </a:r>
          </a:p>
          <a:p>
            <a:pPr lvl="4" eaLnBrk="1" latinLnBrk="0" hangingPunct="1"/>
            <a:r>
              <a:rPr kumimoji="0" lang="es-ES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66ED35B-43CE-4CA9-BF58-3199C9B4FC70}" type="datetimeFigureOut">
              <a:rPr lang="es-MX" smtClean="0"/>
              <a:pPr/>
              <a:t>11/10/2016</a:t>
            </a:fld>
            <a:endParaRPr lang="es-MX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882E358-570A-44A2-99DC-AC34A65A1A79}" type="slidenum">
              <a:rPr lang="es-MX" smtClean="0"/>
              <a:pPr/>
              <a:t>‹Nº›</a:t>
            </a:fld>
            <a:endParaRPr lang="es-MX"/>
          </a:p>
        </p:txBody>
      </p:sp>
      <p:grpSp>
        <p:nvGrpSpPr>
          <p:cNvPr id="2" name="1 Grupo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101176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/>
              <a:t>Ingeniería en Sistemas Energéticos Sustentables</a:t>
            </a:r>
            <a:br>
              <a:rPr lang="es-MX" dirty="0"/>
            </a:br>
            <a:br>
              <a:rPr lang="es-MX" dirty="0"/>
            </a:br>
            <a:r>
              <a:rPr lang="es-MX" dirty="0"/>
              <a:t>Seminario de Titulación I</a:t>
            </a:r>
            <a:br>
              <a:rPr lang="es-MX" dirty="0"/>
            </a:br>
            <a:r>
              <a:rPr lang="es-MX" dirty="0"/>
              <a:t>Unidad II</a:t>
            </a:r>
            <a:br>
              <a:rPr lang="es-MX" dirty="0"/>
            </a:br>
            <a:br>
              <a:rPr lang="es-MX" dirty="0"/>
            </a:br>
            <a:r>
              <a:rPr lang="es-MX" dirty="0"/>
              <a:t>Dra. María Rosa Quintana Guerra</a:t>
            </a:r>
          </a:p>
        </p:txBody>
      </p:sp>
    </p:spTree>
    <p:extLst>
      <p:ext uri="{BB962C8B-B14F-4D97-AF65-F5344CB8AC3E}">
        <p14:creationId xmlns:p14="http://schemas.microsoft.com/office/powerpoint/2010/main" val="4341205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/>
              <a:t>Características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3200" dirty="0">
                <a:latin typeface="Calibri" pitchFamily="34" charset="0"/>
              </a:rPr>
              <a:t>Concreto: que las ideas se expresen con la mayor rigurosidad y objetividad posible.</a:t>
            </a:r>
          </a:p>
          <a:p>
            <a:r>
              <a:rPr lang="es-MX" sz="3200" dirty="0">
                <a:latin typeface="Calibri" pitchFamily="34" charset="0"/>
              </a:rPr>
              <a:t>Redacción clara y en función de los objetivos:</a:t>
            </a:r>
          </a:p>
          <a:p>
            <a:pPr lvl="1">
              <a:buFont typeface="Arial" pitchFamily="34" charset="0"/>
              <a:buChar char="•"/>
            </a:pPr>
            <a:r>
              <a:rPr lang="es-MX" sz="3000" dirty="0">
                <a:latin typeface="Calibri" pitchFamily="34" charset="0"/>
              </a:rPr>
              <a:t>Construir oraciones unívocas en sentido y 	sencillas, sin complicaciones.</a:t>
            </a:r>
          </a:p>
          <a:p>
            <a:pPr lvl="1">
              <a:buFont typeface="Arial" pitchFamily="34" charset="0"/>
              <a:buChar char="•"/>
            </a:pPr>
            <a:r>
              <a:rPr lang="es-MX" sz="3000" dirty="0">
                <a:latin typeface="Calibri" pitchFamily="34" charset="0"/>
              </a:rPr>
              <a:t>Utilizar las palabras con rigor, teniendo en cuenta su significado aceptado y reconocido.</a:t>
            </a:r>
          </a:p>
          <a:p>
            <a:pPr>
              <a:buNone/>
            </a:pPr>
            <a:r>
              <a:rPr lang="es-MX" sz="3200" dirty="0">
                <a:latin typeface="Calibri" pitchFamily="34" charset="0"/>
              </a:rPr>
              <a:t>		</a:t>
            </a:r>
          </a:p>
        </p:txBody>
      </p:sp>
    </p:spTree>
    <p:extLst>
      <p:ext uri="{BB962C8B-B14F-4D97-AF65-F5344CB8AC3E}">
        <p14:creationId xmlns:p14="http://schemas.microsoft.com/office/powerpoint/2010/main" val="7671526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055840"/>
          </a:xfrm>
        </p:spPr>
        <p:txBody>
          <a:bodyPr>
            <a:normAutofit/>
          </a:bodyPr>
          <a:lstStyle/>
          <a:p>
            <a:pPr algn="just"/>
            <a:r>
              <a:rPr lang="es-MX" sz="3200" dirty="0">
                <a:latin typeface="Calibri" pitchFamily="34" charset="0"/>
              </a:rPr>
              <a:t>Uso de un lenguaje apropiado.</a:t>
            </a:r>
          </a:p>
          <a:p>
            <a:pPr algn="just"/>
            <a:r>
              <a:rPr lang="es-MX" sz="3200" dirty="0">
                <a:latin typeface="Calibri" pitchFamily="34" charset="0"/>
              </a:rPr>
              <a:t>Orden coherente y sistemático.</a:t>
            </a:r>
          </a:p>
          <a:p>
            <a:pPr algn="just"/>
            <a:r>
              <a:rPr lang="es-MX" sz="3200" dirty="0">
                <a:latin typeface="Calibri" pitchFamily="34" charset="0"/>
              </a:rPr>
              <a:t>Aparato crítico que otorgue las referencias a la obra.</a:t>
            </a:r>
          </a:p>
          <a:p>
            <a:pPr algn="just"/>
            <a:r>
              <a:rPr lang="es-MX" sz="3200" dirty="0">
                <a:latin typeface="Calibri" pitchFamily="34" charset="0"/>
              </a:rPr>
              <a:t>Normas institucionales de presentación (extensión, márgenes ,espaciado, citas y referencias, estructura del trabajo, </a:t>
            </a:r>
            <a:r>
              <a:rPr lang="es-MX" sz="3200" dirty="0" err="1">
                <a:latin typeface="Calibri" pitchFamily="34" charset="0"/>
              </a:rPr>
              <a:t>etc</a:t>
            </a:r>
            <a:r>
              <a:rPr lang="es-MX" sz="3200" dirty="0">
                <a:latin typeface="Calibri" pitchFamily="34" charset="0"/>
              </a:rPr>
              <a:t>) </a:t>
            </a:r>
          </a:p>
          <a:p>
            <a:endParaRPr lang="es-MX" sz="32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70767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Clasificación de la investigación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3200" dirty="0">
                <a:latin typeface="+mj-lt"/>
              </a:rPr>
              <a:t>A las investigaciones científicas, debido a su contenido o a su forma, se les da diferentes denominaciones que nos permiten conocer el tipo, característica y objetivos de cada uno.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5776" y="4130893"/>
            <a:ext cx="4176464" cy="2535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20753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224136"/>
          </a:xfrm>
        </p:spPr>
        <p:txBody>
          <a:bodyPr>
            <a:normAutofit/>
          </a:bodyPr>
          <a:lstStyle/>
          <a:p>
            <a:pPr algn="ctr"/>
            <a:r>
              <a:rPr lang="es-MX" dirty="0"/>
              <a:t>Investigación científica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752528"/>
          </a:xfrm>
        </p:spPr>
        <p:txBody>
          <a:bodyPr>
            <a:normAutofit lnSpcReduction="10000"/>
          </a:bodyPr>
          <a:lstStyle/>
          <a:p>
            <a:pPr algn="just"/>
            <a:r>
              <a:rPr lang="es-MX" sz="3200" i="1" dirty="0">
                <a:latin typeface="Calibri" pitchFamily="34" charset="0"/>
              </a:rPr>
              <a:t>Sistemática</a:t>
            </a:r>
          </a:p>
          <a:p>
            <a:pPr lvl="1" algn="just"/>
            <a:r>
              <a:rPr lang="es-MX" sz="3200" dirty="0">
                <a:latin typeface="Calibri" pitchFamily="34" charset="0"/>
              </a:rPr>
              <a:t>Hay una disciplina para hacer investigación científica y no se dejan los hechos a la casualidad.</a:t>
            </a:r>
            <a:endParaRPr lang="es-MX" sz="3200" i="1" dirty="0">
              <a:latin typeface="Calibri" pitchFamily="34" charset="0"/>
            </a:endParaRPr>
          </a:p>
          <a:p>
            <a:pPr algn="just"/>
            <a:r>
              <a:rPr lang="es-MX" sz="3200" i="1" dirty="0">
                <a:latin typeface="Calibri" pitchFamily="34" charset="0"/>
              </a:rPr>
              <a:t>Empírica</a:t>
            </a:r>
          </a:p>
          <a:p>
            <a:pPr lvl="1" algn="just"/>
            <a:r>
              <a:rPr lang="es-MX" sz="3200" dirty="0">
                <a:latin typeface="Calibri" pitchFamily="34" charset="0"/>
              </a:rPr>
              <a:t>Denota que se recolectan y analizan datos.</a:t>
            </a:r>
            <a:endParaRPr lang="es-MX" sz="3200" i="1" dirty="0">
              <a:latin typeface="Calibri" pitchFamily="34" charset="0"/>
            </a:endParaRPr>
          </a:p>
          <a:p>
            <a:pPr algn="just"/>
            <a:r>
              <a:rPr lang="es-MX" sz="3200" i="1" dirty="0">
                <a:latin typeface="Calibri" pitchFamily="34" charset="0"/>
              </a:rPr>
              <a:t>Crítica</a:t>
            </a:r>
          </a:p>
          <a:p>
            <a:pPr lvl="1" algn="just"/>
            <a:r>
              <a:rPr lang="es-MX" sz="3200" dirty="0">
                <a:latin typeface="Calibri" pitchFamily="34" charset="0"/>
              </a:rPr>
              <a:t>Que se está evaluando y mejorando de manera constante.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151151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/>
              <a:t>Investigación científica</a:t>
            </a: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425707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/>
              <a:t>Diagrama del proceso de investigación</a:t>
            </a: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827584" y="1628800"/>
          <a:ext cx="7859216" cy="522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687350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/>
              <a:t>Disciplina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4119736"/>
          </a:xfrm>
        </p:spPr>
        <p:txBody>
          <a:bodyPr/>
          <a:lstStyle/>
          <a:p>
            <a:pPr algn="just"/>
            <a:r>
              <a:rPr lang="es-MX" sz="3200" dirty="0">
                <a:latin typeface="Calibri" pitchFamily="34" charset="0"/>
              </a:rPr>
              <a:t>Campo particular de conocimiento que ha logrado  determinar su objeto de estudio, así como las </a:t>
            </a:r>
            <a:r>
              <a:rPr lang="es-MX" sz="3200" dirty="0" err="1">
                <a:latin typeface="Calibri" pitchFamily="34" charset="0"/>
              </a:rPr>
              <a:t>subdisciplinas</a:t>
            </a:r>
            <a:r>
              <a:rPr lang="es-MX" sz="3200" dirty="0">
                <a:latin typeface="Calibri" pitchFamily="34" charset="0"/>
              </a:rPr>
              <a:t> que tangencialmente le ayudan a estudiar este objeto.</a:t>
            </a:r>
          </a:p>
          <a:p>
            <a:pPr algn="just"/>
            <a:endParaRPr lang="es-MX" sz="3200" dirty="0">
              <a:latin typeface="Calibri" pitchFamily="34" charset="0"/>
            </a:endParaRP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0112" y="4293096"/>
            <a:ext cx="2808312" cy="2155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4611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/>
              <a:t>Área de conocimiento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4047728"/>
          </a:xfrm>
        </p:spPr>
        <p:txBody>
          <a:bodyPr/>
          <a:lstStyle/>
          <a:p>
            <a:pPr algn="just"/>
            <a:r>
              <a:rPr lang="es-MX" sz="3200" dirty="0">
                <a:latin typeface="Calibri" pitchFamily="34" charset="0"/>
              </a:rPr>
              <a:t>Es un campo teórico formado por un conjunto de núcleos problemáticos comunes que coadyuvan al análisis del objeto de estudio de una disciplina.</a:t>
            </a:r>
          </a:p>
          <a:p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4048" y="4077072"/>
            <a:ext cx="3816424" cy="2588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73891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/>
          <a:lstStyle/>
          <a:p>
            <a:pPr algn="ctr"/>
            <a:r>
              <a:rPr lang="es-MX" dirty="0"/>
              <a:t>Ética en la investigación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055840"/>
          </a:xfrm>
        </p:spPr>
        <p:txBody>
          <a:bodyPr>
            <a:normAutofit lnSpcReduction="10000"/>
          </a:bodyPr>
          <a:lstStyle/>
          <a:p>
            <a:pPr algn="just"/>
            <a:r>
              <a:rPr lang="es-MX" sz="3200" dirty="0">
                <a:latin typeface="Calibri" pitchFamily="34" charset="0"/>
              </a:rPr>
              <a:t>Defender la libertad de investigación y la obligación de comunicar libremente los resultados, debe constituir el primer imperativo del </a:t>
            </a:r>
            <a:r>
              <a:rPr lang="es-MX" sz="3200" i="1" dirty="0" err="1">
                <a:latin typeface="Calibri" pitchFamily="34" charset="0"/>
              </a:rPr>
              <a:t>ethos</a:t>
            </a:r>
            <a:r>
              <a:rPr lang="es-MX" sz="3200" dirty="0">
                <a:latin typeface="Calibri" pitchFamily="34" charset="0"/>
              </a:rPr>
              <a:t> del investigador.</a:t>
            </a:r>
          </a:p>
          <a:p>
            <a:pPr algn="just"/>
            <a:r>
              <a:rPr lang="es-MX" sz="3200" dirty="0">
                <a:latin typeface="Calibri" pitchFamily="34" charset="0"/>
              </a:rPr>
              <a:t>Lo cual no significa que la ciencia esté libre de valores, pues no puede prescindir del ser humano y de la naturaleza.  </a:t>
            </a:r>
          </a:p>
          <a:p>
            <a:endParaRPr lang="es-MX" dirty="0"/>
          </a:p>
          <a:p>
            <a:pPr>
              <a:buNone/>
            </a:pPr>
            <a:r>
              <a:rPr lang="es-MX" dirty="0"/>
              <a:t>	</a:t>
            </a:r>
            <a:r>
              <a:rPr lang="es-MX" sz="2400" dirty="0"/>
              <a:t>Ignacio Núñez de Castro, “Investigación”, en A. Cortina y J. </a:t>
            </a:r>
            <a:r>
              <a:rPr lang="es-MX" sz="2400" dirty="0" err="1"/>
              <a:t>Conill</a:t>
            </a:r>
            <a:r>
              <a:rPr lang="es-MX" sz="2400" dirty="0"/>
              <a:t>. </a:t>
            </a:r>
            <a:r>
              <a:rPr lang="es-MX" sz="2400" i="1" dirty="0"/>
              <a:t>Diez palabras clave en ética de las profesiones. </a:t>
            </a:r>
            <a:r>
              <a:rPr lang="es-MX" sz="2400" dirty="0"/>
              <a:t>Verbo Divino. España, 2000</a:t>
            </a:r>
            <a:r>
              <a:rPr lang="es-MX" sz="2400" i="1" dirty="0"/>
              <a:t>. 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2493455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631904"/>
          </a:xfrm>
        </p:spPr>
        <p:txBody>
          <a:bodyPr/>
          <a:lstStyle/>
          <a:p>
            <a:pPr algn="just">
              <a:buNone/>
            </a:pPr>
            <a:r>
              <a:rPr lang="es-MX" sz="3200" dirty="0">
                <a:latin typeface="Calibri" pitchFamily="34" charset="0"/>
              </a:rPr>
              <a:t>	Esto lo lleva a plantear principios básicos, que se sintetizan en el siguiente decálogo:</a:t>
            </a:r>
          </a:p>
          <a:p>
            <a:pPr lvl="0" algn="just"/>
            <a:r>
              <a:rPr lang="es-MX" sz="3200" dirty="0">
                <a:latin typeface="Calibri" pitchFamily="34" charset="0"/>
              </a:rPr>
              <a:t>Mantener la libertad y la independencia en la elección del tema y en la metodología a desarrollar.</a:t>
            </a:r>
          </a:p>
          <a:p>
            <a:pPr lvl="0" algn="just"/>
            <a:r>
              <a:rPr lang="es-MX" sz="3200" dirty="0">
                <a:latin typeface="Calibri" pitchFamily="34" charset="0"/>
              </a:rPr>
              <a:t>Utilizar los descubrimientos en beneficio de la humanidad y evitar daño a los seres humanos y al medio ambiente. </a:t>
            </a:r>
          </a:p>
          <a:p>
            <a:pPr lvl="0" algn="just"/>
            <a:r>
              <a:rPr lang="es-MX" sz="3200" dirty="0">
                <a:latin typeface="Calibri" pitchFamily="34" charset="0"/>
              </a:rPr>
              <a:t>Ser conscientes de los fines que guían la investigación. 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266736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788808"/>
          </a:xfrm>
        </p:spPr>
        <p:txBody>
          <a:bodyPr>
            <a:normAutofit fontScale="90000"/>
          </a:bodyPr>
          <a:lstStyle/>
          <a:p>
            <a:pPr algn="ctr"/>
            <a:br>
              <a:rPr lang="es-MX" sz="4400" b="1" dirty="0"/>
            </a:br>
            <a:br>
              <a:rPr lang="es-MX" sz="4400" b="1" dirty="0"/>
            </a:br>
            <a:r>
              <a:rPr lang="es-MX" dirty="0"/>
              <a:t>Unidad II: Introducción a la investigación </a:t>
            </a:r>
            <a:br>
              <a:rPr lang="es-MX" dirty="0"/>
            </a:b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4191744"/>
          </a:xfrm>
        </p:spPr>
        <p:txBody>
          <a:bodyPr/>
          <a:lstStyle/>
          <a:p>
            <a:pPr algn="just"/>
            <a:r>
              <a:rPr lang="es-MX" sz="3200" b="1" dirty="0">
                <a:latin typeface="+mj-lt"/>
              </a:rPr>
              <a:t>Objetivo: </a:t>
            </a:r>
            <a:r>
              <a:rPr lang="es-MX" sz="3200" dirty="0">
                <a:latin typeface="+mj-lt"/>
              </a:rPr>
              <a:t>Valorar la investigación como el proceso que disponen los estudiantes universitarios para generar soluciones y explicaciones a las problemáticas del ámbito de la Ingeniería en Sistemas energéticos sustentables.</a:t>
            </a:r>
          </a:p>
          <a:p>
            <a:endParaRPr lang="es-MX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847928"/>
          </a:xfrm>
        </p:spPr>
        <p:txBody>
          <a:bodyPr>
            <a:normAutofit/>
          </a:bodyPr>
          <a:lstStyle/>
          <a:p>
            <a:pPr lvl="0" algn="just"/>
            <a:r>
              <a:rPr lang="es-MX" sz="3200" dirty="0">
                <a:latin typeface="Calibri" pitchFamily="34" charset="0"/>
              </a:rPr>
              <a:t>Considerar que la verdad es patrimonio de todos los seres humanos. </a:t>
            </a:r>
          </a:p>
          <a:p>
            <a:pPr lvl="0" algn="just"/>
            <a:r>
              <a:rPr lang="es-MX" sz="3200" dirty="0">
                <a:latin typeface="Calibri" pitchFamily="34" charset="0"/>
              </a:rPr>
              <a:t>Mantener la actitud de búsqueda. </a:t>
            </a:r>
          </a:p>
          <a:p>
            <a:pPr lvl="0" algn="just"/>
            <a:r>
              <a:rPr lang="es-MX" sz="3200" dirty="0">
                <a:latin typeface="Calibri" pitchFamily="34" charset="0"/>
              </a:rPr>
              <a:t>Ser constante en el trabajo y tener la disposición para reformular las propias hipótesis. </a:t>
            </a:r>
          </a:p>
          <a:p>
            <a:pPr lvl="0" algn="just"/>
            <a:r>
              <a:rPr lang="es-MX" sz="3200" dirty="0">
                <a:latin typeface="Calibri" pitchFamily="34" charset="0"/>
              </a:rPr>
              <a:t>Fomentar la cultura de colaboración en la creación del conocimiento. </a:t>
            </a:r>
          </a:p>
          <a:p>
            <a:pPr lvl="0" algn="just"/>
            <a:r>
              <a:rPr lang="es-MX" sz="3200" dirty="0">
                <a:latin typeface="Calibri" pitchFamily="34" charset="0"/>
              </a:rPr>
              <a:t>Reconocer los límites de la competencia científica y evitar reduccionismos en las concepciones del hombre y del mundo.</a:t>
            </a:r>
          </a:p>
        </p:txBody>
      </p:sp>
    </p:spTree>
    <p:extLst>
      <p:ext uri="{BB962C8B-B14F-4D97-AF65-F5344CB8AC3E}">
        <p14:creationId xmlns:p14="http://schemas.microsoft.com/office/powerpoint/2010/main" val="553221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559896"/>
          </a:xfrm>
        </p:spPr>
        <p:txBody>
          <a:bodyPr>
            <a:normAutofit fontScale="92500"/>
          </a:bodyPr>
          <a:lstStyle/>
          <a:p>
            <a:pPr lvl="0"/>
            <a:r>
              <a:rPr lang="es-MX" sz="3500" dirty="0">
                <a:latin typeface="Calibri" pitchFamily="34" charset="0"/>
              </a:rPr>
              <a:t>Elevar permanentemente su competencia profesional. </a:t>
            </a:r>
          </a:p>
          <a:p>
            <a:r>
              <a:rPr lang="es-MX" sz="3500" dirty="0">
                <a:latin typeface="Calibri" pitchFamily="34" charset="0"/>
              </a:rPr>
              <a:t>Concebir a la investigación como fuente de realización personal.</a:t>
            </a:r>
          </a:p>
          <a:p>
            <a:endParaRPr lang="es-MX" sz="3200" dirty="0">
              <a:latin typeface="Calibri" pitchFamily="34" charset="0"/>
            </a:endParaRPr>
          </a:p>
          <a:p>
            <a:pPr>
              <a:buNone/>
            </a:pPr>
            <a:endParaRPr lang="es-MX" sz="3200" dirty="0">
              <a:latin typeface="Calibri" pitchFamily="34" charset="0"/>
            </a:endParaRPr>
          </a:p>
          <a:p>
            <a:endParaRPr lang="es-MX" sz="3200" dirty="0">
              <a:latin typeface="Calibri" pitchFamily="34" charset="0"/>
            </a:endParaRPr>
          </a:p>
          <a:p>
            <a:endParaRPr lang="es-MX" sz="3200" dirty="0">
              <a:latin typeface="Calibri" pitchFamily="34" charset="0"/>
            </a:endParaRPr>
          </a:p>
          <a:p>
            <a:endParaRPr lang="es-MX" sz="3200" dirty="0">
              <a:latin typeface="Calibri" pitchFamily="34" charset="0"/>
            </a:endParaRPr>
          </a:p>
          <a:p>
            <a:pPr marL="0" indent="0">
              <a:buNone/>
            </a:pPr>
            <a:r>
              <a:rPr lang="es-MX" sz="3200" dirty="0"/>
              <a:t> </a:t>
            </a:r>
            <a:r>
              <a:rPr lang="es-MX" sz="2200" dirty="0"/>
              <a:t>Anita </a:t>
            </a:r>
            <a:r>
              <a:rPr lang="es-MX" sz="2200" dirty="0" err="1"/>
              <a:t>Hirsch</a:t>
            </a:r>
            <a:r>
              <a:rPr lang="es-MX" sz="2200" dirty="0"/>
              <a:t> Adler en “Ética de la ciencia y la investigación científica”.</a:t>
            </a:r>
          </a:p>
          <a:p>
            <a:endParaRPr lang="es-MX" sz="3200" dirty="0">
              <a:latin typeface="Calibri" pitchFamily="34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7824" y="3212976"/>
            <a:ext cx="3744416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02449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199856"/>
          </a:xfrm>
        </p:spPr>
        <p:txBody>
          <a:bodyPr/>
          <a:lstStyle/>
          <a:p>
            <a:pPr algn="just"/>
            <a:r>
              <a:rPr lang="es-ES" sz="3200" dirty="0">
                <a:latin typeface="Calibri" pitchFamily="34" charset="0"/>
              </a:rPr>
              <a:t>Para que las investigaciones estén comprometidas con los problemas sociales y sirvan para ayudar a resolverlos existen ciertos códigos que se preocupan por las implicaciones éticas y políticas de la investigación educativa y su impacto social, práctico y cultural. </a:t>
            </a:r>
            <a:endParaRPr lang="es-MX" sz="3200" dirty="0">
              <a:latin typeface="Calibri" pitchFamily="34" charset="0"/>
            </a:endParaRPr>
          </a:p>
          <a:p>
            <a:endParaRPr lang="es-MX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8024" y="4221088"/>
            <a:ext cx="3240360" cy="2427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83447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343872"/>
          </a:xfrm>
        </p:spPr>
        <p:txBody>
          <a:bodyPr>
            <a:normAutofit lnSpcReduction="10000"/>
          </a:bodyPr>
          <a:lstStyle/>
          <a:p>
            <a:pPr algn="just"/>
            <a:r>
              <a:rPr lang="es-MX" sz="3200" dirty="0">
                <a:latin typeface="Calibri" pitchFamily="34" charset="0"/>
              </a:rPr>
              <a:t>La Universidad Autónoma del Estado de México cuenta con un Comité de Ética de la Investigación que tiene como objetivo preservar y promover la aplicación de los valores y virtudes en las actividades investigadoras que “comprende el planteamiento de una problemática, la escritura de un protocolo de investigación, la conducción de una investigación, la difusión de sus resultados y la promoción de la aplicación con responsabilidad social</a:t>
            </a:r>
            <a:r>
              <a:rPr lang="es-MX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058193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40768"/>
          </a:xfrm>
        </p:spPr>
        <p:txBody>
          <a:bodyPr/>
          <a:lstStyle/>
          <a:p>
            <a:pPr algn="ctr"/>
            <a:r>
              <a:rPr lang="es-MX" dirty="0"/>
              <a:t>Código ético </a:t>
            </a:r>
            <a:r>
              <a:rPr lang="es-MX" dirty="0" err="1"/>
              <a:t>UAEMex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76780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s-MX" sz="3500" dirty="0">
                <a:latin typeface="Calibri" pitchFamily="34" charset="0"/>
              </a:rPr>
              <a:t>	</a:t>
            </a:r>
            <a:r>
              <a:rPr lang="es-MX" sz="3200" dirty="0">
                <a:latin typeface="Calibri" pitchFamily="34" charset="0"/>
              </a:rPr>
              <a:t>En este documento se establecen los valores y las virtudes que deben guiar el trabajo de investigación en la UAEM, los cuales serán enunciados a continuación:</a:t>
            </a:r>
          </a:p>
          <a:p>
            <a:pPr lvl="0" algn="just"/>
            <a:r>
              <a:rPr lang="es-MX" sz="3200" dirty="0">
                <a:latin typeface="Calibri" pitchFamily="34" charset="0"/>
              </a:rPr>
              <a:t>La buena fe, entendida como el comportamiento libre de dolo y dirigida a la búsqueda de una vida íntegra.</a:t>
            </a:r>
          </a:p>
          <a:p>
            <a:pPr lvl="0" algn="just"/>
            <a:r>
              <a:rPr lang="es-MX" sz="3200" dirty="0">
                <a:latin typeface="Calibri" pitchFamily="34" charset="0"/>
              </a:rPr>
              <a:t>La integridad, entendida como la expresión simultánea del </a:t>
            </a:r>
            <a:r>
              <a:rPr lang="es-MX" sz="3200" i="1" dirty="0" err="1">
                <a:latin typeface="Calibri" pitchFamily="34" charset="0"/>
              </a:rPr>
              <a:t>ethos</a:t>
            </a:r>
            <a:r>
              <a:rPr lang="es-MX" sz="3200" i="1" dirty="0">
                <a:latin typeface="Calibri" pitchFamily="34" charset="0"/>
              </a:rPr>
              <a:t>, </a:t>
            </a:r>
            <a:r>
              <a:rPr lang="es-MX" sz="3200" i="1" dirty="0" err="1">
                <a:latin typeface="Calibri" pitchFamily="34" charset="0"/>
              </a:rPr>
              <a:t>episteme</a:t>
            </a:r>
            <a:r>
              <a:rPr lang="es-MX" sz="3200" i="1" dirty="0">
                <a:latin typeface="Calibri" pitchFamily="34" charset="0"/>
              </a:rPr>
              <a:t> y polis.</a:t>
            </a:r>
            <a:endParaRPr lang="es-MX" sz="3200" dirty="0">
              <a:latin typeface="Calibri" pitchFamily="34" charset="0"/>
            </a:endParaRP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9349969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559896"/>
          </a:xfrm>
        </p:spPr>
        <p:txBody>
          <a:bodyPr>
            <a:normAutofit lnSpcReduction="10000"/>
          </a:bodyPr>
          <a:lstStyle/>
          <a:p>
            <a:pPr lvl="0" algn="just"/>
            <a:r>
              <a:rPr lang="es-MX" sz="3200" dirty="0">
                <a:latin typeface="Calibri" pitchFamily="34" charset="0"/>
              </a:rPr>
              <a:t>La tolerancia, entendida como la aceptación de las diferencias y el interés por el otro.</a:t>
            </a:r>
          </a:p>
          <a:p>
            <a:pPr lvl="0" algn="just"/>
            <a:r>
              <a:rPr lang="es-MX" sz="3200" dirty="0">
                <a:latin typeface="Calibri" pitchFamily="34" charset="0"/>
              </a:rPr>
              <a:t>La reciprocidad, entendida como la correlación entre deberes y derechos.</a:t>
            </a:r>
          </a:p>
          <a:p>
            <a:pPr lvl="0" algn="just"/>
            <a:r>
              <a:rPr lang="es-MX" sz="3200" dirty="0">
                <a:latin typeface="Calibri" pitchFamily="34" charset="0"/>
              </a:rPr>
              <a:t>La colaboración, entendida como el apoyo a los demás.</a:t>
            </a:r>
          </a:p>
          <a:p>
            <a:pPr lvl="0" algn="just"/>
            <a:r>
              <a:rPr lang="es-MX" sz="3200" dirty="0">
                <a:latin typeface="Calibri" pitchFamily="34" charset="0"/>
              </a:rPr>
              <a:t>La conservación, entendida como la defensa de los lazos y las relaciones con los demás.</a:t>
            </a:r>
          </a:p>
          <a:p>
            <a:pPr lvl="0" algn="just"/>
            <a:r>
              <a:rPr lang="es-MX" sz="3200" dirty="0">
                <a:latin typeface="Calibri" pitchFamily="34" charset="0"/>
              </a:rPr>
              <a:t>La potenciación, entendida como el acrecentamiento de las posibilidades del grupo y la disciplina.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0480581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487888"/>
          </a:xfrm>
        </p:spPr>
        <p:txBody>
          <a:bodyPr>
            <a:normAutofit lnSpcReduction="10000"/>
          </a:bodyPr>
          <a:lstStyle/>
          <a:p>
            <a:pPr lvl="0" algn="just"/>
            <a:r>
              <a:rPr lang="es-MX" sz="3200" dirty="0">
                <a:latin typeface="Calibri" pitchFamily="34" charset="0"/>
              </a:rPr>
              <a:t>La coherencia y la congruencia, entendidas como el logro del equilibrio y el apoyo mutuo.</a:t>
            </a:r>
          </a:p>
          <a:p>
            <a:pPr lvl="0" algn="just"/>
            <a:r>
              <a:rPr lang="es-MX" sz="3200" dirty="0">
                <a:latin typeface="Calibri" pitchFamily="34" charset="0"/>
              </a:rPr>
              <a:t>La excelencia, entendida como la actitud de búsqueda de la eminencia.</a:t>
            </a:r>
          </a:p>
          <a:p>
            <a:pPr lvl="0" algn="just"/>
            <a:r>
              <a:rPr lang="es-MX" sz="3200" dirty="0">
                <a:latin typeface="Calibri" pitchFamily="34" charset="0"/>
              </a:rPr>
              <a:t>La prudencia, entendida como la actuación racional que contempla la previsión y reconocimiento de sus consecuencias.</a:t>
            </a:r>
          </a:p>
          <a:p>
            <a:pPr lvl="0" algn="just"/>
            <a:r>
              <a:rPr lang="es-MX" sz="3200" dirty="0">
                <a:latin typeface="Calibri" pitchFamily="34" charset="0"/>
              </a:rPr>
              <a:t>La imparcialidad, entendida como un enfoque de justicia de las partes.</a:t>
            </a:r>
          </a:p>
          <a:p>
            <a:pPr lvl="0" algn="just"/>
            <a:r>
              <a:rPr lang="es-MX" sz="3200" dirty="0">
                <a:latin typeface="Calibri" pitchFamily="34" charset="0"/>
              </a:rPr>
              <a:t>La justicia, entendida como la virtud de otorgar a cada uno lo que le corresponde.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59052735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559896"/>
          </a:xfrm>
        </p:spPr>
        <p:txBody>
          <a:bodyPr>
            <a:noAutofit/>
          </a:bodyPr>
          <a:lstStyle/>
          <a:p>
            <a:pPr lvl="0" algn="just"/>
            <a:r>
              <a:rPr lang="es-MX" sz="3200" dirty="0">
                <a:latin typeface="Calibri" pitchFamily="34" charset="0"/>
              </a:rPr>
              <a:t>La libertad de investigación, de cátedra y de trabajos eruditos, entendida como el derecho a los miembros a examinar y defender sus puntos de vista y opiniones respecto al mundo y a la vida.</a:t>
            </a:r>
          </a:p>
          <a:p>
            <a:pPr lvl="0" algn="just"/>
            <a:r>
              <a:rPr lang="es-MX" sz="3200" dirty="0">
                <a:latin typeface="Calibri" pitchFamily="34" charset="0"/>
              </a:rPr>
              <a:t>La apertura y la flexibilidad, entendidas como la posibilidad de perplejidad y de reconsideración de los hechos e interpretaciones frente a la falibilidad del conocimiento y la erudición.</a:t>
            </a:r>
          </a:p>
        </p:txBody>
      </p:sp>
    </p:spTree>
    <p:extLst>
      <p:ext uri="{BB962C8B-B14F-4D97-AF65-F5344CB8AC3E}">
        <p14:creationId xmlns:p14="http://schemas.microsoft.com/office/powerpoint/2010/main" val="64888322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271864"/>
          </a:xfrm>
        </p:spPr>
        <p:txBody>
          <a:bodyPr>
            <a:normAutofit fontScale="92500" lnSpcReduction="20000"/>
          </a:bodyPr>
          <a:lstStyle/>
          <a:p>
            <a:pPr lvl="0" algn="just"/>
            <a:r>
              <a:rPr lang="es-MX" sz="3500" dirty="0">
                <a:latin typeface="Calibri" pitchFamily="34" charset="0"/>
              </a:rPr>
              <a:t>La pertinencia, entendida como la relación adecuada de fines y medios.</a:t>
            </a:r>
          </a:p>
          <a:p>
            <a:pPr algn="just"/>
            <a:r>
              <a:rPr lang="es-MX" sz="3500" dirty="0">
                <a:latin typeface="Calibri" pitchFamily="34" charset="0"/>
              </a:rPr>
              <a:t>La responsabilidad, entendida como la imputabilidad de los actos cometidos.</a:t>
            </a:r>
          </a:p>
          <a:p>
            <a:endParaRPr lang="es-MX" sz="3200" dirty="0"/>
          </a:p>
          <a:p>
            <a:endParaRPr lang="es-MX" sz="3200" dirty="0"/>
          </a:p>
          <a:p>
            <a:pPr>
              <a:buNone/>
            </a:pPr>
            <a:endParaRPr lang="es-MX" sz="3200" dirty="0"/>
          </a:p>
          <a:p>
            <a:pPr marL="0" indent="0">
              <a:buNone/>
            </a:pPr>
            <a:endParaRPr lang="es-MX" sz="3200" dirty="0"/>
          </a:p>
          <a:p>
            <a:pPr marL="0" indent="0">
              <a:buNone/>
            </a:pPr>
            <a:endParaRPr lang="es-MX" sz="3200" dirty="0"/>
          </a:p>
          <a:p>
            <a:pPr algn="just">
              <a:buNone/>
            </a:pPr>
            <a:r>
              <a:rPr lang="es-MX" sz="2800" dirty="0"/>
              <a:t>	</a:t>
            </a:r>
            <a:r>
              <a:rPr lang="es-MX" sz="2200" dirty="0"/>
              <a:t>Comité de Ética de la Investigación. 2010.  Política de Integridad de la Investigación Universitaria: Política de  integridad humanística, científica, tecnológica, de obra artística y trabajos eruditos. Toluca. UAEM-Secretaría de Investigación y Estudios Avanzados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9792" y="2924944"/>
            <a:ext cx="3962772" cy="1381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017587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/>
              <a:t>Conclusión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es-MX" sz="3200" dirty="0">
                <a:latin typeface="Calibri" pitchFamily="34" charset="0"/>
              </a:rPr>
              <a:t>	Si los valores anteriores son puestos en práctica en las investigaciones, desde la elaboración del protocolo, la conducción de la investigación y la promoción de los resultados, se logrará una aplicación con responsabilidad social.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4088" y="4869160"/>
            <a:ext cx="3168352" cy="1343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35309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152128"/>
          </a:xfrm>
        </p:spPr>
        <p:txBody>
          <a:bodyPr/>
          <a:lstStyle/>
          <a:p>
            <a:pPr algn="ctr"/>
            <a:r>
              <a:rPr lang="es-MX" sz="4500" dirty="0"/>
              <a:t>Temario</a:t>
            </a:r>
            <a:r>
              <a:rPr lang="es-MX" dirty="0"/>
              <a:t> unidad II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s-MX" sz="3200" dirty="0">
                <a:latin typeface="+mj-lt"/>
              </a:rPr>
              <a:t>Concepto de investigación </a:t>
            </a:r>
          </a:p>
          <a:p>
            <a:pPr lvl="0"/>
            <a:r>
              <a:rPr lang="es-MX" sz="3200" dirty="0">
                <a:latin typeface="+mj-lt"/>
              </a:rPr>
              <a:t>Características de la Investigación</a:t>
            </a:r>
          </a:p>
          <a:p>
            <a:pPr lvl="0"/>
            <a:r>
              <a:rPr lang="es-MX" sz="3200" dirty="0">
                <a:latin typeface="+mj-lt"/>
              </a:rPr>
              <a:t>Clasificación de la investigación </a:t>
            </a:r>
          </a:p>
          <a:p>
            <a:pPr lvl="0"/>
            <a:r>
              <a:rPr lang="es-MX" sz="3200" dirty="0">
                <a:latin typeface="+mj-lt"/>
              </a:rPr>
              <a:t>Ética en la investigación </a:t>
            </a:r>
          </a:p>
          <a:p>
            <a:pPr algn="just">
              <a:buNone/>
            </a:pP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1800" y="4610100"/>
            <a:ext cx="3456384" cy="1714500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/>
          <a:lstStyle/>
          <a:p>
            <a:pPr algn="ctr"/>
            <a:r>
              <a:rPr lang="es-MX" sz="4500" dirty="0"/>
              <a:t>Bibliografía</a:t>
            </a:r>
            <a:r>
              <a:rPr lang="es-MX" dirty="0"/>
              <a:t> 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73325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dirty="0">
                <a:latin typeface="Calibri" pitchFamily="34" charset="0"/>
              </a:rPr>
              <a:t> </a:t>
            </a:r>
          </a:p>
          <a:p>
            <a:pPr algn="just"/>
            <a:r>
              <a:rPr lang="es-MX" sz="2800" dirty="0">
                <a:latin typeface="+mj-lt"/>
              </a:rPr>
              <a:t>Ignacio Núñez de Castro, “Investigación”, en A. Cortina y J. </a:t>
            </a:r>
            <a:r>
              <a:rPr lang="es-MX" sz="2800" dirty="0" err="1">
                <a:latin typeface="+mj-lt"/>
              </a:rPr>
              <a:t>Conill</a:t>
            </a:r>
            <a:r>
              <a:rPr lang="es-MX" sz="2800" dirty="0">
                <a:latin typeface="+mj-lt"/>
              </a:rPr>
              <a:t>. </a:t>
            </a:r>
            <a:r>
              <a:rPr lang="es-MX" sz="2800" i="1" dirty="0">
                <a:latin typeface="+mj-lt"/>
              </a:rPr>
              <a:t>Diez palabras clave en ética de las profesiones. </a:t>
            </a:r>
            <a:r>
              <a:rPr lang="es-MX" sz="2800" dirty="0">
                <a:latin typeface="+mj-lt"/>
              </a:rPr>
              <a:t>Verbo Divino. España, 2000</a:t>
            </a:r>
            <a:r>
              <a:rPr lang="es-MX" sz="2800" i="1" dirty="0">
                <a:latin typeface="+mj-lt"/>
              </a:rPr>
              <a:t>.</a:t>
            </a:r>
          </a:p>
          <a:p>
            <a:pPr algn="just"/>
            <a:r>
              <a:rPr lang="es-MX" sz="2800" dirty="0">
                <a:latin typeface="+mj-lt"/>
              </a:rPr>
              <a:t>Anita </a:t>
            </a:r>
            <a:r>
              <a:rPr lang="es-MX" sz="2800" dirty="0" err="1">
                <a:latin typeface="+mj-lt"/>
              </a:rPr>
              <a:t>Hirsch</a:t>
            </a:r>
            <a:r>
              <a:rPr lang="es-MX" sz="2800" dirty="0">
                <a:latin typeface="+mj-lt"/>
              </a:rPr>
              <a:t> Adler en “Ética de la ciencia y la investigación científica”.</a:t>
            </a:r>
          </a:p>
          <a:p>
            <a:pPr algn="just"/>
            <a:r>
              <a:rPr lang="es-MX" sz="2800" dirty="0">
                <a:latin typeface="+mj-lt"/>
              </a:rPr>
              <a:t>Comité de Ética de la Investigación. 2010.  Política de Integridad de la Investigación Universitaria: Política de  integridad humanística, científica, tecnológica, de obra artística y trabajos eruditos. Toluca. UAEM-Secretaría de Investigación y Estudios Avanzados</a:t>
            </a:r>
            <a:endParaRPr lang="es-MX" sz="2800" i="1" dirty="0">
              <a:latin typeface="+mj-lt"/>
            </a:endParaRPr>
          </a:p>
          <a:p>
            <a:pPr algn="just"/>
            <a:endParaRPr lang="es-MX" sz="2800" dirty="0"/>
          </a:p>
          <a:p>
            <a:pPr algn="just"/>
            <a:endParaRPr lang="es-MX" sz="2800" dirty="0"/>
          </a:p>
          <a:p>
            <a:endParaRPr lang="es-MX" sz="2800" dirty="0"/>
          </a:p>
          <a:p>
            <a:endParaRPr lang="es-MX" sz="2800" dirty="0"/>
          </a:p>
          <a:p>
            <a:endParaRPr lang="es-MX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556792"/>
          </a:xfrm>
        </p:spPr>
        <p:txBody>
          <a:bodyPr/>
          <a:lstStyle/>
          <a:p>
            <a:pPr algn="ctr"/>
            <a:r>
              <a:rPr lang="es-MX" dirty="0"/>
              <a:t>Conceptos de investigación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4191744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es-MX" sz="3200" dirty="0">
                <a:latin typeface="+mj-lt"/>
              </a:rPr>
              <a:t>	"La investigación científica es una investigación crítica, controlada y empírica de fenómenos naturales, guiada por la teoría y la hipótesis acerca de las supuestas relaciones entre dichos fenómenos." (Kerlinger,1993:11) </a:t>
            </a:r>
          </a:p>
          <a:p>
            <a:pPr algn="just">
              <a:buNone/>
            </a:pPr>
            <a:endParaRPr lang="es-MX" sz="3200" dirty="0">
              <a:latin typeface="+mj-lt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8492" y="4293096"/>
            <a:ext cx="2880320" cy="2157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0651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34387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s-MX" sz="3200" dirty="0">
                <a:latin typeface="+mj-lt"/>
              </a:rPr>
              <a:t>	"La investigación puede ser definida como una serie de métodos para resolver problemas cuyas soluciones necesitan ser obtenidas a través de una serie de operaciones lógicas, tomando como punto de partida datos objetivos."(Arias G.,1974:53)</a:t>
            </a:r>
          </a:p>
          <a:p>
            <a:pPr algn="just"/>
            <a:endParaRPr lang="es-MX" sz="3200" dirty="0">
              <a:latin typeface="+mj-lt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696" y="4221088"/>
            <a:ext cx="4680520" cy="2453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95322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11824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es-MX" sz="3200" dirty="0">
                <a:latin typeface="Calibri" pitchFamily="34" charset="0"/>
              </a:rPr>
              <a:t>	"...la investigación es un procedimiento reflexivo, sistemático, controlado y crítico que tiene por finalidad descubrir o interpretar los hechos y fenómenos, relaciones y leyes de un determinado ámbito de la realidad...-una búsqueda de hechos, un camino para conocer la realidad, un procedimiento para conocer verdades parciales,-o mejor-, para descubrir no falsedades parciales."(</a:t>
            </a:r>
            <a:r>
              <a:rPr lang="es-MX" sz="3200" dirty="0" err="1">
                <a:latin typeface="Calibri" pitchFamily="34" charset="0"/>
              </a:rPr>
              <a:t>Ander-Egg</a:t>
            </a:r>
            <a:r>
              <a:rPr lang="es-MX" sz="3200" dirty="0">
                <a:latin typeface="Calibri" pitchFamily="34" charset="0"/>
              </a:rPr>
              <a:t>, 1992:57).</a:t>
            </a:r>
          </a:p>
        </p:txBody>
      </p:sp>
    </p:spTree>
    <p:extLst>
      <p:ext uri="{BB962C8B-B14F-4D97-AF65-F5344CB8AC3E}">
        <p14:creationId xmlns:p14="http://schemas.microsoft.com/office/powerpoint/2010/main" val="5744824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15880"/>
          </a:xfrm>
        </p:spPr>
        <p:txBody>
          <a:bodyPr>
            <a:normAutofit/>
          </a:bodyPr>
          <a:lstStyle/>
          <a:p>
            <a:pPr algn="just"/>
            <a:r>
              <a:rPr lang="es-MX" sz="3200" dirty="0">
                <a:latin typeface="Calibri" pitchFamily="34" charset="0"/>
              </a:rPr>
              <a:t>"...la búsqueda de conocimientos y verdades que permitan describir, explicar, generalizar y predecir los fenómenos que se producen en la naturaleza y en la sociedad.... es una fase especializada de la metodología científica."(</a:t>
            </a:r>
            <a:r>
              <a:rPr lang="es-MX" sz="3200" dirty="0" err="1">
                <a:latin typeface="Calibri" pitchFamily="34" charset="0"/>
              </a:rPr>
              <a:t>Zorrila</a:t>
            </a:r>
            <a:r>
              <a:rPr lang="es-MX" sz="3200" dirty="0">
                <a:latin typeface="Calibri" pitchFamily="34" charset="0"/>
              </a:rPr>
              <a:t> y Torres, 1993:29).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3768" y="4365104"/>
            <a:ext cx="3960440" cy="2073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66110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11824"/>
          </a:xfrm>
        </p:spPr>
        <p:txBody>
          <a:bodyPr>
            <a:normAutofit/>
          </a:bodyPr>
          <a:lstStyle/>
          <a:p>
            <a:pPr algn="just"/>
            <a:r>
              <a:rPr lang="es-MX" sz="3200" dirty="0">
                <a:latin typeface="Calibri" pitchFamily="34" charset="0"/>
              </a:rPr>
              <a:t>Es un proceso sistemático y honesto, que busca la verdad contenida en un problema (o situación problemática), debidamente delimitado, el cual amerita ser entendido o corregido a la luz de la correcta interpretación de información relevante, con el fin de contribuir al progreso y bienestar de la humanidad.</a:t>
            </a:r>
          </a:p>
        </p:txBody>
      </p:sp>
    </p:spTree>
    <p:extLst>
      <p:ext uri="{BB962C8B-B14F-4D97-AF65-F5344CB8AC3E}">
        <p14:creationId xmlns:p14="http://schemas.microsoft.com/office/powerpoint/2010/main" val="34166379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28800"/>
          </a:xfrm>
        </p:spPr>
        <p:txBody>
          <a:bodyPr>
            <a:normAutofit/>
          </a:bodyPr>
          <a:lstStyle/>
          <a:p>
            <a:pPr algn="ctr"/>
            <a:r>
              <a:rPr lang="es-MX" dirty="0"/>
              <a:t>Características de la investigación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s-MX" sz="3200" dirty="0">
                <a:latin typeface="Calibri" pitchFamily="34" charset="0"/>
              </a:rPr>
              <a:t>La investigación científica se caracteriza por poseer un tipo de conocimiento que se preocupa por ser riguroso, sistemático, receptivo ante la crítica y deseoso de objetividad.</a:t>
            </a:r>
          </a:p>
          <a:p>
            <a:pPr algn="just"/>
            <a:r>
              <a:rPr lang="es-MX" sz="3200" dirty="0">
                <a:latin typeface="Calibri" pitchFamily="34" charset="0"/>
              </a:rPr>
              <a:t> A partir de lo anterior es posible una difusión del conocimiento que va más allá de lo fugaz y lo impreciso, que coloca al alcance de un gran número de personas lo que dice y propone.</a:t>
            </a:r>
          </a:p>
          <a:p>
            <a:pPr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14253131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284</TotalTime>
  <Words>1065</Words>
  <Application>Microsoft Office PowerPoint</Application>
  <PresentationFormat>Presentación en pantalla (4:3)</PresentationFormat>
  <Paragraphs>131</Paragraphs>
  <Slides>30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30</vt:i4>
      </vt:variant>
    </vt:vector>
  </HeadingPairs>
  <TitlesOfParts>
    <vt:vector size="35" baseType="lpstr">
      <vt:lpstr>Arial</vt:lpstr>
      <vt:lpstr>Calibri</vt:lpstr>
      <vt:lpstr>Constantia</vt:lpstr>
      <vt:lpstr>Wingdings 2</vt:lpstr>
      <vt:lpstr>Flujo</vt:lpstr>
      <vt:lpstr>Ingeniería en Sistemas Energéticos Sustentables  Seminario de Titulación I Unidad II  Dra. María Rosa Quintana Guerra</vt:lpstr>
      <vt:lpstr>  Unidad II: Introducción a la investigación  </vt:lpstr>
      <vt:lpstr>Temario unidad II</vt:lpstr>
      <vt:lpstr>Conceptos de investigación</vt:lpstr>
      <vt:lpstr>Presentación de PowerPoint</vt:lpstr>
      <vt:lpstr>Presentación de PowerPoint</vt:lpstr>
      <vt:lpstr>Presentación de PowerPoint</vt:lpstr>
      <vt:lpstr>Presentación de PowerPoint</vt:lpstr>
      <vt:lpstr>Características de la investigación</vt:lpstr>
      <vt:lpstr>Características</vt:lpstr>
      <vt:lpstr>Presentación de PowerPoint</vt:lpstr>
      <vt:lpstr>Clasificación de la investigación</vt:lpstr>
      <vt:lpstr>Investigación científica</vt:lpstr>
      <vt:lpstr>Investigación científica</vt:lpstr>
      <vt:lpstr>Diagrama del proceso de investigación</vt:lpstr>
      <vt:lpstr>Disciplina</vt:lpstr>
      <vt:lpstr>Área de conocimiento</vt:lpstr>
      <vt:lpstr>Ética en la investigación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Código ético UAEMex</vt:lpstr>
      <vt:lpstr>Presentación de PowerPoint</vt:lpstr>
      <vt:lpstr>Presentación de PowerPoint</vt:lpstr>
      <vt:lpstr>Presentación de PowerPoint</vt:lpstr>
      <vt:lpstr>Presentación de PowerPoint</vt:lpstr>
      <vt:lpstr>Conclusión</vt:lpstr>
      <vt:lpstr>Bibliografía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Licenciatura de Ingeniería en Sistemas  Energéticos Sustentables</dc:title>
  <dc:creator>Ma. Rosa RQ</dc:creator>
  <cp:lastModifiedBy>MARIA  ROSA QUINTANA GUERRA</cp:lastModifiedBy>
  <cp:revision>73</cp:revision>
  <dcterms:created xsi:type="dcterms:W3CDTF">2014-10-29T21:54:37Z</dcterms:created>
  <dcterms:modified xsi:type="dcterms:W3CDTF">2016-10-11T18:18:15Z</dcterms:modified>
</cp:coreProperties>
</file>