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notesMasterIdLst>
    <p:notesMasterId r:id="rId46"/>
  </p:notesMasterIdLst>
  <p:sldIdLst>
    <p:sldId id="257" r:id="rId2"/>
    <p:sldId id="258" r:id="rId3"/>
    <p:sldId id="259" r:id="rId4"/>
    <p:sldId id="260" r:id="rId5"/>
    <p:sldId id="261" r:id="rId6"/>
    <p:sldId id="256" r:id="rId7"/>
    <p:sldId id="283" r:id="rId8"/>
    <p:sldId id="282" r:id="rId9"/>
    <p:sldId id="297" r:id="rId10"/>
    <p:sldId id="262" r:id="rId11"/>
    <p:sldId id="298" r:id="rId12"/>
    <p:sldId id="263" r:id="rId13"/>
    <p:sldId id="299" r:id="rId14"/>
    <p:sldId id="300" r:id="rId15"/>
    <p:sldId id="285" r:id="rId16"/>
    <p:sldId id="286" r:id="rId17"/>
    <p:sldId id="287" r:id="rId18"/>
    <p:sldId id="288" r:id="rId19"/>
    <p:sldId id="289" r:id="rId20"/>
    <p:sldId id="290" r:id="rId21"/>
    <p:sldId id="291" r:id="rId22"/>
    <p:sldId id="292" r:id="rId23"/>
    <p:sldId id="284" r:id="rId24"/>
    <p:sldId id="265" r:id="rId25"/>
    <p:sldId id="266" r:id="rId26"/>
    <p:sldId id="267" r:id="rId27"/>
    <p:sldId id="268" r:id="rId28"/>
    <p:sldId id="269" r:id="rId29"/>
    <p:sldId id="270" r:id="rId30"/>
    <p:sldId id="271" r:id="rId31"/>
    <p:sldId id="272" r:id="rId32"/>
    <p:sldId id="273" r:id="rId33"/>
    <p:sldId id="274" r:id="rId34"/>
    <p:sldId id="275" r:id="rId35"/>
    <p:sldId id="276" r:id="rId36"/>
    <p:sldId id="277" r:id="rId37"/>
    <p:sldId id="278" r:id="rId38"/>
    <p:sldId id="279" r:id="rId39"/>
    <p:sldId id="280" r:id="rId40"/>
    <p:sldId id="281" r:id="rId41"/>
    <p:sldId id="293" r:id="rId42"/>
    <p:sldId id="294" r:id="rId43"/>
    <p:sldId id="295" r:id="rId44"/>
    <p:sldId id="296" r:id="rId4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125E5076-3810-47DD-B79F-674D7AD40C01}" styleName="Estilo oscuro 1 - Énfasis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64" autoAdjust="0"/>
    <p:restoredTop sz="94660"/>
  </p:normalViewPr>
  <p:slideViewPr>
    <p:cSldViewPr snapToGrid="0" showGuides="1">
      <p:cViewPr varScale="1">
        <p:scale>
          <a:sx n="67" d="100"/>
          <a:sy n="67" d="100"/>
        </p:scale>
        <p:origin x="1242"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diagrams/_rels/data3.xml.rels><?xml version="1.0" encoding="UTF-8" standalone="yes"?>
<Relationships xmlns="http://schemas.openxmlformats.org/package/2006/relationships"><Relationship Id="rId1" Type="http://schemas.openxmlformats.org/officeDocument/2006/relationships/image" Target="../media/image12.png"/></Relationships>
</file>

<file path=ppt/diagrams/_rels/data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 Id="rId4" Type="http://schemas.openxmlformats.org/officeDocument/2006/relationships/image" Target="../media/image16.png"/></Relationships>
</file>

<file path=ppt/diagrams/_rels/data5.xml.rels><?xml version="1.0" encoding="UTF-8" standalone="yes"?>
<Relationships xmlns="http://schemas.openxmlformats.org/package/2006/relationships"><Relationship Id="rId1" Type="http://schemas.openxmlformats.org/officeDocument/2006/relationships/image" Target="../media/image13.png"/></Relationships>
</file>

<file path=ppt/diagrams/_rels/data6.xml.rels><?xml version="1.0" encoding="UTF-8" standalone="yes"?>
<Relationships xmlns="http://schemas.openxmlformats.org/package/2006/relationships"><Relationship Id="rId1" Type="http://schemas.openxmlformats.org/officeDocument/2006/relationships/image" Target="../media/image14.png"/></Relationships>
</file>

<file path=ppt/diagrams/_rels/data7.xml.rels><?xml version="1.0" encoding="UTF-8" standalone="yes"?>
<Relationships xmlns="http://schemas.openxmlformats.org/package/2006/relationships"><Relationship Id="rId1" Type="http://schemas.openxmlformats.org/officeDocument/2006/relationships/image" Target="../media/image15.png"/></Relationships>
</file>

<file path=ppt/diagrams/_rels/data8.xml.rels><?xml version="1.0" encoding="UTF-8" standalone="yes"?>
<Relationships xmlns="http://schemas.openxmlformats.org/package/2006/relationships"><Relationship Id="rId1" Type="http://schemas.openxmlformats.org/officeDocument/2006/relationships/image" Target="../media/image16.png"/></Relationships>
</file>

<file path=ppt/diagrams/_rels/drawing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diagrams/_rels/drawing3.xml.rels><?xml version="1.0" encoding="UTF-8" standalone="yes"?>
<Relationships xmlns="http://schemas.openxmlformats.org/package/2006/relationships"><Relationship Id="rId1" Type="http://schemas.openxmlformats.org/officeDocument/2006/relationships/image" Target="../media/image12.png"/></Relationships>
</file>

<file path=ppt/diagrams/_rels/drawing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 Id="rId4" Type="http://schemas.openxmlformats.org/officeDocument/2006/relationships/image" Target="../media/image1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019FF3-7CDE-42CD-9A60-1E1C32599AFA}"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s-MX"/>
        </a:p>
      </dgm:t>
    </dgm:pt>
    <dgm:pt modelId="{45726356-56AF-4D6F-A4ED-8EA7AB2C758D}">
      <dgm:prSet phldrT="[Texto]"/>
      <dgm:spPr/>
      <dgm:t>
        <a:bodyPr/>
        <a:lstStyle/>
        <a:p>
          <a:r>
            <a:rPr lang="es-MX" dirty="0" smtClean="0">
              <a:solidFill>
                <a:schemeClr val="tx1"/>
              </a:solidFill>
            </a:rPr>
            <a:t>UC I Antecedentes históricos de la Psicología de los grupos</a:t>
          </a:r>
          <a:endParaRPr lang="es-MX" dirty="0">
            <a:solidFill>
              <a:schemeClr val="tx1"/>
            </a:solidFill>
          </a:endParaRPr>
        </a:p>
      </dgm:t>
    </dgm:pt>
    <dgm:pt modelId="{DFC8A023-2CDA-42A5-A89E-F9142F638E79}" type="parTrans" cxnId="{9EF0DEDD-BCCB-4736-A7D4-4B01DF1E1E61}">
      <dgm:prSet/>
      <dgm:spPr/>
      <dgm:t>
        <a:bodyPr/>
        <a:lstStyle/>
        <a:p>
          <a:endParaRPr lang="es-MX"/>
        </a:p>
      </dgm:t>
    </dgm:pt>
    <dgm:pt modelId="{E7198BC2-5AA0-4FF8-A162-462963AE1F5D}" type="sibTrans" cxnId="{9EF0DEDD-BCCB-4736-A7D4-4B01DF1E1E61}">
      <dgm:prSet/>
      <dgm:spPr/>
      <dgm:t>
        <a:bodyPr/>
        <a:lstStyle/>
        <a:p>
          <a:endParaRPr lang="es-MX"/>
        </a:p>
      </dgm:t>
    </dgm:pt>
    <dgm:pt modelId="{0D36990D-1AB1-4AD4-A488-47872A1D1DB3}">
      <dgm:prSet phldrT="[Texto]"/>
      <dgm:spPr/>
      <dgm:t>
        <a:bodyPr/>
        <a:lstStyle/>
        <a:p>
          <a:r>
            <a:rPr lang="es-MX" dirty="0" smtClean="0">
              <a:solidFill>
                <a:srgbClr val="C00000"/>
              </a:solidFill>
            </a:rPr>
            <a:t>UC II</a:t>
          </a:r>
        </a:p>
        <a:p>
          <a:r>
            <a:rPr lang="es-MX" dirty="0" smtClean="0">
              <a:solidFill>
                <a:srgbClr val="C00000"/>
              </a:solidFill>
            </a:rPr>
            <a:t>Estructura y funcionamiento del grupo</a:t>
          </a:r>
          <a:endParaRPr lang="es-MX" dirty="0">
            <a:solidFill>
              <a:srgbClr val="C00000"/>
            </a:solidFill>
          </a:endParaRPr>
        </a:p>
      </dgm:t>
    </dgm:pt>
    <dgm:pt modelId="{CB57FC59-8784-449D-8041-5FC66A638E8E}" type="parTrans" cxnId="{B22F8786-6D1D-4583-9746-B3D773B77E05}">
      <dgm:prSet/>
      <dgm:spPr/>
      <dgm:t>
        <a:bodyPr/>
        <a:lstStyle/>
        <a:p>
          <a:endParaRPr lang="es-MX"/>
        </a:p>
      </dgm:t>
    </dgm:pt>
    <dgm:pt modelId="{B05A0114-7D4D-46F7-B72E-E27767125FB9}" type="sibTrans" cxnId="{B22F8786-6D1D-4583-9746-B3D773B77E05}">
      <dgm:prSet/>
      <dgm:spPr/>
      <dgm:t>
        <a:bodyPr/>
        <a:lstStyle/>
        <a:p>
          <a:endParaRPr lang="es-MX"/>
        </a:p>
      </dgm:t>
    </dgm:pt>
    <dgm:pt modelId="{B9E7FAFE-91FD-4FD3-97EF-5E87FBA18B51}">
      <dgm:prSet phldrT="[Texto]"/>
      <dgm:spPr/>
      <dgm:t>
        <a:bodyPr/>
        <a:lstStyle/>
        <a:p>
          <a:r>
            <a:rPr lang="es-MX" dirty="0" smtClean="0"/>
            <a:t>UC III</a:t>
          </a:r>
        </a:p>
        <a:p>
          <a:r>
            <a:rPr lang="es-MX" dirty="0" smtClean="0"/>
            <a:t>Niveles de intervención a partir de la psicología social</a:t>
          </a:r>
          <a:endParaRPr lang="es-MX" dirty="0"/>
        </a:p>
      </dgm:t>
    </dgm:pt>
    <dgm:pt modelId="{8AD2DF2C-442F-45C1-8284-646CF421178E}" type="parTrans" cxnId="{4AA10655-BC9E-4939-A25B-85270C3048A3}">
      <dgm:prSet/>
      <dgm:spPr/>
      <dgm:t>
        <a:bodyPr/>
        <a:lstStyle/>
        <a:p>
          <a:endParaRPr lang="es-MX"/>
        </a:p>
      </dgm:t>
    </dgm:pt>
    <dgm:pt modelId="{6F339F5D-3F97-4190-94C3-C6361E9BC56B}" type="sibTrans" cxnId="{4AA10655-BC9E-4939-A25B-85270C3048A3}">
      <dgm:prSet/>
      <dgm:spPr/>
      <dgm:t>
        <a:bodyPr/>
        <a:lstStyle/>
        <a:p>
          <a:endParaRPr lang="es-MX"/>
        </a:p>
      </dgm:t>
    </dgm:pt>
    <dgm:pt modelId="{DE56EAFD-07B0-4D36-8DBF-9F370C0C0797}" type="pres">
      <dgm:prSet presAssocID="{1F019FF3-7CDE-42CD-9A60-1E1C32599AFA}" presName="cycle" presStyleCnt="0">
        <dgm:presLayoutVars>
          <dgm:dir/>
          <dgm:resizeHandles val="exact"/>
        </dgm:presLayoutVars>
      </dgm:prSet>
      <dgm:spPr/>
      <dgm:t>
        <a:bodyPr/>
        <a:lstStyle/>
        <a:p>
          <a:endParaRPr lang="es-MX"/>
        </a:p>
      </dgm:t>
    </dgm:pt>
    <dgm:pt modelId="{F0C133F7-1ECF-40CC-A18E-E49F879FFB9C}" type="pres">
      <dgm:prSet presAssocID="{45726356-56AF-4D6F-A4ED-8EA7AB2C758D}" presName="dummy" presStyleCnt="0"/>
      <dgm:spPr/>
    </dgm:pt>
    <dgm:pt modelId="{4377455D-1B89-4A29-A1A2-E9256119577D}" type="pres">
      <dgm:prSet presAssocID="{45726356-56AF-4D6F-A4ED-8EA7AB2C758D}" presName="node" presStyleLbl="revTx" presStyleIdx="0" presStyleCnt="3">
        <dgm:presLayoutVars>
          <dgm:bulletEnabled val="1"/>
        </dgm:presLayoutVars>
      </dgm:prSet>
      <dgm:spPr/>
      <dgm:t>
        <a:bodyPr/>
        <a:lstStyle/>
        <a:p>
          <a:endParaRPr lang="es-MX"/>
        </a:p>
      </dgm:t>
    </dgm:pt>
    <dgm:pt modelId="{79FCEC35-A63C-4A35-B0CB-3938EECD32FB}" type="pres">
      <dgm:prSet presAssocID="{E7198BC2-5AA0-4FF8-A162-462963AE1F5D}" presName="sibTrans" presStyleLbl="node1" presStyleIdx="0" presStyleCnt="3"/>
      <dgm:spPr/>
      <dgm:t>
        <a:bodyPr/>
        <a:lstStyle/>
        <a:p>
          <a:endParaRPr lang="es-MX"/>
        </a:p>
      </dgm:t>
    </dgm:pt>
    <dgm:pt modelId="{BBF9F46D-780A-43F0-8602-14699D471FCA}" type="pres">
      <dgm:prSet presAssocID="{0D36990D-1AB1-4AD4-A488-47872A1D1DB3}" presName="dummy" presStyleCnt="0"/>
      <dgm:spPr/>
    </dgm:pt>
    <dgm:pt modelId="{81D312AC-9F47-412C-86DC-8D05F500CA70}" type="pres">
      <dgm:prSet presAssocID="{0D36990D-1AB1-4AD4-A488-47872A1D1DB3}" presName="node" presStyleLbl="revTx" presStyleIdx="1" presStyleCnt="3">
        <dgm:presLayoutVars>
          <dgm:bulletEnabled val="1"/>
        </dgm:presLayoutVars>
      </dgm:prSet>
      <dgm:spPr/>
      <dgm:t>
        <a:bodyPr/>
        <a:lstStyle/>
        <a:p>
          <a:endParaRPr lang="es-MX"/>
        </a:p>
      </dgm:t>
    </dgm:pt>
    <dgm:pt modelId="{3EF09174-B95E-4B97-9FA9-5DA6DF3EC504}" type="pres">
      <dgm:prSet presAssocID="{B05A0114-7D4D-46F7-B72E-E27767125FB9}" presName="sibTrans" presStyleLbl="node1" presStyleIdx="1" presStyleCnt="3"/>
      <dgm:spPr/>
      <dgm:t>
        <a:bodyPr/>
        <a:lstStyle/>
        <a:p>
          <a:endParaRPr lang="es-MX"/>
        </a:p>
      </dgm:t>
    </dgm:pt>
    <dgm:pt modelId="{F6516167-3074-43EE-A975-8D8708FBEACC}" type="pres">
      <dgm:prSet presAssocID="{B9E7FAFE-91FD-4FD3-97EF-5E87FBA18B51}" presName="dummy" presStyleCnt="0"/>
      <dgm:spPr/>
    </dgm:pt>
    <dgm:pt modelId="{4DA87F57-C8A1-4B34-8DA1-D536C6AF59C3}" type="pres">
      <dgm:prSet presAssocID="{B9E7FAFE-91FD-4FD3-97EF-5E87FBA18B51}" presName="node" presStyleLbl="revTx" presStyleIdx="2" presStyleCnt="3">
        <dgm:presLayoutVars>
          <dgm:bulletEnabled val="1"/>
        </dgm:presLayoutVars>
      </dgm:prSet>
      <dgm:spPr/>
      <dgm:t>
        <a:bodyPr/>
        <a:lstStyle/>
        <a:p>
          <a:endParaRPr lang="es-MX"/>
        </a:p>
      </dgm:t>
    </dgm:pt>
    <dgm:pt modelId="{463B9DE7-DF1A-4146-A5D0-B01A36543DE6}" type="pres">
      <dgm:prSet presAssocID="{6F339F5D-3F97-4190-94C3-C6361E9BC56B}" presName="sibTrans" presStyleLbl="node1" presStyleIdx="2" presStyleCnt="3"/>
      <dgm:spPr/>
      <dgm:t>
        <a:bodyPr/>
        <a:lstStyle/>
        <a:p>
          <a:endParaRPr lang="es-MX"/>
        </a:p>
      </dgm:t>
    </dgm:pt>
  </dgm:ptLst>
  <dgm:cxnLst>
    <dgm:cxn modelId="{0FCB8279-2ED4-4E1E-9741-505D45233AB6}" type="presOf" srcId="{45726356-56AF-4D6F-A4ED-8EA7AB2C758D}" destId="{4377455D-1B89-4A29-A1A2-E9256119577D}" srcOrd="0" destOrd="0" presId="urn:microsoft.com/office/officeart/2005/8/layout/cycle1"/>
    <dgm:cxn modelId="{829A6627-C0E3-4B6A-9C3B-6264BCDB73CE}" type="presOf" srcId="{0D36990D-1AB1-4AD4-A488-47872A1D1DB3}" destId="{81D312AC-9F47-412C-86DC-8D05F500CA70}" srcOrd="0" destOrd="0" presId="urn:microsoft.com/office/officeart/2005/8/layout/cycle1"/>
    <dgm:cxn modelId="{9EF0DEDD-BCCB-4736-A7D4-4B01DF1E1E61}" srcId="{1F019FF3-7CDE-42CD-9A60-1E1C32599AFA}" destId="{45726356-56AF-4D6F-A4ED-8EA7AB2C758D}" srcOrd="0" destOrd="0" parTransId="{DFC8A023-2CDA-42A5-A89E-F9142F638E79}" sibTransId="{E7198BC2-5AA0-4FF8-A162-462963AE1F5D}"/>
    <dgm:cxn modelId="{8DBA217E-4C22-4340-BB83-77DC7F011066}" type="presOf" srcId="{B05A0114-7D4D-46F7-B72E-E27767125FB9}" destId="{3EF09174-B95E-4B97-9FA9-5DA6DF3EC504}" srcOrd="0" destOrd="0" presId="urn:microsoft.com/office/officeart/2005/8/layout/cycle1"/>
    <dgm:cxn modelId="{B22F8786-6D1D-4583-9746-B3D773B77E05}" srcId="{1F019FF3-7CDE-42CD-9A60-1E1C32599AFA}" destId="{0D36990D-1AB1-4AD4-A488-47872A1D1DB3}" srcOrd="1" destOrd="0" parTransId="{CB57FC59-8784-449D-8041-5FC66A638E8E}" sibTransId="{B05A0114-7D4D-46F7-B72E-E27767125FB9}"/>
    <dgm:cxn modelId="{8CFE558B-ADB2-4B1A-8BCC-B4B14C92957C}" type="presOf" srcId="{E7198BC2-5AA0-4FF8-A162-462963AE1F5D}" destId="{79FCEC35-A63C-4A35-B0CB-3938EECD32FB}" srcOrd="0" destOrd="0" presId="urn:microsoft.com/office/officeart/2005/8/layout/cycle1"/>
    <dgm:cxn modelId="{BCAF5E9B-0F0C-40C5-868F-56F5884B128F}" type="presOf" srcId="{1F019FF3-7CDE-42CD-9A60-1E1C32599AFA}" destId="{DE56EAFD-07B0-4D36-8DBF-9F370C0C0797}" srcOrd="0" destOrd="0" presId="urn:microsoft.com/office/officeart/2005/8/layout/cycle1"/>
    <dgm:cxn modelId="{D81EC299-B538-491E-99B1-49674297F924}" type="presOf" srcId="{B9E7FAFE-91FD-4FD3-97EF-5E87FBA18B51}" destId="{4DA87F57-C8A1-4B34-8DA1-D536C6AF59C3}" srcOrd="0" destOrd="0" presId="urn:microsoft.com/office/officeart/2005/8/layout/cycle1"/>
    <dgm:cxn modelId="{5C0A5F3A-6D5A-467A-882C-47717A3D5C97}" type="presOf" srcId="{6F339F5D-3F97-4190-94C3-C6361E9BC56B}" destId="{463B9DE7-DF1A-4146-A5D0-B01A36543DE6}" srcOrd="0" destOrd="0" presId="urn:microsoft.com/office/officeart/2005/8/layout/cycle1"/>
    <dgm:cxn modelId="{4AA10655-BC9E-4939-A25B-85270C3048A3}" srcId="{1F019FF3-7CDE-42CD-9A60-1E1C32599AFA}" destId="{B9E7FAFE-91FD-4FD3-97EF-5E87FBA18B51}" srcOrd="2" destOrd="0" parTransId="{8AD2DF2C-442F-45C1-8284-646CF421178E}" sibTransId="{6F339F5D-3F97-4190-94C3-C6361E9BC56B}"/>
    <dgm:cxn modelId="{9A9F6A5D-FFFC-4760-B450-DCB79A209B96}" type="presParOf" srcId="{DE56EAFD-07B0-4D36-8DBF-9F370C0C0797}" destId="{F0C133F7-1ECF-40CC-A18E-E49F879FFB9C}" srcOrd="0" destOrd="0" presId="urn:microsoft.com/office/officeart/2005/8/layout/cycle1"/>
    <dgm:cxn modelId="{798A283E-A479-449E-9A27-8C5A18E5F36C}" type="presParOf" srcId="{DE56EAFD-07B0-4D36-8DBF-9F370C0C0797}" destId="{4377455D-1B89-4A29-A1A2-E9256119577D}" srcOrd="1" destOrd="0" presId="urn:microsoft.com/office/officeart/2005/8/layout/cycle1"/>
    <dgm:cxn modelId="{871B691E-968B-440A-A56D-AA96198C1C0C}" type="presParOf" srcId="{DE56EAFD-07B0-4D36-8DBF-9F370C0C0797}" destId="{79FCEC35-A63C-4A35-B0CB-3938EECD32FB}" srcOrd="2" destOrd="0" presId="urn:microsoft.com/office/officeart/2005/8/layout/cycle1"/>
    <dgm:cxn modelId="{1C8FC80E-E479-4847-8715-F75BEEEEE30A}" type="presParOf" srcId="{DE56EAFD-07B0-4D36-8DBF-9F370C0C0797}" destId="{BBF9F46D-780A-43F0-8602-14699D471FCA}" srcOrd="3" destOrd="0" presId="urn:microsoft.com/office/officeart/2005/8/layout/cycle1"/>
    <dgm:cxn modelId="{8754CBD1-0948-4686-91F0-67AD11DB30AD}" type="presParOf" srcId="{DE56EAFD-07B0-4D36-8DBF-9F370C0C0797}" destId="{81D312AC-9F47-412C-86DC-8D05F500CA70}" srcOrd="4" destOrd="0" presId="urn:microsoft.com/office/officeart/2005/8/layout/cycle1"/>
    <dgm:cxn modelId="{4850B68B-779A-4055-B02F-9F035B21813A}" type="presParOf" srcId="{DE56EAFD-07B0-4D36-8DBF-9F370C0C0797}" destId="{3EF09174-B95E-4B97-9FA9-5DA6DF3EC504}" srcOrd="5" destOrd="0" presId="urn:microsoft.com/office/officeart/2005/8/layout/cycle1"/>
    <dgm:cxn modelId="{76A021CE-AF08-4FAD-9B85-0556BA5CD7CD}" type="presParOf" srcId="{DE56EAFD-07B0-4D36-8DBF-9F370C0C0797}" destId="{F6516167-3074-43EE-A975-8D8708FBEACC}" srcOrd="6" destOrd="0" presId="urn:microsoft.com/office/officeart/2005/8/layout/cycle1"/>
    <dgm:cxn modelId="{8DE8DD68-C211-4193-986B-B6E0F71A2EEC}" type="presParOf" srcId="{DE56EAFD-07B0-4D36-8DBF-9F370C0C0797}" destId="{4DA87F57-C8A1-4B34-8DA1-D536C6AF59C3}" srcOrd="7" destOrd="0" presId="urn:microsoft.com/office/officeart/2005/8/layout/cycle1"/>
    <dgm:cxn modelId="{CB24F7B8-B78E-4881-9E4F-E0BC7A675562}" type="presParOf" srcId="{DE56EAFD-07B0-4D36-8DBF-9F370C0C0797}" destId="{463B9DE7-DF1A-4146-A5D0-B01A36543DE6}" srcOrd="8"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F995F10-B73B-43AF-8594-ED0DE8800FDF}" type="doc">
      <dgm:prSet loTypeId="urn:microsoft.com/office/officeart/2005/8/layout/hierarchy3" loCatId="relationship" qsTypeId="urn:microsoft.com/office/officeart/2005/8/quickstyle/simple5" qsCatId="simple" csTypeId="urn:microsoft.com/office/officeart/2005/8/colors/colorful4" csCatId="colorful" phldr="1"/>
      <dgm:spPr/>
      <dgm:t>
        <a:bodyPr/>
        <a:lstStyle/>
        <a:p>
          <a:endParaRPr lang="es-MX"/>
        </a:p>
      </dgm:t>
    </dgm:pt>
    <dgm:pt modelId="{572CE368-10C7-4A7D-B6BC-CDAFDF151381}">
      <dgm:prSet phldrT="[Texto]"/>
      <dgm:spPr/>
      <dgm:t>
        <a:bodyPr/>
        <a:lstStyle/>
        <a:p>
          <a:r>
            <a:rPr lang="es-MX" dirty="0" smtClean="0"/>
            <a:t>Explícita o manifiesta</a:t>
          </a:r>
          <a:endParaRPr lang="es-MX" dirty="0"/>
        </a:p>
      </dgm:t>
    </dgm:pt>
    <dgm:pt modelId="{3F2845DB-F25D-49A9-8389-5BD3773084EC}" type="parTrans" cxnId="{C8D1D519-036D-4924-96CD-469161AF51EB}">
      <dgm:prSet/>
      <dgm:spPr/>
      <dgm:t>
        <a:bodyPr/>
        <a:lstStyle/>
        <a:p>
          <a:endParaRPr lang="es-MX"/>
        </a:p>
      </dgm:t>
    </dgm:pt>
    <dgm:pt modelId="{69C0C89B-FA8E-4C95-A5C1-A84953FEB7CC}" type="sibTrans" cxnId="{C8D1D519-036D-4924-96CD-469161AF51EB}">
      <dgm:prSet/>
      <dgm:spPr/>
      <dgm:t>
        <a:bodyPr/>
        <a:lstStyle/>
        <a:p>
          <a:endParaRPr lang="es-MX"/>
        </a:p>
      </dgm:t>
    </dgm:pt>
    <dgm:pt modelId="{160AFD56-031A-41FF-81D5-A259BA6154CE}">
      <dgm:prSet phldrT="[Texto]"/>
      <dgm:spPr/>
      <dgm:t>
        <a:bodyPr/>
        <a:lstStyle/>
        <a:p>
          <a:r>
            <a:rPr lang="es-MX" dirty="0" smtClean="0"/>
            <a:t>Objetivo que se pretende alcanzar</a:t>
          </a:r>
          <a:endParaRPr lang="es-MX" dirty="0"/>
        </a:p>
      </dgm:t>
    </dgm:pt>
    <dgm:pt modelId="{8A4F20C4-BFAB-46A2-B74E-781B08FAE4B5}" type="parTrans" cxnId="{7ED8693F-97ED-4FB7-AF89-D3D89785FB1A}">
      <dgm:prSet/>
      <dgm:spPr/>
      <dgm:t>
        <a:bodyPr/>
        <a:lstStyle/>
        <a:p>
          <a:endParaRPr lang="es-MX"/>
        </a:p>
      </dgm:t>
    </dgm:pt>
    <dgm:pt modelId="{1F722C52-8B88-4215-AAF6-C0308CBDEF37}" type="sibTrans" cxnId="{7ED8693F-97ED-4FB7-AF89-D3D89785FB1A}">
      <dgm:prSet/>
      <dgm:spPr/>
      <dgm:t>
        <a:bodyPr/>
        <a:lstStyle/>
        <a:p>
          <a:endParaRPr lang="es-MX"/>
        </a:p>
      </dgm:t>
    </dgm:pt>
    <dgm:pt modelId="{1A6A0EB3-697B-4BEB-9893-5C5FB34AFB6A}">
      <dgm:prSet phldrT="[Texto]"/>
      <dgm:spPr/>
      <dgm:t>
        <a:bodyPr/>
        <a:lstStyle/>
        <a:p>
          <a:r>
            <a:rPr lang="es-MX" dirty="0" smtClean="0"/>
            <a:t>Dirige los intereses y esfuerzos del grupo</a:t>
          </a:r>
          <a:endParaRPr lang="es-MX" dirty="0"/>
        </a:p>
      </dgm:t>
    </dgm:pt>
    <dgm:pt modelId="{7A93AAC4-5C13-4157-A889-19294D7834EE}" type="parTrans" cxnId="{461699A9-6327-4173-A372-0EEE56A95D99}">
      <dgm:prSet/>
      <dgm:spPr/>
      <dgm:t>
        <a:bodyPr/>
        <a:lstStyle/>
        <a:p>
          <a:endParaRPr lang="es-MX"/>
        </a:p>
      </dgm:t>
    </dgm:pt>
    <dgm:pt modelId="{A24978FB-9E41-40BA-99E4-3C5C4A5AF14D}" type="sibTrans" cxnId="{461699A9-6327-4173-A372-0EEE56A95D99}">
      <dgm:prSet/>
      <dgm:spPr/>
      <dgm:t>
        <a:bodyPr/>
        <a:lstStyle/>
        <a:p>
          <a:endParaRPr lang="es-MX"/>
        </a:p>
      </dgm:t>
    </dgm:pt>
    <dgm:pt modelId="{6B696488-FCD9-4619-BB91-4B2E0CA29A55}">
      <dgm:prSet phldrT="[Texto]"/>
      <dgm:spPr/>
      <dgm:t>
        <a:bodyPr/>
        <a:lstStyle/>
        <a:p>
          <a:r>
            <a:rPr lang="es-MX" dirty="0" smtClean="0"/>
            <a:t>Implícita o latente</a:t>
          </a:r>
          <a:endParaRPr lang="es-MX" dirty="0"/>
        </a:p>
      </dgm:t>
    </dgm:pt>
    <dgm:pt modelId="{F55B4C39-2CF2-4DD6-B68F-79D93FA9CFED}" type="parTrans" cxnId="{68269020-FCC6-43A4-8035-86B95F0A4A9D}">
      <dgm:prSet/>
      <dgm:spPr/>
      <dgm:t>
        <a:bodyPr/>
        <a:lstStyle/>
        <a:p>
          <a:endParaRPr lang="es-MX"/>
        </a:p>
      </dgm:t>
    </dgm:pt>
    <dgm:pt modelId="{A483F623-00ED-4F9D-B2B5-8D59474C725F}" type="sibTrans" cxnId="{68269020-FCC6-43A4-8035-86B95F0A4A9D}">
      <dgm:prSet/>
      <dgm:spPr/>
      <dgm:t>
        <a:bodyPr/>
        <a:lstStyle/>
        <a:p>
          <a:endParaRPr lang="es-MX"/>
        </a:p>
      </dgm:t>
    </dgm:pt>
    <dgm:pt modelId="{E6B373E7-6A00-4287-A46A-EAD344768187}">
      <dgm:prSet phldrT="[Texto]"/>
      <dgm:spPr/>
      <dgm:t>
        <a:bodyPr/>
        <a:lstStyle/>
        <a:p>
          <a:r>
            <a:rPr lang="es-MX" dirty="0" smtClean="0"/>
            <a:t>Identificación de obstáculos</a:t>
          </a:r>
          <a:endParaRPr lang="es-MX" dirty="0"/>
        </a:p>
      </dgm:t>
    </dgm:pt>
    <dgm:pt modelId="{58419B9E-FDFD-451E-A3B9-5BD53169C91B}" type="parTrans" cxnId="{529BB49D-BD2A-4173-AB20-79E9D073187B}">
      <dgm:prSet/>
      <dgm:spPr/>
      <dgm:t>
        <a:bodyPr/>
        <a:lstStyle/>
        <a:p>
          <a:endParaRPr lang="es-MX"/>
        </a:p>
      </dgm:t>
    </dgm:pt>
    <dgm:pt modelId="{3A281BC2-414B-434B-B816-1645C18EFCCF}" type="sibTrans" cxnId="{529BB49D-BD2A-4173-AB20-79E9D073187B}">
      <dgm:prSet/>
      <dgm:spPr/>
      <dgm:t>
        <a:bodyPr/>
        <a:lstStyle/>
        <a:p>
          <a:endParaRPr lang="es-MX"/>
        </a:p>
      </dgm:t>
    </dgm:pt>
    <dgm:pt modelId="{F431BB01-DA47-415E-B8E3-98237489ADD4}">
      <dgm:prSet phldrT="[Texto]"/>
      <dgm:spPr/>
      <dgm:t>
        <a:bodyPr/>
        <a:lstStyle/>
        <a:p>
          <a:r>
            <a:rPr lang="es-MX" dirty="0" smtClean="0"/>
            <a:t>Búsqueda de medios para superar obstáculos</a:t>
          </a:r>
          <a:endParaRPr lang="es-MX" dirty="0"/>
        </a:p>
      </dgm:t>
    </dgm:pt>
    <dgm:pt modelId="{0D0A88A3-285E-43E0-8DC3-FDCBC33484F3}" type="parTrans" cxnId="{B2EFF43E-DFDC-4878-8684-AE4E61BF22B0}">
      <dgm:prSet/>
      <dgm:spPr/>
      <dgm:t>
        <a:bodyPr/>
        <a:lstStyle/>
        <a:p>
          <a:endParaRPr lang="es-MX"/>
        </a:p>
      </dgm:t>
    </dgm:pt>
    <dgm:pt modelId="{5D940AFD-029C-4C26-BB78-D511EEB284A5}" type="sibTrans" cxnId="{B2EFF43E-DFDC-4878-8684-AE4E61BF22B0}">
      <dgm:prSet/>
      <dgm:spPr/>
      <dgm:t>
        <a:bodyPr/>
        <a:lstStyle/>
        <a:p>
          <a:endParaRPr lang="es-MX"/>
        </a:p>
      </dgm:t>
    </dgm:pt>
    <dgm:pt modelId="{1AC044BB-43CB-4813-9312-9118450884F0}" type="pres">
      <dgm:prSet presAssocID="{8F995F10-B73B-43AF-8594-ED0DE8800FDF}" presName="diagram" presStyleCnt="0">
        <dgm:presLayoutVars>
          <dgm:chPref val="1"/>
          <dgm:dir/>
          <dgm:animOne val="branch"/>
          <dgm:animLvl val="lvl"/>
          <dgm:resizeHandles/>
        </dgm:presLayoutVars>
      </dgm:prSet>
      <dgm:spPr/>
      <dgm:t>
        <a:bodyPr/>
        <a:lstStyle/>
        <a:p>
          <a:endParaRPr lang="es-MX"/>
        </a:p>
      </dgm:t>
    </dgm:pt>
    <dgm:pt modelId="{6F3B6EB1-AD24-4B42-896F-7ADFFD254A92}" type="pres">
      <dgm:prSet presAssocID="{572CE368-10C7-4A7D-B6BC-CDAFDF151381}" presName="root" presStyleCnt="0"/>
      <dgm:spPr/>
    </dgm:pt>
    <dgm:pt modelId="{EE9DAF7A-CD4D-43D9-A67C-1406BE640C53}" type="pres">
      <dgm:prSet presAssocID="{572CE368-10C7-4A7D-B6BC-CDAFDF151381}" presName="rootComposite" presStyleCnt="0"/>
      <dgm:spPr/>
    </dgm:pt>
    <dgm:pt modelId="{7EE3EE25-535D-44CC-AD8D-A51475091AA9}" type="pres">
      <dgm:prSet presAssocID="{572CE368-10C7-4A7D-B6BC-CDAFDF151381}" presName="rootText" presStyleLbl="node1" presStyleIdx="0" presStyleCnt="2"/>
      <dgm:spPr/>
      <dgm:t>
        <a:bodyPr/>
        <a:lstStyle/>
        <a:p>
          <a:endParaRPr lang="es-MX"/>
        </a:p>
      </dgm:t>
    </dgm:pt>
    <dgm:pt modelId="{6A8DDBA8-80C9-42E0-B956-F09711AFD954}" type="pres">
      <dgm:prSet presAssocID="{572CE368-10C7-4A7D-B6BC-CDAFDF151381}" presName="rootConnector" presStyleLbl="node1" presStyleIdx="0" presStyleCnt="2"/>
      <dgm:spPr/>
      <dgm:t>
        <a:bodyPr/>
        <a:lstStyle/>
        <a:p>
          <a:endParaRPr lang="es-MX"/>
        </a:p>
      </dgm:t>
    </dgm:pt>
    <dgm:pt modelId="{E62C7418-6F8A-4F4F-A2D7-1D4049711510}" type="pres">
      <dgm:prSet presAssocID="{572CE368-10C7-4A7D-B6BC-CDAFDF151381}" presName="childShape" presStyleCnt="0"/>
      <dgm:spPr/>
    </dgm:pt>
    <dgm:pt modelId="{CB8967A0-C030-48E1-AA10-6417886D8E82}" type="pres">
      <dgm:prSet presAssocID="{8A4F20C4-BFAB-46A2-B74E-781B08FAE4B5}" presName="Name13" presStyleLbl="parChTrans1D2" presStyleIdx="0" presStyleCnt="4"/>
      <dgm:spPr/>
      <dgm:t>
        <a:bodyPr/>
        <a:lstStyle/>
        <a:p>
          <a:endParaRPr lang="es-MX"/>
        </a:p>
      </dgm:t>
    </dgm:pt>
    <dgm:pt modelId="{594AEDF8-369C-49A3-923D-D53267377ACC}" type="pres">
      <dgm:prSet presAssocID="{160AFD56-031A-41FF-81D5-A259BA6154CE}" presName="childText" presStyleLbl="bgAcc1" presStyleIdx="0" presStyleCnt="4">
        <dgm:presLayoutVars>
          <dgm:bulletEnabled val="1"/>
        </dgm:presLayoutVars>
      </dgm:prSet>
      <dgm:spPr/>
      <dgm:t>
        <a:bodyPr/>
        <a:lstStyle/>
        <a:p>
          <a:endParaRPr lang="es-MX"/>
        </a:p>
      </dgm:t>
    </dgm:pt>
    <dgm:pt modelId="{B73845EA-4CCE-4C71-8D1E-FD083FAC4FE8}" type="pres">
      <dgm:prSet presAssocID="{7A93AAC4-5C13-4157-A889-19294D7834EE}" presName="Name13" presStyleLbl="parChTrans1D2" presStyleIdx="1" presStyleCnt="4"/>
      <dgm:spPr/>
      <dgm:t>
        <a:bodyPr/>
        <a:lstStyle/>
        <a:p>
          <a:endParaRPr lang="es-MX"/>
        </a:p>
      </dgm:t>
    </dgm:pt>
    <dgm:pt modelId="{200DFD53-D00C-47BB-BFAA-BC56C7DCA349}" type="pres">
      <dgm:prSet presAssocID="{1A6A0EB3-697B-4BEB-9893-5C5FB34AFB6A}" presName="childText" presStyleLbl="bgAcc1" presStyleIdx="1" presStyleCnt="4">
        <dgm:presLayoutVars>
          <dgm:bulletEnabled val="1"/>
        </dgm:presLayoutVars>
      </dgm:prSet>
      <dgm:spPr/>
      <dgm:t>
        <a:bodyPr/>
        <a:lstStyle/>
        <a:p>
          <a:endParaRPr lang="es-MX"/>
        </a:p>
      </dgm:t>
    </dgm:pt>
    <dgm:pt modelId="{4935D90F-968D-4831-83A3-4E62D4EA5235}" type="pres">
      <dgm:prSet presAssocID="{6B696488-FCD9-4619-BB91-4B2E0CA29A55}" presName="root" presStyleCnt="0"/>
      <dgm:spPr/>
    </dgm:pt>
    <dgm:pt modelId="{BDA1A978-B4D4-4C76-AB46-44A21A3D1F07}" type="pres">
      <dgm:prSet presAssocID="{6B696488-FCD9-4619-BB91-4B2E0CA29A55}" presName="rootComposite" presStyleCnt="0"/>
      <dgm:spPr/>
    </dgm:pt>
    <dgm:pt modelId="{69CE1B25-AA21-4E4B-A5B6-3028E8A21E43}" type="pres">
      <dgm:prSet presAssocID="{6B696488-FCD9-4619-BB91-4B2E0CA29A55}" presName="rootText" presStyleLbl="node1" presStyleIdx="1" presStyleCnt="2"/>
      <dgm:spPr/>
      <dgm:t>
        <a:bodyPr/>
        <a:lstStyle/>
        <a:p>
          <a:endParaRPr lang="es-MX"/>
        </a:p>
      </dgm:t>
    </dgm:pt>
    <dgm:pt modelId="{F77269CF-25E9-463D-872E-B558797E3361}" type="pres">
      <dgm:prSet presAssocID="{6B696488-FCD9-4619-BB91-4B2E0CA29A55}" presName="rootConnector" presStyleLbl="node1" presStyleIdx="1" presStyleCnt="2"/>
      <dgm:spPr/>
      <dgm:t>
        <a:bodyPr/>
        <a:lstStyle/>
        <a:p>
          <a:endParaRPr lang="es-MX"/>
        </a:p>
      </dgm:t>
    </dgm:pt>
    <dgm:pt modelId="{A0F5C271-13BB-47E9-BD6D-D59BDB8EC82F}" type="pres">
      <dgm:prSet presAssocID="{6B696488-FCD9-4619-BB91-4B2E0CA29A55}" presName="childShape" presStyleCnt="0"/>
      <dgm:spPr/>
    </dgm:pt>
    <dgm:pt modelId="{D4E575B8-BAC1-4559-B212-7BE31D598B3F}" type="pres">
      <dgm:prSet presAssocID="{58419B9E-FDFD-451E-A3B9-5BD53169C91B}" presName="Name13" presStyleLbl="parChTrans1D2" presStyleIdx="2" presStyleCnt="4"/>
      <dgm:spPr/>
      <dgm:t>
        <a:bodyPr/>
        <a:lstStyle/>
        <a:p>
          <a:endParaRPr lang="es-MX"/>
        </a:p>
      </dgm:t>
    </dgm:pt>
    <dgm:pt modelId="{2D021697-AD0A-47D4-B978-5CBE34A22DE7}" type="pres">
      <dgm:prSet presAssocID="{E6B373E7-6A00-4287-A46A-EAD344768187}" presName="childText" presStyleLbl="bgAcc1" presStyleIdx="2" presStyleCnt="4">
        <dgm:presLayoutVars>
          <dgm:bulletEnabled val="1"/>
        </dgm:presLayoutVars>
      </dgm:prSet>
      <dgm:spPr/>
      <dgm:t>
        <a:bodyPr/>
        <a:lstStyle/>
        <a:p>
          <a:endParaRPr lang="es-MX"/>
        </a:p>
      </dgm:t>
    </dgm:pt>
    <dgm:pt modelId="{D708A06C-7F9E-43D4-96D8-71C5B3D2DD7A}" type="pres">
      <dgm:prSet presAssocID="{0D0A88A3-285E-43E0-8DC3-FDCBC33484F3}" presName="Name13" presStyleLbl="parChTrans1D2" presStyleIdx="3" presStyleCnt="4"/>
      <dgm:spPr/>
      <dgm:t>
        <a:bodyPr/>
        <a:lstStyle/>
        <a:p>
          <a:endParaRPr lang="es-MX"/>
        </a:p>
      </dgm:t>
    </dgm:pt>
    <dgm:pt modelId="{CF82F21F-90EE-465A-9F7A-FC60AB5C3C3E}" type="pres">
      <dgm:prSet presAssocID="{F431BB01-DA47-415E-B8E3-98237489ADD4}" presName="childText" presStyleLbl="bgAcc1" presStyleIdx="3" presStyleCnt="4">
        <dgm:presLayoutVars>
          <dgm:bulletEnabled val="1"/>
        </dgm:presLayoutVars>
      </dgm:prSet>
      <dgm:spPr/>
      <dgm:t>
        <a:bodyPr/>
        <a:lstStyle/>
        <a:p>
          <a:endParaRPr lang="es-MX"/>
        </a:p>
      </dgm:t>
    </dgm:pt>
  </dgm:ptLst>
  <dgm:cxnLst>
    <dgm:cxn modelId="{529BB49D-BD2A-4173-AB20-79E9D073187B}" srcId="{6B696488-FCD9-4619-BB91-4B2E0CA29A55}" destId="{E6B373E7-6A00-4287-A46A-EAD344768187}" srcOrd="0" destOrd="0" parTransId="{58419B9E-FDFD-451E-A3B9-5BD53169C91B}" sibTransId="{3A281BC2-414B-434B-B816-1645C18EFCCF}"/>
    <dgm:cxn modelId="{461699A9-6327-4173-A372-0EEE56A95D99}" srcId="{572CE368-10C7-4A7D-B6BC-CDAFDF151381}" destId="{1A6A0EB3-697B-4BEB-9893-5C5FB34AFB6A}" srcOrd="1" destOrd="0" parTransId="{7A93AAC4-5C13-4157-A889-19294D7834EE}" sibTransId="{A24978FB-9E41-40BA-99E4-3C5C4A5AF14D}"/>
    <dgm:cxn modelId="{B2EFF43E-DFDC-4878-8684-AE4E61BF22B0}" srcId="{6B696488-FCD9-4619-BB91-4B2E0CA29A55}" destId="{F431BB01-DA47-415E-B8E3-98237489ADD4}" srcOrd="1" destOrd="0" parTransId="{0D0A88A3-285E-43E0-8DC3-FDCBC33484F3}" sibTransId="{5D940AFD-029C-4C26-BB78-D511EEB284A5}"/>
    <dgm:cxn modelId="{4B437DAE-956A-4C1C-AFDC-F5B3CF456B16}" type="presOf" srcId="{160AFD56-031A-41FF-81D5-A259BA6154CE}" destId="{594AEDF8-369C-49A3-923D-D53267377ACC}" srcOrd="0" destOrd="0" presId="urn:microsoft.com/office/officeart/2005/8/layout/hierarchy3"/>
    <dgm:cxn modelId="{C8D1D519-036D-4924-96CD-469161AF51EB}" srcId="{8F995F10-B73B-43AF-8594-ED0DE8800FDF}" destId="{572CE368-10C7-4A7D-B6BC-CDAFDF151381}" srcOrd="0" destOrd="0" parTransId="{3F2845DB-F25D-49A9-8389-5BD3773084EC}" sibTransId="{69C0C89B-FA8E-4C95-A5C1-A84953FEB7CC}"/>
    <dgm:cxn modelId="{D13D2C4A-0D37-44FD-927D-D4A4C1864A09}" type="presOf" srcId="{8F995F10-B73B-43AF-8594-ED0DE8800FDF}" destId="{1AC044BB-43CB-4813-9312-9118450884F0}" srcOrd="0" destOrd="0" presId="urn:microsoft.com/office/officeart/2005/8/layout/hierarchy3"/>
    <dgm:cxn modelId="{68269020-FCC6-43A4-8035-86B95F0A4A9D}" srcId="{8F995F10-B73B-43AF-8594-ED0DE8800FDF}" destId="{6B696488-FCD9-4619-BB91-4B2E0CA29A55}" srcOrd="1" destOrd="0" parTransId="{F55B4C39-2CF2-4DD6-B68F-79D93FA9CFED}" sibTransId="{A483F623-00ED-4F9D-B2B5-8D59474C725F}"/>
    <dgm:cxn modelId="{B765EB33-7D2A-48A0-9BDD-EB969C97AFB5}" type="presOf" srcId="{8A4F20C4-BFAB-46A2-B74E-781B08FAE4B5}" destId="{CB8967A0-C030-48E1-AA10-6417886D8E82}" srcOrd="0" destOrd="0" presId="urn:microsoft.com/office/officeart/2005/8/layout/hierarchy3"/>
    <dgm:cxn modelId="{6480D9E9-EA1C-4854-9648-9D2862D63BF4}" type="presOf" srcId="{572CE368-10C7-4A7D-B6BC-CDAFDF151381}" destId="{6A8DDBA8-80C9-42E0-B956-F09711AFD954}" srcOrd="1" destOrd="0" presId="urn:microsoft.com/office/officeart/2005/8/layout/hierarchy3"/>
    <dgm:cxn modelId="{CF918B4F-FCDB-4A99-87D0-F0D1B1F9E72B}" type="presOf" srcId="{6B696488-FCD9-4619-BB91-4B2E0CA29A55}" destId="{F77269CF-25E9-463D-872E-B558797E3361}" srcOrd="1" destOrd="0" presId="urn:microsoft.com/office/officeart/2005/8/layout/hierarchy3"/>
    <dgm:cxn modelId="{3A481985-B25C-4CF9-86CC-C6D722E73D9A}" type="presOf" srcId="{6B696488-FCD9-4619-BB91-4B2E0CA29A55}" destId="{69CE1B25-AA21-4E4B-A5B6-3028E8A21E43}" srcOrd="0" destOrd="0" presId="urn:microsoft.com/office/officeart/2005/8/layout/hierarchy3"/>
    <dgm:cxn modelId="{15FF21EA-508D-4C77-8D3A-1E96A5C3E4EA}" type="presOf" srcId="{F431BB01-DA47-415E-B8E3-98237489ADD4}" destId="{CF82F21F-90EE-465A-9F7A-FC60AB5C3C3E}" srcOrd="0" destOrd="0" presId="urn:microsoft.com/office/officeart/2005/8/layout/hierarchy3"/>
    <dgm:cxn modelId="{7F9663D7-4E7D-49BC-A455-60BF55D6F001}" type="presOf" srcId="{E6B373E7-6A00-4287-A46A-EAD344768187}" destId="{2D021697-AD0A-47D4-B978-5CBE34A22DE7}" srcOrd="0" destOrd="0" presId="urn:microsoft.com/office/officeart/2005/8/layout/hierarchy3"/>
    <dgm:cxn modelId="{9BCD09A5-49C7-4B0E-893A-12D23DAC1BD0}" type="presOf" srcId="{0D0A88A3-285E-43E0-8DC3-FDCBC33484F3}" destId="{D708A06C-7F9E-43D4-96D8-71C5B3D2DD7A}" srcOrd="0" destOrd="0" presId="urn:microsoft.com/office/officeart/2005/8/layout/hierarchy3"/>
    <dgm:cxn modelId="{136019B7-AB43-4C23-9B60-A990A0134C3F}" type="presOf" srcId="{1A6A0EB3-697B-4BEB-9893-5C5FB34AFB6A}" destId="{200DFD53-D00C-47BB-BFAA-BC56C7DCA349}" srcOrd="0" destOrd="0" presId="urn:microsoft.com/office/officeart/2005/8/layout/hierarchy3"/>
    <dgm:cxn modelId="{A1137A04-C5FC-4E5F-A33C-702B1894D548}" type="presOf" srcId="{572CE368-10C7-4A7D-B6BC-CDAFDF151381}" destId="{7EE3EE25-535D-44CC-AD8D-A51475091AA9}" srcOrd="0" destOrd="0" presId="urn:microsoft.com/office/officeart/2005/8/layout/hierarchy3"/>
    <dgm:cxn modelId="{7DE37435-B9DD-4BFC-B094-91FA73F619F4}" type="presOf" srcId="{58419B9E-FDFD-451E-A3B9-5BD53169C91B}" destId="{D4E575B8-BAC1-4559-B212-7BE31D598B3F}" srcOrd="0" destOrd="0" presId="urn:microsoft.com/office/officeart/2005/8/layout/hierarchy3"/>
    <dgm:cxn modelId="{7ED8693F-97ED-4FB7-AF89-D3D89785FB1A}" srcId="{572CE368-10C7-4A7D-B6BC-CDAFDF151381}" destId="{160AFD56-031A-41FF-81D5-A259BA6154CE}" srcOrd="0" destOrd="0" parTransId="{8A4F20C4-BFAB-46A2-B74E-781B08FAE4B5}" sibTransId="{1F722C52-8B88-4215-AAF6-C0308CBDEF37}"/>
    <dgm:cxn modelId="{EC6C273A-F6EE-4B22-B098-3056A55BCD50}" type="presOf" srcId="{7A93AAC4-5C13-4157-A889-19294D7834EE}" destId="{B73845EA-4CCE-4C71-8D1E-FD083FAC4FE8}" srcOrd="0" destOrd="0" presId="urn:microsoft.com/office/officeart/2005/8/layout/hierarchy3"/>
    <dgm:cxn modelId="{20AF1402-3515-4D88-823F-992F805970BA}" type="presParOf" srcId="{1AC044BB-43CB-4813-9312-9118450884F0}" destId="{6F3B6EB1-AD24-4B42-896F-7ADFFD254A92}" srcOrd="0" destOrd="0" presId="urn:microsoft.com/office/officeart/2005/8/layout/hierarchy3"/>
    <dgm:cxn modelId="{56AF9E9D-0EC6-4A89-A6DC-2CF9B2DB4F06}" type="presParOf" srcId="{6F3B6EB1-AD24-4B42-896F-7ADFFD254A92}" destId="{EE9DAF7A-CD4D-43D9-A67C-1406BE640C53}" srcOrd="0" destOrd="0" presId="urn:microsoft.com/office/officeart/2005/8/layout/hierarchy3"/>
    <dgm:cxn modelId="{916F3AC3-2F2B-4CAB-AA35-75AA03A3B840}" type="presParOf" srcId="{EE9DAF7A-CD4D-43D9-A67C-1406BE640C53}" destId="{7EE3EE25-535D-44CC-AD8D-A51475091AA9}" srcOrd="0" destOrd="0" presId="urn:microsoft.com/office/officeart/2005/8/layout/hierarchy3"/>
    <dgm:cxn modelId="{453096CC-2E0F-4960-8F96-D5C821328C4D}" type="presParOf" srcId="{EE9DAF7A-CD4D-43D9-A67C-1406BE640C53}" destId="{6A8DDBA8-80C9-42E0-B956-F09711AFD954}" srcOrd="1" destOrd="0" presId="urn:microsoft.com/office/officeart/2005/8/layout/hierarchy3"/>
    <dgm:cxn modelId="{94576781-5E1E-4022-9152-0A2707105257}" type="presParOf" srcId="{6F3B6EB1-AD24-4B42-896F-7ADFFD254A92}" destId="{E62C7418-6F8A-4F4F-A2D7-1D4049711510}" srcOrd="1" destOrd="0" presId="urn:microsoft.com/office/officeart/2005/8/layout/hierarchy3"/>
    <dgm:cxn modelId="{B9E6389E-1AF8-4672-9603-16B049C806A0}" type="presParOf" srcId="{E62C7418-6F8A-4F4F-A2D7-1D4049711510}" destId="{CB8967A0-C030-48E1-AA10-6417886D8E82}" srcOrd="0" destOrd="0" presId="urn:microsoft.com/office/officeart/2005/8/layout/hierarchy3"/>
    <dgm:cxn modelId="{0AEBB89C-190C-4CCF-BA3D-B19743A21303}" type="presParOf" srcId="{E62C7418-6F8A-4F4F-A2D7-1D4049711510}" destId="{594AEDF8-369C-49A3-923D-D53267377ACC}" srcOrd="1" destOrd="0" presId="urn:microsoft.com/office/officeart/2005/8/layout/hierarchy3"/>
    <dgm:cxn modelId="{8010EB38-DA08-4992-B91B-95748CAC76E1}" type="presParOf" srcId="{E62C7418-6F8A-4F4F-A2D7-1D4049711510}" destId="{B73845EA-4CCE-4C71-8D1E-FD083FAC4FE8}" srcOrd="2" destOrd="0" presId="urn:microsoft.com/office/officeart/2005/8/layout/hierarchy3"/>
    <dgm:cxn modelId="{CA9963E0-8297-4B24-B665-B6F3F73CB803}" type="presParOf" srcId="{E62C7418-6F8A-4F4F-A2D7-1D4049711510}" destId="{200DFD53-D00C-47BB-BFAA-BC56C7DCA349}" srcOrd="3" destOrd="0" presId="urn:microsoft.com/office/officeart/2005/8/layout/hierarchy3"/>
    <dgm:cxn modelId="{A0AC8023-066C-4D84-AA00-64FE153AD510}" type="presParOf" srcId="{1AC044BB-43CB-4813-9312-9118450884F0}" destId="{4935D90F-968D-4831-83A3-4E62D4EA5235}" srcOrd="1" destOrd="0" presId="urn:microsoft.com/office/officeart/2005/8/layout/hierarchy3"/>
    <dgm:cxn modelId="{CFE82D04-6DE8-4677-AB9A-FF28F42C8E0D}" type="presParOf" srcId="{4935D90F-968D-4831-83A3-4E62D4EA5235}" destId="{BDA1A978-B4D4-4C76-AB46-44A21A3D1F07}" srcOrd="0" destOrd="0" presId="urn:microsoft.com/office/officeart/2005/8/layout/hierarchy3"/>
    <dgm:cxn modelId="{4920D55C-8749-41DE-B529-FA463AE07A2F}" type="presParOf" srcId="{BDA1A978-B4D4-4C76-AB46-44A21A3D1F07}" destId="{69CE1B25-AA21-4E4B-A5B6-3028E8A21E43}" srcOrd="0" destOrd="0" presId="urn:microsoft.com/office/officeart/2005/8/layout/hierarchy3"/>
    <dgm:cxn modelId="{AEAB8C8F-7441-4FA7-95EC-6936A86F4FA1}" type="presParOf" srcId="{BDA1A978-B4D4-4C76-AB46-44A21A3D1F07}" destId="{F77269CF-25E9-463D-872E-B558797E3361}" srcOrd="1" destOrd="0" presId="urn:microsoft.com/office/officeart/2005/8/layout/hierarchy3"/>
    <dgm:cxn modelId="{6DCF402D-84B7-479A-B4D8-1A62080E4A35}" type="presParOf" srcId="{4935D90F-968D-4831-83A3-4E62D4EA5235}" destId="{A0F5C271-13BB-47E9-BD6D-D59BDB8EC82F}" srcOrd="1" destOrd="0" presId="urn:microsoft.com/office/officeart/2005/8/layout/hierarchy3"/>
    <dgm:cxn modelId="{EE3B94F5-232D-4EA1-8A62-B4D51BB3016B}" type="presParOf" srcId="{A0F5C271-13BB-47E9-BD6D-D59BDB8EC82F}" destId="{D4E575B8-BAC1-4559-B212-7BE31D598B3F}" srcOrd="0" destOrd="0" presId="urn:microsoft.com/office/officeart/2005/8/layout/hierarchy3"/>
    <dgm:cxn modelId="{0CC2A569-BC5C-44A6-83E3-00FB3D7AB9B5}" type="presParOf" srcId="{A0F5C271-13BB-47E9-BD6D-D59BDB8EC82F}" destId="{2D021697-AD0A-47D4-B978-5CBE34A22DE7}" srcOrd="1" destOrd="0" presId="urn:microsoft.com/office/officeart/2005/8/layout/hierarchy3"/>
    <dgm:cxn modelId="{2642F80A-3B90-4059-88E2-673FDF06C0AD}" type="presParOf" srcId="{A0F5C271-13BB-47E9-BD6D-D59BDB8EC82F}" destId="{D708A06C-7F9E-43D4-96D8-71C5B3D2DD7A}" srcOrd="2" destOrd="0" presId="urn:microsoft.com/office/officeart/2005/8/layout/hierarchy3"/>
    <dgm:cxn modelId="{0AE3A0AB-877D-42CB-9DAD-40FE5D7A633E}" type="presParOf" srcId="{A0F5C271-13BB-47E9-BD6D-D59BDB8EC82F}" destId="{CF82F21F-90EE-465A-9F7A-FC60AB5C3C3E}"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681AE95-3942-4EB7-878B-B8BCB22D0C02}" type="doc">
      <dgm:prSet loTypeId="urn:microsoft.com/office/officeart/2008/layout/LinedList" loCatId="list" qsTypeId="urn:microsoft.com/office/officeart/2005/8/quickstyle/simple4" qsCatId="simple" csTypeId="urn:microsoft.com/office/officeart/2005/8/colors/colorful3" csCatId="colorful" phldr="1"/>
      <dgm:spPr/>
      <dgm:t>
        <a:bodyPr/>
        <a:lstStyle/>
        <a:p>
          <a:endParaRPr lang="es-MX"/>
        </a:p>
      </dgm:t>
    </dgm:pt>
    <dgm:pt modelId="{70F9A15D-0BFB-4598-B8A4-96A44372A151}">
      <dgm:prSet phldrT="[Texto]"/>
      <dgm:spPr/>
      <dgm:t>
        <a:bodyPr/>
        <a:lstStyle/>
        <a:p>
          <a:r>
            <a:rPr lang="es-ES" dirty="0" smtClean="0"/>
            <a:t>Coherencia</a:t>
          </a:r>
          <a:endParaRPr lang="es-MX" dirty="0"/>
        </a:p>
      </dgm:t>
    </dgm:pt>
    <dgm:pt modelId="{58599548-1BB1-461E-820E-4ADD678C0804}" type="parTrans" cxnId="{3BC0D0AD-39EC-4101-B8A1-8C2AC3DC32B4}">
      <dgm:prSet/>
      <dgm:spPr/>
      <dgm:t>
        <a:bodyPr/>
        <a:lstStyle/>
        <a:p>
          <a:endParaRPr lang="es-MX"/>
        </a:p>
      </dgm:t>
    </dgm:pt>
    <dgm:pt modelId="{509EC087-3EC9-4F9F-BC1F-F8D8EF33702C}" type="sibTrans" cxnId="{3BC0D0AD-39EC-4101-B8A1-8C2AC3DC32B4}">
      <dgm:prSet/>
      <dgm:spPr/>
      <dgm:t>
        <a:bodyPr/>
        <a:lstStyle/>
        <a:p>
          <a:endParaRPr lang="es-MX"/>
        </a:p>
      </dgm:t>
    </dgm:pt>
    <dgm:pt modelId="{A00D19A4-43BE-4126-8858-244DB2EF19A0}">
      <dgm:prSet phldrT="[Texto]"/>
      <dgm:spPr/>
      <dgm:t>
        <a:bodyPr/>
        <a:lstStyle/>
        <a:p>
          <a:r>
            <a:rPr lang="es-ES" dirty="0" smtClean="0"/>
            <a:t>Cohesión</a:t>
          </a:r>
          <a:endParaRPr lang="es-MX" dirty="0"/>
        </a:p>
      </dgm:t>
    </dgm:pt>
    <dgm:pt modelId="{A351640D-F81C-4303-8F99-711D5F04AE7C}" type="parTrans" cxnId="{E3FB80EB-73A2-42DA-AD22-186B5C315033}">
      <dgm:prSet/>
      <dgm:spPr/>
      <dgm:t>
        <a:bodyPr/>
        <a:lstStyle/>
        <a:p>
          <a:endParaRPr lang="es-MX"/>
        </a:p>
      </dgm:t>
    </dgm:pt>
    <dgm:pt modelId="{5BFC886D-AED2-4C2D-9A31-04054D060CAC}" type="sibTrans" cxnId="{E3FB80EB-73A2-42DA-AD22-186B5C315033}">
      <dgm:prSet/>
      <dgm:spPr/>
      <dgm:t>
        <a:bodyPr/>
        <a:lstStyle/>
        <a:p>
          <a:endParaRPr lang="es-MX"/>
        </a:p>
      </dgm:t>
    </dgm:pt>
    <dgm:pt modelId="{BA49F64E-40C3-4D5E-AD56-0B52025D9D2B}">
      <dgm:prSet phldrT="[Texto]"/>
      <dgm:spPr/>
      <dgm:t>
        <a:bodyPr/>
        <a:lstStyle/>
        <a:p>
          <a:r>
            <a:rPr lang="es-ES" dirty="0" smtClean="0"/>
            <a:t>Temáticas</a:t>
          </a:r>
          <a:endParaRPr lang="es-MX" dirty="0"/>
        </a:p>
      </dgm:t>
    </dgm:pt>
    <dgm:pt modelId="{2210CC3B-D42A-44AD-9D3F-C18C1847B2F6}" type="parTrans" cxnId="{FDF5213F-CBE4-4E23-B425-B6E494720031}">
      <dgm:prSet/>
      <dgm:spPr/>
      <dgm:t>
        <a:bodyPr/>
        <a:lstStyle/>
        <a:p>
          <a:endParaRPr lang="es-MX"/>
        </a:p>
      </dgm:t>
    </dgm:pt>
    <dgm:pt modelId="{B292A4C0-FAAF-4DE5-B069-11787A02D331}" type="sibTrans" cxnId="{FDF5213F-CBE4-4E23-B425-B6E494720031}">
      <dgm:prSet/>
      <dgm:spPr/>
      <dgm:t>
        <a:bodyPr/>
        <a:lstStyle/>
        <a:p>
          <a:endParaRPr lang="es-MX"/>
        </a:p>
      </dgm:t>
    </dgm:pt>
    <dgm:pt modelId="{6318E212-C83F-4F3B-AB3E-7B7BB101362A}">
      <dgm:prSet/>
      <dgm:spPr/>
      <dgm:t>
        <a:bodyPr/>
        <a:lstStyle/>
        <a:p>
          <a:r>
            <a:rPr lang="es-ES" dirty="0" smtClean="0"/>
            <a:t>Esquema de la narración</a:t>
          </a:r>
          <a:endParaRPr lang="es-MX" dirty="0"/>
        </a:p>
      </dgm:t>
    </dgm:pt>
    <dgm:pt modelId="{5BE3B8A8-ABDE-40F2-B009-E7F95223096B}" type="parTrans" cxnId="{D612A9C7-6CEA-4ADD-B84C-B3B4D7AB635C}">
      <dgm:prSet/>
      <dgm:spPr/>
      <dgm:t>
        <a:bodyPr/>
        <a:lstStyle/>
        <a:p>
          <a:endParaRPr lang="es-MX"/>
        </a:p>
      </dgm:t>
    </dgm:pt>
    <dgm:pt modelId="{6A1A8911-7DEC-4E3A-BFDF-7ECDA7AB8664}" type="sibTrans" cxnId="{D612A9C7-6CEA-4ADD-B84C-B3B4D7AB635C}">
      <dgm:prSet/>
      <dgm:spPr/>
      <dgm:t>
        <a:bodyPr/>
        <a:lstStyle/>
        <a:p>
          <a:endParaRPr lang="es-MX"/>
        </a:p>
      </dgm:t>
    </dgm:pt>
    <dgm:pt modelId="{0DE858D1-5AA3-4B95-A31E-6659B47C49DC}">
      <dgm:prSet phldrT="[Texto]"/>
      <dgm:spPr/>
      <dgm:t>
        <a:bodyPr vert="vert270"/>
        <a:lstStyle/>
        <a:p>
          <a:r>
            <a:rPr lang="es-ES" dirty="0" smtClean="0"/>
            <a:t>Consideraciones</a:t>
          </a:r>
          <a:endParaRPr lang="es-MX" dirty="0"/>
        </a:p>
      </dgm:t>
    </dgm:pt>
    <dgm:pt modelId="{8AC3C76E-1CEA-469B-8AED-EB0E71045A59}" type="sibTrans" cxnId="{C682645D-E4BA-4C15-85AB-B33D61F7C949}">
      <dgm:prSet/>
      <dgm:spPr/>
      <dgm:t>
        <a:bodyPr/>
        <a:lstStyle/>
        <a:p>
          <a:endParaRPr lang="es-MX"/>
        </a:p>
      </dgm:t>
    </dgm:pt>
    <dgm:pt modelId="{C7B6FBFD-8C23-41F5-A293-D118B1FEBDEE}" type="parTrans" cxnId="{C682645D-E4BA-4C15-85AB-B33D61F7C949}">
      <dgm:prSet/>
      <dgm:spPr/>
      <dgm:t>
        <a:bodyPr/>
        <a:lstStyle/>
        <a:p>
          <a:endParaRPr lang="es-MX"/>
        </a:p>
      </dgm:t>
    </dgm:pt>
    <dgm:pt modelId="{F129FCDA-C201-4985-BB80-05438F50BC65}" type="pres">
      <dgm:prSet presAssocID="{F681AE95-3942-4EB7-878B-B8BCB22D0C02}" presName="vert0" presStyleCnt="0">
        <dgm:presLayoutVars>
          <dgm:dir/>
          <dgm:animOne val="branch"/>
          <dgm:animLvl val="lvl"/>
        </dgm:presLayoutVars>
      </dgm:prSet>
      <dgm:spPr/>
      <dgm:t>
        <a:bodyPr/>
        <a:lstStyle/>
        <a:p>
          <a:endParaRPr lang="es-MX"/>
        </a:p>
      </dgm:t>
    </dgm:pt>
    <dgm:pt modelId="{B7F8B5E6-BDFC-4E9B-989C-16EE79C2011E}" type="pres">
      <dgm:prSet presAssocID="{0DE858D1-5AA3-4B95-A31E-6659B47C49DC}" presName="thickLine" presStyleLbl="alignNode1" presStyleIdx="0" presStyleCnt="1"/>
      <dgm:spPr/>
    </dgm:pt>
    <dgm:pt modelId="{19BDAFA4-DC6D-44DF-A47C-7611311DA75F}" type="pres">
      <dgm:prSet presAssocID="{0DE858D1-5AA3-4B95-A31E-6659B47C49DC}" presName="horz1" presStyleCnt="0"/>
      <dgm:spPr/>
    </dgm:pt>
    <dgm:pt modelId="{6CDA8082-F978-40A9-AE40-B6478D2D4ABC}" type="pres">
      <dgm:prSet presAssocID="{0DE858D1-5AA3-4B95-A31E-6659B47C49DC}" presName="tx1" presStyleLbl="revTx" presStyleIdx="0" presStyleCnt="5"/>
      <dgm:spPr/>
      <dgm:t>
        <a:bodyPr/>
        <a:lstStyle/>
        <a:p>
          <a:endParaRPr lang="es-MX"/>
        </a:p>
      </dgm:t>
    </dgm:pt>
    <dgm:pt modelId="{BFD4C8E8-128F-4D09-823C-64C2703945B5}" type="pres">
      <dgm:prSet presAssocID="{0DE858D1-5AA3-4B95-A31E-6659B47C49DC}" presName="vert1" presStyleCnt="0"/>
      <dgm:spPr/>
    </dgm:pt>
    <dgm:pt modelId="{71C79F41-9A27-4AAD-9E61-43BBE00917CA}" type="pres">
      <dgm:prSet presAssocID="{70F9A15D-0BFB-4598-B8A4-96A44372A151}" presName="vertSpace2a" presStyleCnt="0"/>
      <dgm:spPr/>
    </dgm:pt>
    <dgm:pt modelId="{2170A941-C6D0-495B-8BF0-5AB266121DC9}" type="pres">
      <dgm:prSet presAssocID="{70F9A15D-0BFB-4598-B8A4-96A44372A151}" presName="horz2" presStyleCnt="0"/>
      <dgm:spPr/>
    </dgm:pt>
    <dgm:pt modelId="{E3E7EAA5-58BB-4F93-A9E3-B59EC6844603}" type="pres">
      <dgm:prSet presAssocID="{70F9A15D-0BFB-4598-B8A4-96A44372A151}" presName="horzSpace2" presStyleCnt="0"/>
      <dgm:spPr/>
    </dgm:pt>
    <dgm:pt modelId="{3BDF0963-6600-4C7B-AB72-7EFC680485CB}" type="pres">
      <dgm:prSet presAssocID="{70F9A15D-0BFB-4598-B8A4-96A44372A151}" presName="tx2" presStyleLbl="revTx" presStyleIdx="1" presStyleCnt="5"/>
      <dgm:spPr/>
      <dgm:t>
        <a:bodyPr/>
        <a:lstStyle/>
        <a:p>
          <a:endParaRPr lang="es-MX"/>
        </a:p>
      </dgm:t>
    </dgm:pt>
    <dgm:pt modelId="{8558F147-5DA1-4FD6-B8A6-4458EA3B4D5C}" type="pres">
      <dgm:prSet presAssocID="{70F9A15D-0BFB-4598-B8A4-96A44372A151}" presName="vert2" presStyleCnt="0"/>
      <dgm:spPr/>
    </dgm:pt>
    <dgm:pt modelId="{036940B0-0B1F-44FF-B11E-4E1C3A12D86B}" type="pres">
      <dgm:prSet presAssocID="{70F9A15D-0BFB-4598-B8A4-96A44372A151}" presName="thinLine2b" presStyleLbl="callout" presStyleIdx="0" presStyleCnt="4"/>
      <dgm:spPr/>
    </dgm:pt>
    <dgm:pt modelId="{728FB4B1-08DC-4983-A12C-C7048F721398}" type="pres">
      <dgm:prSet presAssocID="{70F9A15D-0BFB-4598-B8A4-96A44372A151}" presName="vertSpace2b" presStyleCnt="0"/>
      <dgm:spPr/>
    </dgm:pt>
    <dgm:pt modelId="{A1B2D3EB-3ECA-4838-B901-85B31367A665}" type="pres">
      <dgm:prSet presAssocID="{A00D19A4-43BE-4126-8858-244DB2EF19A0}" presName="horz2" presStyleCnt="0"/>
      <dgm:spPr/>
    </dgm:pt>
    <dgm:pt modelId="{4B389BEC-BB45-41A0-9B17-76188214EF93}" type="pres">
      <dgm:prSet presAssocID="{A00D19A4-43BE-4126-8858-244DB2EF19A0}" presName="horzSpace2" presStyleCnt="0"/>
      <dgm:spPr/>
    </dgm:pt>
    <dgm:pt modelId="{FBF25CD3-707E-4928-970C-754A15A445C9}" type="pres">
      <dgm:prSet presAssocID="{A00D19A4-43BE-4126-8858-244DB2EF19A0}" presName="tx2" presStyleLbl="revTx" presStyleIdx="2" presStyleCnt="5"/>
      <dgm:spPr/>
      <dgm:t>
        <a:bodyPr/>
        <a:lstStyle/>
        <a:p>
          <a:endParaRPr lang="es-MX"/>
        </a:p>
      </dgm:t>
    </dgm:pt>
    <dgm:pt modelId="{871DD6C4-DC93-43E5-837B-9FADADACA8A3}" type="pres">
      <dgm:prSet presAssocID="{A00D19A4-43BE-4126-8858-244DB2EF19A0}" presName="vert2" presStyleCnt="0"/>
      <dgm:spPr/>
    </dgm:pt>
    <dgm:pt modelId="{3F23E5B5-22D1-4596-946B-A910BF240593}" type="pres">
      <dgm:prSet presAssocID="{A00D19A4-43BE-4126-8858-244DB2EF19A0}" presName="thinLine2b" presStyleLbl="callout" presStyleIdx="1" presStyleCnt="4"/>
      <dgm:spPr/>
    </dgm:pt>
    <dgm:pt modelId="{A40E14A5-B2AD-4035-B395-DC1B5FD7EF00}" type="pres">
      <dgm:prSet presAssocID="{A00D19A4-43BE-4126-8858-244DB2EF19A0}" presName="vertSpace2b" presStyleCnt="0"/>
      <dgm:spPr/>
    </dgm:pt>
    <dgm:pt modelId="{555554A5-369F-47DC-B8B2-65FB14F064B6}" type="pres">
      <dgm:prSet presAssocID="{BA49F64E-40C3-4D5E-AD56-0B52025D9D2B}" presName="horz2" presStyleCnt="0"/>
      <dgm:spPr/>
    </dgm:pt>
    <dgm:pt modelId="{0F2DF585-11DA-4F97-85C4-49F06ECE99F8}" type="pres">
      <dgm:prSet presAssocID="{BA49F64E-40C3-4D5E-AD56-0B52025D9D2B}" presName="horzSpace2" presStyleCnt="0"/>
      <dgm:spPr/>
    </dgm:pt>
    <dgm:pt modelId="{F52F5E61-D2AA-4D92-843B-053F48E38A8C}" type="pres">
      <dgm:prSet presAssocID="{BA49F64E-40C3-4D5E-AD56-0B52025D9D2B}" presName="tx2" presStyleLbl="revTx" presStyleIdx="3" presStyleCnt="5"/>
      <dgm:spPr/>
      <dgm:t>
        <a:bodyPr/>
        <a:lstStyle/>
        <a:p>
          <a:endParaRPr lang="es-MX"/>
        </a:p>
      </dgm:t>
    </dgm:pt>
    <dgm:pt modelId="{530A1F9D-B474-4A68-98B2-2B422C030957}" type="pres">
      <dgm:prSet presAssocID="{BA49F64E-40C3-4D5E-AD56-0B52025D9D2B}" presName="vert2" presStyleCnt="0"/>
      <dgm:spPr/>
    </dgm:pt>
    <dgm:pt modelId="{7EB35ABA-2AE3-4FBB-8A3F-DCE5FA0766A9}" type="pres">
      <dgm:prSet presAssocID="{BA49F64E-40C3-4D5E-AD56-0B52025D9D2B}" presName="thinLine2b" presStyleLbl="callout" presStyleIdx="2" presStyleCnt="4"/>
      <dgm:spPr/>
    </dgm:pt>
    <dgm:pt modelId="{8DF15E9E-971F-4E69-BF5E-B6639DB4E2CA}" type="pres">
      <dgm:prSet presAssocID="{BA49F64E-40C3-4D5E-AD56-0B52025D9D2B}" presName="vertSpace2b" presStyleCnt="0"/>
      <dgm:spPr/>
    </dgm:pt>
    <dgm:pt modelId="{26608FEE-CD80-437E-9B5E-6F1ABE4F2304}" type="pres">
      <dgm:prSet presAssocID="{6318E212-C83F-4F3B-AB3E-7B7BB101362A}" presName="horz2" presStyleCnt="0"/>
      <dgm:spPr/>
    </dgm:pt>
    <dgm:pt modelId="{0A1EF550-EAEC-4CDE-ACB1-797EB2B040C1}" type="pres">
      <dgm:prSet presAssocID="{6318E212-C83F-4F3B-AB3E-7B7BB101362A}" presName="horzSpace2" presStyleCnt="0"/>
      <dgm:spPr/>
    </dgm:pt>
    <dgm:pt modelId="{2CE51C2D-3E77-43D3-B8C9-72547B35EF1F}" type="pres">
      <dgm:prSet presAssocID="{6318E212-C83F-4F3B-AB3E-7B7BB101362A}" presName="tx2" presStyleLbl="revTx" presStyleIdx="4" presStyleCnt="5"/>
      <dgm:spPr/>
      <dgm:t>
        <a:bodyPr/>
        <a:lstStyle/>
        <a:p>
          <a:endParaRPr lang="es-MX"/>
        </a:p>
      </dgm:t>
    </dgm:pt>
    <dgm:pt modelId="{27EA5375-5029-4A14-AB9D-3E327EA85ED4}" type="pres">
      <dgm:prSet presAssocID="{6318E212-C83F-4F3B-AB3E-7B7BB101362A}" presName="vert2" presStyleCnt="0"/>
      <dgm:spPr/>
    </dgm:pt>
    <dgm:pt modelId="{496A62F3-A0DF-461C-8ED6-68BC063FD229}" type="pres">
      <dgm:prSet presAssocID="{6318E212-C83F-4F3B-AB3E-7B7BB101362A}" presName="thinLine2b" presStyleLbl="callout" presStyleIdx="3" presStyleCnt="4"/>
      <dgm:spPr/>
    </dgm:pt>
    <dgm:pt modelId="{F604BEBC-CEC3-45CF-9FE5-F1DA7F706D5D}" type="pres">
      <dgm:prSet presAssocID="{6318E212-C83F-4F3B-AB3E-7B7BB101362A}" presName="vertSpace2b" presStyleCnt="0"/>
      <dgm:spPr/>
    </dgm:pt>
  </dgm:ptLst>
  <dgm:cxnLst>
    <dgm:cxn modelId="{3BC0D0AD-39EC-4101-B8A1-8C2AC3DC32B4}" srcId="{0DE858D1-5AA3-4B95-A31E-6659B47C49DC}" destId="{70F9A15D-0BFB-4598-B8A4-96A44372A151}" srcOrd="0" destOrd="0" parTransId="{58599548-1BB1-461E-820E-4ADD678C0804}" sibTransId="{509EC087-3EC9-4F9F-BC1F-F8D8EF33702C}"/>
    <dgm:cxn modelId="{04DAB587-97B1-4A03-BFF8-3235CD28939E}" type="presOf" srcId="{6318E212-C83F-4F3B-AB3E-7B7BB101362A}" destId="{2CE51C2D-3E77-43D3-B8C9-72547B35EF1F}" srcOrd="0" destOrd="0" presId="urn:microsoft.com/office/officeart/2008/layout/LinedList"/>
    <dgm:cxn modelId="{C3471908-9517-4427-A342-B4F513EDCBF4}" type="presOf" srcId="{0DE858D1-5AA3-4B95-A31E-6659B47C49DC}" destId="{6CDA8082-F978-40A9-AE40-B6478D2D4ABC}" srcOrd="0" destOrd="0" presId="urn:microsoft.com/office/officeart/2008/layout/LinedList"/>
    <dgm:cxn modelId="{2C98897B-0AA6-4724-9F54-DEDD80245A53}" type="presOf" srcId="{A00D19A4-43BE-4126-8858-244DB2EF19A0}" destId="{FBF25CD3-707E-4928-970C-754A15A445C9}" srcOrd="0" destOrd="0" presId="urn:microsoft.com/office/officeart/2008/layout/LinedList"/>
    <dgm:cxn modelId="{5614C57A-5F30-484B-B125-F9D84B637D13}" type="presOf" srcId="{BA49F64E-40C3-4D5E-AD56-0B52025D9D2B}" destId="{F52F5E61-D2AA-4D92-843B-053F48E38A8C}" srcOrd="0" destOrd="0" presId="urn:microsoft.com/office/officeart/2008/layout/LinedList"/>
    <dgm:cxn modelId="{D612A9C7-6CEA-4ADD-B84C-B3B4D7AB635C}" srcId="{0DE858D1-5AA3-4B95-A31E-6659B47C49DC}" destId="{6318E212-C83F-4F3B-AB3E-7B7BB101362A}" srcOrd="3" destOrd="0" parTransId="{5BE3B8A8-ABDE-40F2-B009-E7F95223096B}" sibTransId="{6A1A8911-7DEC-4E3A-BFDF-7ECDA7AB8664}"/>
    <dgm:cxn modelId="{E3FB80EB-73A2-42DA-AD22-186B5C315033}" srcId="{0DE858D1-5AA3-4B95-A31E-6659B47C49DC}" destId="{A00D19A4-43BE-4126-8858-244DB2EF19A0}" srcOrd="1" destOrd="0" parTransId="{A351640D-F81C-4303-8F99-711D5F04AE7C}" sibTransId="{5BFC886D-AED2-4C2D-9A31-04054D060CAC}"/>
    <dgm:cxn modelId="{FDF5213F-CBE4-4E23-B425-B6E494720031}" srcId="{0DE858D1-5AA3-4B95-A31E-6659B47C49DC}" destId="{BA49F64E-40C3-4D5E-AD56-0B52025D9D2B}" srcOrd="2" destOrd="0" parTransId="{2210CC3B-D42A-44AD-9D3F-C18C1847B2F6}" sibTransId="{B292A4C0-FAAF-4DE5-B069-11787A02D331}"/>
    <dgm:cxn modelId="{C682645D-E4BA-4C15-85AB-B33D61F7C949}" srcId="{F681AE95-3942-4EB7-878B-B8BCB22D0C02}" destId="{0DE858D1-5AA3-4B95-A31E-6659B47C49DC}" srcOrd="0" destOrd="0" parTransId="{C7B6FBFD-8C23-41F5-A293-D118B1FEBDEE}" sibTransId="{8AC3C76E-1CEA-469B-8AED-EB0E71045A59}"/>
    <dgm:cxn modelId="{575DDA98-6B1E-46BA-962B-A0A5ED4913FE}" type="presOf" srcId="{F681AE95-3942-4EB7-878B-B8BCB22D0C02}" destId="{F129FCDA-C201-4985-BB80-05438F50BC65}" srcOrd="0" destOrd="0" presId="urn:microsoft.com/office/officeart/2008/layout/LinedList"/>
    <dgm:cxn modelId="{49C5C796-7099-48AA-B0F9-8C5014DE98E2}" type="presOf" srcId="{70F9A15D-0BFB-4598-B8A4-96A44372A151}" destId="{3BDF0963-6600-4C7B-AB72-7EFC680485CB}" srcOrd="0" destOrd="0" presId="urn:microsoft.com/office/officeart/2008/layout/LinedList"/>
    <dgm:cxn modelId="{EBBD0D34-8E25-4DA3-9B27-890DC6F54DC6}" type="presParOf" srcId="{F129FCDA-C201-4985-BB80-05438F50BC65}" destId="{B7F8B5E6-BDFC-4E9B-989C-16EE79C2011E}" srcOrd="0" destOrd="0" presId="urn:microsoft.com/office/officeart/2008/layout/LinedList"/>
    <dgm:cxn modelId="{8D3DB8F6-D605-4FA2-A42E-E83E6CC0C484}" type="presParOf" srcId="{F129FCDA-C201-4985-BB80-05438F50BC65}" destId="{19BDAFA4-DC6D-44DF-A47C-7611311DA75F}" srcOrd="1" destOrd="0" presId="urn:microsoft.com/office/officeart/2008/layout/LinedList"/>
    <dgm:cxn modelId="{A27592BD-938A-412A-A923-BCA2C8BE8B67}" type="presParOf" srcId="{19BDAFA4-DC6D-44DF-A47C-7611311DA75F}" destId="{6CDA8082-F978-40A9-AE40-B6478D2D4ABC}" srcOrd="0" destOrd="0" presId="urn:microsoft.com/office/officeart/2008/layout/LinedList"/>
    <dgm:cxn modelId="{F157D1CE-A943-4FBC-B5B0-D63933DE4FD2}" type="presParOf" srcId="{19BDAFA4-DC6D-44DF-A47C-7611311DA75F}" destId="{BFD4C8E8-128F-4D09-823C-64C2703945B5}" srcOrd="1" destOrd="0" presId="urn:microsoft.com/office/officeart/2008/layout/LinedList"/>
    <dgm:cxn modelId="{2EED1223-8BB2-45F8-9C2E-61EAAF8C700B}" type="presParOf" srcId="{BFD4C8E8-128F-4D09-823C-64C2703945B5}" destId="{71C79F41-9A27-4AAD-9E61-43BBE00917CA}" srcOrd="0" destOrd="0" presId="urn:microsoft.com/office/officeart/2008/layout/LinedList"/>
    <dgm:cxn modelId="{F0EF889E-EDD1-427E-8853-C6D5FE115366}" type="presParOf" srcId="{BFD4C8E8-128F-4D09-823C-64C2703945B5}" destId="{2170A941-C6D0-495B-8BF0-5AB266121DC9}" srcOrd="1" destOrd="0" presId="urn:microsoft.com/office/officeart/2008/layout/LinedList"/>
    <dgm:cxn modelId="{EB89F0FC-6D34-4D33-BF76-2C8F2756575C}" type="presParOf" srcId="{2170A941-C6D0-495B-8BF0-5AB266121DC9}" destId="{E3E7EAA5-58BB-4F93-A9E3-B59EC6844603}" srcOrd="0" destOrd="0" presId="urn:microsoft.com/office/officeart/2008/layout/LinedList"/>
    <dgm:cxn modelId="{004F36A0-EE13-464B-BA89-CF31C0C2F849}" type="presParOf" srcId="{2170A941-C6D0-495B-8BF0-5AB266121DC9}" destId="{3BDF0963-6600-4C7B-AB72-7EFC680485CB}" srcOrd="1" destOrd="0" presId="urn:microsoft.com/office/officeart/2008/layout/LinedList"/>
    <dgm:cxn modelId="{95A73155-8E00-40A9-8258-15CC2F7A5905}" type="presParOf" srcId="{2170A941-C6D0-495B-8BF0-5AB266121DC9}" destId="{8558F147-5DA1-4FD6-B8A6-4458EA3B4D5C}" srcOrd="2" destOrd="0" presId="urn:microsoft.com/office/officeart/2008/layout/LinedList"/>
    <dgm:cxn modelId="{3D71ABA7-B479-4703-BF27-D3CCC85E488C}" type="presParOf" srcId="{BFD4C8E8-128F-4D09-823C-64C2703945B5}" destId="{036940B0-0B1F-44FF-B11E-4E1C3A12D86B}" srcOrd="2" destOrd="0" presId="urn:microsoft.com/office/officeart/2008/layout/LinedList"/>
    <dgm:cxn modelId="{8F911EE7-5411-488B-8D8D-CA4547F59C0D}" type="presParOf" srcId="{BFD4C8E8-128F-4D09-823C-64C2703945B5}" destId="{728FB4B1-08DC-4983-A12C-C7048F721398}" srcOrd="3" destOrd="0" presId="urn:microsoft.com/office/officeart/2008/layout/LinedList"/>
    <dgm:cxn modelId="{446F4712-7E4E-4B02-A5F7-7691A8B4469E}" type="presParOf" srcId="{BFD4C8E8-128F-4D09-823C-64C2703945B5}" destId="{A1B2D3EB-3ECA-4838-B901-85B31367A665}" srcOrd="4" destOrd="0" presId="urn:microsoft.com/office/officeart/2008/layout/LinedList"/>
    <dgm:cxn modelId="{A9A1AF73-215A-425D-816D-9160ADF88C5B}" type="presParOf" srcId="{A1B2D3EB-3ECA-4838-B901-85B31367A665}" destId="{4B389BEC-BB45-41A0-9B17-76188214EF93}" srcOrd="0" destOrd="0" presId="urn:microsoft.com/office/officeart/2008/layout/LinedList"/>
    <dgm:cxn modelId="{EA75D603-8339-48F3-90DD-D261E49CD92A}" type="presParOf" srcId="{A1B2D3EB-3ECA-4838-B901-85B31367A665}" destId="{FBF25CD3-707E-4928-970C-754A15A445C9}" srcOrd="1" destOrd="0" presId="urn:microsoft.com/office/officeart/2008/layout/LinedList"/>
    <dgm:cxn modelId="{0534475F-91D2-483E-8AF2-3A07DD0A9093}" type="presParOf" srcId="{A1B2D3EB-3ECA-4838-B901-85B31367A665}" destId="{871DD6C4-DC93-43E5-837B-9FADADACA8A3}" srcOrd="2" destOrd="0" presId="urn:microsoft.com/office/officeart/2008/layout/LinedList"/>
    <dgm:cxn modelId="{42558FFB-189A-461A-A250-888141DF4BD6}" type="presParOf" srcId="{BFD4C8E8-128F-4D09-823C-64C2703945B5}" destId="{3F23E5B5-22D1-4596-946B-A910BF240593}" srcOrd="5" destOrd="0" presId="urn:microsoft.com/office/officeart/2008/layout/LinedList"/>
    <dgm:cxn modelId="{9A008E80-5963-41FC-A91A-B86822E2B9EF}" type="presParOf" srcId="{BFD4C8E8-128F-4D09-823C-64C2703945B5}" destId="{A40E14A5-B2AD-4035-B395-DC1B5FD7EF00}" srcOrd="6" destOrd="0" presId="urn:microsoft.com/office/officeart/2008/layout/LinedList"/>
    <dgm:cxn modelId="{60BFAC19-31AD-4B40-9404-0F2D7A2D090E}" type="presParOf" srcId="{BFD4C8E8-128F-4D09-823C-64C2703945B5}" destId="{555554A5-369F-47DC-B8B2-65FB14F064B6}" srcOrd="7" destOrd="0" presId="urn:microsoft.com/office/officeart/2008/layout/LinedList"/>
    <dgm:cxn modelId="{0215F1AD-CBEE-4F88-89D7-61D28B8D980A}" type="presParOf" srcId="{555554A5-369F-47DC-B8B2-65FB14F064B6}" destId="{0F2DF585-11DA-4F97-85C4-49F06ECE99F8}" srcOrd="0" destOrd="0" presId="urn:microsoft.com/office/officeart/2008/layout/LinedList"/>
    <dgm:cxn modelId="{E5586230-2ABD-470D-ACDA-C0473C740154}" type="presParOf" srcId="{555554A5-369F-47DC-B8B2-65FB14F064B6}" destId="{F52F5E61-D2AA-4D92-843B-053F48E38A8C}" srcOrd="1" destOrd="0" presId="urn:microsoft.com/office/officeart/2008/layout/LinedList"/>
    <dgm:cxn modelId="{26FBEE63-4C15-4B3A-8143-DBD83F91B2EF}" type="presParOf" srcId="{555554A5-369F-47DC-B8B2-65FB14F064B6}" destId="{530A1F9D-B474-4A68-98B2-2B422C030957}" srcOrd="2" destOrd="0" presId="urn:microsoft.com/office/officeart/2008/layout/LinedList"/>
    <dgm:cxn modelId="{2AC53EAB-7474-4DB4-8BC9-468159B13FBE}" type="presParOf" srcId="{BFD4C8E8-128F-4D09-823C-64C2703945B5}" destId="{7EB35ABA-2AE3-4FBB-8A3F-DCE5FA0766A9}" srcOrd="8" destOrd="0" presId="urn:microsoft.com/office/officeart/2008/layout/LinedList"/>
    <dgm:cxn modelId="{FC06DF37-49B0-467F-9E8E-5B7B6493D978}" type="presParOf" srcId="{BFD4C8E8-128F-4D09-823C-64C2703945B5}" destId="{8DF15E9E-971F-4E69-BF5E-B6639DB4E2CA}" srcOrd="9" destOrd="0" presId="urn:microsoft.com/office/officeart/2008/layout/LinedList"/>
    <dgm:cxn modelId="{23CC7CA8-1AEE-4318-BE43-80481BC4F0CD}" type="presParOf" srcId="{BFD4C8E8-128F-4D09-823C-64C2703945B5}" destId="{26608FEE-CD80-437E-9B5E-6F1ABE4F2304}" srcOrd="10" destOrd="0" presId="urn:microsoft.com/office/officeart/2008/layout/LinedList"/>
    <dgm:cxn modelId="{B00EC234-DE02-4C30-99E7-19602E51BE42}" type="presParOf" srcId="{26608FEE-CD80-437E-9B5E-6F1ABE4F2304}" destId="{0A1EF550-EAEC-4CDE-ACB1-797EB2B040C1}" srcOrd="0" destOrd="0" presId="urn:microsoft.com/office/officeart/2008/layout/LinedList"/>
    <dgm:cxn modelId="{189C940C-43D6-416A-8EE2-E18400A0BDB4}" type="presParOf" srcId="{26608FEE-CD80-437E-9B5E-6F1ABE4F2304}" destId="{2CE51C2D-3E77-43D3-B8C9-72547B35EF1F}" srcOrd="1" destOrd="0" presId="urn:microsoft.com/office/officeart/2008/layout/LinedList"/>
    <dgm:cxn modelId="{8381522B-D483-4D28-B471-0A4DC0F2FF6E}" type="presParOf" srcId="{26608FEE-CD80-437E-9B5E-6F1ABE4F2304}" destId="{27EA5375-5029-4A14-AB9D-3E327EA85ED4}" srcOrd="2" destOrd="0" presId="urn:microsoft.com/office/officeart/2008/layout/LinedList"/>
    <dgm:cxn modelId="{942D4313-51F2-4EB7-BBBA-8436FB5BCED4}" type="presParOf" srcId="{BFD4C8E8-128F-4D09-823C-64C2703945B5}" destId="{496A62F3-A0DF-461C-8ED6-68BC063FD229}" srcOrd="11" destOrd="0" presId="urn:microsoft.com/office/officeart/2008/layout/LinedList"/>
    <dgm:cxn modelId="{7E80C479-5F8D-403F-BB5D-DB4E15CEF49E}" type="presParOf" srcId="{BFD4C8E8-128F-4D09-823C-64C2703945B5}" destId="{F604BEBC-CEC3-45CF-9FE5-F1DA7F706D5D}" srcOrd="12"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A81226C-32B5-4507-8967-191AEDCB3532}" type="doc">
      <dgm:prSet loTypeId="urn:microsoft.com/office/officeart/2008/layout/HexagonCluster" loCatId="relationship" qsTypeId="urn:microsoft.com/office/officeart/2005/8/quickstyle/3d1" qsCatId="3D" csTypeId="urn:microsoft.com/office/officeart/2005/8/colors/colorful2" csCatId="colorful" phldr="1"/>
      <dgm:spPr/>
      <dgm:t>
        <a:bodyPr/>
        <a:lstStyle/>
        <a:p>
          <a:endParaRPr lang="es-MX"/>
        </a:p>
      </dgm:t>
    </dgm:pt>
    <dgm:pt modelId="{D5812A74-D642-4F65-B4E0-93D407A4B948}">
      <dgm:prSet phldrT="[Texto]"/>
      <dgm:spPr/>
      <dgm:t>
        <a:bodyPr/>
        <a:lstStyle/>
        <a:p>
          <a:r>
            <a:rPr lang="es-MX" smtClean="0"/>
            <a:t>ESQUEMA OPERATIVO</a:t>
          </a:r>
          <a:endParaRPr lang="es-MX" dirty="0"/>
        </a:p>
      </dgm:t>
    </dgm:pt>
    <dgm:pt modelId="{0441DBCA-195A-4159-ABFD-EFF4C5AAF2D6}" type="parTrans" cxnId="{FE807C43-379C-45F3-B455-F19895E9DE44}">
      <dgm:prSet/>
      <dgm:spPr/>
      <dgm:t>
        <a:bodyPr/>
        <a:lstStyle/>
        <a:p>
          <a:endParaRPr lang="es-MX"/>
        </a:p>
      </dgm:t>
    </dgm:pt>
    <dgm:pt modelId="{F3CD85AC-DBD6-43FC-A39B-3A60B5A3A28D}" type="sibTrans" cxnId="{FE807C43-379C-45F3-B455-F19895E9DE44}">
      <dgm:prSet/>
      <dgm:spPr>
        <a:blipFill rotWithShape="1">
          <a:blip xmlns:r="http://schemas.openxmlformats.org/officeDocument/2006/relationships" r:embed="rId1">
            <a:grayscl/>
          </a:blip>
          <a:stretch>
            <a:fillRect/>
          </a:stretch>
        </a:blipFill>
      </dgm:spPr>
      <dgm:t>
        <a:bodyPr/>
        <a:lstStyle/>
        <a:p>
          <a:endParaRPr lang="es-MX"/>
        </a:p>
      </dgm:t>
    </dgm:pt>
    <dgm:pt modelId="{568450ED-E636-4BE4-B669-4E4DF7B64F41}">
      <dgm:prSet phldrT="[Texto]"/>
      <dgm:spPr/>
      <dgm:t>
        <a:bodyPr/>
        <a:lstStyle/>
        <a:p>
          <a:r>
            <a:rPr lang="es-MX" smtClean="0"/>
            <a:t>ESQUEMA REFERENCIAL</a:t>
          </a:r>
          <a:endParaRPr lang="es-MX" dirty="0"/>
        </a:p>
      </dgm:t>
    </dgm:pt>
    <dgm:pt modelId="{5B717F04-AF57-4D05-8435-772532E6A3A9}" type="parTrans" cxnId="{F32096B8-C882-4661-A97D-7F0AD7BAFB1B}">
      <dgm:prSet/>
      <dgm:spPr/>
      <dgm:t>
        <a:bodyPr/>
        <a:lstStyle/>
        <a:p>
          <a:endParaRPr lang="es-MX"/>
        </a:p>
      </dgm:t>
    </dgm:pt>
    <dgm:pt modelId="{190EF6A6-76CF-48E4-BAAA-D344F788EF94}" type="sibTrans" cxnId="{F32096B8-C882-4661-A97D-7F0AD7BAFB1B}">
      <dgm:prSet/>
      <dgm:spPr>
        <a:blipFill rotWithShape="1">
          <a:blip xmlns:r="http://schemas.openxmlformats.org/officeDocument/2006/relationships" r:embed="rId2"/>
          <a:stretch>
            <a:fillRect/>
          </a:stretch>
        </a:blipFill>
      </dgm:spPr>
      <dgm:t>
        <a:bodyPr/>
        <a:lstStyle/>
        <a:p>
          <a:endParaRPr lang="es-MX"/>
        </a:p>
      </dgm:t>
    </dgm:pt>
    <dgm:pt modelId="{6B260E9C-AD21-401E-A377-F3D97289480D}">
      <dgm:prSet phldrT="[Texto]"/>
      <dgm:spPr/>
      <dgm:t>
        <a:bodyPr/>
        <a:lstStyle/>
        <a:p>
          <a:r>
            <a:rPr lang="es-MX" dirty="0" smtClean="0"/>
            <a:t>ESQUEMA</a:t>
          </a:r>
        </a:p>
        <a:p>
          <a:r>
            <a:rPr lang="es-MX" dirty="0" smtClean="0"/>
            <a:t>CONCEPTUAL</a:t>
          </a:r>
          <a:endParaRPr lang="es-MX" dirty="0"/>
        </a:p>
      </dgm:t>
    </dgm:pt>
    <dgm:pt modelId="{AE381B23-0457-44E7-885A-61D2E58D7798}" type="parTrans" cxnId="{967BDF77-94B7-4BFA-B06D-24F5EA20D620}">
      <dgm:prSet/>
      <dgm:spPr/>
      <dgm:t>
        <a:bodyPr/>
        <a:lstStyle/>
        <a:p>
          <a:endParaRPr lang="es-MX"/>
        </a:p>
      </dgm:t>
    </dgm:pt>
    <dgm:pt modelId="{D5403717-7302-46E3-81BE-66D330123BC5}" type="sibTrans" cxnId="{967BDF77-94B7-4BFA-B06D-24F5EA20D620}">
      <dgm:prSet/>
      <dgm:spPr>
        <a:blipFill rotWithShape="1">
          <a:blip xmlns:r="http://schemas.openxmlformats.org/officeDocument/2006/relationships" r:embed="rId3">
            <a:duotone>
              <a:prstClr val="black"/>
              <a:srgbClr val="D9C3A5">
                <a:tint val="50000"/>
                <a:satMod val="180000"/>
              </a:srgbClr>
            </a:duotone>
          </a:blip>
          <a:stretch>
            <a:fillRect/>
          </a:stretch>
        </a:blipFill>
      </dgm:spPr>
      <dgm:t>
        <a:bodyPr/>
        <a:lstStyle/>
        <a:p>
          <a:endParaRPr lang="es-MX"/>
        </a:p>
      </dgm:t>
    </dgm:pt>
    <dgm:pt modelId="{B1C4F327-A4CE-4D41-9D61-66423FA7E804}" type="pres">
      <dgm:prSet presAssocID="{3A81226C-32B5-4507-8967-191AEDCB3532}" presName="Name0" presStyleCnt="0">
        <dgm:presLayoutVars>
          <dgm:chMax val="21"/>
          <dgm:chPref val="21"/>
        </dgm:presLayoutVars>
      </dgm:prSet>
      <dgm:spPr/>
      <dgm:t>
        <a:bodyPr/>
        <a:lstStyle/>
        <a:p>
          <a:endParaRPr lang="es-MX"/>
        </a:p>
      </dgm:t>
    </dgm:pt>
    <dgm:pt modelId="{38ECEB8D-D98A-42FD-9E2C-2A4B0B4AC9D1}" type="pres">
      <dgm:prSet presAssocID="{D5812A74-D642-4F65-B4E0-93D407A4B948}" presName="text1" presStyleCnt="0"/>
      <dgm:spPr/>
      <dgm:t>
        <a:bodyPr/>
        <a:lstStyle/>
        <a:p>
          <a:endParaRPr lang="es-MX"/>
        </a:p>
      </dgm:t>
    </dgm:pt>
    <dgm:pt modelId="{D820F322-4BEA-4EA6-9FFB-463EFAC461E4}" type="pres">
      <dgm:prSet presAssocID="{D5812A74-D642-4F65-B4E0-93D407A4B948}" presName="textRepeatNode" presStyleLbl="alignNode1" presStyleIdx="0" presStyleCnt="3">
        <dgm:presLayoutVars>
          <dgm:chMax val="0"/>
          <dgm:chPref val="0"/>
          <dgm:bulletEnabled val="1"/>
        </dgm:presLayoutVars>
      </dgm:prSet>
      <dgm:spPr/>
      <dgm:t>
        <a:bodyPr/>
        <a:lstStyle/>
        <a:p>
          <a:endParaRPr lang="es-MX"/>
        </a:p>
      </dgm:t>
    </dgm:pt>
    <dgm:pt modelId="{0AD81516-6F55-4F81-B874-8467D9EF4EA5}" type="pres">
      <dgm:prSet presAssocID="{D5812A74-D642-4F65-B4E0-93D407A4B948}" presName="textaccent1" presStyleCnt="0"/>
      <dgm:spPr/>
      <dgm:t>
        <a:bodyPr/>
        <a:lstStyle/>
        <a:p>
          <a:endParaRPr lang="es-MX"/>
        </a:p>
      </dgm:t>
    </dgm:pt>
    <dgm:pt modelId="{35DFFB10-5998-4520-9971-8DA099D38C53}" type="pres">
      <dgm:prSet presAssocID="{D5812A74-D642-4F65-B4E0-93D407A4B948}" presName="accentRepeatNode" presStyleLbl="solidAlignAcc1" presStyleIdx="0" presStyleCnt="6"/>
      <dgm:spPr/>
      <dgm:t>
        <a:bodyPr/>
        <a:lstStyle/>
        <a:p>
          <a:endParaRPr lang="es-MX"/>
        </a:p>
      </dgm:t>
    </dgm:pt>
    <dgm:pt modelId="{895EEE16-6724-4D54-A9FA-B1F3E2A26ED2}" type="pres">
      <dgm:prSet presAssocID="{F3CD85AC-DBD6-43FC-A39B-3A60B5A3A28D}" presName="image1" presStyleCnt="0"/>
      <dgm:spPr/>
      <dgm:t>
        <a:bodyPr/>
        <a:lstStyle/>
        <a:p>
          <a:endParaRPr lang="es-MX"/>
        </a:p>
      </dgm:t>
    </dgm:pt>
    <dgm:pt modelId="{BE128988-3AF5-4B07-A5B4-8145E9063F16}" type="pres">
      <dgm:prSet presAssocID="{F3CD85AC-DBD6-43FC-A39B-3A60B5A3A28D}" presName="imageRepeatNode" presStyleLbl="alignAcc1" presStyleIdx="0" presStyleCnt="3"/>
      <dgm:spPr/>
      <dgm:t>
        <a:bodyPr/>
        <a:lstStyle/>
        <a:p>
          <a:endParaRPr lang="es-MX"/>
        </a:p>
      </dgm:t>
    </dgm:pt>
    <dgm:pt modelId="{EB66100B-334A-4D25-91C5-7C8FEC012F69}" type="pres">
      <dgm:prSet presAssocID="{F3CD85AC-DBD6-43FC-A39B-3A60B5A3A28D}" presName="imageaccent1" presStyleCnt="0"/>
      <dgm:spPr/>
      <dgm:t>
        <a:bodyPr/>
        <a:lstStyle/>
        <a:p>
          <a:endParaRPr lang="es-MX"/>
        </a:p>
      </dgm:t>
    </dgm:pt>
    <dgm:pt modelId="{A34C8270-77F7-4961-964E-1B362DF5B8E9}" type="pres">
      <dgm:prSet presAssocID="{F3CD85AC-DBD6-43FC-A39B-3A60B5A3A28D}" presName="accentRepeatNode" presStyleLbl="solidAlignAcc1" presStyleIdx="1" presStyleCnt="6"/>
      <dgm:spPr/>
      <dgm:t>
        <a:bodyPr/>
        <a:lstStyle/>
        <a:p>
          <a:endParaRPr lang="es-MX"/>
        </a:p>
      </dgm:t>
    </dgm:pt>
    <dgm:pt modelId="{44E8BEF0-F5B9-4D59-A1AE-3B92D5D02A8E}" type="pres">
      <dgm:prSet presAssocID="{568450ED-E636-4BE4-B669-4E4DF7B64F41}" presName="text2" presStyleCnt="0"/>
      <dgm:spPr/>
      <dgm:t>
        <a:bodyPr/>
        <a:lstStyle/>
        <a:p>
          <a:endParaRPr lang="es-MX"/>
        </a:p>
      </dgm:t>
    </dgm:pt>
    <dgm:pt modelId="{7CA8328E-5D84-46EC-9DC8-783921B19DE4}" type="pres">
      <dgm:prSet presAssocID="{568450ED-E636-4BE4-B669-4E4DF7B64F41}" presName="textRepeatNode" presStyleLbl="alignNode1" presStyleIdx="1" presStyleCnt="3">
        <dgm:presLayoutVars>
          <dgm:chMax val="0"/>
          <dgm:chPref val="0"/>
          <dgm:bulletEnabled val="1"/>
        </dgm:presLayoutVars>
      </dgm:prSet>
      <dgm:spPr/>
      <dgm:t>
        <a:bodyPr/>
        <a:lstStyle/>
        <a:p>
          <a:endParaRPr lang="es-MX"/>
        </a:p>
      </dgm:t>
    </dgm:pt>
    <dgm:pt modelId="{1553AE83-6DB5-471C-921F-F167FECADAAD}" type="pres">
      <dgm:prSet presAssocID="{568450ED-E636-4BE4-B669-4E4DF7B64F41}" presName="textaccent2" presStyleCnt="0"/>
      <dgm:spPr/>
      <dgm:t>
        <a:bodyPr/>
        <a:lstStyle/>
        <a:p>
          <a:endParaRPr lang="es-MX"/>
        </a:p>
      </dgm:t>
    </dgm:pt>
    <dgm:pt modelId="{7BBAA761-7DCC-4294-A580-E24030B522E9}" type="pres">
      <dgm:prSet presAssocID="{568450ED-E636-4BE4-B669-4E4DF7B64F41}" presName="accentRepeatNode" presStyleLbl="solidAlignAcc1" presStyleIdx="2" presStyleCnt="6"/>
      <dgm:spPr/>
      <dgm:t>
        <a:bodyPr/>
        <a:lstStyle/>
        <a:p>
          <a:endParaRPr lang="es-MX"/>
        </a:p>
      </dgm:t>
    </dgm:pt>
    <dgm:pt modelId="{32A0C02C-1195-4C2B-A9B5-22F5311926C5}" type="pres">
      <dgm:prSet presAssocID="{190EF6A6-76CF-48E4-BAAA-D344F788EF94}" presName="image2" presStyleCnt="0"/>
      <dgm:spPr/>
      <dgm:t>
        <a:bodyPr/>
        <a:lstStyle/>
        <a:p>
          <a:endParaRPr lang="es-MX"/>
        </a:p>
      </dgm:t>
    </dgm:pt>
    <dgm:pt modelId="{AD5FF8D0-5103-446F-BDCA-D4B7FC83A7FF}" type="pres">
      <dgm:prSet presAssocID="{190EF6A6-76CF-48E4-BAAA-D344F788EF94}" presName="imageRepeatNode" presStyleLbl="alignAcc1" presStyleIdx="1" presStyleCnt="3"/>
      <dgm:spPr/>
      <dgm:t>
        <a:bodyPr/>
        <a:lstStyle/>
        <a:p>
          <a:endParaRPr lang="es-MX"/>
        </a:p>
      </dgm:t>
    </dgm:pt>
    <dgm:pt modelId="{9725CE04-37D6-4B07-B28F-A75671729894}" type="pres">
      <dgm:prSet presAssocID="{190EF6A6-76CF-48E4-BAAA-D344F788EF94}" presName="imageaccent2" presStyleCnt="0"/>
      <dgm:spPr/>
      <dgm:t>
        <a:bodyPr/>
        <a:lstStyle/>
        <a:p>
          <a:endParaRPr lang="es-MX"/>
        </a:p>
      </dgm:t>
    </dgm:pt>
    <dgm:pt modelId="{5267DF5F-BAD7-4191-950E-8830762B458A}" type="pres">
      <dgm:prSet presAssocID="{190EF6A6-76CF-48E4-BAAA-D344F788EF94}" presName="accentRepeatNode" presStyleLbl="solidAlignAcc1" presStyleIdx="3" presStyleCnt="6"/>
      <dgm:spPr/>
      <dgm:t>
        <a:bodyPr/>
        <a:lstStyle/>
        <a:p>
          <a:endParaRPr lang="es-MX"/>
        </a:p>
      </dgm:t>
    </dgm:pt>
    <dgm:pt modelId="{E35A242B-77DA-441E-93B1-47CD59BA60B7}" type="pres">
      <dgm:prSet presAssocID="{6B260E9C-AD21-401E-A377-F3D97289480D}" presName="text3" presStyleCnt="0"/>
      <dgm:spPr/>
      <dgm:t>
        <a:bodyPr/>
        <a:lstStyle/>
        <a:p>
          <a:endParaRPr lang="es-MX"/>
        </a:p>
      </dgm:t>
    </dgm:pt>
    <dgm:pt modelId="{BF4FE8AC-552D-41BE-985D-888E7331E822}" type="pres">
      <dgm:prSet presAssocID="{6B260E9C-AD21-401E-A377-F3D97289480D}" presName="textRepeatNode" presStyleLbl="alignNode1" presStyleIdx="2" presStyleCnt="3">
        <dgm:presLayoutVars>
          <dgm:chMax val="0"/>
          <dgm:chPref val="0"/>
          <dgm:bulletEnabled val="1"/>
        </dgm:presLayoutVars>
      </dgm:prSet>
      <dgm:spPr/>
      <dgm:t>
        <a:bodyPr/>
        <a:lstStyle/>
        <a:p>
          <a:endParaRPr lang="es-MX"/>
        </a:p>
      </dgm:t>
    </dgm:pt>
    <dgm:pt modelId="{4F75A6A3-55AD-45F0-A878-E41AE5DA21F7}" type="pres">
      <dgm:prSet presAssocID="{6B260E9C-AD21-401E-A377-F3D97289480D}" presName="textaccent3" presStyleCnt="0"/>
      <dgm:spPr/>
      <dgm:t>
        <a:bodyPr/>
        <a:lstStyle/>
        <a:p>
          <a:endParaRPr lang="es-MX"/>
        </a:p>
      </dgm:t>
    </dgm:pt>
    <dgm:pt modelId="{3B51B452-8CC7-4F3C-A954-9ECE5280DFCC}" type="pres">
      <dgm:prSet presAssocID="{6B260E9C-AD21-401E-A377-F3D97289480D}" presName="accentRepeatNode" presStyleLbl="solidAlignAcc1" presStyleIdx="4" presStyleCnt="6"/>
      <dgm:spPr/>
      <dgm:t>
        <a:bodyPr/>
        <a:lstStyle/>
        <a:p>
          <a:endParaRPr lang="es-MX"/>
        </a:p>
      </dgm:t>
    </dgm:pt>
    <dgm:pt modelId="{D8A4767B-30A7-4356-8E38-EDA8CDFBB5A6}" type="pres">
      <dgm:prSet presAssocID="{D5403717-7302-46E3-81BE-66D330123BC5}" presName="image3" presStyleCnt="0"/>
      <dgm:spPr/>
      <dgm:t>
        <a:bodyPr/>
        <a:lstStyle/>
        <a:p>
          <a:endParaRPr lang="es-MX"/>
        </a:p>
      </dgm:t>
    </dgm:pt>
    <dgm:pt modelId="{C672B3EB-1A72-448E-92AF-DAEA2A438759}" type="pres">
      <dgm:prSet presAssocID="{D5403717-7302-46E3-81BE-66D330123BC5}" presName="imageRepeatNode" presStyleLbl="alignAcc1" presStyleIdx="2" presStyleCnt="3"/>
      <dgm:spPr/>
      <dgm:t>
        <a:bodyPr/>
        <a:lstStyle/>
        <a:p>
          <a:endParaRPr lang="es-MX"/>
        </a:p>
      </dgm:t>
    </dgm:pt>
    <dgm:pt modelId="{869D4216-5B81-4E58-B763-F516CAA9D562}" type="pres">
      <dgm:prSet presAssocID="{D5403717-7302-46E3-81BE-66D330123BC5}" presName="imageaccent3" presStyleCnt="0"/>
      <dgm:spPr/>
      <dgm:t>
        <a:bodyPr/>
        <a:lstStyle/>
        <a:p>
          <a:endParaRPr lang="es-MX"/>
        </a:p>
      </dgm:t>
    </dgm:pt>
    <dgm:pt modelId="{D7356972-450B-4C47-AF7E-75F1D413A4C1}" type="pres">
      <dgm:prSet presAssocID="{D5403717-7302-46E3-81BE-66D330123BC5}" presName="accentRepeatNode" presStyleLbl="solidAlignAcc1" presStyleIdx="5" presStyleCnt="6"/>
      <dgm:spPr/>
      <dgm:t>
        <a:bodyPr/>
        <a:lstStyle/>
        <a:p>
          <a:endParaRPr lang="es-MX"/>
        </a:p>
      </dgm:t>
    </dgm:pt>
  </dgm:ptLst>
  <dgm:cxnLst>
    <dgm:cxn modelId="{22086E40-87A0-41E0-97C2-07E2627DFF27}" type="presOf" srcId="{F3CD85AC-DBD6-43FC-A39B-3A60B5A3A28D}" destId="{BE128988-3AF5-4B07-A5B4-8145E9063F16}" srcOrd="0" destOrd="0" presId="urn:microsoft.com/office/officeart/2008/layout/HexagonCluster"/>
    <dgm:cxn modelId="{FE807C43-379C-45F3-B455-F19895E9DE44}" srcId="{3A81226C-32B5-4507-8967-191AEDCB3532}" destId="{D5812A74-D642-4F65-B4E0-93D407A4B948}" srcOrd="0" destOrd="0" parTransId="{0441DBCA-195A-4159-ABFD-EFF4C5AAF2D6}" sibTransId="{F3CD85AC-DBD6-43FC-A39B-3A60B5A3A28D}"/>
    <dgm:cxn modelId="{967BDF77-94B7-4BFA-B06D-24F5EA20D620}" srcId="{3A81226C-32B5-4507-8967-191AEDCB3532}" destId="{6B260E9C-AD21-401E-A377-F3D97289480D}" srcOrd="2" destOrd="0" parTransId="{AE381B23-0457-44E7-885A-61D2E58D7798}" sibTransId="{D5403717-7302-46E3-81BE-66D330123BC5}"/>
    <dgm:cxn modelId="{15C4DD39-982D-4BB4-BE82-3571B686BD88}" type="presOf" srcId="{190EF6A6-76CF-48E4-BAAA-D344F788EF94}" destId="{AD5FF8D0-5103-446F-BDCA-D4B7FC83A7FF}" srcOrd="0" destOrd="0" presId="urn:microsoft.com/office/officeart/2008/layout/HexagonCluster"/>
    <dgm:cxn modelId="{9D965219-DDEE-4C2A-B5D0-6D444E355EC9}" type="presOf" srcId="{568450ED-E636-4BE4-B669-4E4DF7B64F41}" destId="{7CA8328E-5D84-46EC-9DC8-783921B19DE4}" srcOrd="0" destOrd="0" presId="urn:microsoft.com/office/officeart/2008/layout/HexagonCluster"/>
    <dgm:cxn modelId="{870420F2-6FBC-4183-9AB5-08581C31DAED}" type="presOf" srcId="{D5812A74-D642-4F65-B4E0-93D407A4B948}" destId="{D820F322-4BEA-4EA6-9FFB-463EFAC461E4}" srcOrd="0" destOrd="0" presId="urn:microsoft.com/office/officeart/2008/layout/HexagonCluster"/>
    <dgm:cxn modelId="{F32096B8-C882-4661-A97D-7F0AD7BAFB1B}" srcId="{3A81226C-32B5-4507-8967-191AEDCB3532}" destId="{568450ED-E636-4BE4-B669-4E4DF7B64F41}" srcOrd="1" destOrd="0" parTransId="{5B717F04-AF57-4D05-8435-772532E6A3A9}" sibTransId="{190EF6A6-76CF-48E4-BAAA-D344F788EF94}"/>
    <dgm:cxn modelId="{D0F663B2-F8FC-46DD-BBC2-57C664ECB0CD}" type="presOf" srcId="{D5403717-7302-46E3-81BE-66D330123BC5}" destId="{C672B3EB-1A72-448E-92AF-DAEA2A438759}" srcOrd="0" destOrd="0" presId="urn:microsoft.com/office/officeart/2008/layout/HexagonCluster"/>
    <dgm:cxn modelId="{13649A18-F71B-4861-8A6B-F8204923B36C}" type="presOf" srcId="{3A81226C-32B5-4507-8967-191AEDCB3532}" destId="{B1C4F327-A4CE-4D41-9D61-66423FA7E804}" srcOrd="0" destOrd="0" presId="urn:microsoft.com/office/officeart/2008/layout/HexagonCluster"/>
    <dgm:cxn modelId="{C17B3B55-1F14-417B-981B-83FF1EBE5D4E}" type="presOf" srcId="{6B260E9C-AD21-401E-A377-F3D97289480D}" destId="{BF4FE8AC-552D-41BE-985D-888E7331E822}" srcOrd="0" destOrd="0" presId="urn:microsoft.com/office/officeart/2008/layout/HexagonCluster"/>
    <dgm:cxn modelId="{EBAFD2D5-F6E8-4FE3-993A-DFCE49F17ABE}" type="presParOf" srcId="{B1C4F327-A4CE-4D41-9D61-66423FA7E804}" destId="{38ECEB8D-D98A-42FD-9E2C-2A4B0B4AC9D1}" srcOrd="0" destOrd="0" presId="urn:microsoft.com/office/officeart/2008/layout/HexagonCluster"/>
    <dgm:cxn modelId="{E779C40F-35D8-4D7E-B4BB-013B18E176D4}" type="presParOf" srcId="{38ECEB8D-D98A-42FD-9E2C-2A4B0B4AC9D1}" destId="{D820F322-4BEA-4EA6-9FFB-463EFAC461E4}" srcOrd="0" destOrd="0" presId="urn:microsoft.com/office/officeart/2008/layout/HexagonCluster"/>
    <dgm:cxn modelId="{129EC15D-9AFB-49C5-8D6D-DB65B30CAEDC}" type="presParOf" srcId="{B1C4F327-A4CE-4D41-9D61-66423FA7E804}" destId="{0AD81516-6F55-4F81-B874-8467D9EF4EA5}" srcOrd="1" destOrd="0" presId="urn:microsoft.com/office/officeart/2008/layout/HexagonCluster"/>
    <dgm:cxn modelId="{C66B3BBA-031D-4DDD-A168-120E795F48E0}" type="presParOf" srcId="{0AD81516-6F55-4F81-B874-8467D9EF4EA5}" destId="{35DFFB10-5998-4520-9971-8DA099D38C53}" srcOrd="0" destOrd="0" presId="urn:microsoft.com/office/officeart/2008/layout/HexagonCluster"/>
    <dgm:cxn modelId="{BAC6B2F7-FF97-424E-B48A-02B2B4115EE0}" type="presParOf" srcId="{B1C4F327-A4CE-4D41-9D61-66423FA7E804}" destId="{895EEE16-6724-4D54-A9FA-B1F3E2A26ED2}" srcOrd="2" destOrd="0" presId="urn:microsoft.com/office/officeart/2008/layout/HexagonCluster"/>
    <dgm:cxn modelId="{2F100DF4-B19D-4C9F-9068-06749EB43D6F}" type="presParOf" srcId="{895EEE16-6724-4D54-A9FA-B1F3E2A26ED2}" destId="{BE128988-3AF5-4B07-A5B4-8145E9063F16}" srcOrd="0" destOrd="0" presId="urn:microsoft.com/office/officeart/2008/layout/HexagonCluster"/>
    <dgm:cxn modelId="{310E8B69-DC8C-4138-AFFC-653381FC9D1E}" type="presParOf" srcId="{B1C4F327-A4CE-4D41-9D61-66423FA7E804}" destId="{EB66100B-334A-4D25-91C5-7C8FEC012F69}" srcOrd="3" destOrd="0" presId="urn:microsoft.com/office/officeart/2008/layout/HexagonCluster"/>
    <dgm:cxn modelId="{A5549795-F45B-4965-BFE5-C0F56D4D4565}" type="presParOf" srcId="{EB66100B-334A-4D25-91C5-7C8FEC012F69}" destId="{A34C8270-77F7-4961-964E-1B362DF5B8E9}" srcOrd="0" destOrd="0" presId="urn:microsoft.com/office/officeart/2008/layout/HexagonCluster"/>
    <dgm:cxn modelId="{1A972AF6-80A9-4FE8-BBE2-CABCB912521E}" type="presParOf" srcId="{B1C4F327-A4CE-4D41-9D61-66423FA7E804}" destId="{44E8BEF0-F5B9-4D59-A1AE-3B92D5D02A8E}" srcOrd="4" destOrd="0" presId="urn:microsoft.com/office/officeart/2008/layout/HexagonCluster"/>
    <dgm:cxn modelId="{477BF911-B5C5-40F2-B02A-55236EFFE050}" type="presParOf" srcId="{44E8BEF0-F5B9-4D59-A1AE-3B92D5D02A8E}" destId="{7CA8328E-5D84-46EC-9DC8-783921B19DE4}" srcOrd="0" destOrd="0" presId="urn:microsoft.com/office/officeart/2008/layout/HexagonCluster"/>
    <dgm:cxn modelId="{17BDBE83-229A-4135-BBC2-6684F137FBC6}" type="presParOf" srcId="{B1C4F327-A4CE-4D41-9D61-66423FA7E804}" destId="{1553AE83-6DB5-471C-921F-F167FECADAAD}" srcOrd="5" destOrd="0" presId="urn:microsoft.com/office/officeart/2008/layout/HexagonCluster"/>
    <dgm:cxn modelId="{46E85EDE-65A0-4EAA-9E41-4058E17A7F30}" type="presParOf" srcId="{1553AE83-6DB5-471C-921F-F167FECADAAD}" destId="{7BBAA761-7DCC-4294-A580-E24030B522E9}" srcOrd="0" destOrd="0" presId="urn:microsoft.com/office/officeart/2008/layout/HexagonCluster"/>
    <dgm:cxn modelId="{700ED2FE-5107-4811-A872-B3842D685108}" type="presParOf" srcId="{B1C4F327-A4CE-4D41-9D61-66423FA7E804}" destId="{32A0C02C-1195-4C2B-A9B5-22F5311926C5}" srcOrd="6" destOrd="0" presId="urn:microsoft.com/office/officeart/2008/layout/HexagonCluster"/>
    <dgm:cxn modelId="{79704B61-FC3B-4791-8B07-FE4C7A44B452}" type="presParOf" srcId="{32A0C02C-1195-4C2B-A9B5-22F5311926C5}" destId="{AD5FF8D0-5103-446F-BDCA-D4B7FC83A7FF}" srcOrd="0" destOrd="0" presId="urn:microsoft.com/office/officeart/2008/layout/HexagonCluster"/>
    <dgm:cxn modelId="{4DA2BD75-5D88-4FF8-8EF3-7A42709D4BB2}" type="presParOf" srcId="{B1C4F327-A4CE-4D41-9D61-66423FA7E804}" destId="{9725CE04-37D6-4B07-B28F-A75671729894}" srcOrd="7" destOrd="0" presId="urn:microsoft.com/office/officeart/2008/layout/HexagonCluster"/>
    <dgm:cxn modelId="{E0B68842-9A2D-4DCD-AE63-ED19E7253828}" type="presParOf" srcId="{9725CE04-37D6-4B07-B28F-A75671729894}" destId="{5267DF5F-BAD7-4191-950E-8830762B458A}" srcOrd="0" destOrd="0" presId="urn:microsoft.com/office/officeart/2008/layout/HexagonCluster"/>
    <dgm:cxn modelId="{083C34A5-F29E-45B9-A7A7-5775DEEF5158}" type="presParOf" srcId="{B1C4F327-A4CE-4D41-9D61-66423FA7E804}" destId="{E35A242B-77DA-441E-93B1-47CD59BA60B7}" srcOrd="8" destOrd="0" presId="urn:microsoft.com/office/officeart/2008/layout/HexagonCluster"/>
    <dgm:cxn modelId="{3C893DAC-0B45-4916-A2C1-417049393142}" type="presParOf" srcId="{E35A242B-77DA-441E-93B1-47CD59BA60B7}" destId="{BF4FE8AC-552D-41BE-985D-888E7331E822}" srcOrd="0" destOrd="0" presId="urn:microsoft.com/office/officeart/2008/layout/HexagonCluster"/>
    <dgm:cxn modelId="{619BF4ED-1B6E-45A3-BC7A-939A4A153CCC}" type="presParOf" srcId="{B1C4F327-A4CE-4D41-9D61-66423FA7E804}" destId="{4F75A6A3-55AD-45F0-A878-E41AE5DA21F7}" srcOrd="9" destOrd="0" presId="urn:microsoft.com/office/officeart/2008/layout/HexagonCluster"/>
    <dgm:cxn modelId="{041470E2-F1FC-4408-A970-3B6F4CFB9874}" type="presParOf" srcId="{4F75A6A3-55AD-45F0-A878-E41AE5DA21F7}" destId="{3B51B452-8CC7-4F3C-A954-9ECE5280DFCC}" srcOrd="0" destOrd="0" presId="urn:microsoft.com/office/officeart/2008/layout/HexagonCluster"/>
    <dgm:cxn modelId="{C70B2F25-04CF-4A4F-A991-9DB44E8D33AF}" type="presParOf" srcId="{B1C4F327-A4CE-4D41-9D61-66423FA7E804}" destId="{D8A4767B-30A7-4356-8E38-EDA8CDFBB5A6}" srcOrd="10" destOrd="0" presId="urn:microsoft.com/office/officeart/2008/layout/HexagonCluster"/>
    <dgm:cxn modelId="{6B131BE8-0F8F-4EFE-B9AE-207A7235DE8F}" type="presParOf" srcId="{D8A4767B-30A7-4356-8E38-EDA8CDFBB5A6}" destId="{C672B3EB-1A72-448E-92AF-DAEA2A438759}" srcOrd="0" destOrd="0" presId="urn:microsoft.com/office/officeart/2008/layout/HexagonCluster"/>
    <dgm:cxn modelId="{D896272A-8EBE-48D2-8757-7D770353B9BD}" type="presParOf" srcId="{B1C4F327-A4CE-4D41-9D61-66423FA7E804}" destId="{869D4216-5B81-4E58-B763-F516CAA9D562}" srcOrd="11" destOrd="0" presId="urn:microsoft.com/office/officeart/2008/layout/HexagonCluster"/>
    <dgm:cxn modelId="{712C9899-0D85-4FAC-91A2-BE0FD8B8878F}" type="presParOf" srcId="{869D4216-5B81-4E58-B763-F516CAA9D562}" destId="{D7356972-450B-4C47-AF7E-75F1D413A4C1}" srcOrd="0" destOrd="0" presId="urn:microsoft.com/office/officeart/2008/layout/HexagonCluster"/>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4C02D009-C4E3-4069-A454-636A946D5973}" type="doc">
      <dgm:prSet loTypeId="urn:microsoft.com/office/officeart/2005/8/layout/radial2" loCatId="relationship" qsTypeId="urn:microsoft.com/office/officeart/2005/8/quickstyle/3d1" qsCatId="3D" csTypeId="urn:microsoft.com/office/officeart/2005/8/colors/accent1_2" csCatId="accent1" phldr="1"/>
      <dgm:spPr/>
      <dgm:t>
        <a:bodyPr/>
        <a:lstStyle/>
        <a:p>
          <a:endParaRPr lang="es-MX"/>
        </a:p>
      </dgm:t>
    </dgm:pt>
    <dgm:pt modelId="{B30D5BE4-9780-44E8-BD2C-681467CAED87}">
      <dgm:prSet phldrT="[Texto]"/>
      <dgm:spPr/>
      <dgm:t>
        <a:bodyPr/>
        <a:lstStyle/>
        <a:p>
          <a:r>
            <a:rPr lang="es-MX" dirty="0" smtClean="0"/>
            <a:t>Coordinador</a:t>
          </a:r>
          <a:endParaRPr lang="es-MX" dirty="0"/>
        </a:p>
      </dgm:t>
    </dgm:pt>
    <dgm:pt modelId="{C0CE04F2-EFD8-4CE9-8A1B-8DF0E5BBCA13}" type="parTrans" cxnId="{E991A462-053E-426C-8216-556868C52761}">
      <dgm:prSet/>
      <dgm:spPr/>
      <dgm:t>
        <a:bodyPr/>
        <a:lstStyle/>
        <a:p>
          <a:endParaRPr lang="es-MX"/>
        </a:p>
      </dgm:t>
    </dgm:pt>
    <dgm:pt modelId="{3756C5A9-F6F8-4CBA-B2D4-440305A5EF52}" type="sibTrans" cxnId="{E991A462-053E-426C-8216-556868C52761}">
      <dgm:prSet/>
      <dgm:spPr/>
      <dgm:t>
        <a:bodyPr/>
        <a:lstStyle/>
        <a:p>
          <a:endParaRPr lang="es-MX"/>
        </a:p>
      </dgm:t>
    </dgm:pt>
    <dgm:pt modelId="{BC5D2D2E-7E43-4F34-BB33-159CBD4FE689}">
      <dgm:prSet phldrT="[Texto]"/>
      <dgm:spPr/>
      <dgm:t>
        <a:bodyPr/>
        <a:lstStyle/>
        <a:p>
          <a:r>
            <a:rPr lang="es-MX" dirty="0" smtClean="0"/>
            <a:t>Actitud técnica</a:t>
          </a:r>
          <a:endParaRPr lang="es-MX" dirty="0"/>
        </a:p>
      </dgm:t>
    </dgm:pt>
    <dgm:pt modelId="{5F7DF211-12D0-4F61-87BD-532574B86B40}" type="parTrans" cxnId="{E02AC0A0-AB8B-4266-B54F-47FD80D8DC9E}">
      <dgm:prSet/>
      <dgm:spPr/>
      <dgm:t>
        <a:bodyPr/>
        <a:lstStyle/>
        <a:p>
          <a:endParaRPr lang="es-MX"/>
        </a:p>
      </dgm:t>
    </dgm:pt>
    <dgm:pt modelId="{8C4B8570-60A8-4355-AEA5-AC1D6843A182}" type="sibTrans" cxnId="{E02AC0A0-AB8B-4266-B54F-47FD80D8DC9E}">
      <dgm:prSet/>
      <dgm:spPr/>
      <dgm:t>
        <a:bodyPr/>
        <a:lstStyle/>
        <a:p>
          <a:endParaRPr lang="es-MX"/>
        </a:p>
      </dgm:t>
    </dgm:pt>
    <dgm:pt modelId="{FD446CCA-59D3-472E-8361-497913D66220}">
      <dgm:prSet phldrT="[Texto]"/>
      <dgm:spPr/>
      <dgm:t>
        <a:bodyPr/>
        <a:lstStyle/>
        <a:p>
          <a:r>
            <a:rPr lang="es-MX" dirty="0" smtClean="0"/>
            <a:t>Rol</a:t>
          </a:r>
          <a:endParaRPr lang="es-MX" dirty="0"/>
        </a:p>
      </dgm:t>
    </dgm:pt>
    <dgm:pt modelId="{4FA8AD7A-DD65-42FC-B51E-E97A10B08A5F}" type="parTrans" cxnId="{891A2BD7-7A54-4380-8B2C-CF9908C2624F}">
      <dgm:prSet/>
      <dgm:spPr/>
      <dgm:t>
        <a:bodyPr/>
        <a:lstStyle/>
        <a:p>
          <a:endParaRPr lang="es-MX"/>
        </a:p>
      </dgm:t>
    </dgm:pt>
    <dgm:pt modelId="{785DEB48-AB1C-4244-8F38-A4BBA7959C02}" type="sibTrans" cxnId="{891A2BD7-7A54-4380-8B2C-CF9908C2624F}">
      <dgm:prSet/>
      <dgm:spPr/>
      <dgm:t>
        <a:bodyPr/>
        <a:lstStyle/>
        <a:p>
          <a:endParaRPr lang="es-MX"/>
        </a:p>
      </dgm:t>
    </dgm:pt>
    <dgm:pt modelId="{9084A1C1-C7AB-4EAF-A429-B0A577228980}">
      <dgm:prSet phldrT="[Texto]"/>
      <dgm:spPr/>
      <dgm:t>
        <a:bodyPr/>
        <a:lstStyle/>
        <a:p>
          <a:r>
            <a:rPr lang="es-MX" dirty="0" smtClean="0"/>
            <a:t>Dispositivo grupal</a:t>
          </a:r>
          <a:endParaRPr lang="es-MX" dirty="0"/>
        </a:p>
      </dgm:t>
    </dgm:pt>
    <dgm:pt modelId="{26DB9BE0-E896-46E2-B8FB-22E76F58BE8A}" type="parTrans" cxnId="{90514286-29D3-4C61-8572-3482731FF9DA}">
      <dgm:prSet/>
      <dgm:spPr/>
      <dgm:t>
        <a:bodyPr/>
        <a:lstStyle/>
        <a:p>
          <a:endParaRPr lang="es-MX"/>
        </a:p>
      </dgm:t>
    </dgm:pt>
    <dgm:pt modelId="{A64ADE9D-DE74-41DB-9785-37F0FE40CBE1}" type="sibTrans" cxnId="{90514286-29D3-4C61-8572-3482731FF9DA}">
      <dgm:prSet/>
      <dgm:spPr/>
      <dgm:t>
        <a:bodyPr/>
        <a:lstStyle/>
        <a:p>
          <a:endParaRPr lang="es-MX"/>
        </a:p>
      </dgm:t>
    </dgm:pt>
    <dgm:pt modelId="{7B347523-705E-4365-95AA-624540994723}">
      <dgm:prSet phldrT="[Texto]"/>
      <dgm:spPr/>
      <dgm:t>
        <a:bodyPr/>
        <a:lstStyle/>
        <a:p>
          <a:r>
            <a:rPr lang="es-MX" dirty="0" smtClean="0"/>
            <a:t>Objetivos</a:t>
          </a:r>
          <a:endParaRPr lang="es-MX" dirty="0"/>
        </a:p>
      </dgm:t>
    </dgm:pt>
    <dgm:pt modelId="{28C876C8-7CA1-4EB2-B0CD-7BCB9469517F}" type="parTrans" cxnId="{07C40763-35A5-4287-80A0-FABD80231C17}">
      <dgm:prSet/>
      <dgm:spPr/>
      <dgm:t>
        <a:bodyPr/>
        <a:lstStyle/>
        <a:p>
          <a:endParaRPr lang="es-MX"/>
        </a:p>
      </dgm:t>
    </dgm:pt>
    <dgm:pt modelId="{B577F407-5A8E-4237-B59E-0212F65DD990}" type="sibTrans" cxnId="{07C40763-35A5-4287-80A0-FABD80231C17}">
      <dgm:prSet/>
      <dgm:spPr/>
      <dgm:t>
        <a:bodyPr/>
        <a:lstStyle/>
        <a:p>
          <a:endParaRPr lang="es-MX"/>
        </a:p>
      </dgm:t>
    </dgm:pt>
    <dgm:pt modelId="{17D543E9-BB9C-4C48-A5A1-225030D7FD12}">
      <dgm:prSet phldrT="[Texto]"/>
      <dgm:spPr/>
      <dgm:t>
        <a:bodyPr/>
        <a:lstStyle/>
        <a:p>
          <a:r>
            <a:rPr lang="es-MX" dirty="0" smtClean="0"/>
            <a:t>Lugar</a:t>
          </a:r>
          <a:endParaRPr lang="es-MX" dirty="0"/>
        </a:p>
      </dgm:t>
    </dgm:pt>
    <dgm:pt modelId="{FEE95871-87E6-48DD-BFFA-8C7112EE5177}" type="parTrans" cxnId="{DD788B79-43CF-49D5-B327-37E333D3ABC8}">
      <dgm:prSet/>
      <dgm:spPr/>
      <dgm:t>
        <a:bodyPr/>
        <a:lstStyle/>
        <a:p>
          <a:endParaRPr lang="es-MX"/>
        </a:p>
      </dgm:t>
    </dgm:pt>
    <dgm:pt modelId="{37CF8BF6-2E15-44EF-A906-D248D94CDCDF}" type="sibTrans" cxnId="{DD788B79-43CF-49D5-B327-37E333D3ABC8}">
      <dgm:prSet/>
      <dgm:spPr/>
      <dgm:t>
        <a:bodyPr/>
        <a:lstStyle/>
        <a:p>
          <a:endParaRPr lang="es-MX"/>
        </a:p>
      </dgm:t>
    </dgm:pt>
    <dgm:pt modelId="{A3BC99BD-BA9B-4A7E-B910-C32EDE7482B6}">
      <dgm:prSet phldrT="[Texto]"/>
      <dgm:spPr/>
      <dgm:t>
        <a:bodyPr/>
        <a:lstStyle/>
        <a:p>
          <a:r>
            <a:rPr lang="es-MX" dirty="0" smtClean="0"/>
            <a:t>Tiempo</a:t>
          </a:r>
          <a:endParaRPr lang="es-MX" dirty="0"/>
        </a:p>
      </dgm:t>
    </dgm:pt>
    <dgm:pt modelId="{3ABDECCF-BF00-4258-8B47-47B9589676D2}" type="parTrans" cxnId="{B6F6FBE8-1618-4B3D-B910-4791B6528D10}">
      <dgm:prSet/>
      <dgm:spPr/>
      <dgm:t>
        <a:bodyPr/>
        <a:lstStyle/>
        <a:p>
          <a:endParaRPr lang="es-MX"/>
        </a:p>
      </dgm:t>
    </dgm:pt>
    <dgm:pt modelId="{2ACE75C9-571A-4AD5-89F4-C1E120E7A43F}" type="sibTrans" cxnId="{B6F6FBE8-1618-4B3D-B910-4791B6528D10}">
      <dgm:prSet/>
      <dgm:spPr/>
      <dgm:t>
        <a:bodyPr/>
        <a:lstStyle/>
        <a:p>
          <a:endParaRPr lang="es-MX"/>
        </a:p>
      </dgm:t>
    </dgm:pt>
    <dgm:pt modelId="{833EE57E-7D9C-4BF5-87D1-6ADF4F62F670}" type="pres">
      <dgm:prSet presAssocID="{4C02D009-C4E3-4069-A454-636A946D5973}" presName="composite" presStyleCnt="0">
        <dgm:presLayoutVars>
          <dgm:chMax val="5"/>
          <dgm:dir/>
          <dgm:animLvl val="ctr"/>
          <dgm:resizeHandles val="exact"/>
        </dgm:presLayoutVars>
      </dgm:prSet>
      <dgm:spPr/>
      <dgm:t>
        <a:bodyPr/>
        <a:lstStyle/>
        <a:p>
          <a:endParaRPr lang="es-MX"/>
        </a:p>
      </dgm:t>
    </dgm:pt>
    <dgm:pt modelId="{F06DA3EC-0A82-4677-873C-E53DD50E0A95}" type="pres">
      <dgm:prSet presAssocID="{4C02D009-C4E3-4069-A454-636A946D5973}" presName="cycle" presStyleCnt="0"/>
      <dgm:spPr/>
    </dgm:pt>
    <dgm:pt modelId="{633C539C-4851-4BCA-8702-BD3530D10F65}" type="pres">
      <dgm:prSet presAssocID="{4C02D009-C4E3-4069-A454-636A946D5973}" presName="centerShape" presStyleCnt="0"/>
      <dgm:spPr/>
    </dgm:pt>
    <dgm:pt modelId="{1B1E7FCC-CB7B-4772-B996-292E56E5E60D}" type="pres">
      <dgm:prSet presAssocID="{4C02D009-C4E3-4069-A454-636A946D5973}" presName="connSite" presStyleLbl="node1" presStyleIdx="0" presStyleCnt="3"/>
      <dgm:spPr/>
    </dgm:pt>
    <dgm:pt modelId="{243C29A0-E054-4283-93FA-EEA3F2007917}" type="pres">
      <dgm:prSet presAssocID="{4C02D009-C4E3-4069-A454-636A946D5973}" presName="visible" presStyleLbl="node1" presStyleIdx="0" presStyleCnt="3"/>
      <dgm:spPr>
        <a:blipFill rotWithShape="1">
          <a:blip xmlns:r="http://schemas.openxmlformats.org/officeDocument/2006/relationships" r:embed="rId1"/>
          <a:stretch>
            <a:fillRect/>
          </a:stretch>
        </a:blipFill>
      </dgm:spPr>
    </dgm:pt>
    <dgm:pt modelId="{7A32A2B0-956C-4C82-B429-F557886D8259}" type="pres">
      <dgm:prSet presAssocID="{C0CE04F2-EFD8-4CE9-8A1B-8DF0E5BBCA13}" presName="Name25" presStyleLbl="parChTrans1D1" presStyleIdx="0" presStyleCnt="2"/>
      <dgm:spPr/>
      <dgm:t>
        <a:bodyPr/>
        <a:lstStyle/>
        <a:p>
          <a:endParaRPr lang="es-MX"/>
        </a:p>
      </dgm:t>
    </dgm:pt>
    <dgm:pt modelId="{A40CABFC-5B85-4735-9F09-C9A78D5CB5E4}" type="pres">
      <dgm:prSet presAssocID="{B30D5BE4-9780-44E8-BD2C-681467CAED87}" presName="node" presStyleCnt="0"/>
      <dgm:spPr/>
    </dgm:pt>
    <dgm:pt modelId="{1D5659FA-A691-49FB-B9E6-BCFBB0C87D48}" type="pres">
      <dgm:prSet presAssocID="{B30D5BE4-9780-44E8-BD2C-681467CAED87}" presName="parentNode" presStyleLbl="node1" presStyleIdx="1" presStyleCnt="3">
        <dgm:presLayoutVars>
          <dgm:chMax val="1"/>
          <dgm:bulletEnabled val="1"/>
        </dgm:presLayoutVars>
      </dgm:prSet>
      <dgm:spPr/>
      <dgm:t>
        <a:bodyPr/>
        <a:lstStyle/>
        <a:p>
          <a:endParaRPr lang="es-MX"/>
        </a:p>
      </dgm:t>
    </dgm:pt>
    <dgm:pt modelId="{BF204EEA-0E81-46C0-B633-D1D013E452F6}" type="pres">
      <dgm:prSet presAssocID="{B30D5BE4-9780-44E8-BD2C-681467CAED87}" presName="childNode" presStyleLbl="revTx" presStyleIdx="0" presStyleCnt="2">
        <dgm:presLayoutVars>
          <dgm:bulletEnabled val="1"/>
        </dgm:presLayoutVars>
      </dgm:prSet>
      <dgm:spPr/>
      <dgm:t>
        <a:bodyPr/>
        <a:lstStyle/>
        <a:p>
          <a:endParaRPr lang="es-MX"/>
        </a:p>
      </dgm:t>
    </dgm:pt>
    <dgm:pt modelId="{B92069A2-B231-48EC-BD2F-16FDB860EB68}" type="pres">
      <dgm:prSet presAssocID="{26DB9BE0-E896-46E2-B8FB-22E76F58BE8A}" presName="Name25" presStyleLbl="parChTrans1D1" presStyleIdx="1" presStyleCnt="2"/>
      <dgm:spPr/>
      <dgm:t>
        <a:bodyPr/>
        <a:lstStyle/>
        <a:p>
          <a:endParaRPr lang="es-MX"/>
        </a:p>
      </dgm:t>
    </dgm:pt>
    <dgm:pt modelId="{5AF02017-3FAE-46D0-9272-614BA0448FF4}" type="pres">
      <dgm:prSet presAssocID="{9084A1C1-C7AB-4EAF-A429-B0A577228980}" presName="node" presStyleCnt="0"/>
      <dgm:spPr/>
    </dgm:pt>
    <dgm:pt modelId="{4299C157-3DC3-4C4F-9CE2-8846D4A718C4}" type="pres">
      <dgm:prSet presAssocID="{9084A1C1-C7AB-4EAF-A429-B0A577228980}" presName="parentNode" presStyleLbl="node1" presStyleIdx="2" presStyleCnt="3">
        <dgm:presLayoutVars>
          <dgm:chMax val="1"/>
          <dgm:bulletEnabled val="1"/>
        </dgm:presLayoutVars>
      </dgm:prSet>
      <dgm:spPr/>
      <dgm:t>
        <a:bodyPr/>
        <a:lstStyle/>
        <a:p>
          <a:endParaRPr lang="es-MX"/>
        </a:p>
      </dgm:t>
    </dgm:pt>
    <dgm:pt modelId="{40AC1243-4593-4CD6-9E56-F56EA1CD77B1}" type="pres">
      <dgm:prSet presAssocID="{9084A1C1-C7AB-4EAF-A429-B0A577228980}" presName="childNode" presStyleLbl="revTx" presStyleIdx="1" presStyleCnt="2">
        <dgm:presLayoutVars>
          <dgm:bulletEnabled val="1"/>
        </dgm:presLayoutVars>
      </dgm:prSet>
      <dgm:spPr/>
      <dgm:t>
        <a:bodyPr/>
        <a:lstStyle/>
        <a:p>
          <a:endParaRPr lang="es-MX"/>
        </a:p>
      </dgm:t>
    </dgm:pt>
  </dgm:ptLst>
  <dgm:cxnLst>
    <dgm:cxn modelId="{E02AC0A0-AB8B-4266-B54F-47FD80D8DC9E}" srcId="{B30D5BE4-9780-44E8-BD2C-681467CAED87}" destId="{BC5D2D2E-7E43-4F34-BB33-159CBD4FE689}" srcOrd="0" destOrd="0" parTransId="{5F7DF211-12D0-4F61-87BD-532574B86B40}" sibTransId="{8C4B8570-60A8-4355-AEA5-AC1D6843A182}"/>
    <dgm:cxn modelId="{803B2457-CEBD-48C3-A1CA-90D00BBC396B}" type="presOf" srcId="{FD446CCA-59D3-472E-8361-497913D66220}" destId="{BF204EEA-0E81-46C0-B633-D1D013E452F6}" srcOrd="0" destOrd="1" presId="urn:microsoft.com/office/officeart/2005/8/layout/radial2"/>
    <dgm:cxn modelId="{8E1DF80D-B3ED-4AB0-ABC7-3FBC029D7EEA}" type="presOf" srcId="{4C02D009-C4E3-4069-A454-636A946D5973}" destId="{833EE57E-7D9C-4BF5-87D1-6ADF4F62F670}" srcOrd="0" destOrd="0" presId="urn:microsoft.com/office/officeart/2005/8/layout/radial2"/>
    <dgm:cxn modelId="{534CA5BB-8AC4-44D8-92EC-6BC8A1250EA7}" type="presOf" srcId="{B30D5BE4-9780-44E8-BD2C-681467CAED87}" destId="{1D5659FA-A691-49FB-B9E6-BCFBB0C87D48}" srcOrd="0" destOrd="0" presId="urn:microsoft.com/office/officeart/2005/8/layout/radial2"/>
    <dgm:cxn modelId="{3C548E8D-4BBB-4535-A310-0B429CF5497E}" type="presOf" srcId="{26DB9BE0-E896-46E2-B8FB-22E76F58BE8A}" destId="{B92069A2-B231-48EC-BD2F-16FDB860EB68}" srcOrd="0" destOrd="0" presId="urn:microsoft.com/office/officeart/2005/8/layout/radial2"/>
    <dgm:cxn modelId="{DD788B79-43CF-49D5-B327-37E333D3ABC8}" srcId="{9084A1C1-C7AB-4EAF-A429-B0A577228980}" destId="{17D543E9-BB9C-4C48-A5A1-225030D7FD12}" srcOrd="1" destOrd="0" parTransId="{FEE95871-87E6-48DD-BFFA-8C7112EE5177}" sibTransId="{37CF8BF6-2E15-44EF-A906-D248D94CDCDF}"/>
    <dgm:cxn modelId="{70F143FF-6E12-4D10-8BC8-D048EBCC03CA}" type="presOf" srcId="{9084A1C1-C7AB-4EAF-A429-B0A577228980}" destId="{4299C157-3DC3-4C4F-9CE2-8846D4A718C4}" srcOrd="0" destOrd="0" presId="urn:microsoft.com/office/officeart/2005/8/layout/radial2"/>
    <dgm:cxn modelId="{884E57F6-F3E8-4DFA-91EA-FC20084C1079}" type="presOf" srcId="{A3BC99BD-BA9B-4A7E-B910-C32EDE7482B6}" destId="{40AC1243-4593-4CD6-9E56-F56EA1CD77B1}" srcOrd="0" destOrd="2" presId="urn:microsoft.com/office/officeart/2005/8/layout/radial2"/>
    <dgm:cxn modelId="{B6F6FBE8-1618-4B3D-B910-4791B6528D10}" srcId="{9084A1C1-C7AB-4EAF-A429-B0A577228980}" destId="{A3BC99BD-BA9B-4A7E-B910-C32EDE7482B6}" srcOrd="2" destOrd="0" parTransId="{3ABDECCF-BF00-4258-8B47-47B9589676D2}" sibTransId="{2ACE75C9-571A-4AD5-89F4-C1E120E7A43F}"/>
    <dgm:cxn modelId="{90514286-29D3-4C61-8572-3482731FF9DA}" srcId="{4C02D009-C4E3-4069-A454-636A946D5973}" destId="{9084A1C1-C7AB-4EAF-A429-B0A577228980}" srcOrd="1" destOrd="0" parTransId="{26DB9BE0-E896-46E2-B8FB-22E76F58BE8A}" sibTransId="{A64ADE9D-DE74-41DB-9785-37F0FE40CBE1}"/>
    <dgm:cxn modelId="{E991A462-053E-426C-8216-556868C52761}" srcId="{4C02D009-C4E3-4069-A454-636A946D5973}" destId="{B30D5BE4-9780-44E8-BD2C-681467CAED87}" srcOrd="0" destOrd="0" parTransId="{C0CE04F2-EFD8-4CE9-8A1B-8DF0E5BBCA13}" sibTransId="{3756C5A9-F6F8-4CBA-B2D4-440305A5EF52}"/>
    <dgm:cxn modelId="{AA0F3ED4-4139-44F3-A41F-9E9F6FA99BF7}" type="presOf" srcId="{17D543E9-BB9C-4C48-A5A1-225030D7FD12}" destId="{40AC1243-4593-4CD6-9E56-F56EA1CD77B1}" srcOrd="0" destOrd="1" presId="urn:microsoft.com/office/officeart/2005/8/layout/radial2"/>
    <dgm:cxn modelId="{14999868-D214-4A36-9B8C-ECBC75BF2DFB}" type="presOf" srcId="{7B347523-705E-4365-95AA-624540994723}" destId="{40AC1243-4593-4CD6-9E56-F56EA1CD77B1}" srcOrd="0" destOrd="0" presId="urn:microsoft.com/office/officeart/2005/8/layout/radial2"/>
    <dgm:cxn modelId="{07C40763-35A5-4287-80A0-FABD80231C17}" srcId="{9084A1C1-C7AB-4EAF-A429-B0A577228980}" destId="{7B347523-705E-4365-95AA-624540994723}" srcOrd="0" destOrd="0" parTransId="{28C876C8-7CA1-4EB2-B0CD-7BCB9469517F}" sibTransId="{B577F407-5A8E-4237-B59E-0212F65DD990}"/>
    <dgm:cxn modelId="{891A2BD7-7A54-4380-8B2C-CF9908C2624F}" srcId="{B30D5BE4-9780-44E8-BD2C-681467CAED87}" destId="{FD446CCA-59D3-472E-8361-497913D66220}" srcOrd="1" destOrd="0" parTransId="{4FA8AD7A-DD65-42FC-B51E-E97A10B08A5F}" sibTransId="{785DEB48-AB1C-4244-8F38-A4BBA7959C02}"/>
    <dgm:cxn modelId="{6623B8E1-EED6-4092-A72D-CD1D64752B95}" type="presOf" srcId="{C0CE04F2-EFD8-4CE9-8A1B-8DF0E5BBCA13}" destId="{7A32A2B0-956C-4C82-B429-F557886D8259}" srcOrd="0" destOrd="0" presId="urn:microsoft.com/office/officeart/2005/8/layout/radial2"/>
    <dgm:cxn modelId="{8CF2DF7C-B7F4-4946-95C6-F8E25F389FA6}" type="presOf" srcId="{BC5D2D2E-7E43-4F34-BB33-159CBD4FE689}" destId="{BF204EEA-0E81-46C0-B633-D1D013E452F6}" srcOrd="0" destOrd="0" presId="urn:microsoft.com/office/officeart/2005/8/layout/radial2"/>
    <dgm:cxn modelId="{554F5DCB-279E-421D-90B3-0B7B27209B6F}" type="presParOf" srcId="{833EE57E-7D9C-4BF5-87D1-6ADF4F62F670}" destId="{F06DA3EC-0A82-4677-873C-E53DD50E0A95}" srcOrd="0" destOrd="0" presId="urn:microsoft.com/office/officeart/2005/8/layout/radial2"/>
    <dgm:cxn modelId="{B74EA11C-4A1E-463B-845C-DB195B5465DF}" type="presParOf" srcId="{F06DA3EC-0A82-4677-873C-E53DD50E0A95}" destId="{633C539C-4851-4BCA-8702-BD3530D10F65}" srcOrd="0" destOrd="0" presId="urn:microsoft.com/office/officeart/2005/8/layout/radial2"/>
    <dgm:cxn modelId="{1D0FA211-CBD8-4C02-908B-BB73CCB2869B}" type="presParOf" srcId="{633C539C-4851-4BCA-8702-BD3530D10F65}" destId="{1B1E7FCC-CB7B-4772-B996-292E56E5E60D}" srcOrd="0" destOrd="0" presId="urn:microsoft.com/office/officeart/2005/8/layout/radial2"/>
    <dgm:cxn modelId="{A19C8411-52F5-4F8E-9960-93CA616908C8}" type="presParOf" srcId="{633C539C-4851-4BCA-8702-BD3530D10F65}" destId="{243C29A0-E054-4283-93FA-EEA3F2007917}" srcOrd="1" destOrd="0" presId="urn:microsoft.com/office/officeart/2005/8/layout/radial2"/>
    <dgm:cxn modelId="{94007FC6-EE3D-4B7C-8FDA-CFFDF8940D13}" type="presParOf" srcId="{F06DA3EC-0A82-4677-873C-E53DD50E0A95}" destId="{7A32A2B0-956C-4C82-B429-F557886D8259}" srcOrd="1" destOrd="0" presId="urn:microsoft.com/office/officeart/2005/8/layout/radial2"/>
    <dgm:cxn modelId="{38A07D78-79B0-4D4D-A37A-0905629F4B23}" type="presParOf" srcId="{F06DA3EC-0A82-4677-873C-E53DD50E0A95}" destId="{A40CABFC-5B85-4735-9F09-C9A78D5CB5E4}" srcOrd="2" destOrd="0" presId="urn:microsoft.com/office/officeart/2005/8/layout/radial2"/>
    <dgm:cxn modelId="{ACB0D9DA-DB07-4716-8A72-6D36E375B826}" type="presParOf" srcId="{A40CABFC-5B85-4735-9F09-C9A78D5CB5E4}" destId="{1D5659FA-A691-49FB-B9E6-BCFBB0C87D48}" srcOrd="0" destOrd="0" presId="urn:microsoft.com/office/officeart/2005/8/layout/radial2"/>
    <dgm:cxn modelId="{51C42647-4E9C-4A83-BE02-5337BE85CDAB}" type="presParOf" srcId="{A40CABFC-5B85-4735-9F09-C9A78D5CB5E4}" destId="{BF204EEA-0E81-46C0-B633-D1D013E452F6}" srcOrd="1" destOrd="0" presId="urn:microsoft.com/office/officeart/2005/8/layout/radial2"/>
    <dgm:cxn modelId="{757C60C7-BA56-4DA4-8D37-74D71B103313}" type="presParOf" srcId="{F06DA3EC-0A82-4677-873C-E53DD50E0A95}" destId="{B92069A2-B231-48EC-BD2F-16FDB860EB68}" srcOrd="3" destOrd="0" presId="urn:microsoft.com/office/officeart/2005/8/layout/radial2"/>
    <dgm:cxn modelId="{025E644E-6F88-42C3-9328-8A8BDB964ED2}" type="presParOf" srcId="{F06DA3EC-0A82-4677-873C-E53DD50E0A95}" destId="{5AF02017-3FAE-46D0-9272-614BA0448FF4}" srcOrd="4" destOrd="0" presId="urn:microsoft.com/office/officeart/2005/8/layout/radial2"/>
    <dgm:cxn modelId="{A7932E76-20FE-4A25-8EDB-C3415E9FC7A6}" type="presParOf" srcId="{5AF02017-3FAE-46D0-9272-614BA0448FF4}" destId="{4299C157-3DC3-4C4F-9CE2-8846D4A718C4}" srcOrd="0" destOrd="0" presId="urn:microsoft.com/office/officeart/2005/8/layout/radial2"/>
    <dgm:cxn modelId="{749832E7-D573-4C00-A79B-FA8E540D7F23}" type="presParOf" srcId="{5AF02017-3FAE-46D0-9272-614BA0448FF4}" destId="{40AC1243-4593-4CD6-9E56-F56EA1CD77B1}"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8E6B390-9E76-4580-A3C6-5CF35350D819}" type="doc">
      <dgm:prSet loTypeId="urn:microsoft.com/office/officeart/2008/layout/AscendingPictureAccentProcess" loCatId="process" qsTypeId="urn:microsoft.com/office/officeart/2005/8/quickstyle/simple1" qsCatId="simple" csTypeId="urn:microsoft.com/office/officeart/2005/8/colors/accent1_2" csCatId="accent1" phldr="1"/>
      <dgm:spPr/>
      <dgm:t>
        <a:bodyPr/>
        <a:lstStyle/>
        <a:p>
          <a:endParaRPr lang="es-MX"/>
        </a:p>
      </dgm:t>
    </dgm:pt>
    <dgm:pt modelId="{236E4E69-4C59-4191-8F3F-B5E3A8205884}">
      <dgm:prSet phldrT="[Texto]"/>
      <dgm:spPr/>
      <dgm:t>
        <a:bodyPr/>
        <a:lstStyle/>
        <a:p>
          <a:r>
            <a:rPr lang="es-MX" dirty="0" smtClean="0"/>
            <a:t>Formación del grupo: objetivos comunes.</a:t>
          </a:r>
          <a:endParaRPr lang="es-MX" dirty="0"/>
        </a:p>
      </dgm:t>
    </dgm:pt>
    <dgm:pt modelId="{7F0A074E-539C-4FD9-B7AB-9DB2F91E2D71}" type="parTrans" cxnId="{C1C214E5-F1AD-4070-8C42-A7DB1CE458F7}">
      <dgm:prSet/>
      <dgm:spPr/>
      <dgm:t>
        <a:bodyPr/>
        <a:lstStyle/>
        <a:p>
          <a:endParaRPr lang="es-MX"/>
        </a:p>
      </dgm:t>
    </dgm:pt>
    <dgm:pt modelId="{1D2A3C4C-AE4E-480C-8886-72B7E4A05248}" type="sibTrans" cxnId="{C1C214E5-F1AD-4070-8C42-A7DB1CE458F7}">
      <dgm:prSet/>
      <dgm:spPr>
        <a:blipFill rotWithShape="1">
          <a:blip xmlns:r="http://schemas.openxmlformats.org/officeDocument/2006/relationships" r:embed="rId1"/>
          <a:stretch>
            <a:fillRect/>
          </a:stretch>
        </a:blipFill>
      </dgm:spPr>
      <dgm:t>
        <a:bodyPr/>
        <a:lstStyle/>
        <a:p>
          <a:endParaRPr lang="es-MX"/>
        </a:p>
      </dgm:t>
    </dgm:pt>
    <dgm:pt modelId="{BE65D553-ACCA-438E-BECB-509DC9F6F081}">
      <dgm:prSet phldrT="[Texto]"/>
      <dgm:spPr/>
      <dgm:t>
        <a:bodyPr/>
        <a:lstStyle/>
        <a:p>
          <a:r>
            <a:rPr lang="es-MX" dirty="0" smtClean="0"/>
            <a:t>Conflicto de intereses entre los miembros.</a:t>
          </a:r>
          <a:endParaRPr lang="es-MX" dirty="0"/>
        </a:p>
      </dgm:t>
    </dgm:pt>
    <dgm:pt modelId="{8A3C1643-3ACB-4EDE-B4B1-E5043BEA3F0B}" type="parTrans" cxnId="{5C081B8E-90F7-46B6-9D06-5D0EB8B84C34}">
      <dgm:prSet/>
      <dgm:spPr/>
      <dgm:t>
        <a:bodyPr/>
        <a:lstStyle/>
        <a:p>
          <a:endParaRPr lang="es-MX"/>
        </a:p>
      </dgm:t>
    </dgm:pt>
    <dgm:pt modelId="{43123C1F-C781-4B73-A86E-7B190DE8DF99}" type="sibTrans" cxnId="{5C081B8E-90F7-46B6-9D06-5D0EB8B84C34}">
      <dgm:prSet/>
      <dgm:spPr>
        <a:blipFill rotWithShape="1">
          <a:blip xmlns:r="http://schemas.openxmlformats.org/officeDocument/2006/relationships" r:embed="rId2"/>
          <a:stretch>
            <a:fillRect/>
          </a:stretch>
        </a:blipFill>
      </dgm:spPr>
      <dgm:t>
        <a:bodyPr/>
        <a:lstStyle/>
        <a:p>
          <a:endParaRPr lang="es-MX"/>
        </a:p>
      </dgm:t>
    </dgm:pt>
    <dgm:pt modelId="{A1481C5B-77C8-4FDA-A0C8-C678D98FDE8E}">
      <dgm:prSet/>
      <dgm:spPr/>
      <dgm:t>
        <a:bodyPr/>
        <a:lstStyle/>
        <a:p>
          <a:r>
            <a:rPr lang="es-MX" dirty="0" smtClean="0"/>
            <a:t>Organización interna: tareas, responsabilidades y derecho.</a:t>
          </a:r>
          <a:endParaRPr lang="es-MX" dirty="0"/>
        </a:p>
      </dgm:t>
    </dgm:pt>
    <dgm:pt modelId="{6A0CD331-EAFE-4C3A-8E3A-1B71F2E07EF8}" type="parTrans" cxnId="{92190F46-5E16-4C54-A26B-831F30D24F14}">
      <dgm:prSet/>
      <dgm:spPr/>
      <dgm:t>
        <a:bodyPr/>
        <a:lstStyle/>
        <a:p>
          <a:endParaRPr lang="es-MX"/>
        </a:p>
      </dgm:t>
    </dgm:pt>
    <dgm:pt modelId="{49B82EAA-927B-44A7-98DA-0B5F1D83F332}" type="sibTrans" cxnId="{92190F46-5E16-4C54-A26B-831F30D24F14}">
      <dgm:prSet/>
      <dgm:spPr>
        <a:blipFill rotWithShape="1">
          <a:blip xmlns:r="http://schemas.openxmlformats.org/officeDocument/2006/relationships" r:embed="rId3"/>
          <a:stretch>
            <a:fillRect/>
          </a:stretch>
        </a:blipFill>
      </dgm:spPr>
      <dgm:t>
        <a:bodyPr/>
        <a:lstStyle/>
        <a:p>
          <a:endParaRPr lang="es-MX"/>
        </a:p>
      </dgm:t>
    </dgm:pt>
    <dgm:pt modelId="{9FDE8547-8C56-49C5-951C-CE8BC9C3B0F4}">
      <dgm:prSet/>
      <dgm:spPr/>
      <dgm:t>
        <a:bodyPr/>
        <a:lstStyle/>
        <a:p>
          <a:r>
            <a:rPr lang="es-MX" dirty="0" smtClean="0"/>
            <a:t>Integración de los miembros: “nosotros”</a:t>
          </a:r>
          <a:endParaRPr lang="es-MX" dirty="0"/>
        </a:p>
      </dgm:t>
    </dgm:pt>
    <dgm:pt modelId="{DC4E3B72-D182-4531-98BF-F6DFF634C6F7}" type="parTrans" cxnId="{0E1844B4-E7B1-46C5-A1F9-B1C52FC2B1DB}">
      <dgm:prSet/>
      <dgm:spPr/>
      <dgm:t>
        <a:bodyPr/>
        <a:lstStyle/>
        <a:p>
          <a:endParaRPr lang="es-MX"/>
        </a:p>
      </dgm:t>
    </dgm:pt>
    <dgm:pt modelId="{11F3DB61-F4BE-4FA2-BB83-AE4C90CFF228}" type="sibTrans" cxnId="{0E1844B4-E7B1-46C5-A1F9-B1C52FC2B1DB}">
      <dgm:prSet/>
      <dgm:spPr>
        <a:blipFill rotWithShape="1">
          <a:blip xmlns:r="http://schemas.openxmlformats.org/officeDocument/2006/relationships" r:embed="rId4"/>
          <a:stretch>
            <a:fillRect/>
          </a:stretch>
        </a:blipFill>
      </dgm:spPr>
      <dgm:t>
        <a:bodyPr/>
        <a:lstStyle/>
        <a:p>
          <a:endParaRPr lang="es-MX"/>
        </a:p>
      </dgm:t>
    </dgm:pt>
    <dgm:pt modelId="{E69C4859-ACF1-48B4-A62F-F476CD12B5E9}" type="pres">
      <dgm:prSet presAssocID="{08E6B390-9E76-4580-A3C6-5CF35350D819}" presName="Name0" presStyleCnt="0">
        <dgm:presLayoutVars>
          <dgm:chMax val="7"/>
          <dgm:chPref val="7"/>
          <dgm:dir/>
        </dgm:presLayoutVars>
      </dgm:prSet>
      <dgm:spPr/>
      <dgm:t>
        <a:bodyPr/>
        <a:lstStyle/>
        <a:p>
          <a:endParaRPr lang="es-MX"/>
        </a:p>
      </dgm:t>
    </dgm:pt>
    <dgm:pt modelId="{6CE6DD7E-A0FD-49B1-95A8-B91FF91A8B68}" type="pres">
      <dgm:prSet presAssocID="{08E6B390-9E76-4580-A3C6-5CF35350D819}" presName="dot1" presStyleLbl="alignNode1" presStyleIdx="0" presStyleCnt="13"/>
      <dgm:spPr/>
    </dgm:pt>
    <dgm:pt modelId="{44C4F524-E935-413A-BA86-994F4FD33958}" type="pres">
      <dgm:prSet presAssocID="{08E6B390-9E76-4580-A3C6-5CF35350D819}" presName="dot2" presStyleLbl="alignNode1" presStyleIdx="1" presStyleCnt="13"/>
      <dgm:spPr/>
    </dgm:pt>
    <dgm:pt modelId="{86A2377B-12F5-4589-AA13-8AB791728608}" type="pres">
      <dgm:prSet presAssocID="{08E6B390-9E76-4580-A3C6-5CF35350D819}" presName="dot3" presStyleLbl="alignNode1" presStyleIdx="2" presStyleCnt="13"/>
      <dgm:spPr/>
    </dgm:pt>
    <dgm:pt modelId="{A4EDBA38-C372-425E-8B70-B47022536BBE}" type="pres">
      <dgm:prSet presAssocID="{08E6B390-9E76-4580-A3C6-5CF35350D819}" presName="dot4" presStyleLbl="alignNode1" presStyleIdx="3" presStyleCnt="13"/>
      <dgm:spPr/>
    </dgm:pt>
    <dgm:pt modelId="{A5748646-7135-4088-BD86-15A7C1720309}" type="pres">
      <dgm:prSet presAssocID="{08E6B390-9E76-4580-A3C6-5CF35350D819}" presName="dot5" presStyleLbl="alignNode1" presStyleIdx="4" presStyleCnt="13"/>
      <dgm:spPr/>
    </dgm:pt>
    <dgm:pt modelId="{A8FDB546-259F-4E11-B495-7D9A7B76782E}" type="pres">
      <dgm:prSet presAssocID="{08E6B390-9E76-4580-A3C6-5CF35350D819}" presName="dot6" presStyleLbl="alignNode1" presStyleIdx="5" presStyleCnt="13"/>
      <dgm:spPr/>
    </dgm:pt>
    <dgm:pt modelId="{0986F40A-C3A6-4896-9225-79FF1DAD39B4}" type="pres">
      <dgm:prSet presAssocID="{08E6B390-9E76-4580-A3C6-5CF35350D819}" presName="dotArrow1" presStyleLbl="alignNode1" presStyleIdx="6" presStyleCnt="13"/>
      <dgm:spPr/>
    </dgm:pt>
    <dgm:pt modelId="{596DED63-0A55-4786-916E-BF9E92E25C61}" type="pres">
      <dgm:prSet presAssocID="{08E6B390-9E76-4580-A3C6-5CF35350D819}" presName="dotArrow2" presStyleLbl="alignNode1" presStyleIdx="7" presStyleCnt="13"/>
      <dgm:spPr/>
    </dgm:pt>
    <dgm:pt modelId="{9D326B46-BF2F-4B00-9469-231B4C0ACB6A}" type="pres">
      <dgm:prSet presAssocID="{08E6B390-9E76-4580-A3C6-5CF35350D819}" presName="dotArrow3" presStyleLbl="alignNode1" presStyleIdx="8" presStyleCnt="13"/>
      <dgm:spPr/>
    </dgm:pt>
    <dgm:pt modelId="{13C9B157-8E22-4831-90E8-004D4C0115E0}" type="pres">
      <dgm:prSet presAssocID="{08E6B390-9E76-4580-A3C6-5CF35350D819}" presName="dotArrow4" presStyleLbl="alignNode1" presStyleIdx="9" presStyleCnt="13"/>
      <dgm:spPr/>
    </dgm:pt>
    <dgm:pt modelId="{F019EDD4-B262-4992-A4D3-3F89059BA510}" type="pres">
      <dgm:prSet presAssocID="{08E6B390-9E76-4580-A3C6-5CF35350D819}" presName="dotArrow5" presStyleLbl="alignNode1" presStyleIdx="10" presStyleCnt="13"/>
      <dgm:spPr/>
    </dgm:pt>
    <dgm:pt modelId="{68DF8E64-AEC4-4725-ACDB-DAF36BBE29B2}" type="pres">
      <dgm:prSet presAssocID="{08E6B390-9E76-4580-A3C6-5CF35350D819}" presName="dotArrow6" presStyleLbl="alignNode1" presStyleIdx="11" presStyleCnt="13"/>
      <dgm:spPr/>
    </dgm:pt>
    <dgm:pt modelId="{36C5C092-3B19-48D0-9AB3-1A01FB544E05}" type="pres">
      <dgm:prSet presAssocID="{08E6B390-9E76-4580-A3C6-5CF35350D819}" presName="dotArrow7" presStyleLbl="alignNode1" presStyleIdx="12" presStyleCnt="13"/>
      <dgm:spPr/>
    </dgm:pt>
    <dgm:pt modelId="{1D7AF3DA-B609-4FFD-9103-45BB4EBF6EFC}" type="pres">
      <dgm:prSet presAssocID="{236E4E69-4C59-4191-8F3F-B5E3A8205884}" presName="parTx1" presStyleLbl="node1" presStyleIdx="0" presStyleCnt="4"/>
      <dgm:spPr/>
      <dgm:t>
        <a:bodyPr/>
        <a:lstStyle/>
        <a:p>
          <a:endParaRPr lang="es-MX"/>
        </a:p>
      </dgm:t>
    </dgm:pt>
    <dgm:pt modelId="{686395F4-A2EF-4924-8CA4-89D649236727}" type="pres">
      <dgm:prSet presAssocID="{1D2A3C4C-AE4E-480C-8886-72B7E4A05248}" presName="picture1" presStyleCnt="0"/>
      <dgm:spPr/>
    </dgm:pt>
    <dgm:pt modelId="{5943AE99-DC7D-4277-A367-35AC672F75B8}" type="pres">
      <dgm:prSet presAssocID="{1D2A3C4C-AE4E-480C-8886-72B7E4A05248}" presName="imageRepeatNode" presStyleLbl="fgImgPlace1" presStyleIdx="0" presStyleCnt="4"/>
      <dgm:spPr/>
      <dgm:t>
        <a:bodyPr/>
        <a:lstStyle/>
        <a:p>
          <a:endParaRPr lang="es-MX"/>
        </a:p>
      </dgm:t>
    </dgm:pt>
    <dgm:pt modelId="{F3EA869D-0BCE-4749-8944-85D33C4303E9}" type="pres">
      <dgm:prSet presAssocID="{BE65D553-ACCA-438E-BECB-509DC9F6F081}" presName="parTx2" presStyleLbl="node1" presStyleIdx="1" presStyleCnt="4"/>
      <dgm:spPr/>
      <dgm:t>
        <a:bodyPr/>
        <a:lstStyle/>
        <a:p>
          <a:endParaRPr lang="es-MX"/>
        </a:p>
      </dgm:t>
    </dgm:pt>
    <dgm:pt modelId="{9B1590CE-5FD7-4684-A614-CECC107891B5}" type="pres">
      <dgm:prSet presAssocID="{43123C1F-C781-4B73-A86E-7B190DE8DF99}" presName="picture2" presStyleCnt="0"/>
      <dgm:spPr/>
    </dgm:pt>
    <dgm:pt modelId="{44CA5A61-2616-46E1-B85A-58CDA813420C}" type="pres">
      <dgm:prSet presAssocID="{43123C1F-C781-4B73-A86E-7B190DE8DF99}" presName="imageRepeatNode" presStyleLbl="fgImgPlace1" presStyleIdx="1" presStyleCnt="4"/>
      <dgm:spPr/>
      <dgm:t>
        <a:bodyPr/>
        <a:lstStyle/>
        <a:p>
          <a:endParaRPr lang="es-MX"/>
        </a:p>
      </dgm:t>
    </dgm:pt>
    <dgm:pt modelId="{3277CD06-F9E4-4A79-85E6-EC189C407BB9}" type="pres">
      <dgm:prSet presAssocID="{A1481C5B-77C8-4FDA-A0C8-C678D98FDE8E}" presName="parTx3" presStyleLbl="node1" presStyleIdx="2" presStyleCnt="4"/>
      <dgm:spPr/>
      <dgm:t>
        <a:bodyPr/>
        <a:lstStyle/>
        <a:p>
          <a:endParaRPr lang="es-MX"/>
        </a:p>
      </dgm:t>
    </dgm:pt>
    <dgm:pt modelId="{0678276B-A290-4C66-A424-44756B68F775}" type="pres">
      <dgm:prSet presAssocID="{49B82EAA-927B-44A7-98DA-0B5F1D83F332}" presName="picture3" presStyleCnt="0"/>
      <dgm:spPr/>
    </dgm:pt>
    <dgm:pt modelId="{E79F4187-77AC-4B3E-B714-11E1A2139AE3}" type="pres">
      <dgm:prSet presAssocID="{49B82EAA-927B-44A7-98DA-0B5F1D83F332}" presName="imageRepeatNode" presStyleLbl="fgImgPlace1" presStyleIdx="2" presStyleCnt="4"/>
      <dgm:spPr/>
      <dgm:t>
        <a:bodyPr/>
        <a:lstStyle/>
        <a:p>
          <a:endParaRPr lang="es-MX"/>
        </a:p>
      </dgm:t>
    </dgm:pt>
    <dgm:pt modelId="{9F35EAEC-9FAB-4F22-A121-9451208111AA}" type="pres">
      <dgm:prSet presAssocID="{9FDE8547-8C56-49C5-951C-CE8BC9C3B0F4}" presName="parTx4" presStyleLbl="node1" presStyleIdx="3" presStyleCnt="4"/>
      <dgm:spPr/>
      <dgm:t>
        <a:bodyPr/>
        <a:lstStyle/>
        <a:p>
          <a:endParaRPr lang="es-MX"/>
        </a:p>
      </dgm:t>
    </dgm:pt>
    <dgm:pt modelId="{A3D7ED11-6B41-457D-8166-10163A6E7AEA}" type="pres">
      <dgm:prSet presAssocID="{11F3DB61-F4BE-4FA2-BB83-AE4C90CFF228}" presName="picture4" presStyleCnt="0"/>
      <dgm:spPr/>
    </dgm:pt>
    <dgm:pt modelId="{894A559B-1E55-442F-81BE-811B42DFAF3F}" type="pres">
      <dgm:prSet presAssocID="{11F3DB61-F4BE-4FA2-BB83-AE4C90CFF228}" presName="imageRepeatNode" presStyleLbl="fgImgPlace1" presStyleIdx="3" presStyleCnt="4"/>
      <dgm:spPr/>
      <dgm:t>
        <a:bodyPr/>
        <a:lstStyle/>
        <a:p>
          <a:endParaRPr lang="es-MX"/>
        </a:p>
      </dgm:t>
    </dgm:pt>
  </dgm:ptLst>
  <dgm:cxnLst>
    <dgm:cxn modelId="{176C63D0-0F29-432E-98F1-ECFF8C23B09B}" type="presOf" srcId="{43123C1F-C781-4B73-A86E-7B190DE8DF99}" destId="{44CA5A61-2616-46E1-B85A-58CDA813420C}" srcOrd="0" destOrd="0" presId="urn:microsoft.com/office/officeart/2008/layout/AscendingPictureAccentProcess"/>
    <dgm:cxn modelId="{92190F46-5E16-4C54-A26B-831F30D24F14}" srcId="{08E6B390-9E76-4580-A3C6-5CF35350D819}" destId="{A1481C5B-77C8-4FDA-A0C8-C678D98FDE8E}" srcOrd="2" destOrd="0" parTransId="{6A0CD331-EAFE-4C3A-8E3A-1B71F2E07EF8}" sibTransId="{49B82EAA-927B-44A7-98DA-0B5F1D83F332}"/>
    <dgm:cxn modelId="{845E4A90-7463-4238-8715-F6C7770D556F}" type="presOf" srcId="{08E6B390-9E76-4580-A3C6-5CF35350D819}" destId="{E69C4859-ACF1-48B4-A62F-F476CD12B5E9}" srcOrd="0" destOrd="0" presId="urn:microsoft.com/office/officeart/2008/layout/AscendingPictureAccentProcess"/>
    <dgm:cxn modelId="{987FEA44-1727-42A8-BC9C-1F8271C3901C}" type="presOf" srcId="{11F3DB61-F4BE-4FA2-BB83-AE4C90CFF228}" destId="{894A559B-1E55-442F-81BE-811B42DFAF3F}" srcOrd="0" destOrd="0" presId="urn:microsoft.com/office/officeart/2008/layout/AscendingPictureAccentProcess"/>
    <dgm:cxn modelId="{D9C70FA9-DBFE-4C05-A749-AA1EBF5687E2}" type="presOf" srcId="{49B82EAA-927B-44A7-98DA-0B5F1D83F332}" destId="{E79F4187-77AC-4B3E-B714-11E1A2139AE3}" srcOrd="0" destOrd="0" presId="urn:microsoft.com/office/officeart/2008/layout/AscendingPictureAccentProcess"/>
    <dgm:cxn modelId="{C1C214E5-F1AD-4070-8C42-A7DB1CE458F7}" srcId="{08E6B390-9E76-4580-A3C6-5CF35350D819}" destId="{236E4E69-4C59-4191-8F3F-B5E3A8205884}" srcOrd="0" destOrd="0" parTransId="{7F0A074E-539C-4FD9-B7AB-9DB2F91E2D71}" sibTransId="{1D2A3C4C-AE4E-480C-8886-72B7E4A05248}"/>
    <dgm:cxn modelId="{0E1844B4-E7B1-46C5-A1F9-B1C52FC2B1DB}" srcId="{08E6B390-9E76-4580-A3C6-5CF35350D819}" destId="{9FDE8547-8C56-49C5-951C-CE8BC9C3B0F4}" srcOrd="3" destOrd="0" parTransId="{DC4E3B72-D182-4531-98BF-F6DFF634C6F7}" sibTransId="{11F3DB61-F4BE-4FA2-BB83-AE4C90CFF228}"/>
    <dgm:cxn modelId="{5C081B8E-90F7-46B6-9D06-5D0EB8B84C34}" srcId="{08E6B390-9E76-4580-A3C6-5CF35350D819}" destId="{BE65D553-ACCA-438E-BECB-509DC9F6F081}" srcOrd="1" destOrd="0" parTransId="{8A3C1643-3ACB-4EDE-B4B1-E5043BEA3F0B}" sibTransId="{43123C1F-C781-4B73-A86E-7B190DE8DF99}"/>
    <dgm:cxn modelId="{90D2A7F7-0D7B-4C75-8570-C9881A48422C}" type="presOf" srcId="{1D2A3C4C-AE4E-480C-8886-72B7E4A05248}" destId="{5943AE99-DC7D-4277-A367-35AC672F75B8}" srcOrd="0" destOrd="0" presId="urn:microsoft.com/office/officeart/2008/layout/AscendingPictureAccentProcess"/>
    <dgm:cxn modelId="{821FB99E-51A2-4C52-A31B-C456F9382B24}" type="presOf" srcId="{236E4E69-4C59-4191-8F3F-B5E3A8205884}" destId="{1D7AF3DA-B609-4FFD-9103-45BB4EBF6EFC}" srcOrd="0" destOrd="0" presId="urn:microsoft.com/office/officeart/2008/layout/AscendingPictureAccentProcess"/>
    <dgm:cxn modelId="{AB086BFB-CC1B-4E37-9949-D2D5F46008C1}" type="presOf" srcId="{A1481C5B-77C8-4FDA-A0C8-C678D98FDE8E}" destId="{3277CD06-F9E4-4A79-85E6-EC189C407BB9}" srcOrd="0" destOrd="0" presId="urn:microsoft.com/office/officeart/2008/layout/AscendingPictureAccentProcess"/>
    <dgm:cxn modelId="{0B485710-E96B-4286-B8F4-F7BEBB00635D}" type="presOf" srcId="{BE65D553-ACCA-438E-BECB-509DC9F6F081}" destId="{F3EA869D-0BCE-4749-8944-85D33C4303E9}" srcOrd="0" destOrd="0" presId="urn:microsoft.com/office/officeart/2008/layout/AscendingPictureAccentProcess"/>
    <dgm:cxn modelId="{CEBF73FD-E4FC-41FA-AE80-04148FCB34E4}" type="presOf" srcId="{9FDE8547-8C56-49C5-951C-CE8BC9C3B0F4}" destId="{9F35EAEC-9FAB-4F22-A121-9451208111AA}" srcOrd="0" destOrd="0" presId="urn:microsoft.com/office/officeart/2008/layout/AscendingPictureAccentProcess"/>
    <dgm:cxn modelId="{D80BA375-169E-411F-AE43-2022BEE040F1}" type="presParOf" srcId="{E69C4859-ACF1-48B4-A62F-F476CD12B5E9}" destId="{6CE6DD7E-A0FD-49B1-95A8-B91FF91A8B68}" srcOrd="0" destOrd="0" presId="urn:microsoft.com/office/officeart/2008/layout/AscendingPictureAccentProcess"/>
    <dgm:cxn modelId="{EF6472E0-72DE-4A78-9BD3-09838BB5945E}" type="presParOf" srcId="{E69C4859-ACF1-48B4-A62F-F476CD12B5E9}" destId="{44C4F524-E935-413A-BA86-994F4FD33958}" srcOrd="1" destOrd="0" presId="urn:microsoft.com/office/officeart/2008/layout/AscendingPictureAccentProcess"/>
    <dgm:cxn modelId="{58E6F1B3-1728-4DA3-9D16-B87E386B818A}" type="presParOf" srcId="{E69C4859-ACF1-48B4-A62F-F476CD12B5E9}" destId="{86A2377B-12F5-4589-AA13-8AB791728608}" srcOrd="2" destOrd="0" presId="urn:microsoft.com/office/officeart/2008/layout/AscendingPictureAccentProcess"/>
    <dgm:cxn modelId="{E335B776-D599-409B-8314-EC79F30F3E45}" type="presParOf" srcId="{E69C4859-ACF1-48B4-A62F-F476CD12B5E9}" destId="{A4EDBA38-C372-425E-8B70-B47022536BBE}" srcOrd="3" destOrd="0" presId="urn:microsoft.com/office/officeart/2008/layout/AscendingPictureAccentProcess"/>
    <dgm:cxn modelId="{B5CC91A6-D753-46E8-8A37-F7F961335614}" type="presParOf" srcId="{E69C4859-ACF1-48B4-A62F-F476CD12B5E9}" destId="{A5748646-7135-4088-BD86-15A7C1720309}" srcOrd="4" destOrd="0" presId="urn:microsoft.com/office/officeart/2008/layout/AscendingPictureAccentProcess"/>
    <dgm:cxn modelId="{6EF62366-3972-4986-9220-0906B9383E34}" type="presParOf" srcId="{E69C4859-ACF1-48B4-A62F-F476CD12B5E9}" destId="{A8FDB546-259F-4E11-B495-7D9A7B76782E}" srcOrd="5" destOrd="0" presId="urn:microsoft.com/office/officeart/2008/layout/AscendingPictureAccentProcess"/>
    <dgm:cxn modelId="{FF1E85B0-3767-4744-91C1-4B363F6D8124}" type="presParOf" srcId="{E69C4859-ACF1-48B4-A62F-F476CD12B5E9}" destId="{0986F40A-C3A6-4896-9225-79FF1DAD39B4}" srcOrd="6" destOrd="0" presId="urn:microsoft.com/office/officeart/2008/layout/AscendingPictureAccentProcess"/>
    <dgm:cxn modelId="{3F565BC5-AFFE-4B29-959A-2D2AF53DD24D}" type="presParOf" srcId="{E69C4859-ACF1-48B4-A62F-F476CD12B5E9}" destId="{596DED63-0A55-4786-916E-BF9E92E25C61}" srcOrd="7" destOrd="0" presId="urn:microsoft.com/office/officeart/2008/layout/AscendingPictureAccentProcess"/>
    <dgm:cxn modelId="{1794436F-5DF6-4E7C-AB53-478279CBA3C2}" type="presParOf" srcId="{E69C4859-ACF1-48B4-A62F-F476CD12B5E9}" destId="{9D326B46-BF2F-4B00-9469-231B4C0ACB6A}" srcOrd="8" destOrd="0" presId="urn:microsoft.com/office/officeart/2008/layout/AscendingPictureAccentProcess"/>
    <dgm:cxn modelId="{E45552F2-3ADA-4D87-A03A-C518E693CE46}" type="presParOf" srcId="{E69C4859-ACF1-48B4-A62F-F476CD12B5E9}" destId="{13C9B157-8E22-4831-90E8-004D4C0115E0}" srcOrd="9" destOrd="0" presId="urn:microsoft.com/office/officeart/2008/layout/AscendingPictureAccentProcess"/>
    <dgm:cxn modelId="{5DFF20B0-B07B-4770-A71B-E2886EDF5905}" type="presParOf" srcId="{E69C4859-ACF1-48B4-A62F-F476CD12B5E9}" destId="{F019EDD4-B262-4992-A4D3-3F89059BA510}" srcOrd="10" destOrd="0" presId="urn:microsoft.com/office/officeart/2008/layout/AscendingPictureAccentProcess"/>
    <dgm:cxn modelId="{98A9FC34-2202-458C-9B32-89A3275CAC74}" type="presParOf" srcId="{E69C4859-ACF1-48B4-A62F-F476CD12B5E9}" destId="{68DF8E64-AEC4-4725-ACDB-DAF36BBE29B2}" srcOrd="11" destOrd="0" presId="urn:microsoft.com/office/officeart/2008/layout/AscendingPictureAccentProcess"/>
    <dgm:cxn modelId="{1D8EB2E3-0020-48C3-AF4B-7BCB4A03A727}" type="presParOf" srcId="{E69C4859-ACF1-48B4-A62F-F476CD12B5E9}" destId="{36C5C092-3B19-48D0-9AB3-1A01FB544E05}" srcOrd="12" destOrd="0" presId="urn:microsoft.com/office/officeart/2008/layout/AscendingPictureAccentProcess"/>
    <dgm:cxn modelId="{5106A231-4460-4B02-8545-7F40948F3B73}" type="presParOf" srcId="{E69C4859-ACF1-48B4-A62F-F476CD12B5E9}" destId="{1D7AF3DA-B609-4FFD-9103-45BB4EBF6EFC}" srcOrd="13" destOrd="0" presId="urn:microsoft.com/office/officeart/2008/layout/AscendingPictureAccentProcess"/>
    <dgm:cxn modelId="{F7F40B19-A925-4086-ACA5-DCE88F038EB8}" type="presParOf" srcId="{E69C4859-ACF1-48B4-A62F-F476CD12B5E9}" destId="{686395F4-A2EF-4924-8CA4-89D649236727}" srcOrd="14" destOrd="0" presId="urn:microsoft.com/office/officeart/2008/layout/AscendingPictureAccentProcess"/>
    <dgm:cxn modelId="{50BBA0A3-336D-4D55-9F8D-DF1733AB39B2}" type="presParOf" srcId="{686395F4-A2EF-4924-8CA4-89D649236727}" destId="{5943AE99-DC7D-4277-A367-35AC672F75B8}" srcOrd="0" destOrd="0" presId="urn:microsoft.com/office/officeart/2008/layout/AscendingPictureAccentProcess"/>
    <dgm:cxn modelId="{46B6CD63-C5CA-4814-8C19-B8C299758B74}" type="presParOf" srcId="{E69C4859-ACF1-48B4-A62F-F476CD12B5E9}" destId="{F3EA869D-0BCE-4749-8944-85D33C4303E9}" srcOrd="15" destOrd="0" presId="urn:microsoft.com/office/officeart/2008/layout/AscendingPictureAccentProcess"/>
    <dgm:cxn modelId="{AAD43F22-EEE5-452E-AF98-0C33A767D5A2}" type="presParOf" srcId="{E69C4859-ACF1-48B4-A62F-F476CD12B5E9}" destId="{9B1590CE-5FD7-4684-A614-CECC107891B5}" srcOrd="16" destOrd="0" presId="urn:microsoft.com/office/officeart/2008/layout/AscendingPictureAccentProcess"/>
    <dgm:cxn modelId="{203AE486-6960-44A8-95DF-03F2DD6C388B}" type="presParOf" srcId="{9B1590CE-5FD7-4684-A614-CECC107891B5}" destId="{44CA5A61-2616-46E1-B85A-58CDA813420C}" srcOrd="0" destOrd="0" presId="urn:microsoft.com/office/officeart/2008/layout/AscendingPictureAccentProcess"/>
    <dgm:cxn modelId="{3FED51A0-9B56-4EB3-AB0D-5157359893FB}" type="presParOf" srcId="{E69C4859-ACF1-48B4-A62F-F476CD12B5E9}" destId="{3277CD06-F9E4-4A79-85E6-EC189C407BB9}" srcOrd="17" destOrd="0" presId="urn:microsoft.com/office/officeart/2008/layout/AscendingPictureAccentProcess"/>
    <dgm:cxn modelId="{7E8C8876-A2D8-4CC7-B198-B4BF6EC3C05B}" type="presParOf" srcId="{E69C4859-ACF1-48B4-A62F-F476CD12B5E9}" destId="{0678276B-A290-4C66-A424-44756B68F775}" srcOrd="18" destOrd="0" presId="urn:microsoft.com/office/officeart/2008/layout/AscendingPictureAccentProcess"/>
    <dgm:cxn modelId="{30648272-C61A-40D1-9798-973962C05543}" type="presParOf" srcId="{0678276B-A290-4C66-A424-44756B68F775}" destId="{E79F4187-77AC-4B3E-B714-11E1A2139AE3}" srcOrd="0" destOrd="0" presId="urn:microsoft.com/office/officeart/2008/layout/AscendingPictureAccentProcess"/>
    <dgm:cxn modelId="{84957BF7-263F-48A5-80D4-5272B0B5FB4D}" type="presParOf" srcId="{E69C4859-ACF1-48B4-A62F-F476CD12B5E9}" destId="{9F35EAEC-9FAB-4F22-A121-9451208111AA}" srcOrd="19" destOrd="0" presId="urn:microsoft.com/office/officeart/2008/layout/AscendingPictureAccentProcess"/>
    <dgm:cxn modelId="{9652F6C7-9A54-406B-96F5-81A0282B43A9}" type="presParOf" srcId="{E69C4859-ACF1-48B4-A62F-F476CD12B5E9}" destId="{A3D7ED11-6B41-457D-8166-10163A6E7AEA}" srcOrd="20" destOrd="0" presId="urn:microsoft.com/office/officeart/2008/layout/AscendingPictureAccentProcess"/>
    <dgm:cxn modelId="{AAD0D1D1-0AF0-4F59-B1E1-DA7F06512EC6}" type="presParOf" srcId="{A3D7ED11-6B41-457D-8166-10163A6E7AEA}" destId="{894A559B-1E55-442F-81BE-811B42DFAF3F}"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8E6B390-9E76-4580-A3C6-5CF35350D819}" type="doc">
      <dgm:prSet loTypeId="urn:microsoft.com/office/officeart/2008/layout/AscendingPictureAccentProcess" loCatId="process" qsTypeId="urn:microsoft.com/office/officeart/2005/8/quickstyle/simple1" qsCatId="simple" csTypeId="urn:microsoft.com/office/officeart/2005/8/colors/accent1_2" csCatId="accent1" phldr="1"/>
      <dgm:spPr/>
      <dgm:t>
        <a:bodyPr/>
        <a:lstStyle/>
        <a:p>
          <a:endParaRPr lang="es-MX"/>
        </a:p>
      </dgm:t>
    </dgm:pt>
    <dgm:pt modelId="{236E4E69-4C59-4191-8F3F-B5E3A8205884}">
      <dgm:prSet phldrT="[Texto]"/>
      <dgm:spPr/>
      <dgm:t>
        <a:bodyPr/>
        <a:lstStyle/>
        <a:p>
          <a:r>
            <a:rPr lang="es-MX" dirty="0" smtClean="0"/>
            <a:t>Formación del grupo: objetivos comunes.</a:t>
          </a:r>
          <a:endParaRPr lang="es-MX" dirty="0"/>
        </a:p>
      </dgm:t>
    </dgm:pt>
    <dgm:pt modelId="{7F0A074E-539C-4FD9-B7AB-9DB2F91E2D71}" type="parTrans" cxnId="{C1C214E5-F1AD-4070-8C42-A7DB1CE458F7}">
      <dgm:prSet/>
      <dgm:spPr/>
      <dgm:t>
        <a:bodyPr/>
        <a:lstStyle/>
        <a:p>
          <a:endParaRPr lang="es-MX"/>
        </a:p>
      </dgm:t>
    </dgm:pt>
    <dgm:pt modelId="{1D2A3C4C-AE4E-480C-8886-72B7E4A05248}" type="sibTrans" cxnId="{C1C214E5-F1AD-4070-8C42-A7DB1CE458F7}">
      <dgm:prSet/>
      <dgm:spPr>
        <a:blipFill rotWithShape="1">
          <a:blip xmlns:r="http://schemas.openxmlformats.org/officeDocument/2006/relationships" r:embed="rId1"/>
          <a:stretch>
            <a:fillRect/>
          </a:stretch>
        </a:blipFill>
      </dgm:spPr>
      <dgm:t>
        <a:bodyPr/>
        <a:lstStyle/>
        <a:p>
          <a:endParaRPr lang="es-MX"/>
        </a:p>
      </dgm:t>
    </dgm:pt>
    <dgm:pt modelId="{E69C4859-ACF1-48B4-A62F-F476CD12B5E9}" type="pres">
      <dgm:prSet presAssocID="{08E6B390-9E76-4580-A3C6-5CF35350D819}" presName="Name0" presStyleCnt="0">
        <dgm:presLayoutVars>
          <dgm:chMax val="7"/>
          <dgm:chPref val="7"/>
          <dgm:dir/>
        </dgm:presLayoutVars>
      </dgm:prSet>
      <dgm:spPr/>
      <dgm:t>
        <a:bodyPr/>
        <a:lstStyle/>
        <a:p>
          <a:endParaRPr lang="es-MX"/>
        </a:p>
      </dgm:t>
    </dgm:pt>
    <dgm:pt modelId="{1D7AF3DA-B609-4FFD-9103-45BB4EBF6EFC}" type="pres">
      <dgm:prSet presAssocID="{236E4E69-4C59-4191-8F3F-B5E3A8205884}" presName="parTx1" presStyleLbl="node1" presStyleIdx="0" presStyleCnt="1" custLinFactNeighborX="22077" custLinFactNeighborY="31340"/>
      <dgm:spPr/>
      <dgm:t>
        <a:bodyPr/>
        <a:lstStyle/>
        <a:p>
          <a:endParaRPr lang="es-MX"/>
        </a:p>
      </dgm:t>
    </dgm:pt>
    <dgm:pt modelId="{686395F4-A2EF-4924-8CA4-89D649236727}" type="pres">
      <dgm:prSet presAssocID="{1D2A3C4C-AE4E-480C-8886-72B7E4A05248}" presName="picture1" presStyleCnt="0"/>
      <dgm:spPr/>
    </dgm:pt>
    <dgm:pt modelId="{5943AE99-DC7D-4277-A367-35AC672F75B8}" type="pres">
      <dgm:prSet presAssocID="{1D2A3C4C-AE4E-480C-8886-72B7E4A05248}" presName="imageRepeatNode" presStyleLbl="fgImgPlace1" presStyleIdx="0" presStyleCnt="1" custLinFactNeighborX="49977" custLinFactNeighborY="33328"/>
      <dgm:spPr/>
      <dgm:t>
        <a:bodyPr/>
        <a:lstStyle/>
        <a:p>
          <a:endParaRPr lang="es-MX"/>
        </a:p>
      </dgm:t>
    </dgm:pt>
  </dgm:ptLst>
  <dgm:cxnLst>
    <dgm:cxn modelId="{C1C214E5-F1AD-4070-8C42-A7DB1CE458F7}" srcId="{08E6B390-9E76-4580-A3C6-5CF35350D819}" destId="{236E4E69-4C59-4191-8F3F-B5E3A8205884}" srcOrd="0" destOrd="0" parTransId="{7F0A074E-539C-4FD9-B7AB-9DB2F91E2D71}" sibTransId="{1D2A3C4C-AE4E-480C-8886-72B7E4A05248}"/>
    <dgm:cxn modelId="{9B844E2C-BA92-4810-B672-AE71BC1B1E26}" type="presOf" srcId="{236E4E69-4C59-4191-8F3F-B5E3A8205884}" destId="{1D7AF3DA-B609-4FFD-9103-45BB4EBF6EFC}" srcOrd="0" destOrd="0" presId="urn:microsoft.com/office/officeart/2008/layout/AscendingPictureAccentProcess"/>
    <dgm:cxn modelId="{65D1A60C-1189-44B5-8322-754F7489019D}" type="presOf" srcId="{1D2A3C4C-AE4E-480C-8886-72B7E4A05248}" destId="{5943AE99-DC7D-4277-A367-35AC672F75B8}" srcOrd="0" destOrd="0" presId="urn:microsoft.com/office/officeart/2008/layout/AscendingPictureAccentProcess"/>
    <dgm:cxn modelId="{56901208-4D37-411A-8E3B-75EBB2CA5AAD}" type="presOf" srcId="{08E6B390-9E76-4580-A3C6-5CF35350D819}" destId="{E69C4859-ACF1-48B4-A62F-F476CD12B5E9}" srcOrd="0" destOrd="0" presId="urn:microsoft.com/office/officeart/2008/layout/AscendingPictureAccentProcess"/>
    <dgm:cxn modelId="{241C0C58-2E44-45BE-A097-57D58ABF029A}" type="presParOf" srcId="{E69C4859-ACF1-48B4-A62F-F476CD12B5E9}" destId="{1D7AF3DA-B609-4FFD-9103-45BB4EBF6EFC}" srcOrd="0" destOrd="0" presId="urn:microsoft.com/office/officeart/2008/layout/AscendingPictureAccentProcess"/>
    <dgm:cxn modelId="{2918BF49-C68E-4AFA-BB55-71FFBECD0616}" type="presParOf" srcId="{E69C4859-ACF1-48B4-A62F-F476CD12B5E9}" destId="{686395F4-A2EF-4924-8CA4-89D649236727}" srcOrd="1" destOrd="0" presId="urn:microsoft.com/office/officeart/2008/layout/AscendingPictureAccentProcess"/>
    <dgm:cxn modelId="{D7490080-AFB1-4376-9886-0F8FBB2B3C98}" type="presParOf" srcId="{686395F4-A2EF-4924-8CA4-89D649236727}" destId="{5943AE99-DC7D-4277-A367-35AC672F75B8}"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8E6B390-9E76-4580-A3C6-5CF35350D819}" type="doc">
      <dgm:prSet loTypeId="urn:microsoft.com/office/officeart/2008/layout/AscendingPictureAccentProcess" loCatId="process" qsTypeId="urn:microsoft.com/office/officeart/2005/8/quickstyle/simple1" qsCatId="simple" csTypeId="urn:microsoft.com/office/officeart/2005/8/colors/accent1_2" csCatId="accent1" phldr="1"/>
      <dgm:spPr/>
      <dgm:t>
        <a:bodyPr/>
        <a:lstStyle/>
        <a:p>
          <a:endParaRPr lang="es-MX"/>
        </a:p>
      </dgm:t>
    </dgm:pt>
    <dgm:pt modelId="{BE65D553-ACCA-438E-BECB-509DC9F6F081}">
      <dgm:prSet phldrT="[Texto]"/>
      <dgm:spPr/>
      <dgm:t>
        <a:bodyPr/>
        <a:lstStyle/>
        <a:p>
          <a:r>
            <a:rPr lang="es-MX" dirty="0" smtClean="0"/>
            <a:t>Conflicto de intereses entre los miembros.</a:t>
          </a:r>
          <a:endParaRPr lang="es-MX" dirty="0"/>
        </a:p>
      </dgm:t>
    </dgm:pt>
    <dgm:pt modelId="{8A3C1643-3ACB-4EDE-B4B1-E5043BEA3F0B}" type="parTrans" cxnId="{5C081B8E-90F7-46B6-9D06-5D0EB8B84C34}">
      <dgm:prSet/>
      <dgm:spPr/>
      <dgm:t>
        <a:bodyPr/>
        <a:lstStyle/>
        <a:p>
          <a:endParaRPr lang="es-MX"/>
        </a:p>
      </dgm:t>
    </dgm:pt>
    <dgm:pt modelId="{43123C1F-C781-4B73-A86E-7B190DE8DF99}" type="sibTrans" cxnId="{5C081B8E-90F7-46B6-9D06-5D0EB8B84C34}">
      <dgm:prSet/>
      <dgm:spPr>
        <a:blipFill rotWithShape="1">
          <a:blip xmlns:r="http://schemas.openxmlformats.org/officeDocument/2006/relationships" r:embed="rId1"/>
          <a:stretch>
            <a:fillRect/>
          </a:stretch>
        </a:blipFill>
      </dgm:spPr>
      <dgm:t>
        <a:bodyPr/>
        <a:lstStyle/>
        <a:p>
          <a:endParaRPr lang="es-MX"/>
        </a:p>
      </dgm:t>
    </dgm:pt>
    <dgm:pt modelId="{E69C4859-ACF1-48B4-A62F-F476CD12B5E9}" type="pres">
      <dgm:prSet presAssocID="{08E6B390-9E76-4580-A3C6-5CF35350D819}" presName="Name0" presStyleCnt="0">
        <dgm:presLayoutVars>
          <dgm:chMax val="7"/>
          <dgm:chPref val="7"/>
          <dgm:dir/>
        </dgm:presLayoutVars>
      </dgm:prSet>
      <dgm:spPr/>
      <dgm:t>
        <a:bodyPr/>
        <a:lstStyle/>
        <a:p>
          <a:endParaRPr lang="es-MX"/>
        </a:p>
      </dgm:t>
    </dgm:pt>
    <dgm:pt modelId="{187805C2-D96A-4CD2-848F-8D58EB602A49}" type="pres">
      <dgm:prSet presAssocID="{BE65D553-ACCA-438E-BECB-509DC9F6F081}" presName="parTx1" presStyleLbl="node1" presStyleIdx="0" presStyleCnt="1" custLinFactNeighborX="12195" custLinFactNeighborY="22643"/>
      <dgm:spPr/>
      <dgm:t>
        <a:bodyPr/>
        <a:lstStyle/>
        <a:p>
          <a:endParaRPr lang="es-MX"/>
        </a:p>
      </dgm:t>
    </dgm:pt>
    <dgm:pt modelId="{0D03ADE5-E792-415F-9139-0606BD80EF3E}" type="pres">
      <dgm:prSet presAssocID="{43123C1F-C781-4B73-A86E-7B190DE8DF99}" presName="picture1" presStyleCnt="0"/>
      <dgm:spPr/>
    </dgm:pt>
    <dgm:pt modelId="{44CA5A61-2616-46E1-B85A-58CDA813420C}" type="pres">
      <dgm:prSet presAssocID="{43123C1F-C781-4B73-A86E-7B190DE8DF99}" presName="imageRepeatNode" presStyleLbl="fgImgPlace1" presStyleIdx="0" presStyleCnt="1" custLinFactNeighborX="34161" custLinFactNeighborY="30272"/>
      <dgm:spPr/>
      <dgm:t>
        <a:bodyPr/>
        <a:lstStyle/>
        <a:p>
          <a:endParaRPr lang="es-MX"/>
        </a:p>
      </dgm:t>
    </dgm:pt>
  </dgm:ptLst>
  <dgm:cxnLst>
    <dgm:cxn modelId="{E06F87B7-B315-4E81-988B-B356FB33C1E3}" type="presOf" srcId="{BE65D553-ACCA-438E-BECB-509DC9F6F081}" destId="{187805C2-D96A-4CD2-848F-8D58EB602A49}" srcOrd="0" destOrd="0" presId="urn:microsoft.com/office/officeart/2008/layout/AscendingPictureAccentProcess"/>
    <dgm:cxn modelId="{5C081B8E-90F7-46B6-9D06-5D0EB8B84C34}" srcId="{08E6B390-9E76-4580-A3C6-5CF35350D819}" destId="{BE65D553-ACCA-438E-BECB-509DC9F6F081}" srcOrd="0" destOrd="0" parTransId="{8A3C1643-3ACB-4EDE-B4B1-E5043BEA3F0B}" sibTransId="{43123C1F-C781-4B73-A86E-7B190DE8DF99}"/>
    <dgm:cxn modelId="{D70D8D09-83D3-418F-AF21-8891BCEC77C7}" type="presOf" srcId="{08E6B390-9E76-4580-A3C6-5CF35350D819}" destId="{E69C4859-ACF1-48B4-A62F-F476CD12B5E9}" srcOrd="0" destOrd="0" presId="urn:microsoft.com/office/officeart/2008/layout/AscendingPictureAccentProcess"/>
    <dgm:cxn modelId="{97F34E69-A662-454A-902E-ED3411B99FC1}" type="presOf" srcId="{43123C1F-C781-4B73-A86E-7B190DE8DF99}" destId="{44CA5A61-2616-46E1-B85A-58CDA813420C}" srcOrd="0" destOrd="0" presId="urn:microsoft.com/office/officeart/2008/layout/AscendingPictureAccentProcess"/>
    <dgm:cxn modelId="{0C58C6C6-2D24-4FE3-8813-7E194F044E89}" type="presParOf" srcId="{E69C4859-ACF1-48B4-A62F-F476CD12B5E9}" destId="{187805C2-D96A-4CD2-848F-8D58EB602A49}" srcOrd="0" destOrd="0" presId="urn:microsoft.com/office/officeart/2008/layout/AscendingPictureAccentProcess"/>
    <dgm:cxn modelId="{06185AC8-0565-4DC2-9A5F-A88F91172125}" type="presParOf" srcId="{E69C4859-ACF1-48B4-A62F-F476CD12B5E9}" destId="{0D03ADE5-E792-415F-9139-0606BD80EF3E}" srcOrd="1" destOrd="0" presId="urn:microsoft.com/office/officeart/2008/layout/AscendingPictureAccentProcess"/>
    <dgm:cxn modelId="{A4496041-F6D4-4043-AAAC-EBAD37559D23}" type="presParOf" srcId="{0D03ADE5-E792-415F-9139-0606BD80EF3E}" destId="{44CA5A61-2616-46E1-B85A-58CDA813420C}"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8E6B390-9E76-4580-A3C6-5CF35350D819}" type="doc">
      <dgm:prSet loTypeId="urn:microsoft.com/office/officeart/2008/layout/AscendingPictureAccentProcess" loCatId="process" qsTypeId="urn:microsoft.com/office/officeart/2005/8/quickstyle/simple1" qsCatId="simple" csTypeId="urn:microsoft.com/office/officeart/2005/8/colors/accent1_2" csCatId="accent1" phldr="1"/>
      <dgm:spPr/>
      <dgm:t>
        <a:bodyPr/>
        <a:lstStyle/>
        <a:p>
          <a:endParaRPr lang="es-MX"/>
        </a:p>
      </dgm:t>
    </dgm:pt>
    <dgm:pt modelId="{A1481C5B-77C8-4FDA-A0C8-C678D98FDE8E}">
      <dgm:prSet/>
      <dgm:spPr/>
      <dgm:t>
        <a:bodyPr/>
        <a:lstStyle/>
        <a:p>
          <a:r>
            <a:rPr lang="es-MX" dirty="0" smtClean="0"/>
            <a:t>Organización interna: tareas, responsabilidades y derecho.</a:t>
          </a:r>
          <a:endParaRPr lang="es-MX" dirty="0"/>
        </a:p>
      </dgm:t>
    </dgm:pt>
    <dgm:pt modelId="{6A0CD331-EAFE-4C3A-8E3A-1B71F2E07EF8}" type="parTrans" cxnId="{92190F46-5E16-4C54-A26B-831F30D24F14}">
      <dgm:prSet/>
      <dgm:spPr/>
      <dgm:t>
        <a:bodyPr/>
        <a:lstStyle/>
        <a:p>
          <a:endParaRPr lang="es-MX"/>
        </a:p>
      </dgm:t>
    </dgm:pt>
    <dgm:pt modelId="{49B82EAA-927B-44A7-98DA-0B5F1D83F332}" type="sibTrans" cxnId="{92190F46-5E16-4C54-A26B-831F30D24F14}">
      <dgm:prSet/>
      <dgm:spPr>
        <a:blipFill rotWithShape="1">
          <a:blip xmlns:r="http://schemas.openxmlformats.org/officeDocument/2006/relationships" r:embed="rId1"/>
          <a:stretch>
            <a:fillRect/>
          </a:stretch>
        </a:blipFill>
      </dgm:spPr>
      <dgm:t>
        <a:bodyPr/>
        <a:lstStyle/>
        <a:p>
          <a:endParaRPr lang="es-MX"/>
        </a:p>
      </dgm:t>
    </dgm:pt>
    <dgm:pt modelId="{E69C4859-ACF1-48B4-A62F-F476CD12B5E9}" type="pres">
      <dgm:prSet presAssocID="{08E6B390-9E76-4580-A3C6-5CF35350D819}" presName="Name0" presStyleCnt="0">
        <dgm:presLayoutVars>
          <dgm:chMax val="7"/>
          <dgm:chPref val="7"/>
          <dgm:dir/>
        </dgm:presLayoutVars>
      </dgm:prSet>
      <dgm:spPr/>
      <dgm:t>
        <a:bodyPr/>
        <a:lstStyle/>
        <a:p>
          <a:endParaRPr lang="es-MX"/>
        </a:p>
      </dgm:t>
    </dgm:pt>
    <dgm:pt modelId="{795F71A8-D91D-443F-8762-F8D003947F9B}" type="pres">
      <dgm:prSet presAssocID="{A1481C5B-77C8-4FDA-A0C8-C678D98FDE8E}" presName="parTx1" presStyleLbl="node1" presStyleIdx="0" presStyleCnt="1" custLinFactNeighborX="33246" custLinFactNeighborY="22101"/>
      <dgm:spPr/>
      <dgm:t>
        <a:bodyPr/>
        <a:lstStyle/>
        <a:p>
          <a:endParaRPr lang="es-MX"/>
        </a:p>
      </dgm:t>
    </dgm:pt>
    <dgm:pt modelId="{C1BF5649-D3B5-43CC-B417-DD897017DC2C}" type="pres">
      <dgm:prSet presAssocID="{49B82EAA-927B-44A7-98DA-0B5F1D83F332}" presName="picture1" presStyleCnt="0"/>
      <dgm:spPr/>
    </dgm:pt>
    <dgm:pt modelId="{E79F4187-77AC-4B3E-B714-11E1A2139AE3}" type="pres">
      <dgm:prSet presAssocID="{49B82EAA-927B-44A7-98DA-0B5F1D83F332}" presName="imageRepeatNode" presStyleLbl="fgImgPlace1" presStyleIdx="0" presStyleCnt="1" custLinFactNeighborX="78633" custLinFactNeighborY="29931"/>
      <dgm:spPr/>
      <dgm:t>
        <a:bodyPr/>
        <a:lstStyle/>
        <a:p>
          <a:endParaRPr lang="es-MX"/>
        </a:p>
      </dgm:t>
    </dgm:pt>
  </dgm:ptLst>
  <dgm:cxnLst>
    <dgm:cxn modelId="{ACD79204-4403-42A9-93F7-79206AD84F21}" type="presOf" srcId="{08E6B390-9E76-4580-A3C6-5CF35350D819}" destId="{E69C4859-ACF1-48B4-A62F-F476CD12B5E9}" srcOrd="0" destOrd="0" presId="urn:microsoft.com/office/officeart/2008/layout/AscendingPictureAccentProcess"/>
    <dgm:cxn modelId="{077FE238-2F16-4B7A-9F78-96B5F841C463}" type="presOf" srcId="{A1481C5B-77C8-4FDA-A0C8-C678D98FDE8E}" destId="{795F71A8-D91D-443F-8762-F8D003947F9B}" srcOrd="0" destOrd="0" presId="urn:microsoft.com/office/officeart/2008/layout/AscendingPictureAccentProcess"/>
    <dgm:cxn modelId="{92190F46-5E16-4C54-A26B-831F30D24F14}" srcId="{08E6B390-9E76-4580-A3C6-5CF35350D819}" destId="{A1481C5B-77C8-4FDA-A0C8-C678D98FDE8E}" srcOrd="0" destOrd="0" parTransId="{6A0CD331-EAFE-4C3A-8E3A-1B71F2E07EF8}" sibTransId="{49B82EAA-927B-44A7-98DA-0B5F1D83F332}"/>
    <dgm:cxn modelId="{D8449E7F-B326-48AC-ACF9-C9060AB20F7B}" type="presOf" srcId="{49B82EAA-927B-44A7-98DA-0B5F1D83F332}" destId="{E79F4187-77AC-4B3E-B714-11E1A2139AE3}" srcOrd="0" destOrd="0" presId="urn:microsoft.com/office/officeart/2008/layout/AscendingPictureAccentProcess"/>
    <dgm:cxn modelId="{920F90FA-1910-423D-9FAA-4AE45FF18C18}" type="presParOf" srcId="{E69C4859-ACF1-48B4-A62F-F476CD12B5E9}" destId="{795F71A8-D91D-443F-8762-F8D003947F9B}" srcOrd="0" destOrd="0" presId="urn:microsoft.com/office/officeart/2008/layout/AscendingPictureAccentProcess"/>
    <dgm:cxn modelId="{35F34045-38BD-464D-B3B4-40ACC889BB06}" type="presParOf" srcId="{E69C4859-ACF1-48B4-A62F-F476CD12B5E9}" destId="{C1BF5649-D3B5-43CC-B417-DD897017DC2C}" srcOrd="1" destOrd="0" presId="urn:microsoft.com/office/officeart/2008/layout/AscendingPictureAccentProcess"/>
    <dgm:cxn modelId="{30832BB3-AEB3-4AC4-97F2-31A1D088489A}" type="presParOf" srcId="{C1BF5649-D3B5-43CC-B417-DD897017DC2C}" destId="{E79F4187-77AC-4B3E-B714-11E1A2139AE3}"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8E6B390-9E76-4580-A3C6-5CF35350D819}" type="doc">
      <dgm:prSet loTypeId="urn:microsoft.com/office/officeart/2008/layout/AscendingPictureAccentProcess" loCatId="process" qsTypeId="urn:microsoft.com/office/officeart/2005/8/quickstyle/simple1" qsCatId="simple" csTypeId="urn:microsoft.com/office/officeart/2005/8/colors/accent1_2" csCatId="accent1" phldr="1"/>
      <dgm:spPr/>
      <dgm:t>
        <a:bodyPr/>
        <a:lstStyle/>
        <a:p>
          <a:endParaRPr lang="es-MX"/>
        </a:p>
      </dgm:t>
    </dgm:pt>
    <dgm:pt modelId="{9FDE8547-8C56-49C5-951C-CE8BC9C3B0F4}">
      <dgm:prSet/>
      <dgm:spPr/>
      <dgm:t>
        <a:bodyPr/>
        <a:lstStyle/>
        <a:p>
          <a:r>
            <a:rPr lang="es-MX" dirty="0" smtClean="0"/>
            <a:t>Integración de los miembros: “nosotros”</a:t>
          </a:r>
          <a:endParaRPr lang="es-MX" dirty="0"/>
        </a:p>
      </dgm:t>
    </dgm:pt>
    <dgm:pt modelId="{DC4E3B72-D182-4531-98BF-F6DFF634C6F7}" type="parTrans" cxnId="{0E1844B4-E7B1-46C5-A1F9-B1C52FC2B1DB}">
      <dgm:prSet/>
      <dgm:spPr/>
      <dgm:t>
        <a:bodyPr/>
        <a:lstStyle/>
        <a:p>
          <a:endParaRPr lang="es-MX"/>
        </a:p>
      </dgm:t>
    </dgm:pt>
    <dgm:pt modelId="{11F3DB61-F4BE-4FA2-BB83-AE4C90CFF228}" type="sibTrans" cxnId="{0E1844B4-E7B1-46C5-A1F9-B1C52FC2B1DB}">
      <dgm:prSet/>
      <dgm:spPr>
        <a:blipFill rotWithShape="1">
          <a:blip xmlns:r="http://schemas.openxmlformats.org/officeDocument/2006/relationships" r:embed="rId1"/>
          <a:stretch>
            <a:fillRect/>
          </a:stretch>
        </a:blipFill>
      </dgm:spPr>
      <dgm:t>
        <a:bodyPr/>
        <a:lstStyle/>
        <a:p>
          <a:endParaRPr lang="es-MX"/>
        </a:p>
      </dgm:t>
    </dgm:pt>
    <dgm:pt modelId="{E69C4859-ACF1-48B4-A62F-F476CD12B5E9}" type="pres">
      <dgm:prSet presAssocID="{08E6B390-9E76-4580-A3C6-5CF35350D819}" presName="Name0" presStyleCnt="0">
        <dgm:presLayoutVars>
          <dgm:chMax val="7"/>
          <dgm:chPref val="7"/>
          <dgm:dir/>
        </dgm:presLayoutVars>
      </dgm:prSet>
      <dgm:spPr/>
      <dgm:t>
        <a:bodyPr/>
        <a:lstStyle/>
        <a:p>
          <a:endParaRPr lang="es-MX"/>
        </a:p>
      </dgm:t>
    </dgm:pt>
    <dgm:pt modelId="{14EE3345-8E71-4989-8E59-61D852F9400E}" type="pres">
      <dgm:prSet presAssocID="{9FDE8547-8C56-49C5-951C-CE8BC9C3B0F4}" presName="parTx1" presStyleLbl="node1" presStyleIdx="0" presStyleCnt="1" custLinFactNeighborX="26307" custLinFactNeighborY="17905"/>
      <dgm:spPr/>
      <dgm:t>
        <a:bodyPr/>
        <a:lstStyle/>
        <a:p>
          <a:endParaRPr lang="es-MX"/>
        </a:p>
      </dgm:t>
    </dgm:pt>
    <dgm:pt modelId="{D43D719D-1E01-4F6D-8BCF-BAF4DEE58C8D}" type="pres">
      <dgm:prSet presAssocID="{11F3DB61-F4BE-4FA2-BB83-AE4C90CFF228}" presName="picture1" presStyleCnt="0"/>
      <dgm:spPr/>
    </dgm:pt>
    <dgm:pt modelId="{894A559B-1E55-442F-81BE-811B42DFAF3F}" type="pres">
      <dgm:prSet presAssocID="{11F3DB61-F4BE-4FA2-BB83-AE4C90CFF228}" presName="imageRepeatNode" presStyleLbl="fgImgPlace1" presStyleIdx="0" presStyleCnt="1" custLinFactNeighborX="59155" custLinFactNeighborY="21970"/>
      <dgm:spPr/>
      <dgm:t>
        <a:bodyPr/>
        <a:lstStyle/>
        <a:p>
          <a:endParaRPr lang="es-MX"/>
        </a:p>
      </dgm:t>
    </dgm:pt>
  </dgm:ptLst>
  <dgm:cxnLst>
    <dgm:cxn modelId="{0E1844B4-E7B1-46C5-A1F9-B1C52FC2B1DB}" srcId="{08E6B390-9E76-4580-A3C6-5CF35350D819}" destId="{9FDE8547-8C56-49C5-951C-CE8BC9C3B0F4}" srcOrd="0" destOrd="0" parTransId="{DC4E3B72-D182-4531-98BF-F6DFF634C6F7}" sibTransId="{11F3DB61-F4BE-4FA2-BB83-AE4C90CFF228}"/>
    <dgm:cxn modelId="{EAC8AF16-6BA9-49C7-99D0-42057D500E1A}" type="presOf" srcId="{11F3DB61-F4BE-4FA2-BB83-AE4C90CFF228}" destId="{894A559B-1E55-442F-81BE-811B42DFAF3F}" srcOrd="0" destOrd="0" presId="urn:microsoft.com/office/officeart/2008/layout/AscendingPictureAccentProcess"/>
    <dgm:cxn modelId="{07A6BA47-64AC-4584-8E08-D981B6E34730}" type="presOf" srcId="{9FDE8547-8C56-49C5-951C-CE8BC9C3B0F4}" destId="{14EE3345-8E71-4989-8E59-61D852F9400E}" srcOrd="0" destOrd="0" presId="urn:microsoft.com/office/officeart/2008/layout/AscendingPictureAccentProcess"/>
    <dgm:cxn modelId="{01F56404-DFEC-4DCA-8379-560FC025AC1F}" type="presOf" srcId="{08E6B390-9E76-4580-A3C6-5CF35350D819}" destId="{E69C4859-ACF1-48B4-A62F-F476CD12B5E9}" srcOrd="0" destOrd="0" presId="urn:microsoft.com/office/officeart/2008/layout/AscendingPictureAccentProcess"/>
    <dgm:cxn modelId="{E2622AFB-3BCD-471E-8999-273AAE522B03}" type="presParOf" srcId="{E69C4859-ACF1-48B4-A62F-F476CD12B5E9}" destId="{14EE3345-8E71-4989-8E59-61D852F9400E}" srcOrd="0" destOrd="0" presId="urn:microsoft.com/office/officeart/2008/layout/AscendingPictureAccentProcess"/>
    <dgm:cxn modelId="{BADFBAE4-E1B3-4290-9454-2E67BA867956}" type="presParOf" srcId="{E69C4859-ACF1-48B4-A62F-F476CD12B5E9}" destId="{D43D719D-1E01-4F6D-8BCF-BAF4DEE58C8D}" srcOrd="1" destOrd="0" presId="urn:microsoft.com/office/officeart/2008/layout/AscendingPictureAccentProcess"/>
    <dgm:cxn modelId="{278E2B52-0888-4081-9588-9ED9735C1463}" type="presParOf" srcId="{D43D719D-1E01-4F6D-8BCF-BAF4DEE58C8D}" destId="{894A559B-1E55-442F-81BE-811B42DFAF3F}"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11D3BF8-3F71-493D-9117-59F51F7FF624}" type="doc">
      <dgm:prSet loTypeId="urn:microsoft.com/office/officeart/2005/8/layout/vList2" loCatId="list" qsTypeId="urn:microsoft.com/office/officeart/2005/8/quickstyle/simple5" qsCatId="simple" csTypeId="urn:microsoft.com/office/officeart/2005/8/colors/colorful3" csCatId="colorful" phldr="1"/>
      <dgm:spPr/>
      <dgm:t>
        <a:bodyPr/>
        <a:lstStyle/>
        <a:p>
          <a:endParaRPr lang="es-MX"/>
        </a:p>
      </dgm:t>
    </dgm:pt>
    <dgm:pt modelId="{70F577E7-127C-4E67-95EF-C12EAD1251D4}">
      <dgm:prSet phldrT="[Texto]"/>
      <dgm:spPr/>
      <dgm:t>
        <a:bodyPr/>
        <a:lstStyle/>
        <a:p>
          <a:r>
            <a:rPr lang="es-MX" dirty="0" smtClean="0"/>
            <a:t>Miedo al ataque</a:t>
          </a:r>
          <a:endParaRPr lang="es-MX" dirty="0"/>
        </a:p>
      </dgm:t>
    </dgm:pt>
    <dgm:pt modelId="{55C2A7C6-E766-46D5-AA15-4BBA0C37C6B6}" type="parTrans" cxnId="{3B4BBED6-E469-41D3-9010-29B85B8FB5E3}">
      <dgm:prSet/>
      <dgm:spPr/>
      <dgm:t>
        <a:bodyPr/>
        <a:lstStyle/>
        <a:p>
          <a:endParaRPr lang="es-MX"/>
        </a:p>
      </dgm:t>
    </dgm:pt>
    <dgm:pt modelId="{64AEACEF-F5B4-4548-B4BD-7AA7FBEF6388}" type="sibTrans" cxnId="{3B4BBED6-E469-41D3-9010-29B85B8FB5E3}">
      <dgm:prSet/>
      <dgm:spPr/>
      <dgm:t>
        <a:bodyPr/>
        <a:lstStyle/>
        <a:p>
          <a:endParaRPr lang="es-MX"/>
        </a:p>
      </dgm:t>
    </dgm:pt>
    <dgm:pt modelId="{8F4F6137-806B-4457-9F0B-C33881838C73}">
      <dgm:prSet phldrT="[Texto]"/>
      <dgm:spPr/>
      <dgm:t>
        <a:bodyPr/>
        <a:lstStyle/>
        <a:p>
          <a:r>
            <a:rPr lang="es-MX" dirty="0" smtClean="0"/>
            <a:t>Depende del esquema referencial del que se está provisto.</a:t>
          </a:r>
          <a:endParaRPr lang="es-MX" dirty="0"/>
        </a:p>
      </dgm:t>
    </dgm:pt>
    <dgm:pt modelId="{140D6586-4DCE-4F6F-89E7-B745D2821321}" type="parTrans" cxnId="{A5B7E4CF-CAC3-4320-9F73-655125FEE990}">
      <dgm:prSet/>
      <dgm:spPr/>
      <dgm:t>
        <a:bodyPr/>
        <a:lstStyle/>
        <a:p>
          <a:endParaRPr lang="es-MX"/>
        </a:p>
      </dgm:t>
    </dgm:pt>
    <dgm:pt modelId="{D4D57D80-B8D9-47FE-AD75-D08BC5188BD9}" type="sibTrans" cxnId="{A5B7E4CF-CAC3-4320-9F73-655125FEE990}">
      <dgm:prSet/>
      <dgm:spPr/>
      <dgm:t>
        <a:bodyPr/>
        <a:lstStyle/>
        <a:p>
          <a:endParaRPr lang="es-MX"/>
        </a:p>
      </dgm:t>
    </dgm:pt>
    <dgm:pt modelId="{76FA7F33-F107-45F9-A658-BEB580217B49}">
      <dgm:prSet phldrT="[Texto]"/>
      <dgm:spPr/>
      <dgm:t>
        <a:bodyPr/>
        <a:lstStyle/>
        <a:p>
          <a:r>
            <a:rPr lang="es-MX" dirty="0" smtClean="0"/>
            <a:t>Miedo a la pérdida</a:t>
          </a:r>
          <a:endParaRPr lang="es-MX" dirty="0"/>
        </a:p>
      </dgm:t>
    </dgm:pt>
    <dgm:pt modelId="{067EACD0-177A-4F94-B039-F1ED82F7E275}" type="parTrans" cxnId="{4074BE7E-0F8B-4C55-91E5-0E912E2B2A6F}">
      <dgm:prSet/>
      <dgm:spPr/>
      <dgm:t>
        <a:bodyPr/>
        <a:lstStyle/>
        <a:p>
          <a:endParaRPr lang="es-MX"/>
        </a:p>
      </dgm:t>
    </dgm:pt>
    <dgm:pt modelId="{3FCF7A03-9025-47A6-9491-6C5951F89714}" type="sibTrans" cxnId="{4074BE7E-0F8B-4C55-91E5-0E912E2B2A6F}">
      <dgm:prSet/>
      <dgm:spPr/>
      <dgm:t>
        <a:bodyPr/>
        <a:lstStyle/>
        <a:p>
          <a:endParaRPr lang="es-MX"/>
        </a:p>
      </dgm:t>
    </dgm:pt>
    <dgm:pt modelId="{516E3D18-E0E7-4318-B52B-ADF4348093AA}">
      <dgm:prSet phldrT="[Texto]"/>
      <dgm:spPr/>
      <dgm:t>
        <a:bodyPr/>
        <a:lstStyle/>
        <a:p>
          <a:r>
            <a:rPr lang="es-MX" dirty="0" smtClean="0"/>
            <a:t>Depende de los esquemas referenciales establecidos.</a:t>
          </a:r>
          <a:endParaRPr lang="es-MX" dirty="0"/>
        </a:p>
      </dgm:t>
    </dgm:pt>
    <dgm:pt modelId="{147D5C7C-6EAF-4AA6-BC25-5E9198DAC001}" type="parTrans" cxnId="{3AC62C24-8A92-431D-8BB2-495924A564E8}">
      <dgm:prSet/>
      <dgm:spPr/>
      <dgm:t>
        <a:bodyPr/>
        <a:lstStyle/>
        <a:p>
          <a:endParaRPr lang="es-MX"/>
        </a:p>
      </dgm:t>
    </dgm:pt>
    <dgm:pt modelId="{F84733E7-2127-428D-B104-947EE999C50C}" type="sibTrans" cxnId="{3AC62C24-8A92-431D-8BB2-495924A564E8}">
      <dgm:prSet/>
      <dgm:spPr/>
      <dgm:t>
        <a:bodyPr/>
        <a:lstStyle/>
        <a:p>
          <a:endParaRPr lang="es-MX"/>
        </a:p>
      </dgm:t>
    </dgm:pt>
    <dgm:pt modelId="{5CB1AB81-24D2-4F33-B701-788B214E0FBA}" type="pres">
      <dgm:prSet presAssocID="{911D3BF8-3F71-493D-9117-59F51F7FF624}" presName="linear" presStyleCnt="0">
        <dgm:presLayoutVars>
          <dgm:animLvl val="lvl"/>
          <dgm:resizeHandles val="exact"/>
        </dgm:presLayoutVars>
      </dgm:prSet>
      <dgm:spPr/>
      <dgm:t>
        <a:bodyPr/>
        <a:lstStyle/>
        <a:p>
          <a:endParaRPr lang="es-MX"/>
        </a:p>
      </dgm:t>
    </dgm:pt>
    <dgm:pt modelId="{389EEBC4-12D1-42D3-BEA7-24D63EF84FE5}" type="pres">
      <dgm:prSet presAssocID="{70F577E7-127C-4E67-95EF-C12EAD1251D4}" presName="parentText" presStyleLbl="node1" presStyleIdx="0" presStyleCnt="2">
        <dgm:presLayoutVars>
          <dgm:chMax val="0"/>
          <dgm:bulletEnabled val="1"/>
        </dgm:presLayoutVars>
      </dgm:prSet>
      <dgm:spPr/>
      <dgm:t>
        <a:bodyPr/>
        <a:lstStyle/>
        <a:p>
          <a:endParaRPr lang="es-MX"/>
        </a:p>
      </dgm:t>
    </dgm:pt>
    <dgm:pt modelId="{5E4B4E4C-8CE1-4F5E-9810-AF32BB2EE552}" type="pres">
      <dgm:prSet presAssocID="{70F577E7-127C-4E67-95EF-C12EAD1251D4}" presName="childText" presStyleLbl="revTx" presStyleIdx="0" presStyleCnt="2">
        <dgm:presLayoutVars>
          <dgm:bulletEnabled val="1"/>
        </dgm:presLayoutVars>
      </dgm:prSet>
      <dgm:spPr/>
      <dgm:t>
        <a:bodyPr/>
        <a:lstStyle/>
        <a:p>
          <a:endParaRPr lang="es-MX"/>
        </a:p>
      </dgm:t>
    </dgm:pt>
    <dgm:pt modelId="{CE2660B3-3FFB-4058-8DD0-7AF001EEF8C0}" type="pres">
      <dgm:prSet presAssocID="{76FA7F33-F107-45F9-A658-BEB580217B49}" presName="parentText" presStyleLbl="node1" presStyleIdx="1" presStyleCnt="2">
        <dgm:presLayoutVars>
          <dgm:chMax val="0"/>
          <dgm:bulletEnabled val="1"/>
        </dgm:presLayoutVars>
      </dgm:prSet>
      <dgm:spPr/>
      <dgm:t>
        <a:bodyPr/>
        <a:lstStyle/>
        <a:p>
          <a:endParaRPr lang="es-MX"/>
        </a:p>
      </dgm:t>
    </dgm:pt>
    <dgm:pt modelId="{8EEA144F-4C5D-4BE9-9A18-F084434841CD}" type="pres">
      <dgm:prSet presAssocID="{76FA7F33-F107-45F9-A658-BEB580217B49}" presName="childText" presStyleLbl="revTx" presStyleIdx="1" presStyleCnt="2">
        <dgm:presLayoutVars>
          <dgm:bulletEnabled val="1"/>
        </dgm:presLayoutVars>
      </dgm:prSet>
      <dgm:spPr/>
      <dgm:t>
        <a:bodyPr/>
        <a:lstStyle/>
        <a:p>
          <a:endParaRPr lang="es-MX"/>
        </a:p>
      </dgm:t>
    </dgm:pt>
  </dgm:ptLst>
  <dgm:cxnLst>
    <dgm:cxn modelId="{44939DDA-C497-4565-B271-1B1CE256A14B}" type="presOf" srcId="{8F4F6137-806B-4457-9F0B-C33881838C73}" destId="{5E4B4E4C-8CE1-4F5E-9810-AF32BB2EE552}" srcOrd="0" destOrd="0" presId="urn:microsoft.com/office/officeart/2005/8/layout/vList2"/>
    <dgm:cxn modelId="{3AC62C24-8A92-431D-8BB2-495924A564E8}" srcId="{76FA7F33-F107-45F9-A658-BEB580217B49}" destId="{516E3D18-E0E7-4318-B52B-ADF4348093AA}" srcOrd="0" destOrd="0" parTransId="{147D5C7C-6EAF-4AA6-BC25-5E9198DAC001}" sibTransId="{F84733E7-2127-428D-B104-947EE999C50C}"/>
    <dgm:cxn modelId="{A5B7E4CF-CAC3-4320-9F73-655125FEE990}" srcId="{70F577E7-127C-4E67-95EF-C12EAD1251D4}" destId="{8F4F6137-806B-4457-9F0B-C33881838C73}" srcOrd="0" destOrd="0" parTransId="{140D6586-4DCE-4F6F-89E7-B745D2821321}" sibTransId="{D4D57D80-B8D9-47FE-AD75-D08BC5188BD9}"/>
    <dgm:cxn modelId="{58CBDFBB-B54E-4E8C-911F-305BF5ECA736}" type="presOf" srcId="{70F577E7-127C-4E67-95EF-C12EAD1251D4}" destId="{389EEBC4-12D1-42D3-BEA7-24D63EF84FE5}" srcOrd="0" destOrd="0" presId="urn:microsoft.com/office/officeart/2005/8/layout/vList2"/>
    <dgm:cxn modelId="{4074BE7E-0F8B-4C55-91E5-0E912E2B2A6F}" srcId="{911D3BF8-3F71-493D-9117-59F51F7FF624}" destId="{76FA7F33-F107-45F9-A658-BEB580217B49}" srcOrd="1" destOrd="0" parTransId="{067EACD0-177A-4F94-B039-F1ED82F7E275}" sibTransId="{3FCF7A03-9025-47A6-9491-6C5951F89714}"/>
    <dgm:cxn modelId="{BEB67126-85E1-4136-B5AB-77A71F2EFAC3}" type="presOf" srcId="{76FA7F33-F107-45F9-A658-BEB580217B49}" destId="{CE2660B3-3FFB-4058-8DD0-7AF001EEF8C0}" srcOrd="0" destOrd="0" presId="urn:microsoft.com/office/officeart/2005/8/layout/vList2"/>
    <dgm:cxn modelId="{970B04E5-E3F5-4BA2-9921-F1B52A129DC7}" type="presOf" srcId="{516E3D18-E0E7-4318-B52B-ADF4348093AA}" destId="{8EEA144F-4C5D-4BE9-9A18-F084434841CD}" srcOrd="0" destOrd="0" presId="urn:microsoft.com/office/officeart/2005/8/layout/vList2"/>
    <dgm:cxn modelId="{BDFE371E-EA8D-401C-A09C-D29C0E8E3BBC}" type="presOf" srcId="{911D3BF8-3F71-493D-9117-59F51F7FF624}" destId="{5CB1AB81-24D2-4F33-B701-788B214E0FBA}" srcOrd="0" destOrd="0" presId="urn:microsoft.com/office/officeart/2005/8/layout/vList2"/>
    <dgm:cxn modelId="{3B4BBED6-E469-41D3-9010-29B85B8FB5E3}" srcId="{911D3BF8-3F71-493D-9117-59F51F7FF624}" destId="{70F577E7-127C-4E67-95EF-C12EAD1251D4}" srcOrd="0" destOrd="0" parTransId="{55C2A7C6-E766-46D5-AA15-4BBA0C37C6B6}" sibTransId="{64AEACEF-F5B4-4548-B4BD-7AA7FBEF6388}"/>
    <dgm:cxn modelId="{23A35427-B251-4B54-BF8F-3B1667962CB0}" type="presParOf" srcId="{5CB1AB81-24D2-4F33-B701-788B214E0FBA}" destId="{389EEBC4-12D1-42D3-BEA7-24D63EF84FE5}" srcOrd="0" destOrd="0" presId="urn:microsoft.com/office/officeart/2005/8/layout/vList2"/>
    <dgm:cxn modelId="{2AC78B39-5502-407A-9CEE-E0C3FF8A4BD2}" type="presParOf" srcId="{5CB1AB81-24D2-4F33-B701-788B214E0FBA}" destId="{5E4B4E4C-8CE1-4F5E-9810-AF32BB2EE552}" srcOrd="1" destOrd="0" presId="urn:microsoft.com/office/officeart/2005/8/layout/vList2"/>
    <dgm:cxn modelId="{0C750ECF-AC3A-49D9-86D3-1E2A6680E545}" type="presParOf" srcId="{5CB1AB81-24D2-4F33-B701-788B214E0FBA}" destId="{CE2660B3-3FFB-4058-8DD0-7AF001EEF8C0}" srcOrd="2" destOrd="0" presId="urn:microsoft.com/office/officeart/2005/8/layout/vList2"/>
    <dgm:cxn modelId="{358C8270-69B6-4D20-8134-30106B9F03EC}" type="presParOf" srcId="{5CB1AB81-24D2-4F33-B701-788B214E0FBA}" destId="{8EEA144F-4C5D-4BE9-9A18-F084434841CD}"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77455D-1B89-4A29-A1A2-E9256119577D}">
      <dsp:nvSpPr>
        <dsp:cNvPr id="0" name=""/>
        <dsp:cNvSpPr/>
      </dsp:nvSpPr>
      <dsp:spPr>
        <a:xfrm>
          <a:off x="5045108" y="478143"/>
          <a:ext cx="2443560" cy="2443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s-MX" sz="2700" kern="1200" dirty="0" smtClean="0">
              <a:solidFill>
                <a:schemeClr val="tx1"/>
              </a:solidFill>
            </a:rPr>
            <a:t>UC I Antecedentes históricos de la Psicología de los grupos</a:t>
          </a:r>
          <a:endParaRPr lang="es-MX" sz="2700" kern="1200" dirty="0">
            <a:solidFill>
              <a:schemeClr val="tx1"/>
            </a:solidFill>
          </a:endParaRPr>
        </a:p>
      </dsp:txBody>
      <dsp:txXfrm>
        <a:off x="5045108" y="478143"/>
        <a:ext cx="2443560" cy="2443560"/>
      </dsp:txXfrm>
    </dsp:sp>
    <dsp:sp modelId="{79FCEC35-A63C-4A35-B0CB-3938EECD32FB}">
      <dsp:nvSpPr>
        <dsp:cNvPr id="0" name=""/>
        <dsp:cNvSpPr/>
      </dsp:nvSpPr>
      <dsp:spPr>
        <a:xfrm>
          <a:off x="1324025" y="-2398"/>
          <a:ext cx="5776884" cy="5776884"/>
        </a:xfrm>
        <a:prstGeom prst="circularArrow">
          <a:avLst>
            <a:gd name="adj1" fmla="val 8248"/>
            <a:gd name="adj2" fmla="val 576103"/>
            <a:gd name="adj3" fmla="val 2963921"/>
            <a:gd name="adj4" fmla="val 51679"/>
            <a:gd name="adj5" fmla="val 9623"/>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D312AC-9F47-412C-86DC-8D05F500CA70}">
      <dsp:nvSpPr>
        <dsp:cNvPr id="0" name=""/>
        <dsp:cNvSpPr/>
      </dsp:nvSpPr>
      <dsp:spPr>
        <a:xfrm>
          <a:off x="2990687" y="4036503"/>
          <a:ext cx="2443560" cy="2443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s-MX" sz="2700" kern="1200" dirty="0" smtClean="0">
              <a:solidFill>
                <a:srgbClr val="C00000"/>
              </a:solidFill>
            </a:rPr>
            <a:t>UC II</a:t>
          </a:r>
        </a:p>
        <a:p>
          <a:pPr lvl="0" algn="ctr" defTabSz="1200150">
            <a:lnSpc>
              <a:spcPct val="90000"/>
            </a:lnSpc>
            <a:spcBef>
              <a:spcPct val="0"/>
            </a:spcBef>
            <a:spcAft>
              <a:spcPct val="35000"/>
            </a:spcAft>
          </a:pPr>
          <a:r>
            <a:rPr lang="es-MX" sz="2700" kern="1200" dirty="0" smtClean="0">
              <a:solidFill>
                <a:srgbClr val="C00000"/>
              </a:solidFill>
            </a:rPr>
            <a:t>Estructura y funcionamiento del grupo</a:t>
          </a:r>
          <a:endParaRPr lang="es-MX" sz="2700" kern="1200" dirty="0">
            <a:solidFill>
              <a:srgbClr val="C00000"/>
            </a:solidFill>
          </a:endParaRPr>
        </a:p>
      </dsp:txBody>
      <dsp:txXfrm>
        <a:off x="2990687" y="4036503"/>
        <a:ext cx="2443560" cy="2443560"/>
      </dsp:txXfrm>
    </dsp:sp>
    <dsp:sp modelId="{3EF09174-B95E-4B97-9FA9-5DA6DF3EC504}">
      <dsp:nvSpPr>
        <dsp:cNvPr id="0" name=""/>
        <dsp:cNvSpPr/>
      </dsp:nvSpPr>
      <dsp:spPr>
        <a:xfrm>
          <a:off x="1324025" y="-2398"/>
          <a:ext cx="5776884" cy="5776884"/>
        </a:xfrm>
        <a:prstGeom prst="circularArrow">
          <a:avLst>
            <a:gd name="adj1" fmla="val 8248"/>
            <a:gd name="adj2" fmla="val 576103"/>
            <a:gd name="adj3" fmla="val 10172218"/>
            <a:gd name="adj4" fmla="val 7259977"/>
            <a:gd name="adj5" fmla="val 9623"/>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A87F57-C8A1-4B34-8DA1-D536C6AF59C3}">
      <dsp:nvSpPr>
        <dsp:cNvPr id="0" name=""/>
        <dsp:cNvSpPr/>
      </dsp:nvSpPr>
      <dsp:spPr>
        <a:xfrm>
          <a:off x="936267" y="478143"/>
          <a:ext cx="2443560" cy="2443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s-MX" sz="2700" kern="1200" dirty="0" smtClean="0"/>
            <a:t>UC III</a:t>
          </a:r>
        </a:p>
        <a:p>
          <a:pPr lvl="0" algn="ctr" defTabSz="1200150">
            <a:lnSpc>
              <a:spcPct val="90000"/>
            </a:lnSpc>
            <a:spcBef>
              <a:spcPct val="0"/>
            </a:spcBef>
            <a:spcAft>
              <a:spcPct val="35000"/>
            </a:spcAft>
          </a:pPr>
          <a:r>
            <a:rPr lang="es-MX" sz="2700" kern="1200" dirty="0" smtClean="0"/>
            <a:t>Niveles de intervención a partir de la psicología social</a:t>
          </a:r>
          <a:endParaRPr lang="es-MX" sz="2700" kern="1200" dirty="0"/>
        </a:p>
      </dsp:txBody>
      <dsp:txXfrm>
        <a:off x="936267" y="478143"/>
        <a:ext cx="2443560" cy="2443560"/>
      </dsp:txXfrm>
    </dsp:sp>
    <dsp:sp modelId="{463B9DE7-DF1A-4146-A5D0-B01A36543DE6}">
      <dsp:nvSpPr>
        <dsp:cNvPr id="0" name=""/>
        <dsp:cNvSpPr/>
      </dsp:nvSpPr>
      <dsp:spPr>
        <a:xfrm>
          <a:off x="1324025" y="-2398"/>
          <a:ext cx="5776884" cy="5776884"/>
        </a:xfrm>
        <a:prstGeom prst="circularArrow">
          <a:avLst>
            <a:gd name="adj1" fmla="val 8248"/>
            <a:gd name="adj2" fmla="val 576103"/>
            <a:gd name="adj3" fmla="val 16856782"/>
            <a:gd name="adj4" fmla="val 14967116"/>
            <a:gd name="adj5" fmla="val 9623"/>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20F322-4BEA-4EA6-9FFB-463EFAC461E4}">
      <dsp:nvSpPr>
        <dsp:cNvPr id="0" name=""/>
        <dsp:cNvSpPr/>
      </dsp:nvSpPr>
      <dsp:spPr>
        <a:xfrm>
          <a:off x="2196388" y="4124712"/>
          <a:ext cx="2569464" cy="2215326"/>
        </a:xfrm>
        <a:prstGeom prst="hexagon">
          <a:avLst>
            <a:gd name="adj" fmla="val 25000"/>
            <a:gd name="vf" fmla="val 115470"/>
          </a:avLst>
        </a:prstGeom>
        <a:gradFill rotWithShape="0">
          <a:gsLst>
            <a:gs pos="0">
              <a:schemeClr val="accent2">
                <a:hueOff val="0"/>
                <a:satOff val="0"/>
                <a:lumOff val="0"/>
                <a:alphaOff val="0"/>
              </a:schemeClr>
            </a:gs>
            <a:gs pos="90000">
              <a:schemeClr val="accent2">
                <a:hueOff val="0"/>
                <a:satOff val="0"/>
                <a:lumOff val="0"/>
                <a:alphaOff val="0"/>
                <a:shade val="100000"/>
                <a:satMod val="105000"/>
              </a:schemeClr>
            </a:gs>
            <a:gs pos="100000">
              <a:schemeClr val="accent2">
                <a:hueOff val="0"/>
                <a:satOff val="0"/>
                <a:lumOff val="0"/>
                <a:alphaOff val="0"/>
                <a:shade val="80000"/>
                <a:satMod val="120000"/>
              </a:schemeClr>
            </a:gs>
          </a:gsLst>
          <a:path path="circle">
            <a:fillToRect l="100000" t="100000" r="100000" b="100000"/>
          </a:path>
        </a:gradFill>
        <a:ln w="10000" cap="flat" cmpd="sng" algn="ctr">
          <a:solidFill>
            <a:schemeClr val="accent2">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0" tIns="27940" rIns="0" bIns="27940" numCol="1" spcCol="1270" anchor="ctr" anchorCtr="0">
          <a:noAutofit/>
        </a:bodyPr>
        <a:lstStyle/>
        <a:p>
          <a:pPr lvl="0" algn="ctr" defTabSz="977900">
            <a:lnSpc>
              <a:spcPct val="90000"/>
            </a:lnSpc>
            <a:spcBef>
              <a:spcPct val="0"/>
            </a:spcBef>
            <a:spcAft>
              <a:spcPct val="35000"/>
            </a:spcAft>
          </a:pPr>
          <a:r>
            <a:rPr lang="es-MX" sz="2200" kern="1200" smtClean="0"/>
            <a:t>ESQUEMA OPERATIVO</a:t>
          </a:r>
          <a:endParaRPr lang="es-MX" sz="2200" kern="1200" dirty="0"/>
        </a:p>
      </dsp:txBody>
      <dsp:txXfrm>
        <a:off x="2595120" y="4468489"/>
        <a:ext cx="1772000" cy="1527772"/>
      </dsp:txXfrm>
    </dsp:sp>
    <dsp:sp modelId="{35DFFB10-5998-4520-9971-8DA099D38C53}">
      <dsp:nvSpPr>
        <dsp:cNvPr id="0" name=""/>
        <dsp:cNvSpPr/>
      </dsp:nvSpPr>
      <dsp:spPr>
        <a:xfrm>
          <a:off x="2263139" y="5102733"/>
          <a:ext cx="300837" cy="259283"/>
        </a:xfrm>
        <a:prstGeom prst="hexagon">
          <a:avLst>
            <a:gd name="adj" fmla="val 25000"/>
            <a:gd name="vf" fmla="val 115470"/>
          </a:avLst>
        </a:prstGeom>
        <a:solidFill>
          <a:schemeClr val="lt1">
            <a:hueOff val="0"/>
            <a:satOff val="0"/>
            <a:lumOff val="0"/>
            <a:alphaOff val="0"/>
          </a:schemeClr>
        </a:solidFill>
        <a:ln w="10000" cap="flat" cmpd="sng" algn="ctr">
          <a:solidFill>
            <a:schemeClr val="accent2">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BE128988-3AF5-4B07-A5B4-8145E9063F16}">
      <dsp:nvSpPr>
        <dsp:cNvPr id="0" name=""/>
        <dsp:cNvSpPr/>
      </dsp:nvSpPr>
      <dsp:spPr>
        <a:xfrm>
          <a:off x="0" y="2934816"/>
          <a:ext cx="2569464" cy="2215326"/>
        </a:xfrm>
        <a:prstGeom prst="hexagon">
          <a:avLst>
            <a:gd name="adj" fmla="val 25000"/>
            <a:gd name="vf" fmla="val 115470"/>
          </a:avLst>
        </a:prstGeom>
        <a:blipFill rotWithShape="1">
          <a:blip xmlns:r="http://schemas.openxmlformats.org/officeDocument/2006/relationships" r:embed="rId1">
            <a:grayscl/>
          </a:blip>
          <a:stretch>
            <a:fillRect/>
          </a:stretch>
        </a:blipFill>
        <a:ln w="10000" cap="flat" cmpd="sng" algn="ctr">
          <a:solidFill>
            <a:schemeClr val="accent2">
              <a:hueOff val="0"/>
              <a:satOff val="0"/>
              <a:lumOff val="0"/>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A34C8270-77F7-4961-964E-1B362DF5B8E9}">
      <dsp:nvSpPr>
        <dsp:cNvPr id="0" name=""/>
        <dsp:cNvSpPr/>
      </dsp:nvSpPr>
      <dsp:spPr>
        <a:xfrm>
          <a:off x="1749247" y="4857496"/>
          <a:ext cx="300837" cy="259283"/>
        </a:xfrm>
        <a:prstGeom prst="hexagon">
          <a:avLst>
            <a:gd name="adj" fmla="val 25000"/>
            <a:gd name="vf" fmla="val 115470"/>
          </a:avLst>
        </a:prstGeom>
        <a:solidFill>
          <a:schemeClr val="lt1">
            <a:hueOff val="0"/>
            <a:satOff val="0"/>
            <a:lumOff val="0"/>
            <a:alphaOff val="0"/>
          </a:schemeClr>
        </a:solidFill>
        <a:ln w="10000" cap="flat" cmpd="sng" algn="ctr">
          <a:solidFill>
            <a:schemeClr val="accent2">
              <a:hueOff val="648018"/>
              <a:satOff val="90"/>
              <a:lumOff val="78"/>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7CA8328E-5D84-46EC-9DC8-783921B19DE4}">
      <dsp:nvSpPr>
        <dsp:cNvPr id="0" name=""/>
        <dsp:cNvSpPr/>
      </dsp:nvSpPr>
      <dsp:spPr>
        <a:xfrm>
          <a:off x="4385462" y="2908477"/>
          <a:ext cx="2569464" cy="2215326"/>
        </a:xfrm>
        <a:prstGeom prst="hexagon">
          <a:avLst>
            <a:gd name="adj" fmla="val 25000"/>
            <a:gd name="vf" fmla="val 115470"/>
          </a:avLst>
        </a:prstGeom>
        <a:gradFill rotWithShape="0">
          <a:gsLst>
            <a:gs pos="0">
              <a:schemeClr val="accent2">
                <a:hueOff val="1620045"/>
                <a:satOff val="225"/>
                <a:lumOff val="196"/>
                <a:alphaOff val="0"/>
              </a:schemeClr>
            </a:gs>
            <a:gs pos="90000">
              <a:schemeClr val="accent2">
                <a:hueOff val="1620045"/>
                <a:satOff val="225"/>
                <a:lumOff val="196"/>
                <a:alphaOff val="0"/>
                <a:shade val="100000"/>
                <a:satMod val="105000"/>
              </a:schemeClr>
            </a:gs>
            <a:gs pos="100000">
              <a:schemeClr val="accent2">
                <a:hueOff val="1620045"/>
                <a:satOff val="225"/>
                <a:lumOff val="196"/>
                <a:alphaOff val="0"/>
                <a:shade val="80000"/>
                <a:satMod val="120000"/>
              </a:schemeClr>
            </a:gs>
          </a:gsLst>
          <a:path path="circle">
            <a:fillToRect l="100000" t="100000" r="100000" b="100000"/>
          </a:path>
        </a:gradFill>
        <a:ln w="10000" cap="flat" cmpd="sng" algn="ctr">
          <a:solidFill>
            <a:schemeClr val="accent2">
              <a:hueOff val="1620045"/>
              <a:satOff val="225"/>
              <a:lumOff val="196"/>
              <a:alphaOff val="0"/>
            </a:schemeClr>
          </a:solidFill>
          <a:prstDash val="solid"/>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0" tIns="27940" rIns="0" bIns="27940" numCol="1" spcCol="1270" anchor="ctr" anchorCtr="0">
          <a:noAutofit/>
        </a:bodyPr>
        <a:lstStyle/>
        <a:p>
          <a:pPr lvl="0" algn="ctr" defTabSz="977900">
            <a:lnSpc>
              <a:spcPct val="90000"/>
            </a:lnSpc>
            <a:spcBef>
              <a:spcPct val="0"/>
            </a:spcBef>
            <a:spcAft>
              <a:spcPct val="35000"/>
            </a:spcAft>
          </a:pPr>
          <a:r>
            <a:rPr lang="es-MX" sz="2200" kern="1200" smtClean="0"/>
            <a:t>ESQUEMA REFERENCIAL</a:t>
          </a:r>
          <a:endParaRPr lang="es-MX" sz="2200" kern="1200" dirty="0"/>
        </a:p>
      </dsp:txBody>
      <dsp:txXfrm>
        <a:off x="4784194" y="3252254"/>
        <a:ext cx="1772000" cy="1527772"/>
      </dsp:txXfrm>
    </dsp:sp>
    <dsp:sp modelId="{7BBAA761-7DCC-4294-A580-E24030B522E9}">
      <dsp:nvSpPr>
        <dsp:cNvPr id="0" name=""/>
        <dsp:cNvSpPr/>
      </dsp:nvSpPr>
      <dsp:spPr>
        <a:xfrm>
          <a:off x="6142024" y="4828817"/>
          <a:ext cx="300837" cy="259283"/>
        </a:xfrm>
        <a:prstGeom prst="hexagon">
          <a:avLst>
            <a:gd name="adj" fmla="val 25000"/>
            <a:gd name="vf" fmla="val 115470"/>
          </a:avLst>
        </a:prstGeom>
        <a:solidFill>
          <a:schemeClr val="lt1">
            <a:hueOff val="0"/>
            <a:satOff val="0"/>
            <a:lumOff val="0"/>
            <a:alphaOff val="0"/>
          </a:schemeClr>
        </a:solidFill>
        <a:ln w="10000" cap="flat" cmpd="sng" algn="ctr">
          <a:solidFill>
            <a:schemeClr val="accent2">
              <a:hueOff val="1296036"/>
              <a:satOff val="180"/>
              <a:lumOff val="157"/>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AD5FF8D0-5103-446F-BDCA-D4B7FC83A7FF}">
      <dsp:nvSpPr>
        <dsp:cNvPr id="0" name=""/>
        <dsp:cNvSpPr/>
      </dsp:nvSpPr>
      <dsp:spPr>
        <a:xfrm>
          <a:off x="6574536" y="4124712"/>
          <a:ext cx="2569464" cy="2215326"/>
        </a:xfrm>
        <a:prstGeom prst="hexagon">
          <a:avLst>
            <a:gd name="adj" fmla="val 25000"/>
            <a:gd name="vf" fmla="val 115470"/>
          </a:avLst>
        </a:prstGeom>
        <a:blipFill rotWithShape="1">
          <a:blip xmlns:r="http://schemas.openxmlformats.org/officeDocument/2006/relationships" r:embed="rId2"/>
          <a:stretch>
            <a:fillRect/>
          </a:stretch>
        </a:blipFill>
        <a:ln w="10000" cap="flat" cmpd="sng" algn="ctr">
          <a:solidFill>
            <a:schemeClr val="accent2">
              <a:hueOff val="1620045"/>
              <a:satOff val="225"/>
              <a:lumOff val="196"/>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5267DF5F-BAD7-4191-950E-8830762B458A}">
      <dsp:nvSpPr>
        <dsp:cNvPr id="0" name=""/>
        <dsp:cNvSpPr/>
      </dsp:nvSpPr>
      <dsp:spPr>
        <a:xfrm>
          <a:off x="6641287" y="5102733"/>
          <a:ext cx="300837" cy="259283"/>
        </a:xfrm>
        <a:prstGeom prst="hexagon">
          <a:avLst>
            <a:gd name="adj" fmla="val 25000"/>
            <a:gd name="vf" fmla="val 115470"/>
          </a:avLst>
        </a:prstGeom>
        <a:solidFill>
          <a:schemeClr val="lt1">
            <a:hueOff val="0"/>
            <a:satOff val="0"/>
            <a:lumOff val="0"/>
            <a:alphaOff val="0"/>
          </a:schemeClr>
        </a:solidFill>
        <a:ln w="10000" cap="flat" cmpd="sng" algn="ctr">
          <a:solidFill>
            <a:schemeClr val="accent2">
              <a:hueOff val="1944054"/>
              <a:satOff val="271"/>
              <a:lumOff val="235"/>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BF4FE8AC-552D-41BE-985D-888E7331E822}">
      <dsp:nvSpPr>
        <dsp:cNvPr id="0" name=""/>
        <dsp:cNvSpPr/>
      </dsp:nvSpPr>
      <dsp:spPr>
        <a:xfrm>
          <a:off x="2196388" y="1697511"/>
          <a:ext cx="2569464" cy="2215326"/>
        </a:xfrm>
        <a:prstGeom prst="hexagon">
          <a:avLst>
            <a:gd name="adj" fmla="val 25000"/>
            <a:gd name="vf" fmla="val 115470"/>
          </a:avLst>
        </a:prstGeom>
        <a:gradFill rotWithShape="0">
          <a:gsLst>
            <a:gs pos="0">
              <a:schemeClr val="accent2">
                <a:hueOff val="3240090"/>
                <a:satOff val="451"/>
                <a:lumOff val="392"/>
                <a:alphaOff val="0"/>
              </a:schemeClr>
            </a:gs>
            <a:gs pos="90000">
              <a:schemeClr val="accent2">
                <a:hueOff val="3240090"/>
                <a:satOff val="451"/>
                <a:lumOff val="392"/>
                <a:alphaOff val="0"/>
                <a:shade val="100000"/>
                <a:satMod val="105000"/>
              </a:schemeClr>
            </a:gs>
            <a:gs pos="100000">
              <a:schemeClr val="accent2">
                <a:hueOff val="3240090"/>
                <a:satOff val="451"/>
                <a:lumOff val="392"/>
                <a:alphaOff val="0"/>
                <a:shade val="80000"/>
                <a:satMod val="120000"/>
              </a:schemeClr>
            </a:gs>
          </a:gsLst>
          <a:path path="circle">
            <a:fillToRect l="100000" t="100000" r="100000" b="100000"/>
          </a:path>
        </a:gradFill>
        <a:ln w="10000" cap="flat" cmpd="sng" algn="ctr">
          <a:solidFill>
            <a:schemeClr val="accent2">
              <a:hueOff val="3240090"/>
              <a:satOff val="451"/>
              <a:lumOff val="392"/>
              <a:alphaOff val="0"/>
            </a:schemeClr>
          </a:solidFill>
          <a:prstDash val="solid"/>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0" tIns="27940" rIns="0" bIns="27940" numCol="1" spcCol="1270" anchor="ctr" anchorCtr="0">
          <a:noAutofit/>
        </a:bodyPr>
        <a:lstStyle/>
        <a:p>
          <a:pPr lvl="0" algn="ctr" defTabSz="977900">
            <a:lnSpc>
              <a:spcPct val="90000"/>
            </a:lnSpc>
            <a:spcBef>
              <a:spcPct val="0"/>
            </a:spcBef>
            <a:spcAft>
              <a:spcPct val="35000"/>
            </a:spcAft>
          </a:pPr>
          <a:r>
            <a:rPr lang="es-MX" sz="2200" kern="1200" dirty="0" smtClean="0"/>
            <a:t>ESQUEMA</a:t>
          </a:r>
        </a:p>
        <a:p>
          <a:pPr lvl="0" algn="ctr" defTabSz="977900">
            <a:lnSpc>
              <a:spcPct val="90000"/>
            </a:lnSpc>
            <a:spcBef>
              <a:spcPct val="0"/>
            </a:spcBef>
            <a:spcAft>
              <a:spcPct val="35000"/>
            </a:spcAft>
          </a:pPr>
          <a:r>
            <a:rPr lang="es-MX" sz="2200" kern="1200" dirty="0" smtClean="0"/>
            <a:t>CONCEPTUAL</a:t>
          </a:r>
          <a:endParaRPr lang="es-MX" sz="2200" kern="1200" dirty="0"/>
        </a:p>
      </dsp:txBody>
      <dsp:txXfrm>
        <a:off x="2595120" y="2041288"/>
        <a:ext cx="1772000" cy="1527772"/>
      </dsp:txXfrm>
    </dsp:sp>
    <dsp:sp modelId="{3B51B452-8CC7-4F3C-A954-9ECE5280DFCC}">
      <dsp:nvSpPr>
        <dsp:cNvPr id="0" name=""/>
        <dsp:cNvSpPr/>
      </dsp:nvSpPr>
      <dsp:spPr>
        <a:xfrm>
          <a:off x="3938320" y="1745504"/>
          <a:ext cx="300837" cy="259283"/>
        </a:xfrm>
        <a:prstGeom prst="hexagon">
          <a:avLst>
            <a:gd name="adj" fmla="val 25000"/>
            <a:gd name="vf" fmla="val 115470"/>
          </a:avLst>
        </a:prstGeom>
        <a:solidFill>
          <a:schemeClr val="lt1">
            <a:hueOff val="0"/>
            <a:satOff val="0"/>
            <a:lumOff val="0"/>
            <a:alphaOff val="0"/>
          </a:schemeClr>
        </a:solidFill>
        <a:ln w="10000" cap="flat" cmpd="sng" algn="ctr">
          <a:solidFill>
            <a:schemeClr val="accent2">
              <a:hueOff val="2592072"/>
              <a:satOff val="361"/>
              <a:lumOff val="314"/>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C672B3EB-1A72-448E-92AF-DAEA2A438759}">
      <dsp:nvSpPr>
        <dsp:cNvPr id="0" name=""/>
        <dsp:cNvSpPr/>
      </dsp:nvSpPr>
      <dsp:spPr>
        <a:xfrm>
          <a:off x="4385462" y="487129"/>
          <a:ext cx="2569464" cy="2215326"/>
        </a:xfrm>
        <a:prstGeom prst="hexagon">
          <a:avLst>
            <a:gd name="adj" fmla="val 25000"/>
            <a:gd name="vf" fmla="val 115470"/>
          </a:avLst>
        </a:prstGeom>
        <a:blipFill rotWithShape="1">
          <a:blip xmlns:r="http://schemas.openxmlformats.org/officeDocument/2006/relationships" r:embed="rId3">
            <a:duotone>
              <a:prstClr val="black"/>
              <a:srgbClr val="D9C3A5">
                <a:tint val="50000"/>
                <a:satMod val="180000"/>
              </a:srgbClr>
            </a:duotone>
          </a:blip>
          <a:stretch>
            <a:fillRect/>
          </a:stretch>
        </a:blipFill>
        <a:ln w="10000" cap="flat" cmpd="sng" algn="ctr">
          <a:solidFill>
            <a:schemeClr val="accent2">
              <a:hueOff val="3240090"/>
              <a:satOff val="451"/>
              <a:lumOff val="392"/>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D7356972-450B-4C47-AF7E-75F1D413A4C1}">
      <dsp:nvSpPr>
        <dsp:cNvPr id="0" name=""/>
        <dsp:cNvSpPr/>
      </dsp:nvSpPr>
      <dsp:spPr>
        <a:xfrm>
          <a:off x="4461357" y="1459882"/>
          <a:ext cx="300837" cy="259283"/>
        </a:xfrm>
        <a:prstGeom prst="hexagon">
          <a:avLst>
            <a:gd name="adj" fmla="val 25000"/>
            <a:gd name="vf" fmla="val 115470"/>
          </a:avLst>
        </a:prstGeom>
        <a:solidFill>
          <a:schemeClr val="lt1">
            <a:hueOff val="0"/>
            <a:satOff val="0"/>
            <a:lumOff val="0"/>
            <a:alphaOff val="0"/>
          </a:schemeClr>
        </a:solidFill>
        <a:ln w="10000" cap="flat" cmpd="sng" algn="ctr">
          <a:solidFill>
            <a:schemeClr val="accent2">
              <a:hueOff val="3240090"/>
              <a:satOff val="451"/>
              <a:lumOff val="392"/>
              <a:alphaOff val="0"/>
            </a:schemeClr>
          </a:solidFill>
          <a:prstDash val="solid"/>
        </a:ln>
        <a:effectLst>
          <a:outerShdw blurRad="38100" dist="25400" dir="5400000" rotWithShape="0">
            <a:srgbClr val="000000">
              <a:alpha val="4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2069A2-B231-48EC-BD2F-16FDB860EB68}">
      <dsp:nvSpPr>
        <dsp:cNvPr id="0" name=""/>
        <dsp:cNvSpPr/>
      </dsp:nvSpPr>
      <dsp:spPr>
        <a:xfrm rot="1760368">
          <a:off x="2622956" y="3562618"/>
          <a:ext cx="979490" cy="68115"/>
        </a:xfrm>
        <a:custGeom>
          <a:avLst/>
          <a:gdLst/>
          <a:ahLst/>
          <a:cxnLst/>
          <a:rect l="0" t="0" r="0" b="0"/>
          <a:pathLst>
            <a:path>
              <a:moveTo>
                <a:pt x="0" y="34057"/>
              </a:moveTo>
              <a:lnTo>
                <a:pt x="979490" y="34057"/>
              </a:lnTo>
            </a:path>
          </a:pathLst>
        </a:custGeom>
        <a:noFill/>
        <a:ln w="1905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A32A2B0-956C-4C82-B429-F557886D8259}">
      <dsp:nvSpPr>
        <dsp:cNvPr id="0" name=""/>
        <dsp:cNvSpPr/>
      </dsp:nvSpPr>
      <dsp:spPr>
        <a:xfrm rot="19839632">
          <a:off x="2622956" y="1839992"/>
          <a:ext cx="979490" cy="68115"/>
        </a:xfrm>
        <a:custGeom>
          <a:avLst/>
          <a:gdLst/>
          <a:ahLst/>
          <a:cxnLst/>
          <a:rect l="0" t="0" r="0" b="0"/>
          <a:pathLst>
            <a:path>
              <a:moveTo>
                <a:pt x="0" y="34057"/>
              </a:moveTo>
              <a:lnTo>
                <a:pt x="979490" y="34057"/>
              </a:lnTo>
            </a:path>
          </a:pathLst>
        </a:custGeom>
        <a:noFill/>
        <a:ln w="1905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43C29A0-E054-4283-93FA-EEA3F2007917}">
      <dsp:nvSpPr>
        <dsp:cNvPr id="0" name=""/>
        <dsp:cNvSpPr/>
      </dsp:nvSpPr>
      <dsp:spPr>
        <a:xfrm>
          <a:off x="1133" y="1156162"/>
          <a:ext cx="3158401" cy="3158401"/>
        </a:xfrm>
        <a:prstGeom prst="ellipse">
          <a:avLst/>
        </a:prstGeom>
        <a:blipFill rotWithShape="1">
          <a:blip xmlns:r="http://schemas.openxmlformats.org/officeDocument/2006/relationships" r:embed="rId1"/>
          <a:stretch>
            <a:fillRect/>
          </a:stretch>
        </a:blip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D5659FA-A691-49FB-B9E6-BCFBB0C87D48}">
      <dsp:nvSpPr>
        <dsp:cNvPr id="0" name=""/>
        <dsp:cNvSpPr/>
      </dsp:nvSpPr>
      <dsp:spPr>
        <a:xfrm>
          <a:off x="3418091" y="222294"/>
          <a:ext cx="1895040" cy="1895040"/>
        </a:xfrm>
        <a:prstGeom prst="ellipse">
          <a:avLst/>
        </a:prstGeom>
        <a:gradFill rotWithShape="0">
          <a:gsLst>
            <a:gs pos="0">
              <a:schemeClr val="accent1">
                <a:hueOff val="0"/>
                <a:satOff val="0"/>
                <a:lumOff val="0"/>
                <a:alphaOff val="0"/>
              </a:schemeClr>
            </a:gs>
            <a:gs pos="90000">
              <a:schemeClr val="accent1">
                <a:hueOff val="0"/>
                <a:satOff val="0"/>
                <a:lumOff val="0"/>
                <a:alphaOff val="0"/>
                <a:shade val="100000"/>
                <a:satMod val="105000"/>
              </a:schemeClr>
            </a:gs>
            <a:gs pos="100000">
              <a:schemeClr val="accent1">
                <a:hueOff val="0"/>
                <a:satOff val="0"/>
                <a:lumOff val="0"/>
                <a:alphaOff val="0"/>
                <a:shade val="80000"/>
                <a:satMod val="120000"/>
              </a:schemeClr>
            </a:gs>
          </a:gsLst>
          <a:path path="circle">
            <a:fillToRect l="100000" t="100000" r="100000" b="100000"/>
          </a:path>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t>Coordinador</a:t>
          </a:r>
          <a:endParaRPr lang="es-MX" sz="1900" kern="1200" dirty="0"/>
        </a:p>
      </dsp:txBody>
      <dsp:txXfrm>
        <a:off x="3695613" y="499816"/>
        <a:ext cx="1339996" cy="1339996"/>
      </dsp:txXfrm>
    </dsp:sp>
    <dsp:sp modelId="{BF204EEA-0E81-46C0-B633-D1D013E452F6}">
      <dsp:nvSpPr>
        <dsp:cNvPr id="0" name=""/>
        <dsp:cNvSpPr/>
      </dsp:nvSpPr>
      <dsp:spPr>
        <a:xfrm>
          <a:off x="5502636" y="222294"/>
          <a:ext cx="2842561" cy="1895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85750" lvl="1" indent="-285750" algn="l" defTabSz="1778000">
            <a:lnSpc>
              <a:spcPct val="90000"/>
            </a:lnSpc>
            <a:spcBef>
              <a:spcPct val="0"/>
            </a:spcBef>
            <a:spcAft>
              <a:spcPct val="15000"/>
            </a:spcAft>
            <a:buChar char="••"/>
          </a:pPr>
          <a:r>
            <a:rPr lang="es-MX" sz="4000" kern="1200" dirty="0" smtClean="0"/>
            <a:t>Actitud técnica</a:t>
          </a:r>
          <a:endParaRPr lang="es-MX" sz="4000" kern="1200" dirty="0"/>
        </a:p>
        <a:p>
          <a:pPr marL="285750" lvl="1" indent="-285750" algn="l" defTabSz="1778000">
            <a:lnSpc>
              <a:spcPct val="90000"/>
            </a:lnSpc>
            <a:spcBef>
              <a:spcPct val="0"/>
            </a:spcBef>
            <a:spcAft>
              <a:spcPct val="15000"/>
            </a:spcAft>
            <a:buChar char="••"/>
          </a:pPr>
          <a:r>
            <a:rPr lang="es-MX" sz="4000" kern="1200" dirty="0" smtClean="0"/>
            <a:t>Rol</a:t>
          </a:r>
          <a:endParaRPr lang="es-MX" sz="4000" kern="1200" dirty="0"/>
        </a:p>
      </dsp:txBody>
      <dsp:txXfrm>
        <a:off x="5502636" y="222294"/>
        <a:ext cx="2842561" cy="1895040"/>
      </dsp:txXfrm>
    </dsp:sp>
    <dsp:sp modelId="{4299C157-3DC3-4C4F-9CE2-8846D4A718C4}">
      <dsp:nvSpPr>
        <dsp:cNvPr id="0" name=""/>
        <dsp:cNvSpPr/>
      </dsp:nvSpPr>
      <dsp:spPr>
        <a:xfrm>
          <a:off x="3418091" y="3353391"/>
          <a:ext cx="1895040" cy="1895040"/>
        </a:xfrm>
        <a:prstGeom prst="ellipse">
          <a:avLst/>
        </a:prstGeom>
        <a:gradFill rotWithShape="0">
          <a:gsLst>
            <a:gs pos="0">
              <a:schemeClr val="accent1">
                <a:hueOff val="0"/>
                <a:satOff val="0"/>
                <a:lumOff val="0"/>
                <a:alphaOff val="0"/>
              </a:schemeClr>
            </a:gs>
            <a:gs pos="90000">
              <a:schemeClr val="accent1">
                <a:hueOff val="0"/>
                <a:satOff val="0"/>
                <a:lumOff val="0"/>
                <a:alphaOff val="0"/>
                <a:shade val="100000"/>
                <a:satMod val="105000"/>
              </a:schemeClr>
            </a:gs>
            <a:gs pos="100000">
              <a:schemeClr val="accent1">
                <a:hueOff val="0"/>
                <a:satOff val="0"/>
                <a:lumOff val="0"/>
                <a:alphaOff val="0"/>
                <a:shade val="80000"/>
                <a:satMod val="120000"/>
              </a:schemeClr>
            </a:gs>
          </a:gsLst>
          <a:path path="circle">
            <a:fillToRect l="100000" t="100000" r="100000" b="100000"/>
          </a:path>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t>Dispositivo grupal</a:t>
          </a:r>
          <a:endParaRPr lang="es-MX" sz="1900" kern="1200" dirty="0"/>
        </a:p>
      </dsp:txBody>
      <dsp:txXfrm>
        <a:off x="3695613" y="3630913"/>
        <a:ext cx="1339996" cy="1339996"/>
      </dsp:txXfrm>
    </dsp:sp>
    <dsp:sp modelId="{40AC1243-4593-4CD6-9E56-F56EA1CD77B1}">
      <dsp:nvSpPr>
        <dsp:cNvPr id="0" name=""/>
        <dsp:cNvSpPr/>
      </dsp:nvSpPr>
      <dsp:spPr>
        <a:xfrm>
          <a:off x="5502636" y="3353391"/>
          <a:ext cx="2842561" cy="1895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85750" lvl="1" indent="-285750" algn="l" defTabSz="1778000">
            <a:lnSpc>
              <a:spcPct val="90000"/>
            </a:lnSpc>
            <a:spcBef>
              <a:spcPct val="0"/>
            </a:spcBef>
            <a:spcAft>
              <a:spcPct val="15000"/>
            </a:spcAft>
            <a:buChar char="••"/>
          </a:pPr>
          <a:r>
            <a:rPr lang="es-MX" sz="4000" kern="1200" dirty="0" smtClean="0"/>
            <a:t>Objetivos</a:t>
          </a:r>
          <a:endParaRPr lang="es-MX" sz="4000" kern="1200" dirty="0"/>
        </a:p>
        <a:p>
          <a:pPr marL="285750" lvl="1" indent="-285750" algn="l" defTabSz="1778000">
            <a:lnSpc>
              <a:spcPct val="90000"/>
            </a:lnSpc>
            <a:spcBef>
              <a:spcPct val="0"/>
            </a:spcBef>
            <a:spcAft>
              <a:spcPct val="15000"/>
            </a:spcAft>
            <a:buChar char="••"/>
          </a:pPr>
          <a:r>
            <a:rPr lang="es-MX" sz="4000" kern="1200" dirty="0" smtClean="0"/>
            <a:t>Lugar</a:t>
          </a:r>
          <a:endParaRPr lang="es-MX" sz="4000" kern="1200" dirty="0"/>
        </a:p>
        <a:p>
          <a:pPr marL="285750" lvl="1" indent="-285750" algn="l" defTabSz="1778000">
            <a:lnSpc>
              <a:spcPct val="90000"/>
            </a:lnSpc>
            <a:spcBef>
              <a:spcPct val="0"/>
            </a:spcBef>
            <a:spcAft>
              <a:spcPct val="15000"/>
            </a:spcAft>
            <a:buChar char="••"/>
          </a:pPr>
          <a:r>
            <a:rPr lang="es-MX" sz="4000" kern="1200" dirty="0" smtClean="0"/>
            <a:t>Tiempo</a:t>
          </a:r>
          <a:endParaRPr lang="es-MX" sz="4000" kern="1200" dirty="0"/>
        </a:p>
      </dsp:txBody>
      <dsp:txXfrm>
        <a:off x="5502636" y="3353391"/>
        <a:ext cx="2842561" cy="18950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E6DD7E-A0FD-49B1-95A8-B91FF91A8B68}">
      <dsp:nvSpPr>
        <dsp:cNvPr id="0" name=""/>
        <dsp:cNvSpPr/>
      </dsp:nvSpPr>
      <dsp:spPr>
        <a:xfrm>
          <a:off x="3014095" y="5185512"/>
          <a:ext cx="131242" cy="131242"/>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4C4F524-E935-413A-BA86-994F4FD33958}">
      <dsp:nvSpPr>
        <dsp:cNvPr id="0" name=""/>
        <dsp:cNvSpPr/>
      </dsp:nvSpPr>
      <dsp:spPr>
        <a:xfrm>
          <a:off x="2721746" y="5318818"/>
          <a:ext cx="131242" cy="131242"/>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A2377B-12F5-4589-AA13-8AB791728608}">
      <dsp:nvSpPr>
        <dsp:cNvPr id="0" name=""/>
        <dsp:cNvSpPr/>
      </dsp:nvSpPr>
      <dsp:spPr>
        <a:xfrm>
          <a:off x="2420752" y="5428563"/>
          <a:ext cx="131242" cy="131242"/>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4EDBA38-C372-425E-8B70-B47022536BBE}">
      <dsp:nvSpPr>
        <dsp:cNvPr id="0" name=""/>
        <dsp:cNvSpPr/>
      </dsp:nvSpPr>
      <dsp:spPr>
        <a:xfrm>
          <a:off x="2111114" y="5514127"/>
          <a:ext cx="131242" cy="131242"/>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748646-7135-4088-BD86-15A7C1720309}">
      <dsp:nvSpPr>
        <dsp:cNvPr id="0" name=""/>
        <dsp:cNvSpPr/>
      </dsp:nvSpPr>
      <dsp:spPr>
        <a:xfrm>
          <a:off x="4380749" y="4071943"/>
          <a:ext cx="131242" cy="131242"/>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8FDB546-259F-4E11-B495-7D9A7B76782E}">
      <dsp:nvSpPr>
        <dsp:cNvPr id="0" name=""/>
        <dsp:cNvSpPr/>
      </dsp:nvSpPr>
      <dsp:spPr>
        <a:xfrm>
          <a:off x="5160347" y="2438171"/>
          <a:ext cx="131242" cy="131242"/>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86F40A-C3A6-4896-9225-79FF1DAD39B4}">
      <dsp:nvSpPr>
        <dsp:cNvPr id="0" name=""/>
        <dsp:cNvSpPr/>
      </dsp:nvSpPr>
      <dsp:spPr>
        <a:xfrm>
          <a:off x="4949730" y="399520"/>
          <a:ext cx="131242" cy="131242"/>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6DED63-0A55-4786-916E-BF9E92E25C61}">
      <dsp:nvSpPr>
        <dsp:cNvPr id="0" name=""/>
        <dsp:cNvSpPr/>
      </dsp:nvSpPr>
      <dsp:spPr>
        <a:xfrm>
          <a:off x="5136770" y="266834"/>
          <a:ext cx="131242" cy="131242"/>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326B46-BF2F-4B00-9469-231B4C0ACB6A}">
      <dsp:nvSpPr>
        <dsp:cNvPr id="0" name=""/>
        <dsp:cNvSpPr/>
      </dsp:nvSpPr>
      <dsp:spPr>
        <a:xfrm>
          <a:off x="5323811" y="134149"/>
          <a:ext cx="131242" cy="131242"/>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3C9B157-8E22-4831-90E8-004D4C0115E0}">
      <dsp:nvSpPr>
        <dsp:cNvPr id="0" name=""/>
        <dsp:cNvSpPr/>
      </dsp:nvSpPr>
      <dsp:spPr>
        <a:xfrm>
          <a:off x="5510851" y="266834"/>
          <a:ext cx="131242" cy="131242"/>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19EDD4-B262-4992-A4D3-3F89059BA510}">
      <dsp:nvSpPr>
        <dsp:cNvPr id="0" name=""/>
        <dsp:cNvSpPr/>
      </dsp:nvSpPr>
      <dsp:spPr>
        <a:xfrm>
          <a:off x="5698678" y="399520"/>
          <a:ext cx="131242" cy="131242"/>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DF8E64-AEC4-4725-ACDB-DAF36BBE29B2}">
      <dsp:nvSpPr>
        <dsp:cNvPr id="0" name=""/>
        <dsp:cNvSpPr/>
      </dsp:nvSpPr>
      <dsp:spPr>
        <a:xfrm>
          <a:off x="5323811" y="414401"/>
          <a:ext cx="131242" cy="131242"/>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C5C092-3B19-48D0-9AB3-1A01FB544E05}">
      <dsp:nvSpPr>
        <dsp:cNvPr id="0" name=""/>
        <dsp:cNvSpPr/>
      </dsp:nvSpPr>
      <dsp:spPr>
        <a:xfrm>
          <a:off x="5323811" y="694653"/>
          <a:ext cx="131242" cy="131242"/>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7AF3DA-B609-4FFD-9103-45BB4EBF6EFC}">
      <dsp:nvSpPr>
        <dsp:cNvPr id="0" name=""/>
        <dsp:cNvSpPr/>
      </dsp:nvSpPr>
      <dsp:spPr>
        <a:xfrm>
          <a:off x="1362558" y="5777537"/>
          <a:ext cx="2825255" cy="75767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98012" tIns="49530" rIns="49530" bIns="49530" numCol="1" spcCol="1270" anchor="ctr" anchorCtr="0">
          <a:noAutofit/>
        </a:bodyPr>
        <a:lstStyle/>
        <a:p>
          <a:pPr lvl="0" algn="l" defTabSz="577850">
            <a:lnSpc>
              <a:spcPct val="90000"/>
            </a:lnSpc>
            <a:spcBef>
              <a:spcPct val="0"/>
            </a:spcBef>
            <a:spcAft>
              <a:spcPct val="35000"/>
            </a:spcAft>
          </a:pPr>
          <a:r>
            <a:rPr lang="es-MX" sz="1300" kern="1200" dirty="0" smtClean="0"/>
            <a:t>Formación del grupo: objetivos comunes.</a:t>
          </a:r>
          <a:endParaRPr lang="es-MX" sz="1300" kern="1200" dirty="0"/>
        </a:p>
      </dsp:txBody>
      <dsp:txXfrm>
        <a:off x="1399545" y="5814524"/>
        <a:ext cx="2751281" cy="683699"/>
      </dsp:txXfrm>
    </dsp:sp>
    <dsp:sp modelId="{5943AE99-DC7D-4277-A367-35AC672F75B8}">
      <dsp:nvSpPr>
        <dsp:cNvPr id="0" name=""/>
        <dsp:cNvSpPr/>
      </dsp:nvSpPr>
      <dsp:spPr>
        <a:xfrm>
          <a:off x="579424" y="5034434"/>
          <a:ext cx="1310069" cy="1310117"/>
        </a:xfrm>
        <a:prstGeom prst="ellipse">
          <a:avLst/>
        </a:prstGeom>
        <a:blipFill rotWithShape="1">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3EA869D-0BCE-4749-8944-85D33C4303E9}">
      <dsp:nvSpPr>
        <dsp:cNvPr id="0" name=""/>
        <dsp:cNvSpPr/>
      </dsp:nvSpPr>
      <dsp:spPr>
        <a:xfrm>
          <a:off x="3898609" y="4862996"/>
          <a:ext cx="2825255" cy="75767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98012" tIns="49530" rIns="49530" bIns="49530" numCol="1" spcCol="1270" anchor="ctr" anchorCtr="0">
          <a:noAutofit/>
        </a:bodyPr>
        <a:lstStyle/>
        <a:p>
          <a:pPr lvl="0" algn="l" defTabSz="577850">
            <a:lnSpc>
              <a:spcPct val="90000"/>
            </a:lnSpc>
            <a:spcBef>
              <a:spcPct val="0"/>
            </a:spcBef>
            <a:spcAft>
              <a:spcPct val="35000"/>
            </a:spcAft>
          </a:pPr>
          <a:r>
            <a:rPr lang="es-MX" sz="1300" kern="1200" dirty="0" smtClean="0"/>
            <a:t>Conflicto de intereses entre los miembros.</a:t>
          </a:r>
          <a:endParaRPr lang="es-MX" sz="1300" kern="1200" dirty="0"/>
        </a:p>
      </dsp:txBody>
      <dsp:txXfrm>
        <a:off x="3935596" y="4899983"/>
        <a:ext cx="2751281" cy="683699"/>
      </dsp:txXfrm>
    </dsp:sp>
    <dsp:sp modelId="{44CA5A61-2616-46E1-B85A-58CDA813420C}">
      <dsp:nvSpPr>
        <dsp:cNvPr id="0" name=""/>
        <dsp:cNvSpPr/>
      </dsp:nvSpPr>
      <dsp:spPr>
        <a:xfrm>
          <a:off x="3115474" y="4119893"/>
          <a:ext cx="1310069" cy="1310117"/>
        </a:xfrm>
        <a:prstGeom prst="ellipse">
          <a:avLst/>
        </a:prstGeom>
        <a:blipFill rotWithShape="1">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277CD06-F9E4-4A79-85E6-EC189C407BB9}">
      <dsp:nvSpPr>
        <dsp:cNvPr id="0" name=""/>
        <dsp:cNvSpPr/>
      </dsp:nvSpPr>
      <dsp:spPr>
        <a:xfrm>
          <a:off x="4978414" y="3420813"/>
          <a:ext cx="2825255" cy="75767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98012" tIns="49530" rIns="49530" bIns="49530" numCol="1" spcCol="1270" anchor="ctr" anchorCtr="0">
          <a:noAutofit/>
        </a:bodyPr>
        <a:lstStyle/>
        <a:p>
          <a:pPr lvl="0" algn="l" defTabSz="577850">
            <a:lnSpc>
              <a:spcPct val="90000"/>
            </a:lnSpc>
            <a:spcBef>
              <a:spcPct val="0"/>
            </a:spcBef>
            <a:spcAft>
              <a:spcPct val="35000"/>
            </a:spcAft>
          </a:pPr>
          <a:r>
            <a:rPr lang="es-MX" sz="1300" kern="1200" dirty="0" smtClean="0"/>
            <a:t>Organización interna: tareas, responsabilidades y derecho.</a:t>
          </a:r>
          <a:endParaRPr lang="es-MX" sz="1300" kern="1200" dirty="0"/>
        </a:p>
      </dsp:txBody>
      <dsp:txXfrm>
        <a:off x="5015401" y="3457800"/>
        <a:ext cx="2751281" cy="683699"/>
      </dsp:txXfrm>
    </dsp:sp>
    <dsp:sp modelId="{E79F4187-77AC-4B3E-B714-11E1A2139AE3}">
      <dsp:nvSpPr>
        <dsp:cNvPr id="0" name=""/>
        <dsp:cNvSpPr/>
      </dsp:nvSpPr>
      <dsp:spPr>
        <a:xfrm>
          <a:off x="4195280" y="2677710"/>
          <a:ext cx="1310069" cy="1310117"/>
        </a:xfrm>
        <a:prstGeom prst="ellipse">
          <a:avLst/>
        </a:prstGeom>
        <a:blipFill rotWithShape="1">
          <a:blip xmlns:r="http://schemas.openxmlformats.org/officeDocument/2006/relationships" r:embed="rId3"/>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F35EAEC-9FAB-4F22-A121-9451208111AA}">
      <dsp:nvSpPr>
        <dsp:cNvPr id="0" name=""/>
        <dsp:cNvSpPr/>
      </dsp:nvSpPr>
      <dsp:spPr>
        <a:xfrm>
          <a:off x="5452303" y="1702717"/>
          <a:ext cx="2825255" cy="75767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98012" tIns="49530" rIns="49530" bIns="49530" numCol="1" spcCol="1270" anchor="ctr" anchorCtr="0">
          <a:noAutofit/>
        </a:bodyPr>
        <a:lstStyle/>
        <a:p>
          <a:pPr lvl="0" algn="l" defTabSz="577850">
            <a:lnSpc>
              <a:spcPct val="90000"/>
            </a:lnSpc>
            <a:spcBef>
              <a:spcPct val="0"/>
            </a:spcBef>
            <a:spcAft>
              <a:spcPct val="35000"/>
            </a:spcAft>
          </a:pPr>
          <a:r>
            <a:rPr lang="es-MX" sz="1300" kern="1200" dirty="0" smtClean="0"/>
            <a:t>Integración de los miembros: “nosotros”</a:t>
          </a:r>
          <a:endParaRPr lang="es-MX" sz="1300" kern="1200" dirty="0"/>
        </a:p>
      </dsp:txBody>
      <dsp:txXfrm>
        <a:off x="5489290" y="1739704"/>
        <a:ext cx="2751281" cy="683699"/>
      </dsp:txXfrm>
    </dsp:sp>
    <dsp:sp modelId="{894A559B-1E55-442F-81BE-811B42DFAF3F}">
      <dsp:nvSpPr>
        <dsp:cNvPr id="0" name=""/>
        <dsp:cNvSpPr/>
      </dsp:nvSpPr>
      <dsp:spPr>
        <a:xfrm>
          <a:off x="4669169" y="959614"/>
          <a:ext cx="1310069" cy="1310117"/>
        </a:xfrm>
        <a:prstGeom prst="ellipse">
          <a:avLst/>
        </a:prstGeom>
        <a:blipFill rotWithShape="1">
          <a:blip xmlns:r="http://schemas.openxmlformats.org/officeDocument/2006/relationships" r:embed="rId4"/>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B27E8A-5480-426F-B58D-E7557B565627}" type="datetimeFigureOut">
              <a:rPr lang="es-MX" smtClean="0"/>
              <a:t>12/10/2016</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21E44E-3CC5-4049-A9E9-F669C4B8BEC7}" type="slidenum">
              <a:rPr lang="es-MX" smtClean="0"/>
              <a:t>‹Nº›</a:t>
            </a:fld>
            <a:endParaRPr lang="es-MX"/>
          </a:p>
        </p:txBody>
      </p:sp>
    </p:spTree>
    <p:extLst>
      <p:ext uri="{BB962C8B-B14F-4D97-AF65-F5344CB8AC3E}">
        <p14:creationId xmlns:p14="http://schemas.microsoft.com/office/powerpoint/2010/main" val="2655132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Fuente imagen: http://personal.ua.es/es/francisco-frances/materiales/tema4/grupo_de_discusion_1.jpg</a:t>
            </a:r>
            <a:endParaRPr lang="es-MX" dirty="0"/>
          </a:p>
        </p:txBody>
      </p:sp>
      <p:sp>
        <p:nvSpPr>
          <p:cNvPr id="4" name="Marcador de número de diapositiva 3"/>
          <p:cNvSpPr>
            <a:spLocks noGrp="1"/>
          </p:cNvSpPr>
          <p:nvPr>
            <p:ph type="sldNum" sz="quarter" idx="10"/>
          </p:nvPr>
        </p:nvSpPr>
        <p:spPr/>
        <p:txBody>
          <a:bodyPr/>
          <a:lstStyle/>
          <a:p>
            <a:fld id="{C521E44E-3CC5-4049-A9E9-F669C4B8BEC7}" type="slidenum">
              <a:rPr lang="es-MX" smtClean="0"/>
              <a:t>11</a:t>
            </a:fld>
            <a:endParaRPr lang="es-MX"/>
          </a:p>
        </p:txBody>
      </p:sp>
    </p:spTree>
    <p:extLst>
      <p:ext uri="{BB962C8B-B14F-4D97-AF65-F5344CB8AC3E}">
        <p14:creationId xmlns:p14="http://schemas.microsoft.com/office/powerpoint/2010/main" val="593251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Cada nodo es un sujeto hablante</a:t>
            </a:r>
            <a:endParaRPr lang="es-ES" dirty="0"/>
          </a:p>
        </p:txBody>
      </p:sp>
      <p:sp>
        <p:nvSpPr>
          <p:cNvPr id="4" name="Marcador de número de diapositiva 3"/>
          <p:cNvSpPr>
            <a:spLocks noGrp="1"/>
          </p:cNvSpPr>
          <p:nvPr>
            <p:ph type="sldNum" sz="quarter" idx="10"/>
          </p:nvPr>
        </p:nvSpPr>
        <p:spPr/>
        <p:txBody>
          <a:bodyPr/>
          <a:lstStyle/>
          <a:p>
            <a:fld id="{93E8BD3F-1E58-3B45-BA3C-02C832EADDE7}" type="slidenum">
              <a:rPr lang="es-ES" smtClean="0"/>
              <a:t>25</a:t>
            </a:fld>
            <a:endParaRPr lang="es-ES"/>
          </a:p>
        </p:txBody>
      </p:sp>
    </p:spTree>
    <p:extLst>
      <p:ext uri="{BB962C8B-B14F-4D97-AF65-F5344CB8AC3E}">
        <p14:creationId xmlns:p14="http://schemas.microsoft.com/office/powerpoint/2010/main" val="533212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Bordieu</a:t>
            </a:r>
            <a:r>
              <a:rPr lang="es-ES" baseline="0" dirty="0" smtClean="0"/>
              <a:t> lo llamó capital social, no depende tanto de la persona si no de la forma en que se relacionan (vinculan) los nodos de esa persona. En FB los conocemos como “amigos en común”</a:t>
            </a:r>
            <a:endParaRPr lang="es-ES" dirty="0"/>
          </a:p>
        </p:txBody>
      </p:sp>
      <p:sp>
        <p:nvSpPr>
          <p:cNvPr id="4" name="Marcador de número de diapositiva 3"/>
          <p:cNvSpPr>
            <a:spLocks noGrp="1"/>
          </p:cNvSpPr>
          <p:nvPr>
            <p:ph type="sldNum" sz="quarter" idx="10"/>
          </p:nvPr>
        </p:nvSpPr>
        <p:spPr/>
        <p:txBody>
          <a:bodyPr/>
          <a:lstStyle/>
          <a:p>
            <a:fld id="{93E8BD3F-1E58-3B45-BA3C-02C832EADDE7}" type="slidenum">
              <a:rPr lang="es-ES" smtClean="0"/>
              <a:t>29</a:t>
            </a:fld>
            <a:endParaRPr lang="es-ES"/>
          </a:p>
        </p:txBody>
      </p:sp>
    </p:spTree>
    <p:extLst>
      <p:ext uri="{BB962C8B-B14F-4D97-AF65-F5344CB8AC3E}">
        <p14:creationId xmlns:p14="http://schemas.microsoft.com/office/powerpoint/2010/main" val="2576731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3E8BD3F-1E58-3B45-BA3C-02C832EADDE7}" type="slidenum">
              <a:rPr lang="es-ES" smtClean="0"/>
              <a:t>35</a:t>
            </a:fld>
            <a:endParaRPr lang="es-ES"/>
          </a:p>
        </p:txBody>
      </p:sp>
    </p:spTree>
    <p:extLst>
      <p:ext uri="{BB962C8B-B14F-4D97-AF65-F5344CB8AC3E}">
        <p14:creationId xmlns:p14="http://schemas.microsoft.com/office/powerpoint/2010/main" val="21009151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Siguiendo con </a:t>
            </a:r>
            <a:r>
              <a:rPr lang="es-ES" dirty="0" err="1" smtClean="0"/>
              <a:t>barthes</a:t>
            </a:r>
            <a:endParaRPr lang="es-ES" dirty="0"/>
          </a:p>
        </p:txBody>
      </p:sp>
      <p:sp>
        <p:nvSpPr>
          <p:cNvPr id="4" name="Marcador de número de diapositiva 3"/>
          <p:cNvSpPr>
            <a:spLocks noGrp="1"/>
          </p:cNvSpPr>
          <p:nvPr>
            <p:ph type="sldNum" sz="quarter" idx="10"/>
          </p:nvPr>
        </p:nvSpPr>
        <p:spPr/>
        <p:txBody>
          <a:bodyPr/>
          <a:lstStyle/>
          <a:p>
            <a:fld id="{93E8BD3F-1E58-3B45-BA3C-02C832EADDE7}" type="slidenum">
              <a:rPr lang="es-ES" smtClean="0"/>
              <a:t>36</a:t>
            </a:fld>
            <a:endParaRPr lang="es-ES"/>
          </a:p>
        </p:txBody>
      </p:sp>
    </p:spTree>
    <p:extLst>
      <p:ext uri="{BB962C8B-B14F-4D97-AF65-F5344CB8AC3E}">
        <p14:creationId xmlns:p14="http://schemas.microsoft.com/office/powerpoint/2010/main" val="1619257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182879" y="182879"/>
            <a:ext cx="8778240" cy="6492240"/>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882376"/>
            <a:ext cx="7475220" cy="2926080"/>
          </a:xfrm>
        </p:spPr>
        <p:txBody>
          <a:bodyPr anchor="b">
            <a:normAutofit/>
          </a:bodyPr>
          <a:lstStyle>
            <a:lvl1pPr algn="ctr">
              <a:lnSpc>
                <a:spcPct val="85000"/>
              </a:lnSpc>
              <a:defRPr sz="6000" b="1" cap="all" baseline="0">
                <a:ln w="15875">
                  <a:solidFill>
                    <a:schemeClr val="bg1"/>
                  </a:solidFill>
                </a:ln>
                <a:solidFill>
                  <a:schemeClr val="accent1"/>
                </a:solidFill>
                <a:effectLst>
                  <a:outerShdw dist="38100" dir="2700000" algn="tl" rotWithShape="0">
                    <a:schemeClr val="accent1"/>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282148" y="3869635"/>
            <a:ext cx="6575895" cy="1388165"/>
          </a:xfrm>
        </p:spPr>
        <p:txBody>
          <a:bodyPr>
            <a:normAutofit/>
          </a:bodyPr>
          <a:lstStyle>
            <a:lvl1pPr marL="0" indent="0" algn="ctr">
              <a:spcBef>
                <a:spcPts val="1000"/>
              </a:spcBef>
              <a:buNone/>
              <a:defRPr sz="1800">
                <a:solidFill>
                  <a:schemeClr val="accent1"/>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chemeClr val="accent1"/>
                </a:solidFill>
              </a:defRPr>
            </a:lvl1pPr>
          </a:lstStyle>
          <a:p>
            <a:fld id="{96DFF08F-DC6B-4601-B491-B0F83F6DD2DA}" type="datetimeFigureOut">
              <a:rPr lang="en-US" smtClean="0"/>
              <a:pPr/>
              <a:t>10/12/2016</a:t>
            </a:fld>
            <a:endParaRPr lang="en-US" dirty="0"/>
          </a:p>
        </p:txBody>
      </p:sp>
      <p:sp>
        <p:nvSpPr>
          <p:cNvPr id="5" name="Footer Placeholder 4"/>
          <p:cNvSpPr>
            <a:spLocks noGrp="1"/>
          </p:cNvSpPr>
          <p:nvPr>
            <p:ph type="ftr" sz="quarter" idx="11"/>
          </p:nvPr>
        </p:nvSpPr>
        <p:spPr/>
        <p:txBody>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4FAB73BC-B049-4115-A692-8D63A059BFB8}" type="slidenum">
              <a:rPr lang="en-US" smtClean="0"/>
              <a:pPr/>
              <a:t>‹Nº›</a:t>
            </a:fld>
            <a:endParaRPr lang="en-US" dirty="0"/>
          </a:p>
        </p:txBody>
      </p:sp>
      <p:cxnSp>
        <p:nvCxnSpPr>
          <p:cNvPr id="8" name="Straight Connector 7"/>
          <p:cNvCxnSpPr/>
          <p:nvPr/>
        </p:nvCxnSpPr>
        <p:spPr>
          <a:xfrm>
            <a:off x="1483995" y="3733800"/>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8568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075728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762000"/>
            <a:ext cx="1743075" cy="54102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57250" y="762000"/>
            <a:ext cx="5572125" cy="5410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911543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lvl1pPr>
              <a:spcBef>
                <a:spcPts val="1000"/>
              </a:spcBef>
              <a:defRPr/>
            </a:lvl1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2431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29818" y="1173575"/>
            <a:ext cx="7475220" cy="2926080"/>
          </a:xfrm>
        </p:spPr>
        <p:txBody>
          <a:bodyPr anchor="b">
            <a:noAutofit/>
          </a:bodyPr>
          <a:lstStyle>
            <a:lvl1pPr algn="ctr">
              <a:lnSpc>
                <a:spcPct val="85000"/>
              </a:lnSpc>
              <a:defRPr lang="en-US" sz="6000" b="1" kern="1200" cap="all" baseline="0" dirty="0">
                <a:ln w="15875">
                  <a:solidFill>
                    <a:schemeClr val="bg1"/>
                  </a:solidFill>
                </a:ln>
                <a:solidFill>
                  <a:schemeClr val="accent1"/>
                </a:solidFill>
                <a:effectLst>
                  <a:outerShdw dist="38100" dir="2700000" algn="tl" rotWithShape="0">
                    <a:schemeClr val="accent1"/>
                  </a:outerShdw>
                </a:effectLst>
                <a:latin typeface="+mj-lt"/>
                <a:ea typeface="+mj-ea"/>
                <a:cs typeface="+mj-cs"/>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82446" y="4154520"/>
            <a:ext cx="6576822" cy="1363806"/>
          </a:xfrm>
        </p:spPr>
        <p:txBody>
          <a:bodyPr anchor="t">
            <a:normAutofit/>
          </a:bodyPr>
          <a:lstStyle>
            <a:lvl1pPr marL="0" indent="0" algn="ctr">
              <a:buNone/>
              <a:defRPr sz="180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6DFF08F-DC6B-4601-B491-B0F83F6DD2DA}" type="datetimeFigureOut">
              <a:rPr lang="en-US" smtClean="0"/>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cxnSp>
        <p:nvCxnSpPr>
          <p:cNvPr id="7" name="Straight Connector 6"/>
          <p:cNvCxnSpPr/>
          <p:nvPr/>
        </p:nvCxnSpPr>
        <p:spPr>
          <a:xfrm>
            <a:off x="1485900" y="4020408"/>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2626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57250" y="2057399"/>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700709" y="2057400"/>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6383408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7250" y="2001511"/>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57250" y="2721483"/>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01880" y="1999032"/>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701880" y="2719322"/>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t>10/12/2016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979538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smtClean="0"/>
              <a:t>10/12/2016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67578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smtClean="0"/>
              <a:t>10/12/2016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107123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129314" y="1097280"/>
            <a:ext cx="4149638"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57250" y="2834640"/>
            <a:ext cx="283464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6DFF08F-DC6B-4601-B491-B0F83F6DD2DA}" type="datetimeFigureOut">
              <a:rPr lang="en-US" smtClean="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01957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019107" y="1069847"/>
            <a:ext cx="4257703"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57250" y="2834640"/>
            <a:ext cx="283464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6DFF08F-DC6B-4601-B491-B0F83F6DD2DA}" type="datetimeFigureOut">
              <a:rPr lang="en-US" smtClean="0"/>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424685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a:xfrm>
            <a:off x="182880" y="182880"/>
            <a:ext cx="8778240" cy="6492240"/>
          </a:xfrm>
          <a:prstGeom prst="rect">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609600"/>
            <a:ext cx="7406640" cy="135636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7251" y="2057400"/>
            <a:ext cx="7404653" cy="4038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57247" y="6223829"/>
            <a:ext cx="1746806" cy="365125"/>
          </a:xfrm>
          <a:prstGeom prst="rect">
            <a:avLst/>
          </a:prstGeom>
        </p:spPr>
        <p:txBody>
          <a:bodyPr vert="horz" lIns="91440" tIns="45720" rIns="91440" bIns="45720" rtlCol="0" anchor="ctr"/>
          <a:lstStyle>
            <a:lvl1pPr algn="l">
              <a:defRPr sz="1000">
                <a:solidFill>
                  <a:schemeClr val="accent1"/>
                </a:solidFill>
              </a:defRPr>
            </a:lvl1pPr>
          </a:lstStyle>
          <a:p>
            <a:fld id="{96DFF08F-DC6B-4601-B491-B0F83F6DD2DA}" type="datetimeFigureOut">
              <a:rPr lang="en-US" smtClean="0"/>
              <a:pPr/>
              <a:t>10/12/2016</a:t>
            </a:fld>
            <a:endParaRPr lang="en-US" dirty="0"/>
          </a:p>
        </p:txBody>
      </p:sp>
      <p:sp>
        <p:nvSpPr>
          <p:cNvPr id="5" name="Footer Placeholder 4"/>
          <p:cNvSpPr>
            <a:spLocks noGrp="1"/>
          </p:cNvSpPr>
          <p:nvPr>
            <p:ph type="ftr" sz="quarter" idx="3"/>
          </p:nvPr>
        </p:nvSpPr>
        <p:spPr>
          <a:xfrm>
            <a:off x="2961861" y="6223829"/>
            <a:ext cx="3538331" cy="365125"/>
          </a:xfrm>
          <a:prstGeom prst="rect">
            <a:avLst/>
          </a:prstGeom>
        </p:spPr>
        <p:txBody>
          <a:bodyPr vert="horz" lIns="91440" tIns="45720" rIns="91440" bIns="45720" rtlCol="0" anchor="ctr"/>
          <a:lstStyle>
            <a:lvl1pPr algn="ctr">
              <a:defRPr sz="1000">
                <a:solidFill>
                  <a:schemeClr val="accent1"/>
                </a:solidFill>
              </a:defRPr>
            </a:lvl1pPr>
          </a:lstStyle>
          <a:p>
            <a:endParaRPr lang="en-US" dirty="0"/>
          </a:p>
        </p:txBody>
      </p:sp>
      <p:sp>
        <p:nvSpPr>
          <p:cNvPr id="6" name="Slide Number Placeholder 5"/>
          <p:cNvSpPr>
            <a:spLocks noGrp="1"/>
          </p:cNvSpPr>
          <p:nvPr>
            <p:ph type="sldNum" sz="quarter" idx="4"/>
          </p:nvPr>
        </p:nvSpPr>
        <p:spPr>
          <a:xfrm>
            <a:off x="6997148" y="6223829"/>
            <a:ext cx="1279663" cy="365125"/>
          </a:xfrm>
          <a:prstGeom prst="rect">
            <a:avLst/>
          </a:prstGeom>
        </p:spPr>
        <p:txBody>
          <a:bodyPr vert="horz" lIns="91440" tIns="45720" rIns="91440" bIns="45720" rtlCol="0" anchor="ctr"/>
          <a:lstStyle>
            <a:lvl1pPr algn="r">
              <a:defRPr sz="1000">
                <a:solidFill>
                  <a:schemeClr val="accent1"/>
                </a:solidFill>
              </a:defRPr>
            </a:lvl1p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478426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p:titleStyle>
    <p:body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sz="200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8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60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microsoft.com/office/2007/relationships/hdphoto" Target="../media/hdphoto3.wdp"/></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0.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5.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0.pn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1450" y="65361"/>
            <a:ext cx="8789670" cy="2579895"/>
          </a:xfrm>
          <a:prstGeom prst="rect">
            <a:avLst/>
          </a:prstGeom>
        </p:spPr>
      </p:pic>
      <p:graphicFrame>
        <p:nvGraphicFramePr>
          <p:cNvPr id="8" name="7 Tabla"/>
          <p:cNvGraphicFramePr>
            <a:graphicFrameLocks noGrp="1"/>
          </p:cNvGraphicFramePr>
          <p:nvPr>
            <p:extLst>
              <p:ext uri="{D42A27DB-BD31-4B8C-83A1-F6EECF244321}">
                <p14:modId xmlns:p14="http://schemas.microsoft.com/office/powerpoint/2010/main" val="1326250423"/>
              </p:ext>
            </p:extLst>
          </p:nvPr>
        </p:nvGraphicFramePr>
        <p:xfrm>
          <a:off x="1410869" y="4374917"/>
          <a:ext cx="6322263" cy="340044"/>
        </p:xfrm>
        <a:graphic>
          <a:graphicData uri="http://schemas.openxmlformats.org/drawingml/2006/table">
            <a:tbl>
              <a:tblPr>
                <a:tableStyleId>{D113A9D2-9D6B-4929-AA2D-F23B5EE8CBE7}</a:tableStyleId>
              </a:tblPr>
              <a:tblGrid>
                <a:gridCol w="964384"/>
                <a:gridCol w="1018020"/>
                <a:gridCol w="964413"/>
                <a:gridCol w="1125149"/>
                <a:gridCol w="755919"/>
                <a:gridCol w="1494378"/>
              </a:tblGrid>
              <a:tr h="214314">
                <a:tc>
                  <a:txBody>
                    <a:bodyPr/>
                    <a:lstStyle/>
                    <a:p>
                      <a:pPr algn="ctr">
                        <a:lnSpc>
                          <a:spcPct val="100000"/>
                        </a:lnSpc>
                        <a:spcBef>
                          <a:spcPts val="1200"/>
                        </a:spcBef>
                        <a:spcAft>
                          <a:spcPts val="0"/>
                        </a:spcAft>
                      </a:pPr>
                      <a:r>
                        <a:rPr lang="es-MX" sz="800" spc="100" dirty="0"/>
                        <a:t>Clave</a:t>
                      </a:r>
                      <a:endParaRPr lang="es-MX" sz="800" b="1" spc="100" dirty="0">
                        <a:solidFill>
                          <a:schemeClr val="accent4">
                            <a:lumMod val="50000"/>
                          </a:schemeClr>
                        </a:solidFill>
                        <a:latin typeface="Arial" pitchFamily="34" charset="0"/>
                        <a:ea typeface="Times New Roman"/>
                        <a:cs typeface="Arial" pitchFamily="34" charset="0"/>
                      </a:endParaRPr>
                    </a:p>
                  </a:txBody>
                  <a:tcPr marL="51435" marR="51435" marT="0" marB="0"/>
                </a:tc>
                <a:tc>
                  <a:txBody>
                    <a:bodyPr/>
                    <a:lstStyle/>
                    <a:p>
                      <a:pPr algn="ctr">
                        <a:lnSpc>
                          <a:spcPct val="100000"/>
                        </a:lnSpc>
                        <a:spcBef>
                          <a:spcPts val="1200"/>
                        </a:spcBef>
                        <a:spcAft>
                          <a:spcPts val="0"/>
                        </a:spcAft>
                      </a:pPr>
                      <a:r>
                        <a:rPr lang="es-MX" sz="800" spc="100" dirty="0"/>
                        <a:t>Horas Teoría</a:t>
                      </a:r>
                      <a:endParaRPr lang="es-MX" sz="800" b="1" spc="100" dirty="0">
                        <a:solidFill>
                          <a:schemeClr val="accent4">
                            <a:lumMod val="50000"/>
                          </a:schemeClr>
                        </a:solidFill>
                        <a:latin typeface="Arial" pitchFamily="34" charset="0"/>
                        <a:ea typeface="Times New Roman"/>
                        <a:cs typeface="Arial" pitchFamily="34" charset="0"/>
                      </a:endParaRPr>
                    </a:p>
                  </a:txBody>
                  <a:tcPr marL="51435" marR="51435" marT="0" marB="0"/>
                </a:tc>
                <a:tc>
                  <a:txBody>
                    <a:bodyPr/>
                    <a:lstStyle/>
                    <a:p>
                      <a:pPr algn="ctr">
                        <a:lnSpc>
                          <a:spcPct val="100000"/>
                        </a:lnSpc>
                        <a:spcBef>
                          <a:spcPts val="1200"/>
                        </a:spcBef>
                        <a:spcAft>
                          <a:spcPts val="0"/>
                        </a:spcAft>
                      </a:pPr>
                      <a:r>
                        <a:rPr lang="es-MX" sz="800" spc="100" dirty="0"/>
                        <a:t>Tipo de U.A.</a:t>
                      </a:r>
                      <a:endParaRPr lang="es-MX" sz="800" b="1" spc="100" dirty="0">
                        <a:solidFill>
                          <a:schemeClr val="accent4">
                            <a:lumMod val="50000"/>
                          </a:schemeClr>
                        </a:solidFill>
                        <a:latin typeface="Arial" pitchFamily="34" charset="0"/>
                        <a:ea typeface="Times New Roman"/>
                        <a:cs typeface="Arial" pitchFamily="34" charset="0"/>
                      </a:endParaRPr>
                    </a:p>
                  </a:txBody>
                  <a:tcPr marL="51435" marR="51435" marT="0" marB="0"/>
                </a:tc>
                <a:tc>
                  <a:txBody>
                    <a:bodyPr/>
                    <a:lstStyle/>
                    <a:p>
                      <a:pPr algn="ctr">
                        <a:lnSpc>
                          <a:spcPct val="100000"/>
                        </a:lnSpc>
                        <a:spcBef>
                          <a:spcPts val="1200"/>
                        </a:spcBef>
                        <a:spcAft>
                          <a:spcPts val="0"/>
                        </a:spcAft>
                      </a:pPr>
                      <a:r>
                        <a:rPr lang="es-MX" sz="800" spc="100" dirty="0"/>
                        <a:t>Carácter de U.A.</a:t>
                      </a:r>
                      <a:endParaRPr lang="es-MX" sz="800" b="1" spc="100" dirty="0">
                        <a:solidFill>
                          <a:schemeClr val="accent4">
                            <a:lumMod val="50000"/>
                          </a:schemeClr>
                        </a:solidFill>
                        <a:latin typeface="Arial" pitchFamily="34" charset="0"/>
                        <a:ea typeface="Times New Roman"/>
                        <a:cs typeface="Arial" pitchFamily="34" charset="0"/>
                      </a:endParaRPr>
                    </a:p>
                  </a:txBody>
                  <a:tcPr marL="51435" marR="51435" marT="0" marB="0"/>
                </a:tc>
                <a:tc>
                  <a:txBody>
                    <a:bodyPr/>
                    <a:lstStyle/>
                    <a:p>
                      <a:pPr algn="ctr">
                        <a:lnSpc>
                          <a:spcPct val="100000"/>
                        </a:lnSpc>
                        <a:spcBef>
                          <a:spcPts val="1200"/>
                        </a:spcBef>
                        <a:spcAft>
                          <a:spcPts val="0"/>
                        </a:spcAft>
                      </a:pPr>
                      <a:r>
                        <a:rPr lang="es-MX" sz="800" spc="100" dirty="0"/>
                        <a:t>Créditos</a:t>
                      </a:r>
                      <a:endParaRPr lang="es-MX" sz="800" b="1" spc="100" dirty="0">
                        <a:solidFill>
                          <a:schemeClr val="accent4">
                            <a:lumMod val="50000"/>
                          </a:schemeClr>
                        </a:solidFill>
                        <a:latin typeface="Arial" pitchFamily="34" charset="0"/>
                        <a:ea typeface="Times New Roman"/>
                        <a:cs typeface="Arial" pitchFamily="34" charset="0"/>
                      </a:endParaRPr>
                    </a:p>
                  </a:txBody>
                  <a:tcPr marL="51435" marR="51435" marT="0" marB="0"/>
                </a:tc>
                <a:tc>
                  <a:txBody>
                    <a:bodyPr/>
                    <a:lstStyle/>
                    <a:p>
                      <a:pPr algn="ctr">
                        <a:lnSpc>
                          <a:spcPct val="100000"/>
                        </a:lnSpc>
                        <a:spcBef>
                          <a:spcPts val="1200"/>
                        </a:spcBef>
                        <a:spcAft>
                          <a:spcPts val="0"/>
                        </a:spcAft>
                      </a:pPr>
                      <a:r>
                        <a:rPr lang="es-MX" sz="800" spc="100" dirty="0"/>
                        <a:t>Núcleo de </a:t>
                      </a:r>
                      <a:r>
                        <a:rPr lang="es-MX" sz="800" spc="100" dirty="0" err="1"/>
                        <a:t>U.A</a:t>
                      </a:r>
                      <a:endParaRPr lang="es-MX" sz="800" b="1" spc="100" dirty="0">
                        <a:solidFill>
                          <a:schemeClr val="accent4">
                            <a:lumMod val="50000"/>
                          </a:schemeClr>
                        </a:solidFill>
                        <a:latin typeface="Arial" pitchFamily="34" charset="0"/>
                        <a:ea typeface="Times New Roman"/>
                        <a:cs typeface="Arial" pitchFamily="34" charset="0"/>
                      </a:endParaRPr>
                    </a:p>
                  </a:txBody>
                  <a:tcPr marL="51435" marR="51435" marT="0" marB="0"/>
                </a:tc>
              </a:tr>
              <a:tr h="125730">
                <a:tc>
                  <a:txBody>
                    <a:bodyPr/>
                    <a:lstStyle/>
                    <a:p>
                      <a:pPr marL="0" marR="0" indent="0" algn="ctr" defTabSz="914400" rtl="0" eaLnBrk="1" fontAlgn="auto" latinLnBrk="0" hangingPunct="1">
                        <a:lnSpc>
                          <a:spcPct val="100000"/>
                        </a:lnSpc>
                        <a:spcBef>
                          <a:spcPts val="1200"/>
                        </a:spcBef>
                        <a:spcAft>
                          <a:spcPts val="0"/>
                        </a:spcAft>
                        <a:buClrTx/>
                        <a:buSzTx/>
                        <a:buFontTx/>
                        <a:buNone/>
                        <a:tabLst/>
                        <a:defRPr/>
                      </a:pPr>
                      <a:r>
                        <a:rPr lang="es-MX" sz="800" spc="100" dirty="0" smtClean="0"/>
                        <a:t>L19O05</a:t>
                      </a:r>
                      <a:endParaRPr lang="es-MX" sz="800" spc="100" dirty="0">
                        <a:solidFill>
                          <a:schemeClr val="tx1"/>
                        </a:solidFill>
                        <a:latin typeface="Arial" pitchFamily="34" charset="0"/>
                        <a:ea typeface="Times New Roman"/>
                        <a:cs typeface="Arial" pitchFamily="34" charset="0"/>
                      </a:endParaRPr>
                    </a:p>
                  </a:txBody>
                  <a:tcPr marL="51435" marR="51435" marT="0" marB="0">
                    <a:solidFill>
                      <a:schemeClr val="accent2">
                        <a:lumMod val="75000"/>
                      </a:schemeClr>
                    </a:solidFill>
                  </a:tcPr>
                </a:tc>
                <a:tc>
                  <a:txBody>
                    <a:bodyPr/>
                    <a:lstStyle/>
                    <a:p>
                      <a:pPr algn="ctr">
                        <a:lnSpc>
                          <a:spcPct val="100000"/>
                        </a:lnSpc>
                        <a:spcBef>
                          <a:spcPts val="1200"/>
                        </a:spcBef>
                        <a:spcAft>
                          <a:spcPts val="0"/>
                        </a:spcAft>
                      </a:pPr>
                      <a:r>
                        <a:rPr lang="es-MX" sz="800" spc="100" dirty="0"/>
                        <a:t>64</a:t>
                      </a:r>
                      <a:endParaRPr lang="es-MX" sz="800" spc="100" dirty="0">
                        <a:solidFill>
                          <a:schemeClr val="tx1"/>
                        </a:solidFill>
                        <a:latin typeface="Arial" pitchFamily="34" charset="0"/>
                        <a:ea typeface="Times New Roman"/>
                        <a:cs typeface="Arial" pitchFamily="34" charset="0"/>
                      </a:endParaRPr>
                    </a:p>
                  </a:txBody>
                  <a:tcPr marL="51435" marR="51435" marT="0" marB="0">
                    <a:solidFill>
                      <a:schemeClr val="accent2">
                        <a:lumMod val="75000"/>
                      </a:schemeClr>
                    </a:solidFill>
                  </a:tcPr>
                </a:tc>
                <a:tc>
                  <a:txBody>
                    <a:bodyPr/>
                    <a:lstStyle/>
                    <a:p>
                      <a:pPr algn="ctr">
                        <a:lnSpc>
                          <a:spcPct val="100000"/>
                        </a:lnSpc>
                        <a:spcBef>
                          <a:spcPts val="1200"/>
                        </a:spcBef>
                        <a:spcAft>
                          <a:spcPts val="0"/>
                        </a:spcAft>
                      </a:pPr>
                      <a:r>
                        <a:rPr lang="es-MX" sz="800" spc="100" dirty="0"/>
                        <a:t>Curso</a:t>
                      </a:r>
                      <a:endParaRPr lang="es-MX" sz="800" spc="100" dirty="0">
                        <a:solidFill>
                          <a:schemeClr val="tx1"/>
                        </a:solidFill>
                        <a:latin typeface="Arial" pitchFamily="34" charset="0"/>
                        <a:ea typeface="Times New Roman"/>
                        <a:cs typeface="Arial" pitchFamily="34" charset="0"/>
                      </a:endParaRPr>
                    </a:p>
                  </a:txBody>
                  <a:tcPr marL="51435" marR="51435" marT="0" marB="0">
                    <a:solidFill>
                      <a:schemeClr val="accent2">
                        <a:lumMod val="75000"/>
                      </a:schemeClr>
                    </a:solidFill>
                  </a:tcPr>
                </a:tc>
                <a:tc>
                  <a:txBody>
                    <a:bodyPr/>
                    <a:lstStyle/>
                    <a:p>
                      <a:pPr algn="ctr">
                        <a:lnSpc>
                          <a:spcPct val="100000"/>
                        </a:lnSpc>
                        <a:spcBef>
                          <a:spcPts val="1200"/>
                        </a:spcBef>
                        <a:spcAft>
                          <a:spcPts val="0"/>
                        </a:spcAft>
                      </a:pPr>
                      <a:r>
                        <a:rPr lang="es-MX" sz="800" spc="100" dirty="0"/>
                        <a:t>Obligatoria</a:t>
                      </a:r>
                      <a:endParaRPr lang="es-MX" sz="800" spc="100" dirty="0">
                        <a:solidFill>
                          <a:schemeClr val="tx1"/>
                        </a:solidFill>
                        <a:latin typeface="Arial" pitchFamily="34" charset="0"/>
                        <a:ea typeface="Times New Roman"/>
                        <a:cs typeface="Arial" pitchFamily="34" charset="0"/>
                      </a:endParaRPr>
                    </a:p>
                  </a:txBody>
                  <a:tcPr marL="51435" marR="51435" marT="0" marB="0">
                    <a:solidFill>
                      <a:schemeClr val="accent2">
                        <a:lumMod val="75000"/>
                      </a:schemeClr>
                    </a:solidFill>
                  </a:tcPr>
                </a:tc>
                <a:tc>
                  <a:txBody>
                    <a:bodyPr/>
                    <a:lstStyle/>
                    <a:p>
                      <a:pPr algn="ctr">
                        <a:lnSpc>
                          <a:spcPct val="100000"/>
                        </a:lnSpc>
                        <a:spcBef>
                          <a:spcPts val="1200"/>
                        </a:spcBef>
                        <a:spcAft>
                          <a:spcPts val="0"/>
                        </a:spcAft>
                      </a:pPr>
                      <a:r>
                        <a:rPr lang="es-MX" sz="800" spc="100" dirty="0"/>
                        <a:t>8</a:t>
                      </a:r>
                      <a:endParaRPr lang="es-MX" sz="800" spc="100" dirty="0">
                        <a:solidFill>
                          <a:schemeClr val="tx1"/>
                        </a:solidFill>
                        <a:latin typeface="Arial" pitchFamily="34" charset="0"/>
                        <a:ea typeface="Times New Roman"/>
                        <a:cs typeface="Arial" pitchFamily="34" charset="0"/>
                      </a:endParaRPr>
                    </a:p>
                  </a:txBody>
                  <a:tcPr marL="51435" marR="51435" marT="0" marB="0">
                    <a:solidFill>
                      <a:schemeClr val="accent2">
                        <a:lumMod val="75000"/>
                      </a:schemeClr>
                    </a:solidFill>
                  </a:tcPr>
                </a:tc>
                <a:tc>
                  <a:txBody>
                    <a:bodyPr/>
                    <a:lstStyle/>
                    <a:p>
                      <a:pPr algn="ctr">
                        <a:lnSpc>
                          <a:spcPct val="100000"/>
                        </a:lnSpc>
                        <a:spcBef>
                          <a:spcPts val="1200"/>
                        </a:spcBef>
                        <a:spcAft>
                          <a:spcPts val="0"/>
                        </a:spcAft>
                      </a:pPr>
                      <a:r>
                        <a:rPr lang="es-MX" sz="800" spc="100" dirty="0"/>
                        <a:t>Sustantivo</a:t>
                      </a:r>
                      <a:endParaRPr lang="es-MX" sz="800" spc="100" dirty="0">
                        <a:solidFill>
                          <a:schemeClr val="tx1"/>
                        </a:solidFill>
                        <a:latin typeface="Arial" pitchFamily="34" charset="0"/>
                        <a:ea typeface="Times New Roman"/>
                        <a:cs typeface="Arial" pitchFamily="34" charset="0"/>
                      </a:endParaRPr>
                    </a:p>
                  </a:txBody>
                  <a:tcPr marL="51435" marR="51435" marT="0" marB="0">
                    <a:solidFill>
                      <a:schemeClr val="accent2">
                        <a:lumMod val="75000"/>
                      </a:schemeClr>
                    </a:solidFill>
                  </a:tcPr>
                </a:tc>
              </a:tr>
            </a:tbl>
          </a:graphicData>
        </a:graphic>
      </p:graphicFrame>
      <p:sp>
        <p:nvSpPr>
          <p:cNvPr id="3" name="2 Subtítulo"/>
          <p:cNvSpPr>
            <a:spLocks noGrp="1"/>
          </p:cNvSpPr>
          <p:nvPr>
            <p:ph type="subTitle" idx="4294967295"/>
          </p:nvPr>
        </p:nvSpPr>
        <p:spPr>
          <a:xfrm>
            <a:off x="2173224" y="5073152"/>
            <a:ext cx="4800600" cy="750888"/>
          </a:xfrm>
        </p:spPr>
        <p:txBody>
          <a:bodyPr>
            <a:noAutofit/>
          </a:bodyPr>
          <a:lstStyle/>
          <a:p>
            <a:pPr marL="34290" indent="0" algn="ctr">
              <a:lnSpc>
                <a:spcPct val="100000"/>
              </a:lnSpc>
              <a:spcBef>
                <a:spcPts val="0"/>
              </a:spcBef>
              <a:buNone/>
            </a:pPr>
            <a:r>
              <a:rPr lang="es-ES" sz="1400" b="1" i="1" dirty="0">
                <a:solidFill>
                  <a:schemeClr val="tx1">
                    <a:lumMod val="85000"/>
                    <a:lumOff val="15000"/>
                  </a:schemeClr>
                </a:solidFill>
              </a:rPr>
              <a:t>Material didáctico sólo visión </a:t>
            </a:r>
            <a:r>
              <a:rPr lang="es-ES" sz="1400" b="1" i="1" dirty="0" err="1">
                <a:solidFill>
                  <a:schemeClr val="tx1">
                    <a:lumMod val="85000"/>
                    <a:lumOff val="15000"/>
                  </a:schemeClr>
                </a:solidFill>
              </a:rPr>
              <a:t>proyectables</a:t>
            </a:r>
            <a:endParaRPr lang="es-ES" sz="1400" b="1" i="1" dirty="0">
              <a:solidFill>
                <a:schemeClr val="tx1">
                  <a:lumMod val="85000"/>
                  <a:lumOff val="15000"/>
                </a:schemeClr>
              </a:solidFill>
            </a:endParaRPr>
          </a:p>
          <a:p>
            <a:pPr marL="34290" indent="0" algn="ctr">
              <a:lnSpc>
                <a:spcPct val="100000"/>
              </a:lnSpc>
              <a:spcBef>
                <a:spcPts val="0"/>
              </a:spcBef>
              <a:buNone/>
            </a:pPr>
            <a:r>
              <a:rPr lang="es-ES" sz="1400" b="1" i="1" dirty="0">
                <a:solidFill>
                  <a:schemeClr val="tx1">
                    <a:lumMod val="85000"/>
                    <a:lumOff val="15000"/>
                  </a:schemeClr>
                </a:solidFill>
              </a:rPr>
              <a:t>Elaborado por:</a:t>
            </a:r>
          </a:p>
          <a:p>
            <a:pPr marL="34290" indent="0" algn="ctr">
              <a:lnSpc>
                <a:spcPct val="100000"/>
              </a:lnSpc>
              <a:spcBef>
                <a:spcPts val="0"/>
              </a:spcBef>
              <a:buNone/>
            </a:pPr>
            <a:endParaRPr lang="es-MX" sz="1400" b="1" i="1" dirty="0">
              <a:solidFill>
                <a:schemeClr val="tx1">
                  <a:lumMod val="85000"/>
                  <a:lumOff val="15000"/>
                </a:schemeClr>
              </a:solidFill>
            </a:endParaRPr>
          </a:p>
          <a:p>
            <a:pPr marL="34290" indent="0" algn="ctr">
              <a:lnSpc>
                <a:spcPct val="100000"/>
              </a:lnSpc>
              <a:spcBef>
                <a:spcPts val="0"/>
              </a:spcBef>
              <a:buNone/>
            </a:pPr>
            <a:r>
              <a:rPr lang="es-ES" sz="1400" b="1" i="1" dirty="0">
                <a:solidFill>
                  <a:schemeClr val="tx1">
                    <a:lumMod val="85000"/>
                    <a:lumOff val="15000"/>
                  </a:schemeClr>
                </a:solidFill>
              </a:rPr>
              <a:t>M. en Psi. Anabell Gómez </a:t>
            </a:r>
            <a:r>
              <a:rPr lang="es-ES" sz="1400" b="1" i="1" dirty="0" smtClean="0">
                <a:solidFill>
                  <a:schemeClr val="tx1">
                    <a:lumMod val="85000"/>
                    <a:lumOff val="15000"/>
                  </a:schemeClr>
                </a:solidFill>
              </a:rPr>
              <a:t>Vidal</a:t>
            </a:r>
            <a:endParaRPr lang="es-MX" sz="1400" b="1" i="1" dirty="0">
              <a:solidFill>
                <a:schemeClr val="tx1">
                  <a:lumMod val="85000"/>
                  <a:lumOff val="15000"/>
                </a:schemeClr>
              </a:solidFill>
            </a:endParaRPr>
          </a:p>
        </p:txBody>
      </p:sp>
      <p:sp>
        <p:nvSpPr>
          <p:cNvPr id="2" name="1 Título"/>
          <p:cNvSpPr>
            <a:spLocks noGrp="1"/>
          </p:cNvSpPr>
          <p:nvPr>
            <p:ph type="ctrTitle" idx="4294967295"/>
          </p:nvPr>
        </p:nvSpPr>
        <p:spPr>
          <a:xfrm>
            <a:off x="1018032" y="2633942"/>
            <a:ext cx="7101840" cy="425450"/>
          </a:xfrm>
        </p:spPr>
        <p:txBody>
          <a:bodyPr>
            <a:noAutofit/>
          </a:bodyPr>
          <a:lstStyle/>
          <a:p>
            <a:pPr algn="ctr"/>
            <a:r>
              <a:rPr lang="es-MX" sz="3200" dirty="0" smtClean="0">
                <a:solidFill>
                  <a:schemeClr val="tx1">
                    <a:lumMod val="85000"/>
                    <a:lumOff val="15000"/>
                  </a:schemeClr>
                </a:solidFill>
                <a:effectLst>
                  <a:outerShdw blurRad="38100" dist="38100" dir="2700000" algn="tl">
                    <a:srgbClr val="000000">
                      <a:alpha val="43137"/>
                    </a:srgbClr>
                  </a:outerShdw>
                </a:effectLst>
              </a:rPr>
              <a:t>Estructura y funcionamiento del grupo</a:t>
            </a:r>
            <a:endParaRPr lang="es-MX" sz="3200" dirty="0">
              <a:solidFill>
                <a:schemeClr val="tx1">
                  <a:lumMod val="85000"/>
                  <a:lumOff val="15000"/>
                </a:schemeClr>
              </a:solidFill>
              <a:effectLst>
                <a:outerShdw blurRad="38100" dist="38100" dir="2700000" algn="tl">
                  <a:srgbClr val="000000">
                    <a:alpha val="43137"/>
                  </a:srgbClr>
                </a:outerShdw>
              </a:effectLst>
            </a:endParaRPr>
          </a:p>
        </p:txBody>
      </p:sp>
      <p:graphicFrame>
        <p:nvGraphicFramePr>
          <p:cNvPr id="6" name="5 Tabla"/>
          <p:cNvGraphicFramePr>
            <a:graphicFrameLocks noGrp="1"/>
          </p:cNvGraphicFramePr>
          <p:nvPr>
            <p:extLst>
              <p:ext uri="{D42A27DB-BD31-4B8C-83A1-F6EECF244321}">
                <p14:modId xmlns:p14="http://schemas.microsoft.com/office/powerpoint/2010/main" val="3761284500"/>
              </p:ext>
            </p:extLst>
          </p:nvPr>
        </p:nvGraphicFramePr>
        <p:xfrm>
          <a:off x="1410868" y="3178159"/>
          <a:ext cx="6322264" cy="448818"/>
        </p:xfrm>
        <a:graphic>
          <a:graphicData uri="http://schemas.openxmlformats.org/drawingml/2006/table">
            <a:tbl>
              <a:tblPr>
                <a:tableStyleId>{125E5076-3810-47DD-B79F-674D7AD40C01}</a:tableStyleId>
              </a:tblPr>
              <a:tblGrid>
                <a:gridCol w="3161132"/>
                <a:gridCol w="3161132"/>
              </a:tblGrid>
              <a:tr h="165307">
                <a:tc>
                  <a:txBody>
                    <a:bodyPr/>
                    <a:lstStyle/>
                    <a:p>
                      <a:pPr algn="ctr">
                        <a:lnSpc>
                          <a:spcPct val="150000"/>
                        </a:lnSpc>
                        <a:spcBef>
                          <a:spcPts val="1200"/>
                        </a:spcBef>
                        <a:spcAft>
                          <a:spcPts val="0"/>
                        </a:spcAft>
                      </a:pPr>
                      <a:r>
                        <a:rPr lang="es-MX" sz="1100" spc="100" dirty="0"/>
                        <a:t>Programa Educativo</a:t>
                      </a:r>
                      <a:endParaRPr lang="es-MX" sz="1100" b="1" spc="100" dirty="0">
                        <a:solidFill>
                          <a:schemeClr val="accent4">
                            <a:lumMod val="50000"/>
                          </a:schemeClr>
                        </a:solidFill>
                        <a:latin typeface="Arial" pitchFamily="34" charset="0"/>
                        <a:ea typeface="Times New Roman"/>
                        <a:cs typeface="Arial" pitchFamily="34" charset="0"/>
                      </a:endParaRPr>
                    </a:p>
                  </a:txBody>
                  <a:tcPr marL="51435" marR="51435" marT="0" marB="0"/>
                </a:tc>
                <a:tc>
                  <a:txBody>
                    <a:bodyPr/>
                    <a:lstStyle/>
                    <a:p>
                      <a:pPr algn="ctr">
                        <a:lnSpc>
                          <a:spcPct val="150000"/>
                        </a:lnSpc>
                        <a:spcBef>
                          <a:spcPts val="1200"/>
                        </a:spcBef>
                        <a:spcAft>
                          <a:spcPts val="0"/>
                        </a:spcAft>
                      </a:pPr>
                      <a:r>
                        <a:rPr lang="es-MX" sz="1100" spc="100" dirty="0"/>
                        <a:t>Unidad de Aprendizaje</a:t>
                      </a:r>
                      <a:endParaRPr lang="es-MX" sz="1100" b="1" spc="100" dirty="0">
                        <a:solidFill>
                          <a:schemeClr val="accent4">
                            <a:lumMod val="50000"/>
                          </a:schemeClr>
                        </a:solidFill>
                        <a:latin typeface="Arial" pitchFamily="34" charset="0"/>
                        <a:ea typeface="Times New Roman"/>
                        <a:cs typeface="Arial" pitchFamily="34" charset="0"/>
                      </a:endParaRPr>
                    </a:p>
                  </a:txBody>
                  <a:tcPr marL="51435" marR="51435" marT="0" marB="0"/>
                </a:tc>
              </a:tr>
              <a:tr h="165307">
                <a:tc>
                  <a:txBody>
                    <a:bodyPr/>
                    <a:lstStyle/>
                    <a:p>
                      <a:pPr algn="ctr">
                        <a:lnSpc>
                          <a:spcPct val="150000"/>
                        </a:lnSpc>
                        <a:spcBef>
                          <a:spcPts val="1200"/>
                        </a:spcBef>
                        <a:spcAft>
                          <a:spcPts val="0"/>
                        </a:spcAft>
                      </a:pPr>
                      <a:r>
                        <a:rPr lang="es-MX" sz="1100" spc="100" dirty="0"/>
                        <a:t>Licenciatura en Psicología</a:t>
                      </a:r>
                      <a:endParaRPr lang="es-MX" sz="1100" spc="100" dirty="0">
                        <a:solidFill>
                          <a:sysClr val="windowText" lastClr="000000"/>
                        </a:solidFill>
                        <a:latin typeface="Arial" pitchFamily="34" charset="0"/>
                        <a:ea typeface="Times New Roman"/>
                        <a:cs typeface="Arial" pitchFamily="34" charset="0"/>
                      </a:endParaRPr>
                    </a:p>
                  </a:txBody>
                  <a:tcPr marL="51435" marR="51435" marT="0" marB="0">
                    <a:solidFill>
                      <a:schemeClr val="accent2">
                        <a:lumMod val="75000"/>
                      </a:schemeClr>
                    </a:solidFill>
                  </a:tcPr>
                </a:tc>
                <a:tc>
                  <a:txBody>
                    <a:bodyPr/>
                    <a:lstStyle/>
                    <a:p>
                      <a:pPr algn="ctr">
                        <a:lnSpc>
                          <a:spcPct val="150000"/>
                        </a:lnSpc>
                        <a:spcBef>
                          <a:spcPts val="1200"/>
                        </a:spcBef>
                        <a:spcAft>
                          <a:spcPts val="0"/>
                        </a:spcAft>
                      </a:pPr>
                      <a:r>
                        <a:rPr lang="es-MX" sz="1100" spc="100" dirty="0" smtClean="0"/>
                        <a:t>Proceso Grupal</a:t>
                      </a:r>
                      <a:endParaRPr lang="es-MX" sz="1100" spc="100" dirty="0">
                        <a:solidFill>
                          <a:sysClr val="windowText" lastClr="000000"/>
                        </a:solidFill>
                        <a:latin typeface="Arial" pitchFamily="34" charset="0"/>
                        <a:ea typeface="Times New Roman"/>
                        <a:cs typeface="Arial" pitchFamily="34" charset="0"/>
                      </a:endParaRPr>
                    </a:p>
                  </a:txBody>
                  <a:tcPr marL="51435" marR="51435" marT="0" marB="0">
                    <a:solidFill>
                      <a:schemeClr val="accent2">
                        <a:lumMod val="75000"/>
                      </a:schemeClr>
                    </a:solidFill>
                  </a:tcPr>
                </a:tc>
              </a:tr>
            </a:tbl>
          </a:graphicData>
        </a:graphic>
      </p:graphicFrame>
      <p:graphicFrame>
        <p:nvGraphicFramePr>
          <p:cNvPr id="7" name="6 Tabla"/>
          <p:cNvGraphicFramePr>
            <a:graphicFrameLocks noGrp="1"/>
          </p:cNvGraphicFramePr>
          <p:nvPr>
            <p:extLst>
              <p:ext uri="{D42A27DB-BD31-4B8C-83A1-F6EECF244321}">
                <p14:modId xmlns:p14="http://schemas.microsoft.com/office/powerpoint/2010/main" val="1447868952"/>
              </p:ext>
            </p:extLst>
          </p:nvPr>
        </p:nvGraphicFramePr>
        <p:xfrm>
          <a:off x="1410868" y="3712791"/>
          <a:ext cx="6322264" cy="1165860"/>
        </p:xfrm>
        <a:graphic>
          <a:graphicData uri="http://schemas.openxmlformats.org/drawingml/2006/table">
            <a:tbl>
              <a:tblPr>
                <a:tableStyleId>{D113A9D2-9D6B-4929-AA2D-F23B5EE8CBE7}</a:tableStyleId>
              </a:tblPr>
              <a:tblGrid>
                <a:gridCol w="1648964"/>
                <a:gridCol w="1566174"/>
                <a:gridCol w="3107126"/>
              </a:tblGrid>
              <a:tr h="251460">
                <a:tc>
                  <a:txBody>
                    <a:bodyPr/>
                    <a:lstStyle/>
                    <a:p>
                      <a:pPr algn="ctr">
                        <a:lnSpc>
                          <a:spcPct val="100000"/>
                        </a:lnSpc>
                        <a:spcBef>
                          <a:spcPts val="1200"/>
                        </a:spcBef>
                        <a:spcAft>
                          <a:spcPts val="0"/>
                        </a:spcAft>
                      </a:pPr>
                      <a:r>
                        <a:rPr lang="es-MX" sz="800" spc="100" dirty="0"/>
                        <a:t>Unidad de Competencia</a:t>
                      </a:r>
                      <a:endParaRPr lang="es-MX" sz="800" b="1" spc="100" dirty="0">
                        <a:solidFill>
                          <a:schemeClr val="accent4">
                            <a:lumMod val="50000"/>
                          </a:schemeClr>
                        </a:solidFill>
                        <a:latin typeface="Arial" pitchFamily="34" charset="0"/>
                        <a:ea typeface="Times New Roman"/>
                        <a:cs typeface="Arial" pitchFamily="34" charset="0"/>
                      </a:endParaRPr>
                    </a:p>
                  </a:txBody>
                  <a:tcPr marL="51435" marR="51435" marT="0" marB="0"/>
                </a:tc>
                <a:tc>
                  <a:txBody>
                    <a:bodyPr/>
                    <a:lstStyle/>
                    <a:p>
                      <a:pPr algn="ctr">
                        <a:lnSpc>
                          <a:spcPct val="100000"/>
                        </a:lnSpc>
                        <a:spcBef>
                          <a:spcPts val="1200"/>
                        </a:spcBef>
                        <a:spcAft>
                          <a:spcPts val="0"/>
                        </a:spcAft>
                      </a:pPr>
                      <a:r>
                        <a:rPr lang="es-MX" sz="800" spc="100" dirty="0"/>
                        <a:t>Contenidos de la </a:t>
                      </a:r>
                      <a:r>
                        <a:rPr lang="es-MX" sz="800" spc="100" dirty="0" err="1"/>
                        <a:t>UC</a:t>
                      </a:r>
                      <a:r>
                        <a:rPr lang="es-MX" sz="800" spc="100" dirty="0"/>
                        <a:t> que atiende</a:t>
                      </a:r>
                      <a:endParaRPr lang="es-MX" sz="800" b="1" spc="100" dirty="0">
                        <a:solidFill>
                          <a:schemeClr val="accent4">
                            <a:lumMod val="50000"/>
                          </a:schemeClr>
                        </a:solidFill>
                        <a:latin typeface="Arial" pitchFamily="34" charset="0"/>
                        <a:ea typeface="Times New Roman"/>
                        <a:cs typeface="Arial" pitchFamily="34" charset="0"/>
                      </a:endParaRPr>
                    </a:p>
                  </a:txBody>
                  <a:tcPr marL="51435" marR="51435" marT="0" marB="0"/>
                </a:tc>
                <a:tc>
                  <a:txBody>
                    <a:bodyPr/>
                    <a:lstStyle/>
                    <a:p>
                      <a:pPr algn="ctr">
                        <a:lnSpc>
                          <a:spcPct val="100000"/>
                        </a:lnSpc>
                        <a:spcBef>
                          <a:spcPts val="1200"/>
                        </a:spcBef>
                        <a:spcAft>
                          <a:spcPts val="0"/>
                        </a:spcAft>
                      </a:pPr>
                      <a:r>
                        <a:rPr lang="es-MX" sz="800" spc="100" dirty="0"/>
                        <a:t>Objetivo de la Unidad de competencia</a:t>
                      </a:r>
                      <a:endParaRPr lang="es-MX" sz="800" b="1" spc="100" dirty="0">
                        <a:solidFill>
                          <a:schemeClr val="accent4">
                            <a:lumMod val="50000"/>
                          </a:schemeClr>
                        </a:solidFill>
                        <a:latin typeface="Arial" pitchFamily="34" charset="0"/>
                        <a:ea typeface="Times New Roman"/>
                        <a:cs typeface="Arial" pitchFamily="34" charset="0"/>
                      </a:endParaRPr>
                    </a:p>
                  </a:txBody>
                  <a:tcPr marL="51435" marR="51435" marT="0" marB="0"/>
                </a:tc>
              </a:tr>
              <a:tr h="451043">
                <a:tc>
                  <a:txBody>
                    <a:bodyPr/>
                    <a:lstStyle/>
                    <a:p>
                      <a:pPr algn="ctr">
                        <a:lnSpc>
                          <a:spcPct val="100000"/>
                        </a:lnSpc>
                        <a:spcBef>
                          <a:spcPts val="1200"/>
                        </a:spcBef>
                        <a:spcAft>
                          <a:spcPts val="0"/>
                        </a:spcAft>
                      </a:pPr>
                      <a:r>
                        <a:rPr lang="es-MX" sz="1200" spc="100" dirty="0" smtClean="0"/>
                        <a:t>II. Estructura y funcionamiento</a:t>
                      </a:r>
                      <a:r>
                        <a:rPr lang="es-MX" sz="1200" spc="100" baseline="0" dirty="0" smtClean="0"/>
                        <a:t> del grupo.</a:t>
                      </a:r>
                      <a:endParaRPr lang="es-MX" sz="1200" spc="100" dirty="0">
                        <a:solidFill>
                          <a:schemeClr val="tx1"/>
                        </a:solidFill>
                        <a:latin typeface="Arial" pitchFamily="34" charset="0"/>
                        <a:ea typeface="Times New Roman"/>
                        <a:cs typeface="Arial" pitchFamily="34" charset="0"/>
                      </a:endParaRPr>
                    </a:p>
                  </a:txBody>
                  <a:tcPr marL="51435" marR="51435" marT="0" marB="0">
                    <a:solidFill>
                      <a:schemeClr val="accent2">
                        <a:lumMod val="75000"/>
                      </a:schemeClr>
                    </a:solidFill>
                  </a:tcPr>
                </a:tc>
                <a:tc>
                  <a:txBody>
                    <a:bodyPr/>
                    <a:lstStyle/>
                    <a:p>
                      <a:pPr algn="ctr">
                        <a:lnSpc>
                          <a:spcPct val="100000"/>
                        </a:lnSpc>
                        <a:spcBef>
                          <a:spcPts val="1200"/>
                        </a:spcBef>
                        <a:spcAft>
                          <a:spcPts val="0"/>
                        </a:spcAft>
                      </a:pPr>
                      <a:r>
                        <a:rPr lang="es-MX" sz="1200" spc="100" dirty="0" smtClean="0"/>
                        <a:t>Conducción del proceso grupal.</a:t>
                      </a:r>
                      <a:endParaRPr lang="es-MX" sz="1200" spc="100" dirty="0">
                        <a:solidFill>
                          <a:schemeClr val="tx1"/>
                        </a:solidFill>
                        <a:latin typeface="Arial" pitchFamily="34" charset="0"/>
                        <a:ea typeface="Times New Roman"/>
                        <a:cs typeface="Arial" pitchFamily="34" charset="0"/>
                      </a:endParaRPr>
                    </a:p>
                  </a:txBody>
                  <a:tcPr marL="51435" marR="51435" marT="0" marB="0">
                    <a:solidFill>
                      <a:schemeClr val="accent2">
                        <a:lumMod val="75000"/>
                      </a:schemeClr>
                    </a:solidFill>
                  </a:tcPr>
                </a:tc>
                <a:tc>
                  <a:txBody>
                    <a:bodyPr/>
                    <a:lstStyle/>
                    <a:p>
                      <a:r>
                        <a:rPr lang="es-MX" sz="1200" b="0" i="0" u="none" strike="noStrike" kern="1200" baseline="0" dirty="0" smtClean="0">
                          <a:solidFill>
                            <a:schemeClr val="lt1"/>
                          </a:solidFill>
                          <a:latin typeface="+mn-lt"/>
                          <a:ea typeface="+mn-ea"/>
                          <a:cs typeface="+mn-cs"/>
                        </a:rPr>
                        <a:t>Identificar la estructura grupal más</a:t>
                      </a:r>
                    </a:p>
                    <a:p>
                      <a:r>
                        <a:rPr lang="es-MX" sz="1200" b="0" i="0" u="none" strike="noStrike" kern="1200" baseline="0" dirty="0" smtClean="0">
                          <a:solidFill>
                            <a:schemeClr val="lt1"/>
                          </a:solidFill>
                          <a:latin typeface="+mn-lt"/>
                          <a:ea typeface="+mn-ea"/>
                          <a:cs typeface="+mn-cs"/>
                        </a:rPr>
                        <a:t>o menos persistente definida por</a:t>
                      </a:r>
                    </a:p>
                    <a:p>
                      <a:r>
                        <a:rPr lang="es-MX" sz="1200" b="0" i="0" u="none" strike="noStrike" kern="1200" baseline="0" dirty="0" smtClean="0">
                          <a:solidFill>
                            <a:schemeClr val="lt1"/>
                          </a:solidFill>
                          <a:latin typeface="+mn-lt"/>
                          <a:ea typeface="+mn-ea"/>
                          <a:cs typeface="+mn-cs"/>
                        </a:rPr>
                        <a:t>sus elementos y un conjunto de</a:t>
                      </a:r>
                    </a:p>
                    <a:p>
                      <a:r>
                        <a:rPr lang="es-MX" sz="1200" b="0" i="0" u="none" strike="noStrike" kern="1200" baseline="0" dirty="0" smtClean="0">
                          <a:solidFill>
                            <a:schemeClr val="lt1"/>
                          </a:solidFill>
                          <a:latin typeface="+mn-lt"/>
                          <a:ea typeface="+mn-ea"/>
                          <a:cs typeface="+mn-cs"/>
                        </a:rPr>
                        <a:t>procesos que mantienen o cambian</a:t>
                      </a:r>
                    </a:p>
                    <a:p>
                      <a:r>
                        <a:rPr lang="es-MX" sz="1200" b="0" i="0" u="none" strike="noStrike" kern="1200" baseline="0" dirty="0" smtClean="0">
                          <a:solidFill>
                            <a:schemeClr val="lt1"/>
                          </a:solidFill>
                          <a:latin typeface="+mn-lt"/>
                          <a:ea typeface="+mn-ea"/>
                          <a:cs typeface="+mn-cs"/>
                        </a:rPr>
                        <a:t>dicha estructura.</a:t>
                      </a:r>
                      <a:endParaRPr lang="es-MX" sz="1200" spc="100" dirty="0">
                        <a:solidFill>
                          <a:schemeClr val="tx1"/>
                        </a:solidFill>
                        <a:latin typeface="Arial" pitchFamily="34" charset="0"/>
                        <a:ea typeface="Times New Roman"/>
                        <a:cs typeface="Arial" pitchFamily="34" charset="0"/>
                      </a:endParaRPr>
                    </a:p>
                  </a:txBody>
                  <a:tcPr marL="51435" marR="51435" marT="0" marB="0">
                    <a:solidFill>
                      <a:schemeClr val="accent2">
                        <a:lumMod val="75000"/>
                      </a:schemeClr>
                    </a:solidFill>
                  </a:tcPr>
                </a:tc>
              </a:tr>
            </a:tbl>
          </a:graphicData>
        </a:graphic>
      </p:graphicFrame>
      <p:sp>
        <p:nvSpPr>
          <p:cNvPr id="12289" name="Rectangle 1"/>
          <p:cNvSpPr>
            <a:spLocks noChangeArrowheads="1"/>
          </p:cNvSpPr>
          <p:nvPr/>
        </p:nvSpPr>
        <p:spPr bwMode="auto">
          <a:xfrm>
            <a:off x="1143001" y="786327"/>
            <a:ext cx="138564" cy="484748"/>
          </a:xfrm>
          <a:prstGeom prst="rect">
            <a:avLst/>
          </a:prstGeom>
          <a:noFill/>
          <a:ln w="9525">
            <a:noFill/>
            <a:miter lim="800000"/>
            <a:headEnd/>
            <a:tailEnd/>
          </a:ln>
          <a:effectLst/>
        </p:spPr>
        <p:txBody>
          <a:bodyPr vert="horz" wrap="none" lIns="68580" tIns="34290" rIns="68580" bIns="34290" numCol="1" anchor="ctr" anchorCtr="0" compatLnSpc="1">
            <a:prstTxWarp prst="textNoShape">
              <a:avLst/>
            </a:prstTxWarp>
            <a:spAutoFit/>
          </a:bodyPr>
          <a:lstStyle/>
          <a:p>
            <a:pPr defTabSz="685800" fontAlgn="base">
              <a:spcBef>
                <a:spcPct val="0"/>
              </a:spcBef>
              <a:spcAft>
                <a:spcPct val="0"/>
              </a:spcAft>
            </a:pPr>
            <a:r>
              <a:rPr lang="es-MX" sz="1350">
                <a:latin typeface="Arial" pitchFamily="34" charset="0"/>
              </a:rPr>
              <a:t/>
            </a:r>
            <a:br>
              <a:rPr lang="es-MX" sz="1350">
                <a:latin typeface="Arial" pitchFamily="34" charset="0"/>
              </a:rPr>
            </a:br>
            <a:endParaRPr lang="es-MX" sz="1350">
              <a:latin typeface="Arial" pitchFamily="34" charset="0"/>
            </a:endParaRPr>
          </a:p>
        </p:txBody>
      </p:sp>
      <p:sp>
        <p:nvSpPr>
          <p:cNvPr id="12292" name="Rectangle 4"/>
          <p:cNvSpPr>
            <a:spLocks noChangeArrowheads="1"/>
          </p:cNvSpPr>
          <p:nvPr/>
        </p:nvSpPr>
        <p:spPr bwMode="auto">
          <a:xfrm>
            <a:off x="7407367" y="6358925"/>
            <a:ext cx="1553753" cy="300082"/>
          </a:xfrm>
          <a:prstGeom prst="rect">
            <a:avLst/>
          </a:prstGeom>
          <a:noFill/>
          <a:ln w="9525">
            <a:noFill/>
            <a:miter lim="800000"/>
            <a:headEnd/>
            <a:tailEnd/>
          </a:ln>
          <a:effectLst/>
        </p:spPr>
        <p:txBody>
          <a:bodyPr vert="horz" wrap="square" lIns="68580" tIns="34290" rIns="68580" bIns="34290" numCol="1" anchor="ctr" anchorCtr="0" compatLnSpc="1">
            <a:prstTxWarp prst="textNoShape">
              <a:avLst/>
            </a:prstTxWarp>
            <a:spAutoFit/>
          </a:bodyPr>
          <a:lstStyle/>
          <a:p>
            <a:pPr algn="r" defTabSz="685800" fontAlgn="base">
              <a:spcBef>
                <a:spcPct val="0"/>
              </a:spcBef>
              <a:spcAft>
                <a:spcPct val="0"/>
              </a:spcAft>
            </a:pPr>
            <a:r>
              <a:rPr lang="es-ES" sz="1500" b="1" dirty="0">
                <a:solidFill>
                  <a:schemeClr val="tx1">
                    <a:lumMod val="85000"/>
                    <a:lumOff val="15000"/>
                  </a:schemeClr>
                </a:solidFill>
                <a:latin typeface="Calibri" pitchFamily="34" charset="0"/>
                <a:ea typeface="Times New Roman" pitchFamily="18" charset="0"/>
                <a:cs typeface="Times New Roman" pitchFamily="18" charset="0"/>
              </a:rPr>
              <a:t>2016</a:t>
            </a:r>
            <a:endParaRPr lang="es-ES" sz="1500" b="1" dirty="0">
              <a:solidFill>
                <a:schemeClr val="tx1">
                  <a:lumMod val="85000"/>
                  <a:lumOff val="15000"/>
                </a:schemeClr>
              </a:solidFill>
              <a:latin typeface="Calibri" pitchFamily="34" charset="0"/>
            </a:endParaRPr>
          </a:p>
        </p:txBody>
      </p:sp>
      <p:pic>
        <p:nvPicPr>
          <p:cNvPr id="10" name="Imagen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0450" y="6288675"/>
            <a:ext cx="1943100" cy="370332"/>
          </a:xfrm>
          <a:prstGeom prst="rect">
            <a:avLst/>
          </a:prstGeom>
        </p:spPr>
      </p:pic>
    </p:spTree>
    <p:extLst>
      <p:ext uri="{BB962C8B-B14F-4D97-AF65-F5344CB8AC3E}">
        <p14:creationId xmlns:p14="http://schemas.microsoft.com/office/powerpoint/2010/main" val="33478726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3634" y="1567710"/>
            <a:ext cx="3885988" cy="3717032"/>
          </a:xfrm>
          <a:prstGeom prst="rect">
            <a:avLst/>
          </a:prstGeom>
          <a:ln>
            <a:noFill/>
          </a:ln>
          <a:effectLst>
            <a:softEdge rad="112500"/>
          </a:effectLst>
        </p:spPr>
      </p:pic>
      <p:sp>
        <p:nvSpPr>
          <p:cNvPr id="5" name="4 Rectángulo"/>
          <p:cNvSpPr/>
          <p:nvPr/>
        </p:nvSpPr>
        <p:spPr>
          <a:xfrm>
            <a:off x="4675631" y="2637788"/>
            <a:ext cx="3958092" cy="1569660"/>
          </a:xfrm>
          <a:prstGeom prst="rect">
            <a:avLst/>
          </a:prstGeom>
        </p:spPr>
        <p:txBody>
          <a:bodyPr wrap="square">
            <a:spAutoFit/>
          </a:bodyPr>
          <a:lstStyle/>
          <a:p>
            <a:r>
              <a:rPr lang="es-MX" sz="2400" dirty="0" smtClean="0"/>
              <a:t>Consiste en una transformación de cierto conjunto de variables en constantes. </a:t>
            </a:r>
            <a:endParaRPr lang="es-MX" sz="2400" dirty="0"/>
          </a:p>
        </p:txBody>
      </p:sp>
      <p:sp>
        <p:nvSpPr>
          <p:cNvPr id="4" name="3 Rectángulo"/>
          <p:cNvSpPr/>
          <p:nvPr/>
        </p:nvSpPr>
        <p:spPr>
          <a:xfrm>
            <a:off x="1275344" y="214580"/>
            <a:ext cx="6266460"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Encuadre definición:</a:t>
            </a:r>
            <a:endParaRPr lang="es-ES" sz="5400" b="1"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37997831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9829" y="168613"/>
            <a:ext cx="7406640" cy="745787"/>
          </a:xfrm>
        </p:spPr>
        <p:txBody>
          <a:bodyPr/>
          <a:lstStyle/>
          <a:p>
            <a:r>
              <a:rPr lang="es-MX" dirty="0" smtClean="0"/>
              <a:t>Encuadre debe incluir:</a:t>
            </a:r>
            <a:endParaRPr lang="es-MX" dirty="0"/>
          </a:p>
        </p:txBody>
      </p:sp>
      <p:graphicFrame>
        <p:nvGraphicFramePr>
          <p:cNvPr id="5" name="Diagrama 4"/>
          <p:cNvGraphicFramePr/>
          <p:nvPr>
            <p:extLst>
              <p:ext uri="{D42A27DB-BD31-4B8C-83A1-F6EECF244321}">
                <p14:modId xmlns:p14="http://schemas.microsoft.com/office/powerpoint/2010/main" val="3615420072"/>
              </p:ext>
            </p:extLst>
          </p:nvPr>
        </p:nvGraphicFramePr>
        <p:xfrm>
          <a:off x="421532" y="1118140"/>
          <a:ext cx="8346331" cy="54707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159913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Consideraciones sobre el encuadre</a:t>
            </a:r>
            <a:endParaRPr lang="es-MX" dirty="0"/>
          </a:p>
        </p:txBody>
      </p:sp>
      <p:sp>
        <p:nvSpPr>
          <p:cNvPr id="3" name="Marcador de contenido 2"/>
          <p:cNvSpPr>
            <a:spLocks noGrp="1"/>
          </p:cNvSpPr>
          <p:nvPr>
            <p:ph idx="1"/>
          </p:nvPr>
        </p:nvSpPr>
        <p:spPr/>
        <p:txBody>
          <a:bodyPr/>
          <a:lstStyle/>
          <a:p>
            <a:r>
              <a:rPr lang="es-MX" dirty="0" smtClean="0"/>
              <a:t>Se establece al inicio de cada sesión:</a:t>
            </a:r>
          </a:p>
          <a:p>
            <a:pPr lvl="1"/>
            <a:r>
              <a:rPr lang="es-MX" dirty="0" smtClean="0"/>
              <a:t>En la primera sesión indica las normas que regirán al grupo.</a:t>
            </a:r>
          </a:p>
          <a:p>
            <a:pPr lvl="1"/>
            <a:r>
              <a:rPr lang="es-MX" dirty="0" smtClean="0"/>
              <a:t>En las sesiones subsecuentes reitera las normas que regirán al grupo, particularmente en esa sesión.</a:t>
            </a:r>
          </a:p>
          <a:p>
            <a:r>
              <a:rPr lang="es-MX" dirty="0" smtClean="0"/>
              <a:t>El encuadre debe ser establecido por el coordinador.</a:t>
            </a:r>
          </a:p>
          <a:p>
            <a:r>
              <a:rPr lang="es-MX" dirty="0" smtClean="0"/>
              <a:t>Si el grupo no cumple con el encuadre el coordinador debe abordarlo como una resistencia a la tarea.</a:t>
            </a:r>
          </a:p>
          <a:p>
            <a:endParaRPr lang="es-MX" dirty="0"/>
          </a:p>
        </p:txBody>
      </p:sp>
    </p:spTree>
    <p:extLst>
      <p:ext uri="{BB962C8B-B14F-4D97-AF65-F5344CB8AC3E}">
        <p14:creationId xmlns:p14="http://schemas.microsoft.com/office/powerpoint/2010/main" val="5372923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Análisis del cono invertido</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2660690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pSp>
        <p:nvGrpSpPr>
          <p:cNvPr id="34" name="33 Grupo"/>
          <p:cNvGrpSpPr/>
          <p:nvPr/>
        </p:nvGrpSpPr>
        <p:grpSpPr>
          <a:xfrm>
            <a:off x="142860" y="299110"/>
            <a:ext cx="8858280" cy="5367952"/>
            <a:chOff x="142860" y="571480"/>
            <a:chExt cx="8858280" cy="5367952"/>
          </a:xfrm>
        </p:grpSpPr>
        <p:grpSp>
          <p:nvGrpSpPr>
            <p:cNvPr id="16" name="16 Grupo"/>
            <p:cNvGrpSpPr/>
            <p:nvPr/>
          </p:nvGrpSpPr>
          <p:grpSpPr>
            <a:xfrm>
              <a:off x="142860" y="571480"/>
              <a:ext cx="8858280" cy="5367952"/>
              <a:chOff x="0" y="214290"/>
              <a:chExt cx="8858280" cy="5367952"/>
            </a:xfrm>
          </p:grpSpPr>
          <p:sp>
            <p:nvSpPr>
              <p:cNvPr id="17" name="13 Rectángulo"/>
              <p:cNvSpPr/>
              <p:nvPr/>
            </p:nvSpPr>
            <p:spPr>
              <a:xfrm>
                <a:off x="4143372" y="428604"/>
                <a:ext cx="714380" cy="4500594"/>
              </a:xfrm>
              <a:prstGeom prst="rect">
                <a:avLst/>
              </a:prstGeom>
              <a:solidFill>
                <a:schemeClr val="accent6">
                  <a:lumMod val="40000"/>
                  <a:lumOff val="60000"/>
                </a:schemeClr>
              </a:solidFill>
              <a:ln w="25400" cap="flat" cmpd="sng" algn="ctr">
                <a:noFill/>
                <a:prstDash val="solid"/>
              </a:ln>
              <a:effectLst>
                <a:outerShdw blurRad="50800" dist="38100" dir="2700000" algn="tl" rotWithShape="0">
                  <a:prstClr val="black">
                    <a:alpha val="40000"/>
                  </a:prstClr>
                </a:outerShdw>
              </a:effectLst>
            </p:spPr>
            <p:txBody>
              <a:bodyPr vert="vert270" rtlCol="0" anchor="ctr"/>
              <a:lstStyle>
                <a:defPPr>
                  <a:defRPr lang="es-MX"/>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800" b="1" i="0" u="none" strike="noStrike" kern="1200" cap="none" spc="2000" normalizeH="0" noProof="0" dirty="0" smtClean="0">
                    <a:ln>
                      <a:noFill/>
                    </a:ln>
                    <a:solidFill>
                      <a:schemeClr val="accent3">
                        <a:lumMod val="50000"/>
                      </a:schemeClr>
                    </a:solidFill>
                    <a:effectLst>
                      <a:outerShdw blurRad="38100" dist="38100" dir="2700000" algn="tl">
                        <a:srgbClr val="000000">
                          <a:alpha val="43137"/>
                        </a:srgbClr>
                      </a:outerShdw>
                    </a:effectLst>
                    <a:uLnTx/>
                    <a:uFillTx/>
                    <a:latin typeface="Calibri"/>
                    <a:ea typeface="+mn-ea"/>
                    <a:cs typeface="+mn-cs"/>
                  </a:rPr>
                  <a:t>TAREA</a:t>
                </a:r>
                <a:endParaRPr kumimoji="0" lang="es-MX" sz="2800" b="1" i="0" u="none" strike="noStrike" kern="1200" cap="none" spc="2000" normalizeH="0" noProof="0" dirty="0">
                  <a:ln>
                    <a:noFill/>
                  </a:ln>
                  <a:solidFill>
                    <a:schemeClr val="accent3">
                      <a:lumMod val="50000"/>
                    </a:schemeClr>
                  </a:solidFill>
                  <a:effectLst>
                    <a:outerShdw blurRad="38100" dist="38100" dir="2700000" algn="tl">
                      <a:srgbClr val="000000">
                        <a:alpha val="43137"/>
                      </a:srgbClr>
                    </a:outerShdw>
                  </a:effectLst>
                  <a:uLnTx/>
                  <a:uFillTx/>
                  <a:latin typeface="Calibri"/>
                  <a:ea typeface="+mn-ea"/>
                  <a:cs typeface="+mn-cs"/>
                </a:endParaRPr>
              </a:p>
            </p:txBody>
          </p:sp>
          <p:sp>
            <p:nvSpPr>
              <p:cNvPr id="18" name="4 CuadroTexto"/>
              <p:cNvSpPr txBox="1"/>
              <p:nvPr/>
            </p:nvSpPr>
            <p:spPr>
              <a:xfrm>
                <a:off x="0" y="214290"/>
                <a:ext cx="2500330" cy="369332"/>
              </a:xfrm>
              <a:prstGeom prst="rect">
                <a:avLst/>
              </a:prstGeom>
              <a:noFill/>
            </p:spPr>
            <p:txBody>
              <a:bodyPr wrap="square" rtlCol="0">
                <a:spAutoFit/>
              </a:bodyPr>
              <a:ls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1" i="0" u="none" strike="noStrike" kern="1200" cap="none" spc="0" normalizeH="0" baseline="0" noProof="0" dirty="0" smtClean="0">
                    <a:ln>
                      <a:noFill/>
                    </a:ln>
                    <a:solidFill>
                      <a:schemeClr val="accent3">
                        <a:lumMod val="50000"/>
                      </a:schemeClr>
                    </a:solidFill>
                    <a:effectLst>
                      <a:outerShdw blurRad="38100" dist="38100" dir="2700000" algn="tl">
                        <a:srgbClr val="000000">
                          <a:alpha val="43137"/>
                        </a:srgbClr>
                      </a:outerShdw>
                    </a:effectLst>
                    <a:uLnTx/>
                    <a:uFillTx/>
                    <a:latin typeface="Calibri"/>
                    <a:ea typeface="+mn-ea"/>
                    <a:cs typeface="+mn-cs"/>
                  </a:rPr>
                  <a:t>Afiliación / Pertenencia</a:t>
                </a:r>
              </a:p>
            </p:txBody>
          </p:sp>
          <p:sp>
            <p:nvSpPr>
              <p:cNvPr id="19" name="5 CuadroTexto"/>
              <p:cNvSpPr txBox="1"/>
              <p:nvPr/>
            </p:nvSpPr>
            <p:spPr>
              <a:xfrm>
                <a:off x="1643042" y="2357430"/>
                <a:ext cx="1785950" cy="369332"/>
              </a:xfrm>
              <a:prstGeom prst="rect">
                <a:avLst/>
              </a:prstGeom>
              <a:noFill/>
            </p:spPr>
            <p:txBody>
              <a:bodyPr wrap="square" rtlCol="0">
                <a:spAutoFit/>
              </a:bodyPr>
              <a:ls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MX" sz="1800" b="1" i="0" u="none" strike="noStrike" kern="1200" cap="none" spc="0" normalizeH="0" baseline="0" noProof="0" dirty="0" smtClean="0">
                    <a:ln>
                      <a:noFill/>
                    </a:ln>
                    <a:solidFill>
                      <a:schemeClr val="accent3">
                        <a:lumMod val="50000"/>
                      </a:schemeClr>
                    </a:solidFill>
                    <a:effectLst>
                      <a:outerShdw blurRad="38100" dist="38100" dir="2700000" algn="tl">
                        <a:srgbClr val="000000">
                          <a:alpha val="43137"/>
                        </a:srgbClr>
                      </a:outerShdw>
                    </a:effectLst>
                    <a:uLnTx/>
                    <a:uFillTx/>
                    <a:latin typeface="Calibri"/>
                    <a:ea typeface="+mn-ea"/>
                    <a:cs typeface="+mn-cs"/>
                  </a:rPr>
                  <a:t>Cooperación</a:t>
                </a:r>
                <a:endParaRPr kumimoji="0" lang="es-MX" sz="1800" b="1" i="0" u="none" strike="noStrike" kern="1200" cap="none" spc="0" normalizeH="0" baseline="0" noProof="0" dirty="0">
                  <a:ln>
                    <a:noFill/>
                  </a:ln>
                  <a:solidFill>
                    <a:schemeClr val="accent3">
                      <a:lumMod val="50000"/>
                    </a:schemeClr>
                  </a:solidFill>
                  <a:effectLst>
                    <a:outerShdw blurRad="38100" dist="38100" dir="2700000" algn="tl">
                      <a:srgbClr val="000000">
                        <a:alpha val="43137"/>
                      </a:srgbClr>
                    </a:outerShdw>
                  </a:effectLst>
                  <a:uLnTx/>
                  <a:uFillTx/>
                  <a:latin typeface="Calibri"/>
                  <a:ea typeface="+mn-ea"/>
                  <a:cs typeface="+mn-cs"/>
                </a:endParaRPr>
              </a:p>
            </p:txBody>
          </p:sp>
          <p:sp>
            <p:nvSpPr>
              <p:cNvPr id="20" name="6 CuadroTexto"/>
              <p:cNvSpPr txBox="1"/>
              <p:nvPr/>
            </p:nvSpPr>
            <p:spPr>
              <a:xfrm>
                <a:off x="2428860" y="4071942"/>
                <a:ext cx="1785950" cy="369332"/>
              </a:xfrm>
              <a:prstGeom prst="rect">
                <a:avLst/>
              </a:prstGeom>
              <a:noFill/>
            </p:spPr>
            <p:txBody>
              <a:bodyPr wrap="square" rtlCol="0">
                <a:spAutoFit/>
              </a:bodyPr>
              <a:ls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MX" sz="1800" b="1" i="0" u="none" strike="noStrike" kern="1200" cap="none" spc="0" normalizeH="0" baseline="0" noProof="0" dirty="0" smtClean="0">
                    <a:ln>
                      <a:noFill/>
                    </a:ln>
                    <a:solidFill>
                      <a:schemeClr val="accent3">
                        <a:lumMod val="50000"/>
                      </a:schemeClr>
                    </a:solidFill>
                    <a:effectLst>
                      <a:outerShdw blurRad="38100" dist="38100" dir="2700000" algn="tl">
                        <a:srgbClr val="000000">
                          <a:alpha val="43137"/>
                        </a:srgbClr>
                      </a:outerShdw>
                    </a:effectLst>
                    <a:uLnTx/>
                    <a:uFillTx/>
                    <a:latin typeface="Calibri"/>
                    <a:ea typeface="+mn-ea"/>
                    <a:cs typeface="+mn-cs"/>
                  </a:rPr>
                  <a:t>Pertinencia</a:t>
                </a:r>
                <a:endParaRPr kumimoji="0" lang="es-MX" sz="1800" b="1" i="0" u="none" strike="noStrike" kern="1200" cap="none" spc="0" normalizeH="0" baseline="0" noProof="0" dirty="0">
                  <a:ln>
                    <a:noFill/>
                  </a:ln>
                  <a:solidFill>
                    <a:schemeClr val="accent3">
                      <a:lumMod val="50000"/>
                    </a:schemeClr>
                  </a:solidFill>
                  <a:effectLst>
                    <a:outerShdw blurRad="38100" dist="38100" dir="2700000" algn="tl">
                      <a:srgbClr val="000000">
                        <a:alpha val="43137"/>
                      </a:srgbClr>
                    </a:outerShdw>
                  </a:effectLst>
                  <a:uLnTx/>
                  <a:uFillTx/>
                  <a:latin typeface="Calibri"/>
                  <a:ea typeface="+mn-ea"/>
                  <a:cs typeface="+mn-cs"/>
                </a:endParaRPr>
              </a:p>
            </p:txBody>
          </p:sp>
          <p:sp>
            <p:nvSpPr>
              <p:cNvPr id="21" name="7 CuadroTexto"/>
              <p:cNvSpPr txBox="1"/>
              <p:nvPr/>
            </p:nvSpPr>
            <p:spPr>
              <a:xfrm>
                <a:off x="6357950" y="285728"/>
                <a:ext cx="2500330" cy="369332"/>
              </a:xfrm>
              <a:prstGeom prst="rect">
                <a:avLst/>
              </a:prstGeom>
              <a:noFill/>
            </p:spPr>
            <p:txBody>
              <a:bodyPr wrap="square" rtlCol="0">
                <a:spAutoFit/>
              </a:bodyPr>
              <a:ls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1" i="0" u="none" strike="noStrike" kern="1200" cap="none" spc="0" normalizeH="0" baseline="0" noProof="0" dirty="0" smtClean="0">
                    <a:ln>
                      <a:noFill/>
                    </a:ln>
                    <a:solidFill>
                      <a:schemeClr val="accent3">
                        <a:lumMod val="50000"/>
                      </a:schemeClr>
                    </a:solidFill>
                    <a:effectLst>
                      <a:outerShdw blurRad="38100" dist="38100" dir="2700000" algn="tl">
                        <a:srgbClr val="000000">
                          <a:alpha val="43137"/>
                        </a:srgbClr>
                      </a:outerShdw>
                    </a:effectLst>
                    <a:uLnTx/>
                    <a:uFillTx/>
                    <a:latin typeface="Calibri"/>
                    <a:ea typeface="+mn-ea"/>
                    <a:cs typeface="+mn-cs"/>
                  </a:rPr>
                  <a:t>Comunicación</a:t>
                </a:r>
              </a:p>
            </p:txBody>
          </p:sp>
          <p:sp>
            <p:nvSpPr>
              <p:cNvPr id="22" name="8 CuadroTexto"/>
              <p:cNvSpPr txBox="1"/>
              <p:nvPr/>
            </p:nvSpPr>
            <p:spPr>
              <a:xfrm>
                <a:off x="5572132" y="2357430"/>
                <a:ext cx="1785950" cy="369332"/>
              </a:xfrm>
              <a:prstGeom prst="rect">
                <a:avLst/>
              </a:prstGeom>
              <a:noFill/>
            </p:spPr>
            <p:txBody>
              <a:bodyPr wrap="square" rtlCol="0">
                <a:spAutoFit/>
              </a:bodyPr>
              <a:ls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1" i="0" u="none" strike="noStrike" kern="1200" cap="none" spc="0" normalizeH="0" baseline="0" noProof="0" dirty="0" smtClean="0">
                    <a:ln>
                      <a:noFill/>
                    </a:ln>
                    <a:solidFill>
                      <a:schemeClr val="accent3">
                        <a:lumMod val="50000"/>
                      </a:schemeClr>
                    </a:solidFill>
                    <a:effectLst>
                      <a:outerShdw blurRad="38100" dist="38100" dir="2700000" algn="tl">
                        <a:srgbClr val="000000">
                          <a:alpha val="43137"/>
                        </a:srgbClr>
                      </a:outerShdw>
                    </a:effectLst>
                    <a:uLnTx/>
                    <a:uFillTx/>
                    <a:latin typeface="Calibri"/>
                    <a:ea typeface="+mn-ea"/>
                    <a:cs typeface="+mn-cs"/>
                  </a:rPr>
                  <a:t>Aprendizaje</a:t>
                </a:r>
                <a:endParaRPr kumimoji="0" lang="es-MX" sz="1800" b="1" i="0" u="none" strike="noStrike" kern="1200" cap="none" spc="0" normalizeH="0" baseline="0" noProof="0" dirty="0">
                  <a:ln>
                    <a:noFill/>
                  </a:ln>
                  <a:solidFill>
                    <a:schemeClr val="accent3">
                      <a:lumMod val="50000"/>
                    </a:schemeClr>
                  </a:solidFill>
                  <a:effectLst>
                    <a:outerShdw blurRad="38100" dist="38100" dir="2700000" algn="tl">
                      <a:srgbClr val="000000">
                        <a:alpha val="43137"/>
                      </a:srgbClr>
                    </a:outerShdw>
                  </a:effectLst>
                  <a:uLnTx/>
                  <a:uFillTx/>
                  <a:latin typeface="Calibri"/>
                  <a:ea typeface="+mn-ea"/>
                  <a:cs typeface="+mn-cs"/>
                </a:endParaRPr>
              </a:p>
            </p:txBody>
          </p:sp>
          <p:sp>
            <p:nvSpPr>
              <p:cNvPr id="23" name="9 CuadroTexto"/>
              <p:cNvSpPr txBox="1"/>
              <p:nvPr/>
            </p:nvSpPr>
            <p:spPr>
              <a:xfrm>
                <a:off x="4857752" y="4059800"/>
                <a:ext cx="1785950" cy="369332"/>
              </a:xfrm>
              <a:prstGeom prst="rect">
                <a:avLst/>
              </a:prstGeom>
              <a:noFill/>
            </p:spPr>
            <p:txBody>
              <a:bodyPr wrap="square" rtlCol="0">
                <a:spAutoFit/>
              </a:bodyPr>
              <a:ls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800" b="1" i="0" u="none" strike="noStrike" kern="1200" cap="none" spc="0" normalizeH="0" baseline="0" noProof="0" dirty="0" err="1" smtClean="0">
                    <a:ln>
                      <a:noFill/>
                    </a:ln>
                    <a:solidFill>
                      <a:schemeClr val="accent3">
                        <a:lumMod val="50000"/>
                      </a:schemeClr>
                    </a:solidFill>
                    <a:effectLst>
                      <a:outerShdw blurRad="38100" dist="38100" dir="2700000" algn="tl">
                        <a:srgbClr val="000000">
                          <a:alpha val="43137"/>
                        </a:srgbClr>
                      </a:outerShdw>
                    </a:effectLst>
                    <a:uLnTx/>
                    <a:uFillTx/>
                    <a:latin typeface="Calibri"/>
                    <a:ea typeface="+mn-ea"/>
                    <a:cs typeface="+mn-cs"/>
                  </a:rPr>
                  <a:t>Telé</a:t>
                </a:r>
                <a:endParaRPr kumimoji="0" lang="es-MX" sz="1800" b="1" i="0" u="none" strike="noStrike" kern="1200" cap="none" spc="0" normalizeH="0" baseline="0" noProof="0" dirty="0">
                  <a:ln>
                    <a:noFill/>
                  </a:ln>
                  <a:solidFill>
                    <a:schemeClr val="accent3">
                      <a:lumMod val="50000"/>
                    </a:schemeClr>
                  </a:solidFill>
                  <a:effectLst>
                    <a:outerShdw blurRad="38100" dist="38100" dir="2700000" algn="tl">
                      <a:srgbClr val="000000">
                        <a:alpha val="43137"/>
                      </a:srgbClr>
                    </a:outerShdw>
                  </a:effectLst>
                  <a:uLnTx/>
                  <a:uFillTx/>
                  <a:latin typeface="Calibri"/>
                  <a:ea typeface="+mn-ea"/>
                  <a:cs typeface="+mn-cs"/>
                </a:endParaRPr>
              </a:p>
            </p:txBody>
          </p:sp>
          <p:sp>
            <p:nvSpPr>
              <p:cNvPr id="24" name="10 Rectángulo"/>
              <p:cNvSpPr/>
              <p:nvPr/>
            </p:nvSpPr>
            <p:spPr>
              <a:xfrm>
                <a:off x="3665096" y="4934758"/>
                <a:ext cx="1612771" cy="647484"/>
              </a:xfrm>
              <a:prstGeom prst="rect">
                <a:avLst/>
              </a:prstGeom>
              <a:solidFill>
                <a:schemeClr val="tx2">
                  <a:lumMod val="60000"/>
                  <a:lumOff val="40000"/>
                </a:schemeClr>
              </a:solidFill>
              <a:ln w="25400" cap="flat" cmpd="sng" algn="ctr">
                <a:noFill/>
                <a:prstDash val="solid"/>
              </a:ln>
              <a:effectLst>
                <a:outerShdw blurRad="50800" dist="38100" dir="2700000" algn="tl" rotWithShape="0">
                  <a:prstClr val="black">
                    <a:alpha val="40000"/>
                  </a:prstClr>
                </a:outerShdw>
              </a:effectLst>
            </p:spPr>
            <p:txBody>
              <a:bodyPr rtlCol="0" anchor="ctr"/>
              <a:lstStyle>
                <a:defPPr>
                  <a:defRPr lang="es-MX"/>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600" b="1" i="0" u="none" strike="noStrike" kern="1200" cap="none" spc="0" normalizeH="0" baseline="0" noProof="0" dirty="0" smtClean="0">
                    <a:ln>
                      <a:noFill/>
                    </a:ln>
                    <a:solidFill>
                      <a:schemeClr val="accent3">
                        <a:lumMod val="50000"/>
                      </a:schemeClr>
                    </a:solidFill>
                    <a:effectLst>
                      <a:outerShdw blurRad="38100" dist="38100" dir="2700000" algn="tl">
                        <a:srgbClr val="000000">
                          <a:alpha val="43137"/>
                        </a:srgbClr>
                      </a:outerShdw>
                    </a:effectLst>
                    <a:uLnTx/>
                    <a:uFillTx/>
                    <a:latin typeface="Calibri"/>
                    <a:ea typeface="+mn-ea"/>
                    <a:cs typeface="+mn-cs"/>
                  </a:rPr>
                  <a:t>Resistencia al Cambio</a:t>
                </a:r>
                <a:endParaRPr kumimoji="0" lang="es-MX" sz="1600" b="1" i="0" u="none" strike="noStrike" kern="1200" cap="none" spc="0" normalizeH="0" baseline="0" noProof="0" dirty="0">
                  <a:ln>
                    <a:noFill/>
                  </a:ln>
                  <a:solidFill>
                    <a:schemeClr val="accent3">
                      <a:lumMod val="50000"/>
                    </a:schemeClr>
                  </a:solidFill>
                  <a:effectLst>
                    <a:outerShdw blurRad="38100" dist="38100" dir="2700000" algn="tl">
                      <a:srgbClr val="000000">
                        <a:alpha val="43137"/>
                      </a:srgbClr>
                    </a:outerShdw>
                  </a:effectLst>
                  <a:uLnTx/>
                  <a:uFillTx/>
                  <a:latin typeface="Calibri"/>
                  <a:ea typeface="+mn-ea"/>
                  <a:cs typeface="+mn-cs"/>
                </a:endParaRPr>
              </a:p>
            </p:txBody>
          </p:sp>
          <p:sp>
            <p:nvSpPr>
              <p:cNvPr id="26" name="14 Rectángulo"/>
              <p:cNvSpPr/>
              <p:nvPr/>
            </p:nvSpPr>
            <p:spPr>
              <a:xfrm>
                <a:off x="5916250" y="4934758"/>
                <a:ext cx="1612771" cy="647484"/>
              </a:xfrm>
              <a:prstGeom prst="rect">
                <a:avLst/>
              </a:prstGeom>
              <a:solidFill>
                <a:schemeClr val="tx2">
                  <a:lumMod val="60000"/>
                  <a:lumOff val="40000"/>
                </a:schemeClr>
              </a:solidFill>
              <a:ln w="25400" cap="flat" cmpd="sng" algn="ctr">
                <a:noFill/>
                <a:prstDash val="solid"/>
              </a:ln>
              <a:effectLst>
                <a:outerShdw blurRad="50800" dist="38100" dir="2700000" algn="tl" rotWithShape="0">
                  <a:prstClr val="black">
                    <a:alpha val="40000"/>
                  </a:prstClr>
                </a:outerShdw>
              </a:effectLst>
            </p:spPr>
            <p:txBody>
              <a:bodyPr rtlCol="0" anchor="ctr"/>
              <a:lstStyle>
                <a:defPPr>
                  <a:defRPr lang="es-MX"/>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600" b="1" i="0" u="none" strike="noStrike" kern="1200" cap="none" spc="0" normalizeH="0" baseline="0" noProof="0" dirty="0" smtClean="0">
                    <a:ln>
                      <a:noFill/>
                    </a:ln>
                    <a:solidFill>
                      <a:schemeClr val="accent3">
                        <a:lumMod val="50000"/>
                      </a:schemeClr>
                    </a:solidFill>
                    <a:effectLst>
                      <a:outerShdw blurRad="38100" dist="38100" dir="2700000" algn="tl">
                        <a:srgbClr val="000000">
                          <a:alpha val="43137"/>
                        </a:srgbClr>
                      </a:outerShdw>
                    </a:effectLst>
                    <a:uLnTx/>
                    <a:uFillTx/>
                    <a:latin typeface="Calibri"/>
                    <a:ea typeface="+mn-ea"/>
                    <a:cs typeface="+mn-cs"/>
                  </a:rPr>
                  <a:t>Miedo al ataque</a:t>
                </a:r>
                <a:endParaRPr kumimoji="0" lang="es-MX" sz="1600" b="1" i="0" u="none" strike="noStrike" kern="1200" cap="none" spc="0" normalizeH="0" baseline="0" noProof="0" dirty="0">
                  <a:ln>
                    <a:noFill/>
                  </a:ln>
                  <a:solidFill>
                    <a:schemeClr val="accent3">
                      <a:lumMod val="50000"/>
                    </a:schemeClr>
                  </a:solidFill>
                  <a:effectLst>
                    <a:outerShdw blurRad="38100" dist="38100" dir="2700000" algn="tl">
                      <a:srgbClr val="000000">
                        <a:alpha val="43137"/>
                      </a:srgbClr>
                    </a:outerShdw>
                  </a:effectLst>
                  <a:uLnTx/>
                  <a:uFillTx/>
                  <a:latin typeface="Calibri"/>
                  <a:ea typeface="+mn-ea"/>
                  <a:cs typeface="+mn-cs"/>
                </a:endParaRPr>
              </a:p>
            </p:txBody>
          </p:sp>
          <p:sp>
            <p:nvSpPr>
              <p:cNvPr id="27" name="15 Rectángulo"/>
              <p:cNvSpPr/>
              <p:nvPr/>
            </p:nvSpPr>
            <p:spPr>
              <a:xfrm>
                <a:off x="1344218" y="4934758"/>
                <a:ext cx="1612771" cy="647484"/>
              </a:xfrm>
              <a:prstGeom prst="rect">
                <a:avLst/>
              </a:prstGeom>
              <a:solidFill>
                <a:schemeClr val="tx2">
                  <a:lumMod val="60000"/>
                  <a:lumOff val="40000"/>
                </a:schemeClr>
              </a:solidFill>
              <a:ln w="25400" cap="flat" cmpd="sng" algn="ctr">
                <a:noFill/>
                <a:prstDash val="solid"/>
              </a:ln>
              <a:effectLst>
                <a:outerShdw blurRad="50800" dist="38100" dir="2700000" algn="tl" rotWithShape="0">
                  <a:prstClr val="black">
                    <a:alpha val="40000"/>
                  </a:prstClr>
                </a:outerShdw>
              </a:effectLst>
            </p:spPr>
            <p:txBody>
              <a:bodyPr rtlCol="0" anchor="ctr"/>
              <a:lstStyle>
                <a:defPPr>
                  <a:defRPr lang="es-MX"/>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600" b="1" i="0" u="none" strike="noStrike" kern="1200" cap="none" spc="0" normalizeH="0" baseline="0" noProof="0" dirty="0" smtClean="0">
                    <a:ln>
                      <a:noFill/>
                    </a:ln>
                    <a:solidFill>
                      <a:schemeClr val="accent3">
                        <a:lumMod val="50000"/>
                      </a:schemeClr>
                    </a:solidFill>
                    <a:effectLst>
                      <a:outerShdw blurRad="38100" dist="38100" dir="2700000" algn="tl">
                        <a:srgbClr val="000000">
                          <a:alpha val="43137"/>
                        </a:srgbClr>
                      </a:outerShdw>
                    </a:effectLst>
                    <a:uLnTx/>
                    <a:uFillTx/>
                    <a:latin typeface="Calibri"/>
                    <a:ea typeface="+mn-ea"/>
                    <a:cs typeface="+mn-cs"/>
                  </a:rPr>
                  <a:t>Miedo a la pérdida</a:t>
                </a:r>
                <a:endParaRPr kumimoji="0" lang="es-MX" sz="1600" b="1" i="0" u="none" strike="noStrike" kern="1200" cap="none" spc="0" normalizeH="0" baseline="0" noProof="0" dirty="0">
                  <a:ln>
                    <a:noFill/>
                  </a:ln>
                  <a:solidFill>
                    <a:schemeClr val="accent3">
                      <a:lumMod val="50000"/>
                    </a:schemeClr>
                  </a:solidFill>
                  <a:effectLst>
                    <a:outerShdw blurRad="38100" dist="38100" dir="2700000" algn="tl">
                      <a:srgbClr val="000000">
                        <a:alpha val="43137"/>
                      </a:srgbClr>
                    </a:outerShdw>
                  </a:effectLst>
                  <a:uLnTx/>
                  <a:uFillTx/>
                  <a:latin typeface="Calibri"/>
                  <a:ea typeface="+mn-ea"/>
                  <a:cs typeface="+mn-cs"/>
                </a:endParaRPr>
              </a:p>
            </p:txBody>
          </p:sp>
          <p:sp>
            <p:nvSpPr>
              <p:cNvPr id="25" name="11 Triángulo isósceles"/>
              <p:cNvSpPr/>
              <p:nvPr/>
            </p:nvSpPr>
            <p:spPr>
              <a:xfrm rot="10800000">
                <a:off x="2571736" y="428604"/>
                <a:ext cx="3857652" cy="4500594"/>
              </a:xfrm>
              <a:prstGeom prst="triangle">
                <a:avLst/>
              </a:prstGeom>
              <a:noFill/>
              <a:ln w="25400" cap="flat" cmpd="sng" algn="ctr">
                <a:solidFill>
                  <a:schemeClr val="accent6">
                    <a:lumMod val="50000"/>
                  </a:schemeClr>
                </a:solidFill>
                <a:prstDash val="solid"/>
              </a:ln>
              <a:effectLst/>
            </p:spPr>
            <p:txBody>
              <a:bodyPr rtlCol="0" anchor="ctr"/>
              <a:lstStyle>
                <a:defPPr>
                  <a:defRPr lang="es-MX"/>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sysClr val="windowText" lastClr="000000"/>
                  </a:solidFill>
                  <a:effectLst/>
                  <a:uLnTx/>
                  <a:uFillTx/>
                  <a:latin typeface="Calibri"/>
                  <a:ea typeface="+mn-ea"/>
                  <a:cs typeface="+mn-cs"/>
                </a:endParaRPr>
              </a:p>
            </p:txBody>
          </p:sp>
        </p:grpSp>
        <p:sp>
          <p:nvSpPr>
            <p:cNvPr id="28" name="27 CuadroTexto"/>
            <p:cNvSpPr txBox="1"/>
            <p:nvPr/>
          </p:nvSpPr>
          <p:spPr>
            <a:xfrm>
              <a:off x="285720" y="1000108"/>
              <a:ext cx="2619608" cy="1077218"/>
            </a:xfrm>
            <a:prstGeom prst="rect">
              <a:avLst/>
            </a:prstGeom>
            <a:noFill/>
          </p:spPr>
          <p:txBody>
            <a:bodyPr wrap="square" rtlCol="0">
              <a:spAutoFit/>
            </a:bodyPr>
            <a:lstStyle/>
            <a:p>
              <a:pPr algn="r"/>
              <a:r>
                <a:rPr lang="es-MX" sz="1600" i="1" dirty="0" smtClean="0"/>
                <a:t>Afiliación</a:t>
              </a:r>
              <a:r>
                <a:rPr lang="es-MX" sz="1600" dirty="0" smtClean="0"/>
                <a:t>: Pertenencia no lograda</a:t>
              </a:r>
            </a:p>
            <a:p>
              <a:pPr algn="r"/>
              <a:r>
                <a:rPr lang="es-MX" sz="1600" i="1" dirty="0" smtClean="0"/>
                <a:t>Pertenencia</a:t>
              </a:r>
              <a:r>
                <a:rPr lang="es-MX" sz="1600" dirty="0" smtClean="0"/>
                <a:t>: identificación con los procesos grupales</a:t>
              </a:r>
              <a:endParaRPr lang="es-MX" sz="1600" dirty="0"/>
            </a:p>
          </p:txBody>
        </p:sp>
        <p:sp>
          <p:nvSpPr>
            <p:cNvPr id="29" name="28 CuadroTexto"/>
            <p:cNvSpPr txBox="1"/>
            <p:nvPr/>
          </p:nvSpPr>
          <p:spPr>
            <a:xfrm>
              <a:off x="642910" y="3071810"/>
              <a:ext cx="3071834" cy="857256"/>
            </a:xfrm>
            <a:prstGeom prst="rect">
              <a:avLst/>
            </a:prstGeom>
            <a:noFill/>
          </p:spPr>
          <p:txBody>
            <a:bodyPr wrap="square" rtlCol="0">
              <a:noAutofit/>
            </a:bodyPr>
            <a:lstStyle/>
            <a:p>
              <a:pPr algn="r"/>
              <a:r>
                <a:rPr lang="es-MX" sz="1600" dirty="0" smtClean="0"/>
                <a:t>Manera como los miembros del grupo integran sus aportaciones.</a:t>
              </a:r>
              <a:endParaRPr lang="es-MX" sz="1600" dirty="0"/>
            </a:p>
          </p:txBody>
        </p:sp>
        <p:sp>
          <p:nvSpPr>
            <p:cNvPr id="30" name="29 CuadroTexto"/>
            <p:cNvSpPr txBox="1"/>
            <p:nvPr/>
          </p:nvSpPr>
          <p:spPr>
            <a:xfrm>
              <a:off x="142875" y="4357694"/>
              <a:ext cx="2982945" cy="857256"/>
            </a:xfrm>
            <a:prstGeom prst="rect">
              <a:avLst/>
            </a:prstGeom>
            <a:noFill/>
          </p:spPr>
          <p:txBody>
            <a:bodyPr wrap="square" rtlCol="0">
              <a:noAutofit/>
            </a:bodyPr>
            <a:lstStyle/>
            <a:p>
              <a:pPr algn="r"/>
              <a:r>
                <a:rPr lang="es-MX" sz="1600" dirty="0" smtClean="0"/>
                <a:t>Sentirse y ubicarse direccionalmente sobre la tarea.</a:t>
              </a:r>
              <a:endParaRPr lang="es-MX" sz="1600" dirty="0"/>
            </a:p>
          </p:txBody>
        </p:sp>
        <p:sp>
          <p:nvSpPr>
            <p:cNvPr id="31" name="30 CuadroTexto"/>
            <p:cNvSpPr txBox="1"/>
            <p:nvPr/>
          </p:nvSpPr>
          <p:spPr>
            <a:xfrm>
              <a:off x="6500826" y="1142984"/>
              <a:ext cx="2286016" cy="857256"/>
            </a:xfrm>
            <a:prstGeom prst="rect">
              <a:avLst/>
            </a:prstGeom>
            <a:noFill/>
          </p:spPr>
          <p:txBody>
            <a:bodyPr wrap="square" rtlCol="0">
              <a:noAutofit/>
            </a:bodyPr>
            <a:lstStyle/>
            <a:p>
              <a:r>
                <a:rPr lang="es-MX" sz="1600" dirty="0" smtClean="0"/>
                <a:t>Proceso  emisor-</a:t>
              </a:r>
              <a:r>
                <a:rPr lang="es-MX" sz="1600" dirty="0" err="1" smtClean="0"/>
                <a:t>msg</a:t>
              </a:r>
              <a:r>
                <a:rPr lang="es-MX" sz="1600" dirty="0" smtClean="0"/>
                <a:t>-receptor</a:t>
              </a:r>
              <a:endParaRPr lang="es-MX" sz="1600" dirty="0"/>
            </a:p>
          </p:txBody>
        </p:sp>
        <p:sp>
          <p:nvSpPr>
            <p:cNvPr id="32" name="31 CuadroTexto"/>
            <p:cNvSpPr txBox="1"/>
            <p:nvPr/>
          </p:nvSpPr>
          <p:spPr>
            <a:xfrm>
              <a:off x="5715008" y="3071810"/>
              <a:ext cx="3214710" cy="857256"/>
            </a:xfrm>
            <a:prstGeom prst="rect">
              <a:avLst/>
            </a:prstGeom>
            <a:noFill/>
          </p:spPr>
          <p:txBody>
            <a:bodyPr wrap="square" rtlCol="0">
              <a:noAutofit/>
            </a:bodyPr>
            <a:lstStyle/>
            <a:p>
              <a:r>
                <a:rPr lang="es-MX" sz="1600" dirty="0" smtClean="0"/>
                <a:t>Posibilidad de abordar un objeto, apoderarse instrumentalmente de un conocimiento para operar con él</a:t>
              </a:r>
              <a:endParaRPr lang="es-MX" sz="1600" dirty="0"/>
            </a:p>
          </p:txBody>
        </p:sp>
        <p:sp>
          <p:nvSpPr>
            <p:cNvPr id="33" name="32 CuadroTexto"/>
            <p:cNvSpPr txBox="1"/>
            <p:nvPr/>
          </p:nvSpPr>
          <p:spPr>
            <a:xfrm>
              <a:off x="5647170" y="4429132"/>
              <a:ext cx="3000396" cy="857256"/>
            </a:xfrm>
            <a:prstGeom prst="rect">
              <a:avLst/>
            </a:prstGeom>
            <a:noFill/>
          </p:spPr>
          <p:txBody>
            <a:bodyPr wrap="square" rtlCol="0">
              <a:noAutofit/>
            </a:bodyPr>
            <a:lstStyle/>
            <a:p>
              <a:r>
                <a:rPr lang="es-MX" sz="1600" dirty="0" smtClean="0"/>
                <a:t>Disposición a trabajar con otros, clima afectivo.</a:t>
              </a:r>
              <a:endParaRPr lang="es-MX" sz="1600" dirty="0"/>
            </a:p>
          </p:txBody>
        </p:sp>
      </p:grpSp>
      <p:sp>
        <p:nvSpPr>
          <p:cNvPr id="2" name="Flecha abajo 1"/>
          <p:cNvSpPr/>
          <p:nvPr/>
        </p:nvSpPr>
        <p:spPr>
          <a:xfrm>
            <a:off x="4189303" y="0"/>
            <a:ext cx="908236" cy="1160834"/>
          </a:xfrm>
          <a:prstGeom prst="downArrow">
            <a:avLst/>
          </a:prstGeom>
        </p:spPr>
        <p:style>
          <a:lnRef idx="1">
            <a:schemeClr val="accent3"/>
          </a:lnRef>
          <a:fillRef idx="3">
            <a:schemeClr val="accent3"/>
          </a:fillRef>
          <a:effectRef idx="2">
            <a:schemeClr val="accent3"/>
          </a:effectRef>
          <a:fontRef idx="minor">
            <a:schemeClr val="lt1"/>
          </a:fontRef>
        </p:style>
        <p:txBody>
          <a:bodyPr vert="vert" rtlCol="0" anchor="ctr"/>
          <a:lstStyle/>
          <a:p>
            <a:pPr algn="ctr"/>
            <a:r>
              <a:rPr lang="es-MX" sz="1100" dirty="0" smtClean="0">
                <a:solidFill>
                  <a:schemeClr val="tx1"/>
                </a:solidFill>
              </a:rPr>
              <a:t>DIRECCIÓN DEL CAMBIO</a:t>
            </a:r>
            <a:endParaRPr lang="es-MX" sz="1100" dirty="0">
              <a:solidFill>
                <a:schemeClr val="tx1"/>
              </a:solidFill>
            </a:endParaRPr>
          </a:p>
        </p:txBody>
      </p:sp>
      <p:sp>
        <p:nvSpPr>
          <p:cNvPr id="35" name="Flecha abajo 34"/>
          <p:cNvSpPr/>
          <p:nvPr/>
        </p:nvSpPr>
        <p:spPr>
          <a:xfrm flipV="1">
            <a:off x="4160223" y="5667062"/>
            <a:ext cx="908236" cy="1160834"/>
          </a:xfrm>
          <a:prstGeom prst="downArrow">
            <a:avLst/>
          </a:prstGeom>
        </p:spPr>
        <p:style>
          <a:lnRef idx="1">
            <a:schemeClr val="accent3"/>
          </a:lnRef>
          <a:fillRef idx="3">
            <a:schemeClr val="accent3"/>
          </a:fillRef>
          <a:effectRef idx="2">
            <a:schemeClr val="accent3"/>
          </a:effectRef>
          <a:fontRef idx="minor">
            <a:schemeClr val="lt1"/>
          </a:fontRef>
        </p:style>
        <p:txBody>
          <a:bodyPr vert="vert" rtlCol="0" anchor="ctr"/>
          <a:lstStyle/>
          <a:p>
            <a:pPr algn="ctr"/>
            <a:r>
              <a:rPr lang="es-MX" sz="1100" dirty="0" smtClean="0">
                <a:solidFill>
                  <a:schemeClr val="tx1"/>
                </a:solidFill>
              </a:rPr>
              <a:t>DIRECCIÓN DE LA RESISTENCIA</a:t>
            </a:r>
            <a:endParaRPr lang="es-MX" sz="1100" dirty="0">
              <a:solidFill>
                <a:schemeClr val="tx1"/>
              </a:solidFill>
            </a:endParaRPr>
          </a:p>
        </p:txBody>
      </p:sp>
    </p:spTree>
    <p:extLst>
      <p:ext uri="{BB962C8B-B14F-4D97-AF65-F5344CB8AC3E}">
        <p14:creationId xmlns:p14="http://schemas.microsoft.com/office/powerpoint/2010/main" val="5141515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80928"/>
            <a:ext cx="3995936" cy="832197"/>
          </a:xfrm>
        </p:spPr>
        <p:txBody>
          <a:bodyPr>
            <a:normAutofit fontScale="90000"/>
          </a:bodyPr>
          <a:lstStyle/>
          <a:p>
            <a:r>
              <a:rPr lang="es-MX" dirty="0" smtClean="0"/>
              <a:t>Etapas de un grupo</a:t>
            </a:r>
            <a:endParaRPr lang="es-MX" dirty="0"/>
          </a:p>
        </p:txBody>
      </p:sp>
      <p:graphicFrame>
        <p:nvGraphicFramePr>
          <p:cNvPr id="4" name="3 Marcador de contenido"/>
          <p:cNvGraphicFramePr>
            <a:graphicFrameLocks noGrp="1"/>
          </p:cNvGraphicFramePr>
          <p:nvPr>
            <p:ph idx="1"/>
            <p:extLst/>
          </p:nvPr>
        </p:nvGraphicFramePr>
        <p:xfrm>
          <a:off x="179512" y="0"/>
          <a:ext cx="8856984" cy="6669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118777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nvPr>
        </p:nvGraphicFramePr>
        <p:xfrm>
          <a:off x="179512" y="3284984"/>
          <a:ext cx="8856984" cy="33843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323528" y="260648"/>
            <a:ext cx="8424936" cy="3123932"/>
          </a:xfrm>
          <a:prstGeom prst="rect">
            <a:avLst/>
          </a:prstGeom>
        </p:spPr>
        <p:txBody>
          <a:bodyPr wrap="square">
            <a:spAutoFit/>
          </a:bodyPr>
          <a:lstStyle/>
          <a:p>
            <a:pPr algn="just">
              <a:spcAft>
                <a:spcPts val="600"/>
              </a:spcAft>
            </a:pPr>
            <a:r>
              <a:rPr lang="es-MX" sz="3600" dirty="0" smtClean="0">
                <a:solidFill>
                  <a:prstClr val="black"/>
                </a:solidFill>
              </a:rPr>
              <a:t>Etapa </a:t>
            </a:r>
            <a:r>
              <a:rPr lang="es-MX" sz="3600" dirty="0">
                <a:solidFill>
                  <a:prstClr val="black"/>
                </a:solidFill>
              </a:rPr>
              <a:t>inicial del grupo, </a:t>
            </a:r>
            <a:r>
              <a:rPr lang="es-MX" sz="3600" dirty="0" smtClean="0">
                <a:solidFill>
                  <a:prstClr val="black"/>
                </a:solidFill>
              </a:rPr>
              <a:t>sus integrantes aún no </a:t>
            </a:r>
            <a:r>
              <a:rPr lang="es-MX" sz="3600" dirty="0">
                <a:solidFill>
                  <a:prstClr val="black"/>
                </a:solidFill>
              </a:rPr>
              <a:t>poseen </a:t>
            </a:r>
            <a:r>
              <a:rPr lang="es-MX" sz="3600" dirty="0" smtClean="0">
                <a:solidFill>
                  <a:prstClr val="black"/>
                </a:solidFill>
              </a:rPr>
              <a:t>un </a:t>
            </a:r>
            <a:r>
              <a:rPr lang="es-MX" sz="3600" dirty="0">
                <a:solidFill>
                  <a:prstClr val="black"/>
                </a:solidFill>
              </a:rPr>
              <a:t>objetivo o tarea </a:t>
            </a:r>
            <a:r>
              <a:rPr lang="es-MX" sz="3600" dirty="0" smtClean="0">
                <a:solidFill>
                  <a:prstClr val="black"/>
                </a:solidFill>
              </a:rPr>
              <a:t>común definido.</a:t>
            </a:r>
          </a:p>
          <a:p>
            <a:pPr marL="1028700" lvl="1" indent="-571500" algn="just">
              <a:spcAft>
                <a:spcPts val="600"/>
              </a:spcAft>
              <a:buFont typeface="Webdings" pitchFamily="18" charset="2"/>
              <a:buChar char=""/>
            </a:pPr>
            <a:r>
              <a:rPr lang="es-MX" sz="2800" i="1" dirty="0" smtClean="0">
                <a:solidFill>
                  <a:prstClr val="black"/>
                </a:solidFill>
              </a:rPr>
              <a:t>…me dijeron que tenía que asistir, estar puntual en todas las sesiones (…) no me informaron para qué.</a:t>
            </a:r>
            <a:endParaRPr lang="es-MX" sz="2800" i="1" dirty="0">
              <a:solidFill>
                <a:prstClr val="black"/>
              </a:solidFill>
            </a:endParaRPr>
          </a:p>
        </p:txBody>
      </p:sp>
    </p:spTree>
    <p:extLst>
      <p:ext uri="{BB962C8B-B14F-4D97-AF65-F5344CB8AC3E}">
        <p14:creationId xmlns:p14="http://schemas.microsoft.com/office/powerpoint/2010/main" val="2037328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nvPr>
        </p:nvGraphicFramePr>
        <p:xfrm>
          <a:off x="179512" y="3384580"/>
          <a:ext cx="8856984" cy="32847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323528" y="260648"/>
            <a:ext cx="8424936" cy="2323713"/>
          </a:xfrm>
          <a:prstGeom prst="rect">
            <a:avLst/>
          </a:prstGeom>
        </p:spPr>
        <p:txBody>
          <a:bodyPr wrap="square">
            <a:spAutoFit/>
          </a:bodyPr>
          <a:lstStyle/>
          <a:p>
            <a:pPr algn="just">
              <a:spcAft>
                <a:spcPts val="600"/>
              </a:spcAft>
            </a:pPr>
            <a:r>
              <a:rPr lang="es-MX" sz="2800" dirty="0">
                <a:solidFill>
                  <a:prstClr val="black"/>
                </a:solidFill>
              </a:rPr>
              <a:t>C</a:t>
            </a:r>
            <a:r>
              <a:rPr lang="es-MX" sz="2800" dirty="0" smtClean="0">
                <a:solidFill>
                  <a:prstClr val="black"/>
                </a:solidFill>
              </a:rPr>
              <a:t>ada </a:t>
            </a:r>
            <a:r>
              <a:rPr lang="es-MX" sz="2800" dirty="0">
                <a:solidFill>
                  <a:prstClr val="black"/>
                </a:solidFill>
              </a:rPr>
              <a:t>miembro del grupo define su rol al interior del mismo y las tareas que deberán cumplir. </a:t>
            </a:r>
            <a:endParaRPr lang="es-MX" sz="2800" dirty="0" smtClean="0">
              <a:solidFill>
                <a:prstClr val="black"/>
              </a:solidFill>
            </a:endParaRPr>
          </a:p>
          <a:p>
            <a:pPr algn="just">
              <a:spcAft>
                <a:spcPts val="600"/>
              </a:spcAft>
            </a:pPr>
            <a:r>
              <a:rPr lang="es-MX" sz="2800" dirty="0" smtClean="0">
                <a:solidFill>
                  <a:prstClr val="black"/>
                </a:solidFill>
              </a:rPr>
              <a:t>El conflicto deviene del choque </a:t>
            </a:r>
            <a:r>
              <a:rPr lang="es-MX" sz="2800" dirty="0">
                <a:solidFill>
                  <a:prstClr val="black"/>
                </a:solidFill>
              </a:rPr>
              <a:t>de intereses, </a:t>
            </a:r>
            <a:r>
              <a:rPr lang="es-MX" sz="2800" dirty="0" smtClean="0">
                <a:solidFill>
                  <a:prstClr val="black"/>
                </a:solidFill>
              </a:rPr>
              <a:t>se </a:t>
            </a:r>
            <a:r>
              <a:rPr lang="es-MX" sz="2800" dirty="0">
                <a:solidFill>
                  <a:prstClr val="black"/>
                </a:solidFill>
              </a:rPr>
              <a:t>manifiestan </a:t>
            </a:r>
            <a:r>
              <a:rPr lang="es-MX" sz="2800" dirty="0" smtClean="0">
                <a:solidFill>
                  <a:prstClr val="black"/>
                </a:solidFill>
              </a:rPr>
              <a:t>en los </a:t>
            </a:r>
            <a:r>
              <a:rPr lang="es-MX" sz="2800" dirty="0">
                <a:solidFill>
                  <a:prstClr val="black"/>
                </a:solidFill>
              </a:rPr>
              <a:t>pares contradictorios, que son sensaciones opuestas que percibe el individuo.</a:t>
            </a:r>
            <a:endParaRPr lang="es-MX" sz="2000" i="1" dirty="0">
              <a:solidFill>
                <a:prstClr val="black"/>
              </a:solidFill>
            </a:endParaRPr>
          </a:p>
        </p:txBody>
      </p:sp>
      <p:sp>
        <p:nvSpPr>
          <p:cNvPr id="6" name="5 Rectángulo"/>
          <p:cNvSpPr/>
          <p:nvPr/>
        </p:nvSpPr>
        <p:spPr>
          <a:xfrm>
            <a:off x="4427984" y="2852936"/>
            <a:ext cx="4716016" cy="2308324"/>
          </a:xfrm>
          <a:prstGeom prst="rect">
            <a:avLst/>
          </a:prstGeom>
        </p:spPr>
        <p:txBody>
          <a:bodyPr wrap="square">
            <a:spAutoFit/>
          </a:bodyPr>
          <a:lstStyle/>
          <a:p>
            <a:pPr marL="342900" indent="-342900">
              <a:buFont typeface="Arial" pitchFamily="34" charset="0"/>
              <a:buChar char="•"/>
            </a:pPr>
            <a:r>
              <a:rPr lang="es-MX" sz="2400" dirty="0">
                <a:solidFill>
                  <a:prstClr val="black"/>
                </a:solidFill>
              </a:rPr>
              <a:t>Lo nuevo, lo viejo</a:t>
            </a:r>
          </a:p>
          <a:p>
            <a:pPr marL="342900" indent="-342900">
              <a:buFont typeface="Arial" pitchFamily="34" charset="0"/>
              <a:buChar char="•"/>
            </a:pPr>
            <a:r>
              <a:rPr lang="es-MX" sz="2400" dirty="0" smtClean="0">
                <a:solidFill>
                  <a:prstClr val="black"/>
                </a:solidFill>
              </a:rPr>
              <a:t>Proyecto</a:t>
            </a:r>
            <a:r>
              <a:rPr lang="es-MX" sz="2400" dirty="0">
                <a:solidFill>
                  <a:prstClr val="black"/>
                </a:solidFill>
              </a:rPr>
              <a:t>, resistencia al cambio</a:t>
            </a:r>
          </a:p>
          <a:p>
            <a:pPr marL="342900" indent="-342900">
              <a:buFont typeface="Arial" pitchFamily="34" charset="0"/>
              <a:buChar char="•"/>
            </a:pPr>
            <a:r>
              <a:rPr lang="es-MX" sz="2400" dirty="0" smtClean="0">
                <a:solidFill>
                  <a:prstClr val="black"/>
                </a:solidFill>
              </a:rPr>
              <a:t>Cooperación</a:t>
            </a:r>
            <a:r>
              <a:rPr lang="es-MX" sz="2400" dirty="0">
                <a:solidFill>
                  <a:prstClr val="black"/>
                </a:solidFill>
              </a:rPr>
              <a:t>, competencia</a:t>
            </a:r>
          </a:p>
          <a:p>
            <a:pPr marL="342900" indent="-342900">
              <a:buFont typeface="Arial" pitchFamily="34" charset="0"/>
              <a:buChar char="•"/>
            </a:pPr>
            <a:r>
              <a:rPr lang="es-MX" sz="2400" dirty="0" smtClean="0">
                <a:solidFill>
                  <a:prstClr val="black"/>
                </a:solidFill>
              </a:rPr>
              <a:t>Individuo</a:t>
            </a:r>
            <a:r>
              <a:rPr lang="es-MX" sz="2400" dirty="0">
                <a:solidFill>
                  <a:prstClr val="black"/>
                </a:solidFill>
              </a:rPr>
              <a:t>, grupo</a:t>
            </a:r>
          </a:p>
          <a:p>
            <a:pPr marL="342900" indent="-342900">
              <a:buFont typeface="Arial" pitchFamily="34" charset="0"/>
              <a:buChar char="•"/>
            </a:pPr>
            <a:r>
              <a:rPr lang="es-MX" sz="2400" dirty="0" smtClean="0">
                <a:solidFill>
                  <a:prstClr val="black"/>
                </a:solidFill>
              </a:rPr>
              <a:t>Necesidad</a:t>
            </a:r>
            <a:r>
              <a:rPr lang="es-MX" sz="2400" dirty="0">
                <a:solidFill>
                  <a:prstClr val="black"/>
                </a:solidFill>
              </a:rPr>
              <a:t>, satisfacción</a:t>
            </a:r>
          </a:p>
          <a:p>
            <a:pPr marL="342900" indent="-342900">
              <a:buFont typeface="Arial" pitchFamily="34" charset="0"/>
              <a:buChar char="•"/>
            </a:pPr>
            <a:r>
              <a:rPr lang="es-MX" sz="2400" dirty="0" smtClean="0">
                <a:solidFill>
                  <a:prstClr val="black"/>
                </a:solidFill>
              </a:rPr>
              <a:t>Lo </a:t>
            </a:r>
            <a:r>
              <a:rPr lang="es-MX" sz="2400" dirty="0">
                <a:solidFill>
                  <a:prstClr val="black"/>
                </a:solidFill>
              </a:rPr>
              <a:t>latente Lo manifiesto</a:t>
            </a:r>
          </a:p>
        </p:txBody>
      </p:sp>
    </p:spTree>
    <p:extLst>
      <p:ext uri="{BB962C8B-B14F-4D97-AF65-F5344CB8AC3E}">
        <p14:creationId xmlns:p14="http://schemas.microsoft.com/office/powerpoint/2010/main" val="34210234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nvPr>
        </p:nvGraphicFramePr>
        <p:xfrm>
          <a:off x="179512" y="3573016"/>
          <a:ext cx="8856984" cy="3096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251520" y="188640"/>
            <a:ext cx="8712968" cy="3046988"/>
          </a:xfrm>
          <a:prstGeom prst="rect">
            <a:avLst/>
          </a:prstGeom>
        </p:spPr>
        <p:txBody>
          <a:bodyPr wrap="square">
            <a:spAutoFit/>
          </a:bodyPr>
          <a:lstStyle/>
          <a:p>
            <a:r>
              <a:rPr lang="es-MX" sz="2400" dirty="0" smtClean="0">
                <a:solidFill>
                  <a:prstClr val="black"/>
                </a:solidFill>
              </a:rPr>
              <a:t>Los </a:t>
            </a:r>
            <a:r>
              <a:rPr lang="es-MX" sz="2400" dirty="0">
                <a:solidFill>
                  <a:prstClr val="black"/>
                </a:solidFill>
              </a:rPr>
              <a:t>roles </a:t>
            </a:r>
            <a:r>
              <a:rPr lang="es-MX" sz="2400" dirty="0" smtClean="0">
                <a:solidFill>
                  <a:prstClr val="black"/>
                </a:solidFill>
              </a:rPr>
              <a:t>se distribuyen, </a:t>
            </a:r>
            <a:r>
              <a:rPr lang="es-MX" sz="2400" dirty="0">
                <a:solidFill>
                  <a:prstClr val="black"/>
                </a:solidFill>
              </a:rPr>
              <a:t>los conflictos de intereses se encuentran mas o menos resueltos y aparecen las primeras sensaciones de que para poder sobrevivir hay que buscar intereses </a:t>
            </a:r>
            <a:r>
              <a:rPr lang="es-MX" sz="2400" dirty="0" smtClean="0">
                <a:solidFill>
                  <a:prstClr val="black"/>
                </a:solidFill>
              </a:rPr>
              <a:t>comunes. </a:t>
            </a:r>
          </a:p>
          <a:p>
            <a:r>
              <a:rPr lang="es-MX" sz="2400" dirty="0" smtClean="0">
                <a:solidFill>
                  <a:prstClr val="black"/>
                </a:solidFill>
              </a:rPr>
              <a:t>Para </a:t>
            </a:r>
            <a:r>
              <a:rPr lang="es-MX" sz="2400" dirty="0">
                <a:solidFill>
                  <a:prstClr val="black"/>
                </a:solidFill>
              </a:rPr>
              <a:t>que </a:t>
            </a:r>
            <a:r>
              <a:rPr lang="es-MX" sz="2400" dirty="0" smtClean="0">
                <a:solidFill>
                  <a:prstClr val="black"/>
                </a:solidFill>
              </a:rPr>
              <a:t>sea operativo </a:t>
            </a:r>
            <a:r>
              <a:rPr lang="es-MX" sz="2400" dirty="0">
                <a:solidFill>
                  <a:prstClr val="black"/>
                </a:solidFill>
              </a:rPr>
              <a:t>deben darse </a:t>
            </a:r>
            <a:r>
              <a:rPr lang="es-MX" sz="2400" dirty="0" smtClean="0">
                <a:solidFill>
                  <a:prstClr val="black"/>
                </a:solidFill>
              </a:rPr>
              <a:t>las orientaciones </a:t>
            </a:r>
            <a:r>
              <a:rPr lang="es-MX" sz="2400" dirty="0">
                <a:solidFill>
                  <a:prstClr val="black"/>
                </a:solidFill>
              </a:rPr>
              <a:t>para la acción:</a:t>
            </a:r>
          </a:p>
          <a:p>
            <a:pPr lvl="7"/>
            <a:r>
              <a:rPr lang="es-MX" sz="2400" dirty="0" smtClean="0">
                <a:solidFill>
                  <a:prstClr val="black"/>
                </a:solidFill>
              </a:rPr>
              <a:t>•</a:t>
            </a:r>
            <a:r>
              <a:rPr lang="es-MX" sz="2400" dirty="0">
                <a:solidFill>
                  <a:prstClr val="black"/>
                </a:solidFill>
              </a:rPr>
              <a:t>Si puedo</a:t>
            </a:r>
          </a:p>
          <a:p>
            <a:pPr lvl="7"/>
            <a:r>
              <a:rPr lang="es-MX" sz="2400" dirty="0" smtClean="0">
                <a:solidFill>
                  <a:prstClr val="black"/>
                </a:solidFill>
              </a:rPr>
              <a:t>•</a:t>
            </a:r>
            <a:r>
              <a:rPr lang="es-MX" sz="2400" dirty="0">
                <a:solidFill>
                  <a:prstClr val="black"/>
                </a:solidFill>
              </a:rPr>
              <a:t>Si quiero</a:t>
            </a:r>
          </a:p>
          <a:p>
            <a:pPr lvl="7"/>
            <a:r>
              <a:rPr lang="es-MX" sz="2400" dirty="0" smtClean="0">
                <a:solidFill>
                  <a:prstClr val="black"/>
                </a:solidFill>
              </a:rPr>
              <a:t>•</a:t>
            </a:r>
            <a:r>
              <a:rPr lang="es-MX" sz="2400" dirty="0">
                <a:solidFill>
                  <a:prstClr val="black"/>
                </a:solidFill>
              </a:rPr>
              <a:t>Si me dejan</a:t>
            </a:r>
          </a:p>
        </p:txBody>
      </p:sp>
    </p:spTree>
    <p:extLst>
      <p:ext uri="{BB962C8B-B14F-4D97-AF65-F5344CB8AC3E}">
        <p14:creationId xmlns:p14="http://schemas.microsoft.com/office/powerpoint/2010/main" val="37044910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nvPr>
        </p:nvGraphicFramePr>
        <p:xfrm>
          <a:off x="179512" y="3789040"/>
          <a:ext cx="8856984" cy="2880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467544" y="260648"/>
            <a:ext cx="8424936" cy="1200329"/>
          </a:xfrm>
          <a:prstGeom prst="rect">
            <a:avLst/>
          </a:prstGeom>
        </p:spPr>
        <p:txBody>
          <a:bodyPr wrap="square">
            <a:spAutoFit/>
          </a:bodyPr>
          <a:lstStyle/>
          <a:p>
            <a:pPr algn="just"/>
            <a:r>
              <a:rPr lang="es-MX" sz="2400" dirty="0" smtClean="0">
                <a:solidFill>
                  <a:prstClr val="black"/>
                </a:solidFill>
              </a:rPr>
              <a:t>Nace </a:t>
            </a:r>
            <a:r>
              <a:rPr lang="es-MX" sz="2400" dirty="0">
                <a:solidFill>
                  <a:prstClr val="black"/>
                </a:solidFill>
              </a:rPr>
              <a:t>el sentido del "</a:t>
            </a:r>
            <a:r>
              <a:rPr lang="es-MX" sz="2400" dirty="0" smtClean="0">
                <a:solidFill>
                  <a:prstClr val="black"/>
                </a:solidFill>
              </a:rPr>
              <a:t>nosotros", el </a:t>
            </a:r>
            <a:r>
              <a:rPr lang="es-MX" sz="2400" dirty="0">
                <a:solidFill>
                  <a:prstClr val="black"/>
                </a:solidFill>
              </a:rPr>
              <a:t>grupo ya se ha consolidado como </a:t>
            </a:r>
            <a:r>
              <a:rPr lang="es-MX" sz="2400" dirty="0" smtClean="0">
                <a:solidFill>
                  <a:prstClr val="black"/>
                </a:solidFill>
              </a:rPr>
              <a:t>tal </a:t>
            </a:r>
            <a:r>
              <a:rPr lang="es-MX" sz="2400" dirty="0">
                <a:solidFill>
                  <a:prstClr val="black"/>
                </a:solidFill>
              </a:rPr>
              <a:t>y se logra realizar la tarea que posibilita alcanzar el objetivo.</a:t>
            </a:r>
          </a:p>
        </p:txBody>
      </p:sp>
    </p:spTree>
    <p:extLst>
      <p:ext uri="{BB962C8B-B14F-4D97-AF65-F5344CB8AC3E}">
        <p14:creationId xmlns:p14="http://schemas.microsoft.com/office/powerpoint/2010/main" val="41076907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301474" y="116632"/>
            <a:ext cx="8812088" cy="547170"/>
          </a:xfrm>
          <a:prstGeom prst="rect">
            <a:avLst/>
          </a:prstGeom>
        </p:spPr>
        <p:txBody>
          <a:bodyPr>
            <a:normAutofit/>
          </a:bodyPr>
          <a:lstStyle>
            <a:lvl1pPr algn="l" rtl="0" eaLnBrk="1" latinLnBrk="0" hangingPunct="1">
              <a:spcBef>
                <a:spcPct val="0"/>
              </a:spcBef>
              <a:buNone/>
              <a:defRPr kumimoji="0" sz="2600" kern="1200">
                <a:solidFill>
                  <a:schemeClr val="bg2">
                    <a:lumMod val="90000"/>
                  </a:schemeClr>
                </a:solidFill>
                <a:latin typeface="Arial" pitchFamily="34" charset="0"/>
                <a:ea typeface="+mj-ea"/>
                <a:cs typeface="Arial" pitchFamily="34" charset="0"/>
              </a:defRPr>
            </a:lvl1pPr>
          </a:lstStyle>
          <a:p>
            <a:r>
              <a:rPr lang="es-MX" dirty="0" smtClean="0">
                <a:solidFill>
                  <a:schemeClr val="accent5">
                    <a:lumMod val="50000"/>
                  </a:schemeClr>
                </a:solidFill>
              </a:rPr>
              <a:t>Contenido</a:t>
            </a:r>
            <a:endParaRPr lang="es-MX" dirty="0">
              <a:solidFill>
                <a:schemeClr val="accent5">
                  <a:lumMod val="50000"/>
                </a:schemeClr>
              </a:solidFill>
            </a:endParaRPr>
          </a:p>
        </p:txBody>
      </p:sp>
      <p:graphicFrame>
        <p:nvGraphicFramePr>
          <p:cNvPr id="4" name="Tabla 3"/>
          <p:cNvGraphicFramePr>
            <a:graphicFrameLocks noGrp="1"/>
          </p:cNvGraphicFramePr>
          <p:nvPr/>
        </p:nvGraphicFramePr>
        <p:xfrm>
          <a:off x="1259632" y="1340768"/>
          <a:ext cx="6648716" cy="3337560"/>
        </p:xfrm>
        <a:graphic>
          <a:graphicData uri="http://schemas.openxmlformats.org/drawingml/2006/table">
            <a:tbl>
              <a:tblPr firstRow="1" bandRow="1">
                <a:tableStyleId>{5C22544A-7EE6-4342-B048-85BDC9FD1C3A}</a:tableStyleId>
              </a:tblPr>
              <a:tblGrid>
                <a:gridCol w="5206630"/>
                <a:gridCol w="241618"/>
                <a:gridCol w="1200468"/>
              </a:tblGrid>
              <a:tr h="370840">
                <a:tc>
                  <a:txBody>
                    <a:bodyPr/>
                    <a:lstStyle/>
                    <a:p>
                      <a:endParaRPr lang="es-MX" dirty="0"/>
                    </a:p>
                  </a:txBody>
                  <a:tcPr>
                    <a:noFill/>
                  </a:tcPr>
                </a:tc>
                <a:tc>
                  <a:txBody>
                    <a:bodyPr/>
                    <a:lstStyle/>
                    <a:p>
                      <a:endParaRPr lang="es-MX" dirty="0"/>
                    </a:p>
                  </a:txBody>
                  <a:tcPr>
                    <a:noFill/>
                  </a:tcPr>
                </a:tc>
                <a:tc>
                  <a:txBody>
                    <a:bodyPr/>
                    <a:lstStyle/>
                    <a:p>
                      <a:r>
                        <a:rPr lang="es-MX" sz="800" b="0" dirty="0" smtClean="0">
                          <a:solidFill>
                            <a:schemeClr val="accent5">
                              <a:lumMod val="50000"/>
                            </a:schemeClr>
                          </a:solidFill>
                        </a:rPr>
                        <a:t>Diapositiva</a:t>
                      </a:r>
                      <a:endParaRPr lang="es-MX" sz="800" b="0" dirty="0">
                        <a:solidFill>
                          <a:schemeClr val="accent5">
                            <a:lumMod val="50000"/>
                          </a:schemeClr>
                        </a:solidFill>
                      </a:endParaRPr>
                    </a:p>
                  </a:txBody>
                  <a:tcPr/>
                </a:tc>
              </a:tr>
              <a:tr h="370840">
                <a:tc>
                  <a:txBody>
                    <a:bodyPr/>
                    <a:lstStyle/>
                    <a:p>
                      <a:r>
                        <a:rPr lang="es-MX" dirty="0" smtClean="0"/>
                        <a:t>Guion explicativo para el empleo</a:t>
                      </a:r>
                      <a:r>
                        <a:rPr lang="es-MX" baseline="0" dirty="0" smtClean="0"/>
                        <a:t> de este material.</a:t>
                      </a:r>
                      <a:endParaRPr lang="es-MX" dirty="0"/>
                    </a:p>
                  </a:txBody>
                  <a:tcPr/>
                </a:tc>
                <a:tc>
                  <a:txBody>
                    <a:bodyPr/>
                    <a:lstStyle/>
                    <a:p>
                      <a:endParaRPr lang="es-MX" dirty="0"/>
                    </a:p>
                  </a:txBody>
                  <a:tcPr>
                    <a:noFill/>
                  </a:tcPr>
                </a:tc>
                <a:tc>
                  <a:txBody>
                    <a:bodyPr/>
                    <a:lstStyle/>
                    <a:p>
                      <a:r>
                        <a:rPr lang="es-MX" dirty="0" smtClean="0"/>
                        <a:t>3</a:t>
                      </a:r>
                      <a:endParaRPr lang="es-MX"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Presentación</a:t>
                      </a:r>
                    </a:p>
                  </a:txBody>
                  <a:tcPr/>
                </a:tc>
                <a:tc>
                  <a:txBody>
                    <a:bodyPr/>
                    <a:lstStyle/>
                    <a:p>
                      <a:endParaRPr lang="es-MX" dirty="0"/>
                    </a:p>
                  </a:txBody>
                  <a:tcPr>
                    <a:noFill/>
                  </a:tcPr>
                </a:tc>
                <a:tc>
                  <a:txBody>
                    <a:bodyPr/>
                    <a:lstStyle/>
                    <a:p>
                      <a:r>
                        <a:rPr lang="es-MX" dirty="0" smtClean="0"/>
                        <a:t>4</a:t>
                      </a:r>
                      <a:endParaRPr lang="es-MX" dirty="0"/>
                    </a:p>
                  </a:txBody>
                  <a:tcPr/>
                </a:tc>
              </a:tr>
              <a:tr h="370840">
                <a:tc>
                  <a:txBody>
                    <a:bodyPr/>
                    <a:lstStyle/>
                    <a:p>
                      <a:r>
                        <a:rPr lang="es-MX" dirty="0" smtClean="0"/>
                        <a:t>Contextualización de la UC</a:t>
                      </a:r>
                      <a:r>
                        <a:rPr lang="es-MX" baseline="0" dirty="0" smtClean="0"/>
                        <a:t> en la UA</a:t>
                      </a:r>
                      <a:endParaRPr lang="es-MX" dirty="0"/>
                    </a:p>
                  </a:txBody>
                  <a:tcPr/>
                </a:tc>
                <a:tc>
                  <a:txBody>
                    <a:bodyPr/>
                    <a:lstStyle/>
                    <a:p>
                      <a:endParaRPr lang="es-MX" dirty="0"/>
                    </a:p>
                  </a:txBody>
                  <a:tcPr>
                    <a:noFill/>
                  </a:tcPr>
                </a:tc>
                <a:tc>
                  <a:txBody>
                    <a:bodyPr/>
                    <a:lstStyle/>
                    <a:p>
                      <a:r>
                        <a:rPr lang="es-MX" dirty="0" smtClean="0"/>
                        <a:t>5</a:t>
                      </a:r>
                      <a:endParaRPr lang="es-MX" dirty="0"/>
                    </a:p>
                  </a:txBody>
                  <a:tcPr/>
                </a:tc>
              </a:tr>
              <a:tr h="370840">
                <a:tc>
                  <a:txBody>
                    <a:bodyPr/>
                    <a:lstStyle/>
                    <a:p>
                      <a:r>
                        <a:rPr lang="es-MX" dirty="0" smtClean="0"/>
                        <a:t>Competencia</a:t>
                      </a:r>
                      <a:endParaRPr lang="es-MX" dirty="0"/>
                    </a:p>
                  </a:txBody>
                  <a:tcPr/>
                </a:tc>
                <a:tc>
                  <a:txBody>
                    <a:bodyPr/>
                    <a:lstStyle/>
                    <a:p>
                      <a:endParaRPr lang="es-MX" dirty="0"/>
                    </a:p>
                  </a:txBody>
                  <a:tcPr>
                    <a:noFill/>
                  </a:tcPr>
                </a:tc>
                <a:tc>
                  <a:txBody>
                    <a:bodyPr/>
                    <a:lstStyle/>
                    <a:p>
                      <a:r>
                        <a:rPr lang="es-MX" dirty="0" smtClean="0"/>
                        <a:t>6</a:t>
                      </a:r>
                      <a:endParaRPr lang="es-MX" dirty="0"/>
                    </a:p>
                  </a:txBody>
                  <a:tcPr/>
                </a:tc>
              </a:tr>
              <a:tr h="370840">
                <a:tc>
                  <a:txBody>
                    <a:bodyPr/>
                    <a:lstStyle/>
                    <a:p>
                      <a:r>
                        <a:rPr lang="es-MX" dirty="0" smtClean="0"/>
                        <a:t>Introducción</a:t>
                      </a:r>
                      <a:r>
                        <a:rPr lang="es-MX" baseline="0" dirty="0" smtClean="0"/>
                        <a:t> al estudio de los grupos</a:t>
                      </a:r>
                      <a:endParaRPr lang="es-MX" dirty="0"/>
                    </a:p>
                  </a:txBody>
                  <a:tcPr/>
                </a:tc>
                <a:tc>
                  <a:txBody>
                    <a:bodyPr/>
                    <a:lstStyle/>
                    <a:p>
                      <a:endParaRPr lang="es-MX" dirty="0"/>
                    </a:p>
                  </a:txBody>
                  <a:tcPr>
                    <a:noFill/>
                  </a:tcPr>
                </a:tc>
                <a:tc>
                  <a:txBody>
                    <a:bodyPr/>
                    <a:lstStyle/>
                    <a:p>
                      <a:r>
                        <a:rPr lang="es-MX" dirty="0" smtClean="0"/>
                        <a:t>7</a:t>
                      </a:r>
                      <a:endParaRPr lang="es-MX" dirty="0"/>
                    </a:p>
                  </a:txBody>
                  <a:tcPr/>
                </a:tc>
              </a:tr>
              <a:tr h="370840">
                <a:tc>
                  <a:txBody>
                    <a:bodyPr/>
                    <a:lstStyle/>
                    <a:p>
                      <a:pPr lvl="1"/>
                      <a:r>
                        <a:rPr lang="es-MX" dirty="0" smtClean="0"/>
                        <a:t>Lectura</a:t>
                      </a:r>
                      <a:endParaRPr lang="es-MX" dirty="0"/>
                    </a:p>
                  </a:txBody>
                  <a:tcPr/>
                </a:tc>
                <a:tc>
                  <a:txBody>
                    <a:bodyPr/>
                    <a:lstStyle/>
                    <a:p>
                      <a:endParaRPr lang="es-MX" dirty="0"/>
                    </a:p>
                  </a:txBody>
                  <a:tcPr>
                    <a:noFill/>
                  </a:tcPr>
                </a:tc>
                <a:tc>
                  <a:txBody>
                    <a:bodyPr/>
                    <a:lstStyle/>
                    <a:p>
                      <a:r>
                        <a:rPr lang="es-MX" dirty="0" smtClean="0"/>
                        <a:t>9</a:t>
                      </a:r>
                      <a:endParaRPr lang="es-MX" dirty="0"/>
                    </a:p>
                  </a:txBody>
                  <a:tcPr/>
                </a:tc>
              </a:tr>
              <a:tr h="370840">
                <a:tc>
                  <a:txBody>
                    <a:bodyPr/>
                    <a:lstStyle/>
                    <a:p>
                      <a:pPr lvl="1"/>
                      <a:r>
                        <a:rPr lang="es-MX" dirty="0" smtClean="0"/>
                        <a:t>Actividad</a:t>
                      </a:r>
                      <a:endParaRPr lang="es-MX" dirty="0"/>
                    </a:p>
                  </a:txBody>
                  <a:tcPr/>
                </a:tc>
                <a:tc>
                  <a:txBody>
                    <a:bodyPr/>
                    <a:lstStyle/>
                    <a:p>
                      <a:endParaRPr lang="es-MX" dirty="0"/>
                    </a:p>
                  </a:txBody>
                  <a:tcPr>
                    <a:noFill/>
                  </a:tcPr>
                </a:tc>
                <a:tc>
                  <a:txBody>
                    <a:bodyPr/>
                    <a:lstStyle/>
                    <a:p>
                      <a:r>
                        <a:rPr lang="es-MX" dirty="0" smtClean="0"/>
                        <a:t>27-30, 32</a:t>
                      </a:r>
                      <a:endParaRPr lang="es-MX" dirty="0"/>
                    </a:p>
                  </a:txBody>
                  <a:tcPr/>
                </a:tc>
              </a:tr>
              <a:tr h="370840">
                <a:tc>
                  <a:txBody>
                    <a:bodyPr/>
                    <a:lstStyle/>
                    <a:p>
                      <a:r>
                        <a:rPr lang="es-MX" dirty="0" smtClean="0"/>
                        <a:t>Bibliografía</a:t>
                      </a:r>
                      <a:endParaRPr lang="es-MX" dirty="0"/>
                    </a:p>
                  </a:txBody>
                  <a:tcPr/>
                </a:tc>
                <a:tc>
                  <a:txBody>
                    <a:bodyPr/>
                    <a:lstStyle/>
                    <a:p>
                      <a:endParaRPr lang="es-MX" dirty="0"/>
                    </a:p>
                  </a:txBody>
                  <a:tcPr>
                    <a:noFill/>
                  </a:tcPr>
                </a:tc>
                <a:tc>
                  <a:txBody>
                    <a:bodyPr/>
                    <a:lstStyle/>
                    <a:p>
                      <a:endParaRPr lang="es-MX" dirty="0"/>
                    </a:p>
                  </a:txBody>
                  <a:tcPr/>
                </a:tc>
              </a:tr>
            </a:tbl>
          </a:graphicData>
        </a:graphic>
      </p:graphicFrame>
    </p:spTree>
    <p:extLst>
      <p:ext uri="{BB962C8B-B14F-4D97-AF65-F5344CB8AC3E}">
        <p14:creationId xmlns:p14="http://schemas.microsoft.com/office/powerpoint/2010/main" val="33675443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El vínculo</a:t>
            </a:r>
            <a:endParaRPr lang="es-MX" dirty="0"/>
          </a:p>
        </p:txBody>
      </p:sp>
      <p:sp>
        <p:nvSpPr>
          <p:cNvPr id="3" name="2 Subtítulo"/>
          <p:cNvSpPr>
            <a:spLocks noGrp="1"/>
          </p:cNvSpPr>
          <p:nvPr>
            <p:ph type="subTitle" idx="1"/>
          </p:nvPr>
        </p:nvSpPr>
        <p:spPr/>
        <p:txBody>
          <a:bodyPr/>
          <a:lstStyle/>
          <a:p>
            <a:endParaRPr lang="es-MX"/>
          </a:p>
        </p:txBody>
      </p:sp>
    </p:spTree>
    <p:extLst>
      <p:ext uri="{BB962C8B-B14F-4D97-AF65-F5344CB8AC3E}">
        <p14:creationId xmlns:p14="http://schemas.microsoft.com/office/powerpoint/2010/main" val="38067658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8229600" cy="1143000"/>
          </a:xfrm>
        </p:spPr>
        <p:txBody>
          <a:bodyPr/>
          <a:lstStyle/>
          <a:p>
            <a:pPr algn="l"/>
            <a:r>
              <a:rPr lang="es-MX" sz="2800" dirty="0" smtClean="0"/>
              <a:t>La </a:t>
            </a:r>
            <a:r>
              <a:rPr lang="es-MX" sz="2800" dirty="0"/>
              <a:t>noción de </a:t>
            </a:r>
            <a:r>
              <a:rPr lang="es-MX" sz="2800" dirty="0" smtClean="0"/>
              <a:t>vínculo que </a:t>
            </a:r>
            <a:r>
              <a:rPr lang="es-MX" sz="2800" dirty="0"/>
              <a:t>para la concepción operativa es una noción grupal.</a:t>
            </a:r>
          </a:p>
        </p:txBody>
      </p:sp>
      <p:sp>
        <p:nvSpPr>
          <p:cNvPr id="5" name="4 Flecha curvada hacia la derecha"/>
          <p:cNvSpPr/>
          <p:nvPr/>
        </p:nvSpPr>
        <p:spPr>
          <a:xfrm rot="5400000">
            <a:off x="3627971" y="710698"/>
            <a:ext cx="1368152" cy="3924436"/>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black"/>
              </a:solidFill>
            </a:endParaRPr>
          </a:p>
        </p:txBody>
      </p:sp>
      <p:sp>
        <p:nvSpPr>
          <p:cNvPr id="6" name="5 Flecha curvada hacia la izquierda"/>
          <p:cNvSpPr/>
          <p:nvPr/>
        </p:nvSpPr>
        <p:spPr>
          <a:xfrm rot="5400000" flipV="1">
            <a:off x="3617894" y="3050958"/>
            <a:ext cx="1440160" cy="392443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black"/>
              </a:solidFill>
            </a:endParaRPr>
          </a:p>
        </p:txBody>
      </p:sp>
      <p:sp>
        <p:nvSpPr>
          <p:cNvPr id="7" name="6 CuadroTexto"/>
          <p:cNvSpPr txBox="1"/>
          <p:nvPr/>
        </p:nvSpPr>
        <p:spPr>
          <a:xfrm>
            <a:off x="1763688" y="3356992"/>
            <a:ext cx="2286254" cy="707886"/>
          </a:xfrm>
          <a:prstGeom prst="rect">
            <a:avLst/>
          </a:prstGeom>
          <a:noFill/>
        </p:spPr>
        <p:txBody>
          <a:bodyPr wrap="square" rtlCol="0">
            <a:spAutoFit/>
          </a:bodyPr>
          <a:lstStyle/>
          <a:p>
            <a:r>
              <a:rPr lang="es-MX" sz="4000" dirty="0" smtClean="0">
                <a:solidFill>
                  <a:prstClr val="black"/>
                </a:solidFill>
              </a:rPr>
              <a:t>Sujeto</a:t>
            </a:r>
            <a:endParaRPr lang="es-MX" sz="4000" dirty="0">
              <a:solidFill>
                <a:prstClr val="black"/>
              </a:solidFill>
            </a:endParaRPr>
          </a:p>
        </p:txBody>
      </p:sp>
      <p:sp>
        <p:nvSpPr>
          <p:cNvPr id="8" name="7 CuadroTexto"/>
          <p:cNvSpPr txBox="1"/>
          <p:nvPr/>
        </p:nvSpPr>
        <p:spPr>
          <a:xfrm>
            <a:off x="5580112" y="3376343"/>
            <a:ext cx="2286254" cy="707886"/>
          </a:xfrm>
          <a:prstGeom prst="rect">
            <a:avLst/>
          </a:prstGeom>
          <a:noFill/>
        </p:spPr>
        <p:txBody>
          <a:bodyPr wrap="square" rtlCol="0">
            <a:spAutoFit/>
          </a:bodyPr>
          <a:lstStyle/>
          <a:p>
            <a:r>
              <a:rPr lang="es-MX" sz="4000" dirty="0" smtClean="0">
                <a:solidFill>
                  <a:prstClr val="black"/>
                </a:solidFill>
              </a:rPr>
              <a:t>Objeto</a:t>
            </a:r>
            <a:endParaRPr lang="es-MX" sz="4000" dirty="0">
              <a:solidFill>
                <a:prstClr val="black"/>
              </a:solidFill>
            </a:endParaRPr>
          </a:p>
        </p:txBody>
      </p:sp>
      <p:sp>
        <p:nvSpPr>
          <p:cNvPr id="9" name="8 CuadroTexto"/>
          <p:cNvSpPr txBox="1"/>
          <p:nvPr/>
        </p:nvSpPr>
        <p:spPr>
          <a:xfrm>
            <a:off x="1259632" y="5999885"/>
            <a:ext cx="6408712" cy="523220"/>
          </a:xfrm>
          <a:prstGeom prst="rect">
            <a:avLst/>
          </a:prstGeom>
          <a:noFill/>
        </p:spPr>
        <p:txBody>
          <a:bodyPr wrap="square" rtlCol="0">
            <a:spAutoFit/>
          </a:bodyPr>
          <a:lstStyle/>
          <a:p>
            <a:pPr algn="ctr"/>
            <a:r>
              <a:rPr lang="es-MX" sz="2800" dirty="0" err="1" smtClean="0">
                <a:solidFill>
                  <a:prstClr val="black"/>
                </a:solidFill>
              </a:rPr>
              <a:t>Bidireccionalidad</a:t>
            </a:r>
            <a:r>
              <a:rPr lang="es-MX" sz="2800" dirty="0" smtClean="0">
                <a:solidFill>
                  <a:prstClr val="black"/>
                </a:solidFill>
              </a:rPr>
              <a:t> mutua y afectación.</a:t>
            </a:r>
            <a:endParaRPr lang="es-MX" sz="2800" dirty="0">
              <a:solidFill>
                <a:prstClr val="black"/>
              </a:solidFill>
            </a:endParaRPr>
          </a:p>
        </p:txBody>
      </p:sp>
      <p:sp>
        <p:nvSpPr>
          <p:cNvPr id="10" name="9 CuadroTexto"/>
          <p:cNvSpPr txBox="1"/>
          <p:nvPr/>
        </p:nvSpPr>
        <p:spPr>
          <a:xfrm>
            <a:off x="3320861" y="3376343"/>
            <a:ext cx="2286254" cy="707886"/>
          </a:xfrm>
          <a:prstGeom prst="rect">
            <a:avLst/>
          </a:prstGeom>
          <a:noFill/>
        </p:spPr>
        <p:txBody>
          <a:bodyPr wrap="square" rtlCol="0">
            <a:spAutoFit/>
          </a:bodyPr>
          <a:lstStyle/>
          <a:p>
            <a:r>
              <a:rPr lang="es-MX" sz="4000" b="1" dirty="0" smtClean="0">
                <a:solidFill>
                  <a:srgbClr val="C00000"/>
                </a:solidFill>
                <a:effectLst>
                  <a:outerShdw blurRad="38100" dist="38100" dir="2700000" algn="tl">
                    <a:srgbClr val="000000">
                      <a:alpha val="43137"/>
                    </a:srgbClr>
                  </a:outerShdw>
                </a:effectLst>
              </a:rPr>
              <a:t>Vínculo</a:t>
            </a:r>
            <a:endParaRPr lang="es-MX" sz="4000" b="1" dirty="0">
              <a:solidFill>
                <a:srgbClr val="C00000"/>
              </a:solidFill>
              <a:effectLst>
                <a:outerShdw blurRad="38100" dist="38100" dir="2700000" algn="tl">
                  <a:srgbClr val="000000">
                    <a:alpha val="43137"/>
                  </a:srgbClr>
                </a:outerShdw>
              </a:effectLst>
            </a:endParaRPr>
          </a:p>
        </p:txBody>
      </p:sp>
      <p:sp>
        <p:nvSpPr>
          <p:cNvPr id="11" name="10 Llamada con línea 2 (barra de énfasis)"/>
          <p:cNvSpPr/>
          <p:nvPr/>
        </p:nvSpPr>
        <p:spPr>
          <a:xfrm>
            <a:off x="6624228" y="1611110"/>
            <a:ext cx="2088232" cy="1313834"/>
          </a:xfrm>
          <a:prstGeom prst="accentCallout2">
            <a:avLst>
              <a:gd name="adj1" fmla="val 18750"/>
              <a:gd name="adj2" fmla="val -8333"/>
              <a:gd name="adj3" fmla="val 18750"/>
              <a:gd name="adj4" fmla="val -16667"/>
              <a:gd name="adj5" fmla="val 139578"/>
              <a:gd name="adj6" fmla="val -97090"/>
            </a:avLst>
          </a:prstGeom>
          <a:solidFill>
            <a:schemeClr val="bg2">
              <a:lumMod val="60000"/>
              <a:lumOff val="40000"/>
            </a:schemeClr>
          </a:solidFill>
          <a:ln>
            <a:solidFill>
              <a:schemeClr val="accent6">
                <a:lumMod val="50000"/>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rgbClr val="C00000"/>
                </a:solidFill>
              </a:rPr>
              <a:t>En todos hay circuitos de comunicación y aprendizaje.</a:t>
            </a:r>
            <a:endParaRPr lang="es-MX" dirty="0">
              <a:solidFill>
                <a:srgbClr val="C00000"/>
              </a:solidFill>
            </a:endParaRPr>
          </a:p>
        </p:txBody>
      </p:sp>
    </p:spTree>
    <p:extLst>
      <p:ext uri="{BB962C8B-B14F-4D97-AF65-F5344CB8AC3E}">
        <p14:creationId xmlns:p14="http://schemas.microsoft.com/office/powerpoint/2010/main" val="17543798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r>
              <a:rPr lang="es-MX" dirty="0" smtClean="0"/>
              <a:t>El vínculo implica los dos miedos básicos</a:t>
            </a:r>
            <a:endParaRPr lang="es-MX" dirty="0"/>
          </a:p>
        </p:txBody>
      </p:sp>
      <p:graphicFrame>
        <p:nvGraphicFramePr>
          <p:cNvPr id="4" name="3 Diagrama"/>
          <p:cNvGraphicFramePr/>
          <p:nvPr>
            <p:extLst/>
          </p:nvPr>
        </p:nvGraphicFramePr>
        <p:xfrm>
          <a:off x="251520" y="1757040"/>
          <a:ext cx="8892480" cy="4480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434455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cap="none" dirty="0" smtClean="0"/>
              <a:t>El grupo enfrenta dos tipos de tarea</a:t>
            </a:r>
            <a:endParaRPr lang="es-MX" cap="none" dirty="0"/>
          </a:p>
        </p:txBody>
      </p:sp>
      <p:graphicFrame>
        <p:nvGraphicFramePr>
          <p:cNvPr id="4" name="3 Marcador de contenido"/>
          <p:cNvGraphicFramePr>
            <a:graphicFrameLocks noGrp="1"/>
          </p:cNvGraphicFramePr>
          <p:nvPr>
            <p:ph idx="1"/>
            <p:extLst/>
          </p:nvPr>
        </p:nvGraphicFramePr>
        <p:xfrm>
          <a:off x="251520" y="1100138"/>
          <a:ext cx="8712967" cy="49931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46638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
                                            <p:graphicEl>
                                              <a:dgm id="{7EE3EE25-535D-44CC-AD8D-A51475091AA9}"/>
                                            </p:graphicEl>
                                          </p:spTgt>
                                        </p:tgtEl>
                                        <p:attrNameLst>
                                          <p:attrName>style.visibility</p:attrName>
                                        </p:attrNameLst>
                                      </p:cBhvr>
                                      <p:to>
                                        <p:strVal val="visible"/>
                                      </p:to>
                                    </p:set>
                                    <p:anim calcmode="lin" valueType="num">
                                      <p:cBhvr additive="base">
                                        <p:cTn id="7" dur="500" fill="hold"/>
                                        <p:tgtEl>
                                          <p:spTgt spid="4">
                                            <p:graphicEl>
                                              <a:dgm id="{7EE3EE25-535D-44CC-AD8D-A51475091AA9}"/>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7EE3EE25-535D-44CC-AD8D-A51475091AA9}"/>
                                            </p:graphic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4">
                                            <p:graphicEl>
                                              <a:dgm id="{CB8967A0-C030-48E1-AA10-6417886D8E82}"/>
                                            </p:graphicEl>
                                          </p:spTgt>
                                        </p:tgtEl>
                                        <p:attrNameLst>
                                          <p:attrName>style.visibility</p:attrName>
                                        </p:attrNameLst>
                                      </p:cBhvr>
                                      <p:to>
                                        <p:strVal val="visible"/>
                                      </p:to>
                                    </p:set>
                                    <p:anim calcmode="lin" valueType="num">
                                      <p:cBhvr additive="base">
                                        <p:cTn id="13" dur="500" fill="hold"/>
                                        <p:tgtEl>
                                          <p:spTgt spid="4">
                                            <p:graphicEl>
                                              <a:dgm id="{CB8967A0-C030-48E1-AA10-6417886D8E82}"/>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CB8967A0-C030-48E1-AA10-6417886D8E82}"/>
                                            </p:graphicEl>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4">
                                            <p:graphicEl>
                                              <a:dgm id="{594AEDF8-369C-49A3-923D-D53267377ACC}"/>
                                            </p:graphicEl>
                                          </p:spTgt>
                                        </p:tgtEl>
                                        <p:attrNameLst>
                                          <p:attrName>style.visibility</p:attrName>
                                        </p:attrNameLst>
                                      </p:cBhvr>
                                      <p:to>
                                        <p:strVal val="visible"/>
                                      </p:to>
                                    </p:set>
                                    <p:anim calcmode="lin" valueType="num">
                                      <p:cBhvr additive="base">
                                        <p:cTn id="17" dur="500" fill="hold"/>
                                        <p:tgtEl>
                                          <p:spTgt spid="4">
                                            <p:graphicEl>
                                              <a:dgm id="{594AEDF8-369C-49A3-923D-D53267377ACC}"/>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graphicEl>
                                              <a:dgm id="{594AEDF8-369C-49A3-923D-D53267377ACC}"/>
                                            </p:graphicEl>
                                          </p:spTgt>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4">
                                            <p:graphicEl>
                                              <a:dgm id="{B73845EA-4CCE-4C71-8D1E-FD083FAC4FE8}"/>
                                            </p:graphicEl>
                                          </p:spTgt>
                                        </p:tgtEl>
                                        <p:attrNameLst>
                                          <p:attrName>style.visibility</p:attrName>
                                        </p:attrNameLst>
                                      </p:cBhvr>
                                      <p:to>
                                        <p:strVal val="visible"/>
                                      </p:to>
                                    </p:set>
                                    <p:anim calcmode="lin" valueType="num">
                                      <p:cBhvr additive="base">
                                        <p:cTn id="23" dur="500" fill="hold"/>
                                        <p:tgtEl>
                                          <p:spTgt spid="4">
                                            <p:graphicEl>
                                              <a:dgm id="{B73845EA-4CCE-4C71-8D1E-FD083FAC4FE8}"/>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graphicEl>
                                              <a:dgm id="{B73845EA-4CCE-4C71-8D1E-FD083FAC4FE8}"/>
                                            </p:graphic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4">
                                            <p:graphicEl>
                                              <a:dgm id="{200DFD53-D00C-47BB-BFAA-BC56C7DCA349}"/>
                                            </p:graphicEl>
                                          </p:spTgt>
                                        </p:tgtEl>
                                        <p:attrNameLst>
                                          <p:attrName>style.visibility</p:attrName>
                                        </p:attrNameLst>
                                      </p:cBhvr>
                                      <p:to>
                                        <p:strVal val="visible"/>
                                      </p:to>
                                    </p:set>
                                    <p:anim calcmode="lin" valueType="num">
                                      <p:cBhvr additive="base">
                                        <p:cTn id="27" dur="500" fill="hold"/>
                                        <p:tgtEl>
                                          <p:spTgt spid="4">
                                            <p:graphicEl>
                                              <a:dgm id="{200DFD53-D00C-47BB-BFAA-BC56C7DCA349}"/>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graphicEl>
                                              <a:dgm id="{200DFD53-D00C-47BB-BFAA-BC56C7DCA349}"/>
                                            </p:graphicEl>
                                          </p:spTgt>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4">
                                            <p:graphicEl>
                                              <a:dgm id="{69CE1B25-AA21-4E4B-A5B6-3028E8A21E43}"/>
                                            </p:graphicEl>
                                          </p:spTgt>
                                        </p:tgtEl>
                                        <p:attrNameLst>
                                          <p:attrName>style.visibility</p:attrName>
                                        </p:attrNameLst>
                                      </p:cBhvr>
                                      <p:to>
                                        <p:strVal val="visible"/>
                                      </p:to>
                                    </p:set>
                                    <p:anim calcmode="lin" valueType="num">
                                      <p:cBhvr additive="base">
                                        <p:cTn id="33" dur="500" fill="hold"/>
                                        <p:tgtEl>
                                          <p:spTgt spid="4">
                                            <p:graphicEl>
                                              <a:dgm id="{69CE1B25-AA21-4E4B-A5B6-3028E8A21E43}"/>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graphicEl>
                                              <a:dgm id="{69CE1B25-AA21-4E4B-A5B6-3028E8A21E43}"/>
                                            </p:graphicEl>
                                          </p:spTgt>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1" fill="hold" grpId="0" nodeType="clickEffect">
                                  <p:stCondLst>
                                    <p:cond delay="0"/>
                                  </p:stCondLst>
                                  <p:childTnLst>
                                    <p:set>
                                      <p:cBhvr>
                                        <p:cTn id="38" dur="1" fill="hold">
                                          <p:stCondLst>
                                            <p:cond delay="0"/>
                                          </p:stCondLst>
                                        </p:cTn>
                                        <p:tgtEl>
                                          <p:spTgt spid="4">
                                            <p:graphicEl>
                                              <a:dgm id="{D4E575B8-BAC1-4559-B212-7BE31D598B3F}"/>
                                            </p:graphicEl>
                                          </p:spTgt>
                                        </p:tgtEl>
                                        <p:attrNameLst>
                                          <p:attrName>style.visibility</p:attrName>
                                        </p:attrNameLst>
                                      </p:cBhvr>
                                      <p:to>
                                        <p:strVal val="visible"/>
                                      </p:to>
                                    </p:set>
                                    <p:anim calcmode="lin" valueType="num">
                                      <p:cBhvr additive="base">
                                        <p:cTn id="39" dur="500" fill="hold"/>
                                        <p:tgtEl>
                                          <p:spTgt spid="4">
                                            <p:graphicEl>
                                              <a:dgm id="{D4E575B8-BAC1-4559-B212-7BE31D598B3F}"/>
                                            </p:graphic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graphicEl>
                                              <a:dgm id="{D4E575B8-BAC1-4559-B212-7BE31D598B3F}"/>
                                            </p:graphicEl>
                                          </p:spTgt>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4">
                                            <p:graphicEl>
                                              <a:dgm id="{2D021697-AD0A-47D4-B978-5CBE34A22DE7}"/>
                                            </p:graphicEl>
                                          </p:spTgt>
                                        </p:tgtEl>
                                        <p:attrNameLst>
                                          <p:attrName>style.visibility</p:attrName>
                                        </p:attrNameLst>
                                      </p:cBhvr>
                                      <p:to>
                                        <p:strVal val="visible"/>
                                      </p:to>
                                    </p:set>
                                    <p:anim calcmode="lin" valueType="num">
                                      <p:cBhvr additive="base">
                                        <p:cTn id="43" dur="500" fill="hold"/>
                                        <p:tgtEl>
                                          <p:spTgt spid="4">
                                            <p:graphicEl>
                                              <a:dgm id="{2D021697-AD0A-47D4-B978-5CBE34A22DE7}"/>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2D021697-AD0A-47D4-B978-5CBE34A22DE7}"/>
                                            </p:graphicEl>
                                          </p:spTgt>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1" fill="hold" grpId="0" nodeType="clickEffect">
                                  <p:stCondLst>
                                    <p:cond delay="0"/>
                                  </p:stCondLst>
                                  <p:childTnLst>
                                    <p:set>
                                      <p:cBhvr>
                                        <p:cTn id="48" dur="1" fill="hold">
                                          <p:stCondLst>
                                            <p:cond delay="0"/>
                                          </p:stCondLst>
                                        </p:cTn>
                                        <p:tgtEl>
                                          <p:spTgt spid="4">
                                            <p:graphicEl>
                                              <a:dgm id="{D708A06C-7F9E-43D4-96D8-71C5B3D2DD7A}"/>
                                            </p:graphicEl>
                                          </p:spTgt>
                                        </p:tgtEl>
                                        <p:attrNameLst>
                                          <p:attrName>style.visibility</p:attrName>
                                        </p:attrNameLst>
                                      </p:cBhvr>
                                      <p:to>
                                        <p:strVal val="visible"/>
                                      </p:to>
                                    </p:set>
                                    <p:anim calcmode="lin" valueType="num">
                                      <p:cBhvr additive="base">
                                        <p:cTn id="49" dur="500" fill="hold"/>
                                        <p:tgtEl>
                                          <p:spTgt spid="4">
                                            <p:graphicEl>
                                              <a:dgm id="{D708A06C-7F9E-43D4-96D8-71C5B3D2DD7A}"/>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graphicEl>
                                              <a:dgm id="{D708A06C-7F9E-43D4-96D8-71C5B3D2DD7A}"/>
                                            </p:graphicEl>
                                          </p:spTgt>
                                        </p:tgtEl>
                                        <p:attrNameLst>
                                          <p:attrName>ppt_y</p:attrName>
                                        </p:attrNameLst>
                                      </p:cBhvr>
                                      <p:tavLst>
                                        <p:tav tm="0">
                                          <p:val>
                                            <p:strVal val="0-#ppt_h/2"/>
                                          </p:val>
                                        </p:tav>
                                        <p:tav tm="100000">
                                          <p:val>
                                            <p:strVal val="#ppt_y"/>
                                          </p:val>
                                        </p:tav>
                                      </p:tavLst>
                                    </p:anim>
                                  </p:childTnLst>
                                </p:cTn>
                              </p:par>
                              <p:par>
                                <p:cTn id="51" presetID="2" presetClass="entr" presetSubtype="1" fill="hold" grpId="0" nodeType="withEffect">
                                  <p:stCondLst>
                                    <p:cond delay="0"/>
                                  </p:stCondLst>
                                  <p:childTnLst>
                                    <p:set>
                                      <p:cBhvr>
                                        <p:cTn id="52" dur="1" fill="hold">
                                          <p:stCondLst>
                                            <p:cond delay="0"/>
                                          </p:stCondLst>
                                        </p:cTn>
                                        <p:tgtEl>
                                          <p:spTgt spid="4">
                                            <p:graphicEl>
                                              <a:dgm id="{CF82F21F-90EE-465A-9F7A-FC60AB5C3C3E}"/>
                                            </p:graphicEl>
                                          </p:spTgt>
                                        </p:tgtEl>
                                        <p:attrNameLst>
                                          <p:attrName>style.visibility</p:attrName>
                                        </p:attrNameLst>
                                      </p:cBhvr>
                                      <p:to>
                                        <p:strVal val="visible"/>
                                      </p:to>
                                    </p:set>
                                    <p:anim calcmode="lin" valueType="num">
                                      <p:cBhvr additive="base">
                                        <p:cTn id="53" dur="500" fill="hold"/>
                                        <p:tgtEl>
                                          <p:spTgt spid="4">
                                            <p:graphicEl>
                                              <a:dgm id="{CF82F21F-90EE-465A-9F7A-FC60AB5C3C3E}"/>
                                            </p:graphic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graphicEl>
                                              <a:dgm id="{CF82F21F-90EE-465A-9F7A-FC60AB5C3C3E}"/>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3923928" y="3573016"/>
            <a:ext cx="4633403" cy="2370583"/>
          </a:xfrm>
        </p:spPr>
        <p:txBody>
          <a:bodyPr/>
          <a:lstStyle/>
          <a:p>
            <a:r>
              <a:rPr lang="es-ES" dirty="0" smtClean="0"/>
              <a:t>¿qué hacemos con lo dicho por el grupo?</a:t>
            </a:r>
            <a:endParaRPr lang="es-ES" dirty="0"/>
          </a:p>
        </p:txBody>
      </p:sp>
      <p:grpSp>
        <p:nvGrpSpPr>
          <p:cNvPr id="7" name="2 Grupo"/>
          <p:cNvGrpSpPr/>
          <p:nvPr/>
        </p:nvGrpSpPr>
        <p:grpSpPr>
          <a:xfrm>
            <a:off x="35496" y="116632"/>
            <a:ext cx="4903134" cy="1798459"/>
            <a:chOff x="395536" y="620688"/>
            <a:chExt cx="4903134" cy="1798459"/>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620688"/>
              <a:ext cx="3124200" cy="1466850"/>
            </a:xfrm>
            <a:prstGeom prst="ellipse">
              <a:avLst/>
            </a:prstGeom>
            <a:ln>
              <a:noFill/>
            </a:ln>
            <a:effectLst>
              <a:outerShdw blurRad="44450" dist="27940" dir="5400000" algn="ctr">
                <a:srgbClr val="000000">
                  <a:alpha val="32000"/>
                </a:srgbClr>
              </a:outerShdw>
              <a:softEdge rad="112500"/>
            </a:effectLst>
            <a:scene3d>
              <a:camera prst="orthographicFront">
                <a:rot lat="0" lon="0" rev="0"/>
              </a:camera>
              <a:lightRig rig="balanced" dir="t">
                <a:rot lat="0" lon="0" rev="8700000"/>
              </a:lightRig>
            </a:scene3d>
            <a:sp3d>
              <a:bevelT w="190500" h="38100"/>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9" name="1 CuadroTexto"/>
            <p:cNvSpPr txBox="1"/>
            <p:nvPr/>
          </p:nvSpPr>
          <p:spPr>
            <a:xfrm>
              <a:off x="1193059" y="1772816"/>
              <a:ext cx="4105611" cy="646331"/>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s-ES" sz="3600" b="1" dirty="0" smtClean="0">
                  <a:solidFill>
                    <a:schemeClr val="accent5">
                      <a:lumMod val="50000"/>
                    </a:schemeClr>
                  </a:solidFill>
                  <a:effectLst>
                    <a:outerShdw blurRad="38100" dist="38100" dir="2700000" algn="tl">
                      <a:srgbClr val="000000">
                        <a:alpha val="43137"/>
                      </a:srgbClr>
                    </a:outerShdw>
                  </a:effectLst>
                  <a:latin typeface="AR CHRISTY" pitchFamily="2" charset="0"/>
                </a:rPr>
                <a:t>Análisis del discurso</a:t>
              </a:r>
              <a:endParaRPr lang="es-MX" sz="3600" b="1" dirty="0">
                <a:solidFill>
                  <a:schemeClr val="accent5">
                    <a:lumMod val="50000"/>
                  </a:schemeClr>
                </a:solidFill>
                <a:effectLst>
                  <a:outerShdw blurRad="38100" dist="38100" dir="2700000" algn="tl">
                    <a:srgbClr val="000000">
                      <a:alpha val="43137"/>
                    </a:srgbClr>
                  </a:outerShdw>
                </a:effectLst>
                <a:latin typeface="AR CHRISTY" pitchFamily="2" charset="0"/>
              </a:endParaRPr>
            </a:p>
          </p:txBody>
        </p:sp>
      </p:grpSp>
    </p:spTree>
    <p:extLst>
      <p:ext uri="{BB962C8B-B14F-4D97-AF65-F5344CB8AC3E}">
        <p14:creationId xmlns:p14="http://schemas.microsoft.com/office/powerpoint/2010/main" val="28412536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1259632" y="44624"/>
            <a:ext cx="7056784" cy="6718058"/>
          </a:xfrm>
          <a:prstGeom prst="rect">
            <a:avLst/>
          </a:prstGeom>
        </p:spPr>
      </p:pic>
      <p:sp>
        <p:nvSpPr>
          <p:cNvPr id="3" name="CuadroTexto 2"/>
          <p:cNvSpPr txBox="1"/>
          <p:nvPr/>
        </p:nvSpPr>
        <p:spPr>
          <a:xfrm>
            <a:off x="179512" y="260648"/>
            <a:ext cx="4841289" cy="461665"/>
          </a:xfrm>
          <a:prstGeom prst="rect">
            <a:avLst/>
          </a:prstGeom>
          <a:noFill/>
        </p:spPr>
        <p:txBody>
          <a:bodyPr wrap="none" rtlCol="0">
            <a:spAutoFit/>
          </a:bodyPr>
          <a:lstStyle/>
          <a:p>
            <a:r>
              <a:rPr lang="es-ES" sz="2400" dirty="0" smtClean="0"/>
              <a:t>Vínculo: en el discurso genera grafos.</a:t>
            </a:r>
            <a:endParaRPr lang="es-ES" sz="2400" dirty="0"/>
          </a:p>
        </p:txBody>
      </p:sp>
    </p:spTree>
    <p:extLst>
      <p:ext uri="{BB962C8B-B14F-4D97-AF65-F5344CB8AC3E}">
        <p14:creationId xmlns:p14="http://schemas.microsoft.com/office/powerpoint/2010/main" val="37695815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BEBA8EAE-BF5A-486C-A8C5-ECC9F3942E4B}">
                <a14:imgProps xmlns:a14="http://schemas.microsoft.com/office/drawing/2010/main">
                  <a14:imgLayer r:embed="rId3">
                    <a14:imgEffect>
                      <a14:saturation sat="33000"/>
                    </a14:imgEffect>
                  </a14:imgLayer>
                </a14:imgProps>
              </a:ext>
            </a:extLst>
          </a:blip>
          <a:srcRect b="27710"/>
          <a:stretch/>
        </p:blipFill>
        <p:spPr>
          <a:xfrm>
            <a:off x="611560" y="1628800"/>
            <a:ext cx="7686064" cy="3744416"/>
          </a:xfrm>
          <a:prstGeom prst="rect">
            <a:avLst/>
          </a:prstGeom>
        </p:spPr>
      </p:pic>
      <p:sp>
        <p:nvSpPr>
          <p:cNvPr id="3" name="CuadroTexto 2"/>
          <p:cNvSpPr txBox="1"/>
          <p:nvPr/>
        </p:nvSpPr>
        <p:spPr>
          <a:xfrm>
            <a:off x="395536" y="836712"/>
            <a:ext cx="7704856" cy="369332"/>
          </a:xfrm>
          <a:prstGeom prst="rect">
            <a:avLst/>
          </a:prstGeom>
          <a:noFill/>
        </p:spPr>
        <p:txBody>
          <a:bodyPr wrap="square" rtlCol="0">
            <a:spAutoFit/>
          </a:bodyPr>
          <a:lstStyle/>
          <a:p>
            <a:r>
              <a:rPr lang="es-ES" dirty="0" smtClean="0"/>
              <a:t>Cercanía (flujo de información, se observa en las distancias cortas)</a:t>
            </a:r>
            <a:endParaRPr lang="es-ES" dirty="0"/>
          </a:p>
        </p:txBody>
      </p:sp>
    </p:spTree>
    <p:extLst>
      <p:ext uri="{BB962C8B-B14F-4D97-AF65-F5344CB8AC3E}">
        <p14:creationId xmlns:p14="http://schemas.microsoft.com/office/powerpoint/2010/main" val="24187745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51520" y="332656"/>
            <a:ext cx="6480720" cy="461665"/>
          </a:xfrm>
          <a:prstGeom prst="rect">
            <a:avLst/>
          </a:prstGeom>
          <a:noFill/>
        </p:spPr>
        <p:txBody>
          <a:bodyPr wrap="square" rtlCol="0">
            <a:spAutoFit/>
          </a:bodyPr>
          <a:lstStyle/>
          <a:p>
            <a:r>
              <a:rPr lang="es-ES" sz="2400" dirty="0" smtClean="0"/>
              <a:t>Centralidad (influencia de un nodo)</a:t>
            </a:r>
            <a:endParaRPr lang="es-ES" sz="2400" dirty="0"/>
          </a:p>
        </p:txBody>
      </p:sp>
      <p:pic>
        <p:nvPicPr>
          <p:cNvPr id="5" name="Imagen 4"/>
          <p:cNvPicPr>
            <a:picLocks noChangeAspect="1"/>
          </p:cNvPicPr>
          <p:nvPr/>
        </p:nvPicPr>
        <p:blipFill rotWithShape="1">
          <a:blip r:embed="rId2">
            <a:duotone>
              <a:prstClr val="black"/>
              <a:schemeClr val="accent3">
                <a:tint val="45000"/>
                <a:satMod val="400000"/>
              </a:schemeClr>
            </a:duotone>
            <a:extLst>
              <a:ext uri="{BEBA8EAE-BF5A-486C-A8C5-ECC9F3942E4B}">
                <a14:imgProps xmlns:a14="http://schemas.microsoft.com/office/drawing/2010/main">
                  <a14:imgLayer r:embed="rId3">
                    <a14:imgEffect>
                      <a14:colorTemperature colorTemp="11200"/>
                    </a14:imgEffect>
                  </a14:imgLayer>
                </a14:imgProps>
              </a:ext>
            </a:extLst>
          </a:blip>
          <a:srcRect b="23844"/>
          <a:stretch/>
        </p:blipFill>
        <p:spPr>
          <a:xfrm>
            <a:off x="395536" y="1196752"/>
            <a:ext cx="7967933" cy="3888432"/>
          </a:xfrm>
          <a:prstGeom prst="rect">
            <a:avLst/>
          </a:prstGeom>
        </p:spPr>
      </p:pic>
    </p:spTree>
    <p:extLst>
      <p:ext uri="{BB962C8B-B14F-4D97-AF65-F5344CB8AC3E}">
        <p14:creationId xmlns:p14="http://schemas.microsoft.com/office/powerpoint/2010/main" val="26284350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251520" y="404664"/>
            <a:ext cx="8208912" cy="461665"/>
          </a:xfrm>
          <a:prstGeom prst="rect">
            <a:avLst/>
          </a:prstGeom>
          <a:noFill/>
        </p:spPr>
        <p:txBody>
          <a:bodyPr wrap="square" rtlCol="0">
            <a:spAutoFit/>
          </a:bodyPr>
          <a:lstStyle/>
          <a:p>
            <a:r>
              <a:rPr lang="es-ES" sz="2400" dirty="0" smtClean="0"/>
              <a:t>Intermediación (número de veces que un nodo actúa)</a:t>
            </a:r>
            <a:endParaRPr lang="es-ES" sz="2400" dirty="0"/>
          </a:p>
        </p:txBody>
      </p:sp>
      <p:pic>
        <p:nvPicPr>
          <p:cNvPr id="8" name="Imagen 7"/>
          <p:cNvPicPr>
            <a:picLocks noChangeAspect="1"/>
          </p:cNvPicPr>
          <p:nvPr/>
        </p:nvPicPr>
        <p:blipFill rotWithShape="1">
          <a:blip r:embed="rId2">
            <a:duotone>
              <a:schemeClr val="accent2">
                <a:shade val="45000"/>
                <a:satMod val="135000"/>
              </a:schemeClr>
              <a:prstClr val="white"/>
            </a:duotone>
          </a:blip>
          <a:srcRect l="42360" b="31084"/>
          <a:stretch/>
        </p:blipFill>
        <p:spPr>
          <a:xfrm>
            <a:off x="539552" y="1772816"/>
            <a:ext cx="8399347" cy="2088232"/>
          </a:xfrm>
          <a:prstGeom prst="rect">
            <a:avLst/>
          </a:prstGeom>
        </p:spPr>
      </p:pic>
    </p:spTree>
    <p:extLst>
      <p:ext uri="{BB962C8B-B14F-4D97-AF65-F5344CB8AC3E}">
        <p14:creationId xmlns:p14="http://schemas.microsoft.com/office/powerpoint/2010/main" val="18285547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dirty="0" smtClean="0"/>
              <a:t>¿Cuál es la capacidad de una persona para influir en otros?</a:t>
            </a:r>
            <a:endParaRPr lang="es-ES" dirty="0"/>
          </a:p>
        </p:txBody>
      </p:sp>
      <p:pic>
        <p:nvPicPr>
          <p:cNvPr id="3" name="Imagen 2"/>
          <p:cNvPicPr>
            <a:picLocks noChangeAspect="1"/>
          </p:cNvPicPr>
          <p:nvPr/>
        </p:nvPicPr>
        <p:blipFill>
          <a:blip r:embed="rId3">
            <a:extLst>
              <a:ext uri="{BEBA8EAE-BF5A-486C-A8C5-ECC9F3942E4B}">
                <a14:imgProps xmlns:a14="http://schemas.microsoft.com/office/drawing/2010/main">
                  <a14:imgLayer r:embed="rId4">
                    <a14:imgEffect>
                      <a14:saturation sat="66000"/>
                    </a14:imgEffect>
                  </a14:imgLayer>
                </a14:imgProps>
              </a:ext>
            </a:extLst>
          </a:blip>
          <a:stretch>
            <a:fillRect/>
          </a:stretch>
        </p:blipFill>
        <p:spPr>
          <a:xfrm>
            <a:off x="179512" y="2204864"/>
            <a:ext cx="8825554" cy="4200624"/>
          </a:xfrm>
          <a:prstGeom prst="rect">
            <a:avLst/>
          </a:prstGeom>
        </p:spPr>
      </p:pic>
    </p:spTree>
    <p:extLst>
      <p:ext uri="{BB962C8B-B14F-4D97-AF65-F5344CB8AC3E}">
        <p14:creationId xmlns:p14="http://schemas.microsoft.com/office/powerpoint/2010/main" val="13696014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328744" y="3945248"/>
            <a:ext cx="3203848" cy="547688"/>
          </a:xfrm>
        </p:spPr>
        <p:txBody>
          <a:bodyPr>
            <a:normAutofit fontScale="90000"/>
          </a:bodyPr>
          <a:lstStyle/>
          <a:p>
            <a:r>
              <a:rPr lang="es-MX" sz="2400" dirty="0" smtClean="0">
                <a:solidFill>
                  <a:schemeClr val="accent5">
                    <a:lumMod val="50000"/>
                  </a:schemeClr>
                </a:solidFill>
              </a:rPr>
              <a:t>Guion </a:t>
            </a:r>
            <a:r>
              <a:rPr lang="es-MX" sz="2400" dirty="0">
                <a:solidFill>
                  <a:schemeClr val="accent5">
                    <a:lumMod val="50000"/>
                  </a:schemeClr>
                </a:solidFill>
              </a:rPr>
              <a:t>explicativo para el empleo de este material.</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28744" y="353568"/>
            <a:ext cx="2656728" cy="2656728"/>
          </a:xfrm>
          <a:prstGeom prst="rect">
            <a:avLst/>
          </a:prstGeom>
        </p:spPr>
      </p:pic>
      <p:pic>
        <p:nvPicPr>
          <p:cNvPr id="11" name="Imagen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1118" y="310895"/>
            <a:ext cx="5528989" cy="6124717"/>
          </a:xfrm>
          <a:prstGeom prst="rect">
            <a:avLst/>
          </a:prstGeom>
        </p:spPr>
      </p:pic>
    </p:spTree>
    <p:extLst>
      <p:ext uri="{BB962C8B-B14F-4D97-AF65-F5344CB8AC3E}">
        <p14:creationId xmlns:p14="http://schemas.microsoft.com/office/powerpoint/2010/main" val="36238997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a:stretch>
            <a:fillRect/>
          </a:stretch>
        </p:blipFill>
        <p:spPr>
          <a:xfrm>
            <a:off x="254000" y="190500"/>
            <a:ext cx="8636000" cy="6477000"/>
          </a:xfrm>
          <a:prstGeom prst="rect">
            <a:avLst/>
          </a:prstGeom>
        </p:spPr>
      </p:pic>
      <p:sp>
        <p:nvSpPr>
          <p:cNvPr id="2" name="Título 1"/>
          <p:cNvSpPr>
            <a:spLocks noGrp="1"/>
          </p:cNvSpPr>
          <p:nvPr>
            <p:ph type="title"/>
          </p:nvPr>
        </p:nvSpPr>
        <p:spPr>
          <a:xfrm>
            <a:off x="251520" y="197768"/>
            <a:ext cx="8640960" cy="1143000"/>
          </a:xfrm>
          <a:solidFill>
            <a:schemeClr val="bg2">
              <a:lumMod val="90000"/>
              <a:alpha val="81000"/>
            </a:schemeClr>
          </a:solidFill>
        </p:spPr>
        <p:txBody>
          <a:bodyPr>
            <a:normAutofit/>
          </a:bodyPr>
          <a:lstStyle/>
          <a:p>
            <a:r>
              <a:rPr lang="es-ES" dirty="0" smtClean="0"/>
              <a:t>El grupo genera discurso todo el tiempo</a:t>
            </a:r>
            <a:endParaRPr lang="es-ES" dirty="0"/>
          </a:p>
        </p:txBody>
      </p:sp>
      <p:sp>
        <p:nvSpPr>
          <p:cNvPr id="4" name="Llamada ovalada 3"/>
          <p:cNvSpPr/>
          <p:nvPr/>
        </p:nvSpPr>
        <p:spPr>
          <a:xfrm>
            <a:off x="2843808" y="1340768"/>
            <a:ext cx="2448272" cy="1296144"/>
          </a:xfrm>
          <a:prstGeom prst="wedgeEllipseCallout">
            <a:avLst>
              <a:gd name="adj1" fmla="val -14130"/>
              <a:gd name="adj2" fmla="val 90572"/>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Transcripciones</a:t>
            </a:r>
          </a:p>
          <a:p>
            <a:pPr algn="ctr"/>
            <a:r>
              <a:rPr lang="es-ES" dirty="0" smtClean="0"/>
              <a:t>(literalidad de lo dicho)</a:t>
            </a:r>
            <a:endParaRPr lang="es-ES" dirty="0"/>
          </a:p>
        </p:txBody>
      </p:sp>
      <p:sp>
        <p:nvSpPr>
          <p:cNvPr id="5" name="Llamada con línea 2 4"/>
          <p:cNvSpPr/>
          <p:nvPr/>
        </p:nvSpPr>
        <p:spPr>
          <a:xfrm>
            <a:off x="4211960" y="4797152"/>
            <a:ext cx="936104" cy="936104"/>
          </a:xfrm>
          <a:prstGeom prst="borderCallout2">
            <a:avLst>
              <a:gd name="adj1" fmla="val 18750"/>
              <a:gd name="adj2" fmla="val -8333"/>
              <a:gd name="adj3" fmla="val 18750"/>
              <a:gd name="adj4" fmla="val -16667"/>
              <a:gd name="adj5" fmla="val -20875"/>
              <a:gd name="adj6" fmla="val -119073"/>
            </a:avLst>
          </a:prstGeom>
          <a:solidFill>
            <a:schemeClr val="accent6">
              <a:lumMod val="75000"/>
            </a:schemeClr>
          </a:solidFill>
          <a:ln w="57150" cmpd="sng">
            <a:solidFill>
              <a:srgbClr val="FF0000"/>
            </a:solidFill>
            <a:headEnd type="none"/>
            <a:tailEnd type="arrow"/>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Guía de tópicos</a:t>
            </a:r>
            <a:endParaRPr lang="es-ES" dirty="0"/>
          </a:p>
        </p:txBody>
      </p:sp>
      <p:sp>
        <p:nvSpPr>
          <p:cNvPr id="6" name="Llamada de nube 5"/>
          <p:cNvSpPr/>
          <p:nvPr/>
        </p:nvSpPr>
        <p:spPr>
          <a:xfrm>
            <a:off x="1475656" y="1988840"/>
            <a:ext cx="1152128" cy="576064"/>
          </a:xfrm>
          <a:prstGeom prst="cloudCallout">
            <a:avLst>
              <a:gd name="adj1" fmla="val 14464"/>
              <a:gd name="adj2" fmla="val 151670"/>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ES" dirty="0" smtClean="0"/>
              <a:t>ECRO</a:t>
            </a:r>
            <a:endParaRPr lang="es-ES" dirty="0"/>
          </a:p>
        </p:txBody>
      </p:sp>
      <p:sp>
        <p:nvSpPr>
          <p:cNvPr id="7" name="Llamada ovalada 6"/>
          <p:cNvSpPr/>
          <p:nvPr/>
        </p:nvSpPr>
        <p:spPr>
          <a:xfrm>
            <a:off x="6084168" y="1916832"/>
            <a:ext cx="2592288" cy="1224136"/>
          </a:xfrm>
          <a:prstGeom prst="wedgeEllipseCallout">
            <a:avLst>
              <a:gd name="adj1" fmla="val -23585"/>
              <a:gd name="adj2" fmla="val 70659"/>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s-ES" dirty="0" err="1" smtClean="0"/>
              <a:t>AtlasTi</a:t>
            </a:r>
            <a:endParaRPr lang="es-ES" dirty="0" smtClean="0"/>
          </a:p>
          <a:p>
            <a:pPr algn="ctr"/>
            <a:r>
              <a:rPr lang="es-ES" dirty="0" err="1" smtClean="0"/>
              <a:t>Etnograph</a:t>
            </a:r>
            <a:endParaRPr lang="es-ES" dirty="0" smtClean="0"/>
          </a:p>
          <a:p>
            <a:pPr algn="ctr"/>
            <a:r>
              <a:rPr lang="es-ES" dirty="0" smtClean="0"/>
              <a:t>Procesador Textos</a:t>
            </a:r>
            <a:endParaRPr lang="es-ES" dirty="0"/>
          </a:p>
        </p:txBody>
      </p:sp>
    </p:spTree>
    <p:extLst>
      <p:ext uri="{BB962C8B-B14F-4D97-AF65-F5344CB8AC3E}">
        <p14:creationId xmlns:p14="http://schemas.microsoft.com/office/powerpoint/2010/main" val="41613626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nvPr>
        </p:nvGraphicFramePr>
        <p:xfrm>
          <a:off x="1619672" y="134076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ítulo 3"/>
          <p:cNvSpPr>
            <a:spLocks noGrp="1"/>
          </p:cNvSpPr>
          <p:nvPr>
            <p:ph type="title"/>
          </p:nvPr>
        </p:nvSpPr>
        <p:spPr>
          <a:xfrm>
            <a:off x="107504" y="116632"/>
            <a:ext cx="8928992" cy="778098"/>
          </a:xfrm>
        </p:spPr>
        <p:txBody>
          <a:bodyPr>
            <a:normAutofit/>
          </a:bodyPr>
          <a:lstStyle/>
          <a:p>
            <a:r>
              <a:rPr lang="es-ES" dirty="0" smtClean="0"/>
              <a:t>Con TAREA o sin TAREA el grupo “habla”</a:t>
            </a:r>
            <a:endParaRPr lang="es-ES" dirty="0"/>
          </a:p>
        </p:txBody>
      </p:sp>
    </p:spTree>
    <p:extLst>
      <p:ext uri="{BB962C8B-B14F-4D97-AF65-F5344CB8AC3E}">
        <p14:creationId xmlns:p14="http://schemas.microsoft.com/office/powerpoint/2010/main" val="7878071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Coherencia</a:t>
            </a:r>
            <a:endParaRPr lang="es-MX" dirty="0"/>
          </a:p>
        </p:txBody>
      </p:sp>
      <p:sp>
        <p:nvSpPr>
          <p:cNvPr id="3" name="2 Marcador de contenido"/>
          <p:cNvSpPr>
            <a:spLocks noGrp="1"/>
          </p:cNvSpPr>
          <p:nvPr>
            <p:ph idx="1"/>
          </p:nvPr>
        </p:nvSpPr>
        <p:spPr/>
        <p:txBody>
          <a:bodyPr/>
          <a:lstStyle/>
          <a:p>
            <a:r>
              <a:rPr lang="es-ES" dirty="0" smtClean="0"/>
              <a:t>Grupo consistente de conceptos: </a:t>
            </a:r>
            <a:r>
              <a:rPr lang="es-ES" i="1" dirty="0" smtClean="0"/>
              <a:t>no divaga.</a:t>
            </a:r>
            <a:endParaRPr lang="es-ES" dirty="0" smtClean="0"/>
          </a:p>
          <a:p>
            <a:r>
              <a:rPr lang="es-MX" dirty="0"/>
              <a:t>Se dice que un texto es COHERENTE si </a:t>
            </a:r>
            <a:r>
              <a:rPr lang="es-MX" dirty="0" smtClean="0"/>
              <a:t>el  </a:t>
            </a:r>
            <a:r>
              <a:rPr lang="es-MX" dirty="0"/>
              <a:t>oyente </a:t>
            </a:r>
            <a:r>
              <a:rPr lang="es-MX" dirty="0" smtClean="0"/>
              <a:t>puede encajar sus </a:t>
            </a:r>
            <a:r>
              <a:rPr lang="es-MX" dirty="0"/>
              <a:t>diferentes </a:t>
            </a:r>
            <a:r>
              <a:rPr lang="es-MX" dirty="0" smtClean="0"/>
              <a:t>elementos </a:t>
            </a:r>
            <a:r>
              <a:rPr lang="es-MX" dirty="0"/>
              <a:t>en una representación mental total</a:t>
            </a:r>
          </a:p>
        </p:txBody>
      </p:sp>
      <p:sp>
        <p:nvSpPr>
          <p:cNvPr id="4" name="Rectángulo 3"/>
          <p:cNvSpPr/>
          <p:nvPr/>
        </p:nvSpPr>
        <p:spPr>
          <a:xfrm>
            <a:off x="1763688" y="4437112"/>
            <a:ext cx="5832648" cy="1200328"/>
          </a:xfrm>
          <a:prstGeom prst="rect">
            <a:avLst/>
          </a:prstGeom>
        </p:spPr>
        <p:txBody>
          <a:bodyPr wrap="square">
            <a:spAutoFit/>
          </a:bodyPr>
          <a:lstStyle/>
          <a:p>
            <a:pPr marL="285750" indent="-285750">
              <a:buBlip>
                <a:blip r:embed="rId2"/>
              </a:buBlip>
            </a:pPr>
            <a:r>
              <a:rPr lang="es-ES" sz="2400" i="1" dirty="0" smtClean="0"/>
              <a:t>…para </a:t>
            </a:r>
            <a:r>
              <a:rPr lang="es-ES" sz="2400" i="1" dirty="0"/>
              <a:t>sobrevivir, sin agua nos moriríamos y no habría comida, no habría plantas, no habría animales... </a:t>
            </a:r>
          </a:p>
        </p:txBody>
      </p:sp>
    </p:spTree>
    <p:extLst>
      <p:ext uri="{BB962C8B-B14F-4D97-AF65-F5344CB8AC3E}">
        <p14:creationId xmlns:p14="http://schemas.microsoft.com/office/powerpoint/2010/main" val="32642704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16632"/>
            <a:ext cx="8229600" cy="792088"/>
          </a:xfrm>
        </p:spPr>
        <p:txBody>
          <a:bodyPr/>
          <a:lstStyle/>
          <a:p>
            <a:r>
              <a:rPr lang="es-ES" dirty="0" smtClean="0"/>
              <a:t>Cohesión</a:t>
            </a:r>
            <a:endParaRPr lang="es-MX" dirty="0"/>
          </a:p>
        </p:txBody>
      </p:sp>
      <p:sp>
        <p:nvSpPr>
          <p:cNvPr id="3" name="2 Marcador de contenido"/>
          <p:cNvSpPr>
            <a:spLocks noGrp="1"/>
          </p:cNvSpPr>
          <p:nvPr>
            <p:ph idx="1"/>
          </p:nvPr>
        </p:nvSpPr>
        <p:spPr>
          <a:xfrm>
            <a:off x="467544" y="1052737"/>
            <a:ext cx="8229600" cy="3888432"/>
          </a:xfrm>
        </p:spPr>
        <p:txBody>
          <a:bodyPr/>
          <a:lstStyle/>
          <a:p>
            <a:r>
              <a:rPr lang="es-MX" dirty="0" smtClean="0"/>
              <a:t>El </a:t>
            </a:r>
            <a:r>
              <a:rPr lang="es-MX" dirty="0"/>
              <a:t>hablante coloca señales lingüísticas en el texto como indicios que ayudan a </a:t>
            </a:r>
            <a:r>
              <a:rPr lang="es-MX" dirty="0" smtClean="0"/>
              <a:t>los oyentes </a:t>
            </a:r>
            <a:r>
              <a:rPr lang="es-MX" dirty="0"/>
              <a:t>a formar una representación mental adecuada</a:t>
            </a:r>
            <a:r>
              <a:rPr lang="es-MX" dirty="0" smtClean="0"/>
              <a:t>.</a:t>
            </a:r>
          </a:p>
          <a:p>
            <a:r>
              <a:rPr lang="es-MX" dirty="0"/>
              <a:t>Los signos de cohesión </a:t>
            </a:r>
            <a:r>
              <a:rPr lang="es-MX" dirty="0" smtClean="0"/>
              <a:t>indican la </a:t>
            </a:r>
            <a:r>
              <a:rPr lang="es-MX" dirty="0"/>
              <a:t>manera en que la parte del texto en la que aparecen se vincula conceptualmente </a:t>
            </a:r>
            <a:r>
              <a:rPr lang="es-MX" dirty="0" smtClean="0"/>
              <a:t>con otra </a:t>
            </a:r>
            <a:r>
              <a:rPr lang="es-MX" dirty="0"/>
              <a:t>parte.</a:t>
            </a:r>
          </a:p>
        </p:txBody>
      </p:sp>
      <p:sp>
        <p:nvSpPr>
          <p:cNvPr id="4" name="Rectángulo 3"/>
          <p:cNvSpPr/>
          <p:nvPr/>
        </p:nvSpPr>
        <p:spPr>
          <a:xfrm>
            <a:off x="1691680" y="4941168"/>
            <a:ext cx="5832648" cy="1569660"/>
          </a:xfrm>
          <a:prstGeom prst="rect">
            <a:avLst/>
          </a:prstGeom>
        </p:spPr>
        <p:txBody>
          <a:bodyPr wrap="square">
            <a:spAutoFit/>
          </a:bodyPr>
          <a:lstStyle/>
          <a:p>
            <a:pPr marL="285750" indent="-285750">
              <a:buBlip>
                <a:blip r:embed="rId2"/>
              </a:buBlip>
            </a:pPr>
            <a:r>
              <a:rPr lang="es-ES" sz="2400" i="1" dirty="0" smtClean="0"/>
              <a:t>…eso está rudo.</a:t>
            </a:r>
            <a:r>
              <a:rPr lang="es-ES" sz="2400" i="1" dirty="0"/>
              <a:t>.</a:t>
            </a:r>
            <a:r>
              <a:rPr lang="es-ES" sz="2400" i="1" dirty="0" smtClean="0"/>
              <a:t>. Llega y parece todo tranquilo, de pronto, así como de la nada, se enoja y grita, luego avienta cosas… pues da miedo… </a:t>
            </a:r>
            <a:endParaRPr lang="es-ES" sz="2400" i="1" dirty="0"/>
          </a:p>
        </p:txBody>
      </p:sp>
    </p:spTree>
    <p:extLst>
      <p:ext uri="{BB962C8B-B14F-4D97-AF65-F5344CB8AC3E}">
        <p14:creationId xmlns:p14="http://schemas.microsoft.com/office/powerpoint/2010/main" val="34252867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Temáticas</a:t>
            </a:r>
            <a:endParaRPr lang="es-MX" dirty="0"/>
          </a:p>
        </p:txBody>
      </p:sp>
      <p:sp>
        <p:nvSpPr>
          <p:cNvPr id="4" name="3 Marcador de texto"/>
          <p:cNvSpPr>
            <a:spLocks noGrp="1"/>
          </p:cNvSpPr>
          <p:nvPr>
            <p:ph type="body" idx="1"/>
          </p:nvPr>
        </p:nvSpPr>
        <p:spPr/>
        <p:txBody>
          <a:bodyPr/>
          <a:lstStyle/>
          <a:p>
            <a:r>
              <a:rPr lang="es-ES" dirty="0" smtClean="0"/>
              <a:t>Agrupaciones</a:t>
            </a:r>
            <a:endParaRPr lang="es-MX" dirty="0"/>
          </a:p>
        </p:txBody>
      </p:sp>
      <p:sp>
        <p:nvSpPr>
          <p:cNvPr id="5" name="4 Marcador de contenido"/>
          <p:cNvSpPr>
            <a:spLocks noGrp="1"/>
          </p:cNvSpPr>
          <p:nvPr>
            <p:ph sz="half" idx="2"/>
          </p:nvPr>
        </p:nvSpPr>
        <p:spPr/>
        <p:txBody>
          <a:bodyPr/>
          <a:lstStyle/>
          <a:p>
            <a:r>
              <a:rPr lang="es-ES" dirty="0" smtClean="0"/>
              <a:t>Agrupar las oraciones en unidades de texto: </a:t>
            </a:r>
            <a:r>
              <a:rPr lang="es-ES" i="1" dirty="0" smtClean="0"/>
              <a:t>“hacer trozos de texto es como comer bocados”.</a:t>
            </a:r>
            <a:endParaRPr lang="es-ES" dirty="0" smtClean="0"/>
          </a:p>
        </p:txBody>
      </p:sp>
      <p:sp>
        <p:nvSpPr>
          <p:cNvPr id="6" name="5 Marcador de texto"/>
          <p:cNvSpPr>
            <a:spLocks noGrp="1"/>
          </p:cNvSpPr>
          <p:nvPr>
            <p:ph type="body" sz="quarter" idx="3"/>
          </p:nvPr>
        </p:nvSpPr>
        <p:spPr/>
        <p:txBody>
          <a:bodyPr/>
          <a:lstStyle/>
          <a:p>
            <a:r>
              <a:rPr lang="es-ES" dirty="0" smtClean="0"/>
              <a:t>Discontinuidades</a:t>
            </a:r>
            <a:endParaRPr lang="es-MX" dirty="0"/>
          </a:p>
        </p:txBody>
      </p:sp>
      <p:sp>
        <p:nvSpPr>
          <p:cNvPr id="7" name="6 Marcador de contenido"/>
          <p:cNvSpPr>
            <a:spLocks noGrp="1"/>
          </p:cNvSpPr>
          <p:nvPr>
            <p:ph sz="quarter" idx="4"/>
          </p:nvPr>
        </p:nvSpPr>
        <p:spPr/>
        <p:txBody>
          <a:bodyPr/>
          <a:lstStyle/>
          <a:p>
            <a:r>
              <a:rPr lang="es-ES" dirty="0" smtClean="0"/>
              <a:t>Cambios significativos en el discurso.</a:t>
            </a:r>
            <a:endParaRPr lang="es-MX" dirty="0"/>
          </a:p>
        </p:txBody>
      </p:sp>
      <p:sp>
        <p:nvSpPr>
          <p:cNvPr id="8" name="7 Rectángulo"/>
          <p:cNvSpPr/>
          <p:nvPr/>
        </p:nvSpPr>
        <p:spPr>
          <a:xfrm>
            <a:off x="827584" y="6279703"/>
            <a:ext cx="7488832" cy="461665"/>
          </a:xfrm>
          <a:prstGeom prst="rect">
            <a:avLst/>
          </a:prstGeom>
        </p:spPr>
        <p:txBody>
          <a:bodyPr wrap="square">
            <a:spAutoFit/>
          </a:bodyPr>
          <a:lstStyle/>
          <a:p>
            <a:pPr algn="ctr"/>
            <a:r>
              <a:rPr lang="es-ES" sz="2400" dirty="0" smtClean="0"/>
              <a:t>Implican el tiempo, lugar, acción y participantes.</a:t>
            </a:r>
            <a:endParaRPr lang="es-MX" sz="2400" dirty="0"/>
          </a:p>
        </p:txBody>
      </p:sp>
      <p:sp>
        <p:nvSpPr>
          <p:cNvPr id="9" name="Rectángulo 8"/>
          <p:cNvSpPr/>
          <p:nvPr/>
        </p:nvSpPr>
        <p:spPr>
          <a:xfrm>
            <a:off x="251520" y="3861048"/>
            <a:ext cx="4464496" cy="1569660"/>
          </a:xfrm>
          <a:prstGeom prst="rect">
            <a:avLst/>
          </a:prstGeom>
        </p:spPr>
        <p:txBody>
          <a:bodyPr wrap="square">
            <a:spAutoFit/>
          </a:bodyPr>
          <a:lstStyle/>
          <a:p>
            <a:pPr marL="285750" indent="-285750">
              <a:buBlip>
                <a:blip r:embed="rId2"/>
              </a:buBlip>
            </a:pPr>
            <a:r>
              <a:rPr lang="es-ES" sz="2400" i="1" dirty="0" smtClean="0">
                <a:solidFill>
                  <a:schemeClr val="accent3">
                    <a:lumMod val="50000"/>
                  </a:schemeClr>
                </a:solidFill>
              </a:rPr>
              <a:t>…</a:t>
            </a:r>
            <a:r>
              <a:rPr lang="es-ES_tradnl" sz="2400" i="1" dirty="0" smtClean="0">
                <a:solidFill>
                  <a:schemeClr val="accent3">
                    <a:lumMod val="50000"/>
                  </a:schemeClr>
                </a:solidFill>
              </a:rPr>
              <a:t>al </a:t>
            </a:r>
            <a:r>
              <a:rPr lang="es-ES_tradnl" sz="2400" i="1" dirty="0">
                <a:solidFill>
                  <a:schemeClr val="accent3">
                    <a:lumMod val="50000"/>
                  </a:schemeClr>
                </a:solidFill>
              </a:rPr>
              <a:t>oír la palabra desierto te imaginabas algo totalmente despoblado, sin vida, y no, </a:t>
            </a:r>
            <a:r>
              <a:rPr lang="es-ES_tradnl" sz="2400" i="1" dirty="0" smtClean="0">
                <a:solidFill>
                  <a:schemeClr val="accent3">
                    <a:lumMod val="50000"/>
                  </a:schemeClr>
                </a:solidFill>
              </a:rPr>
              <a:t>sí </a:t>
            </a:r>
            <a:r>
              <a:rPr lang="es-ES_tradnl" sz="2400" i="1" dirty="0">
                <a:solidFill>
                  <a:schemeClr val="accent3">
                    <a:lumMod val="50000"/>
                  </a:schemeClr>
                </a:solidFill>
              </a:rPr>
              <a:t>hay vegetación, hay animales</a:t>
            </a:r>
            <a:r>
              <a:rPr lang="es-ES_tradnl" sz="2400" i="1" dirty="0" smtClean="0">
                <a:solidFill>
                  <a:schemeClr val="accent3">
                    <a:lumMod val="50000"/>
                  </a:schemeClr>
                </a:solidFill>
              </a:rPr>
              <a:t>.</a:t>
            </a:r>
            <a:endParaRPr lang="es-ES_tradnl" sz="2400" i="1" dirty="0">
              <a:solidFill>
                <a:schemeClr val="accent3">
                  <a:lumMod val="50000"/>
                </a:schemeClr>
              </a:solidFill>
            </a:endParaRPr>
          </a:p>
        </p:txBody>
      </p:sp>
      <p:sp>
        <p:nvSpPr>
          <p:cNvPr id="10" name="Rectángulo 9"/>
          <p:cNvSpPr/>
          <p:nvPr/>
        </p:nvSpPr>
        <p:spPr>
          <a:xfrm>
            <a:off x="4644008" y="3861048"/>
            <a:ext cx="4464496" cy="2308324"/>
          </a:xfrm>
          <a:prstGeom prst="rect">
            <a:avLst/>
          </a:prstGeom>
        </p:spPr>
        <p:txBody>
          <a:bodyPr wrap="square">
            <a:spAutoFit/>
          </a:bodyPr>
          <a:lstStyle/>
          <a:p>
            <a:pPr marL="285750" indent="-285750">
              <a:buBlip>
                <a:blip r:embed="rId2"/>
              </a:buBlip>
            </a:pPr>
            <a:r>
              <a:rPr lang="es-ES" sz="2400" i="1" dirty="0" smtClean="0">
                <a:solidFill>
                  <a:schemeClr val="accent3">
                    <a:lumMod val="50000"/>
                  </a:schemeClr>
                </a:solidFill>
              </a:rPr>
              <a:t>…</a:t>
            </a:r>
            <a:r>
              <a:rPr lang="es-ES_tradnl" sz="2400" i="1" dirty="0" smtClean="0">
                <a:solidFill>
                  <a:schemeClr val="accent3">
                    <a:lumMod val="50000"/>
                  </a:schemeClr>
                </a:solidFill>
              </a:rPr>
              <a:t>en la adolescencia llegan a tener cuadros bipolares (</a:t>
            </a:r>
            <a:r>
              <a:rPr lang="es-ES" sz="2400" i="1" dirty="0" smtClean="0">
                <a:solidFill>
                  <a:schemeClr val="accent3">
                    <a:lumMod val="50000"/>
                  </a:schemeClr>
                </a:solidFill>
              </a:rPr>
              <a:t>…) el problema es dependiendo la fase (…) en los jóvenes hay que pensar que se están drogando </a:t>
            </a:r>
            <a:r>
              <a:rPr lang="es-ES" sz="2400" dirty="0" smtClean="0">
                <a:solidFill>
                  <a:schemeClr val="accent3">
                    <a:lumMod val="50000"/>
                  </a:schemeClr>
                </a:solidFill>
              </a:rPr>
              <a:t>(???)</a:t>
            </a:r>
            <a:r>
              <a:rPr lang="es-ES_tradnl" sz="2400" i="1" dirty="0" smtClean="0">
                <a:solidFill>
                  <a:schemeClr val="accent3">
                    <a:lumMod val="50000"/>
                  </a:schemeClr>
                </a:solidFill>
              </a:rPr>
              <a:t>.</a:t>
            </a:r>
            <a:endParaRPr lang="es-ES_tradnl" sz="2400" i="1" dirty="0">
              <a:solidFill>
                <a:schemeClr val="accent3">
                  <a:lumMod val="50000"/>
                </a:schemeClr>
              </a:solidFill>
            </a:endParaRPr>
          </a:p>
        </p:txBody>
      </p:sp>
    </p:spTree>
    <p:extLst>
      <p:ext uri="{BB962C8B-B14F-4D97-AF65-F5344CB8AC3E}">
        <p14:creationId xmlns:p14="http://schemas.microsoft.com/office/powerpoint/2010/main" val="14367979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4624"/>
            <a:ext cx="8229600" cy="706090"/>
          </a:xfrm>
        </p:spPr>
        <p:txBody>
          <a:bodyPr>
            <a:normAutofit/>
          </a:bodyPr>
          <a:lstStyle/>
          <a:p>
            <a:r>
              <a:rPr lang="es-ES" dirty="0" smtClean="0"/>
              <a:t>La importancia de las </a:t>
            </a:r>
            <a:r>
              <a:rPr lang="es-ES" dirty="0" err="1" smtClean="0"/>
              <a:t>lexias</a:t>
            </a:r>
            <a:endParaRPr lang="es-ES" dirty="0"/>
          </a:p>
        </p:txBody>
      </p:sp>
      <p:grpSp>
        <p:nvGrpSpPr>
          <p:cNvPr id="7" name="Agrupar 6"/>
          <p:cNvGrpSpPr/>
          <p:nvPr/>
        </p:nvGrpSpPr>
        <p:grpSpPr>
          <a:xfrm>
            <a:off x="179512" y="836712"/>
            <a:ext cx="5400600" cy="3384376"/>
            <a:chOff x="683568" y="1484784"/>
            <a:chExt cx="5400600" cy="3384376"/>
          </a:xfrm>
        </p:grpSpPr>
        <p:pic>
          <p:nvPicPr>
            <p:cNvPr id="5" name="Imagen 4"/>
            <p:cNvPicPr>
              <a:picLocks noChangeAspect="1"/>
            </p:cNvPicPr>
            <p:nvPr/>
          </p:nvPicPr>
          <p:blipFill>
            <a:blip r:embed="rId3"/>
            <a:stretch>
              <a:fillRect/>
            </a:stretch>
          </p:blipFill>
          <p:spPr>
            <a:xfrm>
              <a:off x="683568" y="1484784"/>
              <a:ext cx="5310444" cy="3384376"/>
            </a:xfrm>
            <a:prstGeom prst="rect">
              <a:avLst/>
            </a:prstGeom>
          </p:spPr>
        </p:pic>
        <p:sp>
          <p:nvSpPr>
            <p:cNvPr id="6" name="Rectángulo 5"/>
            <p:cNvSpPr/>
            <p:nvPr/>
          </p:nvSpPr>
          <p:spPr>
            <a:xfrm>
              <a:off x="3275856" y="2564904"/>
              <a:ext cx="2808312" cy="144016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ES" sz="3200" dirty="0" smtClean="0"/>
                <a:t>Unidad mínima de sentido</a:t>
              </a:r>
              <a:endParaRPr lang="es-ES" sz="3200" dirty="0"/>
            </a:p>
          </p:txBody>
        </p:sp>
      </p:grpSp>
      <p:sp>
        <p:nvSpPr>
          <p:cNvPr id="8" name="CuadroTexto 7"/>
          <p:cNvSpPr txBox="1"/>
          <p:nvPr/>
        </p:nvSpPr>
        <p:spPr>
          <a:xfrm>
            <a:off x="323528" y="4581128"/>
            <a:ext cx="8352929" cy="1384995"/>
          </a:xfrm>
          <a:prstGeom prst="rect">
            <a:avLst/>
          </a:prstGeom>
          <a:noFill/>
        </p:spPr>
        <p:txBody>
          <a:bodyPr wrap="square" rtlCol="0">
            <a:spAutoFit/>
          </a:bodyPr>
          <a:lstStyle/>
          <a:p>
            <a:r>
              <a:rPr lang="es-ES" sz="2800" dirty="0" err="1" smtClean="0"/>
              <a:t>Barthes</a:t>
            </a:r>
            <a:r>
              <a:rPr lang="es-ES" sz="2800" dirty="0" smtClean="0"/>
              <a:t>: “unidades de lectura mínima a partir de las cuales se pueden reconstruir múltiples interpretaciones de un texto.”</a:t>
            </a:r>
            <a:endParaRPr lang="es-ES" sz="2800" dirty="0"/>
          </a:p>
        </p:txBody>
      </p:sp>
    </p:spTree>
    <p:extLst>
      <p:ext uri="{BB962C8B-B14F-4D97-AF65-F5344CB8AC3E}">
        <p14:creationId xmlns:p14="http://schemas.microsoft.com/office/powerpoint/2010/main" val="40404081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95936" y="404664"/>
            <a:ext cx="4690864" cy="5721499"/>
          </a:xfrm>
        </p:spPr>
        <p:txBody>
          <a:bodyPr>
            <a:normAutofit/>
          </a:bodyPr>
          <a:lstStyle/>
          <a:p>
            <a:r>
              <a:rPr lang="es-ES" dirty="0" smtClean="0"/>
              <a:t>“Seleccionas los trozos más densos de significado, porque en ellos se puede ver no lo que nos dejaba ver el todo”.</a:t>
            </a:r>
          </a:p>
          <a:p>
            <a:r>
              <a:rPr lang="es-ES" dirty="0" smtClean="0"/>
              <a:t>Cada </a:t>
            </a:r>
            <a:r>
              <a:rPr lang="es-ES" dirty="0" err="1" smtClean="0"/>
              <a:t>lexia</a:t>
            </a:r>
            <a:r>
              <a:rPr lang="es-ES" dirty="0" smtClean="0"/>
              <a:t> se </a:t>
            </a:r>
            <a:r>
              <a:rPr lang="es-ES" dirty="0" err="1" smtClean="0"/>
              <a:t>resignifica</a:t>
            </a:r>
            <a:r>
              <a:rPr lang="es-ES" dirty="0" smtClean="0"/>
              <a:t> incesantemente, sin la limitación de la estructura última.</a:t>
            </a:r>
            <a:endParaRPr lang="es-ES" dirty="0"/>
          </a:p>
        </p:txBody>
      </p:sp>
      <p:pic>
        <p:nvPicPr>
          <p:cNvPr id="4" name="Imagen 3"/>
          <p:cNvPicPr>
            <a:picLocks noChangeAspect="1"/>
          </p:cNvPicPr>
          <p:nvPr/>
        </p:nvPicPr>
        <p:blipFill>
          <a:blip r:embed="rId3"/>
          <a:stretch>
            <a:fillRect/>
          </a:stretch>
        </p:blipFill>
        <p:spPr>
          <a:xfrm rot="5400000">
            <a:off x="-773324" y="1357499"/>
            <a:ext cx="5722095" cy="3816424"/>
          </a:xfrm>
          <a:prstGeom prst="rect">
            <a:avLst/>
          </a:prstGeom>
        </p:spPr>
      </p:pic>
    </p:spTree>
    <p:extLst>
      <p:ext uri="{BB962C8B-B14F-4D97-AF65-F5344CB8AC3E}">
        <p14:creationId xmlns:p14="http://schemas.microsoft.com/office/powerpoint/2010/main" val="6934828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62074"/>
          </a:xfrm>
        </p:spPr>
        <p:txBody>
          <a:bodyPr>
            <a:normAutofit fontScale="90000"/>
          </a:bodyPr>
          <a:lstStyle/>
          <a:p>
            <a:r>
              <a:rPr lang="es-ES" dirty="0" smtClean="0"/>
              <a:t>Ejemplos de </a:t>
            </a:r>
            <a:r>
              <a:rPr lang="es-ES" dirty="0" err="1" smtClean="0"/>
              <a:t>lexias</a:t>
            </a:r>
            <a:r>
              <a:rPr lang="es-ES" dirty="0" smtClean="0"/>
              <a:t>: ¿de qué se habla?</a:t>
            </a:r>
            <a:endParaRPr lang="es-ES" dirty="0"/>
          </a:p>
        </p:txBody>
      </p:sp>
      <p:sp>
        <p:nvSpPr>
          <p:cNvPr id="4" name="Rectángulo 3"/>
          <p:cNvSpPr/>
          <p:nvPr/>
        </p:nvSpPr>
        <p:spPr>
          <a:xfrm>
            <a:off x="179512" y="1340768"/>
            <a:ext cx="8784976" cy="2308324"/>
          </a:xfrm>
          <a:prstGeom prst="rect">
            <a:avLst/>
          </a:prstGeom>
        </p:spPr>
        <p:txBody>
          <a:bodyPr wrap="square">
            <a:spAutoFit/>
          </a:bodyPr>
          <a:lstStyle/>
          <a:p>
            <a:pPr marL="285750" indent="-285750">
              <a:buBlip>
                <a:blip r:embed="rId2"/>
              </a:buBlip>
            </a:pPr>
            <a:r>
              <a:rPr lang="es-ES" sz="2400" i="1" dirty="0" smtClean="0">
                <a:solidFill>
                  <a:schemeClr val="accent3">
                    <a:lumMod val="50000"/>
                  </a:schemeClr>
                </a:solidFill>
              </a:rPr>
              <a:t>…</a:t>
            </a:r>
            <a:r>
              <a:rPr lang="es-ES_tradnl" sz="2400" i="1" dirty="0" smtClean="0"/>
              <a:t>es </a:t>
            </a:r>
            <a:r>
              <a:rPr lang="es-ES_tradnl" sz="2400" i="1" dirty="0"/>
              <a:t>tercera generación, es más reciente, es más </a:t>
            </a:r>
            <a:r>
              <a:rPr lang="es-ES_tradnl" sz="2400" i="1" dirty="0" smtClean="0"/>
              <a:t>selectivo (</a:t>
            </a:r>
            <a:r>
              <a:rPr lang="es-ES" sz="2400" i="1" dirty="0" smtClean="0"/>
              <a:t>…) </a:t>
            </a:r>
            <a:r>
              <a:rPr lang="es-ES_tradnl" sz="2400" i="1" dirty="0" smtClean="0"/>
              <a:t>no </a:t>
            </a:r>
            <a:r>
              <a:rPr lang="es-ES_tradnl" sz="2400" i="1" dirty="0"/>
              <a:t>agarra parejo, dopamina donde se necesita dopamina, </a:t>
            </a:r>
            <a:r>
              <a:rPr lang="es-ES_tradnl" sz="2400" i="1" dirty="0" smtClean="0"/>
              <a:t>serotonina </a:t>
            </a:r>
            <a:r>
              <a:rPr lang="es-ES_tradnl" sz="2400" i="1" dirty="0"/>
              <a:t>donde se necesita serotonina, es como un regulador de la transmisión, los demás tienen efecto para disminuir dopamina, aumentar </a:t>
            </a:r>
            <a:r>
              <a:rPr lang="es-ES_tradnl" sz="2400" i="1" dirty="0" smtClean="0"/>
              <a:t>serotonina (</a:t>
            </a:r>
            <a:r>
              <a:rPr lang="es-ES" sz="2400" i="1" dirty="0" smtClean="0"/>
              <a:t>…) </a:t>
            </a:r>
            <a:r>
              <a:rPr lang="es-ES_tradnl" sz="2400" i="1" dirty="0" smtClean="0"/>
              <a:t>la </a:t>
            </a:r>
            <a:r>
              <a:rPr lang="es-ES_tradnl" sz="2400" i="1" dirty="0"/>
              <a:t>literatura lo pone como un estabilizador de sistema serotonina y dopamina</a:t>
            </a:r>
            <a:r>
              <a:rPr lang="es-ES_tradnl" sz="2400" i="1" dirty="0" smtClean="0"/>
              <a:t>.</a:t>
            </a:r>
          </a:p>
        </p:txBody>
      </p:sp>
    </p:spTree>
    <p:extLst>
      <p:ext uri="{BB962C8B-B14F-4D97-AF65-F5344CB8AC3E}">
        <p14:creationId xmlns:p14="http://schemas.microsoft.com/office/powerpoint/2010/main" val="38210571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62074"/>
          </a:xfrm>
        </p:spPr>
        <p:txBody>
          <a:bodyPr>
            <a:normAutofit fontScale="90000"/>
          </a:bodyPr>
          <a:lstStyle/>
          <a:p>
            <a:r>
              <a:rPr lang="es-ES" dirty="0" smtClean="0"/>
              <a:t>Ejemplos de </a:t>
            </a:r>
            <a:r>
              <a:rPr lang="es-ES" dirty="0" err="1" smtClean="0"/>
              <a:t>lexias</a:t>
            </a:r>
            <a:r>
              <a:rPr lang="es-ES" dirty="0" smtClean="0"/>
              <a:t>: ¿de qué se habla?</a:t>
            </a:r>
            <a:endParaRPr lang="es-ES" dirty="0"/>
          </a:p>
        </p:txBody>
      </p:sp>
      <p:sp>
        <p:nvSpPr>
          <p:cNvPr id="5" name="Rectángulo 4"/>
          <p:cNvSpPr/>
          <p:nvPr/>
        </p:nvSpPr>
        <p:spPr>
          <a:xfrm>
            <a:off x="179512" y="1916832"/>
            <a:ext cx="8784976" cy="830997"/>
          </a:xfrm>
          <a:prstGeom prst="rect">
            <a:avLst/>
          </a:prstGeom>
        </p:spPr>
        <p:txBody>
          <a:bodyPr wrap="square">
            <a:spAutoFit/>
          </a:bodyPr>
          <a:lstStyle/>
          <a:p>
            <a:pPr marL="285750" indent="-285750">
              <a:buBlip>
                <a:blip r:embed="rId2"/>
              </a:buBlip>
            </a:pPr>
            <a:r>
              <a:rPr lang="es-ES_tradnl" sz="2400" i="1" dirty="0">
                <a:solidFill>
                  <a:schemeClr val="accent3">
                    <a:lumMod val="50000"/>
                  </a:schemeClr>
                </a:solidFill>
              </a:rPr>
              <a:t>...me divorcie, al principio dije no hay problema, pero luego </a:t>
            </a:r>
            <a:r>
              <a:rPr lang="es-ES_tradnl" sz="2400" i="1" dirty="0" smtClean="0">
                <a:solidFill>
                  <a:schemeClr val="accent3">
                    <a:lumMod val="50000"/>
                  </a:schemeClr>
                </a:solidFill>
              </a:rPr>
              <a:t>comencé </a:t>
            </a:r>
            <a:r>
              <a:rPr lang="es-ES_tradnl" sz="2400" i="1" dirty="0">
                <a:solidFill>
                  <a:schemeClr val="accent3">
                    <a:lumMod val="50000"/>
                  </a:schemeClr>
                </a:solidFill>
              </a:rPr>
              <a:t>a dejar de dormir bien... (Pacientes)</a:t>
            </a:r>
          </a:p>
        </p:txBody>
      </p:sp>
      <p:sp>
        <p:nvSpPr>
          <p:cNvPr id="6" name="Rectángulo 5"/>
          <p:cNvSpPr/>
          <p:nvPr/>
        </p:nvSpPr>
        <p:spPr>
          <a:xfrm>
            <a:off x="179512" y="2924944"/>
            <a:ext cx="8784976" cy="830997"/>
          </a:xfrm>
          <a:prstGeom prst="rect">
            <a:avLst/>
          </a:prstGeom>
        </p:spPr>
        <p:txBody>
          <a:bodyPr wrap="square">
            <a:spAutoFit/>
          </a:bodyPr>
          <a:lstStyle/>
          <a:p>
            <a:pPr marL="285750" lvl="2" indent="-285750">
              <a:buBlip>
                <a:blip r:embed="rId2"/>
              </a:buBlip>
            </a:pPr>
            <a:r>
              <a:rPr lang="es-MX" sz="2400" i="1" dirty="0" smtClean="0"/>
              <a:t>Si </a:t>
            </a:r>
            <a:r>
              <a:rPr lang="es-MX" sz="2400" i="1" dirty="0"/>
              <a:t>traes un a pantie o un bra coqueto te hace sentir segura y sexy aunque no te lo </a:t>
            </a:r>
            <a:r>
              <a:rPr lang="es-MX" sz="2400" i="1" dirty="0" smtClean="0"/>
              <a:t>vean</a:t>
            </a:r>
            <a:r>
              <a:rPr lang="es-ES" sz="2400" i="1" dirty="0" smtClean="0"/>
              <a:t>… vas partiendo plaza…</a:t>
            </a:r>
            <a:endParaRPr lang="es-MX" sz="2400" i="1" dirty="0"/>
          </a:p>
        </p:txBody>
      </p:sp>
    </p:spTree>
    <p:extLst>
      <p:ext uri="{BB962C8B-B14F-4D97-AF65-F5344CB8AC3E}">
        <p14:creationId xmlns:p14="http://schemas.microsoft.com/office/powerpoint/2010/main" val="3872848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62074"/>
          </a:xfrm>
        </p:spPr>
        <p:txBody>
          <a:bodyPr>
            <a:normAutofit fontScale="90000"/>
          </a:bodyPr>
          <a:lstStyle/>
          <a:p>
            <a:r>
              <a:rPr lang="es-ES" dirty="0" smtClean="0"/>
              <a:t>Ejemplos de </a:t>
            </a:r>
            <a:r>
              <a:rPr lang="es-ES" dirty="0" err="1" smtClean="0"/>
              <a:t>lexias</a:t>
            </a:r>
            <a:r>
              <a:rPr lang="es-ES" dirty="0" smtClean="0"/>
              <a:t>: ¿de qué se habla?</a:t>
            </a:r>
            <a:endParaRPr lang="es-ES" dirty="0"/>
          </a:p>
        </p:txBody>
      </p:sp>
      <p:sp>
        <p:nvSpPr>
          <p:cNvPr id="5" name="Rectángulo 4"/>
          <p:cNvSpPr/>
          <p:nvPr/>
        </p:nvSpPr>
        <p:spPr>
          <a:xfrm>
            <a:off x="179512" y="1916832"/>
            <a:ext cx="8784976" cy="1200328"/>
          </a:xfrm>
          <a:prstGeom prst="rect">
            <a:avLst/>
          </a:prstGeom>
        </p:spPr>
        <p:txBody>
          <a:bodyPr wrap="square">
            <a:spAutoFit/>
          </a:bodyPr>
          <a:lstStyle/>
          <a:p>
            <a:pPr marL="285750" lvl="3" indent="-285750">
              <a:buBlip>
                <a:blip r:embed="rId2"/>
              </a:buBlip>
            </a:pPr>
            <a:r>
              <a:rPr lang="es-ES" sz="2400" i="1" dirty="0" smtClean="0">
                <a:solidFill>
                  <a:schemeClr val="accent3">
                    <a:lumMod val="50000"/>
                  </a:schemeClr>
                </a:solidFill>
              </a:rPr>
              <a:t>…es</a:t>
            </a:r>
            <a:r>
              <a:rPr lang="es-ES_tradnl" sz="2400" i="1" dirty="0" smtClean="0">
                <a:solidFill>
                  <a:schemeClr val="accent3">
                    <a:lumMod val="50000"/>
                  </a:schemeClr>
                </a:solidFill>
              </a:rPr>
              <a:t> difícil </a:t>
            </a:r>
            <a:r>
              <a:rPr lang="es-ES_tradnl" sz="2400" i="1" dirty="0">
                <a:solidFill>
                  <a:schemeClr val="accent3">
                    <a:lumMod val="50000"/>
                  </a:schemeClr>
                </a:solidFill>
              </a:rPr>
              <a:t>comprar un condón, esta marca tiene mucha variedad y puede ser contraproducente, porque la chava </a:t>
            </a:r>
            <a:r>
              <a:rPr lang="es-ES_tradnl" sz="2400" i="1" dirty="0" smtClean="0">
                <a:solidFill>
                  <a:schemeClr val="accent3">
                    <a:lumMod val="50000"/>
                  </a:schemeClr>
                </a:solidFill>
              </a:rPr>
              <a:t>entra </a:t>
            </a:r>
            <a:r>
              <a:rPr lang="es-ES_tradnl" sz="2400" i="1" dirty="0">
                <a:solidFill>
                  <a:schemeClr val="accent3">
                    <a:lumMod val="50000"/>
                  </a:schemeClr>
                </a:solidFill>
              </a:rPr>
              <a:t>y quiere todos, pero muchos todavía sienten vergüenza</a:t>
            </a:r>
            <a:r>
              <a:rPr lang="es-ES_tradnl" sz="2400" i="1" dirty="0" smtClean="0">
                <a:solidFill>
                  <a:schemeClr val="accent3">
                    <a:lumMod val="50000"/>
                  </a:schemeClr>
                </a:solidFill>
              </a:rPr>
              <a:t>.</a:t>
            </a:r>
            <a:endParaRPr lang="es-ES_tradnl" sz="2400" i="1" dirty="0">
              <a:solidFill>
                <a:schemeClr val="accent3">
                  <a:lumMod val="50000"/>
                </a:schemeClr>
              </a:solidFill>
            </a:endParaRPr>
          </a:p>
        </p:txBody>
      </p:sp>
      <p:sp>
        <p:nvSpPr>
          <p:cNvPr id="6" name="Rectángulo 5"/>
          <p:cNvSpPr/>
          <p:nvPr/>
        </p:nvSpPr>
        <p:spPr>
          <a:xfrm>
            <a:off x="179512" y="3678123"/>
            <a:ext cx="8784976" cy="1938992"/>
          </a:xfrm>
          <a:prstGeom prst="rect">
            <a:avLst/>
          </a:prstGeom>
        </p:spPr>
        <p:txBody>
          <a:bodyPr wrap="square">
            <a:spAutoFit/>
          </a:bodyPr>
          <a:lstStyle/>
          <a:p>
            <a:pPr marL="285750" lvl="2" indent="-285750">
              <a:buBlip>
                <a:blip r:embed="rId2"/>
              </a:buBlip>
            </a:pPr>
            <a:r>
              <a:rPr lang="es-ES_tradnl" sz="2400" i="1" dirty="0"/>
              <a:t>…ya se sabía que iba a pasar algo, le habían avisado al Gobernador, los soldados patrullaron la ciudad desde </a:t>
            </a:r>
            <a:r>
              <a:rPr lang="es-ES_tradnl" sz="2400" i="1" dirty="0" smtClean="0"/>
              <a:t>antes (</a:t>
            </a:r>
            <a:r>
              <a:rPr lang="es-ES" sz="2400" i="1" dirty="0" smtClean="0"/>
              <a:t>…) l</a:t>
            </a:r>
            <a:r>
              <a:rPr lang="es-ES_tradnl" sz="2400" i="1" dirty="0" smtClean="0"/>
              <a:t>o </a:t>
            </a:r>
            <a:r>
              <a:rPr lang="es-ES_tradnl" sz="2400" i="1" dirty="0"/>
              <a:t>de la plaza de Morelia, estaba planeado para el desfile cuando vino el Presidente, pero como hubo mucha seguridad no se quisieron </a:t>
            </a:r>
            <a:r>
              <a:rPr lang="es-ES_tradnl" sz="2400" i="1" dirty="0" smtClean="0"/>
              <a:t>arriesgar</a:t>
            </a:r>
            <a:r>
              <a:rPr lang="es-ES" sz="2400" i="1" dirty="0" smtClean="0"/>
              <a:t>…</a:t>
            </a:r>
            <a:endParaRPr lang="es-MX" sz="2400" i="1" dirty="0"/>
          </a:p>
        </p:txBody>
      </p:sp>
    </p:spTree>
    <p:extLst>
      <p:ext uri="{BB962C8B-B14F-4D97-AF65-F5344CB8AC3E}">
        <p14:creationId xmlns:p14="http://schemas.microsoft.com/office/powerpoint/2010/main" val="21289037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5464" y="566928"/>
            <a:ext cx="7406640" cy="1005840"/>
          </a:xfrm>
        </p:spPr>
        <p:txBody>
          <a:bodyPr>
            <a:normAutofit/>
          </a:bodyPr>
          <a:lstStyle/>
          <a:p>
            <a:r>
              <a:rPr lang="es-MX" dirty="0" smtClean="0"/>
              <a:t>Presentación</a:t>
            </a:r>
            <a:endParaRPr lang="es-MX" dirty="0"/>
          </a:p>
        </p:txBody>
      </p:sp>
      <p:sp>
        <p:nvSpPr>
          <p:cNvPr id="5" name="4 Marcador de número de diapositiva"/>
          <p:cNvSpPr>
            <a:spLocks noGrp="1"/>
          </p:cNvSpPr>
          <p:nvPr>
            <p:ph type="sldNum" sz="quarter" idx="12"/>
          </p:nvPr>
        </p:nvSpPr>
        <p:spPr>
          <a:xfrm>
            <a:off x="8507288" y="44624"/>
            <a:ext cx="457200" cy="441325"/>
          </a:xfrm>
        </p:spPr>
        <p:txBody>
          <a:bodyPr/>
          <a:lstStyle/>
          <a:p>
            <a:fld id="{88F23C31-2F2B-42D1-B51E-3220899ED28B}" type="slidenum">
              <a:rPr lang="es-MX" smtClean="0"/>
              <a:pPr/>
              <a:t>4</a:t>
            </a:fld>
            <a:endParaRPr lang="es-MX" dirty="0"/>
          </a:p>
        </p:txBody>
      </p:sp>
      <p:sp>
        <p:nvSpPr>
          <p:cNvPr id="3" name="2 Marcador de contenido"/>
          <p:cNvSpPr>
            <a:spLocks noGrp="1"/>
          </p:cNvSpPr>
          <p:nvPr>
            <p:ph sz="quarter" idx="4294967295"/>
          </p:nvPr>
        </p:nvSpPr>
        <p:spPr>
          <a:xfrm>
            <a:off x="605464" y="1851398"/>
            <a:ext cx="8032750" cy="4443412"/>
          </a:xfrm>
        </p:spPr>
        <p:txBody>
          <a:bodyPr>
            <a:normAutofit/>
          </a:bodyPr>
          <a:lstStyle/>
          <a:p>
            <a:pPr marL="0" indent="0" algn="just">
              <a:buNone/>
            </a:pPr>
            <a:r>
              <a:rPr lang="es-MX" sz="2400" dirty="0" smtClean="0"/>
              <a:t>La intención de este material visual es mostrar los </a:t>
            </a:r>
            <a:r>
              <a:rPr lang="es-MX" sz="2400" dirty="0"/>
              <a:t>elementos </a:t>
            </a:r>
            <a:r>
              <a:rPr lang="es-MX" sz="2400" dirty="0" smtClean="0"/>
              <a:t>conceptuales implicados en la conducción del proceso grupal, mismos que posibilitan la intervención a través del grupo operativo en temas selectos de la psicología social de los grupos.</a:t>
            </a:r>
          </a:p>
          <a:p>
            <a:pPr marL="0" indent="0" algn="just">
              <a:buNone/>
            </a:pPr>
            <a:endParaRPr lang="es-MX" sz="2400" dirty="0" smtClean="0"/>
          </a:p>
          <a:p>
            <a:pPr marL="0" indent="0" algn="just">
              <a:buNone/>
            </a:pPr>
            <a:r>
              <a:rPr lang="es-MX" sz="2400" dirty="0" smtClean="0"/>
              <a:t>El recorrido comienza por presentar la noción del ECRO, atravesando por el dispositivo grupal y el consecuente análisis del cono invertido (proceso grupal), los roles y el discurso grupal.</a:t>
            </a:r>
          </a:p>
        </p:txBody>
      </p:sp>
    </p:spTree>
    <p:extLst>
      <p:ext uri="{BB962C8B-B14F-4D97-AF65-F5344CB8AC3E}">
        <p14:creationId xmlns:p14="http://schemas.microsoft.com/office/powerpoint/2010/main" val="25989471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62074"/>
          </a:xfrm>
        </p:spPr>
        <p:txBody>
          <a:bodyPr>
            <a:normAutofit fontScale="90000"/>
          </a:bodyPr>
          <a:lstStyle/>
          <a:p>
            <a:r>
              <a:rPr lang="es-ES" dirty="0" smtClean="0"/>
              <a:t>Ejemplos de </a:t>
            </a:r>
            <a:r>
              <a:rPr lang="es-ES" dirty="0" err="1" smtClean="0"/>
              <a:t>lexias</a:t>
            </a:r>
            <a:r>
              <a:rPr lang="es-ES" dirty="0" smtClean="0"/>
              <a:t>: ¿de qué se habla?</a:t>
            </a:r>
            <a:endParaRPr lang="es-ES" dirty="0"/>
          </a:p>
        </p:txBody>
      </p:sp>
      <p:sp>
        <p:nvSpPr>
          <p:cNvPr id="5" name="Rectángulo 4"/>
          <p:cNvSpPr/>
          <p:nvPr/>
        </p:nvSpPr>
        <p:spPr>
          <a:xfrm>
            <a:off x="179512" y="1916832"/>
            <a:ext cx="8784976" cy="1569660"/>
          </a:xfrm>
          <a:prstGeom prst="rect">
            <a:avLst/>
          </a:prstGeom>
        </p:spPr>
        <p:txBody>
          <a:bodyPr wrap="square">
            <a:spAutoFit/>
          </a:bodyPr>
          <a:lstStyle/>
          <a:p>
            <a:pPr marL="285750" lvl="3" indent="-285750">
              <a:buBlip>
                <a:blip r:embed="rId2"/>
              </a:buBlip>
            </a:pPr>
            <a:r>
              <a:rPr lang="es-ES_tradnl" sz="2400" i="1" dirty="0" smtClean="0">
                <a:solidFill>
                  <a:schemeClr val="accent3">
                    <a:lumMod val="50000"/>
                  </a:schemeClr>
                </a:solidFill>
              </a:rPr>
              <a:t>Los </a:t>
            </a:r>
            <a:r>
              <a:rPr lang="es-ES_tradnl" sz="2400" i="1" dirty="0">
                <a:solidFill>
                  <a:schemeClr val="accent3">
                    <a:lumMod val="50000"/>
                  </a:schemeClr>
                </a:solidFill>
              </a:rPr>
              <a:t>pacientes se desesperan </a:t>
            </a:r>
            <a:r>
              <a:rPr lang="es-ES_tradnl" sz="2400" i="1" dirty="0" smtClean="0">
                <a:solidFill>
                  <a:schemeClr val="accent3">
                    <a:lumMod val="50000"/>
                  </a:schemeClr>
                </a:solidFill>
              </a:rPr>
              <a:t>(</a:t>
            </a:r>
            <a:r>
              <a:rPr lang="es-ES" sz="2400" i="1" dirty="0" smtClean="0">
                <a:solidFill>
                  <a:schemeClr val="accent3">
                    <a:lumMod val="50000"/>
                  </a:schemeClr>
                </a:solidFill>
              </a:rPr>
              <a:t>…) </a:t>
            </a:r>
            <a:r>
              <a:rPr lang="es-ES_tradnl" sz="2400" i="1" dirty="0" smtClean="0">
                <a:solidFill>
                  <a:schemeClr val="accent3">
                    <a:lumMod val="50000"/>
                  </a:schemeClr>
                </a:solidFill>
              </a:rPr>
              <a:t>quiere </a:t>
            </a:r>
            <a:r>
              <a:rPr lang="es-ES_tradnl" sz="2400" i="1" dirty="0">
                <a:solidFill>
                  <a:schemeClr val="accent3">
                    <a:lumMod val="50000"/>
                  </a:schemeClr>
                </a:solidFill>
              </a:rPr>
              <a:t>que sea inmediato, quiere resultados “ya</a:t>
            </a:r>
            <a:r>
              <a:rPr lang="es-ES_tradnl" sz="2400" i="1" dirty="0" smtClean="0">
                <a:solidFill>
                  <a:schemeClr val="accent3">
                    <a:lumMod val="50000"/>
                  </a:schemeClr>
                </a:solidFill>
              </a:rPr>
              <a:t>” (</a:t>
            </a:r>
            <a:r>
              <a:rPr lang="es-ES" sz="2400" i="1" dirty="0" smtClean="0">
                <a:solidFill>
                  <a:schemeClr val="accent3">
                    <a:lumMod val="50000"/>
                  </a:schemeClr>
                </a:solidFill>
              </a:rPr>
              <a:t>…) </a:t>
            </a:r>
            <a:r>
              <a:rPr lang="es-ES_tradnl" sz="2400" i="1" dirty="0">
                <a:solidFill>
                  <a:schemeClr val="accent3">
                    <a:lumMod val="50000"/>
                  </a:schemeClr>
                </a:solidFill>
              </a:rPr>
              <a:t>Le dices </a:t>
            </a:r>
            <a:r>
              <a:rPr lang="es-ES_tradnl" sz="2400" i="1" dirty="0" smtClean="0">
                <a:solidFill>
                  <a:schemeClr val="accent3">
                    <a:lumMod val="50000"/>
                  </a:schemeClr>
                </a:solidFill>
              </a:rPr>
              <a:t>se </a:t>
            </a:r>
            <a:r>
              <a:rPr lang="es-ES_tradnl" sz="2400" i="1" dirty="0">
                <a:solidFill>
                  <a:schemeClr val="accent3">
                    <a:lumMod val="50000"/>
                  </a:schemeClr>
                </a:solidFill>
              </a:rPr>
              <a:t>va a tomar esto pero no se va </a:t>
            </a:r>
            <a:r>
              <a:rPr lang="es-ES_tradnl" sz="2400" i="1" dirty="0" smtClean="0">
                <a:solidFill>
                  <a:schemeClr val="accent3">
                    <a:lumMod val="50000"/>
                  </a:schemeClr>
                </a:solidFill>
              </a:rPr>
              <a:t>a  sentir </a:t>
            </a:r>
            <a:r>
              <a:rPr lang="es-ES_tradnl" sz="2400" i="1" dirty="0">
                <a:solidFill>
                  <a:schemeClr val="accent3">
                    <a:lumMod val="50000"/>
                  </a:schemeClr>
                </a:solidFill>
              </a:rPr>
              <a:t>mejor tiene que esperar 3 o 4 semanas, porque es el tratamiento a largo plazo</a:t>
            </a:r>
            <a:r>
              <a:rPr lang="es-ES_tradnl" sz="2400" i="1" dirty="0" smtClean="0">
                <a:solidFill>
                  <a:schemeClr val="accent3">
                    <a:lumMod val="50000"/>
                  </a:schemeClr>
                </a:solidFill>
              </a:rPr>
              <a:t>.</a:t>
            </a:r>
            <a:endParaRPr lang="es-ES_tradnl" sz="2400" i="1" dirty="0">
              <a:solidFill>
                <a:schemeClr val="accent3">
                  <a:lumMod val="50000"/>
                </a:schemeClr>
              </a:solidFill>
            </a:endParaRPr>
          </a:p>
        </p:txBody>
      </p:sp>
      <p:sp>
        <p:nvSpPr>
          <p:cNvPr id="6" name="Rectángulo 5"/>
          <p:cNvSpPr/>
          <p:nvPr/>
        </p:nvSpPr>
        <p:spPr>
          <a:xfrm>
            <a:off x="179512" y="3678123"/>
            <a:ext cx="8784976" cy="1938992"/>
          </a:xfrm>
          <a:prstGeom prst="rect">
            <a:avLst/>
          </a:prstGeom>
        </p:spPr>
        <p:txBody>
          <a:bodyPr wrap="square">
            <a:spAutoFit/>
          </a:bodyPr>
          <a:lstStyle/>
          <a:p>
            <a:pPr marL="285750" lvl="2" indent="-285750">
              <a:buBlip>
                <a:blip r:embed="rId2"/>
              </a:buBlip>
            </a:pPr>
            <a:r>
              <a:rPr lang="es-ES_tradnl" sz="2400" i="1" dirty="0" smtClean="0"/>
              <a:t>En </a:t>
            </a:r>
            <a:r>
              <a:rPr lang="es-ES_tradnl" sz="2400" i="1" dirty="0"/>
              <a:t>el caso de Recursos Humanos se ha tratado de darle la importancia a la gente, sobre todo con los colegas </a:t>
            </a:r>
            <a:r>
              <a:rPr lang="es-ES_tradnl" sz="2400" i="1" dirty="0" smtClean="0"/>
              <a:t>de </a:t>
            </a:r>
            <a:r>
              <a:rPr lang="es-ES_tradnl" sz="2400" i="1" dirty="0" err="1" smtClean="0"/>
              <a:t>Pharmacia</a:t>
            </a:r>
            <a:r>
              <a:rPr lang="es-ES_tradnl" sz="2400" i="1" dirty="0" smtClean="0"/>
              <a:t> que </a:t>
            </a:r>
            <a:r>
              <a:rPr lang="es-ES_tradnl" sz="2400" i="1" dirty="0"/>
              <a:t>van a dejar la organización, </a:t>
            </a:r>
            <a:r>
              <a:rPr lang="es-ES_tradnl" sz="2400" i="1" dirty="0" smtClean="0"/>
              <a:t>tratamos </a:t>
            </a:r>
            <a:r>
              <a:rPr lang="es-ES_tradnl" sz="2400" i="1" dirty="0"/>
              <a:t>que la gente que se vaya lo haga de la mejor </a:t>
            </a:r>
            <a:r>
              <a:rPr lang="es-ES_tradnl" sz="2400" i="1" dirty="0" smtClean="0"/>
              <a:t>forma y que los que se quedan para Pfizer se integren.</a:t>
            </a:r>
            <a:endParaRPr lang="es-MX" sz="2400" i="1" dirty="0"/>
          </a:p>
        </p:txBody>
      </p:sp>
    </p:spTree>
    <p:extLst>
      <p:ext uri="{BB962C8B-B14F-4D97-AF65-F5344CB8AC3E}">
        <p14:creationId xmlns:p14="http://schemas.microsoft.com/office/powerpoint/2010/main" val="27732748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990600" y="228600"/>
            <a:ext cx="8153400" cy="990600"/>
          </a:xfrm>
        </p:spPr>
        <p:txBody>
          <a:bodyPr/>
          <a:lstStyle/>
          <a:p>
            <a:r>
              <a:rPr lang="es-ES" smtClean="0"/>
              <a:t>Roles en el Grupo Operativo</a:t>
            </a:r>
          </a:p>
        </p:txBody>
      </p:sp>
      <p:sp>
        <p:nvSpPr>
          <p:cNvPr id="29699" name="AutoShape 5"/>
          <p:cNvSpPr>
            <a:spLocks noChangeArrowheads="1"/>
          </p:cNvSpPr>
          <p:nvPr/>
        </p:nvSpPr>
        <p:spPr bwMode="auto">
          <a:xfrm>
            <a:off x="4283075" y="1557338"/>
            <a:ext cx="576263" cy="503237"/>
          </a:xfrm>
          <a:prstGeom prst="smileyFace">
            <a:avLst>
              <a:gd name="adj" fmla="val 4653"/>
            </a:avLst>
          </a:prstGeom>
          <a:solidFill>
            <a:srgbClr val="FFCC66"/>
          </a:solidFill>
          <a:ln w="9525">
            <a:solidFill>
              <a:schemeClr val="tx1"/>
            </a:solidFill>
            <a:round/>
            <a:headEnd/>
            <a:tailEnd/>
          </a:ln>
        </p:spPr>
        <p:txBody>
          <a:bodyPr wrap="none" anchor="ctr"/>
          <a:lstStyle/>
          <a:p>
            <a:endParaRPr lang="es-MX">
              <a:solidFill>
                <a:srgbClr val="595959"/>
              </a:solidFill>
            </a:endParaRPr>
          </a:p>
        </p:txBody>
      </p:sp>
      <p:sp>
        <p:nvSpPr>
          <p:cNvPr id="29700" name="AutoShape 7"/>
          <p:cNvSpPr>
            <a:spLocks noChangeArrowheads="1"/>
          </p:cNvSpPr>
          <p:nvPr/>
        </p:nvSpPr>
        <p:spPr bwMode="auto">
          <a:xfrm>
            <a:off x="5867400" y="2565400"/>
            <a:ext cx="576263" cy="503238"/>
          </a:xfrm>
          <a:prstGeom prst="smileyFace">
            <a:avLst>
              <a:gd name="adj" fmla="val 4653"/>
            </a:avLst>
          </a:prstGeom>
          <a:solidFill>
            <a:srgbClr val="FF99FF"/>
          </a:solidFill>
          <a:ln w="9525">
            <a:solidFill>
              <a:schemeClr val="tx1"/>
            </a:solidFill>
            <a:round/>
            <a:headEnd/>
            <a:tailEnd/>
          </a:ln>
        </p:spPr>
        <p:txBody>
          <a:bodyPr wrap="none" anchor="ctr"/>
          <a:lstStyle/>
          <a:p>
            <a:endParaRPr lang="es-MX">
              <a:solidFill>
                <a:srgbClr val="595959"/>
              </a:solidFill>
            </a:endParaRPr>
          </a:p>
        </p:txBody>
      </p:sp>
      <p:sp>
        <p:nvSpPr>
          <p:cNvPr id="29701" name="AutoShape 8"/>
          <p:cNvSpPr>
            <a:spLocks noChangeArrowheads="1"/>
          </p:cNvSpPr>
          <p:nvPr/>
        </p:nvSpPr>
        <p:spPr bwMode="auto">
          <a:xfrm>
            <a:off x="2987675" y="4294188"/>
            <a:ext cx="576263" cy="503237"/>
          </a:xfrm>
          <a:prstGeom prst="smileyFace">
            <a:avLst>
              <a:gd name="adj" fmla="val 4653"/>
            </a:avLst>
          </a:prstGeom>
          <a:solidFill>
            <a:srgbClr val="FFCC66"/>
          </a:solidFill>
          <a:ln w="9525">
            <a:solidFill>
              <a:schemeClr val="tx1"/>
            </a:solidFill>
            <a:round/>
            <a:headEnd/>
            <a:tailEnd/>
          </a:ln>
        </p:spPr>
        <p:txBody>
          <a:bodyPr wrap="none" anchor="ctr"/>
          <a:lstStyle/>
          <a:p>
            <a:endParaRPr lang="es-MX">
              <a:solidFill>
                <a:srgbClr val="595959"/>
              </a:solidFill>
            </a:endParaRPr>
          </a:p>
        </p:txBody>
      </p:sp>
      <p:sp>
        <p:nvSpPr>
          <p:cNvPr id="29702" name="AutoShape 9"/>
          <p:cNvSpPr>
            <a:spLocks noChangeArrowheads="1"/>
          </p:cNvSpPr>
          <p:nvPr/>
        </p:nvSpPr>
        <p:spPr bwMode="auto">
          <a:xfrm>
            <a:off x="5364163" y="1989138"/>
            <a:ext cx="576262" cy="503237"/>
          </a:xfrm>
          <a:prstGeom prst="smileyFace">
            <a:avLst>
              <a:gd name="adj" fmla="val 4653"/>
            </a:avLst>
          </a:prstGeom>
          <a:solidFill>
            <a:srgbClr val="FFCC66"/>
          </a:solidFill>
          <a:ln w="9525">
            <a:solidFill>
              <a:schemeClr val="tx1"/>
            </a:solidFill>
            <a:round/>
            <a:headEnd/>
            <a:tailEnd/>
          </a:ln>
        </p:spPr>
        <p:txBody>
          <a:bodyPr wrap="none" anchor="ctr"/>
          <a:lstStyle/>
          <a:p>
            <a:endParaRPr lang="es-MX">
              <a:solidFill>
                <a:srgbClr val="595959"/>
              </a:solidFill>
            </a:endParaRPr>
          </a:p>
        </p:txBody>
      </p:sp>
      <p:sp>
        <p:nvSpPr>
          <p:cNvPr id="29703" name="AutoShape 10"/>
          <p:cNvSpPr>
            <a:spLocks noChangeArrowheads="1"/>
          </p:cNvSpPr>
          <p:nvPr/>
        </p:nvSpPr>
        <p:spPr bwMode="auto">
          <a:xfrm>
            <a:off x="3132138" y="1989138"/>
            <a:ext cx="576262" cy="503237"/>
          </a:xfrm>
          <a:prstGeom prst="smileyFace">
            <a:avLst>
              <a:gd name="adj" fmla="val 4653"/>
            </a:avLst>
          </a:prstGeom>
          <a:solidFill>
            <a:srgbClr val="FFCC66"/>
          </a:solidFill>
          <a:ln w="9525">
            <a:solidFill>
              <a:schemeClr val="tx1"/>
            </a:solidFill>
            <a:round/>
            <a:headEnd/>
            <a:tailEnd/>
          </a:ln>
        </p:spPr>
        <p:txBody>
          <a:bodyPr wrap="none" anchor="ctr"/>
          <a:lstStyle/>
          <a:p>
            <a:endParaRPr lang="es-MX">
              <a:solidFill>
                <a:srgbClr val="595959"/>
              </a:solidFill>
            </a:endParaRPr>
          </a:p>
        </p:txBody>
      </p:sp>
      <p:sp>
        <p:nvSpPr>
          <p:cNvPr id="29704" name="AutoShape 11"/>
          <p:cNvSpPr>
            <a:spLocks noChangeArrowheads="1"/>
          </p:cNvSpPr>
          <p:nvPr/>
        </p:nvSpPr>
        <p:spPr bwMode="auto">
          <a:xfrm>
            <a:off x="5508625" y="4221163"/>
            <a:ext cx="576263" cy="503237"/>
          </a:xfrm>
          <a:prstGeom prst="smileyFace">
            <a:avLst>
              <a:gd name="adj" fmla="val 4653"/>
            </a:avLst>
          </a:prstGeom>
          <a:solidFill>
            <a:srgbClr val="FFCC66"/>
          </a:solidFill>
          <a:ln w="9525">
            <a:solidFill>
              <a:schemeClr val="tx1"/>
            </a:solidFill>
            <a:round/>
            <a:headEnd/>
            <a:tailEnd/>
          </a:ln>
        </p:spPr>
        <p:txBody>
          <a:bodyPr wrap="none" anchor="ctr"/>
          <a:lstStyle/>
          <a:p>
            <a:endParaRPr lang="es-MX">
              <a:solidFill>
                <a:srgbClr val="595959"/>
              </a:solidFill>
            </a:endParaRPr>
          </a:p>
        </p:txBody>
      </p:sp>
      <p:sp>
        <p:nvSpPr>
          <p:cNvPr id="29705" name="AutoShape 12"/>
          <p:cNvSpPr>
            <a:spLocks noChangeArrowheads="1"/>
          </p:cNvSpPr>
          <p:nvPr/>
        </p:nvSpPr>
        <p:spPr bwMode="auto">
          <a:xfrm>
            <a:off x="5899150" y="3238500"/>
            <a:ext cx="576263" cy="503238"/>
          </a:xfrm>
          <a:prstGeom prst="smileyFace">
            <a:avLst>
              <a:gd name="adj" fmla="val 4653"/>
            </a:avLst>
          </a:prstGeom>
          <a:solidFill>
            <a:srgbClr val="FFCC66"/>
          </a:solidFill>
          <a:ln w="9525">
            <a:solidFill>
              <a:schemeClr val="tx1"/>
            </a:solidFill>
            <a:round/>
            <a:headEnd/>
            <a:tailEnd/>
          </a:ln>
        </p:spPr>
        <p:txBody>
          <a:bodyPr wrap="none" anchor="ctr"/>
          <a:lstStyle/>
          <a:p>
            <a:endParaRPr lang="es-MX">
              <a:solidFill>
                <a:srgbClr val="595959"/>
              </a:solidFill>
            </a:endParaRPr>
          </a:p>
        </p:txBody>
      </p:sp>
      <p:sp>
        <p:nvSpPr>
          <p:cNvPr id="29706" name="AutoShape 13"/>
          <p:cNvSpPr>
            <a:spLocks noChangeArrowheads="1"/>
          </p:cNvSpPr>
          <p:nvPr/>
        </p:nvSpPr>
        <p:spPr bwMode="auto">
          <a:xfrm>
            <a:off x="2555875" y="3176588"/>
            <a:ext cx="576263" cy="503237"/>
          </a:xfrm>
          <a:prstGeom prst="smileyFace">
            <a:avLst>
              <a:gd name="adj" fmla="val 4653"/>
            </a:avLst>
          </a:prstGeom>
          <a:solidFill>
            <a:srgbClr val="FFCC66"/>
          </a:solidFill>
          <a:ln w="9525">
            <a:solidFill>
              <a:schemeClr val="tx1"/>
            </a:solidFill>
            <a:round/>
            <a:headEnd/>
            <a:tailEnd/>
          </a:ln>
        </p:spPr>
        <p:txBody>
          <a:bodyPr wrap="none" anchor="ctr"/>
          <a:lstStyle/>
          <a:p>
            <a:endParaRPr lang="es-MX">
              <a:solidFill>
                <a:srgbClr val="595959"/>
              </a:solidFill>
            </a:endParaRPr>
          </a:p>
        </p:txBody>
      </p:sp>
      <p:sp>
        <p:nvSpPr>
          <p:cNvPr id="29707" name="AutoShape 14"/>
          <p:cNvSpPr>
            <a:spLocks noChangeArrowheads="1"/>
          </p:cNvSpPr>
          <p:nvPr/>
        </p:nvSpPr>
        <p:spPr bwMode="auto">
          <a:xfrm>
            <a:off x="4283075" y="4797425"/>
            <a:ext cx="576263" cy="503238"/>
          </a:xfrm>
          <a:prstGeom prst="smileyFace">
            <a:avLst>
              <a:gd name="adj" fmla="val 4653"/>
            </a:avLst>
          </a:prstGeom>
          <a:solidFill>
            <a:srgbClr val="FFCC66"/>
          </a:solidFill>
          <a:ln w="9525">
            <a:solidFill>
              <a:schemeClr val="tx1"/>
            </a:solidFill>
            <a:round/>
            <a:headEnd/>
            <a:tailEnd/>
          </a:ln>
        </p:spPr>
        <p:txBody>
          <a:bodyPr wrap="none" anchor="ctr"/>
          <a:lstStyle/>
          <a:p>
            <a:endParaRPr lang="es-MX">
              <a:solidFill>
                <a:srgbClr val="595959"/>
              </a:solidFill>
            </a:endParaRPr>
          </a:p>
        </p:txBody>
      </p:sp>
      <p:sp>
        <p:nvSpPr>
          <p:cNvPr id="29708" name="Oval 15"/>
          <p:cNvSpPr>
            <a:spLocks noChangeArrowheads="1"/>
          </p:cNvSpPr>
          <p:nvPr/>
        </p:nvSpPr>
        <p:spPr bwMode="auto">
          <a:xfrm>
            <a:off x="2843213" y="1773238"/>
            <a:ext cx="3384550" cy="3313112"/>
          </a:xfrm>
          <a:prstGeom prst="ellipse">
            <a:avLst/>
          </a:prstGeom>
          <a:noFill/>
          <a:ln w="19050">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solidFill>
                <a:srgbClr val="595959"/>
              </a:solidFill>
            </a:endParaRPr>
          </a:p>
        </p:txBody>
      </p:sp>
      <p:sp>
        <p:nvSpPr>
          <p:cNvPr id="29709" name="Line 16"/>
          <p:cNvSpPr>
            <a:spLocks noChangeShapeType="1"/>
          </p:cNvSpPr>
          <p:nvPr/>
        </p:nvSpPr>
        <p:spPr bwMode="auto">
          <a:xfrm>
            <a:off x="4572000" y="2349500"/>
            <a:ext cx="0" cy="23034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solidFill>
                <a:srgbClr val="595959"/>
              </a:solidFill>
            </a:endParaRPr>
          </a:p>
        </p:txBody>
      </p:sp>
      <p:sp>
        <p:nvSpPr>
          <p:cNvPr id="29710" name="Line 17"/>
          <p:cNvSpPr>
            <a:spLocks noChangeShapeType="1"/>
          </p:cNvSpPr>
          <p:nvPr/>
        </p:nvSpPr>
        <p:spPr bwMode="auto">
          <a:xfrm>
            <a:off x="3419475" y="3429000"/>
            <a:ext cx="22320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solidFill>
                <a:srgbClr val="595959"/>
              </a:solidFill>
            </a:endParaRPr>
          </a:p>
        </p:txBody>
      </p:sp>
      <p:sp>
        <p:nvSpPr>
          <p:cNvPr id="29711" name="Line 18"/>
          <p:cNvSpPr>
            <a:spLocks noChangeShapeType="1"/>
          </p:cNvSpPr>
          <p:nvPr/>
        </p:nvSpPr>
        <p:spPr bwMode="auto">
          <a:xfrm>
            <a:off x="3779838" y="2636838"/>
            <a:ext cx="1584325" cy="15843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solidFill>
                <a:srgbClr val="595959"/>
              </a:solidFill>
            </a:endParaRPr>
          </a:p>
        </p:txBody>
      </p:sp>
      <p:sp>
        <p:nvSpPr>
          <p:cNvPr id="29712" name="Line 19"/>
          <p:cNvSpPr>
            <a:spLocks noChangeShapeType="1"/>
          </p:cNvSpPr>
          <p:nvPr/>
        </p:nvSpPr>
        <p:spPr bwMode="auto">
          <a:xfrm flipV="1">
            <a:off x="3635375" y="2781300"/>
            <a:ext cx="1728788" cy="14398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solidFill>
                <a:srgbClr val="595959"/>
              </a:solidFill>
            </a:endParaRPr>
          </a:p>
        </p:txBody>
      </p:sp>
      <p:sp>
        <p:nvSpPr>
          <p:cNvPr id="29713" name="Text Box 20"/>
          <p:cNvSpPr txBox="1">
            <a:spLocks noChangeArrowheads="1"/>
          </p:cNvSpPr>
          <p:nvPr/>
        </p:nvSpPr>
        <p:spPr bwMode="auto">
          <a:xfrm>
            <a:off x="6588125" y="2646363"/>
            <a:ext cx="1008063" cy="274637"/>
          </a:xfrm>
          <a:prstGeom prst="rect">
            <a:avLst/>
          </a:prstGeom>
          <a:solidFill>
            <a:srgbClr val="FF99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sz="1200">
                <a:solidFill>
                  <a:srgbClr val="595959"/>
                </a:solidFill>
              </a:rPr>
              <a:t>coordinador</a:t>
            </a:r>
          </a:p>
        </p:txBody>
      </p:sp>
      <p:sp>
        <p:nvSpPr>
          <p:cNvPr id="222229" name="AutoShape 21"/>
          <p:cNvSpPr>
            <a:spLocks noChangeArrowheads="1"/>
          </p:cNvSpPr>
          <p:nvPr/>
        </p:nvSpPr>
        <p:spPr bwMode="auto">
          <a:xfrm rot="-2899620">
            <a:off x="6300787" y="3933826"/>
            <a:ext cx="792163" cy="792162"/>
          </a:xfrm>
          <a:prstGeom prst="downArrow">
            <a:avLst>
              <a:gd name="adj1" fmla="val 39880"/>
              <a:gd name="adj2" fmla="val 42884"/>
            </a:avLst>
          </a:prstGeom>
          <a:solidFill>
            <a:schemeClr val="tx2"/>
          </a:solidFill>
          <a:ln w="9525">
            <a:noFill/>
            <a:miter lim="800000"/>
            <a:headEnd/>
            <a:tailEnd/>
          </a:ln>
          <a:effectLst>
            <a:prstShdw prst="shdw17" dist="17961" dir="2700000">
              <a:schemeClr val="tx2">
                <a:gamma/>
                <a:shade val="60000"/>
                <a:invGamma/>
              </a:schemeClr>
            </a:prstShdw>
          </a:effectLst>
        </p:spPr>
        <p:txBody>
          <a:bodyPr wrap="none" anchor="ctr"/>
          <a:lstStyle/>
          <a:p>
            <a:pPr>
              <a:defRPr/>
            </a:pPr>
            <a:endParaRPr lang="es-MX">
              <a:solidFill>
                <a:srgbClr val="595959"/>
              </a:solidFill>
              <a:latin typeface="Arial" charset="0"/>
            </a:endParaRPr>
          </a:p>
        </p:txBody>
      </p:sp>
      <p:sp>
        <p:nvSpPr>
          <p:cNvPr id="222230" name="AutoShape 22"/>
          <p:cNvSpPr>
            <a:spLocks noChangeArrowheads="1"/>
          </p:cNvSpPr>
          <p:nvPr/>
        </p:nvSpPr>
        <p:spPr bwMode="auto">
          <a:xfrm rot="-1610846">
            <a:off x="5148263" y="5157788"/>
            <a:ext cx="792162" cy="792162"/>
          </a:xfrm>
          <a:prstGeom prst="downArrow">
            <a:avLst>
              <a:gd name="adj1" fmla="val 39880"/>
              <a:gd name="adj2" fmla="val 42884"/>
            </a:avLst>
          </a:prstGeom>
          <a:solidFill>
            <a:schemeClr val="tx2"/>
          </a:solidFill>
          <a:ln w="9525">
            <a:noFill/>
            <a:miter lim="800000"/>
            <a:headEnd/>
            <a:tailEnd/>
          </a:ln>
          <a:effectLst>
            <a:prstShdw prst="shdw17" dist="17961" dir="2700000">
              <a:schemeClr val="tx2">
                <a:gamma/>
                <a:shade val="60000"/>
                <a:invGamma/>
              </a:schemeClr>
            </a:prstShdw>
          </a:effectLst>
        </p:spPr>
        <p:txBody>
          <a:bodyPr wrap="none" anchor="ctr"/>
          <a:lstStyle/>
          <a:p>
            <a:pPr>
              <a:defRPr/>
            </a:pPr>
            <a:endParaRPr lang="es-MX">
              <a:solidFill>
                <a:srgbClr val="595959"/>
              </a:solidFill>
              <a:latin typeface="Arial" charset="0"/>
            </a:endParaRPr>
          </a:p>
        </p:txBody>
      </p:sp>
      <p:sp>
        <p:nvSpPr>
          <p:cNvPr id="222231" name="AutoShape 23"/>
          <p:cNvSpPr>
            <a:spLocks noChangeArrowheads="1"/>
          </p:cNvSpPr>
          <p:nvPr/>
        </p:nvSpPr>
        <p:spPr bwMode="auto">
          <a:xfrm rot="1059087">
            <a:off x="3203575" y="5084763"/>
            <a:ext cx="792163" cy="792162"/>
          </a:xfrm>
          <a:prstGeom prst="downArrow">
            <a:avLst>
              <a:gd name="adj1" fmla="val 39880"/>
              <a:gd name="adj2" fmla="val 42884"/>
            </a:avLst>
          </a:prstGeom>
          <a:solidFill>
            <a:schemeClr val="tx2"/>
          </a:solidFill>
          <a:ln w="9525">
            <a:noFill/>
            <a:miter lim="800000"/>
            <a:headEnd/>
            <a:tailEnd/>
          </a:ln>
          <a:effectLst>
            <a:prstShdw prst="shdw17" dist="17961" dir="2700000">
              <a:schemeClr val="tx2">
                <a:gamma/>
                <a:shade val="60000"/>
                <a:invGamma/>
              </a:schemeClr>
            </a:prstShdw>
          </a:effectLst>
        </p:spPr>
        <p:txBody>
          <a:bodyPr wrap="none" anchor="ctr"/>
          <a:lstStyle/>
          <a:p>
            <a:pPr>
              <a:defRPr/>
            </a:pPr>
            <a:endParaRPr lang="es-MX">
              <a:solidFill>
                <a:srgbClr val="595959"/>
              </a:solidFill>
              <a:latin typeface="Arial" charset="0"/>
            </a:endParaRPr>
          </a:p>
        </p:txBody>
      </p:sp>
      <p:sp>
        <p:nvSpPr>
          <p:cNvPr id="222232" name="AutoShape 24"/>
          <p:cNvSpPr>
            <a:spLocks noChangeArrowheads="1"/>
          </p:cNvSpPr>
          <p:nvPr/>
        </p:nvSpPr>
        <p:spPr bwMode="auto">
          <a:xfrm rot="2810836">
            <a:off x="2051051" y="4005262"/>
            <a:ext cx="792162" cy="792163"/>
          </a:xfrm>
          <a:prstGeom prst="downArrow">
            <a:avLst>
              <a:gd name="adj1" fmla="val 39880"/>
              <a:gd name="adj2" fmla="val 42884"/>
            </a:avLst>
          </a:prstGeom>
          <a:solidFill>
            <a:schemeClr val="tx2"/>
          </a:solidFill>
          <a:ln w="9525">
            <a:noFill/>
            <a:miter lim="800000"/>
            <a:headEnd/>
            <a:tailEnd/>
          </a:ln>
          <a:effectLst>
            <a:prstShdw prst="shdw17" dist="17961" dir="2700000">
              <a:schemeClr val="tx2">
                <a:gamma/>
                <a:shade val="60000"/>
                <a:invGamma/>
              </a:schemeClr>
            </a:prstShdw>
          </a:effectLst>
        </p:spPr>
        <p:txBody>
          <a:bodyPr wrap="none" anchor="ctr"/>
          <a:lstStyle/>
          <a:p>
            <a:pPr>
              <a:defRPr/>
            </a:pPr>
            <a:endParaRPr lang="es-MX">
              <a:solidFill>
                <a:srgbClr val="595959"/>
              </a:solidFill>
              <a:latin typeface="Arial" charset="0"/>
            </a:endParaRPr>
          </a:p>
        </p:txBody>
      </p:sp>
      <p:sp>
        <p:nvSpPr>
          <p:cNvPr id="222233" name="AutoShape 25"/>
          <p:cNvSpPr>
            <a:spLocks noChangeArrowheads="1"/>
          </p:cNvSpPr>
          <p:nvPr/>
        </p:nvSpPr>
        <p:spPr bwMode="auto">
          <a:xfrm rot="6742313">
            <a:off x="2051050" y="2060575"/>
            <a:ext cx="792163" cy="792163"/>
          </a:xfrm>
          <a:prstGeom prst="downArrow">
            <a:avLst>
              <a:gd name="adj1" fmla="val 39880"/>
              <a:gd name="adj2" fmla="val 42884"/>
            </a:avLst>
          </a:prstGeom>
          <a:solidFill>
            <a:schemeClr val="tx2"/>
          </a:solidFill>
          <a:ln w="9525">
            <a:noFill/>
            <a:miter lim="800000"/>
            <a:headEnd/>
            <a:tailEnd/>
          </a:ln>
          <a:effectLst>
            <a:prstShdw prst="shdw17" dist="17961" dir="2700000">
              <a:schemeClr val="tx2">
                <a:gamma/>
                <a:shade val="60000"/>
                <a:invGamma/>
              </a:schemeClr>
            </a:prstShdw>
          </a:effectLst>
        </p:spPr>
        <p:txBody>
          <a:bodyPr wrap="none" anchor="ctr"/>
          <a:lstStyle/>
          <a:p>
            <a:pPr>
              <a:defRPr/>
            </a:pPr>
            <a:endParaRPr lang="es-MX">
              <a:solidFill>
                <a:srgbClr val="595959"/>
              </a:solidFill>
              <a:latin typeface="Arial" charset="0"/>
            </a:endParaRPr>
          </a:p>
        </p:txBody>
      </p:sp>
      <p:sp>
        <p:nvSpPr>
          <p:cNvPr id="222234" name="AutoShape 26"/>
          <p:cNvSpPr>
            <a:spLocks noChangeArrowheads="1"/>
          </p:cNvSpPr>
          <p:nvPr/>
        </p:nvSpPr>
        <p:spPr bwMode="auto">
          <a:xfrm rot="9921419">
            <a:off x="3419475" y="981075"/>
            <a:ext cx="792163" cy="792163"/>
          </a:xfrm>
          <a:prstGeom prst="downArrow">
            <a:avLst>
              <a:gd name="adj1" fmla="val 39880"/>
              <a:gd name="adj2" fmla="val 42884"/>
            </a:avLst>
          </a:prstGeom>
          <a:solidFill>
            <a:schemeClr val="tx2"/>
          </a:solidFill>
          <a:ln w="9525">
            <a:noFill/>
            <a:miter lim="800000"/>
            <a:headEnd/>
            <a:tailEnd/>
          </a:ln>
          <a:effectLst>
            <a:prstShdw prst="shdw17" dist="17961" dir="2700000">
              <a:schemeClr val="tx2">
                <a:gamma/>
                <a:shade val="60000"/>
                <a:invGamma/>
              </a:schemeClr>
            </a:prstShdw>
          </a:effectLst>
        </p:spPr>
        <p:txBody>
          <a:bodyPr wrap="none" anchor="ctr"/>
          <a:lstStyle/>
          <a:p>
            <a:pPr>
              <a:defRPr/>
            </a:pPr>
            <a:endParaRPr lang="es-MX">
              <a:solidFill>
                <a:srgbClr val="595959"/>
              </a:solidFill>
              <a:latin typeface="Arial" charset="0"/>
            </a:endParaRPr>
          </a:p>
        </p:txBody>
      </p:sp>
      <p:sp>
        <p:nvSpPr>
          <p:cNvPr id="222235" name="AutoShape 27"/>
          <p:cNvSpPr>
            <a:spLocks noChangeArrowheads="1"/>
          </p:cNvSpPr>
          <p:nvPr/>
        </p:nvSpPr>
        <p:spPr bwMode="auto">
          <a:xfrm rot="12987505">
            <a:off x="5076825" y="981075"/>
            <a:ext cx="792163" cy="792163"/>
          </a:xfrm>
          <a:prstGeom prst="downArrow">
            <a:avLst>
              <a:gd name="adj1" fmla="val 39880"/>
              <a:gd name="adj2" fmla="val 42884"/>
            </a:avLst>
          </a:prstGeom>
          <a:solidFill>
            <a:schemeClr val="tx2"/>
          </a:solidFill>
          <a:ln w="9525">
            <a:noFill/>
            <a:miter lim="800000"/>
            <a:headEnd/>
            <a:tailEnd/>
          </a:ln>
          <a:effectLst>
            <a:prstShdw prst="shdw17" dist="17961" dir="2700000">
              <a:schemeClr val="tx2">
                <a:gamma/>
                <a:shade val="60000"/>
                <a:invGamma/>
              </a:schemeClr>
            </a:prstShdw>
          </a:effectLst>
        </p:spPr>
        <p:txBody>
          <a:bodyPr wrap="none" anchor="ctr"/>
          <a:lstStyle/>
          <a:p>
            <a:pPr>
              <a:defRPr/>
            </a:pPr>
            <a:endParaRPr lang="es-MX">
              <a:solidFill>
                <a:srgbClr val="595959"/>
              </a:solidFill>
              <a:latin typeface="Arial" charset="0"/>
            </a:endParaRPr>
          </a:p>
        </p:txBody>
      </p:sp>
      <p:sp>
        <p:nvSpPr>
          <p:cNvPr id="222236" name="AutoShape 28"/>
          <p:cNvSpPr>
            <a:spLocks noChangeArrowheads="1"/>
          </p:cNvSpPr>
          <p:nvPr/>
        </p:nvSpPr>
        <p:spPr bwMode="auto">
          <a:xfrm rot="13412213">
            <a:off x="2266950" y="4710113"/>
            <a:ext cx="792163" cy="1152525"/>
          </a:xfrm>
          <a:prstGeom prst="downArrow">
            <a:avLst>
              <a:gd name="adj1" fmla="val 39880"/>
              <a:gd name="adj2" fmla="val 62393"/>
            </a:avLst>
          </a:prstGeom>
          <a:solidFill>
            <a:schemeClr val="accent1"/>
          </a:solidFill>
          <a:ln w="9525">
            <a:noFill/>
            <a:miter lim="800000"/>
            <a:headEnd/>
            <a:tailEnd/>
          </a:ln>
          <a:effectLst>
            <a:prstShdw prst="shdw17" dist="17961" dir="2700000">
              <a:schemeClr val="accent1">
                <a:gamma/>
                <a:shade val="60000"/>
                <a:invGamma/>
              </a:schemeClr>
            </a:prstShdw>
          </a:effectLst>
        </p:spPr>
        <p:txBody>
          <a:bodyPr wrap="none" anchor="ctr"/>
          <a:lstStyle/>
          <a:p>
            <a:pPr>
              <a:defRPr/>
            </a:pPr>
            <a:endParaRPr lang="es-MX">
              <a:solidFill>
                <a:srgbClr val="595959"/>
              </a:solidFill>
              <a:latin typeface="Arial" charset="0"/>
            </a:endParaRPr>
          </a:p>
        </p:txBody>
      </p:sp>
      <p:sp>
        <p:nvSpPr>
          <p:cNvPr id="222237" name="AutoShape 29"/>
          <p:cNvSpPr>
            <a:spLocks noChangeArrowheads="1"/>
          </p:cNvSpPr>
          <p:nvPr/>
        </p:nvSpPr>
        <p:spPr bwMode="auto">
          <a:xfrm rot="16200000">
            <a:off x="1512095" y="2888456"/>
            <a:ext cx="792162" cy="1152525"/>
          </a:xfrm>
          <a:prstGeom prst="downArrow">
            <a:avLst>
              <a:gd name="adj1" fmla="val 39880"/>
              <a:gd name="adj2" fmla="val 62393"/>
            </a:avLst>
          </a:prstGeom>
          <a:solidFill>
            <a:schemeClr val="accent1"/>
          </a:solidFill>
          <a:ln w="9525">
            <a:noFill/>
            <a:miter lim="800000"/>
            <a:headEnd/>
            <a:tailEnd/>
          </a:ln>
          <a:effectLst>
            <a:prstShdw prst="shdw17" dist="17961" dir="2700000">
              <a:schemeClr val="accent1">
                <a:gamma/>
                <a:shade val="60000"/>
                <a:invGamma/>
              </a:schemeClr>
            </a:prstShdw>
          </a:effectLst>
        </p:spPr>
        <p:txBody>
          <a:bodyPr wrap="none" anchor="ctr"/>
          <a:lstStyle/>
          <a:p>
            <a:pPr>
              <a:defRPr/>
            </a:pPr>
            <a:endParaRPr lang="es-MX">
              <a:solidFill>
                <a:srgbClr val="595959"/>
              </a:solidFill>
              <a:latin typeface="Arial" charset="0"/>
            </a:endParaRPr>
          </a:p>
        </p:txBody>
      </p:sp>
      <p:sp>
        <p:nvSpPr>
          <p:cNvPr id="222238" name="AutoShape 30"/>
          <p:cNvSpPr>
            <a:spLocks noChangeArrowheads="1"/>
          </p:cNvSpPr>
          <p:nvPr/>
        </p:nvSpPr>
        <p:spPr bwMode="auto">
          <a:xfrm rot="-2380309">
            <a:off x="2411413" y="981075"/>
            <a:ext cx="792162" cy="1152525"/>
          </a:xfrm>
          <a:prstGeom prst="downArrow">
            <a:avLst>
              <a:gd name="adj1" fmla="val 39880"/>
              <a:gd name="adj2" fmla="val 62393"/>
            </a:avLst>
          </a:prstGeom>
          <a:solidFill>
            <a:schemeClr val="accent1"/>
          </a:solidFill>
          <a:ln w="9525">
            <a:noFill/>
            <a:miter lim="800000"/>
            <a:headEnd/>
            <a:tailEnd/>
          </a:ln>
          <a:effectLst>
            <a:prstShdw prst="shdw17" dist="17961" dir="2700000">
              <a:schemeClr val="accent1">
                <a:gamma/>
                <a:shade val="60000"/>
                <a:invGamma/>
              </a:schemeClr>
            </a:prstShdw>
          </a:effectLst>
        </p:spPr>
        <p:txBody>
          <a:bodyPr wrap="none" anchor="ctr"/>
          <a:lstStyle/>
          <a:p>
            <a:pPr>
              <a:defRPr/>
            </a:pPr>
            <a:endParaRPr lang="es-MX">
              <a:solidFill>
                <a:srgbClr val="595959"/>
              </a:solidFill>
              <a:latin typeface="Arial" charset="0"/>
            </a:endParaRPr>
          </a:p>
        </p:txBody>
      </p:sp>
      <p:sp>
        <p:nvSpPr>
          <p:cNvPr id="222239" name="AutoShape 31"/>
          <p:cNvSpPr>
            <a:spLocks noChangeArrowheads="1"/>
          </p:cNvSpPr>
          <p:nvPr/>
        </p:nvSpPr>
        <p:spPr bwMode="auto">
          <a:xfrm>
            <a:off x="4211638" y="260350"/>
            <a:ext cx="792162" cy="1152525"/>
          </a:xfrm>
          <a:prstGeom prst="downArrow">
            <a:avLst>
              <a:gd name="adj1" fmla="val 39880"/>
              <a:gd name="adj2" fmla="val 62393"/>
            </a:avLst>
          </a:prstGeom>
          <a:solidFill>
            <a:schemeClr val="accent1"/>
          </a:solidFill>
          <a:ln w="9525">
            <a:noFill/>
            <a:miter lim="800000"/>
            <a:headEnd/>
            <a:tailEnd/>
          </a:ln>
          <a:effectLst>
            <a:prstShdw prst="shdw17" dist="17961" dir="2700000">
              <a:schemeClr val="accent1">
                <a:gamma/>
                <a:shade val="60000"/>
                <a:invGamma/>
              </a:schemeClr>
            </a:prstShdw>
          </a:effectLst>
        </p:spPr>
        <p:txBody>
          <a:bodyPr wrap="none" anchor="ctr"/>
          <a:lstStyle/>
          <a:p>
            <a:pPr>
              <a:defRPr/>
            </a:pPr>
            <a:endParaRPr lang="es-MX">
              <a:solidFill>
                <a:srgbClr val="595959"/>
              </a:solidFill>
              <a:latin typeface="Arial" charset="0"/>
            </a:endParaRPr>
          </a:p>
        </p:txBody>
      </p:sp>
      <p:sp>
        <p:nvSpPr>
          <p:cNvPr id="222240" name="AutoShape 32"/>
          <p:cNvSpPr>
            <a:spLocks noChangeArrowheads="1"/>
          </p:cNvSpPr>
          <p:nvPr/>
        </p:nvSpPr>
        <p:spPr bwMode="auto">
          <a:xfrm rot="2441440">
            <a:off x="6084888" y="1196975"/>
            <a:ext cx="792162" cy="1152525"/>
          </a:xfrm>
          <a:prstGeom prst="downArrow">
            <a:avLst>
              <a:gd name="adj1" fmla="val 39880"/>
              <a:gd name="adj2" fmla="val 62393"/>
            </a:avLst>
          </a:prstGeom>
          <a:solidFill>
            <a:schemeClr val="accent1"/>
          </a:solidFill>
          <a:ln w="9525">
            <a:noFill/>
            <a:miter lim="800000"/>
            <a:headEnd/>
            <a:tailEnd/>
          </a:ln>
          <a:effectLst>
            <a:prstShdw prst="shdw17" dist="17961" dir="2700000">
              <a:schemeClr val="accent1">
                <a:gamma/>
                <a:shade val="60000"/>
                <a:invGamma/>
              </a:schemeClr>
            </a:prstShdw>
          </a:effectLst>
        </p:spPr>
        <p:txBody>
          <a:bodyPr wrap="none" anchor="ctr"/>
          <a:lstStyle/>
          <a:p>
            <a:pPr>
              <a:defRPr/>
            </a:pPr>
            <a:endParaRPr lang="es-MX">
              <a:solidFill>
                <a:srgbClr val="595959"/>
              </a:solidFill>
              <a:latin typeface="Arial" charset="0"/>
            </a:endParaRPr>
          </a:p>
        </p:txBody>
      </p:sp>
      <p:sp>
        <p:nvSpPr>
          <p:cNvPr id="222241" name="AutoShape 33"/>
          <p:cNvSpPr>
            <a:spLocks noChangeArrowheads="1"/>
          </p:cNvSpPr>
          <p:nvPr/>
        </p:nvSpPr>
        <p:spPr bwMode="auto">
          <a:xfrm rot="5400000">
            <a:off x="6696870" y="2888456"/>
            <a:ext cx="792162" cy="1152525"/>
          </a:xfrm>
          <a:prstGeom prst="downArrow">
            <a:avLst>
              <a:gd name="adj1" fmla="val 39880"/>
              <a:gd name="adj2" fmla="val 62393"/>
            </a:avLst>
          </a:prstGeom>
          <a:solidFill>
            <a:schemeClr val="accent1"/>
          </a:solidFill>
          <a:ln w="9525">
            <a:noFill/>
            <a:miter lim="800000"/>
            <a:headEnd/>
            <a:tailEnd/>
          </a:ln>
          <a:effectLst>
            <a:prstShdw prst="shdw17" dist="17961" dir="2700000">
              <a:schemeClr val="accent1">
                <a:gamma/>
                <a:shade val="60000"/>
                <a:invGamma/>
              </a:schemeClr>
            </a:prstShdw>
          </a:effectLst>
        </p:spPr>
        <p:txBody>
          <a:bodyPr wrap="none" anchor="ctr"/>
          <a:lstStyle/>
          <a:p>
            <a:pPr>
              <a:defRPr/>
            </a:pPr>
            <a:endParaRPr lang="es-MX">
              <a:solidFill>
                <a:srgbClr val="595959"/>
              </a:solidFill>
              <a:latin typeface="Arial" charset="0"/>
            </a:endParaRPr>
          </a:p>
        </p:txBody>
      </p:sp>
      <p:sp>
        <p:nvSpPr>
          <p:cNvPr id="222242" name="AutoShape 34"/>
          <p:cNvSpPr>
            <a:spLocks noChangeArrowheads="1"/>
          </p:cNvSpPr>
          <p:nvPr/>
        </p:nvSpPr>
        <p:spPr bwMode="auto">
          <a:xfrm rot="8149754">
            <a:off x="5940425" y="4652963"/>
            <a:ext cx="792163" cy="1152525"/>
          </a:xfrm>
          <a:prstGeom prst="downArrow">
            <a:avLst>
              <a:gd name="adj1" fmla="val 39880"/>
              <a:gd name="adj2" fmla="val 62393"/>
            </a:avLst>
          </a:prstGeom>
          <a:solidFill>
            <a:schemeClr val="accent1"/>
          </a:solidFill>
          <a:ln w="9525">
            <a:noFill/>
            <a:miter lim="800000"/>
            <a:headEnd/>
            <a:tailEnd/>
          </a:ln>
          <a:effectLst>
            <a:prstShdw prst="shdw17" dist="17961" dir="2700000">
              <a:schemeClr val="accent1">
                <a:gamma/>
                <a:shade val="60000"/>
                <a:invGamma/>
              </a:schemeClr>
            </a:prstShdw>
          </a:effectLst>
        </p:spPr>
        <p:txBody>
          <a:bodyPr wrap="none" anchor="ctr"/>
          <a:lstStyle/>
          <a:p>
            <a:pPr>
              <a:defRPr/>
            </a:pPr>
            <a:endParaRPr lang="es-MX">
              <a:solidFill>
                <a:srgbClr val="595959"/>
              </a:solidFill>
              <a:latin typeface="Arial" charset="0"/>
            </a:endParaRPr>
          </a:p>
        </p:txBody>
      </p:sp>
      <p:sp>
        <p:nvSpPr>
          <p:cNvPr id="222243" name="AutoShape 35"/>
          <p:cNvSpPr>
            <a:spLocks noChangeArrowheads="1"/>
          </p:cNvSpPr>
          <p:nvPr/>
        </p:nvSpPr>
        <p:spPr bwMode="auto">
          <a:xfrm rot="10800000">
            <a:off x="4175125" y="5445125"/>
            <a:ext cx="792163" cy="1152525"/>
          </a:xfrm>
          <a:prstGeom prst="downArrow">
            <a:avLst>
              <a:gd name="adj1" fmla="val 39880"/>
              <a:gd name="adj2" fmla="val 62393"/>
            </a:avLst>
          </a:prstGeom>
          <a:solidFill>
            <a:schemeClr val="accent1"/>
          </a:solidFill>
          <a:ln w="9525">
            <a:noFill/>
            <a:miter lim="800000"/>
            <a:headEnd/>
            <a:tailEnd/>
          </a:ln>
          <a:effectLst>
            <a:prstShdw prst="shdw17" dist="17961" dir="2700000">
              <a:schemeClr val="accent1">
                <a:gamma/>
                <a:shade val="60000"/>
                <a:invGamma/>
              </a:schemeClr>
            </a:prstShdw>
          </a:effectLst>
        </p:spPr>
        <p:txBody>
          <a:bodyPr wrap="none" anchor="ctr"/>
          <a:lstStyle/>
          <a:p>
            <a:pPr>
              <a:defRPr/>
            </a:pPr>
            <a:endParaRPr lang="es-MX">
              <a:solidFill>
                <a:srgbClr val="595959"/>
              </a:solidFill>
              <a:latin typeface="Arial" charset="0"/>
            </a:endParaRPr>
          </a:p>
        </p:txBody>
      </p:sp>
      <p:sp>
        <p:nvSpPr>
          <p:cNvPr id="29729" name="Text Box 36"/>
          <p:cNvSpPr txBox="1">
            <a:spLocks noChangeArrowheads="1"/>
          </p:cNvSpPr>
          <p:nvPr/>
        </p:nvSpPr>
        <p:spPr bwMode="auto">
          <a:xfrm>
            <a:off x="827088" y="5589588"/>
            <a:ext cx="1223962" cy="3667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
                <a:solidFill>
                  <a:srgbClr val="595959"/>
                </a:solidFill>
              </a:rPr>
              <a:t>cohesión</a:t>
            </a:r>
          </a:p>
        </p:txBody>
      </p:sp>
      <p:sp>
        <p:nvSpPr>
          <p:cNvPr id="29730" name="Text Box 37"/>
          <p:cNvSpPr txBox="1">
            <a:spLocks noChangeArrowheads="1"/>
          </p:cNvSpPr>
          <p:nvPr/>
        </p:nvSpPr>
        <p:spPr bwMode="auto">
          <a:xfrm>
            <a:off x="5867400" y="836613"/>
            <a:ext cx="1657350" cy="366712"/>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
                <a:solidFill>
                  <a:srgbClr val="FFFFFF"/>
                </a:solidFill>
              </a:rPr>
              <a:t>dispersión</a:t>
            </a:r>
          </a:p>
        </p:txBody>
      </p:sp>
      <p:sp>
        <p:nvSpPr>
          <p:cNvPr id="29731" name="Text Box 38"/>
          <p:cNvSpPr txBox="1">
            <a:spLocks noChangeArrowheads="1"/>
          </p:cNvSpPr>
          <p:nvPr/>
        </p:nvSpPr>
        <p:spPr bwMode="auto">
          <a:xfrm>
            <a:off x="7235825" y="2338388"/>
            <a:ext cx="1657350" cy="221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a:solidFill>
                  <a:srgbClr val="595959"/>
                </a:solidFill>
              </a:rPr>
              <a:t>Facilita el diálogo y establece la comunicación.</a:t>
            </a:r>
          </a:p>
          <a:p>
            <a:pPr algn="r" eaLnBrk="1" hangingPunct="1">
              <a:spcBef>
                <a:spcPct val="50000"/>
              </a:spcBef>
            </a:pPr>
            <a:r>
              <a:rPr lang="es-ES" sz="1400">
                <a:solidFill>
                  <a:srgbClr val="595959"/>
                </a:solidFill>
              </a:rPr>
              <a:t>Ayuda pero no impone.</a:t>
            </a:r>
          </a:p>
          <a:p>
            <a:pPr algn="r" eaLnBrk="1" hangingPunct="1">
              <a:spcBef>
                <a:spcPct val="50000"/>
              </a:spcBef>
            </a:pPr>
            <a:r>
              <a:rPr lang="es-ES" sz="1400">
                <a:solidFill>
                  <a:srgbClr val="595959"/>
                </a:solidFill>
              </a:rPr>
              <a:t>Establece el diálogo entre los miembros del grupo.</a:t>
            </a:r>
          </a:p>
        </p:txBody>
      </p:sp>
      <p:sp>
        <p:nvSpPr>
          <p:cNvPr id="29732" name="Text Box 39"/>
          <p:cNvSpPr txBox="1">
            <a:spLocks noChangeArrowheads="1"/>
          </p:cNvSpPr>
          <p:nvPr/>
        </p:nvSpPr>
        <p:spPr bwMode="auto">
          <a:xfrm>
            <a:off x="250825" y="836613"/>
            <a:ext cx="1657350"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a:solidFill>
                  <a:srgbClr val="595959"/>
                </a:solidFill>
              </a:rPr>
              <a:t>El grupo: funciona con tiempo limitado, preciso y regular, en sesiones de 90min, aprox.</a:t>
            </a:r>
          </a:p>
        </p:txBody>
      </p:sp>
    </p:spTree>
    <p:extLst>
      <p:ext uri="{BB962C8B-B14F-4D97-AF65-F5344CB8AC3E}">
        <p14:creationId xmlns:p14="http://schemas.microsoft.com/office/powerpoint/2010/main" val="1567089620"/>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p:cNvSpPr>
            <a:spLocks noGrp="1" noChangeArrowheads="1"/>
          </p:cNvSpPr>
          <p:nvPr>
            <p:ph type="title" idx="4294967295"/>
          </p:nvPr>
        </p:nvSpPr>
        <p:spPr>
          <a:xfrm>
            <a:off x="990600" y="228600"/>
            <a:ext cx="8153400" cy="990600"/>
          </a:xfrm>
        </p:spPr>
        <p:txBody>
          <a:bodyPr/>
          <a:lstStyle/>
          <a:p>
            <a:r>
              <a:rPr lang="es-ES" smtClean="0"/>
              <a:t>El papel del coordinador</a:t>
            </a:r>
          </a:p>
        </p:txBody>
      </p:sp>
      <p:sp>
        <p:nvSpPr>
          <p:cNvPr id="32771" name="Text Box 5"/>
          <p:cNvSpPr txBox="1">
            <a:spLocks noChangeArrowheads="1"/>
          </p:cNvSpPr>
          <p:nvPr/>
        </p:nvSpPr>
        <p:spPr bwMode="auto">
          <a:xfrm>
            <a:off x="250825" y="981075"/>
            <a:ext cx="61198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sz="2000">
                <a:solidFill>
                  <a:prstClr val="black"/>
                </a:solidFill>
              </a:rPr>
              <a:t>Si todos los roles están ocupados por los miembros del grupo, ¿cuál es el lugar del coordinador?</a:t>
            </a:r>
          </a:p>
        </p:txBody>
      </p:sp>
      <p:sp>
        <p:nvSpPr>
          <p:cNvPr id="32772" name="Rectangle 6"/>
          <p:cNvSpPr>
            <a:spLocks noChangeArrowheads="1"/>
          </p:cNvSpPr>
          <p:nvPr/>
        </p:nvSpPr>
        <p:spPr bwMode="auto">
          <a:xfrm>
            <a:off x="3852863" y="1330325"/>
            <a:ext cx="1439862" cy="360363"/>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solidFill>
                <a:prstClr val="black"/>
              </a:solidFill>
            </a:endParaRPr>
          </a:p>
        </p:txBody>
      </p:sp>
      <p:sp>
        <p:nvSpPr>
          <p:cNvPr id="32773" name="Text Box 7"/>
          <p:cNvSpPr txBox="1">
            <a:spLocks noChangeArrowheads="1"/>
          </p:cNvSpPr>
          <p:nvPr/>
        </p:nvSpPr>
        <p:spPr bwMode="auto">
          <a:xfrm>
            <a:off x="323850" y="2133600"/>
            <a:ext cx="28082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
                <a:solidFill>
                  <a:prstClr val="black"/>
                </a:solidFill>
              </a:rPr>
              <a:t>LECTURA GRUPAL</a:t>
            </a:r>
          </a:p>
        </p:txBody>
      </p:sp>
      <p:sp>
        <p:nvSpPr>
          <p:cNvPr id="32774" name="Text Box 8"/>
          <p:cNvSpPr txBox="1">
            <a:spLocks noChangeArrowheads="1"/>
          </p:cNvSpPr>
          <p:nvPr/>
        </p:nvSpPr>
        <p:spPr bwMode="auto">
          <a:xfrm>
            <a:off x="5940425" y="1916113"/>
            <a:ext cx="23034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
                <a:solidFill>
                  <a:prstClr val="black"/>
                </a:solidFill>
              </a:rPr>
              <a:t>TRABAJO INTERPRETATIVO</a:t>
            </a:r>
          </a:p>
        </p:txBody>
      </p:sp>
      <p:cxnSp>
        <p:nvCxnSpPr>
          <p:cNvPr id="32775" name="AutoShape 9"/>
          <p:cNvCxnSpPr>
            <a:cxnSpLocks noChangeShapeType="1"/>
            <a:stCxn id="32772" idx="2"/>
            <a:endCxn id="32773" idx="0"/>
          </p:cNvCxnSpPr>
          <p:nvPr/>
        </p:nvCxnSpPr>
        <p:spPr bwMode="auto">
          <a:xfrm rot="5400000">
            <a:off x="2929732" y="489744"/>
            <a:ext cx="442912" cy="2844800"/>
          </a:xfrm>
          <a:prstGeom prst="bentConnector3">
            <a:avLst>
              <a:gd name="adj1" fmla="val 49819"/>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32776" name="AutoShape 10"/>
          <p:cNvCxnSpPr>
            <a:cxnSpLocks noChangeShapeType="1"/>
            <a:stCxn id="32772" idx="2"/>
            <a:endCxn id="32774" idx="0"/>
          </p:cNvCxnSpPr>
          <p:nvPr/>
        </p:nvCxnSpPr>
        <p:spPr bwMode="auto">
          <a:xfrm rot="16200000" flipH="1">
            <a:off x="5720556" y="543720"/>
            <a:ext cx="225425" cy="2519362"/>
          </a:xfrm>
          <a:prstGeom prst="bentConnector3">
            <a:avLst>
              <a:gd name="adj1" fmla="val 50000"/>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32777" name="Text Box 11"/>
          <p:cNvSpPr txBox="1">
            <a:spLocks noChangeArrowheads="1"/>
          </p:cNvSpPr>
          <p:nvPr/>
        </p:nvSpPr>
        <p:spPr bwMode="auto">
          <a:xfrm>
            <a:off x="323850" y="2997200"/>
            <a:ext cx="2376488"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sz="1400">
                <a:solidFill>
                  <a:prstClr val="black"/>
                </a:solidFill>
              </a:rPr>
              <a:t>Los acontecimientos grupales son la expresión de un sentido “oculto” que la interpretación devela “hace consciente lo inconsciente”</a:t>
            </a:r>
          </a:p>
        </p:txBody>
      </p:sp>
      <p:cxnSp>
        <p:nvCxnSpPr>
          <p:cNvPr id="32778" name="AutoShape 12"/>
          <p:cNvCxnSpPr>
            <a:cxnSpLocks noChangeShapeType="1"/>
            <a:stCxn id="32773" idx="2"/>
            <a:endCxn id="32777" idx="0"/>
          </p:cNvCxnSpPr>
          <p:nvPr/>
        </p:nvCxnSpPr>
        <p:spPr bwMode="auto">
          <a:xfrm rot="5400000">
            <a:off x="1372394" y="2640807"/>
            <a:ext cx="496887" cy="215900"/>
          </a:xfrm>
          <a:prstGeom prst="curvedConnector3">
            <a:avLst>
              <a:gd name="adj1" fmla="val 49838"/>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2779" name="Text Box 13"/>
          <p:cNvSpPr txBox="1">
            <a:spLocks noChangeArrowheads="1"/>
          </p:cNvSpPr>
          <p:nvPr/>
        </p:nvSpPr>
        <p:spPr bwMode="auto">
          <a:xfrm>
            <a:off x="3635375" y="2205038"/>
            <a:ext cx="1620838"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a:solidFill>
                  <a:prstClr val="black"/>
                </a:solidFill>
              </a:rPr>
              <a:t>Plano discursivo: lo dicho y lo no dicho</a:t>
            </a:r>
          </a:p>
        </p:txBody>
      </p:sp>
      <p:sp>
        <p:nvSpPr>
          <p:cNvPr id="32780" name="Text Box 14"/>
          <p:cNvSpPr txBox="1">
            <a:spLocks noChangeArrowheads="1"/>
          </p:cNvSpPr>
          <p:nvPr/>
        </p:nvSpPr>
        <p:spPr bwMode="auto">
          <a:xfrm>
            <a:off x="5580063" y="3138488"/>
            <a:ext cx="1079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sz="1400">
                <a:solidFill>
                  <a:prstClr val="black"/>
                </a:solidFill>
              </a:rPr>
              <a:t>Silencios</a:t>
            </a:r>
          </a:p>
        </p:txBody>
      </p:sp>
      <p:sp>
        <p:nvSpPr>
          <p:cNvPr id="32781" name="Text Box 15"/>
          <p:cNvSpPr txBox="1">
            <a:spLocks noChangeArrowheads="1"/>
          </p:cNvSpPr>
          <p:nvPr/>
        </p:nvSpPr>
        <p:spPr bwMode="auto">
          <a:xfrm>
            <a:off x="7488238" y="2708275"/>
            <a:ext cx="169227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sz="1400">
                <a:solidFill>
                  <a:prstClr val="black"/>
                </a:solidFill>
              </a:rPr>
              <a:t>Organización del tiempo y el espacio grupal.</a:t>
            </a:r>
          </a:p>
        </p:txBody>
      </p:sp>
      <p:sp>
        <p:nvSpPr>
          <p:cNvPr id="32782" name="Text Box 16"/>
          <p:cNvSpPr txBox="1">
            <a:spLocks noChangeArrowheads="1"/>
          </p:cNvSpPr>
          <p:nvPr/>
        </p:nvSpPr>
        <p:spPr bwMode="auto">
          <a:xfrm>
            <a:off x="4572000" y="3716338"/>
            <a:ext cx="13668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sz="1400">
                <a:solidFill>
                  <a:prstClr val="black"/>
                </a:solidFill>
              </a:rPr>
              <a:t>Plano gestual</a:t>
            </a:r>
          </a:p>
        </p:txBody>
      </p:sp>
      <p:sp>
        <p:nvSpPr>
          <p:cNvPr id="32783" name="Text Box 17"/>
          <p:cNvSpPr txBox="1">
            <a:spLocks noChangeArrowheads="1"/>
          </p:cNvSpPr>
          <p:nvPr/>
        </p:nvSpPr>
        <p:spPr bwMode="auto">
          <a:xfrm>
            <a:off x="5470525" y="4076700"/>
            <a:ext cx="1981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sz="1400">
                <a:solidFill>
                  <a:prstClr val="black"/>
                </a:solidFill>
              </a:rPr>
              <a:t>Psicodramático</a:t>
            </a:r>
          </a:p>
        </p:txBody>
      </p:sp>
      <p:sp>
        <p:nvSpPr>
          <p:cNvPr id="32784" name="Text Box 18"/>
          <p:cNvSpPr txBox="1">
            <a:spLocks noChangeArrowheads="1"/>
          </p:cNvSpPr>
          <p:nvPr/>
        </p:nvSpPr>
        <p:spPr bwMode="auto">
          <a:xfrm>
            <a:off x="6877050" y="4437063"/>
            <a:ext cx="198120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sz="1400">
                <a:solidFill>
                  <a:prstClr val="black"/>
                </a:solidFill>
              </a:rPr>
              <a:t>Dinámica de las relaciones vinculares / movilidad de roles.</a:t>
            </a:r>
          </a:p>
        </p:txBody>
      </p:sp>
      <p:cxnSp>
        <p:nvCxnSpPr>
          <p:cNvPr id="32785" name="AutoShape 19"/>
          <p:cNvCxnSpPr>
            <a:cxnSpLocks noChangeShapeType="1"/>
            <a:stCxn id="32774" idx="1"/>
            <a:endCxn id="32779" idx="3"/>
          </p:cNvCxnSpPr>
          <p:nvPr/>
        </p:nvCxnSpPr>
        <p:spPr bwMode="auto">
          <a:xfrm rot="10800000" flipV="1">
            <a:off x="5256213" y="2236788"/>
            <a:ext cx="684212" cy="333375"/>
          </a:xfrm>
          <a:prstGeom prst="curvedConnector3">
            <a:avLst>
              <a:gd name="adj1" fmla="val 49884"/>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2786" name="AutoShape 20"/>
          <p:cNvCxnSpPr>
            <a:cxnSpLocks noChangeShapeType="1"/>
            <a:stCxn id="32774" idx="1"/>
            <a:endCxn id="32782" idx="0"/>
          </p:cNvCxnSpPr>
          <p:nvPr/>
        </p:nvCxnSpPr>
        <p:spPr bwMode="auto">
          <a:xfrm rot="10800000" flipV="1">
            <a:off x="5256213" y="2236788"/>
            <a:ext cx="684212" cy="1479550"/>
          </a:xfrm>
          <a:prstGeom prst="curved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2787" name="AutoShape 21"/>
          <p:cNvCxnSpPr>
            <a:cxnSpLocks noChangeShapeType="1"/>
            <a:stCxn id="32774" idx="2"/>
            <a:endCxn id="32780" idx="0"/>
          </p:cNvCxnSpPr>
          <p:nvPr/>
        </p:nvCxnSpPr>
        <p:spPr bwMode="auto">
          <a:xfrm rot="5400000">
            <a:off x="6315869" y="2361407"/>
            <a:ext cx="581025" cy="973137"/>
          </a:xfrm>
          <a:prstGeom prst="curvedConnector3">
            <a:avLst>
              <a:gd name="adj1" fmla="val 50000"/>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2788" name="AutoShape 22"/>
          <p:cNvCxnSpPr>
            <a:cxnSpLocks noChangeShapeType="1"/>
            <a:stCxn id="32774" idx="2"/>
            <a:endCxn id="32783" idx="0"/>
          </p:cNvCxnSpPr>
          <p:nvPr/>
        </p:nvCxnSpPr>
        <p:spPr bwMode="auto">
          <a:xfrm rot="5400000">
            <a:off x="6017419" y="3001169"/>
            <a:ext cx="1519237" cy="631825"/>
          </a:xfrm>
          <a:prstGeom prst="curvedConnector3">
            <a:avLst>
              <a:gd name="adj1" fmla="val 49949"/>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2789" name="AutoShape 23"/>
          <p:cNvCxnSpPr>
            <a:cxnSpLocks noChangeShapeType="1"/>
            <a:stCxn id="32774" idx="2"/>
            <a:endCxn id="32784" idx="0"/>
          </p:cNvCxnSpPr>
          <p:nvPr/>
        </p:nvCxnSpPr>
        <p:spPr bwMode="auto">
          <a:xfrm rot="16200000" flipH="1">
            <a:off x="6540500" y="3109913"/>
            <a:ext cx="1879600" cy="774700"/>
          </a:xfrm>
          <a:prstGeom prst="curvedConnector3">
            <a:avLst>
              <a:gd name="adj1" fmla="val 50000"/>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2790" name="AutoShape 24"/>
          <p:cNvCxnSpPr>
            <a:cxnSpLocks noChangeShapeType="1"/>
            <a:stCxn id="32774" idx="2"/>
            <a:endCxn id="32781" idx="1"/>
          </p:cNvCxnSpPr>
          <p:nvPr/>
        </p:nvCxnSpPr>
        <p:spPr bwMode="auto">
          <a:xfrm rot="16200000" flipH="1">
            <a:off x="7032625" y="2617788"/>
            <a:ext cx="515937" cy="395288"/>
          </a:xfrm>
          <a:prstGeom prst="curved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2791" name="Text Box 25"/>
          <p:cNvSpPr txBox="1">
            <a:spLocks noChangeArrowheads="1"/>
          </p:cNvSpPr>
          <p:nvPr/>
        </p:nvSpPr>
        <p:spPr bwMode="auto">
          <a:xfrm>
            <a:off x="2484438" y="3925888"/>
            <a:ext cx="19431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
                <a:solidFill>
                  <a:prstClr val="black"/>
                </a:solidFill>
              </a:rPr>
              <a:t>SOLO PUEDE</a:t>
            </a:r>
          </a:p>
        </p:txBody>
      </p:sp>
      <p:cxnSp>
        <p:nvCxnSpPr>
          <p:cNvPr id="32792" name="AutoShape 26"/>
          <p:cNvCxnSpPr>
            <a:cxnSpLocks noChangeShapeType="1"/>
            <a:stCxn id="32772" idx="2"/>
            <a:endCxn id="32791" idx="0"/>
          </p:cNvCxnSpPr>
          <p:nvPr/>
        </p:nvCxnSpPr>
        <p:spPr bwMode="auto">
          <a:xfrm rot="5400000">
            <a:off x="2897188" y="2249488"/>
            <a:ext cx="2235200" cy="1117600"/>
          </a:xfrm>
          <a:prstGeom prst="bentConnector3">
            <a:avLst>
              <a:gd name="adj1" fmla="val 9940"/>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32793" name="Text Box 27"/>
          <p:cNvSpPr txBox="1">
            <a:spLocks noChangeArrowheads="1"/>
          </p:cNvSpPr>
          <p:nvPr/>
        </p:nvSpPr>
        <p:spPr bwMode="auto">
          <a:xfrm>
            <a:off x="96838" y="4941888"/>
            <a:ext cx="1366837"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sz="1400">
                <a:solidFill>
                  <a:prstClr val="black"/>
                </a:solidFill>
              </a:rPr>
              <a:t>Apuntar algún sentido</a:t>
            </a:r>
          </a:p>
        </p:txBody>
      </p:sp>
      <p:sp>
        <p:nvSpPr>
          <p:cNvPr id="32794" name="Text Box 28"/>
          <p:cNvSpPr txBox="1">
            <a:spLocks noChangeArrowheads="1"/>
          </p:cNvSpPr>
          <p:nvPr/>
        </p:nvSpPr>
        <p:spPr bwMode="auto">
          <a:xfrm>
            <a:off x="539750" y="5445125"/>
            <a:ext cx="1366838"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sz="1400">
                <a:solidFill>
                  <a:prstClr val="black"/>
                </a:solidFill>
              </a:rPr>
              <a:t>Interrogar una rareza</a:t>
            </a:r>
          </a:p>
        </p:txBody>
      </p:sp>
      <p:sp>
        <p:nvSpPr>
          <p:cNvPr id="32795" name="Text Box 29"/>
          <p:cNvSpPr txBox="1">
            <a:spLocks noChangeArrowheads="1"/>
          </p:cNvSpPr>
          <p:nvPr/>
        </p:nvSpPr>
        <p:spPr bwMode="auto">
          <a:xfrm>
            <a:off x="1908175" y="5143500"/>
            <a:ext cx="1366838"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sz="1400">
                <a:solidFill>
                  <a:prstClr val="black"/>
                </a:solidFill>
              </a:rPr>
              <a:t>Resaltar una paradoja</a:t>
            </a:r>
          </a:p>
        </p:txBody>
      </p:sp>
      <p:sp>
        <p:nvSpPr>
          <p:cNvPr id="32796" name="Text Box 30"/>
          <p:cNvSpPr txBox="1">
            <a:spLocks noChangeArrowheads="1"/>
          </p:cNvSpPr>
          <p:nvPr/>
        </p:nvSpPr>
        <p:spPr bwMode="auto">
          <a:xfrm>
            <a:off x="2555875" y="5734050"/>
            <a:ext cx="1366838"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sz="1400">
                <a:solidFill>
                  <a:prstClr val="black"/>
                </a:solidFill>
              </a:rPr>
              <a:t>Indicar alguna insistencia</a:t>
            </a:r>
          </a:p>
        </p:txBody>
      </p:sp>
      <p:sp>
        <p:nvSpPr>
          <p:cNvPr id="32797" name="Text Box 31"/>
          <p:cNvSpPr txBox="1">
            <a:spLocks noChangeArrowheads="1"/>
          </p:cNvSpPr>
          <p:nvPr/>
        </p:nvSpPr>
        <p:spPr bwMode="auto">
          <a:xfrm>
            <a:off x="3887788" y="4868863"/>
            <a:ext cx="1366837"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sz="1400">
                <a:solidFill>
                  <a:prstClr val="black"/>
                </a:solidFill>
              </a:rPr>
              <a:t>Renunciar al saber de la certeza</a:t>
            </a:r>
          </a:p>
        </p:txBody>
      </p:sp>
      <p:cxnSp>
        <p:nvCxnSpPr>
          <p:cNvPr id="32798" name="AutoShape 32"/>
          <p:cNvCxnSpPr>
            <a:cxnSpLocks noChangeShapeType="1"/>
            <a:stCxn id="32791" idx="2"/>
            <a:endCxn id="32793" idx="0"/>
          </p:cNvCxnSpPr>
          <p:nvPr/>
        </p:nvCxnSpPr>
        <p:spPr bwMode="auto">
          <a:xfrm rot="5400000">
            <a:off x="1793875" y="3279775"/>
            <a:ext cx="649288" cy="2674938"/>
          </a:xfrm>
          <a:prstGeom prst="curvedConnector3">
            <a:avLst>
              <a:gd name="adj1" fmla="val 49880"/>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2799" name="AutoShape 33"/>
          <p:cNvCxnSpPr>
            <a:cxnSpLocks noChangeShapeType="1"/>
            <a:stCxn id="32791" idx="2"/>
            <a:endCxn id="32794" idx="0"/>
          </p:cNvCxnSpPr>
          <p:nvPr/>
        </p:nvCxnSpPr>
        <p:spPr bwMode="auto">
          <a:xfrm rot="5400000">
            <a:off x="1763713" y="3752850"/>
            <a:ext cx="1152525" cy="2232025"/>
          </a:xfrm>
          <a:prstGeom prst="curvedConnector3">
            <a:avLst>
              <a:gd name="adj1" fmla="val 50000"/>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2800" name="AutoShape 34"/>
          <p:cNvCxnSpPr>
            <a:cxnSpLocks noChangeShapeType="1"/>
            <a:stCxn id="32791" idx="2"/>
            <a:endCxn id="32795" idx="0"/>
          </p:cNvCxnSpPr>
          <p:nvPr/>
        </p:nvCxnSpPr>
        <p:spPr bwMode="auto">
          <a:xfrm rot="5400000">
            <a:off x="2598738" y="4286250"/>
            <a:ext cx="850900" cy="863600"/>
          </a:xfrm>
          <a:prstGeom prst="curvedConnector3">
            <a:avLst>
              <a:gd name="adj1" fmla="val 50000"/>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2801" name="AutoShape 35"/>
          <p:cNvCxnSpPr>
            <a:cxnSpLocks noChangeShapeType="1"/>
            <a:stCxn id="32791" idx="2"/>
            <a:endCxn id="32796" idx="0"/>
          </p:cNvCxnSpPr>
          <p:nvPr/>
        </p:nvCxnSpPr>
        <p:spPr bwMode="auto">
          <a:xfrm rot="5400000">
            <a:off x="2627313" y="4905375"/>
            <a:ext cx="1441450" cy="215900"/>
          </a:xfrm>
          <a:prstGeom prst="curvedConnector3">
            <a:avLst>
              <a:gd name="adj1" fmla="val 50000"/>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2802" name="AutoShape 36"/>
          <p:cNvCxnSpPr>
            <a:cxnSpLocks noChangeShapeType="1"/>
            <a:stCxn id="32791" idx="2"/>
            <a:endCxn id="32797" idx="0"/>
          </p:cNvCxnSpPr>
          <p:nvPr/>
        </p:nvCxnSpPr>
        <p:spPr bwMode="auto">
          <a:xfrm rot="16200000" flipH="1">
            <a:off x="3725862" y="4022726"/>
            <a:ext cx="576263" cy="1116012"/>
          </a:xfrm>
          <a:prstGeom prst="curvedConnector3">
            <a:avLst>
              <a:gd name="adj1" fmla="val 4986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2803" name="Text Box 37"/>
          <p:cNvSpPr txBox="1">
            <a:spLocks noChangeArrowheads="1"/>
          </p:cNvSpPr>
          <p:nvPr/>
        </p:nvSpPr>
        <p:spPr bwMode="auto">
          <a:xfrm>
            <a:off x="4859338" y="5734050"/>
            <a:ext cx="4211637"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s-ES" sz="1400">
                <a:solidFill>
                  <a:prstClr val="black"/>
                </a:solidFill>
              </a:rPr>
              <a:t>No es el líder-oráculo que todo lo sabe-ve.</a:t>
            </a:r>
          </a:p>
          <a:p>
            <a:pPr eaLnBrk="1" hangingPunct="1">
              <a:spcBef>
                <a:spcPct val="50000"/>
              </a:spcBef>
            </a:pPr>
            <a:r>
              <a:rPr lang="es-ES" sz="1400">
                <a:solidFill>
                  <a:prstClr val="black"/>
                </a:solidFill>
              </a:rPr>
              <a:t>Desde este lugar es el interrogador de lo obvio, provocador y disparador.</a:t>
            </a:r>
          </a:p>
        </p:txBody>
      </p:sp>
      <p:cxnSp>
        <p:nvCxnSpPr>
          <p:cNvPr id="32804" name="AutoShape 39"/>
          <p:cNvCxnSpPr>
            <a:cxnSpLocks noChangeShapeType="1"/>
            <a:stCxn id="32797" idx="2"/>
            <a:endCxn id="32803" idx="1"/>
          </p:cNvCxnSpPr>
          <p:nvPr/>
        </p:nvCxnSpPr>
        <p:spPr bwMode="auto">
          <a:xfrm rot="16200000" flipH="1">
            <a:off x="4438650" y="5732463"/>
            <a:ext cx="554037" cy="287338"/>
          </a:xfrm>
          <a:prstGeom prst="curved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85664533"/>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EC9D3EFB-5C01-49F1-8606-874FF1432662}" type="slidenum">
              <a:rPr lang="es-ES" smtClean="0">
                <a:solidFill>
                  <a:prstClr val="white"/>
                </a:solidFill>
              </a:rPr>
              <a:pPr/>
              <a:t>43</a:t>
            </a:fld>
            <a:endParaRPr lang="es-ES">
              <a:solidFill>
                <a:prstClr val="white"/>
              </a:solidFill>
            </a:endParaRPr>
          </a:p>
        </p:txBody>
      </p:sp>
      <p:sp>
        <p:nvSpPr>
          <p:cNvPr id="4" name="3 Marcador de texto"/>
          <p:cNvSpPr>
            <a:spLocks noGrp="1"/>
          </p:cNvSpPr>
          <p:nvPr>
            <p:ph type="body" sz="half" idx="4294967295"/>
          </p:nvPr>
        </p:nvSpPr>
        <p:spPr>
          <a:xfrm>
            <a:off x="251520" y="404664"/>
            <a:ext cx="8496944" cy="739775"/>
          </a:xfrm>
        </p:spPr>
        <p:txBody>
          <a:bodyPr>
            <a:noAutofit/>
          </a:bodyPr>
          <a:lstStyle/>
          <a:p>
            <a:r>
              <a:rPr lang="es-MX" sz="2800" dirty="0" smtClean="0"/>
              <a:t>Su función consiste en crear, mantener y fomentar la comunicación, a través de un desarrollo progresivo, donde coinciden didáctica, aprendizaje y operatividad. (Pichón)</a:t>
            </a:r>
            <a:endParaRPr lang="es-MX" sz="2800" dirty="0"/>
          </a:p>
        </p:txBody>
      </p:sp>
      <p:pic>
        <p:nvPicPr>
          <p:cNvPr id="1026" name="Picture 2" descr="http://pi-byte.net/file.php/1/CURSOS/EDUCACION/Dinamicas_Grupales.jpg"/>
          <p:cNvPicPr>
            <a:picLocks noGrp="1" noChangeAspect="1" noChangeArrowheads="1"/>
          </p:cNvPicPr>
          <p:nvPr>
            <p:ph type="pic" idx="4294967295"/>
          </p:nvPr>
        </p:nvPicPr>
        <p:blipFill>
          <a:blip r:embed="rId2">
            <a:clrChange>
              <a:clrFrom>
                <a:srgbClr val="FFFFFF"/>
              </a:clrFrom>
              <a:clrTo>
                <a:srgbClr val="FFFFFF">
                  <a:alpha val="0"/>
                </a:srgbClr>
              </a:clrTo>
            </a:clrChange>
            <a:duotone>
              <a:prstClr val="black"/>
              <a:schemeClr val="accent6">
                <a:tint val="45000"/>
                <a:satMod val="400000"/>
              </a:schemeClr>
            </a:duotone>
          </a:blip>
          <a:srcRect/>
          <a:stretch>
            <a:fillRect/>
          </a:stretch>
        </p:blipFill>
        <p:spPr bwMode="auto">
          <a:xfrm>
            <a:off x="1907704" y="1988840"/>
            <a:ext cx="5486400" cy="41148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781637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a:t>
            </a:r>
            <a:endParaRPr lang="es-MX" dirty="0"/>
          </a:p>
        </p:txBody>
      </p:sp>
      <p:sp>
        <p:nvSpPr>
          <p:cNvPr id="3" name="Marcador de texto vertical 2"/>
          <p:cNvSpPr>
            <a:spLocks noGrp="1"/>
          </p:cNvSpPr>
          <p:nvPr>
            <p:ph type="body" orient="vert" idx="1"/>
          </p:nvPr>
        </p:nvSpPr>
        <p:spPr/>
        <p:txBody>
          <a:bodyPr vert="horz"/>
          <a:lstStyle/>
          <a:p>
            <a:r>
              <a:rPr lang="es-MX" dirty="0"/>
              <a:t>Pichón-</a:t>
            </a:r>
            <a:r>
              <a:rPr lang="es-MX" dirty="0" err="1"/>
              <a:t>Rivière</a:t>
            </a:r>
            <a:r>
              <a:rPr lang="es-MX" dirty="0"/>
              <a:t>, Enrique (2003) El proceso grupal, del psicoanálisis a la psicología social. </a:t>
            </a:r>
            <a:r>
              <a:rPr lang="es-MX" dirty="0" err="1"/>
              <a:t>Bns</a:t>
            </a:r>
            <a:r>
              <a:rPr lang="es-MX" dirty="0"/>
              <a:t>. </a:t>
            </a:r>
            <a:r>
              <a:rPr lang="es-MX" dirty="0" err="1"/>
              <a:t>Ars</a:t>
            </a:r>
            <a:r>
              <a:rPr lang="es-MX" dirty="0"/>
              <a:t>.: Nueva Visión. </a:t>
            </a:r>
          </a:p>
          <a:p>
            <a:r>
              <a:rPr lang="es-MX" dirty="0"/>
              <a:t>De </a:t>
            </a:r>
            <a:r>
              <a:rPr lang="es-MX" dirty="0" err="1"/>
              <a:t>Brasi</a:t>
            </a:r>
            <a:r>
              <a:rPr lang="es-MX" dirty="0"/>
              <a:t>, Marta Susana (2008) Relación tarea-grupo operativo en </a:t>
            </a:r>
            <a:r>
              <a:rPr lang="es-MX" dirty="0" err="1"/>
              <a:t>Bauleo</a:t>
            </a:r>
            <a:r>
              <a:rPr lang="es-MX" dirty="0"/>
              <a:t>, Armando y et. al. Propuesta Grupal. México: Plaza y Valdez </a:t>
            </a:r>
          </a:p>
          <a:p>
            <a:r>
              <a:rPr lang="es-MX" dirty="0"/>
              <a:t>Fernández, Ana María (2005) La invención de significaciones y el campo grupal en Subjetividad y cultura, no. 5. Octubre, México: UAM. </a:t>
            </a:r>
          </a:p>
          <a:p>
            <a:r>
              <a:rPr lang="es-MX" dirty="0"/>
              <a:t>Fernández, Ana María (2006) De lo imaginario social a lo imaginario grupal en Tiempo histórico y campo grupal. </a:t>
            </a:r>
            <a:r>
              <a:rPr lang="es-MX" dirty="0" err="1"/>
              <a:t>Bns</a:t>
            </a:r>
            <a:r>
              <a:rPr lang="es-MX" dirty="0"/>
              <a:t>. </a:t>
            </a:r>
            <a:r>
              <a:rPr lang="es-MX" dirty="0" err="1"/>
              <a:t>Ars</a:t>
            </a:r>
            <a:r>
              <a:rPr lang="es-MX" dirty="0"/>
              <a:t>.: Nueva Visión. </a:t>
            </a:r>
            <a:endParaRPr lang="es-MX" dirty="0"/>
          </a:p>
        </p:txBody>
      </p:sp>
    </p:spTree>
    <p:extLst>
      <p:ext uri="{BB962C8B-B14F-4D97-AF65-F5344CB8AC3E}">
        <p14:creationId xmlns:p14="http://schemas.microsoft.com/office/powerpoint/2010/main" val="2580808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a:xfrm>
            <a:off x="8316416" y="2671"/>
            <a:ext cx="609600" cy="441324"/>
          </a:xfrm>
        </p:spPr>
        <p:txBody>
          <a:bodyPr/>
          <a:lstStyle/>
          <a:p>
            <a:fld id="{1E6BD1B3-A382-444B-BE21-0B008D2BFF8D}" type="slidenum">
              <a:rPr lang="es-ES" smtClean="0"/>
              <a:pPr/>
              <a:t>5</a:t>
            </a:fld>
            <a:endParaRPr lang="es-ES"/>
          </a:p>
        </p:txBody>
      </p:sp>
      <p:graphicFrame>
        <p:nvGraphicFramePr>
          <p:cNvPr id="3" name="Diagrama 2"/>
          <p:cNvGraphicFramePr/>
          <p:nvPr>
            <p:extLst>
              <p:ext uri="{D42A27DB-BD31-4B8C-83A1-F6EECF244321}">
                <p14:modId xmlns:p14="http://schemas.microsoft.com/office/powerpoint/2010/main" val="3021325753"/>
              </p:ext>
            </p:extLst>
          </p:nvPr>
        </p:nvGraphicFramePr>
        <p:xfrm>
          <a:off x="395536" y="188640"/>
          <a:ext cx="8424936"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clrChange>
              <a:clrFrom>
                <a:srgbClr val="000000"/>
              </a:clrFrom>
              <a:clrTo>
                <a:srgbClr val="000000">
                  <a:alpha val="0"/>
                </a:srgbClr>
              </a:clrTo>
            </a:clrChange>
          </a:blip>
          <a:stretch>
            <a:fillRect/>
          </a:stretch>
        </p:blipFill>
        <p:spPr>
          <a:xfrm>
            <a:off x="3419872" y="1628800"/>
            <a:ext cx="2638425" cy="2714625"/>
          </a:xfrm>
          <a:prstGeom prst="ellipse">
            <a:avLst/>
          </a:prstGeom>
          <a:ln w="63500" cap="rnd">
            <a:noFill/>
          </a:ln>
          <a:effectLst>
            <a:outerShdw blurRad="381000" dist="292100" dir="5400000" sx="-80000" sy="-18000" rotWithShape="0">
              <a:srgbClr val="000000">
                <a:alpha val="22000"/>
              </a:srgbClr>
            </a:outerShdw>
          </a:effectLst>
        </p:spPr>
      </p:pic>
      <p:sp>
        <p:nvSpPr>
          <p:cNvPr id="5" name="CuadroTexto 4"/>
          <p:cNvSpPr txBox="1"/>
          <p:nvPr/>
        </p:nvSpPr>
        <p:spPr>
          <a:xfrm>
            <a:off x="3503438" y="4077072"/>
            <a:ext cx="2137124" cy="369332"/>
          </a:xfrm>
          <a:prstGeom prst="rect">
            <a:avLst/>
          </a:prstGeom>
          <a:noFill/>
        </p:spPr>
        <p:txBody>
          <a:bodyPr wrap="none" rtlCol="0">
            <a:spAutoFit/>
          </a:bodyPr>
          <a:lstStyle/>
          <a:p>
            <a:r>
              <a:rPr lang="es-MX" dirty="0" smtClean="0"/>
              <a:t>UA Proceso Grupal</a:t>
            </a:r>
            <a:endParaRPr lang="es-MX" dirty="0"/>
          </a:p>
        </p:txBody>
      </p:sp>
    </p:spTree>
    <p:extLst>
      <p:ext uri="{BB962C8B-B14F-4D97-AF65-F5344CB8AC3E}">
        <p14:creationId xmlns:p14="http://schemas.microsoft.com/office/powerpoint/2010/main" val="18864314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t>ECRO</a:t>
            </a:r>
            <a:endParaRPr lang="es-MX" dirty="0"/>
          </a:p>
        </p:txBody>
      </p:sp>
      <p:sp>
        <p:nvSpPr>
          <p:cNvPr id="3" name="Subtítulo 2"/>
          <p:cNvSpPr>
            <a:spLocks noGrp="1"/>
          </p:cNvSpPr>
          <p:nvPr>
            <p:ph type="subTitle" idx="1"/>
          </p:nvPr>
        </p:nvSpPr>
        <p:spPr/>
        <p:txBody>
          <a:bodyPr/>
          <a:lstStyle/>
          <a:p>
            <a:endParaRPr lang="es-MX"/>
          </a:p>
        </p:txBody>
      </p:sp>
    </p:spTree>
    <p:extLst>
      <p:ext uri="{BB962C8B-B14F-4D97-AF65-F5344CB8AC3E}">
        <p14:creationId xmlns:p14="http://schemas.microsoft.com/office/powerpoint/2010/main" val="25101690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323528" y="1052736"/>
            <a:ext cx="2979894" cy="4608512"/>
            <a:chOff x="323528" y="1052736"/>
            <a:chExt cx="2979894" cy="4608512"/>
          </a:xfrm>
        </p:grpSpPr>
        <p:pic>
          <p:nvPicPr>
            <p:cNvPr id="5122" name="Picture 2" descr="http://www.libroshumanos.cl/img/p/1257-463-large.jpg"/>
            <p:cNvPicPr>
              <a:picLocks noChangeAspect="1" noChangeArrowheads="1"/>
            </p:cNvPicPr>
            <p:nvPr/>
          </p:nvPicPr>
          <p:blipFill rotWithShape="1">
            <a:blip r:embed="rId2">
              <a:extLst>
                <a:ext uri="{28A0092B-C50C-407E-A947-70E740481C1C}">
                  <a14:useLocalDpi xmlns:a14="http://schemas.microsoft.com/office/drawing/2010/main" val="0"/>
                </a:ext>
              </a:extLst>
            </a:blip>
            <a:srcRect l="19613" r="18811" b="4771"/>
            <a:stretch/>
          </p:blipFill>
          <p:spPr bwMode="auto">
            <a:xfrm>
              <a:off x="323528" y="1052736"/>
              <a:ext cx="2979894" cy="46085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5" name="WordArt 3"/>
            <p:cNvSpPr>
              <a:spLocks noChangeArrowheads="1" noChangeShapeType="1" noTextEdit="1"/>
            </p:cNvSpPr>
            <p:nvPr/>
          </p:nvSpPr>
          <p:spPr bwMode="auto">
            <a:xfrm>
              <a:off x="1503222" y="1268760"/>
              <a:ext cx="1800200" cy="1512168"/>
            </a:xfrm>
            <a:prstGeom prst="rect">
              <a:avLst/>
            </a:prstGeom>
          </p:spPr>
          <p:txBody>
            <a:bodyPr wrap="none" fromWordArt="1">
              <a:prstTxWarp prst="textInflate">
                <a:avLst>
                  <a:gd name="adj" fmla="val 13634"/>
                </a:avLst>
              </a:prstTxWarp>
              <a:scene3d>
                <a:camera prst="orthographicFront"/>
                <a:lightRig rig="threePt" dir="t"/>
              </a:scene3d>
              <a:sp3d extrusionH="57150">
                <a:bevelT w="38100" h="38100"/>
              </a:sp3d>
            </a:bodyPr>
            <a:lstStyle/>
            <a:p>
              <a:pPr algn="ctr"/>
              <a:r>
                <a:rPr lang="es-MX" sz="3600" b="1" kern="10" cap="all" normalizeH="1"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latin typeface="Verdana"/>
                </a:rPr>
                <a:t>ECRO</a:t>
              </a:r>
            </a:p>
          </p:txBody>
        </p:sp>
      </p:grpSp>
      <p:sp>
        <p:nvSpPr>
          <p:cNvPr id="6" name="Rectangle 4"/>
          <p:cNvSpPr>
            <a:spLocks noChangeArrowheads="1"/>
          </p:cNvSpPr>
          <p:nvPr/>
        </p:nvSpPr>
        <p:spPr bwMode="auto">
          <a:xfrm>
            <a:off x="3419872" y="1412776"/>
            <a:ext cx="5544616" cy="4105051"/>
          </a:xfrm>
          <a:prstGeom prst="rect">
            <a:avLst/>
          </a:prstGeom>
          <a:noFill/>
          <a:ln w="3175">
            <a:noFill/>
            <a:miter lim="800000"/>
            <a:headEnd/>
            <a:tailEnd/>
          </a:ln>
          <a:effectLst/>
        </p:spPr>
        <p:txBody>
          <a:bodyPr anchor="ctr">
            <a:flatTx/>
          </a:bodyPr>
          <a:lstStyle/>
          <a:p>
            <a:pPr algn="ctr"/>
            <a:r>
              <a:rPr lang="es-MX" sz="3200" i="1" dirty="0">
                <a:solidFill>
                  <a:schemeClr val="accent2">
                    <a:lumMod val="50000"/>
                  </a:schemeClr>
                </a:solidFill>
                <a:latin typeface="Arial" pitchFamily="34" charset="0"/>
                <a:cs typeface="Arial" pitchFamily="34" charset="0"/>
              </a:rPr>
              <a:t>Conjunto organizado de </a:t>
            </a:r>
            <a:r>
              <a:rPr lang="es-MX" sz="3200" b="1" i="1" dirty="0">
                <a:solidFill>
                  <a:srgbClr val="C00000"/>
                </a:solidFill>
                <a:latin typeface="Arial" pitchFamily="34" charset="0"/>
                <a:cs typeface="Arial" pitchFamily="34" charset="0"/>
              </a:rPr>
              <a:t>conceptos</a:t>
            </a:r>
            <a:r>
              <a:rPr lang="es-MX" sz="3200" i="1" dirty="0">
                <a:solidFill>
                  <a:srgbClr val="C00000"/>
                </a:solidFill>
                <a:latin typeface="Arial" pitchFamily="34" charset="0"/>
                <a:cs typeface="Arial" pitchFamily="34" charset="0"/>
              </a:rPr>
              <a:t> </a:t>
            </a:r>
            <a:r>
              <a:rPr lang="es-MX" sz="3200" i="1" dirty="0">
                <a:solidFill>
                  <a:schemeClr val="accent2">
                    <a:lumMod val="50000"/>
                  </a:schemeClr>
                </a:solidFill>
                <a:latin typeface="Arial" pitchFamily="34" charset="0"/>
                <a:cs typeface="Arial" pitchFamily="34" charset="0"/>
              </a:rPr>
              <a:t>generales, teóricos, </a:t>
            </a:r>
            <a:r>
              <a:rPr lang="es-MX" sz="3200" b="1" i="1" dirty="0">
                <a:solidFill>
                  <a:srgbClr val="C00000"/>
                </a:solidFill>
                <a:latin typeface="Arial" pitchFamily="34" charset="0"/>
                <a:cs typeface="Arial" pitchFamily="34" charset="0"/>
              </a:rPr>
              <a:t>referidos</a:t>
            </a:r>
            <a:r>
              <a:rPr lang="es-MX" sz="3200" i="1" dirty="0">
                <a:solidFill>
                  <a:srgbClr val="C00000"/>
                </a:solidFill>
                <a:latin typeface="Arial" pitchFamily="34" charset="0"/>
                <a:cs typeface="Arial" pitchFamily="34" charset="0"/>
              </a:rPr>
              <a:t> </a:t>
            </a:r>
            <a:r>
              <a:rPr lang="es-MX" sz="3200" i="1" dirty="0">
                <a:solidFill>
                  <a:schemeClr val="accent2">
                    <a:lumMod val="50000"/>
                  </a:schemeClr>
                </a:solidFill>
                <a:latin typeface="Arial" pitchFamily="34" charset="0"/>
                <a:cs typeface="Arial" pitchFamily="34" charset="0"/>
              </a:rPr>
              <a:t>a un </a:t>
            </a:r>
            <a:r>
              <a:rPr lang="es-MX" sz="3200" b="1" i="1" dirty="0">
                <a:solidFill>
                  <a:srgbClr val="C00000"/>
                </a:solidFill>
                <a:latin typeface="Arial" pitchFamily="34" charset="0"/>
                <a:cs typeface="Arial" pitchFamily="34" charset="0"/>
              </a:rPr>
              <a:t>sector de lo real</a:t>
            </a:r>
            <a:r>
              <a:rPr lang="es-MX" sz="3200" i="1" dirty="0">
                <a:solidFill>
                  <a:srgbClr val="C00000"/>
                </a:solidFill>
                <a:latin typeface="Arial" pitchFamily="34" charset="0"/>
                <a:cs typeface="Arial" pitchFamily="34" charset="0"/>
              </a:rPr>
              <a:t>, </a:t>
            </a:r>
            <a:r>
              <a:rPr lang="es-MX" sz="3200" i="1" dirty="0">
                <a:solidFill>
                  <a:schemeClr val="accent2">
                    <a:lumMod val="50000"/>
                  </a:schemeClr>
                </a:solidFill>
                <a:latin typeface="Arial" pitchFamily="34" charset="0"/>
                <a:cs typeface="Arial" pitchFamily="34" charset="0"/>
              </a:rPr>
              <a:t>a un determinado universo de discurso, que permiten una </a:t>
            </a:r>
            <a:r>
              <a:rPr lang="es-MX" sz="3200" b="1" i="1" dirty="0">
                <a:solidFill>
                  <a:srgbClr val="C00000"/>
                </a:solidFill>
                <a:latin typeface="Arial" pitchFamily="34" charset="0"/>
                <a:cs typeface="Arial" pitchFamily="34" charset="0"/>
              </a:rPr>
              <a:t>aproximación instrumental </a:t>
            </a:r>
            <a:r>
              <a:rPr lang="es-MX" sz="3200" i="1" dirty="0">
                <a:solidFill>
                  <a:schemeClr val="accent2">
                    <a:lumMod val="50000"/>
                  </a:schemeClr>
                </a:solidFill>
                <a:latin typeface="Arial" pitchFamily="34" charset="0"/>
                <a:cs typeface="Arial" pitchFamily="34" charset="0"/>
              </a:rPr>
              <a:t>al objeto </a:t>
            </a:r>
            <a:r>
              <a:rPr lang="es-MX" sz="3200" i="1" dirty="0" smtClean="0">
                <a:solidFill>
                  <a:schemeClr val="accent2">
                    <a:lumMod val="50000"/>
                  </a:schemeClr>
                </a:solidFill>
                <a:latin typeface="Arial" pitchFamily="34" charset="0"/>
                <a:cs typeface="Arial" pitchFamily="34" charset="0"/>
              </a:rPr>
              <a:t>concreto.</a:t>
            </a:r>
            <a:endParaRPr lang="es-ES" sz="3200" i="1" dirty="0">
              <a:solidFill>
                <a:schemeClr val="accent2">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1551440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69849502"/>
              </p:ext>
            </p:extLst>
          </p:nvPr>
        </p:nvGraphicFramePr>
        <p:xfrm>
          <a:off x="0" y="30832"/>
          <a:ext cx="9144000" cy="68271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0" y="0"/>
            <a:ext cx="3043676" cy="2282757"/>
          </a:xfrm>
          <a:prstGeom prst="rect">
            <a:avLst/>
          </a:prstGeom>
        </p:spPr>
      </p:pic>
    </p:spTree>
    <p:extLst>
      <p:ext uri="{BB962C8B-B14F-4D97-AF65-F5344CB8AC3E}">
        <p14:creationId xmlns:p14="http://schemas.microsoft.com/office/powerpoint/2010/main" val="232390882"/>
      </p:ext>
    </p:extLst>
  </p:cSld>
  <p:clrMapOvr>
    <a:masterClrMapping/>
  </p:clrMapOvr>
  <p:transition spd="slow">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Dispositivo grupal</a:t>
            </a:r>
            <a:endParaRPr lang="es-MX"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2375191779"/>
      </p:ext>
    </p:extLst>
  </p:cSld>
  <p:clrMapOvr>
    <a:masterClrMapping/>
  </p:clrMapOvr>
</p:sld>
</file>

<file path=ppt/theme/theme1.xml><?xml version="1.0" encoding="utf-8"?>
<a:theme xmlns:a="http://schemas.openxmlformats.org/drawingml/2006/main" name="Base">
  <a:themeElements>
    <a:clrScheme name="Personalizado 2">
      <a:dk1>
        <a:sysClr val="windowText" lastClr="000000"/>
      </a:dk1>
      <a:lt1>
        <a:sysClr val="window" lastClr="FFFFFF"/>
      </a:lt1>
      <a:dk2>
        <a:srgbClr val="455F51"/>
      </a:dk2>
      <a:lt2>
        <a:srgbClr val="E2DFCC"/>
      </a:lt2>
      <a:accent1>
        <a:srgbClr val="31521B"/>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Base">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e">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446C221D-F63F-4DD8-B509-CFE168687BF2}"/>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TM03457444[[fn=Base]]</Template>
  <TotalTime>531</TotalTime>
  <Words>1939</Words>
  <Application>Microsoft Office PowerPoint</Application>
  <PresentationFormat>Presentación en pantalla (4:3)</PresentationFormat>
  <Paragraphs>247</Paragraphs>
  <Slides>44</Slides>
  <Notes>5</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44</vt:i4>
      </vt:variant>
    </vt:vector>
  </HeadingPairs>
  <TitlesOfParts>
    <vt:vector size="52" baseType="lpstr">
      <vt:lpstr>AR CHRISTY</vt:lpstr>
      <vt:lpstr>Arial</vt:lpstr>
      <vt:lpstr>Calibri</vt:lpstr>
      <vt:lpstr>Corbel</vt:lpstr>
      <vt:lpstr>Times New Roman</vt:lpstr>
      <vt:lpstr>Verdana</vt:lpstr>
      <vt:lpstr>Webdings</vt:lpstr>
      <vt:lpstr>Base</vt:lpstr>
      <vt:lpstr>Estructura y funcionamiento del grupo</vt:lpstr>
      <vt:lpstr>Presentación de PowerPoint</vt:lpstr>
      <vt:lpstr>Guion explicativo para el empleo de este material.</vt:lpstr>
      <vt:lpstr>Presentación</vt:lpstr>
      <vt:lpstr>Presentación de PowerPoint</vt:lpstr>
      <vt:lpstr>ECRO</vt:lpstr>
      <vt:lpstr>Presentación de PowerPoint</vt:lpstr>
      <vt:lpstr>Presentación de PowerPoint</vt:lpstr>
      <vt:lpstr>Dispositivo grupal</vt:lpstr>
      <vt:lpstr>Presentación de PowerPoint</vt:lpstr>
      <vt:lpstr>Encuadre debe incluir:</vt:lpstr>
      <vt:lpstr>Consideraciones sobre el encuadre</vt:lpstr>
      <vt:lpstr>Análisis del cono invertido</vt:lpstr>
      <vt:lpstr>Presentación de PowerPoint</vt:lpstr>
      <vt:lpstr>Etapas de un grupo</vt:lpstr>
      <vt:lpstr>Presentación de PowerPoint</vt:lpstr>
      <vt:lpstr>Presentación de PowerPoint</vt:lpstr>
      <vt:lpstr>Presentación de PowerPoint</vt:lpstr>
      <vt:lpstr>Presentación de PowerPoint</vt:lpstr>
      <vt:lpstr>El vínculo</vt:lpstr>
      <vt:lpstr>La noción de vínculo que para la concepción operativa es una noción grupal.</vt:lpstr>
      <vt:lpstr>El vínculo implica los dos miedos básicos</vt:lpstr>
      <vt:lpstr>El grupo enfrenta dos tipos de tarea</vt:lpstr>
      <vt:lpstr>Presentación de PowerPoint</vt:lpstr>
      <vt:lpstr>Presentación de PowerPoint</vt:lpstr>
      <vt:lpstr>Presentación de PowerPoint</vt:lpstr>
      <vt:lpstr>Presentación de PowerPoint</vt:lpstr>
      <vt:lpstr>Presentación de PowerPoint</vt:lpstr>
      <vt:lpstr>¿Cuál es la capacidad de una persona para influir en otros?</vt:lpstr>
      <vt:lpstr>El grupo genera discurso todo el tiempo</vt:lpstr>
      <vt:lpstr>Con TAREA o sin TAREA el grupo “habla”</vt:lpstr>
      <vt:lpstr>Coherencia</vt:lpstr>
      <vt:lpstr>Cohesión</vt:lpstr>
      <vt:lpstr>Temáticas</vt:lpstr>
      <vt:lpstr>La importancia de las lexias</vt:lpstr>
      <vt:lpstr>Presentación de PowerPoint</vt:lpstr>
      <vt:lpstr>Ejemplos de lexias: ¿de qué se habla?</vt:lpstr>
      <vt:lpstr>Ejemplos de lexias: ¿de qué se habla?</vt:lpstr>
      <vt:lpstr>Ejemplos de lexias: ¿de qué se habla?</vt:lpstr>
      <vt:lpstr>Ejemplos de lexias: ¿de qué se habla?</vt:lpstr>
      <vt:lpstr>Roles en el Grupo Operativo</vt:lpstr>
      <vt:lpstr>El papel del coordinador</vt:lpstr>
      <vt:lpstr>Presentación de PowerPoint</vt:lpstr>
      <vt:lpstr>Referencias</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Estructura y funcionamiento del grupo</dc:title>
  <dc:creator>UAEM</dc:creator>
  <cp:lastModifiedBy>nina</cp:lastModifiedBy>
  <cp:revision>13</cp:revision>
  <dcterms:created xsi:type="dcterms:W3CDTF">2016-06-13T19:01:37Z</dcterms:created>
  <dcterms:modified xsi:type="dcterms:W3CDTF">2016-10-13T03:02:17Z</dcterms:modified>
</cp:coreProperties>
</file>