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37"/>
  </p:notesMasterIdLst>
  <p:sldIdLst>
    <p:sldId id="256" r:id="rId2"/>
    <p:sldId id="327" r:id="rId3"/>
    <p:sldId id="328" r:id="rId4"/>
    <p:sldId id="258" r:id="rId5"/>
    <p:sldId id="329" r:id="rId6"/>
    <p:sldId id="330" r:id="rId7"/>
    <p:sldId id="261" r:id="rId8"/>
    <p:sldId id="262" r:id="rId9"/>
    <p:sldId id="308" r:id="rId10"/>
    <p:sldId id="264" r:id="rId11"/>
    <p:sldId id="263" r:id="rId12"/>
    <p:sldId id="265" r:id="rId13"/>
    <p:sldId id="266" r:id="rId14"/>
    <p:sldId id="309" r:id="rId15"/>
    <p:sldId id="313" r:id="rId16"/>
    <p:sldId id="314" r:id="rId17"/>
    <p:sldId id="315" r:id="rId18"/>
    <p:sldId id="316" r:id="rId19"/>
    <p:sldId id="311" r:id="rId20"/>
    <p:sldId id="317" r:id="rId21"/>
    <p:sldId id="312" r:id="rId22"/>
    <p:sldId id="318" r:id="rId23"/>
    <p:sldId id="320" r:id="rId24"/>
    <p:sldId id="319" r:id="rId25"/>
    <p:sldId id="268" r:id="rId26"/>
    <p:sldId id="269" r:id="rId27"/>
    <p:sldId id="279" r:id="rId28"/>
    <p:sldId id="321" r:id="rId29"/>
    <p:sldId id="278" r:id="rId30"/>
    <p:sldId id="323" r:id="rId31"/>
    <p:sldId id="325" r:id="rId32"/>
    <p:sldId id="324" r:id="rId33"/>
    <p:sldId id="326" r:id="rId34"/>
    <p:sldId id="260" r:id="rId35"/>
    <p:sldId id="322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42" autoAdjust="0"/>
    <p:restoredTop sz="94660"/>
  </p:normalViewPr>
  <p:slideViewPr>
    <p:cSldViewPr>
      <p:cViewPr varScale="1">
        <p:scale>
          <a:sx n="71" d="100"/>
          <a:sy n="71" d="100"/>
        </p:scale>
        <p:origin x="126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744C73-CF89-44E6-8237-A9263160A1CE}" type="doc">
      <dgm:prSet loTypeId="urn:microsoft.com/office/officeart/2005/8/layout/arrow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456E002B-A706-4E54-B8FD-0F091EEA0D86}">
      <dgm:prSet phldrT="[Tex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MX" sz="2400" b="1" dirty="0" smtClean="0"/>
            <a:t>Burguesía: </a:t>
          </a:r>
          <a:r>
            <a:rPr lang="es-MX" sz="2400" dirty="0" smtClean="0"/>
            <a:t>propietaria de los medios de producción.</a:t>
          </a:r>
          <a:endParaRPr lang="es-MX" sz="2400" dirty="0"/>
        </a:p>
      </dgm:t>
    </dgm:pt>
    <dgm:pt modelId="{2E8F5A41-D41B-49E6-BAEB-92ADD793B005}" type="parTrans" cxnId="{7F83F5FF-DD15-4FDE-986C-DC2F3AB914C4}">
      <dgm:prSet/>
      <dgm:spPr/>
      <dgm:t>
        <a:bodyPr/>
        <a:lstStyle/>
        <a:p>
          <a:endParaRPr lang="es-MX"/>
        </a:p>
      </dgm:t>
    </dgm:pt>
    <dgm:pt modelId="{8CCBAA8A-ECEB-4EDE-9535-FE394F58C1AE}" type="sibTrans" cxnId="{7F83F5FF-DD15-4FDE-986C-DC2F3AB914C4}">
      <dgm:prSet/>
      <dgm:spPr/>
      <dgm:t>
        <a:bodyPr/>
        <a:lstStyle/>
        <a:p>
          <a:endParaRPr lang="es-MX"/>
        </a:p>
      </dgm:t>
    </dgm:pt>
    <dgm:pt modelId="{ECE53234-86AD-4664-BCAE-283351222783}">
      <dgm:prSet phldrT="[Tex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MX" sz="2400" b="1" dirty="0" smtClean="0"/>
            <a:t>Obreros: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MX" sz="2400" dirty="0" smtClean="0"/>
            <a:t>Viven la explotación del hombre por el hombre.</a:t>
          </a:r>
          <a:endParaRPr lang="es-MX" sz="2400" dirty="0"/>
        </a:p>
      </dgm:t>
    </dgm:pt>
    <dgm:pt modelId="{70A044E7-B711-4CB8-8A03-4259E84F1BE4}" type="parTrans" cxnId="{7489669C-FC48-4A65-84A2-2C0DA0256D60}">
      <dgm:prSet/>
      <dgm:spPr/>
      <dgm:t>
        <a:bodyPr/>
        <a:lstStyle/>
        <a:p>
          <a:endParaRPr lang="es-MX"/>
        </a:p>
      </dgm:t>
    </dgm:pt>
    <dgm:pt modelId="{E27434A4-34A8-475E-AB53-7510BBAC5B72}" type="sibTrans" cxnId="{7489669C-FC48-4A65-84A2-2C0DA0256D60}">
      <dgm:prSet/>
      <dgm:spPr/>
      <dgm:t>
        <a:bodyPr/>
        <a:lstStyle/>
        <a:p>
          <a:endParaRPr lang="es-MX"/>
        </a:p>
      </dgm:t>
    </dgm:pt>
    <dgm:pt modelId="{5AA7CB8A-02EE-4C6D-BFD8-A1E154A869B6}" type="pres">
      <dgm:prSet presAssocID="{A5744C73-CF89-44E6-8237-A9263160A1C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143ED55-9626-4B81-AC96-98FF130A00FE}" type="pres">
      <dgm:prSet presAssocID="{A5744C73-CF89-44E6-8237-A9263160A1CE}" presName="divider" presStyleLbl="fgShp" presStyleIdx="0" presStyleCnt="1"/>
      <dgm:spPr/>
    </dgm:pt>
    <dgm:pt modelId="{423CDB53-A4A9-4599-ACBB-67EA350F762C}" type="pres">
      <dgm:prSet presAssocID="{456E002B-A706-4E54-B8FD-0F091EEA0D86}" presName="downArrow" presStyleLbl="node1" presStyleIdx="0" presStyleCnt="2"/>
      <dgm:spPr/>
    </dgm:pt>
    <dgm:pt modelId="{904F36FA-2E0F-4BFA-91AE-C2E7EA7B38C6}" type="pres">
      <dgm:prSet presAssocID="{456E002B-A706-4E54-B8FD-0F091EEA0D86}" presName="downArrowText" presStyleLbl="revTx" presStyleIdx="0" presStyleCnt="2" custScaleX="130426" custScaleY="12817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04C58A-5ED7-45A8-B73C-E8483DB6D1D1}" type="pres">
      <dgm:prSet presAssocID="{ECE53234-86AD-4664-BCAE-283351222783}" presName="upArrow" presStyleLbl="node1" presStyleIdx="1" presStyleCnt="2"/>
      <dgm:spPr/>
    </dgm:pt>
    <dgm:pt modelId="{CC5D908C-F383-4418-B217-1B753B4CADBA}" type="pres">
      <dgm:prSet presAssocID="{ECE53234-86AD-4664-BCAE-283351222783}" presName="upArrowText" presStyleLbl="revTx" presStyleIdx="1" presStyleCnt="2" custScaleX="144908" custScaleY="11825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F83F5FF-DD15-4FDE-986C-DC2F3AB914C4}" srcId="{A5744C73-CF89-44E6-8237-A9263160A1CE}" destId="{456E002B-A706-4E54-B8FD-0F091EEA0D86}" srcOrd="0" destOrd="0" parTransId="{2E8F5A41-D41B-49E6-BAEB-92ADD793B005}" sibTransId="{8CCBAA8A-ECEB-4EDE-9535-FE394F58C1AE}"/>
    <dgm:cxn modelId="{2050FD2A-965B-47B5-800B-FCC906174CFE}" type="presOf" srcId="{456E002B-A706-4E54-B8FD-0F091EEA0D86}" destId="{904F36FA-2E0F-4BFA-91AE-C2E7EA7B38C6}" srcOrd="0" destOrd="0" presId="urn:microsoft.com/office/officeart/2005/8/layout/arrow3"/>
    <dgm:cxn modelId="{07B8021E-BF4A-4909-A37F-8B732CD907E4}" type="presOf" srcId="{A5744C73-CF89-44E6-8237-A9263160A1CE}" destId="{5AA7CB8A-02EE-4C6D-BFD8-A1E154A869B6}" srcOrd="0" destOrd="0" presId="urn:microsoft.com/office/officeart/2005/8/layout/arrow3"/>
    <dgm:cxn modelId="{F55E7868-9571-4251-8AE8-092CF1B20F57}" type="presOf" srcId="{ECE53234-86AD-4664-BCAE-283351222783}" destId="{CC5D908C-F383-4418-B217-1B753B4CADBA}" srcOrd="0" destOrd="0" presId="urn:microsoft.com/office/officeart/2005/8/layout/arrow3"/>
    <dgm:cxn modelId="{7489669C-FC48-4A65-84A2-2C0DA0256D60}" srcId="{A5744C73-CF89-44E6-8237-A9263160A1CE}" destId="{ECE53234-86AD-4664-BCAE-283351222783}" srcOrd="1" destOrd="0" parTransId="{70A044E7-B711-4CB8-8A03-4259E84F1BE4}" sibTransId="{E27434A4-34A8-475E-AB53-7510BBAC5B72}"/>
    <dgm:cxn modelId="{86399DB1-134F-4ECC-A13F-9074D45AB9B8}" type="presParOf" srcId="{5AA7CB8A-02EE-4C6D-BFD8-A1E154A869B6}" destId="{F143ED55-9626-4B81-AC96-98FF130A00FE}" srcOrd="0" destOrd="0" presId="urn:microsoft.com/office/officeart/2005/8/layout/arrow3"/>
    <dgm:cxn modelId="{42F2F59D-A382-4FEE-99E1-149265C84CA1}" type="presParOf" srcId="{5AA7CB8A-02EE-4C6D-BFD8-A1E154A869B6}" destId="{423CDB53-A4A9-4599-ACBB-67EA350F762C}" srcOrd="1" destOrd="0" presId="urn:microsoft.com/office/officeart/2005/8/layout/arrow3"/>
    <dgm:cxn modelId="{D231D667-79C7-4C47-A0DE-B798D5604C63}" type="presParOf" srcId="{5AA7CB8A-02EE-4C6D-BFD8-A1E154A869B6}" destId="{904F36FA-2E0F-4BFA-91AE-C2E7EA7B38C6}" srcOrd="2" destOrd="0" presId="urn:microsoft.com/office/officeart/2005/8/layout/arrow3"/>
    <dgm:cxn modelId="{59918241-64D9-40BD-A060-FFECD5A59515}" type="presParOf" srcId="{5AA7CB8A-02EE-4C6D-BFD8-A1E154A869B6}" destId="{1D04C58A-5ED7-45A8-B73C-E8483DB6D1D1}" srcOrd="3" destOrd="0" presId="urn:microsoft.com/office/officeart/2005/8/layout/arrow3"/>
    <dgm:cxn modelId="{BCB5C583-C0B7-4D4E-AA3A-D42B195515A0}" type="presParOf" srcId="{5AA7CB8A-02EE-4C6D-BFD8-A1E154A869B6}" destId="{CC5D908C-F383-4418-B217-1B753B4CADBA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3F2F94-80AB-4C30-896D-2DE531A63C51}" type="doc">
      <dgm:prSet loTypeId="urn:microsoft.com/office/officeart/2005/8/layout/process3" loCatId="process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es-MX"/>
        </a:p>
      </dgm:t>
    </dgm:pt>
    <dgm:pt modelId="{D61000D7-854B-4C23-AD87-69DECAF6A016}">
      <dgm:prSet phldrT="[Texto]"/>
      <dgm:spPr/>
      <dgm:t>
        <a:bodyPr/>
        <a:lstStyle/>
        <a:p>
          <a:r>
            <a:rPr lang="es-MX" dirty="0" smtClean="0"/>
            <a:t>Primero </a:t>
          </a:r>
          <a:endParaRPr lang="es-MX" dirty="0"/>
        </a:p>
      </dgm:t>
    </dgm:pt>
    <dgm:pt modelId="{4DB46B50-6BF9-492D-8B3E-AB2B5CA48FEC}" type="parTrans" cxnId="{1448162D-99B7-4376-91D1-0A145E2C072B}">
      <dgm:prSet/>
      <dgm:spPr/>
      <dgm:t>
        <a:bodyPr/>
        <a:lstStyle/>
        <a:p>
          <a:endParaRPr lang="es-MX"/>
        </a:p>
      </dgm:t>
    </dgm:pt>
    <dgm:pt modelId="{019F29AD-629B-45BE-BB6C-86E2605022AA}" type="sibTrans" cxnId="{1448162D-99B7-4376-91D1-0A145E2C072B}">
      <dgm:prSet/>
      <dgm:spPr/>
      <dgm:t>
        <a:bodyPr/>
        <a:lstStyle/>
        <a:p>
          <a:endParaRPr lang="es-MX"/>
        </a:p>
      </dgm:t>
    </dgm:pt>
    <dgm:pt modelId="{C78A8E56-35BB-4C45-86F8-CAD168992158}">
      <dgm:prSet phldrT="[Texto]"/>
      <dgm:spPr/>
      <dgm:t>
        <a:bodyPr/>
        <a:lstStyle/>
        <a:p>
          <a:r>
            <a:rPr lang="es-MX" dirty="0" smtClean="0"/>
            <a:t>Constitución de los proletarios en clase.</a:t>
          </a:r>
          <a:endParaRPr lang="es-MX" dirty="0"/>
        </a:p>
      </dgm:t>
    </dgm:pt>
    <dgm:pt modelId="{318D63E2-3679-4D8F-A37F-37EFA96605C0}" type="parTrans" cxnId="{8475A337-03A5-4D2D-9442-6F5E1E164040}">
      <dgm:prSet/>
      <dgm:spPr/>
      <dgm:t>
        <a:bodyPr/>
        <a:lstStyle/>
        <a:p>
          <a:endParaRPr lang="es-MX"/>
        </a:p>
      </dgm:t>
    </dgm:pt>
    <dgm:pt modelId="{67987516-CE8D-4C6B-B4BC-C287FD1A7CCE}" type="sibTrans" cxnId="{8475A337-03A5-4D2D-9442-6F5E1E164040}">
      <dgm:prSet/>
      <dgm:spPr/>
      <dgm:t>
        <a:bodyPr/>
        <a:lstStyle/>
        <a:p>
          <a:endParaRPr lang="es-MX"/>
        </a:p>
      </dgm:t>
    </dgm:pt>
    <dgm:pt modelId="{14602381-E5A4-4429-BC73-27A2FA1773AE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</a:rPr>
            <a:t>Segundo</a:t>
          </a:r>
          <a:r>
            <a:rPr lang="es-MX" dirty="0" smtClean="0"/>
            <a:t> </a:t>
          </a:r>
          <a:endParaRPr lang="es-MX" dirty="0"/>
        </a:p>
      </dgm:t>
    </dgm:pt>
    <dgm:pt modelId="{D59E4ECF-FDDF-4FE8-97DE-004741C17CE5}" type="parTrans" cxnId="{E3004FA0-1A86-425D-AC8B-4F5955EAC454}">
      <dgm:prSet/>
      <dgm:spPr/>
      <dgm:t>
        <a:bodyPr/>
        <a:lstStyle/>
        <a:p>
          <a:endParaRPr lang="es-MX"/>
        </a:p>
      </dgm:t>
    </dgm:pt>
    <dgm:pt modelId="{DFAC4F01-DA0B-48AB-A703-F9CD7FF114BA}" type="sibTrans" cxnId="{E3004FA0-1A86-425D-AC8B-4F5955EAC454}">
      <dgm:prSet/>
      <dgm:spPr/>
      <dgm:t>
        <a:bodyPr/>
        <a:lstStyle/>
        <a:p>
          <a:endParaRPr lang="es-MX"/>
        </a:p>
      </dgm:t>
    </dgm:pt>
    <dgm:pt modelId="{B5C993BE-06BE-445C-A874-8C76DF4405E4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</a:rPr>
            <a:t>Derrocamiento de la dominación burguesa.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7EB3D42-A3C0-43C7-9EB5-D6DA0A7B9929}" type="parTrans" cxnId="{7F668C94-2197-4434-A7AA-61652FD0F9B1}">
      <dgm:prSet/>
      <dgm:spPr/>
      <dgm:t>
        <a:bodyPr/>
        <a:lstStyle/>
        <a:p>
          <a:endParaRPr lang="es-MX"/>
        </a:p>
      </dgm:t>
    </dgm:pt>
    <dgm:pt modelId="{3E348CCD-AB65-42E4-A421-F2E6A5AD9771}" type="sibTrans" cxnId="{7F668C94-2197-4434-A7AA-61652FD0F9B1}">
      <dgm:prSet/>
      <dgm:spPr/>
      <dgm:t>
        <a:bodyPr/>
        <a:lstStyle/>
        <a:p>
          <a:endParaRPr lang="es-MX"/>
        </a:p>
      </dgm:t>
    </dgm:pt>
    <dgm:pt modelId="{DAAABBA3-ED15-4A7A-868E-BE32F73EFD5F}">
      <dgm:prSet phldrT="[Texto]"/>
      <dgm:spPr/>
      <dgm:t>
        <a:bodyPr/>
        <a:lstStyle/>
        <a:p>
          <a:r>
            <a:rPr lang="es-MX" dirty="0" smtClean="0"/>
            <a:t>Fin último</a:t>
          </a:r>
          <a:endParaRPr lang="es-MX" dirty="0"/>
        </a:p>
      </dgm:t>
    </dgm:pt>
    <dgm:pt modelId="{C41436CE-CA04-4CB2-838C-FBD26FDB883C}" type="parTrans" cxnId="{AB7074CE-C228-4335-AE5D-3CCC45237040}">
      <dgm:prSet/>
      <dgm:spPr/>
      <dgm:t>
        <a:bodyPr/>
        <a:lstStyle/>
        <a:p>
          <a:endParaRPr lang="es-MX"/>
        </a:p>
      </dgm:t>
    </dgm:pt>
    <dgm:pt modelId="{6C5EE24E-58F4-4216-B317-140FBE3AA97B}" type="sibTrans" cxnId="{AB7074CE-C228-4335-AE5D-3CCC45237040}">
      <dgm:prSet/>
      <dgm:spPr/>
      <dgm:t>
        <a:bodyPr/>
        <a:lstStyle/>
        <a:p>
          <a:endParaRPr lang="es-MX"/>
        </a:p>
      </dgm:t>
    </dgm:pt>
    <dgm:pt modelId="{6DB4C7E3-722D-47A2-AA42-C1AF141CCA29}">
      <dgm:prSet phldrT="[Texto]"/>
      <dgm:spPr/>
      <dgm:t>
        <a:bodyPr/>
        <a:lstStyle/>
        <a:p>
          <a:r>
            <a:rPr lang="es-MX" dirty="0" smtClean="0"/>
            <a:t>Conquista del poder político por el proletariado.</a:t>
          </a:r>
          <a:endParaRPr lang="es-MX" dirty="0"/>
        </a:p>
      </dgm:t>
    </dgm:pt>
    <dgm:pt modelId="{D586B33D-A5E5-4F02-9C8A-7028082BD27C}" type="parTrans" cxnId="{F9781A49-6C51-4B4C-B429-B8D65985661F}">
      <dgm:prSet/>
      <dgm:spPr/>
      <dgm:t>
        <a:bodyPr/>
        <a:lstStyle/>
        <a:p>
          <a:endParaRPr lang="es-MX"/>
        </a:p>
      </dgm:t>
    </dgm:pt>
    <dgm:pt modelId="{A6A7B84F-3EA0-4312-9112-FBFD1C5D1F1D}" type="sibTrans" cxnId="{F9781A49-6C51-4B4C-B429-B8D65985661F}">
      <dgm:prSet/>
      <dgm:spPr/>
      <dgm:t>
        <a:bodyPr/>
        <a:lstStyle/>
        <a:p>
          <a:endParaRPr lang="es-MX"/>
        </a:p>
      </dgm:t>
    </dgm:pt>
    <dgm:pt modelId="{3591262D-2EF1-42D4-B430-75BDDF324626}" type="pres">
      <dgm:prSet presAssocID="{003F2F94-80AB-4C30-896D-2DE531A63C5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86DD48E-AC78-4B7A-942D-C3FA6409E61D}" type="pres">
      <dgm:prSet presAssocID="{D61000D7-854B-4C23-AD87-69DECAF6A016}" presName="composite" presStyleCnt="0"/>
      <dgm:spPr/>
    </dgm:pt>
    <dgm:pt modelId="{DF9E9D9C-95A6-4285-BC90-6CD23DFD25E3}" type="pres">
      <dgm:prSet presAssocID="{D61000D7-854B-4C23-AD87-69DECAF6A016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D74F57-E2A8-4312-ACE4-B74D4423137C}" type="pres">
      <dgm:prSet presAssocID="{D61000D7-854B-4C23-AD87-69DECAF6A016}" presName="parSh" presStyleLbl="node1" presStyleIdx="0" presStyleCnt="3"/>
      <dgm:spPr/>
      <dgm:t>
        <a:bodyPr/>
        <a:lstStyle/>
        <a:p>
          <a:endParaRPr lang="es-MX"/>
        </a:p>
      </dgm:t>
    </dgm:pt>
    <dgm:pt modelId="{96D5CFFE-68F3-43B7-995A-BA20A00C7239}" type="pres">
      <dgm:prSet presAssocID="{D61000D7-854B-4C23-AD87-69DECAF6A016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22FA3C-CDF4-4AE5-A4A4-E62F5C993B33}" type="pres">
      <dgm:prSet presAssocID="{019F29AD-629B-45BE-BB6C-86E2605022AA}" presName="sibTrans" presStyleLbl="sibTrans2D1" presStyleIdx="0" presStyleCnt="2"/>
      <dgm:spPr/>
      <dgm:t>
        <a:bodyPr/>
        <a:lstStyle/>
        <a:p>
          <a:endParaRPr lang="es-MX"/>
        </a:p>
      </dgm:t>
    </dgm:pt>
    <dgm:pt modelId="{C16CBD9F-415E-44A2-9E79-87626C4C317B}" type="pres">
      <dgm:prSet presAssocID="{019F29AD-629B-45BE-BB6C-86E2605022AA}" presName="connTx" presStyleLbl="sibTrans2D1" presStyleIdx="0" presStyleCnt="2"/>
      <dgm:spPr/>
      <dgm:t>
        <a:bodyPr/>
        <a:lstStyle/>
        <a:p>
          <a:endParaRPr lang="es-MX"/>
        </a:p>
      </dgm:t>
    </dgm:pt>
    <dgm:pt modelId="{8DA12B10-7494-4D37-B20A-4B9514D359B1}" type="pres">
      <dgm:prSet presAssocID="{14602381-E5A4-4429-BC73-27A2FA1773AE}" presName="composite" presStyleCnt="0"/>
      <dgm:spPr/>
    </dgm:pt>
    <dgm:pt modelId="{54E5216A-DC6D-4DA5-91E3-646EDEFDD506}" type="pres">
      <dgm:prSet presAssocID="{14602381-E5A4-4429-BC73-27A2FA1773AE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F14A45-9C1A-40FD-9D1E-8572EA8B83E6}" type="pres">
      <dgm:prSet presAssocID="{14602381-E5A4-4429-BC73-27A2FA1773AE}" presName="parSh" presStyleLbl="node1" presStyleIdx="1" presStyleCnt="3"/>
      <dgm:spPr/>
      <dgm:t>
        <a:bodyPr/>
        <a:lstStyle/>
        <a:p>
          <a:endParaRPr lang="es-MX"/>
        </a:p>
      </dgm:t>
    </dgm:pt>
    <dgm:pt modelId="{09728F76-49A6-459C-B8B8-1812D9A8506E}" type="pres">
      <dgm:prSet presAssocID="{14602381-E5A4-4429-BC73-27A2FA1773AE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6242C4-6307-40B5-86F5-933C1DEBCC3A}" type="pres">
      <dgm:prSet presAssocID="{DFAC4F01-DA0B-48AB-A703-F9CD7FF114BA}" presName="sibTrans" presStyleLbl="sibTrans2D1" presStyleIdx="1" presStyleCnt="2"/>
      <dgm:spPr/>
      <dgm:t>
        <a:bodyPr/>
        <a:lstStyle/>
        <a:p>
          <a:endParaRPr lang="es-MX"/>
        </a:p>
      </dgm:t>
    </dgm:pt>
    <dgm:pt modelId="{B245C101-9F24-4FA9-8DEA-741E4E13208D}" type="pres">
      <dgm:prSet presAssocID="{DFAC4F01-DA0B-48AB-A703-F9CD7FF114BA}" presName="connTx" presStyleLbl="sibTrans2D1" presStyleIdx="1" presStyleCnt="2"/>
      <dgm:spPr/>
      <dgm:t>
        <a:bodyPr/>
        <a:lstStyle/>
        <a:p>
          <a:endParaRPr lang="es-MX"/>
        </a:p>
      </dgm:t>
    </dgm:pt>
    <dgm:pt modelId="{E0992995-2285-435D-8608-883216A3D008}" type="pres">
      <dgm:prSet presAssocID="{DAAABBA3-ED15-4A7A-868E-BE32F73EFD5F}" presName="composite" presStyleCnt="0"/>
      <dgm:spPr/>
    </dgm:pt>
    <dgm:pt modelId="{5D59F441-692D-4900-8967-064D2D8218D1}" type="pres">
      <dgm:prSet presAssocID="{DAAABBA3-ED15-4A7A-868E-BE32F73EFD5F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978EA8-0A16-469A-91C9-2DB634F81125}" type="pres">
      <dgm:prSet presAssocID="{DAAABBA3-ED15-4A7A-868E-BE32F73EFD5F}" presName="parSh" presStyleLbl="node1" presStyleIdx="2" presStyleCnt="3"/>
      <dgm:spPr/>
      <dgm:t>
        <a:bodyPr/>
        <a:lstStyle/>
        <a:p>
          <a:endParaRPr lang="es-MX"/>
        </a:p>
      </dgm:t>
    </dgm:pt>
    <dgm:pt modelId="{B1D261F0-899A-468D-9F11-B2163DC58717}" type="pres">
      <dgm:prSet presAssocID="{DAAABBA3-ED15-4A7A-868E-BE32F73EFD5F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B7074CE-C228-4335-AE5D-3CCC45237040}" srcId="{003F2F94-80AB-4C30-896D-2DE531A63C51}" destId="{DAAABBA3-ED15-4A7A-868E-BE32F73EFD5F}" srcOrd="2" destOrd="0" parTransId="{C41436CE-CA04-4CB2-838C-FBD26FDB883C}" sibTransId="{6C5EE24E-58F4-4216-B317-140FBE3AA97B}"/>
    <dgm:cxn modelId="{1448162D-99B7-4376-91D1-0A145E2C072B}" srcId="{003F2F94-80AB-4C30-896D-2DE531A63C51}" destId="{D61000D7-854B-4C23-AD87-69DECAF6A016}" srcOrd="0" destOrd="0" parTransId="{4DB46B50-6BF9-492D-8B3E-AB2B5CA48FEC}" sibTransId="{019F29AD-629B-45BE-BB6C-86E2605022AA}"/>
    <dgm:cxn modelId="{8475A337-03A5-4D2D-9442-6F5E1E164040}" srcId="{D61000D7-854B-4C23-AD87-69DECAF6A016}" destId="{C78A8E56-35BB-4C45-86F8-CAD168992158}" srcOrd="0" destOrd="0" parTransId="{318D63E2-3679-4D8F-A37F-37EFA96605C0}" sibTransId="{67987516-CE8D-4C6B-B4BC-C287FD1A7CCE}"/>
    <dgm:cxn modelId="{072B5D47-7F30-4FC0-A58A-5D1ED1F2734F}" type="presOf" srcId="{DAAABBA3-ED15-4A7A-868E-BE32F73EFD5F}" destId="{5D59F441-692D-4900-8967-064D2D8218D1}" srcOrd="0" destOrd="0" presId="urn:microsoft.com/office/officeart/2005/8/layout/process3"/>
    <dgm:cxn modelId="{47329B7A-9C35-41AF-8C41-4508EA382088}" type="presOf" srcId="{003F2F94-80AB-4C30-896D-2DE531A63C51}" destId="{3591262D-2EF1-42D4-B430-75BDDF324626}" srcOrd="0" destOrd="0" presId="urn:microsoft.com/office/officeart/2005/8/layout/process3"/>
    <dgm:cxn modelId="{933D5CDA-1676-45FD-8D78-95E4FF001292}" type="presOf" srcId="{14602381-E5A4-4429-BC73-27A2FA1773AE}" destId="{54E5216A-DC6D-4DA5-91E3-646EDEFDD506}" srcOrd="0" destOrd="0" presId="urn:microsoft.com/office/officeart/2005/8/layout/process3"/>
    <dgm:cxn modelId="{5B294DFB-DB9A-4239-AF23-AF18B2F7CD2E}" type="presOf" srcId="{C78A8E56-35BB-4C45-86F8-CAD168992158}" destId="{96D5CFFE-68F3-43B7-995A-BA20A00C7239}" srcOrd="0" destOrd="0" presId="urn:microsoft.com/office/officeart/2005/8/layout/process3"/>
    <dgm:cxn modelId="{D1E7C3C7-C6BE-4131-B0E9-DB30F1C8E0C6}" type="presOf" srcId="{DFAC4F01-DA0B-48AB-A703-F9CD7FF114BA}" destId="{B245C101-9F24-4FA9-8DEA-741E4E13208D}" srcOrd="1" destOrd="0" presId="urn:microsoft.com/office/officeart/2005/8/layout/process3"/>
    <dgm:cxn modelId="{C1EB1E9C-5E59-4275-805B-ED8FEF2A7E30}" type="presOf" srcId="{6DB4C7E3-722D-47A2-AA42-C1AF141CCA29}" destId="{B1D261F0-899A-468D-9F11-B2163DC58717}" srcOrd="0" destOrd="0" presId="urn:microsoft.com/office/officeart/2005/8/layout/process3"/>
    <dgm:cxn modelId="{4C8BC0E9-BBAC-477E-9FEB-B6B83B538C17}" type="presOf" srcId="{019F29AD-629B-45BE-BB6C-86E2605022AA}" destId="{C16CBD9F-415E-44A2-9E79-87626C4C317B}" srcOrd="1" destOrd="0" presId="urn:microsoft.com/office/officeart/2005/8/layout/process3"/>
    <dgm:cxn modelId="{F9781A49-6C51-4B4C-B429-B8D65985661F}" srcId="{DAAABBA3-ED15-4A7A-868E-BE32F73EFD5F}" destId="{6DB4C7E3-722D-47A2-AA42-C1AF141CCA29}" srcOrd="0" destOrd="0" parTransId="{D586B33D-A5E5-4F02-9C8A-7028082BD27C}" sibTransId="{A6A7B84F-3EA0-4312-9112-FBFD1C5D1F1D}"/>
    <dgm:cxn modelId="{3404B5D9-BBCF-4BC7-B797-18A4B5AD1A54}" type="presOf" srcId="{019F29AD-629B-45BE-BB6C-86E2605022AA}" destId="{4F22FA3C-CDF4-4AE5-A4A4-E62F5C993B33}" srcOrd="0" destOrd="0" presId="urn:microsoft.com/office/officeart/2005/8/layout/process3"/>
    <dgm:cxn modelId="{366CF7A6-026C-4347-907D-5E6D1718294D}" type="presOf" srcId="{D61000D7-854B-4C23-AD87-69DECAF6A016}" destId="{DF9E9D9C-95A6-4285-BC90-6CD23DFD25E3}" srcOrd="0" destOrd="0" presId="urn:microsoft.com/office/officeart/2005/8/layout/process3"/>
    <dgm:cxn modelId="{2C5EB10A-4925-464D-99CD-EC105E15B4F8}" type="presOf" srcId="{14602381-E5A4-4429-BC73-27A2FA1773AE}" destId="{97F14A45-9C1A-40FD-9D1E-8572EA8B83E6}" srcOrd="1" destOrd="0" presId="urn:microsoft.com/office/officeart/2005/8/layout/process3"/>
    <dgm:cxn modelId="{9946AAF0-E204-404A-BFF1-FD73D70403F7}" type="presOf" srcId="{B5C993BE-06BE-445C-A874-8C76DF4405E4}" destId="{09728F76-49A6-459C-B8B8-1812D9A8506E}" srcOrd="0" destOrd="0" presId="urn:microsoft.com/office/officeart/2005/8/layout/process3"/>
    <dgm:cxn modelId="{F3D8EB79-82FD-4DC8-9A48-2DE29D042A33}" type="presOf" srcId="{DAAABBA3-ED15-4A7A-868E-BE32F73EFD5F}" destId="{86978EA8-0A16-469A-91C9-2DB634F81125}" srcOrd="1" destOrd="0" presId="urn:microsoft.com/office/officeart/2005/8/layout/process3"/>
    <dgm:cxn modelId="{7F668C94-2197-4434-A7AA-61652FD0F9B1}" srcId="{14602381-E5A4-4429-BC73-27A2FA1773AE}" destId="{B5C993BE-06BE-445C-A874-8C76DF4405E4}" srcOrd="0" destOrd="0" parTransId="{67EB3D42-A3C0-43C7-9EB5-D6DA0A7B9929}" sibTransId="{3E348CCD-AB65-42E4-A421-F2E6A5AD9771}"/>
    <dgm:cxn modelId="{E3004FA0-1A86-425D-AC8B-4F5955EAC454}" srcId="{003F2F94-80AB-4C30-896D-2DE531A63C51}" destId="{14602381-E5A4-4429-BC73-27A2FA1773AE}" srcOrd="1" destOrd="0" parTransId="{D59E4ECF-FDDF-4FE8-97DE-004741C17CE5}" sibTransId="{DFAC4F01-DA0B-48AB-A703-F9CD7FF114BA}"/>
    <dgm:cxn modelId="{89688901-25E6-4BB9-8771-C65C5FA362CE}" type="presOf" srcId="{D61000D7-854B-4C23-AD87-69DECAF6A016}" destId="{ABD74F57-E2A8-4312-ACE4-B74D4423137C}" srcOrd="1" destOrd="0" presId="urn:microsoft.com/office/officeart/2005/8/layout/process3"/>
    <dgm:cxn modelId="{EA4841CB-F410-4A75-B5E9-81E9E6849DD0}" type="presOf" srcId="{DFAC4F01-DA0B-48AB-A703-F9CD7FF114BA}" destId="{086242C4-6307-40B5-86F5-933C1DEBCC3A}" srcOrd="0" destOrd="0" presId="urn:microsoft.com/office/officeart/2005/8/layout/process3"/>
    <dgm:cxn modelId="{0C01053C-F00E-4700-A7CB-C3089DD381EE}" type="presParOf" srcId="{3591262D-2EF1-42D4-B430-75BDDF324626}" destId="{086DD48E-AC78-4B7A-942D-C3FA6409E61D}" srcOrd="0" destOrd="0" presId="urn:microsoft.com/office/officeart/2005/8/layout/process3"/>
    <dgm:cxn modelId="{BB33B8EF-09B5-44D8-BBCC-4305D1E8B56A}" type="presParOf" srcId="{086DD48E-AC78-4B7A-942D-C3FA6409E61D}" destId="{DF9E9D9C-95A6-4285-BC90-6CD23DFD25E3}" srcOrd="0" destOrd="0" presId="urn:microsoft.com/office/officeart/2005/8/layout/process3"/>
    <dgm:cxn modelId="{AEDDE858-6CEC-415F-A136-5BBE4B0A5BA0}" type="presParOf" srcId="{086DD48E-AC78-4B7A-942D-C3FA6409E61D}" destId="{ABD74F57-E2A8-4312-ACE4-B74D4423137C}" srcOrd="1" destOrd="0" presId="urn:microsoft.com/office/officeart/2005/8/layout/process3"/>
    <dgm:cxn modelId="{76927F36-B03F-4A57-AA23-D8F923E28032}" type="presParOf" srcId="{086DD48E-AC78-4B7A-942D-C3FA6409E61D}" destId="{96D5CFFE-68F3-43B7-995A-BA20A00C7239}" srcOrd="2" destOrd="0" presId="urn:microsoft.com/office/officeart/2005/8/layout/process3"/>
    <dgm:cxn modelId="{CBF9891C-6F23-4DAA-8EF9-346676BF691A}" type="presParOf" srcId="{3591262D-2EF1-42D4-B430-75BDDF324626}" destId="{4F22FA3C-CDF4-4AE5-A4A4-E62F5C993B33}" srcOrd="1" destOrd="0" presId="urn:microsoft.com/office/officeart/2005/8/layout/process3"/>
    <dgm:cxn modelId="{4BF59ED6-1409-4F99-9229-94652ED778C9}" type="presParOf" srcId="{4F22FA3C-CDF4-4AE5-A4A4-E62F5C993B33}" destId="{C16CBD9F-415E-44A2-9E79-87626C4C317B}" srcOrd="0" destOrd="0" presId="urn:microsoft.com/office/officeart/2005/8/layout/process3"/>
    <dgm:cxn modelId="{CFC5B424-BC17-4EB7-BDE5-FDB5E2514E5C}" type="presParOf" srcId="{3591262D-2EF1-42D4-B430-75BDDF324626}" destId="{8DA12B10-7494-4D37-B20A-4B9514D359B1}" srcOrd="2" destOrd="0" presId="urn:microsoft.com/office/officeart/2005/8/layout/process3"/>
    <dgm:cxn modelId="{B235740C-F586-4B93-8542-278D284255F6}" type="presParOf" srcId="{8DA12B10-7494-4D37-B20A-4B9514D359B1}" destId="{54E5216A-DC6D-4DA5-91E3-646EDEFDD506}" srcOrd="0" destOrd="0" presId="urn:microsoft.com/office/officeart/2005/8/layout/process3"/>
    <dgm:cxn modelId="{A33BDC62-671B-457F-A9DD-2AE543445876}" type="presParOf" srcId="{8DA12B10-7494-4D37-B20A-4B9514D359B1}" destId="{97F14A45-9C1A-40FD-9D1E-8572EA8B83E6}" srcOrd="1" destOrd="0" presId="urn:microsoft.com/office/officeart/2005/8/layout/process3"/>
    <dgm:cxn modelId="{0DD78F47-C2BF-4608-B411-5CAE562A0041}" type="presParOf" srcId="{8DA12B10-7494-4D37-B20A-4B9514D359B1}" destId="{09728F76-49A6-459C-B8B8-1812D9A8506E}" srcOrd="2" destOrd="0" presId="urn:microsoft.com/office/officeart/2005/8/layout/process3"/>
    <dgm:cxn modelId="{D6FE0042-C76F-4391-AA23-7BB8625E7931}" type="presParOf" srcId="{3591262D-2EF1-42D4-B430-75BDDF324626}" destId="{086242C4-6307-40B5-86F5-933C1DEBCC3A}" srcOrd="3" destOrd="0" presId="urn:microsoft.com/office/officeart/2005/8/layout/process3"/>
    <dgm:cxn modelId="{58C36248-1FD4-4E02-BD52-EBC66E7642FF}" type="presParOf" srcId="{086242C4-6307-40B5-86F5-933C1DEBCC3A}" destId="{B245C101-9F24-4FA9-8DEA-741E4E13208D}" srcOrd="0" destOrd="0" presId="urn:microsoft.com/office/officeart/2005/8/layout/process3"/>
    <dgm:cxn modelId="{529564C0-4BAE-4E26-8768-C3F869C6C4BE}" type="presParOf" srcId="{3591262D-2EF1-42D4-B430-75BDDF324626}" destId="{E0992995-2285-435D-8608-883216A3D008}" srcOrd="4" destOrd="0" presId="urn:microsoft.com/office/officeart/2005/8/layout/process3"/>
    <dgm:cxn modelId="{26D2444B-8D62-4B15-9DAC-C47D9C9CE8BD}" type="presParOf" srcId="{E0992995-2285-435D-8608-883216A3D008}" destId="{5D59F441-692D-4900-8967-064D2D8218D1}" srcOrd="0" destOrd="0" presId="urn:microsoft.com/office/officeart/2005/8/layout/process3"/>
    <dgm:cxn modelId="{21992F8B-9DAF-46E9-AD86-7F3570338258}" type="presParOf" srcId="{E0992995-2285-435D-8608-883216A3D008}" destId="{86978EA8-0A16-469A-91C9-2DB634F81125}" srcOrd="1" destOrd="0" presId="urn:microsoft.com/office/officeart/2005/8/layout/process3"/>
    <dgm:cxn modelId="{CA4EBDC3-B92F-446D-B23C-086E0F57C338}" type="presParOf" srcId="{E0992995-2285-435D-8608-883216A3D008}" destId="{B1D261F0-899A-468D-9F11-B2163DC5871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7C4DD8F-F634-4CAB-93A6-FD7C46DEF50B}" type="doc">
      <dgm:prSet loTypeId="urn:microsoft.com/office/officeart/2005/8/layout/chevron2" loCatId="process" qsTypeId="urn:microsoft.com/office/officeart/2005/8/quickstyle/simple5" qsCatId="simple" csTypeId="urn:microsoft.com/office/officeart/2005/8/colors/accent1_2" csCatId="accent1" phldr="1"/>
      <dgm:spPr/>
    </dgm:pt>
    <dgm:pt modelId="{D7965568-79E6-4A29-A568-1C25E256E9EE}">
      <dgm:prSet phldrT="[Texto]"/>
      <dgm:spPr/>
      <dgm:t>
        <a:bodyPr/>
        <a:lstStyle/>
        <a:p>
          <a:endParaRPr lang="es-MX" dirty="0"/>
        </a:p>
      </dgm:t>
    </dgm:pt>
    <dgm:pt modelId="{AB763CF7-5C9D-44FD-A8E9-AB87B2A33E55}" type="parTrans" cxnId="{57EE6463-70AA-4F45-ABCC-B25BFEFFC866}">
      <dgm:prSet/>
      <dgm:spPr/>
      <dgm:t>
        <a:bodyPr/>
        <a:lstStyle/>
        <a:p>
          <a:endParaRPr lang="es-MX"/>
        </a:p>
      </dgm:t>
    </dgm:pt>
    <dgm:pt modelId="{60A41511-1E8E-4976-B392-8BD63C47C42F}" type="sibTrans" cxnId="{57EE6463-70AA-4F45-ABCC-B25BFEFFC866}">
      <dgm:prSet/>
      <dgm:spPr/>
      <dgm:t>
        <a:bodyPr/>
        <a:lstStyle/>
        <a:p>
          <a:endParaRPr lang="es-MX"/>
        </a:p>
      </dgm:t>
    </dgm:pt>
    <dgm:pt modelId="{4DCBA0C7-225E-4586-B53A-95870A49AAC2}">
      <dgm:prSet phldrT="[Texto]"/>
      <dgm:spPr/>
      <dgm:t>
        <a:bodyPr/>
        <a:lstStyle/>
        <a:p>
          <a:endParaRPr lang="es-MX" dirty="0"/>
        </a:p>
      </dgm:t>
    </dgm:pt>
    <dgm:pt modelId="{2419D225-D740-4746-8FAC-A8A63F2CA08E}" type="parTrans" cxnId="{EC9E35EC-98B7-432A-863B-33FBAB79C800}">
      <dgm:prSet/>
      <dgm:spPr/>
      <dgm:t>
        <a:bodyPr/>
        <a:lstStyle/>
        <a:p>
          <a:endParaRPr lang="es-MX"/>
        </a:p>
      </dgm:t>
    </dgm:pt>
    <dgm:pt modelId="{76209EF5-A35F-41A5-9375-23606F607095}" type="sibTrans" cxnId="{EC9E35EC-98B7-432A-863B-33FBAB79C800}">
      <dgm:prSet/>
      <dgm:spPr/>
      <dgm:t>
        <a:bodyPr/>
        <a:lstStyle/>
        <a:p>
          <a:endParaRPr lang="es-MX"/>
        </a:p>
      </dgm:t>
    </dgm:pt>
    <dgm:pt modelId="{03A22881-59FC-421B-A462-96E221304D18}">
      <dgm:prSet phldrT="[Texto]"/>
      <dgm:spPr/>
      <dgm:t>
        <a:bodyPr/>
        <a:lstStyle/>
        <a:p>
          <a:endParaRPr lang="es-MX" dirty="0"/>
        </a:p>
      </dgm:t>
    </dgm:pt>
    <dgm:pt modelId="{4DFFDEE3-D17F-4CBC-90D5-8DA7FCAB6F74}" type="parTrans" cxnId="{017DD6B7-D6A9-4B5B-B8C6-15A9C7AA9B5C}">
      <dgm:prSet/>
      <dgm:spPr/>
      <dgm:t>
        <a:bodyPr/>
        <a:lstStyle/>
        <a:p>
          <a:endParaRPr lang="es-MX"/>
        </a:p>
      </dgm:t>
    </dgm:pt>
    <dgm:pt modelId="{C7C59EB4-929B-4489-BD4D-E157DB17AA56}" type="sibTrans" cxnId="{017DD6B7-D6A9-4B5B-B8C6-15A9C7AA9B5C}">
      <dgm:prSet/>
      <dgm:spPr/>
      <dgm:t>
        <a:bodyPr/>
        <a:lstStyle/>
        <a:p>
          <a:endParaRPr lang="es-MX"/>
        </a:p>
      </dgm:t>
    </dgm:pt>
    <dgm:pt modelId="{F74F0421-6BCE-43C1-BB9E-2AFA58DA06DD}">
      <dgm:prSet/>
      <dgm:spPr/>
      <dgm:t>
        <a:bodyPr/>
        <a:lstStyle/>
        <a:p>
          <a:r>
            <a:rPr lang="es-MX" dirty="0" smtClean="0"/>
            <a:t> Huelga Cananea</a:t>
          </a:r>
          <a:endParaRPr lang="es-MX" dirty="0"/>
        </a:p>
      </dgm:t>
    </dgm:pt>
    <dgm:pt modelId="{118AE6CA-5E11-4518-AA58-2FB8FAECF274}" type="parTrans" cxnId="{E45089D0-A025-4ADD-A5C4-2034E4B7A517}">
      <dgm:prSet/>
      <dgm:spPr/>
      <dgm:t>
        <a:bodyPr/>
        <a:lstStyle/>
        <a:p>
          <a:endParaRPr lang="es-MX"/>
        </a:p>
      </dgm:t>
    </dgm:pt>
    <dgm:pt modelId="{1661B891-3A33-417C-A0DF-F982013D5455}" type="sibTrans" cxnId="{E45089D0-A025-4ADD-A5C4-2034E4B7A517}">
      <dgm:prSet/>
      <dgm:spPr/>
      <dgm:t>
        <a:bodyPr/>
        <a:lstStyle/>
        <a:p>
          <a:endParaRPr lang="es-MX"/>
        </a:p>
      </dgm:t>
    </dgm:pt>
    <dgm:pt modelId="{8527D888-E106-441C-8699-314AF77033B5}">
      <dgm:prSet/>
      <dgm:spPr/>
      <dgm:t>
        <a:bodyPr/>
        <a:lstStyle/>
        <a:p>
          <a:r>
            <a:rPr lang="es-MX" dirty="0" smtClean="0"/>
            <a:t> Huelga Río Blanco</a:t>
          </a:r>
          <a:endParaRPr lang="es-MX" dirty="0"/>
        </a:p>
      </dgm:t>
    </dgm:pt>
    <dgm:pt modelId="{38E44EFE-862A-444D-A896-5FB93B813267}" type="parTrans" cxnId="{97C01967-7338-4C1B-8955-D938C90C505D}">
      <dgm:prSet/>
      <dgm:spPr/>
      <dgm:t>
        <a:bodyPr/>
        <a:lstStyle/>
        <a:p>
          <a:endParaRPr lang="es-MX"/>
        </a:p>
      </dgm:t>
    </dgm:pt>
    <dgm:pt modelId="{9E626DFF-D0C0-48AE-A18E-DA26E153C2C3}" type="sibTrans" cxnId="{97C01967-7338-4C1B-8955-D938C90C505D}">
      <dgm:prSet/>
      <dgm:spPr/>
      <dgm:t>
        <a:bodyPr/>
        <a:lstStyle/>
        <a:p>
          <a:endParaRPr lang="es-MX"/>
        </a:p>
      </dgm:t>
    </dgm:pt>
    <dgm:pt modelId="{5D610101-C573-4D61-AB38-E2EA862EA977}">
      <dgm:prSet/>
      <dgm:spPr/>
      <dgm:t>
        <a:bodyPr/>
        <a:lstStyle/>
        <a:p>
          <a:r>
            <a:rPr lang="es-MX" dirty="0" smtClean="0"/>
            <a:t> Surgimiento de la CTM</a:t>
          </a:r>
          <a:endParaRPr lang="es-MX" dirty="0"/>
        </a:p>
      </dgm:t>
    </dgm:pt>
    <dgm:pt modelId="{415DD28A-D917-4379-B195-356078496B8D}" type="parTrans" cxnId="{97B440C6-75E5-4AEE-8468-1933C0504A3A}">
      <dgm:prSet/>
      <dgm:spPr/>
      <dgm:t>
        <a:bodyPr/>
        <a:lstStyle/>
        <a:p>
          <a:endParaRPr lang="es-MX"/>
        </a:p>
      </dgm:t>
    </dgm:pt>
    <dgm:pt modelId="{B6CDBC7C-5074-4C67-A6DE-BC0DC9D7A44F}" type="sibTrans" cxnId="{97B440C6-75E5-4AEE-8468-1933C0504A3A}">
      <dgm:prSet/>
      <dgm:spPr/>
      <dgm:t>
        <a:bodyPr/>
        <a:lstStyle/>
        <a:p>
          <a:endParaRPr lang="es-MX"/>
        </a:p>
      </dgm:t>
    </dgm:pt>
    <dgm:pt modelId="{FD2AF444-2002-49F0-B83C-F47B6F078550}" type="pres">
      <dgm:prSet presAssocID="{07C4DD8F-F634-4CAB-93A6-FD7C46DEF50B}" presName="linearFlow" presStyleCnt="0">
        <dgm:presLayoutVars>
          <dgm:dir/>
          <dgm:animLvl val="lvl"/>
          <dgm:resizeHandles val="exact"/>
        </dgm:presLayoutVars>
      </dgm:prSet>
      <dgm:spPr/>
    </dgm:pt>
    <dgm:pt modelId="{D92448DF-70CE-4408-85FB-661F352D6929}" type="pres">
      <dgm:prSet presAssocID="{D7965568-79E6-4A29-A568-1C25E256E9EE}" presName="composite" presStyleCnt="0"/>
      <dgm:spPr/>
    </dgm:pt>
    <dgm:pt modelId="{5F4F065A-16FB-4F23-B08F-875316324E98}" type="pres">
      <dgm:prSet presAssocID="{D7965568-79E6-4A29-A568-1C25E256E9E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64E444-30D1-47A2-A90A-FDD15DC4B648}" type="pres">
      <dgm:prSet presAssocID="{D7965568-79E6-4A29-A568-1C25E256E9E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FC6EE2-7AB7-49EF-BEE3-C7E588FD7E08}" type="pres">
      <dgm:prSet presAssocID="{60A41511-1E8E-4976-B392-8BD63C47C42F}" presName="sp" presStyleCnt="0"/>
      <dgm:spPr/>
    </dgm:pt>
    <dgm:pt modelId="{2A4C1DFA-7C97-49A5-82FC-363EE2C2D9FA}" type="pres">
      <dgm:prSet presAssocID="{4DCBA0C7-225E-4586-B53A-95870A49AAC2}" presName="composite" presStyleCnt="0"/>
      <dgm:spPr/>
    </dgm:pt>
    <dgm:pt modelId="{BEA886A4-28CE-477C-9654-4A73DD3A1A36}" type="pres">
      <dgm:prSet presAssocID="{4DCBA0C7-225E-4586-B53A-95870A49AAC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5F4139-D858-43DE-9B1F-31E298835A34}" type="pres">
      <dgm:prSet presAssocID="{4DCBA0C7-225E-4586-B53A-95870A49AAC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829285-316E-48EC-9FDF-7C927DE6665A}" type="pres">
      <dgm:prSet presAssocID="{76209EF5-A35F-41A5-9375-23606F607095}" presName="sp" presStyleCnt="0"/>
      <dgm:spPr/>
    </dgm:pt>
    <dgm:pt modelId="{2AE54255-773A-4070-8F5F-70C97656F0CF}" type="pres">
      <dgm:prSet presAssocID="{03A22881-59FC-421B-A462-96E221304D18}" presName="composite" presStyleCnt="0"/>
      <dgm:spPr/>
    </dgm:pt>
    <dgm:pt modelId="{488EC89B-E6BA-45E1-B8FC-C031B6DB3F85}" type="pres">
      <dgm:prSet presAssocID="{03A22881-59FC-421B-A462-96E221304D1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EFE73E-4F2A-46F7-814C-DED47E6C0ABE}" type="pres">
      <dgm:prSet presAssocID="{03A22881-59FC-421B-A462-96E221304D1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7C01967-7338-4C1B-8955-D938C90C505D}" srcId="{4DCBA0C7-225E-4586-B53A-95870A49AAC2}" destId="{8527D888-E106-441C-8699-314AF77033B5}" srcOrd="0" destOrd="0" parTransId="{38E44EFE-862A-444D-A896-5FB93B813267}" sibTransId="{9E626DFF-D0C0-48AE-A18E-DA26E153C2C3}"/>
    <dgm:cxn modelId="{D6875259-AB24-4DAD-93BA-DFF1D2D38121}" type="presOf" srcId="{03A22881-59FC-421B-A462-96E221304D18}" destId="{488EC89B-E6BA-45E1-B8FC-C031B6DB3F85}" srcOrd="0" destOrd="0" presId="urn:microsoft.com/office/officeart/2005/8/layout/chevron2"/>
    <dgm:cxn modelId="{259FE9D6-D730-4E12-B917-D826E5F46E81}" type="presOf" srcId="{8527D888-E106-441C-8699-314AF77033B5}" destId="{CB5F4139-D858-43DE-9B1F-31E298835A34}" srcOrd="0" destOrd="0" presId="urn:microsoft.com/office/officeart/2005/8/layout/chevron2"/>
    <dgm:cxn modelId="{97B440C6-75E5-4AEE-8468-1933C0504A3A}" srcId="{03A22881-59FC-421B-A462-96E221304D18}" destId="{5D610101-C573-4D61-AB38-E2EA862EA977}" srcOrd="0" destOrd="0" parTransId="{415DD28A-D917-4379-B195-356078496B8D}" sibTransId="{B6CDBC7C-5074-4C67-A6DE-BC0DC9D7A44F}"/>
    <dgm:cxn modelId="{11979B48-3881-4C0B-8B99-971DC7678712}" type="presOf" srcId="{D7965568-79E6-4A29-A568-1C25E256E9EE}" destId="{5F4F065A-16FB-4F23-B08F-875316324E98}" srcOrd="0" destOrd="0" presId="urn:microsoft.com/office/officeart/2005/8/layout/chevron2"/>
    <dgm:cxn modelId="{912AD38C-E395-4F65-B422-EA829B8ECBAB}" type="presOf" srcId="{F74F0421-6BCE-43C1-BB9E-2AFA58DA06DD}" destId="{1F64E444-30D1-47A2-A90A-FDD15DC4B648}" srcOrd="0" destOrd="0" presId="urn:microsoft.com/office/officeart/2005/8/layout/chevron2"/>
    <dgm:cxn modelId="{E45089D0-A025-4ADD-A5C4-2034E4B7A517}" srcId="{D7965568-79E6-4A29-A568-1C25E256E9EE}" destId="{F74F0421-6BCE-43C1-BB9E-2AFA58DA06DD}" srcOrd="0" destOrd="0" parTransId="{118AE6CA-5E11-4518-AA58-2FB8FAECF274}" sibTransId="{1661B891-3A33-417C-A0DF-F982013D5455}"/>
    <dgm:cxn modelId="{0C6BB45D-F2D3-4A34-90A8-25A87FA6DA52}" type="presOf" srcId="{07C4DD8F-F634-4CAB-93A6-FD7C46DEF50B}" destId="{FD2AF444-2002-49F0-B83C-F47B6F078550}" srcOrd="0" destOrd="0" presId="urn:microsoft.com/office/officeart/2005/8/layout/chevron2"/>
    <dgm:cxn modelId="{0207A72F-2429-4796-9202-1C7AF2410F40}" type="presOf" srcId="{4DCBA0C7-225E-4586-B53A-95870A49AAC2}" destId="{BEA886A4-28CE-477C-9654-4A73DD3A1A36}" srcOrd="0" destOrd="0" presId="urn:microsoft.com/office/officeart/2005/8/layout/chevron2"/>
    <dgm:cxn modelId="{57EE6463-70AA-4F45-ABCC-B25BFEFFC866}" srcId="{07C4DD8F-F634-4CAB-93A6-FD7C46DEF50B}" destId="{D7965568-79E6-4A29-A568-1C25E256E9EE}" srcOrd="0" destOrd="0" parTransId="{AB763CF7-5C9D-44FD-A8E9-AB87B2A33E55}" sibTransId="{60A41511-1E8E-4976-B392-8BD63C47C42F}"/>
    <dgm:cxn modelId="{017DD6B7-D6A9-4B5B-B8C6-15A9C7AA9B5C}" srcId="{07C4DD8F-F634-4CAB-93A6-FD7C46DEF50B}" destId="{03A22881-59FC-421B-A462-96E221304D18}" srcOrd="2" destOrd="0" parTransId="{4DFFDEE3-D17F-4CBC-90D5-8DA7FCAB6F74}" sibTransId="{C7C59EB4-929B-4489-BD4D-E157DB17AA56}"/>
    <dgm:cxn modelId="{EC9E35EC-98B7-432A-863B-33FBAB79C800}" srcId="{07C4DD8F-F634-4CAB-93A6-FD7C46DEF50B}" destId="{4DCBA0C7-225E-4586-B53A-95870A49AAC2}" srcOrd="1" destOrd="0" parTransId="{2419D225-D740-4746-8FAC-A8A63F2CA08E}" sibTransId="{76209EF5-A35F-41A5-9375-23606F607095}"/>
    <dgm:cxn modelId="{563EFA4E-1ECA-4005-8B92-37ADF440029B}" type="presOf" srcId="{5D610101-C573-4D61-AB38-E2EA862EA977}" destId="{0BEFE73E-4F2A-46F7-814C-DED47E6C0ABE}" srcOrd="0" destOrd="0" presId="urn:microsoft.com/office/officeart/2005/8/layout/chevron2"/>
    <dgm:cxn modelId="{A8355B12-6F16-4C4B-B142-1AF0DADC8810}" type="presParOf" srcId="{FD2AF444-2002-49F0-B83C-F47B6F078550}" destId="{D92448DF-70CE-4408-85FB-661F352D6929}" srcOrd="0" destOrd="0" presId="urn:microsoft.com/office/officeart/2005/8/layout/chevron2"/>
    <dgm:cxn modelId="{2084782F-B6AD-42B2-9BCA-86C3EF8F83E5}" type="presParOf" srcId="{D92448DF-70CE-4408-85FB-661F352D6929}" destId="{5F4F065A-16FB-4F23-B08F-875316324E98}" srcOrd="0" destOrd="0" presId="urn:microsoft.com/office/officeart/2005/8/layout/chevron2"/>
    <dgm:cxn modelId="{5CB7D1E2-8998-4501-87DE-D9E921D562C4}" type="presParOf" srcId="{D92448DF-70CE-4408-85FB-661F352D6929}" destId="{1F64E444-30D1-47A2-A90A-FDD15DC4B648}" srcOrd="1" destOrd="0" presId="urn:microsoft.com/office/officeart/2005/8/layout/chevron2"/>
    <dgm:cxn modelId="{9E0328B9-13BF-4E32-B95D-090345A3E583}" type="presParOf" srcId="{FD2AF444-2002-49F0-B83C-F47B6F078550}" destId="{74FC6EE2-7AB7-49EF-BEE3-C7E588FD7E08}" srcOrd="1" destOrd="0" presId="urn:microsoft.com/office/officeart/2005/8/layout/chevron2"/>
    <dgm:cxn modelId="{EE989350-A6B8-4627-88FA-91428DD243BF}" type="presParOf" srcId="{FD2AF444-2002-49F0-B83C-F47B6F078550}" destId="{2A4C1DFA-7C97-49A5-82FC-363EE2C2D9FA}" srcOrd="2" destOrd="0" presId="urn:microsoft.com/office/officeart/2005/8/layout/chevron2"/>
    <dgm:cxn modelId="{62FBFCA3-1B0B-441A-85C2-136BA73D6ECE}" type="presParOf" srcId="{2A4C1DFA-7C97-49A5-82FC-363EE2C2D9FA}" destId="{BEA886A4-28CE-477C-9654-4A73DD3A1A36}" srcOrd="0" destOrd="0" presId="urn:microsoft.com/office/officeart/2005/8/layout/chevron2"/>
    <dgm:cxn modelId="{F9C105F6-C5B4-44AD-818F-B787CC6FDEE1}" type="presParOf" srcId="{2A4C1DFA-7C97-49A5-82FC-363EE2C2D9FA}" destId="{CB5F4139-D858-43DE-9B1F-31E298835A34}" srcOrd="1" destOrd="0" presId="urn:microsoft.com/office/officeart/2005/8/layout/chevron2"/>
    <dgm:cxn modelId="{1053DCD7-4E50-420D-9418-19C062CFAC79}" type="presParOf" srcId="{FD2AF444-2002-49F0-B83C-F47B6F078550}" destId="{8D829285-316E-48EC-9FDF-7C927DE6665A}" srcOrd="3" destOrd="0" presId="urn:microsoft.com/office/officeart/2005/8/layout/chevron2"/>
    <dgm:cxn modelId="{24762748-6C26-4CC0-B02F-E96A19EDC752}" type="presParOf" srcId="{FD2AF444-2002-49F0-B83C-F47B6F078550}" destId="{2AE54255-773A-4070-8F5F-70C97656F0CF}" srcOrd="4" destOrd="0" presId="urn:microsoft.com/office/officeart/2005/8/layout/chevron2"/>
    <dgm:cxn modelId="{20D71DA2-CF6F-43A0-A45A-ABFFABAF38F1}" type="presParOf" srcId="{2AE54255-773A-4070-8F5F-70C97656F0CF}" destId="{488EC89B-E6BA-45E1-B8FC-C031B6DB3F85}" srcOrd="0" destOrd="0" presId="urn:microsoft.com/office/officeart/2005/8/layout/chevron2"/>
    <dgm:cxn modelId="{DE5B584D-94D6-4C2D-ADA9-9362F21AC907}" type="presParOf" srcId="{2AE54255-773A-4070-8F5F-70C97656F0CF}" destId="{0BEFE73E-4F2A-46F7-814C-DED47E6C0AB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1A31746-F202-4953-80E6-39AE8C71DCE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D03C9B7-A038-48C5-9DBD-8E3F18285293}">
      <dgm:prSet phldrT="[Texto]" phldr="1"/>
      <dgm:spPr/>
      <dgm:t>
        <a:bodyPr/>
        <a:lstStyle/>
        <a:p>
          <a:endParaRPr lang="es-MX" dirty="0"/>
        </a:p>
      </dgm:t>
    </dgm:pt>
    <dgm:pt modelId="{633CB04A-B5EA-4A02-BBD2-A902B1F2DD13}" type="parTrans" cxnId="{C361F819-B6DF-4464-AF76-51188FDA7EA1}">
      <dgm:prSet/>
      <dgm:spPr/>
      <dgm:t>
        <a:bodyPr/>
        <a:lstStyle/>
        <a:p>
          <a:endParaRPr lang="es-MX"/>
        </a:p>
      </dgm:t>
    </dgm:pt>
    <dgm:pt modelId="{F7D539BF-E9BC-4567-9511-6E48D29700C2}" type="sibTrans" cxnId="{C361F819-B6DF-4464-AF76-51188FDA7EA1}">
      <dgm:prSet/>
      <dgm:spPr/>
      <dgm:t>
        <a:bodyPr/>
        <a:lstStyle/>
        <a:p>
          <a:endParaRPr lang="es-MX"/>
        </a:p>
      </dgm:t>
    </dgm:pt>
    <dgm:pt modelId="{E1EA03F1-D6D8-462E-A9C0-6A0B9D5F37C3}">
      <dgm:prSet phldrT="[Texto]"/>
      <dgm:spPr/>
      <dgm:t>
        <a:bodyPr/>
        <a:lstStyle/>
        <a:p>
          <a:r>
            <a:rPr lang="es-MX" dirty="0" smtClean="0"/>
            <a:t>La organización obrera estaba dada por gremios de producción.</a:t>
          </a:r>
          <a:endParaRPr lang="es-MX" dirty="0"/>
        </a:p>
      </dgm:t>
    </dgm:pt>
    <dgm:pt modelId="{27FDFBF6-501C-44DF-BB35-F99A5095758B}" type="parTrans" cxnId="{C82043F3-96A2-4D3B-8988-547C007CBA73}">
      <dgm:prSet/>
      <dgm:spPr/>
      <dgm:t>
        <a:bodyPr/>
        <a:lstStyle/>
        <a:p>
          <a:endParaRPr lang="es-MX"/>
        </a:p>
      </dgm:t>
    </dgm:pt>
    <dgm:pt modelId="{121B499A-9149-44AA-8BBF-C3CC0F876364}" type="sibTrans" cxnId="{C82043F3-96A2-4D3B-8988-547C007CBA73}">
      <dgm:prSet/>
      <dgm:spPr/>
      <dgm:t>
        <a:bodyPr/>
        <a:lstStyle/>
        <a:p>
          <a:endParaRPr lang="es-MX"/>
        </a:p>
      </dgm:t>
    </dgm:pt>
    <dgm:pt modelId="{90982B0F-BADC-4D0F-8D69-9EE1EEE94B19}">
      <dgm:prSet phldrT="[Texto]" phldr="1"/>
      <dgm:spPr/>
      <dgm:t>
        <a:bodyPr/>
        <a:lstStyle/>
        <a:p>
          <a:endParaRPr lang="es-MX"/>
        </a:p>
      </dgm:t>
    </dgm:pt>
    <dgm:pt modelId="{E760532A-5904-48B7-8CDE-0F93C54C3609}" type="parTrans" cxnId="{9C1E00CA-03F4-4BBE-AE62-DDA10478A105}">
      <dgm:prSet/>
      <dgm:spPr/>
      <dgm:t>
        <a:bodyPr/>
        <a:lstStyle/>
        <a:p>
          <a:endParaRPr lang="es-MX"/>
        </a:p>
      </dgm:t>
    </dgm:pt>
    <dgm:pt modelId="{E0A0AD6A-7282-4332-8499-D036E84890DC}" type="sibTrans" cxnId="{9C1E00CA-03F4-4BBE-AE62-DDA10478A105}">
      <dgm:prSet/>
      <dgm:spPr/>
      <dgm:t>
        <a:bodyPr/>
        <a:lstStyle/>
        <a:p>
          <a:endParaRPr lang="es-MX"/>
        </a:p>
      </dgm:t>
    </dgm:pt>
    <dgm:pt modelId="{D4AEF377-A1E6-48D4-920A-5A01B9FE782D}">
      <dgm:prSet phldrT="[Texto]"/>
      <dgm:spPr/>
      <dgm:t>
        <a:bodyPr/>
        <a:lstStyle/>
        <a:p>
          <a:r>
            <a:rPr lang="es-MX" dirty="0" smtClean="0"/>
            <a:t>La ideología comunista y socialista politizaron el movimiento obrero.</a:t>
          </a:r>
          <a:endParaRPr lang="es-MX" dirty="0"/>
        </a:p>
      </dgm:t>
    </dgm:pt>
    <dgm:pt modelId="{9D95A3DB-C8A9-4A17-AA6C-82510F84A01D}" type="parTrans" cxnId="{CBBF2EEE-4768-4C34-A75B-7549DA61C1C8}">
      <dgm:prSet/>
      <dgm:spPr/>
      <dgm:t>
        <a:bodyPr/>
        <a:lstStyle/>
        <a:p>
          <a:endParaRPr lang="es-MX"/>
        </a:p>
      </dgm:t>
    </dgm:pt>
    <dgm:pt modelId="{21D6728B-13CC-435B-92FC-085AD3BEED91}" type="sibTrans" cxnId="{CBBF2EEE-4768-4C34-A75B-7549DA61C1C8}">
      <dgm:prSet/>
      <dgm:spPr/>
      <dgm:t>
        <a:bodyPr/>
        <a:lstStyle/>
        <a:p>
          <a:endParaRPr lang="es-MX"/>
        </a:p>
      </dgm:t>
    </dgm:pt>
    <dgm:pt modelId="{F789DB71-447C-4DF6-AA50-105E02788AB1}">
      <dgm:prSet phldrT="[Texto]" phldr="1"/>
      <dgm:spPr/>
      <dgm:t>
        <a:bodyPr/>
        <a:lstStyle/>
        <a:p>
          <a:endParaRPr lang="es-MX" dirty="0"/>
        </a:p>
      </dgm:t>
    </dgm:pt>
    <dgm:pt modelId="{6B02E09C-B5E5-40D4-BF07-ACFF227DED7A}" type="parTrans" cxnId="{D70D2227-75C5-4BF8-871B-F66C0243ECAE}">
      <dgm:prSet/>
      <dgm:spPr/>
      <dgm:t>
        <a:bodyPr/>
        <a:lstStyle/>
        <a:p>
          <a:endParaRPr lang="es-MX"/>
        </a:p>
      </dgm:t>
    </dgm:pt>
    <dgm:pt modelId="{AA28DFEA-366E-4B59-A438-6A35853735CF}" type="sibTrans" cxnId="{D70D2227-75C5-4BF8-871B-F66C0243ECAE}">
      <dgm:prSet/>
      <dgm:spPr/>
      <dgm:t>
        <a:bodyPr/>
        <a:lstStyle/>
        <a:p>
          <a:endParaRPr lang="es-MX"/>
        </a:p>
      </dgm:t>
    </dgm:pt>
    <dgm:pt modelId="{3AC1E807-DC00-45EA-80C7-11F6B742B9CC}">
      <dgm:prSet phldrT="[Texto]"/>
      <dgm:spPr/>
      <dgm:t>
        <a:bodyPr/>
        <a:lstStyle/>
        <a:p>
          <a:r>
            <a:rPr lang="es-MX" dirty="0" smtClean="0"/>
            <a:t>Las condiciones de trabajo, la jornada laboral , la falta de seguridad laboral, fueron detonantes del descontento obrero.</a:t>
          </a:r>
          <a:endParaRPr lang="es-MX" dirty="0"/>
        </a:p>
      </dgm:t>
    </dgm:pt>
    <dgm:pt modelId="{01DED90A-D8AF-4A3B-80EB-348230B07BCA}" type="parTrans" cxnId="{6F488B96-A172-477B-AF88-FEBDC4567525}">
      <dgm:prSet/>
      <dgm:spPr/>
      <dgm:t>
        <a:bodyPr/>
        <a:lstStyle/>
        <a:p>
          <a:endParaRPr lang="es-MX"/>
        </a:p>
      </dgm:t>
    </dgm:pt>
    <dgm:pt modelId="{320309FC-DE35-4481-9B06-C22696C312DB}" type="sibTrans" cxnId="{6F488B96-A172-477B-AF88-FEBDC4567525}">
      <dgm:prSet/>
      <dgm:spPr/>
      <dgm:t>
        <a:bodyPr/>
        <a:lstStyle/>
        <a:p>
          <a:endParaRPr lang="es-MX"/>
        </a:p>
      </dgm:t>
    </dgm:pt>
    <dgm:pt modelId="{975ED42C-BF0C-4DBA-AAFF-7B37B92A9F8B}">
      <dgm:prSet/>
      <dgm:spPr/>
      <dgm:t>
        <a:bodyPr/>
        <a:lstStyle/>
        <a:p>
          <a:endParaRPr lang="es-MX"/>
        </a:p>
      </dgm:t>
    </dgm:pt>
    <dgm:pt modelId="{303773AF-1568-471F-9F55-860369735BAC}" type="parTrans" cxnId="{61227A01-FF7F-4E78-861A-7BA40882530B}">
      <dgm:prSet/>
      <dgm:spPr/>
      <dgm:t>
        <a:bodyPr/>
        <a:lstStyle/>
        <a:p>
          <a:endParaRPr lang="es-MX"/>
        </a:p>
      </dgm:t>
    </dgm:pt>
    <dgm:pt modelId="{66585E24-5FB4-420F-B0D7-41A535E0E193}" type="sibTrans" cxnId="{61227A01-FF7F-4E78-861A-7BA40882530B}">
      <dgm:prSet/>
      <dgm:spPr/>
      <dgm:t>
        <a:bodyPr/>
        <a:lstStyle/>
        <a:p>
          <a:endParaRPr lang="es-MX"/>
        </a:p>
      </dgm:t>
    </dgm:pt>
    <dgm:pt modelId="{7FDB827C-0435-4DAC-B0C7-6A3C62BD94BD}">
      <dgm:prSet/>
      <dgm:spPr/>
      <dgm:t>
        <a:bodyPr/>
        <a:lstStyle/>
        <a:p>
          <a:r>
            <a:rPr lang="es-MX" dirty="0" smtClean="0"/>
            <a:t>La respuesta represiva del Estado ante el descontento obrero, determinó la persecución de las reuniones clandestinas.</a:t>
          </a:r>
          <a:endParaRPr lang="es-MX" dirty="0"/>
        </a:p>
      </dgm:t>
    </dgm:pt>
    <dgm:pt modelId="{63081E9F-869D-40E1-8F34-BC108C22E21B}" type="parTrans" cxnId="{61196683-B832-4906-BEAA-129A81CF2341}">
      <dgm:prSet/>
      <dgm:spPr/>
      <dgm:t>
        <a:bodyPr/>
        <a:lstStyle/>
        <a:p>
          <a:endParaRPr lang="es-MX"/>
        </a:p>
      </dgm:t>
    </dgm:pt>
    <dgm:pt modelId="{F9147EB4-A386-4AC9-B8BA-D464D9A8681A}" type="sibTrans" cxnId="{61196683-B832-4906-BEAA-129A81CF2341}">
      <dgm:prSet/>
      <dgm:spPr/>
      <dgm:t>
        <a:bodyPr/>
        <a:lstStyle/>
        <a:p>
          <a:endParaRPr lang="es-MX"/>
        </a:p>
      </dgm:t>
    </dgm:pt>
    <dgm:pt modelId="{DD35E94C-08EA-49C6-BDCC-335F22E2AF7F}" type="pres">
      <dgm:prSet presAssocID="{41A31746-F202-4953-80E6-39AE8C71DCE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DFCF886-C920-4974-967A-07FFF4CC9B37}" type="pres">
      <dgm:prSet presAssocID="{6D03C9B7-A038-48C5-9DBD-8E3F18285293}" presName="composite" presStyleCnt="0"/>
      <dgm:spPr/>
    </dgm:pt>
    <dgm:pt modelId="{8875B5A6-32A1-4031-BE8D-994AA0020974}" type="pres">
      <dgm:prSet presAssocID="{6D03C9B7-A038-48C5-9DBD-8E3F18285293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7E4D09-3E9A-4E2E-88BD-A5D3DED02F23}" type="pres">
      <dgm:prSet presAssocID="{6D03C9B7-A038-48C5-9DBD-8E3F18285293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F75BDC-2B25-43A6-AA39-C08037646AF1}" type="pres">
      <dgm:prSet presAssocID="{F7D539BF-E9BC-4567-9511-6E48D29700C2}" presName="sp" presStyleCnt="0"/>
      <dgm:spPr/>
    </dgm:pt>
    <dgm:pt modelId="{792CB791-6FAD-43E7-8296-83527757D137}" type="pres">
      <dgm:prSet presAssocID="{90982B0F-BADC-4D0F-8D69-9EE1EEE94B19}" presName="composite" presStyleCnt="0"/>
      <dgm:spPr/>
    </dgm:pt>
    <dgm:pt modelId="{BD947D83-7AC5-4135-8ABF-7ADAA1E38472}" type="pres">
      <dgm:prSet presAssocID="{90982B0F-BADC-4D0F-8D69-9EE1EEE94B19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384819-7833-422B-A73B-29D4BDF9E8F9}" type="pres">
      <dgm:prSet presAssocID="{90982B0F-BADC-4D0F-8D69-9EE1EEE94B19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2306BD-2454-4CD9-A5C3-E12DEA36708C}" type="pres">
      <dgm:prSet presAssocID="{E0A0AD6A-7282-4332-8499-D036E84890DC}" presName="sp" presStyleCnt="0"/>
      <dgm:spPr/>
    </dgm:pt>
    <dgm:pt modelId="{890041FA-543F-4B9A-A683-FAEFFF4F4F2D}" type="pres">
      <dgm:prSet presAssocID="{F789DB71-447C-4DF6-AA50-105E02788AB1}" presName="composite" presStyleCnt="0"/>
      <dgm:spPr/>
    </dgm:pt>
    <dgm:pt modelId="{6113F5DE-869B-4645-9C25-25D0FBC6D632}" type="pres">
      <dgm:prSet presAssocID="{F789DB71-447C-4DF6-AA50-105E02788AB1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378BC3-F4B4-4A66-9125-84D222C95CD0}" type="pres">
      <dgm:prSet presAssocID="{F789DB71-447C-4DF6-AA50-105E02788AB1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C62379-7006-4200-9064-E6F96C79CB1B}" type="pres">
      <dgm:prSet presAssocID="{AA28DFEA-366E-4B59-A438-6A35853735CF}" presName="sp" presStyleCnt="0"/>
      <dgm:spPr/>
    </dgm:pt>
    <dgm:pt modelId="{5C0505E8-501A-42A3-855A-B391A1E1DE4B}" type="pres">
      <dgm:prSet presAssocID="{975ED42C-BF0C-4DBA-AAFF-7B37B92A9F8B}" presName="composite" presStyleCnt="0"/>
      <dgm:spPr/>
    </dgm:pt>
    <dgm:pt modelId="{9109C934-BC55-4052-8B5A-B1DA63AFE64F}" type="pres">
      <dgm:prSet presAssocID="{975ED42C-BF0C-4DBA-AAFF-7B37B92A9F8B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CC10AC-6296-4414-A071-CB7AEA7275A6}" type="pres">
      <dgm:prSet presAssocID="{975ED42C-BF0C-4DBA-AAFF-7B37B92A9F8B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2EB21F7-672D-4C35-A2EF-48AC426D6BF7}" type="presOf" srcId="{7FDB827C-0435-4DAC-B0C7-6A3C62BD94BD}" destId="{6DCC10AC-6296-4414-A071-CB7AEA7275A6}" srcOrd="0" destOrd="0" presId="urn:microsoft.com/office/officeart/2005/8/layout/chevron2"/>
    <dgm:cxn modelId="{23E8D82B-9380-4543-BC40-C8F1BA88984B}" type="presOf" srcId="{F789DB71-447C-4DF6-AA50-105E02788AB1}" destId="{6113F5DE-869B-4645-9C25-25D0FBC6D632}" srcOrd="0" destOrd="0" presId="urn:microsoft.com/office/officeart/2005/8/layout/chevron2"/>
    <dgm:cxn modelId="{6F488B96-A172-477B-AF88-FEBDC4567525}" srcId="{F789DB71-447C-4DF6-AA50-105E02788AB1}" destId="{3AC1E807-DC00-45EA-80C7-11F6B742B9CC}" srcOrd="0" destOrd="0" parTransId="{01DED90A-D8AF-4A3B-80EB-348230B07BCA}" sibTransId="{320309FC-DE35-4481-9B06-C22696C312DB}"/>
    <dgm:cxn modelId="{0DA9CF40-D0AD-43B9-BEDC-19D1C82ABE0C}" type="presOf" srcId="{E1EA03F1-D6D8-462E-A9C0-6A0B9D5F37C3}" destId="{6B7E4D09-3E9A-4E2E-88BD-A5D3DED02F23}" srcOrd="0" destOrd="0" presId="urn:microsoft.com/office/officeart/2005/8/layout/chevron2"/>
    <dgm:cxn modelId="{C8EA0EE6-4C0B-4ECA-B5AB-DAE7AA11404C}" type="presOf" srcId="{41A31746-F202-4953-80E6-39AE8C71DCE3}" destId="{DD35E94C-08EA-49C6-BDCC-335F22E2AF7F}" srcOrd="0" destOrd="0" presId="urn:microsoft.com/office/officeart/2005/8/layout/chevron2"/>
    <dgm:cxn modelId="{C82043F3-96A2-4D3B-8988-547C007CBA73}" srcId="{6D03C9B7-A038-48C5-9DBD-8E3F18285293}" destId="{E1EA03F1-D6D8-462E-A9C0-6A0B9D5F37C3}" srcOrd="0" destOrd="0" parTransId="{27FDFBF6-501C-44DF-BB35-F99A5095758B}" sibTransId="{121B499A-9149-44AA-8BBF-C3CC0F876364}"/>
    <dgm:cxn modelId="{CBBF2EEE-4768-4C34-A75B-7549DA61C1C8}" srcId="{90982B0F-BADC-4D0F-8D69-9EE1EEE94B19}" destId="{D4AEF377-A1E6-48D4-920A-5A01B9FE782D}" srcOrd="0" destOrd="0" parTransId="{9D95A3DB-C8A9-4A17-AA6C-82510F84A01D}" sibTransId="{21D6728B-13CC-435B-92FC-085AD3BEED91}"/>
    <dgm:cxn modelId="{61227A01-FF7F-4E78-861A-7BA40882530B}" srcId="{41A31746-F202-4953-80E6-39AE8C71DCE3}" destId="{975ED42C-BF0C-4DBA-AAFF-7B37B92A9F8B}" srcOrd="3" destOrd="0" parTransId="{303773AF-1568-471F-9F55-860369735BAC}" sibTransId="{66585E24-5FB4-420F-B0D7-41A535E0E193}"/>
    <dgm:cxn modelId="{9C1E00CA-03F4-4BBE-AE62-DDA10478A105}" srcId="{41A31746-F202-4953-80E6-39AE8C71DCE3}" destId="{90982B0F-BADC-4D0F-8D69-9EE1EEE94B19}" srcOrd="1" destOrd="0" parTransId="{E760532A-5904-48B7-8CDE-0F93C54C3609}" sibTransId="{E0A0AD6A-7282-4332-8499-D036E84890DC}"/>
    <dgm:cxn modelId="{D70D2227-75C5-4BF8-871B-F66C0243ECAE}" srcId="{41A31746-F202-4953-80E6-39AE8C71DCE3}" destId="{F789DB71-447C-4DF6-AA50-105E02788AB1}" srcOrd="2" destOrd="0" parTransId="{6B02E09C-B5E5-40D4-BF07-ACFF227DED7A}" sibTransId="{AA28DFEA-366E-4B59-A438-6A35853735CF}"/>
    <dgm:cxn modelId="{61196683-B832-4906-BEAA-129A81CF2341}" srcId="{975ED42C-BF0C-4DBA-AAFF-7B37B92A9F8B}" destId="{7FDB827C-0435-4DAC-B0C7-6A3C62BD94BD}" srcOrd="0" destOrd="0" parTransId="{63081E9F-869D-40E1-8F34-BC108C22E21B}" sibTransId="{F9147EB4-A386-4AC9-B8BA-D464D9A8681A}"/>
    <dgm:cxn modelId="{0F1A4E74-ECC3-4547-A896-2E97F67E7529}" type="presOf" srcId="{975ED42C-BF0C-4DBA-AAFF-7B37B92A9F8B}" destId="{9109C934-BC55-4052-8B5A-B1DA63AFE64F}" srcOrd="0" destOrd="0" presId="urn:microsoft.com/office/officeart/2005/8/layout/chevron2"/>
    <dgm:cxn modelId="{0D3396E7-AC25-464B-9A76-8BBD381179AA}" type="presOf" srcId="{3AC1E807-DC00-45EA-80C7-11F6B742B9CC}" destId="{82378BC3-F4B4-4A66-9125-84D222C95CD0}" srcOrd="0" destOrd="0" presId="urn:microsoft.com/office/officeart/2005/8/layout/chevron2"/>
    <dgm:cxn modelId="{9F1AD249-70EA-4851-81F3-F7DCBA183C8F}" type="presOf" srcId="{D4AEF377-A1E6-48D4-920A-5A01B9FE782D}" destId="{1F384819-7833-422B-A73B-29D4BDF9E8F9}" srcOrd="0" destOrd="0" presId="urn:microsoft.com/office/officeart/2005/8/layout/chevron2"/>
    <dgm:cxn modelId="{C361F819-B6DF-4464-AF76-51188FDA7EA1}" srcId="{41A31746-F202-4953-80E6-39AE8C71DCE3}" destId="{6D03C9B7-A038-48C5-9DBD-8E3F18285293}" srcOrd="0" destOrd="0" parTransId="{633CB04A-B5EA-4A02-BBD2-A902B1F2DD13}" sibTransId="{F7D539BF-E9BC-4567-9511-6E48D29700C2}"/>
    <dgm:cxn modelId="{D5A7C4AE-84D3-4F62-99DE-848CA66A9BAC}" type="presOf" srcId="{90982B0F-BADC-4D0F-8D69-9EE1EEE94B19}" destId="{BD947D83-7AC5-4135-8ABF-7ADAA1E38472}" srcOrd="0" destOrd="0" presId="urn:microsoft.com/office/officeart/2005/8/layout/chevron2"/>
    <dgm:cxn modelId="{CB9B7E58-FBBC-4A2C-887B-4B8492F63598}" type="presOf" srcId="{6D03C9B7-A038-48C5-9DBD-8E3F18285293}" destId="{8875B5A6-32A1-4031-BE8D-994AA0020974}" srcOrd="0" destOrd="0" presId="urn:microsoft.com/office/officeart/2005/8/layout/chevron2"/>
    <dgm:cxn modelId="{EAF38CFF-F163-4D0E-8BB9-FCA9C2A86267}" type="presParOf" srcId="{DD35E94C-08EA-49C6-BDCC-335F22E2AF7F}" destId="{0DFCF886-C920-4974-967A-07FFF4CC9B37}" srcOrd="0" destOrd="0" presId="urn:microsoft.com/office/officeart/2005/8/layout/chevron2"/>
    <dgm:cxn modelId="{8897EF05-77DA-4E8D-B26F-8D6B04307DD2}" type="presParOf" srcId="{0DFCF886-C920-4974-967A-07FFF4CC9B37}" destId="{8875B5A6-32A1-4031-BE8D-994AA0020974}" srcOrd="0" destOrd="0" presId="urn:microsoft.com/office/officeart/2005/8/layout/chevron2"/>
    <dgm:cxn modelId="{F4DF39E6-6660-4E9A-A9F0-26E6EFBA172A}" type="presParOf" srcId="{0DFCF886-C920-4974-967A-07FFF4CC9B37}" destId="{6B7E4D09-3E9A-4E2E-88BD-A5D3DED02F23}" srcOrd="1" destOrd="0" presId="urn:microsoft.com/office/officeart/2005/8/layout/chevron2"/>
    <dgm:cxn modelId="{F2A92CA7-3770-4E0B-A1C9-9D4D60953F50}" type="presParOf" srcId="{DD35E94C-08EA-49C6-BDCC-335F22E2AF7F}" destId="{3AF75BDC-2B25-43A6-AA39-C08037646AF1}" srcOrd="1" destOrd="0" presId="urn:microsoft.com/office/officeart/2005/8/layout/chevron2"/>
    <dgm:cxn modelId="{EEBA48B4-4964-4E05-A417-F0E28C94FA69}" type="presParOf" srcId="{DD35E94C-08EA-49C6-BDCC-335F22E2AF7F}" destId="{792CB791-6FAD-43E7-8296-83527757D137}" srcOrd="2" destOrd="0" presId="urn:microsoft.com/office/officeart/2005/8/layout/chevron2"/>
    <dgm:cxn modelId="{FE89A7EE-8345-4E3F-87F4-2CB5C013F057}" type="presParOf" srcId="{792CB791-6FAD-43E7-8296-83527757D137}" destId="{BD947D83-7AC5-4135-8ABF-7ADAA1E38472}" srcOrd="0" destOrd="0" presId="urn:microsoft.com/office/officeart/2005/8/layout/chevron2"/>
    <dgm:cxn modelId="{CDA01E56-ADC3-4EB4-891B-A2828795B3A1}" type="presParOf" srcId="{792CB791-6FAD-43E7-8296-83527757D137}" destId="{1F384819-7833-422B-A73B-29D4BDF9E8F9}" srcOrd="1" destOrd="0" presId="urn:microsoft.com/office/officeart/2005/8/layout/chevron2"/>
    <dgm:cxn modelId="{8F12EFF3-07D4-4AC9-A04B-2FC99F5825C4}" type="presParOf" srcId="{DD35E94C-08EA-49C6-BDCC-335F22E2AF7F}" destId="{302306BD-2454-4CD9-A5C3-E12DEA36708C}" srcOrd="3" destOrd="0" presId="urn:microsoft.com/office/officeart/2005/8/layout/chevron2"/>
    <dgm:cxn modelId="{6FEB7699-5FCC-4DA3-947E-8BD5AAF7608E}" type="presParOf" srcId="{DD35E94C-08EA-49C6-BDCC-335F22E2AF7F}" destId="{890041FA-543F-4B9A-A683-FAEFFF4F4F2D}" srcOrd="4" destOrd="0" presId="urn:microsoft.com/office/officeart/2005/8/layout/chevron2"/>
    <dgm:cxn modelId="{627BCEE0-60DE-474D-A4F8-1D5C66306AA9}" type="presParOf" srcId="{890041FA-543F-4B9A-A683-FAEFFF4F4F2D}" destId="{6113F5DE-869B-4645-9C25-25D0FBC6D632}" srcOrd="0" destOrd="0" presId="urn:microsoft.com/office/officeart/2005/8/layout/chevron2"/>
    <dgm:cxn modelId="{DF59C300-40D1-4CCD-B47F-4084B58C3133}" type="presParOf" srcId="{890041FA-543F-4B9A-A683-FAEFFF4F4F2D}" destId="{82378BC3-F4B4-4A66-9125-84D222C95CD0}" srcOrd="1" destOrd="0" presId="urn:microsoft.com/office/officeart/2005/8/layout/chevron2"/>
    <dgm:cxn modelId="{21B2AB23-C629-4636-A415-74F5001D99F6}" type="presParOf" srcId="{DD35E94C-08EA-49C6-BDCC-335F22E2AF7F}" destId="{7DC62379-7006-4200-9064-E6F96C79CB1B}" srcOrd="5" destOrd="0" presId="urn:microsoft.com/office/officeart/2005/8/layout/chevron2"/>
    <dgm:cxn modelId="{FA49F8D8-7103-41DD-9779-5AE97E35F15F}" type="presParOf" srcId="{DD35E94C-08EA-49C6-BDCC-335F22E2AF7F}" destId="{5C0505E8-501A-42A3-855A-B391A1E1DE4B}" srcOrd="6" destOrd="0" presId="urn:microsoft.com/office/officeart/2005/8/layout/chevron2"/>
    <dgm:cxn modelId="{5B70F9CF-D188-4C80-86A5-4E6F00ED854E}" type="presParOf" srcId="{5C0505E8-501A-42A3-855A-B391A1E1DE4B}" destId="{9109C934-BC55-4052-8B5A-B1DA63AFE64F}" srcOrd="0" destOrd="0" presId="urn:microsoft.com/office/officeart/2005/8/layout/chevron2"/>
    <dgm:cxn modelId="{E4F036B8-F19B-4086-8933-6BD24572CFD4}" type="presParOf" srcId="{5C0505E8-501A-42A3-855A-B391A1E1DE4B}" destId="{6DCC10AC-6296-4414-A071-CB7AEA7275A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574EB-1F04-4414-BDE9-A59FCC054BF1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F2A11-6FDF-4EDA-B49F-FF225BC2B20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6313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5929330"/>
            <a:ext cx="8229600" cy="42862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dirty="0" smtClean="0"/>
              <a:t>Haga clic para modificar el estilo de título del p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285728"/>
            <a:ext cx="8229600" cy="507209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99846" y="6429397"/>
            <a:ext cx="4000716" cy="428603"/>
          </a:xfrm>
        </p:spPr>
        <p:txBody>
          <a:bodyPr anchor="b"/>
          <a:lstStyle>
            <a:lvl1pPr algn="l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s-MX" dirty="0" smtClean="0"/>
              <a:t>Movimientos Obreros en México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38994" y="6492899"/>
            <a:ext cx="2133600" cy="365125"/>
          </a:xfrm>
        </p:spPr>
        <p:txBody>
          <a:bodyPr vert="horz" lIns="91440" tIns="45720" rIns="91440" bIns="45720" rtlCol="0" anchor="b"/>
          <a:lstStyle>
            <a:lvl1pPr marL="0" algn="r" defTabSz="914400" rtl="0" eaLnBrk="1" latinLnBrk="0" hangingPunct="1">
              <a:defRPr lang="es-MX" sz="1200" b="1" kern="120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  <p:pic>
        <p:nvPicPr>
          <p:cNvPr id="11266" name="Picture 2" descr="http://t3.gstatic.com/images?q=tbn:ANd9GcTDfhR9MSro4yF-8EtxdUfQMG9hD-buSMb5Mta7bGTC5CAs6_3erA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BFDFA"/>
              </a:clrFrom>
              <a:clrTo>
                <a:srgbClr val="FBFDFA">
                  <a:alpha val="0"/>
                </a:srgbClr>
              </a:clrTo>
            </a:clrChange>
            <a:duotone>
              <a:prstClr val="black"/>
              <a:schemeClr val="tx1">
                <a:lumMod val="65000"/>
                <a:lumOff val="35000"/>
                <a:tint val="45000"/>
                <a:satMod val="400000"/>
              </a:schemeClr>
            </a:duotone>
            <a:lum contrast="-40000"/>
          </a:blip>
          <a:srcRect b="3"/>
          <a:stretch>
            <a:fillRect/>
          </a:stretch>
        </p:blipFill>
        <p:spPr bwMode="auto">
          <a:xfrm>
            <a:off x="-102268" y="6000782"/>
            <a:ext cx="857243" cy="857218"/>
          </a:xfrm>
          <a:prstGeom prst="rect">
            <a:avLst/>
          </a:prstGeom>
          <a:noFill/>
        </p:spPr>
      </p:pic>
      <p:cxnSp>
        <p:nvCxnSpPr>
          <p:cNvPr id="9" name="8 Conector recto"/>
          <p:cNvCxnSpPr/>
          <p:nvPr userDrawn="1"/>
        </p:nvCxnSpPr>
        <p:spPr>
          <a:xfrm>
            <a:off x="0" y="5856304"/>
            <a:ext cx="5429256" cy="1588"/>
          </a:xfrm>
          <a:prstGeom prst="line">
            <a:avLst/>
          </a:prstGeom>
          <a:ln w="114300" cmpd="sng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 userDrawn="1"/>
        </p:nvCxnSpPr>
        <p:spPr>
          <a:xfrm>
            <a:off x="5643570" y="5857892"/>
            <a:ext cx="3429024" cy="1588"/>
          </a:xfrm>
          <a:prstGeom prst="line">
            <a:avLst/>
          </a:prstGeom>
          <a:ln w="114300" cap="rnd" cmpd="sng">
            <a:solidFill>
              <a:schemeClr val="tx1">
                <a:lumMod val="75000"/>
                <a:lumOff val="25000"/>
              </a:schemeClr>
            </a:solidFill>
            <a:prstDash val="sysDot"/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Movimientos Obreros en México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cuelacima.com/diegorivera.html" TargetMode="External"/><Relationship Id="rId2" Type="http://schemas.openxmlformats.org/officeDocument/2006/relationships/hyperlink" Target="http://www.memoriapoliticademexico.org/Biografias/CRL95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nh.inah.gob.mx/recorridosP/salasHistoria/salaSiqueiros.html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357159" y="4739430"/>
          <a:ext cx="8429683" cy="822960"/>
        </p:xfrm>
        <a:graphic>
          <a:graphicData uri="http://schemas.openxmlformats.org/drawingml/2006/table">
            <a:tbl>
              <a:tblPr/>
              <a:tblGrid>
                <a:gridCol w="1285845"/>
                <a:gridCol w="1357360"/>
                <a:gridCol w="1285884"/>
                <a:gridCol w="1500198"/>
                <a:gridCol w="1007892"/>
                <a:gridCol w="1992504"/>
              </a:tblGrid>
              <a:tr h="2857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Clave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Horas Teoría</a:t>
                      </a:r>
                      <a:endParaRPr lang="es-MX" sz="1200" spc="1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Tipo de U.A.</a:t>
                      </a:r>
                      <a:endParaRPr lang="es-MX" sz="1200" spc="1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Carácter de U.A.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Créditos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Núcleo de </a:t>
                      </a:r>
                      <a:r>
                        <a:rPr lang="es-MX" sz="1200" b="1" spc="100" dirty="0" err="1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U.A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>
                          <a:latin typeface="Arial"/>
                          <a:ea typeface="Calibri"/>
                        </a:rPr>
                        <a:t>L20S25</a:t>
                      </a:r>
                      <a:endParaRPr lang="es-MX" sz="1200" spc="1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 dirty="0">
                          <a:latin typeface="Arial"/>
                          <a:ea typeface="Calibri"/>
                        </a:rPr>
                        <a:t>64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 dirty="0">
                          <a:latin typeface="Arial"/>
                          <a:ea typeface="Calibri"/>
                        </a:rPr>
                        <a:t>Curso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>
                          <a:latin typeface="Arial"/>
                          <a:ea typeface="Calibri"/>
                        </a:rPr>
                        <a:t>Obligatoria</a:t>
                      </a:r>
                      <a:endParaRPr lang="es-MX" sz="1200" spc="1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>
                          <a:latin typeface="Arial"/>
                          <a:ea typeface="Calibri"/>
                        </a:rPr>
                        <a:t>8</a:t>
                      </a:r>
                      <a:endParaRPr lang="es-MX" sz="1200" spc="1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 dirty="0">
                          <a:latin typeface="Arial"/>
                          <a:ea typeface="Calibri"/>
                        </a:rPr>
                        <a:t>Sustantivo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1071570"/>
          </a:xfrm>
        </p:spPr>
        <p:txBody>
          <a:bodyPr/>
          <a:lstStyle/>
          <a:p>
            <a:r>
              <a:rPr lang="es-MX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Movimientos Obreros en México</a:t>
            </a:r>
            <a:endParaRPr lang="es-MX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28786" y="5643602"/>
            <a:ext cx="6400800" cy="785794"/>
          </a:xfrm>
        </p:spPr>
        <p:txBody>
          <a:bodyPr>
            <a:normAutofit/>
          </a:bodyPr>
          <a:lstStyle/>
          <a:p>
            <a:r>
              <a:rPr lang="es-ES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Elaborada por:</a:t>
            </a:r>
            <a:endParaRPr lang="es-MX" sz="20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s-ES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M. en Psi. Ed. </a:t>
            </a:r>
            <a:r>
              <a:rPr lang="es-ES" sz="20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Anabell</a:t>
            </a:r>
            <a:r>
              <a:rPr lang="es-ES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Gómez Vidal</a:t>
            </a:r>
            <a:endParaRPr lang="es-MX" sz="20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s-MX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357158" y="2500306"/>
          <a:ext cx="8429684" cy="640080"/>
        </p:xfrm>
        <a:graphic>
          <a:graphicData uri="http://schemas.openxmlformats.org/drawingml/2006/table">
            <a:tbl>
              <a:tblPr/>
              <a:tblGrid>
                <a:gridCol w="4214842"/>
                <a:gridCol w="421484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4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Programa Educativo</a:t>
                      </a:r>
                      <a:endParaRPr lang="es-MX" sz="14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4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Unidad de Aprendizaje</a:t>
                      </a:r>
                      <a:endParaRPr lang="es-MX" sz="14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400" spc="100">
                          <a:latin typeface="Arial"/>
                          <a:ea typeface="Calibri"/>
                        </a:rPr>
                        <a:t>Licenciatura en Psicología</a:t>
                      </a:r>
                      <a:endParaRPr lang="es-MX" sz="1400" spc="1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400" spc="100" dirty="0">
                          <a:latin typeface="Arial"/>
                          <a:ea typeface="Calibri"/>
                        </a:rPr>
                        <a:t>Psicología Política</a:t>
                      </a:r>
                      <a:endParaRPr lang="es-MX" sz="14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57158" y="3286124"/>
          <a:ext cx="8429685" cy="1371600"/>
        </p:xfrm>
        <a:graphic>
          <a:graphicData uri="http://schemas.openxmlformats.org/drawingml/2006/table">
            <a:tbl>
              <a:tblPr/>
              <a:tblGrid>
                <a:gridCol w="2810457"/>
                <a:gridCol w="2810457"/>
                <a:gridCol w="280877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Unidad de Competencia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Contenidos de la UC que atiende</a:t>
                      </a:r>
                      <a:endParaRPr lang="es-MX" sz="1200" spc="1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Objetivo de la Unidad de competencia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 dirty="0">
                          <a:latin typeface="Arial"/>
                          <a:ea typeface="Calibri"/>
                        </a:rPr>
                        <a:t>Psicología Política en América Latina y México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 dirty="0">
                          <a:latin typeface="Arial"/>
                          <a:ea typeface="Calibri"/>
                        </a:rPr>
                        <a:t>Procesos Políticos en </a:t>
                      </a:r>
                      <a:r>
                        <a:rPr lang="es-MX" sz="1200" spc="100" dirty="0" smtClean="0">
                          <a:latin typeface="Arial"/>
                          <a:ea typeface="Calibri"/>
                        </a:rPr>
                        <a:t>México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 dirty="0">
                          <a:latin typeface="Arial"/>
                          <a:ea typeface="Calibri"/>
                        </a:rPr>
                        <a:t>Conocer, ilustrar, discutir y criticar los procesos políticos </a:t>
                      </a:r>
                      <a:r>
                        <a:rPr lang="es-MX" sz="1200" spc="100" dirty="0" smtClean="0">
                          <a:latin typeface="Arial"/>
                          <a:ea typeface="Calibri"/>
                        </a:rPr>
                        <a:t>en el movimiento obrero mexicano.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7000924" y="6396359"/>
            <a:ext cx="20716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2016</a:t>
            </a:r>
            <a:endParaRPr kumimoji="0" lang="es-ES" sz="20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Calibri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1" b="69949"/>
          <a:stretch/>
        </p:blipFill>
        <p:spPr>
          <a:xfrm>
            <a:off x="611560" y="170371"/>
            <a:ext cx="7846640" cy="1482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Burgueses </a:t>
            </a:r>
            <a:r>
              <a:rPr lang="es-MX" i="1" dirty="0" smtClean="0"/>
              <a:t>vs</a:t>
            </a:r>
            <a:r>
              <a:rPr lang="es-MX" dirty="0" smtClean="0"/>
              <a:t> proletarios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3786190"/>
            <a:ext cx="8229600" cy="1571636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Esta dicotomía, afirma Marx es la historia de las sociedades vista como la lucha de clases: opresores (burgueses) y oprimidos (obreros) se enfrentaron siempre.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10</a:t>
            </a:fld>
            <a:endParaRPr lang="es-MX"/>
          </a:p>
        </p:txBody>
      </p:sp>
      <p:pic>
        <p:nvPicPr>
          <p:cNvPr id="6" name="Picture 2" descr="http://spf.fotolog.com/photo/63/15/54/mujer_electrica/1241272929420_f.jpg"/>
          <p:cNvPicPr preferRelativeResize="0">
            <a:picLocks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00298" y="357166"/>
            <a:ext cx="4071966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Burguesía: papel revolucionario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3143248"/>
            <a:ext cx="8443914" cy="2214578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Sin embargo, los libre pensadores burgueses al revolucionar los instrumentos de producción transformaron las relaciones sociales y productivas.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11</a:t>
            </a:fld>
            <a:endParaRPr lang="es-MX"/>
          </a:p>
        </p:txBody>
      </p:sp>
      <p:pic>
        <p:nvPicPr>
          <p:cNvPr id="6" name="Picture 2" descr="http://angelcappelletti.entodaspartes.net/files/2008/09/rev1.jpg"/>
          <p:cNvPicPr>
            <a:picLocks noChangeAspect="1" noChangeArrowheads="1"/>
          </p:cNvPicPr>
          <p:nvPr/>
        </p:nvPicPr>
        <p:blipFill>
          <a:blip r:embed="rId2"/>
          <a:srcRect l="5092" t="4407" r="8970" b="28435"/>
          <a:stretch>
            <a:fillRect/>
          </a:stretch>
        </p:blipFill>
        <p:spPr bwMode="auto">
          <a:xfrm>
            <a:off x="2285984" y="142852"/>
            <a:ext cx="4500594" cy="2892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6072214"/>
            <a:ext cx="8229600" cy="428620"/>
          </a:xfrm>
        </p:spPr>
        <p:txBody>
          <a:bodyPr>
            <a:normAutofit fontScale="90000"/>
          </a:bodyPr>
          <a:lstStyle/>
          <a:p>
            <a:pPr>
              <a:lnSpc>
                <a:spcPts val="2700"/>
              </a:lnSpc>
            </a:pPr>
            <a:r>
              <a:rPr lang="es-MX" dirty="0" smtClean="0"/>
              <a:t>Los Comunistas y librepensadores: base ideológica de la movilización obrera.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12</a:t>
            </a:fld>
            <a:endParaRPr lang="es-MX"/>
          </a:p>
        </p:txBody>
      </p:sp>
      <p:graphicFrame>
        <p:nvGraphicFramePr>
          <p:cNvPr id="8" name="7 Diagrama"/>
          <p:cNvGraphicFramePr/>
          <p:nvPr/>
        </p:nvGraphicFramePr>
        <p:xfrm>
          <a:off x="71438" y="2428868"/>
          <a:ext cx="8858280" cy="3071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" name="9 Grupo"/>
          <p:cNvGrpSpPr/>
          <p:nvPr/>
        </p:nvGrpSpPr>
        <p:grpSpPr>
          <a:xfrm>
            <a:off x="0" y="0"/>
            <a:ext cx="2911516" cy="2183637"/>
            <a:chOff x="0" y="0"/>
            <a:chExt cx="2911516" cy="2183637"/>
          </a:xfrm>
        </p:grpSpPr>
        <p:pic>
          <p:nvPicPr>
            <p:cNvPr id="7" name="Picture 2" descr="http://diegobarnes.files.wordpress.com/2009/02/42519_lenin_trotzkioriginal.jpg"/>
            <p:cNvPicPr>
              <a:picLocks noChangeAspect="1" noChangeArrowheads="1"/>
            </p:cNvPicPr>
            <p:nvPr/>
          </p:nvPicPr>
          <p:blipFill>
            <a:blip r:embed="rId7"/>
            <a:srcRect l="5278" r="5278"/>
            <a:stretch>
              <a:fillRect/>
            </a:stretch>
          </p:blipFill>
          <p:spPr bwMode="auto">
            <a:xfrm>
              <a:off x="0" y="0"/>
              <a:ext cx="2911516" cy="2183637"/>
            </a:xfrm>
            <a:prstGeom prst="rect">
              <a:avLst/>
            </a:prstGeom>
            <a:noFill/>
          </p:spPr>
        </p:pic>
        <p:sp>
          <p:nvSpPr>
            <p:cNvPr id="9" name="8 CuadroTexto"/>
            <p:cNvSpPr txBox="1"/>
            <p:nvPr/>
          </p:nvSpPr>
          <p:spPr>
            <a:xfrm>
              <a:off x="357158" y="928670"/>
              <a:ext cx="15716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dirty="0" smtClean="0">
                  <a:solidFill>
                    <a:schemeClr val="bg1"/>
                  </a:solidFill>
                </a:rPr>
                <a:t>León </a:t>
              </a:r>
              <a:r>
                <a:rPr lang="es-MX" sz="1600" dirty="0" err="1" smtClean="0">
                  <a:solidFill>
                    <a:schemeClr val="bg1"/>
                  </a:solidFill>
                </a:rPr>
                <a:t>Trostky</a:t>
              </a:r>
              <a:endParaRPr lang="es-MX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10 Rectángulo redondeado"/>
          <p:cNvSpPr/>
          <p:nvPr/>
        </p:nvSpPr>
        <p:spPr>
          <a:xfrm>
            <a:off x="3286116" y="357166"/>
            <a:ext cx="3500462" cy="150019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Librepensadores impulsan la movilización obrera a partir de:</a:t>
            </a: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12" name="11 Flecha abajo"/>
          <p:cNvSpPr/>
          <p:nvPr/>
        </p:nvSpPr>
        <p:spPr>
          <a:xfrm>
            <a:off x="4500562" y="2071678"/>
            <a:ext cx="928694" cy="571504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t0.gstatic.com/images?q=tbn:ANd9GcR2wcsFDMbfPspVCof9dUN2VfaM86W-S2WAoc3ekO24vwRC9PNsnA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32" y="-23"/>
            <a:ext cx="9144032" cy="5643601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Momentos clave del movimiento obrero en México</a:t>
            </a:r>
            <a:endParaRPr lang="es-MX" dirty="0"/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</p:nvPr>
        </p:nvGraphicFramePr>
        <p:xfrm>
          <a:off x="142844" y="214327"/>
          <a:ext cx="8929687" cy="5357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13</a:t>
            </a:fld>
            <a:endParaRPr lang="es-MX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pimpandhost.com/media/image/3/4/4/6/34462/b/2/3/e/b23e9c9342edcde4a9a1a93bfaebac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8153250" cy="4500594"/>
          </a:xfrm>
          <a:prstGeom prst="rect">
            <a:avLst/>
          </a:prstGeom>
          <a:noFill/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Huelga minera de Cananea, Sonora.</a:t>
            </a:r>
            <a:endParaRPr lang="es-MX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15</a:t>
            </a:fld>
            <a:endParaRPr lang="es-MX" dirty="0"/>
          </a:p>
        </p:txBody>
      </p:sp>
      <p:pic>
        <p:nvPicPr>
          <p:cNvPr id="71682" name="Picture 2" descr="http://2.bp.blogspot.com/_Tt_xnwYROiw/RxwiiTwqJ0I/AAAAAAAAABs/24uue0rNcFs/s400/milicias+en+Sono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8572531" cy="5272109"/>
          </a:xfrm>
          <a:prstGeom prst="rect">
            <a:avLst/>
          </a:prstGeom>
          <a:noFill/>
        </p:spPr>
      </p:pic>
      <p:sp>
        <p:nvSpPr>
          <p:cNvPr id="6" name="5 Llamada rectangular"/>
          <p:cNvSpPr/>
          <p:nvPr/>
        </p:nvSpPr>
        <p:spPr>
          <a:xfrm>
            <a:off x="714348" y="0"/>
            <a:ext cx="3214710" cy="2643206"/>
          </a:xfrm>
          <a:prstGeom prst="wedgeRectCallout">
            <a:avLst>
              <a:gd name="adj1" fmla="val -29879"/>
              <a:gd name="adj2" fmla="val 7284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La madrugada del 1 de junio de 1906 estallamos la huelga minera en Cananea, Sonora, y con ella el inicio de la lucha de clases en México.</a:t>
            </a: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7" name="6 Llamada rectangular"/>
          <p:cNvSpPr/>
          <p:nvPr/>
        </p:nvSpPr>
        <p:spPr>
          <a:xfrm>
            <a:off x="5286380" y="285728"/>
            <a:ext cx="3214710" cy="2643206"/>
          </a:xfrm>
          <a:prstGeom prst="wedgeRectCallout">
            <a:avLst>
              <a:gd name="adj1" fmla="val -46041"/>
              <a:gd name="adj2" fmla="val 75994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Nuestro movimiento no tenía conciencia histórica organizada pero sí la influencia de algunos pensadores como Ricardo Flores </a:t>
            </a:r>
            <a:r>
              <a:rPr lang="es-MX" sz="2400" dirty="0" err="1" smtClean="0">
                <a:solidFill>
                  <a:schemeClr val="tx1"/>
                </a:solidFill>
              </a:rPr>
              <a:t>Magón</a:t>
            </a:r>
            <a:r>
              <a:rPr lang="es-MX" sz="2400" dirty="0" smtClean="0">
                <a:solidFill>
                  <a:schemeClr val="tx1"/>
                </a:solidFill>
              </a:rPr>
              <a:t>. 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16</a:t>
            </a:fld>
            <a:endParaRPr lang="es-MX" dirty="0"/>
          </a:p>
        </p:txBody>
      </p:sp>
      <p:pic>
        <p:nvPicPr>
          <p:cNvPr id="76802" name="Picture 2" descr="http://t0.gstatic.com/images?q=tbn:ANd9GcRXwCz2BeyfTMpGeKJ-pOviF_o4zfSsrpdKmKETMZ5BywFZ5CkSR3ieprbhm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152921"/>
            <a:ext cx="2063382" cy="2633665"/>
          </a:xfrm>
          <a:prstGeom prst="rect">
            <a:avLst/>
          </a:prstGeom>
          <a:noFill/>
        </p:spPr>
      </p:pic>
      <p:sp>
        <p:nvSpPr>
          <p:cNvPr id="5" name="4 Llamada ovalada"/>
          <p:cNvSpPr/>
          <p:nvPr/>
        </p:nvSpPr>
        <p:spPr>
          <a:xfrm>
            <a:off x="0" y="0"/>
            <a:ext cx="7072362" cy="3357562"/>
          </a:xfrm>
          <a:prstGeom prst="wedgeEllipseCallout">
            <a:avLst>
              <a:gd name="adj1" fmla="val -22890"/>
              <a:gd name="adj2" fmla="val 100995"/>
            </a:avLst>
          </a:prstGeom>
          <a:solidFill>
            <a:schemeClr val="bg2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En esta huelga se expresó, por vez primera, la bandera de las 8 horas como jornada de trabajo. Con ello, el incipiente proletariado mexicano apenas salido de la esclavitud y se sumó a la lucha obrera internacional. </a:t>
            </a:r>
            <a:br>
              <a:rPr lang="es-MX" sz="2400" dirty="0" smtClean="0">
                <a:solidFill>
                  <a:schemeClr val="tx1"/>
                </a:solidFill>
              </a:rPr>
            </a:b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6" name="5 Llamada rectangular"/>
          <p:cNvSpPr/>
          <p:nvPr/>
        </p:nvSpPr>
        <p:spPr>
          <a:xfrm>
            <a:off x="4000496" y="3929066"/>
            <a:ext cx="4429156" cy="2000264"/>
          </a:xfrm>
          <a:prstGeom prst="wedgeRectCallout">
            <a:avLst>
              <a:gd name="adj1" fmla="val -94029"/>
              <a:gd name="adj2" fmla="val 5690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ysClr val="windowText" lastClr="000000"/>
                </a:solidFill>
              </a:rPr>
              <a:t>La huelga de Cananea estalló como una respuesta obrera ante el límite de la opresión impulsada por el contexto económico y político de la época.</a:t>
            </a:r>
            <a:endParaRPr lang="es-MX" sz="240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 descr="http://t0.gstatic.com/images?q=tbn:ANd9GcS384j2RH_NdmR27U0M4cppGk6DmqDhZu_iJl-ReVTFBP0jp1HHD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50550"/>
            <a:ext cx="4714876" cy="3307450"/>
          </a:xfrm>
          <a:prstGeom prst="rect">
            <a:avLst/>
          </a:prstGeom>
          <a:noFill/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17</a:t>
            </a:fld>
            <a:endParaRPr lang="es-MX" dirty="0"/>
          </a:p>
        </p:txBody>
      </p:sp>
      <p:sp>
        <p:nvSpPr>
          <p:cNvPr id="5" name="4 Llamada ovalada"/>
          <p:cNvSpPr/>
          <p:nvPr/>
        </p:nvSpPr>
        <p:spPr>
          <a:xfrm>
            <a:off x="0" y="0"/>
            <a:ext cx="5143536" cy="2857496"/>
          </a:xfrm>
          <a:prstGeom prst="wedgeEllipseCallout">
            <a:avLst>
              <a:gd name="adj1" fmla="val -16351"/>
              <a:gd name="adj2" fmla="val 100999"/>
            </a:avLst>
          </a:prstGeom>
          <a:solidFill>
            <a:schemeClr val="bg2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s-MX" sz="2200" dirty="0" smtClean="0">
                <a:solidFill>
                  <a:schemeClr val="tx1"/>
                </a:solidFill>
              </a:rPr>
              <a:t>Los mineros estallaron una huelga hicieron mítines y marchas, nombraron democráticamente a una representación y defendieron sus derechos con la acción directa. </a:t>
            </a:r>
            <a:br>
              <a:rPr lang="es-MX" sz="2200" dirty="0" smtClean="0">
                <a:solidFill>
                  <a:schemeClr val="tx1"/>
                </a:solidFill>
              </a:rPr>
            </a:br>
            <a:endParaRPr lang="es-MX" sz="2200" dirty="0">
              <a:solidFill>
                <a:schemeClr val="tx1"/>
              </a:solidFill>
            </a:endParaRPr>
          </a:p>
        </p:txBody>
      </p:sp>
      <p:sp>
        <p:nvSpPr>
          <p:cNvPr id="7" name="6 Llamada ovalada"/>
          <p:cNvSpPr/>
          <p:nvPr/>
        </p:nvSpPr>
        <p:spPr>
          <a:xfrm>
            <a:off x="3786150" y="2357430"/>
            <a:ext cx="5357850" cy="2786082"/>
          </a:xfrm>
          <a:prstGeom prst="wedgeEllipseCallout">
            <a:avLst>
              <a:gd name="adj1" fmla="val -57046"/>
              <a:gd name="adj2" fmla="val 56874"/>
            </a:avLst>
          </a:prstGeom>
          <a:solidFill>
            <a:schemeClr val="bg2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bIns="36000" rtlCol="0" anchor="t"/>
          <a:lstStyle/>
          <a:p>
            <a:pPr algn="ctr"/>
            <a:r>
              <a:rPr lang="es-MX" sz="2200" dirty="0" smtClean="0">
                <a:solidFill>
                  <a:schemeClr val="tx1"/>
                </a:solidFill>
              </a:rPr>
              <a:t>En esa época no había aún sindicatos, el derecho de huelga era inexistente, se carecía de derechos obreros y se vivía en un estado de excepción marcado por una dictadura violenta .</a:t>
            </a:r>
            <a:br>
              <a:rPr lang="es-MX" sz="2200" dirty="0" smtClean="0">
                <a:solidFill>
                  <a:schemeClr val="tx1"/>
                </a:solidFill>
              </a:rPr>
            </a:br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://t1.gstatic.com/images?q=tbn:ANd9GcQvvYu-voTXN2BKJMHuo-ljKAM7qhC2KktO2CrYJpnp8Luvg5A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00438"/>
            <a:ext cx="6429420" cy="3013791"/>
          </a:xfrm>
          <a:prstGeom prst="rect">
            <a:avLst/>
          </a:prstGeom>
          <a:noFill/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18</a:t>
            </a:fld>
            <a:endParaRPr lang="es-MX"/>
          </a:p>
        </p:txBody>
      </p:sp>
      <p:sp>
        <p:nvSpPr>
          <p:cNvPr id="4" name="3 Llamada rectangular"/>
          <p:cNvSpPr/>
          <p:nvPr/>
        </p:nvSpPr>
        <p:spPr>
          <a:xfrm>
            <a:off x="4000496" y="428604"/>
            <a:ext cx="4643470" cy="2286016"/>
          </a:xfrm>
          <a:prstGeom prst="wedgeRectCallout">
            <a:avLst>
              <a:gd name="adj1" fmla="val -37392"/>
              <a:gd name="adj2" fmla="val 11522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La huelga fue violentamente reprimida sin que se hubiera logrado obtener la solución inmediata a ninguna de las demandas.</a:t>
            </a: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00034" y="6488668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Siqueiros (1966) Huelga cananea.</a:t>
            </a:r>
            <a:endParaRPr lang="es-MX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pimpandhost.com/media/image/3/4/4/6/34462/b/c/b/b/bcbb6a144eb589553930a04d68ee13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7858180" cy="5279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Huelga textil de Río Blanco, Veracruz.</a:t>
            </a:r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066087" cy="638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963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20</a:t>
            </a:fld>
            <a:endParaRPr lang="es-MX"/>
          </a:p>
        </p:txBody>
      </p:sp>
      <p:pic>
        <p:nvPicPr>
          <p:cNvPr id="79874" name="Picture 2" descr="http://t3.gstatic.com/images?q=tbn:ANd9GcS2D4QGgkpaseaME2jbSkPPqsZEeVCBmqjmvg6yB7NHfm5VZjDQC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85728"/>
            <a:ext cx="4024877" cy="5917660"/>
          </a:xfrm>
          <a:prstGeom prst="rect">
            <a:avLst/>
          </a:prstGeom>
          <a:noFill/>
        </p:spPr>
      </p:pic>
      <p:sp>
        <p:nvSpPr>
          <p:cNvPr id="5" name="4 Llamada rectangular"/>
          <p:cNvSpPr/>
          <p:nvPr/>
        </p:nvSpPr>
        <p:spPr>
          <a:xfrm>
            <a:off x="285720" y="285728"/>
            <a:ext cx="4214842" cy="2643206"/>
          </a:xfrm>
          <a:prstGeom prst="wedgeRectCallout">
            <a:avLst>
              <a:gd name="adj1" fmla="val 64353"/>
              <a:gd name="adj2" fmla="val 11295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Fue el 7 de enero en Río Blanco cuando casi dos mil operarios se amotinaron frente a la fábrica, le lanzaron piedras e intentaron quemarla pero la policía montada lo impidió. </a:t>
            </a: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6" name="5 Llamada rectangular"/>
          <p:cNvSpPr/>
          <p:nvPr/>
        </p:nvSpPr>
        <p:spPr>
          <a:xfrm>
            <a:off x="285720" y="3714752"/>
            <a:ext cx="3071834" cy="2571768"/>
          </a:xfrm>
          <a:prstGeom prst="wedgeRectCallout">
            <a:avLst>
              <a:gd name="adj1" fmla="val 108384"/>
              <a:gd name="adj2" fmla="val -86010"/>
            </a:avLst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Entonces saquearon y quemaron la tienda de raya , después los obreros se dirigieron a la cárcel y liberaron a los presos.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://t2.gstatic.com/images?q=tbn:ANd9GcT2x6ePeQuNoLLuPLO8BvZQH4tOTEoelK7rqBQ3iHNyh2IECOErnA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 l="25714" t="7591" r="25714" b="50445"/>
          <a:stretch>
            <a:fillRect/>
          </a:stretch>
        </p:blipFill>
        <p:spPr bwMode="auto">
          <a:xfrm>
            <a:off x="285720" y="3571876"/>
            <a:ext cx="4357718" cy="2734254"/>
          </a:xfrm>
          <a:prstGeom prst="rect">
            <a:avLst/>
          </a:prstGeom>
          <a:noFill/>
        </p:spPr>
      </p:pic>
      <p:sp>
        <p:nvSpPr>
          <p:cNvPr id="6" name="5 Llamada rectangular"/>
          <p:cNvSpPr/>
          <p:nvPr/>
        </p:nvSpPr>
        <p:spPr>
          <a:xfrm>
            <a:off x="4000496" y="285728"/>
            <a:ext cx="4714908" cy="2714644"/>
          </a:xfrm>
          <a:prstGeom prst="wedgeRectCallout">
            <a:avLst>
              <a:gd name="adj1" fmla="val -82100"/>
              <a:gd name="adj2" fmla="val 111495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Nuestras principales demandas eran:</a:t>
            </a:r>
          </a:p>
          <a:p>
            <a:pPr algn="ctr">
              <a:buFont typeface="Arial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Trato justo</a:t>
            </a:r>
          </a:p>
          <a:p>
            <a:pPr algn="ctr">
              <a:buFont typeface="Arial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Pago más alto</a:t>
            </a:r>
          </a:p>
          <a:p>
            <a:pPr algn="ctr">
              <a:buFont typeface="Arial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Mejores condiciones de trabajo</a:t>
            </a:r>
          </a:p>
          <a:p>
            <a:pPr algn="ctr">
              <a:buFont typeface="Arial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Desaparición de la tienda de raya.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Surgimiento de la CTM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22</a:t>
            </a:fld>
            <a:endParaRPr lang="es-MX"/>
          </a:p>
        </p:txBody>
      </p:sp>
      <p:pic>
        <p:nvPicPr>
          <p:cNvPr id="80898" name="Picture 2" descr="http://t2.gstatic.com/images?q=tbn:ANd9GcTifpGXJx7hiBuSVlz9t_Inod21QMklKL4E7HuNZvGZYZb4Nl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7572428" cy="5380412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 rot="16200000">
            <a:off x="-1113392" y="3775177"/>
            <a:ext cx="3429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Memoria política</a:t>
            </a:r>
            <a:endParaRPr lang="es-MX" sz="1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54" name="Picture 10" descr="http://www.biografiasyvidas.com/biografia/f/fotos/flores_mag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857496"/>
            <a:ext cx="3238500" cy="2228850"/>
          </a:xfrm>
          <a:prstGeom prst="rect">
            <a:avLst/>
          </a:prstGeom>
          <a:noFill/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23</a:t>
            </a:fld>
            <a:endParaRPr lang="es-MX"/>
          </a:p>
        </p:txBody>
      </p:sp>
      <p:sp>
        <p:nvSpPr>
          <p:cNvPr id="5" name="4 Llamada rectangular"/>
          <p:cNvSpPr/>
          <p:nvPr/>
        </p:nvSpPr>
        <p:spPr>
          <a:xfrm>
            <a:off x="357158" y="285728"/>
            <a:ext cx="5357818" cy="2357454"/>
          </a:xfrm>
          <a:prstGeom prst="wedgeRectCallout">
            <a:avLst>
              <a:gd name="adj1" fmla="val -1051"/>
              <a:gd name="adj2" fmla="val 11358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Después de Cananea y Río Blanco, en plena Revolución Mexicana, surgieron las primeras organizaciones sindicales mexicanas a partir de organizaciones mutualistas y gremiales. </a:t>
            </a:r>
          </a:p>
        </p:txBody>
      </p:sp>
      <p:sp>
        <p:nvSpPr>
          <p:cNvPr id="6" name="5 Llamada rectangular"/>
          <p:cNvSpPr/>
          <p:nvPr/>
        </p:nvSpPr>
        <p:spPr>
          <a:xfrm>
            <a:off x="2143108" y="4929174"/>
            <a:ext cx="5357818" cy="1928826"/>
          </a:xfrm>
          <a:prstGeom prst="wedgeRectCallout">
            <a:avLst>
              <a:gd name="adj1" fmla="val -276"/>
              <a:gd name="adj2" fmla="val -954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Mi hermano Ricardo y el Partido Liberal Mexicano  impulsaron la formación de la Confederación de Trabajadores Mexicanos (la primera CTM).</a:t>
            </a: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82948" name="AutoShape 4" descr="data:image/jpg;base64,/9j/4AAQSkZJRgABAQAAAQABAAD/2wCEAAkGBhQSERUUExQVFRUWFxoXGBcWFxcUHBcWGBcVFxcXFxYYGyYfGBkjGRQXHy8gIycpLCwsFx4xNTAqNSYrLCkBCQoKBQUFDQUFDSkYEhgpKSkpKSkpKSkpKSkpKSkpKSkpKSkpKSkpKSkpKSkpKSkpKSkpKSkpKSkpKSkpKSkpKf/AABEIALoBDwMBIgACEQEDEQH/xAAcAAAABwEBAAAAAAAAAAAAAAAAAQMEBQYHAgj/xABJEAACAQIEAwYDBQYCBwYHAAABAhEAAwQSITEFQVEGBxMiYXEygZEUI0KhsVJiwdHh8DNyCCSCsrPC8RUWJWPT4hg0Q0RTc6P/xAAUAQEAAAAAAAAAAAAAAAAAAAAA/8QAFBEBAAAAAAAAAAAAAAAAAAAAAP/aAAwDAQACEQMRAD8A3GhQoUAoUKFAKFChQChRE1V+I95mAs5g16SvJVJn0U7Hags7MBqeW/tTS5xiwqo5vWgtyBbJdQHJ2CEnzE+lYr2o74LmJhLNvwl8wktJnl0GbKDpqNedUi52yu3Spdg62rZtqGtoYtMSIEjfX4hBoPVZeKJLs15o4b3s462bFt73ktKFHlnMBKy8kZzA6xWqdku9fDYvKpLJd8oKlT5nOkJlmZM6dKDR6FJWbs0rQChQoUAoUKFAKFETVG7Vd5Fu15MO2Z1eGOQsCFIDrbOzOJk7wJNBW+9jiPg4wFg0NaUgxoYLAgHmazLGC7iA1y2Li2zGYlSAeQAPM+1XXj3aS7jiwW4EuFB4UrmCmSTBg5S2gnlVK412mxjW/s9y14eSVdgpEmQZLEab7/vUHGC4XfyOQJRDqxJUD66nedudGlm6QW8O5A3MEj6imqcSxT27d0ozqmdVc7Bt/EAOhYLoDtpTG9xi4j3BLDxAQZJO5B57EwAY6nrQSy44bztodafYTiJkAGKa8K7K38c6PZVJugqZKooZFkmNwsAGYgzU+/c5xRdfCtN/lur+UxQN72IUjzbjbXn1pquOIMTpUbj8K9m4bd5SlxDDKdwaK2Nd6CYGLMjeP1pwuJIGlRGAwFy8wt2luXG3yoCx0325VKP2cxyAzhMVHpaZoHyoFrOJYkVIi8QJFSfZXu8xOIsi74i2lYkBbiEsY0nTbWpvE902IZYGKQHkPDJ195/hQVLC3AxNSpxxQL9Kir3ZvFYC6FxYLoynI9gZ5YHnInblVt7F9hmxFkXcWTrqgXykLynSJoNPoUKFAKFCq1227a2+HW1ZhmZzCrtIEZjPoCPrQWK7dCgk8vlWedsu9NLIy4ZldoklYuBdSDJnKP61W+1fe19qtLbwwuWszQSWtyddZEHy8twZNZlxJ8xYa6AwJCiREGCDPtQT/Hu3mIxTZ2vMwzeVJyqNpBRY0nmd9ag73EGz/eGAACFBVxI6wdt/aoRMQMpUrrI1mNNZEATrpz5V3evypgZZ6dBoBHvzoO8TiAdgDqdDBAmBz5+1cm+xRVLAAaaSdJOp6QNNKRUoVG+ad+QmNI+utLl9B8UftcgY2joKBKEOuYnlGU6f2f1qydhOL2MPirbvmGT4crZM7k7uWkGAcoXTmZqr5WBEtIO/oRy1rqxfQzmBzmYiImNBrykUHsbh5zIrbSAQPQgHWndZF3S95j3yuFxLIWRcqnZjGxaNCIhdPSd61yaA6FChQCo/jV+6LFw4cK14KfDDfCW5A6in81S+9HtKcFhGuBSxYG2ogZRcYEqbnPLAOnOIoM87Yd6V3Epbs27d22ylvEIY2g+mUE5TIAafLO43qk8fxQCIFvK8SAoJ8hBMkjrvr8qjf+8ty6xN5ixkwqgJvvBXUe1OrfDfFYF18KOWssJ9dZidaBTheKt2iHFtiVlgxJYEgSC2VgInryFNL/Db9xy924zZySHLMwYnUkEaMD6dKtvAe6QXmlrrLbiV2nXUAjb+xV+4d3J4eALlxriRGUjLr+0MsQdTr60GHYxwVTNdmJD6k66QoU8svPnTdsatslLZ0JOpCtIMZYkaGN4/Ktp7T9wdp9cIcnky5XJaWBENPLTfrWb9oe6nE4VC/wDiBQSxAgLl1PPX5UDLgPFPCdbmco4ZfPb8rfEvQiAVlYIjWvVPCOKJiLS3LZlWAIPof05iPQ141suNSfi5b6nnryrd+47tZcvf6sQMqWi2igRDKBJ6yX33zDpQT/bzumXiF/x1vm05UKwyZw2XY6EEGNOe1VtP9Hth/wDe/wD8T/6lbLR0FP7Ad3icNFw+Ibr3IliuWFE+UCToSZ+lW+KOhQFFHQoUEH2m4C2JCZWylSdDsQwj6iKlcFhRbtqg2VQPoKXoUAoUKFAKyjv6sk2sMeWZx0AaAZ9ZH6Vq9Yb3zdtLV66uGt6myzhmMxnZQugjUjUA9ZoMywqBg4JAI2BBMk9OnUzXJzAbbgqSQPTUDkfWueGsADqBOgJOxka11i8RmGh80kuxMydPy/jQMM86HYanlMSQJH0+dPeGcHvX58K0znmAswOpOwrrg+BF28iSBJEk6e+vtNekey2Esrh1W0FAAGgA1P7WmhJiZFBgmF7tccxBGGcg9co/5qu3Z/uiuk5sQFSCYURcnSPatfw1np/e9OeUHlQZHje49Gfy3QttviUrLAwcpUzvPXlNN+Lf6P8AZNs/Zr9xbkaC9lZfWSqgia10v8+lcXHkmg8mvg72CxQW4ty3es3FzBTDDYyrbajYjTWvWvB+J+LbDlSpIEqTJBIBKkjcjrWTd9nBgLVvG24z22Fu5pIZGnKWH7raf7dXvu4w7WeG4ZbhJcrmMmfjJYa9IIA9AKC4K1HNNfG1oC51oFHukcqovexw18XhDaR0UCbrhkzki38OUz5NZBOu/KrlduAVV+2WKHgXALnhsUYBhBjMDoQRqCaDy4uIYFhMZt9Omo9vlUxwLGWVhXa5mLbbqSdJiJmonH4R7bFXBG8SCJAJErO4q692XZ1Lma/cXNkMLOwI3PqdRQa72fUJbVVMwBvz9TV44bcJXWsxxvagYZR4ZsqZ1a/c8MH91BuTPMiKX4X3xFGVMRhwFZsqXbF1bltjroTPlPuaDVKjeK2FKEEcoPz3EVwnaSz4fiM4CxM7gDnqKrfEu9zhglTiAxifKjsPqqmgyXt/2ZTDXkuYbyy2iAaKVjX21q490+Ii+R4Qe++d3vrGUWGMKpVdFDOCVgDQVSO8LtGpvWbtlg9q4jQddQSJB9eXUVpHcTfRsGci20YMwYJMuZnO5IidgANgBQaiKOgKFAKFChQChQoUAoUKFAKFChQFFebu93hLWMfiHPwXCLg0mQwExP70j5V6SrC/9InEkmwNwMw9vhJO/pQY5bub+pNdW7yga7k/QetI5DESI3pErQTGB4oLRzASeUb/AF5cq1Hu77Z3GK2oJAPxatqdY02XXc1i6mDWg91mFum490zkUCJ0Bb+g5etB6Cw1/MJ2pYg/Wqnb7QC2ua4QoA+p1kCaQwnGMViJaRhbcSkw7sOZafg0oLi1rX+9aSdwu5+X5VmXaDtHeS4LWExqm5Iz5xKieXiqpCttvNWbG8Jvf9n5BdJu5DNxRrnMsSo5nlQR/bftLYe3dwiKcTcdDmt29co3BZh8J0kc9Nqt/Br6tYtMnwm2hXl+EcjttHyrK04lc4fgjdw2GzB7gRyxJZnaQHzFS7iVifIsmAGHmOpcBtFMPaDkFvDXNHJiJaPYk0EnBpN7hpZDSN7egT8eZnlWXduuI5r4svouZOuvmG5HLXlWoZKzDvXwwDW7sCV/MDzQfp+dBW+J8OS1mwl5jeW/nuW0JLNYdD5XRjqqumaQdDlFXDsHwu3awq2+WpOsmTuZprx287WFvW8rJlGY7HIyhUOg/Dt7E0XZbGj4ZGlA1453bn7QL9lmJDhpLwygHa3mVlI9CN9ddi+v9hreLvtdW0cOgCqVUqBcK7loWCdtR061ccPeDmJE0z4xxxbN23bd1tq4YhmIUEjKIEnU+aaBv2u7K2sThLVkk2wH3thVJAV4XXSJis8/7vlLN1CHXEEg2XVLqM2rErdOXwtVyjy6eWZrT8TxS39nzG6kA6EMDqPn70tiLSCCdR05UGbcK7rTicThcPiGIUW7l+8U5y6DIDspJ5/5ord+F8LtYe0tqygREAAUdBpqdyfU61WuzFwHE3rk/gW2B0yMzH6m5+VWh8T8qBxRTSYuyKLxqBahRA0dAKFChQChQoUAoUKFBxdOh9qwfvcBuhp1KSQfy/St1xjQje1Yb20veI11dNDH60GLkVZcL3bcRulYwd4BgCGZSqx1LNoK54bw9beLsMTCeKmZtDl1Hmg6GDB16VoOI4McPbuX1xWOfFpedEXPnF11BY50Ogt5RLEmAPlQZVjeDm0/hsYcbqyvbIif2gB85rXuwVt0wqLcIDwTlGWQJ006xSXaDhz4rBfbCrC4oIZGWHtlDldNdcoIOh9KiuDcUNxAtzzZREk6iejbj5UF24rwVrihlKhl2LCQOR0B9ah7fZB5f7Tcu4i2ymCkZTmGWAqkMCsmNcomYnWprhXFYtjM2ZdgZ8xHrO/Oo3i2Ptm4q4XFG1ceZVVJAiNGGykn+VBH9j+y9u1iB4niMVzFYUWkKgQB4akkgROZjJLHerX2a4dfNy5cxTuUzOtu0HGTwyZzMoG5gaTp7nRxwXgyYa2zM73rriXuPv6KOi+lL4Xi1spca5dW2EYrDELGUwxJPqCPlQQnbLgjC4HK4i7ZOuW1dyZWjYqBqCRMk6a1auzeJD4VeqeQrMlYjKD65Y+lM27U4ZrDEX0YLOoZSDA5azM0XZbDZLl6AVLi27DXRgCDAO2h29KCyhxSTGiJ13rhjvQHOhrOe9i4BYn97/r+VX13NZ13sLNlfRv4UGYWe1uItJ4KXD4LeVkaGEHfLOq/IirP2cx4NwQQNPr6Vn2KtfWnnBOIZHCkka6enzoNhHayzYVrjOITQwZaZ2y7zVU4/wB7NrEJkGHR94N5Q6jkPLEn+lQuI7KXcTdz3GVFP4gCSRynWJipvgnZKwgH3IvN/wCYCwnpA/Sgq/GLVlPBvWAgzfeG34ouKCDsbcAgHeJ02q+cF7z0xYyXQtm51zQp/wAs7R0JqOuYNWVhc4dYtDk6oV/qPkaonGuEC0cyz4bHyg78/qNKD0V3e4R0tsbiuGYsSXAAOZiRkMnMoXL5quar1rF+7DtZxTEG3aS1YOHtBVZ2VlyqBoMwbzMQNgPeK2aCR/KgcXH0pJGo/DMVzkoHFs0rNNEUjWlg00CtCkQ9Gz0CtCkw1KUHKTGpn8q6oUKCJ7SXCLJykgwda8/8fuybh82aSCSehP8AKvRXFrIa0ynUER9awHt3w8WneNiPWOsa+lBRWxEmP661oXYftndZTaNpLjzmlrq22byqpBVli4Pu1Jgis7soDrRO7IZBIg7iZHrQbCuDxOS/eF03bdzW5YNoKsZYum0Q5kwJIjUjrWacOx2Vys6SRtp6H6VJWe9LFrb8IeHny/GVM6iNpiapb4wq1BqXZ3HAyjnfQH+/Wrhw3CqvmCgSZOgkkDcmsa4T2g1E1pnDO0im2DP9KC5WMbbdxbLrmjxChIkJOXMR0nSaqPeBg+FW2OIxILO2vgrcYLcYD4vDU6PGUFpA661lvajH4mzirlwHwjcLEPbYgujMSAxB1iBodqhsBgnxNwlnjWWdszASdzAJJoJvFYTCOj3bFu+jIFuZCwZVDM0awWgAJv661P8AZ7vYxjXgq2RduOuQAZiSZEEgbxUOcLg7SMj42+5cDPbsoQGjVAZ0IGmk1P8Acnwn/wAQu3NYt2TExM3GCifWA21BoPAOAY4t42LvnMR8KACAdchldh0BNWrLS+XXTWkmeDQIOdaovefb/wBWLHZSCT6Qf5gfOrdxjjljDIbl+4ttROpOpj9ld2PtWH94XeR9u+6sqUsgyc0ZrhGxIHwgdJoKV9qNBrc6ga0gTS9m+BvQWDhvbW5bVUeSFI6SQORq/wDDO820ozZl9Z3npFY897MddBXJt9DNBsXEe9Wy+kaesVm/anj4xF5iohJED2EfxqDKGl7WCZhIoNW4B30YfCYe3Ys4O5CAb3EGZoGZiQmpJ51If/ESeWCEDre/9lYwuhhhrSrNQbS/+kOxjLg1HXNdP5QtS/Cu/wBwblVv27tknQtAdVPWR5o9Y+VYJZ0NJ3t+VB7B4dxe1iLYuWbi3EOzKZH5bH0NOCxryd2b7UYjAXRdw7ldsyHVXAOzrzG/rryr0x2N7TJxDCJiEEE6OszkcfEPbmPQigmDc02o1JI1o1FdlNKDlXpzNNMkmlwvpQK0Ro6KgQxBkRFZL3kcBZgWWdJb0iNZrXbr1U+0mV0YFQRB39qDzQ9kq5HQ13ZwNy86201ZiABtrU3jeC3LmIFu0hd2MAAazzJnYeprROzPd+uBh3YXMQwIP7KDSVTqeraelBn+P7vrqWjiVbObZ++tgea2u2cROZY1PMDXUbVvi/DYXxR8JidtJ/nXoCwjj76xqQTntmB4kciW2fpPWqdxvsoLq3LmEEqQWuYQ+R0Oubwlbff/AA+U+WdqDGkeKmuH8TYIQpbeY/SmnEMBlLQDAJGoIII3DA6g+hpl4xAgUFqwvHczqzoHK6QYM+4NX3A2bGJTI1/wh0hVn1H1rFvnSoxj/tGg2TGcKwNgZLVhWhczXG80+7TMnUwNNqm+6zAKLV/EKIF68VUdLdkZRHUZy/0rBrfELkEF2KmJE71tPYzvGtXLSWgiWygCrbXyCByXk3M9aDR3xQUEkgAAkk6AAbknpWSdsu+yHNvAgGJHjuJE9baHQj1b6U57x2xuNUWbBtrZ/Emcq9xt4YkAFRHwg+p5VlHEuzGJsE+LZuKNdcpZdOeYSIoGvEuKXcRcNy9ca453ZiSf6D0GlNRQiioDoqFCgMijX1opoUDu05jYECpVVUgEEwf19agrd0inmDxMGOW/z50DnG4QNtvUcNdNiKl1vVHY+1BkUBgabVzeGk13aeQTzFNrjmaBcMYrRO5rtoMFiDYuz4WJKKCNkuAwpI6HNlPyrNg5n3pcXCNQYI1B2g9QetB7LRaUAqn913aY43h9q47Bri/d3NZOZdJboSIPzq4G5pQBEiumMUi+MUbsB7kCmz8Zs/8A5F+ooJE1xnFdGm7rBoCc1D8TKwQRrBgU9xeKAYDmRPsNpqJvXvN/HnQR/C+DWbLMygK76s51J1nKJ2E8q64vdhM65na358qmC8DzL81mPWK7vXoGaJI/WOvKm96ZkAZ4BA6CeZoOsFgLbqLuHuylwZ13hp566htx+u1RPE+z18t41pgtxTOn49gASeij+FK8LuvgbuS8FGFvuPDZTph7z7qw5W7jazsGOsTVvddSI23+lBmWMsWMUGXH4dEvgeZh5HgTBW4NXWJ67VSeLd2CEM+FxKsoBbLcEEARPnXQnXQQDW24/DJMMAZ2DQTO5iqN2g7QxcNjBhXvTDXY8mHJIHmMENcgxA+fSgxjinBbuHcpdXKwidQ0TrEgkTHKmqrpvWpcW4O+LsrZFrIlsz4zMJZ4OdmCklnMQSR020FQl3u9yW5N0FwYIIhSI3Xnp69KClWmA3+tajwbguDe0rWomFzlSWkrqpifKQwmojhnd5mYZypHuY6yY+kU9u93lgkkM6fuoRp6jMDpQTK2LksGLsVObTQMCGCxliC3PUxrUnhVVlBAymNdSCDGvrXPBOBfZrJTxXu5jOZ2BjSAo6COVG1n4omY1BMED0jb3oIXjfYbD4gFx91cMgsu2bfMy7H1iDrNZ12h7LXcIRnhkYkLcWYJHIgiVb0PymtyFgBZg6aHnPr70y4zw+yV++UPaaFuqen4Lg6MpJEjWGoMAoVcu3HYI4T72zmawTHmjNbPIEjQqeR+R9adQCK6AmiIoK1AVGrQaUZOfL+NcRQPrOLmJ6UeJ1UGedM49aJbp5k+lB255ilxBHpTMGl8O8adaDqBype0JB0oAA6c6UtAbGgu/cv2gGGx/huwVL6lDJhc48yEnlsRP71bnje0uHtyGv2lMbZ1/Sa8p5QD+dOjjG011/vegtPEu0l+5cZmxDAFjGpiJMQBTNO0BU/49wnqA1QOZzpqadYTCOTt9fnQer1xrk6WXA6sUH/NNR2L4pdV8rIig65s5JiY6AA/PlUbwnvCTFFhas3VVRrcuZVWeSiCSWO8dAaRGPU5mbKWBPPMSSSQJnTSCdPxCge37mUwIkydYk9Z61B3sUAS2YAfigiAfVuUU4uY5XEvBA3jnroAP72ph5vMz2wyqfIoJJReZ56xGoHWgTxPESGEHywCWOihZiZ3bUjkKXwrn8J01BG09COpPWmjOzXABIAbRvikAaq4OsabinuFx4ZipTKyiTrIjpMRNB3kDrcS4C6FfDZHEyGEtPXQgfWl+FcZCqLVwk3rawJ3u2xAVwdASAVDdD6EGuLCAZtTHLrHtrTTF8Pd4KMUdSWRgAYaPxA/ECNCOnqAQDPtLj7pHgpKvdljcUr91ZMDQ6w7mQN4+VI4azaSyE8JbdtRsBAj9rff1O5pTMfEdbzB3ueZiogeWFVQkkqqgaSzGZPOuTYyjQsR0zZo1kamOu9BHYvB5Fz4cmVEZWPluj96Np/bEEHeV0rlnW6qPbBIYc/nII5EQR7ipG5YOpB2BnUnSQZ9BuIqN4UCpZQGLPN1VzKsCYYDlvkIUftNQKrgihGXN84ygAazz9gKO7cfQxAkepjnp/WnbYW4FMloA1MEgE8iQI5GjtKDuQTlGnT0PyIPzoG1u7I10ETO3zrh8PIiAZ/MDlPMUq1oCRAbnFdvbkaAegPP00oDF/XzfCRBHzgUq8ZGRlBGoaRoynXnuIMfKiw+oH6fwpe7BWeQMn2G4oIzBXWbDeHdUMEuPhrikfFbmFPP8JGvKaxvtT2fbBYl7LbDVD+0h+E+/I+oNbfg8Irre3C3GmP3igkj2YVF9pOzC47CZT/8xblUcmPOsAhvRo+WhoMNmhSmIw7W2ZHBVlJVgdCCDBB+dJ0HaNyoMsGK5DV2X09qDmaILRm5RK1AeoFFmoyaKgdC5IB1rpWIbSm1l+VLo9AvdcxNcWW1oi8iKJL6igkbOLjWpa05ZQynUH+BqrPeqT4Jxk2yRlVx0eTHqIIoNk4HdXB2VW6VViGa4WOWbkmFAO5CgQKc3ON2XX7u8HM65mjfkoaJA200Edar2Al8VduXyICAIpObw1ZlGhOhJKkltDHoNFeEYtGQW3+8NuVWcp1LN5tZEGAaCUuYUuVLEgSHAGudhsxO4gKABUzZtaZoOkzB+IEAajn/AAqo/wDadzDlSxU2iSoLFmNtoUJmYCUQtIltBPIa1ZrOIBDEEgCAVgSCQJIEyw136agmgY4ZSgFsaujHIRPmWI6bgaH+tS9i0DOwMQ3IwfTeqt2tFy2iXLRkoxKxJkRBEgy2n6VP4LGC7ZS9aIOZc2mUkjnPQyYoH5LACRETMbekE+lMWMqI0GvIyCZ1iQTrypy1wZJf1AA+p967sFTyEDWDpB3B9KCG1CwVzOSIYQJAOkxsIJMUaOdZ1G0RrI3n+VKYkRdBzfCCYnKNREmdCAJO9R97Flm+KNSDEGYEjKRPl9Yj1oCxFwE6Eg76jSNefWaLEWSrpfdhkVhngQAreRmEbZZVo5waPDWWIMosxJVmB2MA6/FOnSnHiZkhxKGQw11DAgqD0k79aCWPFDaFxSARcXzCC8RmXyQRrGse1Q+LEMGBH816RyJH60hhdLUOJuWz4TDMdcoXK3TzWmVvmaXxd0ZVZQpCnQekER9SPpQG9pmhgIpawpKwRDdd49qYfazrqROomIHLcmKcWOIbaZiNCRHSJNA0xVllaVOUEFYJJEzodOWk705wuOIUg/HEFR7aa+un1ru7dzNELBIE6mJHMD9aY27UnNOoiTEBgfnuKCSsXsiO9wwiksSf3j8KjmdgANzHWlMKSBJBl/PBEZSTJU/vCY+VRP2Vr95M7+Syyt4UaM5nK7nnHIfOrIbkMF2kNGk7ATr86Ci943Yf7QhxNlfvlE3FXU3FHOObj8x7VkJFem8Pd6T7+tZH3n9jxYf7TaWLVw+dR+C4ZOg5Kf1+VBn9HQNFQdFaKuqJTQCKAozRTQFTm0802rq00GgdFTtpSV20RrSj2uc1wbmlAdm1NL2UXNqf7imQuHrTixZJIgfWg1yzjR4t1zLQqkqn4jm0AU8paY9KYcKxmTEEKQMxIiNtzGm5ocHtg3roVQqwpXYkAnzeuwM+hpPieFKXZBCEawBBBlgfQddORigneJQS8NBMKQZylWUgqVmDpMz1qL7N8SZlfDyVxFkgWZJ81osCFadwIieVTVnDC7bIzAbkKNT5dCJbeG3jrVJ7SL4TWsUvxo2R1MzlPwuDv1HoaCdt9qAxCMMomHn8LkwSBPlXYbnen3ZzGDCYr7NdMq4my8bqxJKg+/8Au1UeOXPFUYi0B4hk3BuGtgactSN99opaxiVxuF8JmIvWfNacCWa1IAUwZJUzqOQ50GrOchEww1gc/T2Gm0UvgHDkzvJBX4uQ0029jVa7EcfOLw6+IYuWtCZMkjQk/uzpE6+mlT3D8BcXzF80ZiR1GpGXp86BPGW8jkZM0AkSI30yiYEwabY0ohyaiRoC3IGYn010HSpLGAONiToCPT+dReOwqtllVYjcsBpzEfPl60DS66zIIPlI11HXYdP41ytkmFYghhBEaTqSNdYjrRnDnIBkgzMosDKCJAkzrEUjjMFmuDKxUyGIIIyxoBLER7++9Axu4kJeAIg3VmSBBe1KpmyjzHI8f7PvS+Ixh1UrlOhkqqCNQee0/wB6014tbJRWUzeQZ0EyCwPUSCGAIjcgkV0MQjKHyC4Lg8o6FDERO6kQdfw0BJdDQPiA0J1iN4M6QDzp2cYqtlyCDqTtvpuKaYLNlY7ENrt5V1O43P8AfOlMcWYIQ2RiYVX8uYmSYbaYG3oaDghnfMp8MKPKBz567zzrrAYpswzfiJgkbjSJHyFOMDh/CXMSCZ1JnQGIgfOm+M4yrMpQ5hB5Rmjcx0oFuF8XUYp7Gh3ZjvlK6qCp5kHerBgsWLmcgSFLKpg7zBIG+kEfWqp2dxCXMQ7kBXyhQSQM3pJ3Mcqn7uIGdbCg7zdytlhNVVQd5cgn2HqKCZwyAlgY23pV8HbdDbuKHRhlZTsQd5FI4VQrmFAQQIA12G37tP8AwZcmdAP7FB5y7bdlGwGJNuZtt5rTaeZCdJjmDofaedV+vQ3azs5b4nbNpRF1Za22gymQDm/cOgP15V5+xeEa27I4yujFWB3DKSCPqKDgURohQoDihFFQoDmimjNCKB5hruZSp35UTADSmgaDpTgwRQIkQaeWL7GAB/cU1KetP8HyoL1gcS64p2VT58qlisQxECdgBofpRXSVxIUkDQA6yB5ZOs68qPGL963yrrHoPFs6D4V/Q0E5ZuNGdp6LECARmjLEHU8+UdKi+KOoB8QZmgq69cwH4SSB1Gp39gJ+wPuU/wAw/jUdxdB4o0H4aCj4DH/Z7gsXNEW6HGbcGCJldZIgHlptS+DwzWb9zEWxmSyRdy6+e05hgNNBBJ+VN+0SDMug3b9RVi4av3b/AP6bn+4aDjAY37FxMlMotXoysSSM0qZnm2gOugnarq3HyLgzGVEww6xLDqTML/KqPiEHhYbQf/S/QVYseg8exoPwfrQP+K9pFtrnLBcsEjprB1JiTsOmvOKp/EO9nlbthp/aAEDkswSfcRUX2+UeJt+I/wAaheztoG+sgH5e1Ba8L2zx95YCCDpI0+rcto+ZFI4PDPcbNiHdw0yg+7BknckarodQKsaIBdwoAEeMdP8AYuGpixaEWhAiW5fvqKBlY4WgQIFQALK5RpHQtudwR89qaYKw1glc5a1dPiBcq6MYzCYkyQDE768zVgwyDxToP8Vf1NJdoVH2e5psGj00agO3hLL25FspeVtQ4OoILLcWQQvSPypC9dJILAgAGGIgAawpPofyjTWn/Cx/wrX6NTHgZm9fB1A5HX8TUDXicmwTZ82YADL1ieY8y6beoqEZVUhWBzMQ2rBfLqWEDblV4v2hmUQPjXl6CqjxayvhTAnwG1gT8B50DPhLBbttXQTdYrqZGgzTOwIEajpUthcWFxWckQzAjqQxyqANvgjWfrUPYQeTQfDf/wCCKluzNsG/hpA/wzy/8tqC7YbDu14quwAZp5cgB6nU/L1pxxTxMy2LfmZvO50lLeokDqx8o+Z5U+4EPO/uP0pDhw/17Ff5kHy8FTH5n60Dzh2AFtco/wCvvWQd9nZIKVxlsRmOS6NdToEePbyn2FbnGgqid7y/+G3fb/nSg852MOW1hsojMwE5QTufzri4oBMGROhiJHIxyqc4QYs4oDY2RI5GL1qJHOorIOgoG1CKc5B0FDIOgoEWXQVwKd5BGwosg6Cga0paPKl1QTsK7RBm2G9Bzcwpiu8E+sHenrIOg/s1xhbY8Q6D6UH/2Q=="/>
          <p:cNvSpPr>
            <a:spLocks noChangeAspect="1" noChangeArrowheads="1"/>
          </p:cNvSpPr>
          <p:nvPr/>
        </p:nvSpPr>
        <p:spPr bwMode="auto">
          <a:xfrm>
            <a:off x="63500" y="-863600"/>
            <a:ext cx="2581275" cy="1771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2950" name="AutoShape 6" descr="data:image/jpg;base64,/9j/4AAQSkZJRgABAQAAAQABAAD/2wCEAAkGBhQSERUUExQVFRUWFxoXGBcWFxcUHBcWGBcVFxcXFxYYGyYfGBkjGRQXHy8gIycpLCwsFx4xNTAqNSYrLCkBCQoKBQUFDQUFDSkYEhgpKSkpKSkpKSkpKSkpKSkpKSkpKSkpKSkpKSkpKSkpKSkpKSkpKSkpKSkpKSkpKSkpKf/AABEIALoBDwMBIgACEQEDEQH/xAAcAAAABwEBAAAAAAAAAAAAAAAAAQMEBQYHAgj/xABJEAACAQIEAwYDBQYCBwYHAAABAhEAAwQSITEFQVEGBxMiYXEygZEUI0KhsVJiwdHh8DNyCCSCsrPC8RUWJWPT4hg0Q0RTc6P/xAAUAQEAAAAAAAAAAAAAAAAAAAAA/8QAFBEBAAAAAAAAAAAAAAAAAAAAAP/aAAwDAQACEQMRAD8A3GhQoUAoUKFAKFChQChRE1V+I95mAs5g16SvJVJn0U7Hags7MBqeW/tTS5xiwqo5vWgtyBbJdQHJ2CEnzE+lYr2o74LmJhLNvwl8wktJnl0GbKDpqNedUi52yu3Spdg62rZtqGtoYtMSIEjfX4hBoPVZeKJLs15o4b3s462bFt73ktKFHlnMBKy8kZzA6xWqdku9fDYvKpLJd8oKlT5nOkJlmZM6dKDR6FJWbs0rQChQoUAoUKFAKFETVG7Vd5Fu15MO2Z1eGOQsCFIDrbOzOJk7wJNBW+9jiPg4wFg0NaUgxoYLAgHmazLGC7iA1y2Li2zGYlSAeQAPM+1XXj3aS7jiwW4EuFB4UrmCmSTBg5S2gnlVK412mxjW/s9y14eSVdgpEmQZLEab7/vUHGC4XfyOQJRDqxJUD66nedudGlm6QW8O5A3MEj6imqcSxT27d0ozqmdVc7Bt/EAOhYLoDtpTG9xi4j3BLDxAQZJO5B57EwAY6nrQSy44bztodafYTiJkAGKa8K7K38c6PZVJugqZKooZFkmNwsAGYgzU+/c5xRdfCtN/lur+UxQN72IUjzbjbXn1pquOIMTpUbj8K9m4bd5SlxDDKdwaK2Nd6CYGLMjeP1pwuJIGlRGAwFy8wt2luXG3yoCx0325VKP2cxyAzhMVHpaZoHyoFrOJYkVIi8QJFSfZXu8xOIsi74i2lYkBbiEsY0nTbWpvE902IZYGKQHkPDJ195/hQVLC3AxNSpxxQL9Kir3ZvFYC6FxYLoynI9gZ5YHnInblVt7F9hmxFkXcWTrqgXykLynSJoNPoUKFAKFCq1227a2+HW1ZhmZzCrtIEZjPoCPrQWK7dCgk8vlWedsu9NLIy4ZldoklYuBdSDJnKP61W+1fe19qtLbwwuWszQSWtyddZEHy8twZNZlxJ8xYa6AwJCiREGCDPtQT/Hu3mIxTZ2vMwzeVJyqNpBRY0nmd9ag73EGz/eGAACFBVxI6wdt/aoRMQMpUrrI1mNNZEATrpz5V3evypgZZ6dBoBHvzoO8TiAdgDqdDBAmBz5+1cm+xRVLAAaaSdJOp6QNNKRUoVG+ad+QmNI+utLl9B8UftcgY2joKBKEOuYnlGU6f2f1qydhOL2MPirbvmGT4crZM7k7uWkGAcoXTmZqr5WBEtIO/oRy1rqxfQzmBzmYiImNBrykUHsbh5zIrbSAQPQgHWndZF3S95j3yuFxLIWRcqnZjGxaNCIhdPSd61yaA6FChQCo/jV+6LFw4cK14KfDDfCW5A6in81S+9HtKcFhGuBSxYG2ogZRcYEqbnPLAOnOIoM87Yd6V3Epbs27d22ylvEIY2g+mUE5TIAafLO43qk8fxQCIFvK8SAoJ8hBMkjrvr8qjf+8ty6xN5ixkwqgJvvBXUe1OrfDfFYF18KOWssJ9dZidaBTheKt2iHFtiVlgxJYEgSC2VgInryFNL/Db9xy924zZySHLMwYnUkEaMD6dKtvAe6QXmlrrLbiV2nXUAjb+xV+4d3J4eALlxriRGUjLr+0MsQdTr60GHYxwVTNdmJD6k66QoU8svPnTdsatslLZ0JOpCtIMZYkaGN4/Ktp7T9wdp9cIcnky5XJaWBENPLTfrWb9oe6nE4VC/wDiBQSxAgLl1PPX5UDLgPFPCdbmco4ZfPb8rfEvQiAVlYIjWvVPCOKJiLS3LZlWAIPof05iPQ141suNSfi5b6nnryrd+47tZcvf6sQMqWi2igRDKBJ6yX33zDpQT/bzumXiF/x1vm05UKwyZw2XY6EEGNOe1VtP9Hth/wDe/wD8T/6lbLR0FP7Ad3icNFw+Ibr3IliuWFE+UCToSZ+lW+KOhQFFHQoUEH2m4C2JCZWylSdDsQwj6iKlcFhRbtqg2VQPoKXoUAoUKFAKyjv6sk2sMeWZx0AaAZ9ZH6Vq9Yb3zdtLV66uGt6myzhmMxnZQugjUjUA9ZoMywqBg4JAI2BBMk9OnUzXJzAbbgqSQPTUDkfWueGsADqBOgJOxka11i8RmGh80kuxMydPy/jQMM86HYanlMSQJH0+dPeGcHvX58K0znmAswOpOwrrg+BF28iSBJEk6e+vtNekey2Esrh1W0FAAGgA1P7WmhJiZFBgmF7tccxBGGcg9co/5qu3Z/uiuk5sQFSCYURcnSPatfw1np/e9OeUHlQZHje49Gfy3QttviUrLAwcpUzvPXlNN+Lf6P8AZNs/Zr9xbkaC9lZfWSqgia10v8+lcXHkmg8mvg72CxQW4ty3es3FzBTDDYyrbajYjTWvWvB+J+LbDlSpIEqTJBIBKkjcjrWTd9nBgLVvG24z22Fu5pIZGnKWH7raf7dXvu4w7WeG4ZbhJcrmMmfjJYa9IIA9AKC4K1HNNfG1oC51oFHukcqovexw18XhDaR0UCbrhkzki38OUz5NZBOu/KrlduAVV+2WKHgXALnhsUYBhBjMDoQRqCaDy4uIYFhMZt9Omo9vlUxwLGWVhXa5mLbbqSdJiJmonH4R7bFXBG8SCJAJErO4q692XZ1Lma/cXNkMLOwI3PqdRQa72fUJbVVMwBvz9TV44bcJXWsxxvagYZR4ZsqZ1a/c8MH91BuTPMiKX4X3xFGVMRhwFZsqXbF1bltjroTPlPuaDVKjeK2FKEEcoPz3EVwnaSz4fiM4CxM7gDnqKrfEu9zhglTiAxifKjsPqqmgyXt/2ZTDXkuYbyy2iAaKVjX21q490+Ii+R4Qe++d3vrGUWGMKpVdFDOCVgDQVSO8LtGpvWbtlg9q4jQddQSJB9eXUVpHcTfRsGci20YMwYJMuZnO5IidgANgBQaiKOgKFAKFChQChQoUAoUKFAKFChQFFebu93hLWMfiHPwXCLg0mQwExP70j5V6SrC/9InEkmwNwMw9vhJO/pQY5bub+pNdW7yga7k/QetI5DESI3pErQTGB4oLRzASeUb/AF5cq1Hu77Z3GK2oJAPxatqdY02XXc1i6mDWg91mFum490zkUCJ0Bb+g5etB6Cw1/MJ2pYg/Wqnb7QC2ua4QoA+p1kCaQwnGMViJaRhbcSkw7sOZafg0oLi1rX+9aSdwu5+X5VmXaDtHeS4LWExqm5Iz5xKieXiqpCttvNWbG8Jvf9n5BdJu5DNxRrnMsSo5nlQR/bftLYe3dwiKcTcdDmt29co3BZh8J0kc9Nqt/Br6tYtMnwm2hXl+EcjttHyrK04lc4fgjdw2GzB7gRyxJZnaQHzFS7iVifIsmAGHmOpcBtFMPaDkFvDXNHJiJaPYk0EnBpN7hpZDSN7egT8eZnlWXduuI5r4svouZOuvmG5HLXlWoZKzDvXwwDW7sCV/MDzQfp+dBW+J8OS1mwl5jeW/nuW0JLNYdD5XRjqqumaQdDlFXDsHwu3awq2+WpOsmTuZprx287WFvW8rJlGY7HIyhUOg/Dt7E0XZbGj4ZGlA1453bn7QL9lmJDhpLwygHa3mVlI9CN9ddi+v9hreLvtdW0cOgCqVUqBcK7loWCdtR061ccPeDmJE0z4xxxbN23bd1tq4YhmIUEjKIEnU+aaBv2u7K2sThLVkk2wH3thVJAV4XXSJis8/7vlLN1CHXEEg2XVLqM2rErdOXwtVyjy6eWZrT8TxS39nzG6kA6EMDqPn70tiLSCCdR05UGbcK7rTicThcPiGIUW7l+8U5y6DIDspJ5/5ord+F8LtYe0tqygREAAUdBpqdyfU61WuzFwHE3rk/gW2B0yMzH6m5+VWh8T8qBxRTSYuyKLxqBahRA0dAKFChQChQoUAoUKFBxdOh9qwfvcBuhp1KSQfy/St1xjQje1Yb20veI11dNDH60GLkVZcL3bcRulYwd4BgCGZSqx1LNoK54bw9beLsMTCeKmZtDl1Hmg6GDB16VoOI4McPbuX1xWOfFpedEXPnF11BY50Ogt5RLEmAPlQZVjeDm0/hsYcbqyvbIif2gB85rXuwVt0wqLcIDwTlGWQJ006xSXaDhz4rBfbCrC4oIZGWHtlDldNdcoIOh9KiuDcUNxAtzzZREk6iejbj5UF24rwVrihlKhl2LCQOR0B9ah7fZB5f7Tcu4i2ymCkZTmGWAqkMCsmNcomYnWprhXFYtjM2ZdgZ8xHrO/Oo3i2Ptm4q4XFG1ceZVVJAiNGGykn+VBH9j+y9u1iB4niMVzFYUWkKgQB4akkgROZjJLHerX2a4dfNy5cxTuUzOtu0HGTwyZzMoG5gaTp7nRxwXgyYa2zM73rriXuPv6KOi+lL4Xi1spca5dW2EYrDELGUwxJPqCPlQQnbLgjC4HK4i7ZOuW1dyZWjYqBqCRMk6a1auzeJD4VeqeQrMlYjKD65Y+lM27U4ZrDEX0YLOoZSDA5azM0XZbDZLl6AVLi27DXRgCDAO2h29KCyhxSTGiJ13rhjvQHOhrOe9i4BYn97/r+VX13NZ13sLNlfRv4UGYWe1uItJ4KXD4LeVkaGEHfLOq/IirP2cx4NwQQNPr6Vn2KtfWnnBOIZHCkka6enzoNhHayzYVrjOITQwZaZ2y7zVU4/wB7NrEJkGHR94N5Q6jkPLEn+lQuI7KXcTdz3GVFP4gCSRynWJipvgnZKwgH3IvN/wCYCwnpA/Sgq/GLVlPBvWAgzfeG34ouKCDsbcAgHeJ02q+cF7z0xYyXQtm51zQp/wAs7R0JqOuYNWVhc4dYtDk6oV/qPkaonGuEC0cyz4bHyg78/qNKD0V3e4R0tsbiuGYsSXAAOZiRkMnMoXL5quar1rF+7DtZxTEG3aS1YOHtBVZ2VlyqBoMwbzMQNgPeK2aCR/KgcXH0pJGo/DMVzkoHFs0rNNEUjWlg00CtCkQ9Gz0CtCkw1KUHKTGpn8q6oUKCJ7SXCLJykgwda8/8fuybh82aSCSehP8AKvRXFrIa0ynUER9awHt3w8WneNiPWOsa+lBRWxEmP661oXYftndZTaNpLjzmlrq22byqpBVli4Pu1Jgis7soDrRO7IZBIg7iZHrQbCuDxOS/eF03bdzW5YNoKsZYum0Q5kwJIjUjrWacOx2Vys6SRtp6H6VJWe9LFrb8IeHny/GVM6iNpiapb4wq1BqXZ3HAyjnfQH+/Wrhw3CqvmCgSZOgkkDcmsa4T2g1E1pnDO0im2DP9KC5WMbbdxbLrmjxChIkJOXMR0nSaqPeBg+FW2OIxILO2vgrcYLcYD4vDU6PGUFpA661lvajH4mzirlwHwjcLEPbYgujMSAxB1iBodqhsBgnxNwlnjWWdszASdzAJJoJvFYTCOj3bFu+jIFuZCwZVDM0awWgAJv661P8AZ7vYxjXgq2RduOuQAZiSZEEgbxUOcLg7SMj42+5cDPbsoQGjVAZ0IGmk1P8Acnwn/wAQu3NYt2TExM3GCifWA21BoPAOAY4t42LvnMR8KACAdchldh0BNWrLS+XXTWkmeDQIOdaovefb/wBWLHZSCT6Qf5gfOrdxjjljDIbl+4ttROpOpj9ld2PtWH94XeR9u+6sqUsgyc0ZrhGxIHwgdJoKV9qNBrc6ga0gTS9m+BvQWDhvbW5bVUeSFI6SQORq/wDDO820ozZl9Z3npFY897MddBXJt9DNBsXEe9Wy+kaesVm/anj4xF5iohJED2EfxqDKGl7WCZhIoNW4B30YfCYe3Ys4O5CAb3EGZoGZiQmpJ51If/ESeWCEDre/9lYwuhhhrSrNQbS/+kOxjLg1HXNdP5QtS/Cu/wBwblVv27tknQtAdVPWR5o9Y+VYJZ0NJ3t+VB7B4dxe1iLYuWbi3EOzKZH5bH0NOCxryd2b7UYjAXRdw7ldsyHVXAOzrzG/rryr0x2N7TJxDCJiEEE6OszkcfEPbmPQigmDc02o1JI1o1FdlNKDlXpzNNMkmlwvpQK0Ro6KgQxBkRFZL3kcBZgWWdJb0iNZrXbr1U+0mV0YFQRB39qDzQ9kq5HQ13ZwNy86201ZiABtrU3jeC3LmIFu0hd2MAAazzJnYeprROzPd+uBh3YXMQwIP7KDSVTqeraelBn+P7vrqWjiVbObZ++tgea2u2cROZY1PMDXUbVvi/DYXxR8JidtJ/nXoCwjj76xqQTntmB4kciW2fpPWqdxvsoLq3LmEEqQWuYQ+R0Oubwlbff/AA+U+WdqDGkeKmuH8TYIQpbeY/SmnEMBlLQDAJGoIII3DA6g+hpl4xAgUFqwvHczqzoHK6QYM+4NX3A2bGJTI1/wh0hVn1H1rFvnSoxj/tGg2TGcKwNgZLVhWhczXG80+7TMnUwNNqm+6zAKLV/EKIF68VUdLdkZRHUZy/0rBrfELkEF2KmJE71tPYzvGtXLSWgiWygCrbXyCByXk3M9aDR3xQUEkgAAkk6AAbknpWSdsu+yHNvAgGJHjuJE9baHQj1b6U57x2xuNUWbBtrZ/Emcq9xt4YkAFRHwg+p5VlHEuzGJsE+LZuKNdcpZdOeYSIoGvEuKXcRcNy9ca453ZiSf6D0GlNRQiioDoqFCgMijX1opoUDu05jYECpVVUgEEwf19agrd0inmDxMGOW/z50DnG4QNtvUcNdNiKl1vVHY+1BkUBgabVzeGk13aeQTzFNrjmaBcMYrRO5rtoMFiDYuz4WJKKCNkuAwpI6HNlPyrNg5n3pcXCNQYI1B2g9QetB7LRaUAqn913aY43h9q47Bri/d3NZOZdJboSIPzq4G5pQBEiumMUi+MUbsB7kCmz8Zs/8A5F+ooJE1xnFdGm7rBoCc1D8TKwQRrBgU9xeKAYDmRPsNpqJvXvN/HnQR/C+DWbLMygK76s51J1nKJ2E8q64vdhM65na358qmC8DzL81mPWK7vXoGaJI/WOvKm96ZkAZ4BA6CeZoOsFgLbqLuHuylwZ13hp566htx+u1RPE+z18t41pgtxTOn49gASeij+FK8LuvgbuS8FGFvuPDZTph7z7qw5W7jazsGOsTVvddSI23+lBmWMsWMUGXH4dEvgeZh5HgTBW4NXWJ67VSeLd2CEM+FxKsoBbLcEEARPnXQnXQQDW24/DJMMAZ2DQTO5iqN2g7QxcNjBhXvTDXY8mHJIHmMENcgxA+fSgxjinBbuHcpdXKwidQ0TrEgkTHKmqrpvWpcW4O+LsrZFrIlsz4zMJZ4OdmCklnMQSR020FQl3u9yW5N0FwYIIhSI3Xnp69KClWmA3+tajwbguDe0rWomFzlSWkrqpifKQwmojhnd5mYZypHuY6yY+kU9u93lgkkM6fuoRp6jMDpQTK2LksGLsVObTQMCGCxliC3PUxrUnhVVlBAymNdSCDGvrXPBOBfZrJTxXu5jOZ2BjSAo6COVG1n4omY1BMED0jb3oIXjfYbD4gFx91cMgsu2bfMy7H1iDrNZ12h7LXcIRnhkYkLcWYJHIgiVb0PymtyFgBZg6aHnPr70y4zw+yV++UPaaFuqen4Lg6MpJEjWGoMAoVcu3HYI4T72zmawTHmjNbPIEjQqeR+R9adQCK6AmiIoK1AVGrQaUZOfL+NcRQPrOLmJ6UeJ1UGedM49aJbp5k+lB255ilxBHpTMGl8O8adaDqBype0JB0oAA6c6UtAbGgu/cv2gGGx/huwVL6lDJhc48yEnlsRP71bnje0uHtyGv2lMbZ1/Sa8p5QD+dOjjG011/vegtPEu0l+5cZmxDAFjGpiJMQBTNO0BU/49wnqA1QOZzpqadYTCOTt9fnQer1xrk6WXA6sUH/NNR2L4pdV8rIig65s5JiY6AA/PlUbwnvCTFFhas3VVRrcuZVWeSiCSWO8dAaRGPU5mbKWBPPMSSSQJnTSCdPxCge37mUwIkydYk9Z61B3sUAS2YAfigiAfVuUU4uY5XEvBA3jnroAP72ph5vMz2wyqfIoJJReZ56xGoHWgTxPESGEHywCWOihZiZ3bUjkKXwrn8J01BG09COpPWmjOzXABIAbRvikAaq4OsabinuFx4ZipTKyiTrIjpMRNB3kDrcS4C6FfDZHEyGEtPXQgfWl+FcZCqLVwk3rawJ3u2xAVwdASAVDdD6EGuLCAZtTHLrHtrTTF8Pd4KMUdSWRgAYaPxA/ECNCOnqAQDPtLj7pHgpKvdljcUr91ZMDQ6w7mQN4+VI4azaSyE8JbdtRsBAj9rff1O5pTMfEdbzB3ueZiogeWFVQkkqqgaSzGZPOuTYyjQsR0zZo1kamOu9BHYvB5Fz4cmVEZWPluj96Np/bEEHeV0rlnW6qPbBIYc/nII5EQR7ipG5YOpB2BnUnSQZ9BuIqN4UCpZQGLPN1VzKsCYYDlvkIUftNQKrgihGXN84ygAazz9gKO7cfQxAkepjnp/WnbYW4FMloA1MEgE8iQI5GjtKDuQTlGnT0PyIPzoG1u7I10ETO3zrh8PIiAZ/MDlPMUq1oCRAbnFdvbkaAegPP00oDF/XzfCRBHzgUq8ZGRlBGoaRoynXnuIMfKiw+oH6fwpe7BWeQMn2G4oIzBXWbDeHdUMEuPhrikfFbmFPP8JGvKaxvtT2fbBYl7LbDVD+0h+E+/I+oNbfg8Irre3C3GmP3igkj2YVF9pOzC47CZT/8xblUcmPOsAhvRo+WhoMNmhSmIw7W2ZHBVlJVgdCCDBB+dJ0HaNyoMsGK5DV2X09qDmaILRm5RK1AeoFFmoyaKgdC5IB1rpWIbSm1l+VLo9AvdcxNcWW1oi8iKJL6igkbOLjWpa05ZQynUH+BqrPeqT4Jxk2yRlVx0eTHqIIoNk4HdXB2VW6VViGa4WOWbkmFAO5CgQKc3ON2XX7u8HM65mjfkoaJA200Edar2Al8VduXyICAIpObw1ZlGhOhJKkltDHoNFeEYtGQW3+8NuVWcp1LN5tZEGAaCUuYUuVLEgSHAGudhsxO4gKABUzZtaZoOkzB+IEAajn/AAqo/wDadzDlSxU2iSoLFmNtoUJmYCUQtIltBPIa1ZrOIBDEEgCAVgSCQJIEyw136agmgY4ZSgFsaujHIRPmWI6bgaH+tS9i0DOwMQ3IwfTeqt2tFy2iXLRkoxKxJkRBEgy2n6VP4LGC7ZS9aIOZc2mUkjnPQyYoH5LACRETMbekE+lMWMqI0GvIyCZ1iQTrypy1wZJf1AA+p967sFTyEDWDpB3B9KCG1CwVzOSIYQJAOkxsIJMUaOdZ1G0RrI3n+VKYkRdBzfCCYnKNREmdCAJO9R97Flm+KNSDEGYEjKRPl9Yj1oCxFwE6Eg76jSNefWaLEWSrpfdhkVhngQAreRmEbZZVo5waPDWWIMosxJVmB2MA6/FOnSnHiZkhxKGQw11DAgqD0k79aCWPFDaFxSARcXzCC8RmXyQRrGse1Q+LEMGBH816RyJH60hhdLUOJuWz4TDMdcoXK3TzWmVvmaXxd0ZVZQpCnQekER9SPpQG9pmhgIpawpKwRDdd49qYfazrqROomIHLcmKcWOIbaZiNCRHSJNA0xVllaVOUEFYJJEzodOWk705wuOIUg/HEFR7aa+un1ru7dzNELBIE6mJHMD9aY27UnNOoiTEBgfnuKCSsXsiO9wwiksSf3j8KjmdgANzHWlMKSBJBl/PBEZSTJU/vCY+VRP2Vr95M7+Syyt4UaM5nK7nnHIfOrIbkMF2kNGk7ATr86Ci943Yf7QhxNlfvlE3FXU3FHOObj8x7VkJFem8Pd6T7+tZH3n9jxYf7TaWLVw+dR+C4ZOg5Kf1+VBn9HQNFQdFaKuqJTQCKAozRTQFTm0802rq00GgdFTtpSV20RrSj2uc1wbmlAdm1NL2UXNqf7imQuHrTixZJIgfWg1yzjR4t1zLQqkqn4jm0AU8paY9KYcKxmTEEKQMxIiNtzGm5ocHtg3roVQqwpXYkAnzeuwM+hpPieFKXZBCEawBBBlgfQddORigneJQS8NBMKQZylWUgqVmDpMz1qL7N8SZlfDyVxFkgWZJ81osCFadwIieVTVnDC7bIzAbkKNT5dCJbeG3jrVJ7SL4TWsUvxo2R1MzlPwuDv1HoaCdt9qAxCMMomHn8LkwSBPlXYbnen3ZzGDCYr7NdMq4my8bqxJKg+/8Au1UeOXPFUYi0B4hk3BuGtgactSN99opaxiVxuF8JmIvWfNacCWa1IAUwZJUzqOQ50GrOchEww1gc/T2Gm0UvgHDkzvJBX4uQ0029jVa7EcfOLw6+IYuWtCZMkjQk/uzpE6+mlT3D8BcXzF80ZiR1GpGXp86BPGW8jkZM0AkSI30yiYEwabY0ohyaiRoC3IGYn010HSpLGAONiToCPT+dReOwqtllVYjcsBpzEfPl60DS66zIIPlI11HXYdP41ytkmFYghhBEaTqSNdYjrRnDnIBkgzMosDKCJAkzrEUjjMFmuDKxUyGIIIyxoBLER7++9Axu4kJeAIg3VmSBBe1KpmyjzHI8f7PvS+Ixh1UrlOhkqqCNQee0/wB6014tbJRWUzeQZ0EyCwPUSCGAIjcgkV0MQjKHyC4Lg8o6FDERO6kQdfw0BJdDQPiA0J1iN4M6QDzp2cYqtlyCDqTtvpuKaYLNlY7ENrt5V1O43P8AfOlMcWYIQ2RiYVX8uYmSYbaYG3oaDghnfMp8MKPKBz567zzrrAYpswzfiJgkbjSJHyFOMDh/CXMSCZ1JnQGIgfOm+M4yrMpQ5hB5Rmjcx0oFuF8XUYp7Gh3ZjvlK6qCp5kHerBgsWLmcgSFLKpg7zBIG+kEfWqp2dxCXMQ7kBXyhQSQM3pJ3Mcqn7uIGdbCg7zdytlhNVVQd5cgn2HqKCZwyAlgY23pV8HbdDbuKHRhlZTsQd5FI4VQrmFAQQIA12G37tP8AwZcmdAP7FB5y7bdlGwGJNuZtt5rTaeZCdJjmDofaedV+vQ3azs5b4nbNpRF1Za22gymQDm/cOgP15V5+xeEa27I4yujFWB3DKSCPqKDgURohQoDihFFQoDmimjNCKB5hruZSp35UTADSmgaDpTgwRQIkQaeWL7GAB/cU1KetP8HyoL1gcS64p2VT58qlisQxECdgBofpRXSVxIUkDQA6yB5ZOs68qPGL963yrrHoPFs6D4V/Q0E5ZuNGdp6LECARmjLEHU8+UdKi+KOoB8QZmgq69cwH4SSB1Gp39gJ+wPuU/wAw/jUdxdB4o0H4aCj4DH/Z7gsXNEW6HGbcGCJldZIgHlptS+DwzWb9zEWxmSyRdy6+e05hgNNBBJ+VN+0SDMug3b9RVi4av3b/AP6bn+4aDjAY37FxMlMotXoysSSM0qZnm2gOugnarq3HyLgzGVEww6xLDqTML/KqPiEHhYbQf/S/QVYseg8exoPwfrQP+K9pFtrnLBcsEjprB1JiTsOmvOKp/EO9nlbthp/aAEDkswSfcRUX2+UeJt+I/wAaheztoG+sgH5e1Ba8L2zx95YCCDpI0+rcto+ZFI4PDPcbNiHdw0yg+7BknckarodQKsaIBdwoAEeMdP8AYuGpixaEWhAiW5fvqKBlY4WgQIFQALK5RpHQtudwR89qaYKw1glc5a1dPiBcq6MYzCYkyQDE768zVgwyDxToP8Vf1NJdoVH2e5psGj00agO3hLL25FspeVtQ4OoILLcWQQvSPypC9dJILAgAGGIgAawpPofyjTWn/Cx/wrX6NTHgZm9fB1A5HX8TUDXicmwTZ82YADL1ieY8y6beoqEZVUhWBzMQ2rBfLqWEDblV4v2hmUQPjXl6CqjxayvhTAnwG1gT8B50DPhLBbttXQTdYrqZGgzTOwIEajpUthcWFxWckQzAjqQxyqANvgjWfrUPYQeTQfDf/wCCKluzNsG/hpA/wzy/8tqC7YbDu14quwAZp5cgB6nU/L1pxxTxMy2LfmZvO50lLeokDqx8o+Z5U+4EPO/uP0pDhw/17Ff5kHy8FTH5n60Dzh2AFtco/wCvvWQd9nZIKVxlsRmOS6NdToEePbyn2FbnGgqid7y/+G3fb/nSg852MOW1hsojMwE5QTufzri4oBMGROhiJHIxyqc4QYs4oDY2RI5GL1qJHOorIOgoG1CKc5B0FDIOgoEWXQVwKd5BGwosg6Cga0paPKl1QTsK7RBm2G9Bzcwpiu8E+sHenrIOg/s1xhbY8Q6D6UH/2Q=="/>
          <p:cNvSpPr>
            <a:spLocks noChangeAspect="1" noChangeArrowheads="1"/>
          </p:cNvSpPr>
          <p:nvPr/>
        </p:nvSpPr>
        <p:spPr bwMode="auto">
          <a:xfrm>
            <a:off x="63500" y="-863600"/>
            <a:ext cx="2581275" cy="1771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2952" name="AutoShape 8" descr="data:image/jpg;base64,/9j/4AAQSkZJRgABAQAAAQABAAD/2wCEAAkGBhQSERUUExQVFRUWFxoXGBcWFxcUHBcWGBcVFxcXFxYYGyYfGBkjGRQXHy8gIycpLCwsFx4xNTAqNSYrLCkBCQoKBQUFDQUFDSkYEhgpKSkpKSkpKSkpKSkpKSkpKSkpKSkpKSkpKSkpKSkpKSkpKSkpKSkpKSkpKSkpKSkpKf/AABEIALoBDwMBIgACEQEDEQH/xAAcAAAABwEBAAAAAAAAAAAAAAAAAQMEBQYHAgj/xABJEAACAQIEAwYDBQYCBwYHAAABAhEAAwQSITEFQVEGBxMiYXEygZEUI0KhsVJiwdHh8DNyCCSCsrPC8RUWJWPT4hg0Q0RTc6P/xAAUAQEAAAAAAAAAAAAAAAAAAAAA/8QAFBEBAAAAAAAAAAAAAAAAAAAAAP/aAAwDAQACEQMRAD8A3GhQoUAoUKFAKFChQChRE1V+I95mAs5g16SvJVJn0U7Hags7MBqeW/tTS5xiwqo5vWgtyBbJdQHJ2CEnzE+lYr2o74LmJhLNvwl8wktJnl0GbKDpqNedUi52yu3Spdg62rZtqGtoYtMSIEjfX4hBoPVZeKJLs15o4b3s462bFt73ktKFHlnMBKy8kZzA6xWqdku9fDYvKpLJd8oKlT5nOkJlmZM6dKDR6FJWbs0rQChQoUAoUKFAKFETVG7Vd5Fu15MO2Z1eGOQsCFIDrbOzOJk7wJNBW+9jiPg4wFg0NaUgxoYLAgHmazLGC7iA1y2Li2zGYlSAeQAPM+1XXj3aS7jiwW4EuFB4UrmCmSTBg5S2gnlVK412mxjW/s9y14eSVdgpEmQZLEab7/vUHGC4XfyOQJRDqxJUD66nedudGlm6QW8O5A3MEj6imqcSxT27d0ozqmdVc7Bt/EAOhYLoDtpTG9xi4j3BLDxAQZJO5B57EwAY6nrQSy44bztodafYTiJkAGKa8K7K38c6PZVJugqZKooZFkmNwsAGYgzU+/c5xRdfCtN/lur+UxQN72IUjzbjbXn1pquOIMTpUbj8K9m4bd5SlxDDKdwaK2Nd6CYGLMjeP1pwuJIGlRGAwFy8wt2luXG3yoCx0325VKP2cxyAzhMVHpaZoHyoFrOJYkVIi8QJFSfZXu8xOIsi74i2lYkBbiEsY0nTbWpvE902IZYGKQHkPDJ195/hQVLC3AxNSpxxQL9Kir3ZvFYC6FxYLoynI9gZ5YHnInblVt7F9hmxFkXcWTrqgXykLynSJoNPoUKFAKFCq1227a2+HW1ZhmZzCrtIEZjPoCPrQWK7dCgk8vlWedsu9NLIy4ZldoklYuBdSDJnKP61W+1fe19qtLbwwuWszQSWtyddZEHy8twZNZlxJ8xYa6AwJCiREGCDPtQT/Hu3mIxTZ2vMwzeVJyqNpBRY0nmd9ag73EGz/eGAACFBVxI6wdt/aoRMQMpUrrI1mNNZEATrpz5V3evypgZZ6dBoBHvzoO8TiAdgDqdDBAmBz5+1cm+xRVLAAaaSdJOp6QNNKRUoVG+ad+QmNI+utLl9B8UftcgY2joKBKEOuYnlGU6f2f1qydhOL2MPirbvmGT4crZM7k7uWkGAcoXTmZqr5WBEtIO/oRy1rqxfQzmBzmYiImNBrykUHsbh5zIrbSAQPQgHWndZF3S95j3yuFxLIWRcqnZjGxaNCIhdPSd61yaA6FChQCo/jV+6LFw4cK14KfDDfCW5A6in81S+9HtKcFhGuBSxYG2ogZRcYEqbnPLAOnOIoM87Yd6V3Epbs27d22ylvEIY2g+mUE5TIAafLO43qk8fxQCIFvK8SAoJ8hBMkjrvr8qjf+8ty6xN5ixkwqgJvvBXUe1OrfDfFYF18KOWssJ9dZidaBTheKt2iHFtiVlgxJYEgSC2VgInryFNL/Db9xy924zZySHLMwYnUkEaMD6dKtvAe6QXmlrrLbiV2nXUAjb+xV+4d3J4eALlxriRGUjLr+0MsQdTr60GHYxwVTNdmJD6k66QoU8svPnTdsatslLZ0JOpCtIMZYkaGN4/Ktp7T9wdp9cIcnky5XJaWBENPLTfrWb9oe6nE4VC/wDiBQSxAgLl1PPX5UDLgPFPCdbmco4ZfPb8rfEvQiAVlYIjWvVPCOKJiLS3LZlWAIPof05iPQ141suNSfi5b6nnryrd+47tZcvf6sQMqWi2igRDKBJ6yX33zDpQT/bzumXiF/x1vm05UKwyZw2XY6EEGNOe1VtP9Hth/wDe/wD8T/6lbLR0FP7Ad3icNFw+Ibr3IliuWFE+UCToSZ+lW+KOhQFFHQoUEH2m4C2JCZWylSdDsQwj6iKlcFhRbtqg2VQPoKXoUAoUKFAKyjv6sk2sMeWZx0AaAZ9ZH6Vq9Yb3zdtLV66uGt6myzhmMxnZQugjUjUA9ZoMywqBg4JAI2BBMk9OnUzXJzAbbgqSQPTUDkfWueGsADqBOgJOxka11i8RmGh80kuxMydPy/jQMM86HYanlMSQJH0+dPeGcHvX58K0znmAswOpOwrrg+BF28iSBJEk6e+vtNekey2Esrh1W0FAAGgA1P7WmhJiZFBgmF7tccxBGGcg9co/5qu3Z/uiuk5sQFSCYURcnSPatfw1np/e9OeUHlQZHje49Gfy3QttviUrLAwcpUzvPXlNN+Lf6P8AZNs/Zr9xbkaC9lZfWSqgia10v8+lcXHkmg8mvg72CxQW4ty3es3FzBTDDYyrbajYjTWvWvB+J+LbDlSpIEqTJBIBKkjcjrWTd9nBgLVvG24z22Fu5pIZGnKWH7raf7dXvu4w7WeG4ZbhJcrmMmfjJYa9IIA9AKC4K1HNNfG1oC51oFHukcqovexw18XhDaR0UCbrhkzki38OUz5NZBOu/KrlduAVV+2WKHgXALnhsUYBhBjMDoQRqCaDy4uIYFhMZt9Omo9vlUxwLGWVhXa5mLbbqSdJiJmonH4R7bFXBG8SCJAJErO4q692XZ1Lma/cXNkMLOwI3PqdRQa72fUJbVVMwBvz9TV44bcJXWsxxvagYZR4ZsqZ1a/c8MH91BuTPMiKX4X3xFGVMRhwFZsqXbF1bltjroTPlPuaDVKjeK2FKEEcoPz3EVwnaSz4fiM4CxM7gDnqKrfEu9zhglTiAxifKjsPqqmgyXt/2ZTDXkuYbyy2iAaKVjX21q490+Ii+R4Qe++d3vrGUWGMKpVdFDOCVgDQVSO8LtGpvWbtlg9q4jQddQSJB9eXUVpHcTfRsGci20YMwYJMuZnO5IidgANgBQaiKOgKFAKFChQChQoUAoUKFAKFChQFFebu93hLWMfiHPwXCLg0mQwExP70j5V6SrC/9InEkmwNwMw9vhJO/pQY5bub+pNdW7yga7k/QetI5DESI3pErQTGB4oLRzASeUb/AF5cq1Hu77Z3GK2oJAPxatqdY02XXc1i6mDWg91mFum490zkUCJ0Bb+g5etB6Cw1/MJ2pYg/Wqnb7QC2ua4QoA+p1kCaQwnGMViJaRhbcSkw7sOZafg0oLi1rX+9aSdwu5+X5VmXaDtHeS4LWExqm5Iz5xKieXiqpCttvNWbG8Jvf9n5BdJu5DNxRrnMsSo5nlQR/bftLYe3dwiKcTcdDmt29co3BZh8J0kc9Nqt/Br6tYtMnwm2hXl+EcjttHyrK04lc4fgjdw2GzB7gRyxJZnaQHzFS7iVifIsmAGHmOpcBtFMPaDkFvDXNHJiJaPYk0EnBpN7hpZDSN7egT8eZnlWXduuI5r4svouZOuvmG5HLXlWoZKzDvXwwDW7sCV/MDzQfp+dBW+J8OS1mwl5jeW/nuW0JLNYdD5XRjqqumaQdDlFXDsHwu3awq2+WpOsmTuZprx287WFvW8rJlGY7HIyhUOg/Dt7E0XZbGj4ZGlA1453bn7QL9lmJDhpLwygHa3mVlI9CN9ddi+v9hreLvtdW0cOgCqVUqBcK7loWCdtR061ccPeDmJE0z4xxxbN23bd1tq4YhmIUEjKIEnU+aaBv2u7K2sThLVkk2wH3thVJAV4XXSJis8/7vlLN1CHXEEg2XVLqM2rErdOXwtVyjy6eWZrT8TxS39nzG6kA6EMDqPn70tiLSCCdR05UGbcK7rTicThcPiGIUW7l+8U5y6DIDspJ5/5ord+F8LtYe0tqygREAAUdBpqdyfU61WuzFwHE3rk/gW2B0yMzH6m5+VWh8T8qBxRTSYuyKLxqBahRA0dAKFChQChQoUAoUKFBxdOh9qwfvcBuhp1KSQfy/St1xjQje1Yb20veI11dNDH60GLkVZcL3bcRulYwd4BgCGZSqx1LNoK54bw9beLsMTCeKmZtDl1Hmg6GDB16VoOI4McPbuX1xWOfFpedEXPnF11BY50Ogt5RLEmAPlQZVjeDm0/hsYcbqyvbIif2gB85rXuwVt0wqLcIDwTlGWQJ006xSXaDhz4rBfbCrC4oIZGWHtlDldNdcoIOh9KiuDcUNxAtzzZREk6iejbj5UF24rwVrihlKhl2LCQOR0B9ah7fZB5f7Tcu4i2ymCkZTmGWAqkMCsmNcomYnWprhXFYtjM2ZdgZ8xHrO/Oo3i2Ptm4q4XFG1ceZVVJAiNGGykn+VBH9j+y9u1iB4niMVzFYUWkKgQB4akkgROZjJLHerX2a4dfNy5cxTuUzOtu0HGTwyZzMoG5gaTp7nRxwXgyYa2zM73rriXuPv6KOi+lL4Xi1spca5dW2EYrDELGUwxJPqCPlQQnbLgjC4HK4i7ZOuW1dyZWjYqBqCRMk6a1auzeJD4VeqeQrMlYjKD65Y+lM27U4ZrDEX0YLOoZSDA5azM0XZbDZLl6AVLi27DXRgCDAO2h29KCyhxSTGiJ13rhjvQHOhrOe9i4BYn97/r+VX13NZ13sLNlfRv4UGYWe1uItJ4KXD4LeVkaGEHfLOq/IirP2cx4NwQQNPr6Vn2KtfWnnBOIZHCkka6enzoNhHayzYVrjOITQwZaZ2y7zVU4/wB7NrEJkGHR94N5Q6jkPLEn+lQuI7KXcTdz3GVFP4gCSRynWJipvgnZKwgH3IvN/wCYCwnpA/Sgq/GLVlPBvWAgzfeG34ouKCDsbcAgHeJ02q+cF7z0xYyXQtm51zQp/wAs7R0JqOuYNWVhc4dYtDk6oV/qPkaonGuEC0cyz4bHyg78/qNKD0V3e4R0tsbiuGYsSXAAOZiRkMnMoXL5quar1rF+7DtZxTEG3aS1YOHtBVZ2VlyqBoMwbzMQNgPeK2aCR/KgcXH0pJGo/DMVzkoHFs0rNNEUjWlg00CtCkQ9Gz0CtCkw1KUHKTGpn8q6oUKCJ7SXCLJykgwda8/8fuybh82aSCSehP8AKvRXFrIa0ynUER9awHt3w8WneNiPWOsa+lBRWxEmP661oXYftndZTaNpLjzmlrq22byqpBVli4Pu1Jgis7soDrRO7IZBIg7iZHrQbCuDxOS/eF03bdzW5YNoKsZYum0Q5kwJIjUjrWacOx2Vys6SRtp6H6VJWe9LFrb8IeHny/GVM6iNpiapb4wq1BqXZ3HAyjnfQH+/Wrhw3CqvmCgSZOgkkDcmsa4T2g1E1pnDO0im2DP9KC5WMbbdxbLrmjxChIkJOXMR0nSaqPeBg+FW2OIxILO2vgrcYLcYD4vDU6PGUFpA661lvajH4mzirlwHwjcLEPbYgujMSAxB1iBodqhsBgnxNwlnjWWdszASdzAJJoJvFYTCOj3bFu+jIFuZCwZVDM0awWgAJv661P8AZ7vYxjXgq2RduOuQAZiSZEEgbxUOcLg7SMj42+5cDPbsoQGjVAZ0IGmk1P8Acnwn/wAQu3NYt2TExM3GCifWA21BoPAOAY4t42LvnMR8KACAdchldh0BNWrLS+XXTWkmeDQIOdaovefb/wBWLHZSCT6Qf5gfOrdxjjljDIbl+4ttROpOpj9ld2PtWH94XeR9u+6sqUsgyc0ZrhGxIHwgdJoKV9qNBrc6ga0gTS9m+BvQWDhvbW5bVUeSFI6SQORq/wDDO820ozZl9Z3npFY897MddBXJt9DNBsXEe9Wy+kaesVm/anj4xF5iohJED2EfxqDKGl7WCZhIoNW4B30YfCYe3Ys4O5CAb3EGZoGZiQmpJ51If/ESeWCEDre/9lYwuhhhrSrNQbS/+kOxjLg1HXNdP5QtS/Cu/wBwblVv27tknQtAdVPWR5o9Y+VYJZ0NJ3t+VB7B4dxe1iLYuWbi3EOzKZH5bH0NOCxryd2b7UYjAXRdw7ldsyHVXAOzrzG/rryr0x2N7TJxDCJiEEE6OszkcfEPbmPQigmDc02o1JI1o1FdlNKDlXpzNNMkmlwvpQK0Ro6KgQxBkRFZL3kcBZgWWdJb0iNZrXbr1U+0mV0YFQRB39qDzQ9kq5HQ13ZwNy86201ZiABtrU3jeC3LmIFu0hd2MAAazzJnYeprROzPd+uBh3YXMQwIP7KDSVTqeraelBn+P7vrqWjiVbObZ++tgea2u2cROZY1PMDXUbVvi/DYXxR8JidtJ/nXoCwjj76xqQTntmB4kciW2fpPWqdxvsoLq3LmEEqQWuYQ+R0Oubwlbff/AA+U+WdqDGkeKmuH8TYIQpbeY/SmnEMBlLQDAJGoIII3DA6g+hpl4xAgUFqwvHczqzoHK6QYM+4NX3A2bGJTI1/wh0hVn1H1rFvnSoxj/tGg2TGcKwNgZLVhWhczXG80+7TMnUwNNqm+6zAKLV/EKIF68VUdLdkZRHUZy/0rBrfELkEF2KmJE71tPYzvGtXLSWgiWygCrbXyCByXk3M9aDR3xQUEkgAAkk6AAbknpWSdsu+yHNvAgGJHjuJE9baHQj1b6U57x2xuNUWbBtrZ/Emcq9xt4YkAFRHwg+p5VlHEuzGJsE+LZuKNdcpZdOeYSIoGvEuKXcRcNy9ca453ZiSf6D0GlNRQiioDoqFCgMijX1opoUDu05jYECpVVUgEEwf19agrd0inmDxMGOW/z50DnG4QNtvUcNdNiKl1vVHY+1BkUBgabVzeGk13aeQTzFNrjmaBcMYrRO5rtoMFiDYuz4WJKKCNkuAwpI6HNlPyrNg5n3pcXCNQYI1B2g9QetB7LRaUAqn913aY43h9q47Bri/d3NZOZdJboSIPzq4G5pQBEiumMUi+MUbsB7kCmz8Zs/8A5F+ooJE1xnFdGm7rBoCc1D8TKwQRrBgU9xeKAYDmRPsNpqJvXvN/HnQR/C+DWbLMygK76s51J1nKJ2E8q64vdhM65na358qmC8DzL81mPWK7vXoGaJI/WOvKm96ZkAZ4BA6CeZoOsFgLbqLuHuylwZ13hp566htx+u1RPE+z18t41pgtxTOn49gASeij+FK8LuvgbuS8FGFvuPDZTph7z7qw5W7jazsGOsTVvddSI23+lBmWMsWMUGXH4dEvgeZh5HgTBW4NXWJ67VSeLd2CEM+FxKsoBbLcEEARPnXQnXQQDW24/DJMMAZ2DQTO5iqN2g7QxcNjBhXvTDXY8mHJIHmMENcgxA+fSgxjinBbuHcpdXKwidQ0TrEgkTHKmqrpvWpcW4O+LsrZFrIlsz4zMJZ4OdmCklnMQSR020FQl3u9yW5N0FwYIIhSI3Xnp69KClWmA3+tajwbguDe0rWomFzlSWkrqpifKQwmojhnd5mYZypHuY6yY+kU9u93lgkkM6fuoRp6jMDpQTK2LksGLsVObTQMCGCxliC3PUxrUnhVVlBAymNdSCDGvrXPBOBfZrJTxXu5jOZ2BjSAo6COVG1n4omY1BMED0jb3oIXjfYbD4gFx91cMgsu2bfMy7H1iDrNZ12h7LXcIRnhkYkLcWYJHIgiVb0PymtyFgBZg6aHnPr70y4zw+yV++UPaaFuqen4Lg6MpJEjWGoMAoVcu3HYI4T72zmawTHmjNbPIEjQqeR+R9adQCK6AmiIoK1AVGrQaUZOfL+NcRQPrOLmJ6UeJ1UGedM49aJbp5k+lB255ilxBHpTMGl8O8adaDqBype0JB0oAA6c6UtAbGgu/cv2gGGx/huwVL6lDJhc48yEnlsRP71bnje0uHtyGv2lMbZ1/Sa8p5QD+dOjjG011/vegtPEu0l+5cZmxDAFjGpiJMQBTNO0BU/49wnqA1QOZzpqadYTCOTt9fnQer1xrk6WXA6sUH/NNR2L4pdV8rIig65s5JiY6AA/PlUbwnvCTFFhas3VVRrcuZVWeSiCSWO8dAaRGPU5mbKWBPPMSSSQJnTSCdPxCge37mUwIkydYk9Z61B3sUAS2YAfigiAfVuUU4uY5XEvBA3jnroAP72ph5vMz2wyqfIoJJReZ56xGoHWgTxPESGEHywCWOihZiZ3bUjkKXwrn8J01BG09COpPWmjOzXABIAbRvikAaq4OsabinuFx4ZipTKyiTrIjpMRNB3kDrcS4C6FfDZHEyGEtPXQgfWl+FcZCqLVwk3rawJ3u2xAVwdASAVDdD6EGuLCAZtTHLrHtrTTF8Pd4KMUdSWRgAYaPxA/ECNCOnqAQDPtLj7pHgpKvdljcUr91ZMDQ6w7mQN4+VI4azaSyE8JbdtRsBAj9rff1O5pTMfEdbzB3ueZiogeWFVQkkqqgaSzGZPOuTYyjQsR0zZo1kamOu9BHYvB5Fz4cmVEZWPluj96Np/bEEHeV0rlnW6qPbBIYc/nII5EQR7ipG5YOpB2BnUnSQZ9BuIqN4UCpZQGLPN1VzKsCYYDlvkIUftNQKrgihGXN84ygAazz9gKO7cfQxAkepjnp/WnbYW4FMloA1MEgE8iQI5GjtKDuQTlGnT0PyIPzoG1u7I10ETO3zrh8PIiAZ/MDlPMUq1oCRAbnFdvbkaAegPP00oDF/XzfCRBHzgUq8ZGRlBGoaRoynXnuIMfKiw+oH6fwpe7BWeQMn2G4oIzBXWbDeHdUMEuPhrikfFbmFPP8JGvKaxvtT2fbBYl7LbDVD+0h+E+/I+oNbfg8Irre3C3GmP3igkj2YVF9pOzC47CZT/8xblUcmPOsAhvRo+WhoMNmhSmIw7W2ZHBVlJVgdCCDBB+dJ0HaNyoMsGK5DV2X09qDmaILRm5RK1AeoFFmoyaKgdC5IB1rpWIbSm1l+VLo9AvdcxNcWW1oi8iKJL6igkbOLjWpa05ZQynUH+BqrPeqT4Jxk2yRlVx0eTHqIIoNk4HdXB2VW6VViGa4WOWbkmFAO5CgQKc3ON2XX7u8HM65mjfkoaJA200Edar2Al8VduXyICAIpObw1ZlGhOhJKkltDHoNFeEYtGQW3+8NuVWcp1LN5tZEGAaCUuYUuVLEgSHAGudhsxO4gKABUzZtaZoOkzB+IEAajn/AAqo/wDadzDlSxU2iSoLFmNtoUJmYCUQtIltBPIa1ZrOIBDEEgCAVgSCQJIEyw136agmgY4ZSgFsaujHIRPmWI6bgaH+tS9i0DOwMQ3IwfTeqt2tFy2iXLRkoxKxJkRBEgy2n6VP4LGC7ZS9aIOZc2mUkjnPQyYoH5LACRETMbekE+lMWMqI0GvIyCZ1iQTrypy1wZJf1AA+p967sFTyEDWDpB3B9KCG1CwVzOSIYQJAOkxsIJMUaOdZ1G0RrI3n+VKYkRdBzfCCYnKNREmdCAJO9R97Flm+KNSDEGYEjKRPl9Yj1oCxFwE6Eg76jSNefWaLEWSrpfdhkVhngQAreRmEbZZVo5waPDWWIMosxJVmB2MA6/FOnSnHiZkhxKGQw11DAgqD0k79aCWPFDaFxSARcXzCC8RmXyQRrGse1Q+LEMGBH816RyJH60hhdLUOJuWz4TDMdcoXK3TzWmVvmaXxd0ZVZQpCnQekER9SPpQG9pmhgIpawpKwRDdd49qYfazrqROomIHLcmKcWOIbaZiNCRHSJNA0xVllaVOUEFYJJEzodOWk705wuOIUg/HEFR7aa+un1ru7dzNELBIE6mJHMD9aY27UnNOoiTEBgfnuKCSsXsiO9wwiksSf3j8KjmdgANzHWlMKSBJBl/PBEZSTJU/vCY+VRP2Vr95M7+Syyt4UaM5nK7nnHIfOrIbkMF2kNGk7ATr86Ci943Yf7QhxNlfvlE3FXU3FHOObj8x7VkJFem8Pd6T7+tZH3n9jxYf7TaWLVw+dR+C4ZOg5Kf1+VBn9HQNFQdFaKuqJTQCKAozRTQFTm0802rq00GgdFTtpSV20RrSj2uc1wbmlAdm1NL2UXNqf7imQuHrTixZJIgfWg1yzjR4t1zLQqkqn4jm0AU8paY9KYcKxmTEEKQMxIiNtzGm5ocHtg3roVQqwpXYkAnzeuwM+hpPieFKXZBCEawBBBlgfQddORigneJQS8NBMKQZylWUgqVmDpMz1qL7N8SZlfDyVxFkgWZJ81osCFadwIieVTVnDC7bIzAbkKNT5dCJbeG3jrVJ7SL4TWsUvxo2R1MzlPwuDv1HoaCdt9qAxCMMomHn8LkwSBPlXYbnen3ZzGDCYr7NdMq4my8bqxJKg+/8Au1UeOXPFUYi0B4hk3BuGtgactSN99opaxiVxuF8JmIvWfNacCWa1IAUwZJUzqOQ50GrOchEww1gc/T2Gm0UvgHDkzvJBX4uQ0029jVa7EcfOLw6+IYuWtCZMkjQk/uzpE6+mlT3D8BcXzF80ZiR1GpGXp86BPGW8jkZM0AkSI30yiYEwabY0ohyaiRoC3IGYn010HSpLGAONiToCPT+dReOwqtllVYjcsBpzEfPl60DS66zIIPlI11HXYdP41ytkmFYghhBEaTqSNdYjrRnDnIBkgzMosDKCJAkzrEUjjMFmuDKxUyGIIIyxoBLER7++9Axu4kJeAIg3VmSBBe1KpmyjzHI8f7PvS+Ixh1UrlOhkqqCNQee0/wB6014tbJRWUzeQZ0EyCwPUSCGAIjcgkV0MQjKHyC4Lg8o6FDERO6kQdfw0BJdDQPiA0J1iN4M6QDzp2cYqtlyCDqTtvpuKaYLNlY7ENrt5V1O43P8AfOlMcWYIQ2RiYVX8uYmSYbaYG3oaDghnfMp8MKPKBz567zzrrAYpswzfiJgkbjSJHyFOMDh/CXMSCZ1JnQGIgfOm+M4yrMpQ5hB5Rmjcx0oFuF8XUYp7Gh3ZjvlK6qCp5kHerBgsWLmcgSFLKpg7zBIG+kEfWqp2dxCXMQ7kBXyhQSQM3pJ3Mcqn7uIGdbCg7zdytlhNVVQd5cgn2HqKCZwyAlgY23pV8HbdDbuKHRhlZTsQd5FI4VQrmFAQQIA12G37tP8AwZcmdAP7FB5y7bdlGwGJNuZtt5rTaeZCdJjmDofaedV+vQ3azs5b4nbNpRF1Za22gymQDm/cOgP15V5+xeEa27I4yujFWB3DKSCPqKDgURohQoDihFFQoDmimjNCKB5hruZSp35UTADSmgaDpTgwRQIkQaeWL7GAB/cU1KetP8HyoL1gcS64p2VT58qlisQxECdgBofpRXSVxIUkDQA6yB5ZOs68qPGL963yrrHoPFs6D4V/Q0E5ZuNGdp6LECARmjLEHU8+UdKi+KOoB8QZmgq69cwH4SSB1Gp39gJ+wPuU/wAw/jUdxdB4o0H4aCj4DH/Z7gsXNEW6HGbcGCJldZIgHlptS+DwzWb9zEWxmSyRdy6+e05hgNNBBJ+VN+0SDMug3b9RVi4av3b/AP6bn+4aDjAY37FxMlMotXoysSSM0qZnm2gOugnarq3HyLgzGVEww6xLDqTML/KqPiEHhYbQf/S/QVYseg8exoPwfrQP+K9pFtrnLBcsEjprB1JiTsOmvOKp/EO9nlbthp/aAEDkswSfcRUX2+UeJt+I/wAaheztoG+sgH5e1Ba8L2zx95YCCDpI0+rcto+ZFI4PDPcbNiHdw0yg+7BknckarodQKsaIBdwoAEeMdP8AYuGpixaEWhAiW5fvqKBlY4WgQIFQALK5RpHQtudwR89qaYKw1glc5a1dPiBcq6MYzCYkyQDE768zVgwyDxToP8Vf1NJdoVH2e5psGj00agO3hLL25FspeVtQ4OoILLcWQQvSPypC9dJILAgAGGIgAawpPofyjTWn/Cx/wrX6NTHgZm9fB1A5HX8TUDXicmwTZ82YADL1ieY8y6beoqEZVUhWBzMQ2rBfLqWEDblV4v2hmUQPjXl6CqjxayvhTAnwG1gT8B50DPhLBbttXQTdYrqZGgzTOwIEajpUthcWFxWckQzAjqQxyqANvgjWfrUPYQeTQfDf/wCCKluzNsG/hpA/wzy/8tqC7YbDu14quwAZp5cgB6nU/L1pxxTxMy2LfmZvO50lLeokDqx8o+Z5U+4EPO/uP0pDhw/17Ff5kHy8FTH5n60Dzh2AFtco/wCvvWQd9nZIKVxlsRmOS6NdToEePbyn2FbnGgqid7y/+G3fb/nSg852MOW1hsojMwE5QTufzri4oBMGROhiJHIxyqc4QYs4oDY2RI5GL1qJHOorIOgoG1CKc5B0FDIOgoEWXQVwKd5BGwosg6Cga0paPKl1QTsK7RBm2G9Bzcwpiu8E+sHenrIOg/s1xhbY8Q6D6UH/2Q=="/>
          <p:cNvSpPr>
            <a:spLocks noChangeAspect="1" noChangeArrowheads="1"/>
          </p:cNvSpPr>
          <p:nvPr/>
        </p:nvSpPr>
        <p:spPr bwMode="auto">
          <a:xfrm>
            <a:off x="63500" y="-863600"/>
            <a:ext cx="2581275" cy="1771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24</a:t>
            </a:fld>
            <a:endParaRPr lang="es-MX"/>
          </a:p>
        </p:txBody>
      </p:sp>
      <p:pic>
        <p:nvPicPr>
          <p:cNvPr id="81922" name="Picture 2" descr="http://www.memoriapoliticademexico.org/Biografias/LC2-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811415"/>
            <a:ext cx="3500462" cy="2470326"/>
          </a:xfrm>
          <a:prstGeom prst="rect">
            <a:avLst/>
          </a:prstGeom>
          <a:noFill/>
        </p:spPr>
      </p:pic>
      <p:sp>
        <p:nvSpPr>
          <p:cNvPr id="5" name="4 Llamada ovalada"/>
          <p:cNvSpPr/>
          <p:nvPr/>
        </p:nvSpPr>
        <p:spPr>
          <a:xfrm>
            <a:off x="1142976" y="0"/>
            <a:ext cx="7572428" cy="3429024"/>
          </a:xfrm>
          <a:prstGeom prst="wedgeEllipseCallout">
            <a:avLst>
              <a:gd name="adj1" fmla="val -34830"/>
              <a:gd name="adj2" fmla="val 83106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s-MX" sz="2200" dirty="0" smtClean="0">
                <a:solidFill>
                  <a:schemeClr val="tx1"/>
                </a:solidFill>
              </a:rPr>
              <a:t>En 1913, se realizó por primera vez  el acto del 1º de mayo.</a:t>
            </a:r>
          </a:p>
          <a:p>
            <a:pPr algn="ctr"/>
            <a:r>
              <a:rPr lang="es-MX" sz="2200" dirty="0" smtClean="0">
                <a:solidFill>
                  <a:schemeClr val="tx1"/>
                </a:solidFill>
              </a:rPr>
              <a:t>Trabajadores e intelectuales de la época se dieron cita muy de mañana. La represión no se hizo esperar y la dictadura procedió violentamente para dispersar a los manifestantes, luego detuvo y encarceló a los organizadores.</a:t>
            </a:r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La Casa del obrero Mundial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idx="1"/>
          </p:nvPr>
        </p:nvSpPr>
        <p:spPr>
          <a:xfrm>
            <a:off x="4357686" y="285728"/>
            <a:ext cx="4443386" cy="5072098"/>
          </a:xfrm>
        </p:spPr>
        <p:txBody>
          <a:bodyPr>
            <a:noAutofit/>
          </a:bodyPr>
          <a:lstStyle/>
          <a:p>
            <a:r>
              <a:rPr lang="es-MX" sz="2800" dirty="0" smtClean="0"/>
              <a:t>…trabajadores, entre artesanos y proletarios, asidos al pensamiento anarquista, creó una casa para educar y organizar a los obreros de la capital del país, y así preparar el advenimiento de una sociedad libre de cualquier forma de opresión…</a:t>
            </a:r>
            <a:endParaRPr lang="es-MX" sz="2800" dirty="0"/>
          </a:p>
        </p:txBody>
      </p:sp>
      <p:pic>
        <p:nvPicPr>
          <p:cNvPr id="5" name="Picture 4" descr="http://i2.esmas.com/2010/06/22/127856/lideres-de-la-casa-del-obrero-mundial-300x3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9456"/>
            <a:ext cx="4162906" cy="4871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s-MX"/>
          </a:p>
        </p:txBody>
      </p:sp>
      <p:pic>
        <p:nvPicPr>
          <p:cNvPr id="20482" name="Picture 2" descr="http://www.antorcha.net/biblioteca_virtual/historia/com/presentacion_co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285728"/>
            <a:ext cx="3162300" cy="4762500"/>
          </a:xfrm>
          <a:prstGeom prst="rect">
            <a:avLst/>
          </a:prstGeom>
          <a:noFill/>
        </p:spPr>
      </p:pic>
      <p:sp>
        <p:nvSpPr>
          <p:cNvPr id="4" name="3 Marcador de texto"/>
          <p:cNvSpPr>
            <a:spLocks noGrp="1"/>
          </p:cNvSpPr>
          <p:nvPr>
            <p:ph type="body" sz="half" idx="4294967295"/>
          </p:nvPr>
        </p:nvSpPr>
        <p:spPr>
          <a:xfrm>
            <a:off x="3571869" y="357188"/>
            <a:ext cx="5214973" cy="5214952"/>
          </a:xfrm>
        </p:spPr>
        <p:txBody>
          <a:bodyPr>
            <a:normAutofit/>
          </a:bodyPr>
          <a:lstStyle/>
          <a:p>
            <a:r>
              <a:rPr lang="es-MX" sz="2800" dirty="0" smtClean="0"/>
              <a:t>Los trabajadores (que en 1912 comenzaron siendo ocho, fundadores del Grupo Anarquista Luz, antecedente de la Casa del Obrero; y para 1915 sobrepasaban los 90 mil) se convirtieron en un elemento protagónico de la política nacional.</a:t>
            </a:r>
            <a:endParaRPr lang="es-MX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nodo50.org/eltransito/imagenes/1913mexico.jpg"/>
          <p:cNvPicPr>
            <a:picLocks noChangeAspect="1" noChangeArrowheads="1"/>
          </p:cNvPicPr>
          <p:nvPr/>
        </p:nvPicPr>
        <p:blipFill>
          <a:blip r:embed="rId2"/>
          <a:srcRect b="46587"/>
          <a:stretch>
            <a:fillRect/>
          </a:stretch>
        </p:blipFill>
        <p:spPr bwMode="auto">
          <a:xfrm>
            <a:off x="428596" y="285728"/>
            <a:ext cx="5619788" cy="4286280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3143240" y="4071942"/>
            <a:ext cx="5429288" cy="214314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 Los periódicos clandestinos fueron muy importantes en el movimiento obrero  para politizar a los diferentes gremios que lo conformaron.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En síntesis:</a:t>
            </a:r>
            <a:endParaRPr lang="es-MX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571500" y="285750"/>
          <a:ext cx="8229600" cy="5072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28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571472" y="285728"/>
            <a:ext cx="1000132" cy="4500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MX" sz="2400" b="1" dirty="0" smtClean="0"/>
              <a:t>Fortalecieron la organización obrera en México</a:t>
            </a:r>
            <a:endParaRPr lang="es-MX" sz="24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hicu1.dosmildiez.net/marcov/wp-content/uploads/2009/11/TendenciaDemocr%C3%A1tica1975Guadalaja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7786742" cy="5742085"/>
          </a:xfrm>
          <a:prstGeom prst="rect">
            <a:avLst/>
          </a:prstGeom>
          <a:noFill/>
        </p:spPr>
      </p:pic>
      <p:sp>
        <p:nvSpPr>
          <p:cNvPr id="3" name="2 Llamada ovalada"/>
          <p:cNvSpPr/>
          <p:nvPr/>
        </p:nvSpPr>
        <p:spPr>
          <a:xfrm>
            <a:off x="4786314" y="428604"/>
            <a:ext cx="4357686" cy="1857388"/>
          </a:xfrm>
          <a:prstGeom prst="wedgeEllipseCallout">
            <a:avLst>
              <a:gd name="adj1" fmla="val -34187"/>
              <a:gd name="adj2" fmla="val 16431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El movimiento obrero es un tema vigente en las sociedades actuales.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3200" dirty="0" err="1" smtClean="0"/>
              <a:t>Guión</a:t>
            </a:r>
            <a:r>
              <a:rPr lang="es-MX" sz="3200" dirty="0" smtClean="0"/>
              <a:t> explicativo para el empleo del material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 siguiere utilizar este material como apoyo para la introducción de las competencias conceptuales en relación a la unidad de competencia “Psicología política en América Latina y México” de la unidad de aprendizaje de Psicología Política, pues permite el acercamiento al entendimiento de los procesos políticos implicados en el movimiento obrero mexicano.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BD9F-DA8A-4C4B-B3C3-A85E48E44827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136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El movimiento obrero en la literatura.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2571744"/>
            <a:ext cx="8229600" cy="2786082"/>
          </a:xfrm>
        </p:spPr>
        <p:txBody>
          <a:bodyPr/>
          <a:lstStyle/>
          <a:p>
            <a:r>
              <a:rPr lang="es-MX" dirty="0" smtClean="0"/>
              <a:t>Paco Ignacio </a:t>
            </a:r>
            <a:r>
              <a:rPr lang="es-MX" dirty="0" err="1" smtClean="0"/>
              <a:t>Taibo</a:t>
            </a:r>
            <a:r>
              <a:rPr lang="es-MX" dirty="0" smtClean="0"/>
              <a:t> II reunió en su libro “</a:t>
            </a:r>
            <a:r>
              <a:rPr lang="es-MX" i="1" dirty="0" smtClean="0"/>
              <a:t>Doña Eustolia blandió el cuchillo cebollero”, </a:t>
            </a:r>
            <a:r>
              <a:rPr lang="es-MX" dirty="0" smtClean="0"/>
              <a:t>varios cuentos y dos reportajes de las luchas obreras de los setenta, considerados un conjunto de retratos de la vida obrera mexicana.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30</a:t>
            </a:fld>
            <a:endParaRPr lang="es-MX"/>
          </a:p>
        </p:txBody>
      </p:sp>
      <p:sp>
        <p:nvSpPr>
          <p:cNvPr id="84994" name="AutoShape 2" descr="data:image/jpg;base64,/9j/4AAQSkZJRgABAQAAAQABAAD/2wCEAAkGBhQSERUUExQWFRUWFx0aFxgYGBwfHBoaGhwdGBgaGhogHCYfHR0jHBwXHy8gIycpLCwsGh4xNTAqNSYsLCkBCQoKDgwOGg8PGiwkHCQtLCwsLCwpLCksLCwsLCkpKSwpLCksLCksLCksKSwpKSkpKSksKSksLCwpLCwpLCwsLP/AABEIAMABBgMBIgACEQEDEQH/xAAcAAACAwEBAQEAAAAAAAAAAAAFBgMEBwACAQj/xABIEAACAQIEAwUFBQQHBwMFAAABAhEAAwQSITEFBkETIlFhcTKBkaGxBxRSwdEjQmKSFTNygqLh8BYkQ1OTssJjg/E0NXPD0v/EABkBAAMBAQEAAAAAAAAAAAAAAAECAwAEBf/EAC0RAAICAQQBAgMIAwAAAAAAAAABAhEDEiExQVETIgQUYSMyQnGBodHwkcHh/9oADAMBAAIRAxEAPwChy3iy1t3cBil9dNgFKQFHloK9XcJIujXvWIAmdQ7gDU/5VV5QM9up2zWm/wARU1WXiBXH3kDnIA2WdoFydvDWtjYc0emUOO8Mui7bfs3K5bUwCdQHVhoOkimq3ZLYO5I2mfQhSKi4bx3O2VisGRPhGmpB66V94liLqu0FSFg5CAJXqc077+WlBxTHt8GZ/fbltYRnWQpOVoGgYCY1mfP1qraecp86d+eLYOGVxEZlMxrB/wDmkXCttNOkVxSuY+cZvFcVgLhOnZ2W+Bgn/BTdh7U8R4hbIEPacx45rSt+tJvMv9Rw9+nZxP8AZuOPzFOWDvh+Kll1F7CqVMRM2mT/AMa586pnRPfH+TYL5ntzwS234MTa+hH50N4VK2OIAk5ipB11IazO/USKJZ+25fvFtMrW3geTr+tC+CkXDigNZtJ80uKfmK0Ol9f9nm5futhXgGAXFcMFpi0GynskSMrSDqI6Ub5X5dw4w1/9kjPbu91yoLCACCG3HoKFfZ25+5pJ07Jgo9MxJ+NM3LjTZxo/jn/BP5Vsngtj2R75k4bcu4dxZjtdAsxG+oM6bUoYDkt7TumLZcxUMmXIwj97TRhuPnTZwTity7jjYYjswpOgEkjbWJq9zVwwXisu9sq6jPbbK+UhiVkdO6NIpMVuNlJtKVMzriHLGHB9vLJ/CfoJpYx+EtW7mRYfQQQX3P8ACUHXpPvrTeHcLuHD3VuXb2bMezuZySEJAWQdCx8I61FZ5dRS2fEXGDAAh8PbOxB0YEHaRt1qlN8CvSuxTwvI15Y7W3HuIBHqpYVq3I2At2cIwCBQb0kAkzCruYFe+FWkZoXqNCMyDcDx8DJ8hRnCybDwSCGcawdV7s6eYkGik09ycna5BOL4k+GWEykO5KyD3RA2E0A504tetYj9ndZO4mgbSSJ9k6VFi8e1xlkyRG20Rrp+dMfGuHdtbWFViQp1jbIOp9DTTjYkZ6XYj2/tKxdrcpcA/Eg+qlaJYP7aR/xcOP7jn6Mp+tB8dyybisUsmcpOmmkHWJ8vlSlhrIC6fGueUdJ1RalyjTm534RiNb1gqTuxsz/it96mTF8AtX7dmLuSLai3EewQMujanSOtYsmF3rT7983cVZw5GUJhEbMDrPdG20a1oO2NKD6GHB8tvbtZO0Vvag5SvtZY6n8J69aF8w8DvvZvAIbhe4rDKQTAEH8qhwOAvst7s3bNZvvbyg+0EykN0gkNtVz73j7SBjbZxKgglSwDRqQeizrrIg7xVd/BCVPsJsGF8kjRnSCf4QJNDrfDC+NZ8sQrakaE5pUGdxoPdUp5sdLj23RWKFpIlZC7kTIqyvM9gqC6soaYOXQxIOo94rakZRfQt4iQoLASEclenTTzG2nrTTyll+62yogGTERqWM/Oqq4fB3RCuRpGjHQH+1NGuH4ZbaKimQo02nUz0oxpcGlb3ZZrq6uFOIdXV1dWMfn6yIJIyd6JjSYMjYxvUGI4NadmZrZzMCDDn97fTYUHbll/xL8/0r4OXbw2YfzH9K5V8PNcSO2XxUJu5RsvYrhSi0LQ7RUDZoldT0kxJA6DpJpv4RjDbwGFkli+eScp0DEAEFSCYjWkNuDYjxPuem3BKbeGw1tt8rkjfUsJ9apGEov3OyGScJL2qi1xXhK3rdxMoC3As5QFPd1EAd0a+WtDMP8AZCjL7dy2Y0zQ3pmGQR8ZpkF7KFZQDBBjz6SKtYjjuKYnsLSED2mad4mCZAnyFXd9EYtp2hS5g5PvNhcPat5Xexn7Q5oEMVIyzr0NXcLZu2sRhbqLPZ2AlyRIDAtpE94ZW3q5e480gYm12ZJ0uIDv5iTI8pokbHcLqAQVmVMjX/Ola1clvXnpcenuDOUbBtYG/ZvhRJGVWHtANI02onxTCW3vKbIUlrIVsmUDRmiYgT3jv0qpi7/cM7ihH3sg5h06dCPA1F4PtPUTI3qWhnrkGy1u0LbK4gMDmQgggvBkjYgj4U0cs3JGMEbhDttNsik8cwBWiGiZiQfrRJOZbRtv+zusQhJ7ikgRBPtTlE60cjLwx1tYS5a/+7eqE/Kmjj66k+FxJ8tLlLvGks2buGvOMgIdSy5pkqCASup2NWE5jwbb3/D2nfpMe16n41PHNQVDZIObtC1iub0s3cMl4ZkA7a6imG1B7Fd+g758cwrV7HF7DAGWEgHVH6/3YpBv8L4Xecu123mY6kX8pOgA/e6AADwimLCpYgBL8wIkXgSfXUzVVkiuCLxyAfCOMXjxC4mJNqZV17InL2ZJtTB1BhlJ21FOWIxDJauhFLMWIAHiwGv1obe5cW7dS72rFlRkGit3X6SNYB19aJ3uG3s6tauhJ/rA1vMHiACNRlO+3j5UylZNQa5Fe7w0WbK5kIusWk66DYKelL/2icwX7NvDWbbZFuWASRo0qcpAPTSKccdwripP7PGYUCNmw3XxmTSvzZ9nnE8cbZuXsK5tgxAKatGba3tI6mmuzaaG/lbAJcwllluC4eyAZvFwAG8953q//slhmUC5YtOd5KDc+ERSlyNy1xLAZldbdxGjui4D5SJiDtr5Cm2zx/MNbLifBkO2mhzUW0CmLnNPIVhbT3bQ7PIslATDdIEyVPh0r4bQHFgOn3JY9MyCmXimMW5aZQLg0n2CZjWDExQvGYcniSsA0DC5ZynL/WKwGaIka6UtK7RaEnumF+DhBcxQUQRiCX/tNbtNP8pWlbmX7Qksm7asDtLhI7x9hSAoYAbkyOmmu9feZ+Ovhl4gV7pN60qsf48OkkeJ7pE+NZvw3hjXFDSfKmJpN8E+L5pxd55uXTMkiAABPTQDpRXgPNt9Ihz4FTqCD5Gh44CxPhVqzwhkII1OlPszaZIf+Brbuyj2VDRuBvJHw2+dNeHwqp7IC6Dasut4+8r5szAgdNPkKYuAcysGAuElTpr09KTT2DU+B1rga+CvoFYJ9mur5XVjH5t4pxwWWylSTE7gDXTf/KqmB5mFy4iMAmYxObbffQeVDeId42c+oIM9TA/zrrcaiIU+XSdh4VtVh0pbMYDxu2ok3E/mFH7+IV7ODafaRiDHSazC3wIkjNIDPlGm52+Gu9afg7P+68PkDS2w/lbKfpWbtoVRpWEsyrqTKgSRMT768X8UGVkKhhmze0d/QGKsrhs3SfH08fpQTG2RsfHWKbkx5xeK7XtGZSGIgAeyI/hPXzo1w4t93BWFbKPr1pWuhUGYmABO5rRcLy5c7FCgzKyKRqNQQCNPSgawcby3kyXxlO2YCgGJ4XkLBTmA0mOsAx60c4zwu4iNNt/5T+VL2HxZQBSDEkx1k9aAylvYGxlggyKMcm3SLtxj/wAsj4mvmLuI4MSDGzdfSK+cCswHPiyr8T/nU8nBe090aTwC2uJt3FvKtwByBmA0GoEaaaRSJZwlu6t5haRRaMEZmknMVOxAERTxyc0NdHmD8lP50vcCtLaxPEAxhFxDaEAiGdjrp/EKXholHdMSeK4cFlFqwCSOnaMfd3ql5d5dt3g/arczKwHdMQI2IKnXanB8bhVxbiwEXEKo1VAIlS2jBRqRHWkniPErzY69DXHlyoQkldgswPSnS9xr2pjnwz7PMIY/aYgNEkSoj3QD4UP5n5cOEym1dxrhp/qgxyxG5V41mmfk/ldsMzXLubtj3QbTrlC7kAQJJO8zsIohzdz3bwFo53dbrKTaV1BzMNpjWJiT0qlIm5CTZv4hLYc4vE2x/wCr2yn3yagxXM2NQSmNuEe8j5qa9WeJHG2VfGXMKGBJWO2OhjXu3I12jyr3gLVq/ayFQFzPojXIbs1DKWzOSdTPSi4VuLrXBLw7mHi90hbWJtszaKHRJJ/6VNw4vZtns7l22txdHUkAhtyI9ZoLytgLdrH4I2xlF3D3i2pMlSADqfCifNPL1k4q04BDXWuG5DHXLbZgfLUDbpU5x8DRl5J8ZzKbS58O1hmzZWFxiAdJhSCIbYwdxRvH8cZLgRDbM2u0gzOUHvNMgBQI3rNebkIwtoKCS2JJIHWLIE08YWDxGypA/wDoQIOu7CRU43+h0KMZJ+dxc554wcWBZLJ2SuCQpmWE6k9Br03mqGEsQBGwruZsItu67KobMxJXTTXbXTb6ih/D8UdgpUbgE6AdR1+vXaq0aFINWyDUqsJoZaxxkgAH4/kDVy3encQekGQfQimGtEeOfviKvcOIzGN50HjroPWhmNUBl1Gp2pq5ZwAe7KjRCCSd/Tw3p+jllyOFhSFAO8a1JXGuFTCdXV9rqxj8o8U4WLN4PJcDSGWB4eNWrZRlAKg9TAP66CrXMHG1vLrav29NS0Ae/vVFgsTaS3Fssc0STAOngBPxpGth4MYsJw212NtkWAVzD1O5+Ipow9gXLOHMMezzggAdT4kil7hVpXwlsAwIIOuuhMif9b0wcMxy9iii7bUqXkPcUGDqDB6Vm6AkW7lwBYUENkJA0MzAOs0r8TxKMxNuQB7Sn8XWOtMjNbJDrdsZgMp/ar5jx6D0pWx3DjqVezv0cflWU4rs2lsVuOY2Rlmt84djivC7V1ILLhUYTtItjesEx/Bn6va8znFbjyqufg1ldD/uuTQyO6pXQ+6mTT4FlFrkE2ftLeYawp81cj5EH60QHOeGuaXbJ030R4+hpYw2ARBmckxuBqatcF4bh3uAkyGY9xmyzuQI/wA6Ilhe3heG4pwiIA52AV0Pntp40s804S3gr1uygaLjI4nWIaG19wopwvCi3jbJXVc4WfWV/Oiv2lcKW5aRoBdfZOk+0Jg+k6Uk+NykLbpH3lVe9dP8UfAKKl5j5YtDD4hrSxdvEEksYZ806yYHXypD4Jxm8mKs5rjZAx7b8J7RjbsgqCBoVGs9af8AivF2uWGRQBckFZEjQ6z12npSa49j6JdGGW+Pthr19gqs7Z0BaYBDrB0I1gR4a09fZ3wPC45MTevljdWGPZ3WQKWDExlPiI67V44dyOt43BiJt97ulFHfnUsSSY1jSNaOctcsnBfegr51vAC2SSGAUMBmgAT3umlO5wXYmibfBe5VvYE4PDm49lmNpSxYgksR3pJHjOlLX2vY/BjBBbHZFzdXRRJyiWaD01AHppTXyrwW1h8Mlq/ZtXHTQNbTKCsDcE+1MyetVOduR7ePtolpUsZWzFshJ2IgQwHXrRWSPkX0peBF4PyOzWkcYnCJnRWAYNPeEx4TRy1YOFRUd7d4gXTnt7d63oDIEkRv50X5f5BfD2eydrV/WQ1y20gQAFHf2EaetfcfyUSsKUBkmMpCyVyfinzrSyRo0ccrPPK9wdtwx507G+up8SIFFucMZle0esXY99sr+deOH8EFvsM9xF7ANABABLEHqdACPnUPMf3UkXr2KtrbtKwIUqzEvA7oBmfAAUvqJ8Dem+xY5otuVtdnE/ebg38LSjXTwppwfE1Tilssy5RhQk5hEwTEz5Vj3MnN9y+7BCy2c7MimJ7wAMkeIA0mKHYTiG2bUiIPkPGmjjYyzKKaSNFxnEgZJJlmJA8yalKhU03O5Hw+FLONxTRopOkaDpXnhfEDMF2jbKT8dKKLRlQwnBB4b6GPnRLB22A0IbUE5hmiJoVgMfMgeP1ophcUAGJ8I+NFsVpdE/EredUZid4CiAvjOUCOo1pu5ITu3GmTIB8oEjrp10pLx3MFuzZCsJZlY2wPGQNfAdZ8q7lTnz7uuRgGQmSOsnc5vhoZ2p6bRGUlE1rMPGob2MVDBOsTEdKR8Nx9LmTs2hhoOhI8qk4Rji0ySSB1JJ186m7XIYx1JtDvYvB1zLtXVnPH+NFMqKYBAbT1YV1bcQz+3cwwOhte4L+Qr63HsKmnaKI8J/IUsWrSteS3auqWY5dQYmY6VDZym+e0gK0hp+J+c1yr4Xyzt+a22Q0nm/Cj/ifAP+lR/wC2mFGxY+iGry/Z2HCm2APOAQRRLBfZao9slvHoPl+tN8rDyxPmpeEL3+3djotw/wBz/Oor/OAcQlm6f7o/WnB+BYHDe21sHwHeb4LJr5d47hbSyLTgfidVQH0DHMfctH5XGB/FT+gg3mvXfZsOPWK3X7Mlb+irCsIZQ6kb/vtHyIrKeNc63AwW1YtqGAIZ5Ohjpp4itU+y7Fu+B/aEFhdeYECDBAiqxxxjwRnllPaRQ4Zwe47m2coEEh53jpA1B/SjWF5WtpOZjJESEiNZmdfnVTBYspi4zAILgQjxzgj10P50Qv8AFGDFeofLG5IHUAbeOvhVCIEv4H7viEWcw7jgxH72tT/asLgw1trVy1bIvQWu7QytpsdZAqfmFVe5ZZSO6rAjrAOn51F9qlntOF3G/CbT/wCID6NSyVpjw5VGY8u3Lt7tbKDPdu/vQpXSQZnpEkabkU22cPiYAzkQPATp46b0L5Awiqq3JILSN9oJGnuojx7DhLoRSwSGYrnaDktFupPXXzrmjpkm6OqSkpUmTfd8Sf8Ain5fpXtcHiDp2zfzfpS7yhgYuYK67Sbzzl0PdG0/LfxorxTh9s4q/oA0NMHoDbIMRvJOo8YmnWl9CzUo7WWcVg7ltS1y+6geLt+utKOO5ztKSA+JaP7QHzaflTlxHg63XQNmjPbHttsWQEaGBILD3+VCuH8r4V2vZjnK27kAyMhCkiJPeII38qokukRbYrJxe7fDGzbYhIzF7u0mBpp19ajtcKxFwnMV8wCNJ8dDHvo4OEocKAFn/emUSBIUWyR+VaJieGKtlVAA/YuNBG8dKnGd70Uaox7GcupkhsQgbXMuhjw2jf5Ur4xAjFAVbKYLLsT5belaRzHxFFN7DWYe9ccl9AFtAEg5iBJO0Lv8qC8M4NbsajvP+M7/AN0fu/XzqupIzxtuk9gDy7wT7zcyOzWlAnN2ZbWRA8p118qifl++upUemdJ+E05tjPEn4k0Ex2Kt9Q7eXePyWB8aZTbA8MUScC4iHtZWMMuh8aYsdw5DhbDfvM1wz5Aqo91Z7inaQ9u06eJynX13NGOK82o1jCW1zE2rTC6NodnLEa7iIrUZTpUw1hbuQEZp13+VRYvjYVZJ9B1MUs4njFwqDkyqdp/Sh7XyxljJplG+RZZEuAtiOJtcbMx8h5AbCvqYuhQuVItyrHPyMGE4kRrNaryYpxFrtFAzRFwfxAmG8p3Pn61iVq9Wg/ZlzJ2DvILAgkid9JA9TGlLOOpDRk4vYb+Mcn3rhXugwI0JH0WvtXLX2kWbglUcQSNY1gAnb1FdXK5JbF9De9H5hwOINu6jjdWB+Bpg45h5xNxV0DklfRxmH/cKVydaZuLXSVw11TqbIEj8VuR7zAWrdE06NE5N5xJtG3eZA9tVgsQvcAiSevhv0oLxXmXDKTnxF/FtqcodsmmsSSFgeU0n8eAbD2LgGsFT7tRHxNR8t4F7t+3CyiuC7RICyC0+4RFLB2hZbchTG843TlFhEsq34BLn1Yj6CqmCRmvMbmYkqYLzO46nyNagl9QRkUAeSj3AADep7mEV2DXUVnUGBALKDuB0E9TXQsbZB5FET73B2v3cKib3LQExtGWT8qc+Wub0wJexkNxc4OcONwoDQIiJ8+lS2rSuuVW7MRA7NdYO4DR8YAqg/LCDRbiz0DaH3eNPHEkqZOeZyla2GazcGKYvbOQdoGXMNSQcwg9RpTBjcXYtP2jrcluq23YbRrlBHxoFy9hyoLXIkHux+HaPTf50awWNt3iVtuDGjFTMeUjbwqcoJDqboFYq/bv24Sc5bU5YJUzOvwir3H8ObvCbyka/dm080E/VaNC3aUAZAAAAO5sBoOldcuW2RlnQgggDWCIOnvqDOhGPcqy2DEEqc7QR0k004njjnCPYyKSbLp2jTmJIK9Rvr418u8EW3ZFq1h07KNdTmIMAnMOumpNBePcGRgqYV1w9xWkwSwZToSxJIHv8KjDFpT8svPKpSi/AJ5dtj+krIWMltkQH03pw4jwdnxV26ihpt5M0joysB8Q9CuHcmPbId8QbkajIvdGnQgwPfNMvAsSuHDjOWzRE7jfwMdamvs3Uy2SXq7wM0534xdXFGzLjIAcg2ggEHTfaZq/yfjow11XHeuCFbMpjulTM6jWjXHOU7eKxT4jtLyu6hTkgd0DLGoNScO4Dh8MirmPd1l3UGpSyx/CXxOUI0z5xPGi6FCbi6GgjcZOziYGusz4UA5i+1K69r7vathbrKVZhmLWxOoHQMYnN0HnTJieMYRDJKE+WZj8gazzE3lD3Cqhc7sxjxYzqTqafDL6EssVJ2V8CBbEDViZYncnz/wBeNXGxo99QWuEXrkFbN1gdQQjEH0MV6wfJGNu3tcLeCZdyMoze8+FXa7J6lHY5+IgA96KoENcPduDKP4foZ1pztfZ3eVdbG23skk+pOlRXvs8xRaRYPj3nQD+WYpYyk+gOSYLwYhQc0zsYgRXtsEj+0oM+IFGbHIuNyibag+GddPDrVzD8g4udVQf+4KOlj640KfFOVw6qy/unVfFeseY0pU4pYVHyqCI6n8q2rD8kYgdbf8x/SgfMn2RYvEOHttZ0WCC5HWdNPM/KujFJpaWcmaKlLUn+hk4avq3KYuLfZvj7EzYa4v4rXfHy73ypaIKkgggjSDuPWqEi0j0xcmYqMSqnZwV9+6/MUrBqvcIxWS9bb8LqfgQaNgfBq/HuDJgcoe/bOcswGufvQZyAEhYAE7V1IXE8zYi6SxH7RtQQSYYgZnbTaNBtXyuZ4tzpWV0Id22QYIii3DcPcu2wo2VjBM/vRMeO1EMJyyt5jrA8qZsHgEtABRCr86rj9+5LI9DrsHYTg5W2iEBgpkZgDBO8DpROyIGp0HuArr9/fWB9KjXAm5lJJAVgcvgRqC3ifKrKKXByuTfI0WMP+yzWmk9SvtDxEHUfWorWMuNmDW82msiP01ohawtq6A+XK+UZoMGfH31YR2jJbJ33kn11q9ohQu3uJ37bALbFsbhmBPw2mveL+0/D2itnELcvFQS5CKIcaqoBOoInU+W9FubeM3sPbsoq4e6XVy3bj2YgCBnGh1HuNZnjuFC7da7evWgXMxbViIAAAA0AAAA3pXb4HjX4gniftYuXCyCyi2WEBCSTHXMdM0jSIA9d6k4R9qJw7+yCvgCQy+SvuR5NNDcJw/BrozXW/lUfmRRLivKlljmwp+82gBmB9tW6hXAEjYiR765MuNp6mzrx5I8JDvw/7cMMwGeQ3mAPiZAozZ+0vCXtB3iPwshI+DE1j/CeTbV672ebs2gkreOQgDUwdmpgs/Zrg5hsSjHwthrh/wANS1JFdJoWK5ywpEMt1187bQP72hFRYLj+BusQoSQNCXtZgNyI9r3a0r4b7OMAu9u439trdofBmzfKrg5QwKjupgrUfvNiA5HuBH1pXligqDY0cS5is4W2H+7XmWNGs28w/vEEAVDw+7a4phjcVrlkh4zWiFcQP3twQfOlBOU4c3cPxRbTHQC0HCEjUBtSD6masYHmrG4UmfumJlhmCFVc/wARNvun1ImgpRyfwOlpVU76YzLybYVWBuXXcqQDfZysnToQtIGN+yG7aW4yg3WWTbK6sYAIIEgzM6a7U/J9pWHCBr47DpJYMPdl7x+FXOHc42Lzqtt8/egQdPhFPpS4E93ZiLcUusqZmy5p9kRMRrO/j1r5ijqdetDbN6bkE6Bm06CTrFXeJYeELqdnywffqD7hUb9zO+UNOOL7NR5E5mbuYcqcotAqx8gsgeWvuinUcS/h+dZtyTjQ5sqM3dsay06wswMogeUmncPXRHdHnTe4T/pT+H51x4uYjKPjQ3PSdznzv2E2bJBu/vNuE/VvpTUJbGjjvPlvCDvQz9EG+vj4D1pMv/bTiTtZsj1zH8xSE+IZyxZixOpJMkn1qqz60rHQ+t9seLn2bPuQ/wD9Gqd37W8e21xR6W0/MGk1qntCBpWszGNvtI4gd8S48gqD6LSrzDxS5fuh7rF2ygSQJ+QFSO8b1dxXLwu2kddHyj0PrTaqMoOXAug1Yw9yCCKrOhUwwgjQ1PbskiRqPEfnTom9hh4gl1rjMkQYI0k94BuoPjXVbwOMTs0zkq2QA6eEr4+AFdUpTSZeMZUS8NIHlOg9B/nUmIxW8bDaql19BHSgfGcczg27YmPaI+ldKVLY4bt7l7AcR+8YkKP6u3LH+Jhos+UwY8qa+H4m2rHOw7yxH8U6UpcrYc27eYe0TMeQ0j60auZSwiOmvjNaN8sM0rpDjhcOSZDEr6dfCjOFK2kNx9AvmNT0A8zQHli8QSCdIkSdB4n0A1oBxX7SC7Mlq1YeyD3DdDlj4uQrqNdwNwPkJ5FFBhic3sT47gjYm617E4hVzHQKphV2VVJjQfPfcmrWG5RwKxmuO/rcVB8VUmlu3zXcJ1TCgHp2TwI/92fnVjE863Etuy28KSqgiLbjqAd7p6a1z+te1nU/h2ldDWOUsHuMLYads+KuHN4aaCrHEeT1RUZbFqw5nKBeYKx0IzsFJga6bGaU+WPtHW/fUXsNaDNCyGeI9CWAjyHuo9xzieDW4zNibdtSIFpXmNIOi5h/KBM+NFyXYuhi3wq22IuN2l7DgWmi4jXAmu2jKIZZ/eX30Xv8WwdrRsRgwf4UuXT8yFpTxNvhc9xMRc8kXKvvLtJ9Yr3ZvKomxgrdrwe8GuGfIBYn1moS0yf3SixtLkKnjVi6YsJiL5/9HDW1Hxyk1Nb4NjbhhcI1odDiMRl/wCD8qXryYi6Ya9db+EEqB5BAwAH92psJykSwLifInX4wp+BplHwkhHXbb/UYr/Ld6yobE47B4cNIGhPqAW0O/ga+8mphLyuxS7ibto5VttBsidnyqqqRIPd8BNAOfe2+7Wg7E20fugk6FhGmYk7DxNTckYZ+wZ7WJaxbZ+8oYAkroCToRoelHdLdlcSinaRorpeJz9naw+kFu7Pu3yjyBAqLhWDs2bgvG9nbNmLDUa7knbr40tmxhs03LjXj6s3zM/WlTAXGvcSWxea4qNdKhQ2WAZNsAsGAnujbrQW5aeWlVL+/ueRwUIZLKsE6zp8a572HChWvqwBnKFZtf7v60ZHJAJltT4sSx+Jq5Z5XRek1GkM8jaq/2/kl5Ivp95VUdyvYyAwgAQNhJM+taCGpA5csZMf5FXj3AU856648HDLkF828d+7WCV/rG7qevVvdWRXFZiWY6kyZ3PrTHz/xUviyk922Ao9T3ifjFK1zFeFM2BI9XCBMeFWuD8EuYlu4O6N2Ow/WquDw/aOqydSBpvWn2Ws4a2FJW2oGxPx9T50lWM3Wwuf7HpbHfYsfIQPzoRi8KqmATTDxDj9t/YaR4+XlS3i8YGY5f9etZg3KGKs679KYsK0Io/hH0pdxSGAaY7OwHlSZHsXw8sp8X4WLyyNHGx8fI0Et4C7aYGCAeo6/686b7dqiI4Q1zDXQqszMAqhVLHMxGwHlmNaE2nQ2XGmrFfFp3oiYVfoD+ddTzwz7KsVeGa6Us6CM/eYwABIXQaDqfdXUJRt2CM0lRm/E8flWB7RFB8ExlhrEiYME666+6pr4lwSZJ+m9NPD+WLWKtg2WCPAJ6g+PWuty0nAoWtirwohlVlEeUzEE9etWbujg1I3Cfux7OQSusjQGdY61WxN7vDpRjwLLkO8Twrjh7uSyhtWy6TbnKwnwPXy9aSsPg7L6KLrHwWT9FraeE4lcRhbTFVIKQyx3ZHdIjw0BiqdznOzZkW7QWDH7qDT4mpZoJ07OjBlcbVCFguRLlwSuFvAfiuNkX1JaKMW/s9V8PdQXrKXchIFstc0USVZhCiTppNEcfzP2xVioaJywpaJ9dPfFEMDjHNq8Ygi05UHY90xoNI9KhGMfJeWWbMXs3UAH7BSeuYtv6CprfFGX2LdlfS2CfmTUmHwiZVJMkgHx3ANXLeF8FPwqmmIqlIgTi+JOzsPJQq/RaJYLi+WTimuHbIshp3knOYB2rrNgjoB/ryr5dw4N60HAIaZYyAvUSQfGg68DLU9i+ObUGluwzf2nMfBQF+dfV5oxJ9gWrI8gJ/8AKosbw4Mw7GSI1yJpP9pqkscrux7wA/tsWPwXT50G15HWOXivz2/6Aub8bcuIga/2wmW1OjSQIXQRHWOtG+EYixYsWxctzcjXMVUSSTpqSdIG1W+J8r27WHe44LhBmgKoBjyJBO87+NLnD+OhmVbaMJIHcyIddB7K5vnSvdAqMXbY12OP3D/VWIXxW3/+xxHwWl7nRHd1xMIrLlByuS2nssTMaaCRHSmwcsaZrpUHobjMR82BPuWvd1cJatFbo7UspB7O3kUzpILSfeB760VvsCc4OO12EOG8RXEWEurs6yfI7MD6GaGcU5ktWZkliAZC+Q2naaT7eMNq0LNt2CSTvuep8vShV+8SSCSf0Ohqqwrs53lfQ7cmYo3MUlw/vrcMTtOsfStCDVnPItkrcsa6dm0fy661oGajEbJyY5zPfzYu+T/zG+RihWamLnng7WsS7wcl05lPST7S+s0uoutZgTDvKtj9rnJ9gT7zpTLxaxcK5lO43GnxJBMeQihfAbtvs8ig54zOTtpoIruI8SdgEDQvp0+O9YD5CfB+AhEd3ZXJUjTZdDPvpdXCjyr3iscSAqEqgERqZ8SdYkmh2JxGUe18qFBsPYLgbXyiroNS7dFE7+vhVfB42b1y0FZuzk5gJgCJLRtr402cjW5w2aZLk/AafWaM2OXgAVUBVMyF0md5jc+ZoSqqGxyadi5grGY1rXJ/B+wsajvPqfToPnS7wPlm3ZdXEkjYEyPgafbT5gD40kY0VnPUeq6urqckfj37wq6zPpRvlK+9tXynwK9dDIP5UupaDW2I/d1j1ij/AC1eMhOhEillK0aMaYQtYt3dpMmOo+lfMWkBfI/WrN3CMgL5YgjU6aHT31JcTtLRMajQ/rVsbtHPlVMJ8i45le5anuspYDwYEa+8VJi+CKbztlmXJ8dzOlCuAIBiUbfQzHoaZ8TzgbMJbRBAHeIljIkHpQzR1Q5Gwy0zuiTA8Eun2bZI8ToPiapMzXMR91RwzGBeZDK2k6gnYsRMKKpX+LYrGd0XWCnczAA8vE0e5V4YtlxbUCAdfM9STuT51zwglwdEptoVzypcts6jIFzNBMyQDAkDyjrUTcKRfbvqD4KBPw1NS9ral/vF65cYXLgKySFh2AB2Gw8amtcw2k/qMOPU6f8AaPzrPkooNrg7DcBVtkvOPFjkX5kfSo+NYNcPes3byi2mVkASW8CCZAneJ+dS3OYMS+zC2P4FE/HU/OljmvGzaM3c9wkA5mzHL16nyrJGe3f+A+/NNv8A4dprnmzAD4Lm+te7eNx97+qRbQ/hTX+Zp+UUs8u85phrKouHFy7J7zEAanQDQnwHSieN5pxzCbl63hlPRAM3xMt86qkl0c71PsMXuTLtxQ2KvKFG5dvzJ/OlZ+CWDfcWcSiPbbukEwQNZDA7/wBmqdwdrqTfxL/ibMQPOTXjhvDuy751fp4L+po7y2NpUN2NP9PEgtlI8Mx7x8zuR8ZoTjsazGSTVK/iH6OfeBFVmx/4hHmNqrGKiRbbPt55/wBdaqXbnXqN/MVLcM6iqrNTgQ9clDLftQZDWiR8K0HNWW8gmMWn/wCNv+2tNzVBHRPaj5isMlxSlxQyncEUr4v7OrRJNu4yeTDMB6bGmkvXnPREE1eSL1nMy3UbunSCCeunTpQSwma53joNx5+FaTiL8KxAkwYHjptSJxqzpmIKMR1B+f61jA3iWJZNragdD1NCL+NzQYiKgxd121MkDSenxqk7GsGjXuQ+Y8PcW1YUlbgAGVv3vEg7HxjetFCACTWA/ZsJ4nh52DMT7kY1vWNeVGXX/wCPjU5jJEGI4yLcgDM4EhAe8fCqXEebrgyoDlBEkLvvEEzt5Uq5mOIuZrQZ5jNmIaNY8tNvUGlvmMOl4XGFy1JhSlwMAB4qdI8ppIvtnTDDr2jyaVg+ZVX94r/r3V1ZtgOMXWJC5bsCZEqfeIj4V1PaElhlF0+RQ4RbkOv4kPyonwfEjKpBysgj4aA/GgS32QHKYO3uO9djMBADJJU7+R8KWrJjHiuJtcuAM5byn8hR7g13R1IJBHU/CkPAYG+rqy2m8pUgEHTennCOlvV3k9VXUVWD0kpx1Fl8L2V0hULyuYKzawTBjTw1GvU0WxfAHvdnlBY9mA0baEwCdOh+VVV5tS2oyWlkD2n8vWqmJ56vPoGPogj51pzTVGjBp2M+B5f7IDtnS2B4kfQUUscTw6MOzBuN+I6Cs/wxv3ddvMnM1G+BW2a4hyn11qa+g7F/ma1HEL7JbEFpgAAZii5vnPTehOL4n2ftuqeS95qv/aHgMZ/SF22ivlcK6hRplKgEk9O8GGp6VS4b9nLHW8+X+FdT7zt9aGnfcfWgBjeOlz3Qx8M5n5DSq2N4dfCC7cRlQmASIk76D3GtPwnCcLhNQiq3i3ec+g1PwFDeY0bF2igRlVTm7RyBqAYAXU6+JIpk10K23yLnLnBsM9oXLlxs4Y9xAZAGxMDSj9i1Zn9lhjcbxbvH/wAj9KF8r4VVsFmuWx3zOzHSPHT00ojiePWVEDtL3kTC/Db5UrZRFfjfFrg/ZMAg0JVY9wME/DSgly+fxH5fpXni+KLPnKZJAhQPDSqDuSJFXhwc07bJ3xL+IPqB+VQvivFfhRDD8DZvbOXyGp/SieG4VbTZZPi2p/Ss5oygL2HwTvqimPE6D4n8qKYfl/q7SfBdvjvRoCuy0jm2OopHnlbLbxgkhVCkCSAB3T4mnluKWf8Am2/+ov61lHGVksInvV5sYxRbVHs5gAZIgEnOWBDbjRiPh4UEykoOW6RqVzj+HG9+1/1F/WoH5qwo3xFr+afpWU37iMrAWQCdmzGRt8dj/N5Vau8SBOY2ELaTmgjQADpOw+ZphPTl4G3inPFvtra2rgKScxAJmRpAiTrG1CeK809oMlglmbchToPIRqaAf0iRly27S5SDtMwSYJ8D+Qrx9+bOjjIpTaFge/xrWFY5Bd+MEoEtKzso75KgaATpr5Meu1CMJa7RgMmpk7RsCTUy4y6FADKAFjRRtqP/ACPxrm4hdzAm4SR6dRB6dRpWsZYpBLhgNi+IIUqDJnbMBMkR0ammxzPfCG4O0YDXxGUAAd2IPteJkielLXAcZN3OwzkDUNqG1G/lH0ow2Av22XEBna2TnUqpOedMk6qGXUGSDFTavczi4vSwxw7mlbp/aBW6ZzCkbAjNpqNTqasYvlu09zNcHaWokmS0eKk7g/GfLYBOI4G5iMzMiWXjuS4HXMepJYydfOhuJ5jxAHZX1copgOpKPGxAK9xiRpLKSaGNWaUnH+7DtwblRAGKZbFsmBJ1J8DOu2utdWcO9u4Z7e6Jkw65o17ozBtTHkK6rpURbt2xevtqfOKN2kyMZ1Rz8P8ARoAwpgVwzG34gMvr1Fc74Kl7FXW7MdY2kmKrYW1cby9NKO8IwSXLXfuIgBgzM6eVEbWKwdr2Q94j3L/r31kzPkpYLlbtMhIZzGwHgTTPheUSo73Z2R4sZPwoXe50u5ctsLbXYBRQi/xO5cOpZj5n/Qo2gUxwX7pZ3d7zDoNF+NSJzSSIsqttZju6n3mk3DcPdz3pjw6UzcJ5VcQzEW18W0H+dZMzVEnMHHRbuLbyO9wqpEbQZ1Zums9KEXMTef2mFseCaf4jr9Kuc78QW21o2yXDKQxEDVSMuUkHxM+6l0cSxLD9mq2h+KJP8z6fAUGnYVVBvDcKyjNAQdXcx8zqa+rxbBKQpuHEXDsqrmE+Anu+/WlLEojGb15rreElvroPcKp4y/GXIoQBtWJlvd0FaqBqTdDLxPAWbjtcvFbQMRbVgTA/FAifIVWt8Qw66Yew1wj946D3n/Ol65xC0usZz4t3vrCj3A1WucYuXNFDHwAE6emw9wrKLZb2R+oQ5ixLXFDObYymAqCYB3ltunjS5ng04csch3sZ37r9jbPskgkvG+QHQ+pIHrWicK5DwmFErb7S5H9Zc7zeqiIT1AkeNUT07EZJSdoVbSWr9m2xVcPdKLqoItExsyb2j/EJXxA3offsNbbK4g/UHYgjQg9CJBqnx3hOJwV03ELNbJ3Mn3N5+dWeG8at4hcmisNch2BO5Q9J8tD1BrUA9K1e5qviQyGCPQ+PvqliMUYoBKnFH7zf2qqfeIWPM/OrvA8It7EqlySpzSAY2Unf1FFePcv2rZGRSNPxE/U0Ujojlio6ZC6pLeypMD5b18+7semxI1IG1ebtsCdKgb3U1MX1YdInbDnqVH94VEuGBHtoPfXhXXUDN57fKpgqqZJk+BO3r41qB6qXCPq4eNc4+f6VHJJ8/SrJxobf4/5V1jF5XmMwG35kA0Ggxy3wg9wfh+QZiSH8QdvSmPB8Wu2wwDd1vaIOUnwJjRj5kE0u4HiKPs0HwOlPPKPL/agX7gItjW2v4j+Mjw8B761EpN3bCnLvLyx2rhmZtVzgSB0kDrRDF8DR91oitz0PlsajuYgbbGslXBN78ig/2cYYtOTy3NdTeDX2jYKP/9k="/>
          <p:cNvSpPr>
            <a:spLocks noChangeAspect="1" noChangeArrowheads="1"/>
          </p:cNvSpPr>
          <p:nvPr/>
        </p:nvSpPr>
        <p:spPr bwMode="auto">
          <a:xfrm>
            <a:off x="63500" y="-893763"/>
            <a:ext cx="2495550" cy="1828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4996" name="AutoShape 4" descr="data:image/jpg;base64,/9j/4AAQSkZJRgABAQAAAQABAAD/2wCEAAkGBhQSERUUExQWFRUWFx0aFxgYGBwfHBoaGhwdGBgaGhogHCYfHR0jHBwXHy8gIycpLCwsGh4xNTAqNSYsLCkBCQoKDgwOGg8PGiwkHCQtLCwsLCwpLCksLCwsLCkpKSwpLCksLCksLCksKSwpKSkpKSksKSksLCwpLCwpLCwsLP/AABEIAMABBgMBIgACEQEDEQH/xAAcAAACAwEBAQEAAAAAAAAAAAAFBgMEBwACAQj/xABIEAACAQIEAwUFBQQHBwMFAAABAhEAAwQSITEFBkETIlFhcTKBkaGxBxRSwdEjQmKSFTNygqLh8BYkQ1OTssJjg/E0NXPD0v/EABkBAAMBAQEAAAAAAAAAAAAAAAECAwAEBf/EAC0RAAICAQQBAgMIAwAAAAAAAAABAhEDEiExQVETIgQUYSMyQnGBodHwkcHh/9oADAMBAAIRAxEAPwChy3iy1t3cBil9dNgFKQFHloK9XcJIujXvWIAmdQ7gDU/5VV5QM9up2zWm/wARU1WXiBXH3kDnIA2WdoFydvDWtjYc0emUOO8Mui7bfs3K5bUwCdQHVhoOkimq3ZLYO5I2mfQhSKi4bx3O2VisGRPhGmpB66V94liLqu0FSFg5CAJXqc077+WlBxTHt8GZ/fbltYRnWQpOVoGgYCY1mfP1qraecp86d+eLYOGVxEZlMxrB/wDmkXCttNOkVxSuY+cZvFcVgLhOnZ2W+Bgn/BTdh7U8R4hbIEPacx45rSt+tJvMv9Rw9+nZxP8AZuOPzFOWDvh+Kll1F7CqVMRM2mT/AMa586pnRPfH+TYL5ntzwS234MTa+hH50N4VK2OIAk5ipB11IazO/USKJZ+25fvFtMrW3geTr+tC+CkXDigNZtJ80uKfmK0Ol9f9nm5futhXgGAXFcMFpi0GynskSMrSDqI6Ub5X5dw4w1/9kjPbu91yoLCACCG3HoKFfZ25+5pJ07Jgo9MxJ+NM3LjTZxo/jn/BP5Vsngtj2R75k4bcu4dxZjtdAsxG+oM6bUoYDkt7TumLZcxUMmXIwj97TRhuPnTZwTity7jjYYjswpOgEkjbWJq9zVwwXisu9sq6jPbbK+UhiVkdO6NIpMVuNlJtKVMzriHLGHB9vLJ/CfoJpYx+EtW7mRYfQQQX3P8ACUHXpPvrTeHcLuHD3VuXb2bMezuZySEJAWQdCx8I61FZ5dRS2fEXGDAAh8PbOxB0YEHaRt1qlN8CvSuxTwvI15Y7W3HuIBHqpYVq3I2At2cIwCBQb0kAkzCruYFe+FWkZoXqNCMyDcDx8DJ8hRnCybDwSCGcawdV7s6eYkGik09ycna5BOL4k+GWEykO5KyD3RA2E0A504tetYj9ndZO4mgbSSJ9k6VFi8e1xlkyRG20Rrp+dMfGuHdtbWFViQp1jbIOp9DTTjYkZ6XYj2/tKxdrcpcA/Eg+qlaJYP7aR/xcOP7jn6Mp+tB8dyybisUsmcpOmmkHWJ8vlSlhrIC6fGueUdJ1RalyjTm534RiNb1gqTuxsz/it96mTF8AtX7dmLuSLai3EewQMujanSOtYsmF3rT7983cVZw5GUJhEbMDrPdG20a1oO2NKD6GHB8tvbtZO0Vvag5SvtZY6n8J69aF8w8DvvZvAIbhe4rDKQTAEH8qhwOAvst7s3bNZvvbyg+0EykN0gkNtVz73j7SBjbZxKgglSwDRqQeizrrIg7xVd/BCVPsJsGF8kjRnSCf4QJNDrfDC+NZ8sQrakaE5pUGdxoPdUp5sdLj23RWKFpIlZC7kTIqyvM9gqC6soaYOXQxIOo94rakZRfQt4iQoLASEclenTTzG2nrTTyll+62yogGTERqWM/Oqq4fB3RCuRpGjHQH+1NGuH4ZbaKimQo02nUz0oxpcGlb3ZZrq6uFOIdXV1dWMfn6yIJIyd6JjSYMjYxvUGI4NadmZrZzMCDDn97fTYUHbll/xL8/0r4OXbw2YfzH9K5V8PNcSO2XxUJu5RsvYrhSi0LQ7RUDZoldT0kxJA6DpJpv4RjDbwGFkli+eScp0DEAEFSCYjWkNuDYjxPuem3BKbeGw1tt8rkjfUsJ9apGEov3OyGScJL2qi1xXhK3rdxMoC3As5QFPd1EAd0a+WtDMP8AZCjL7dy2Y0zQ3pmGQR8ZpkF7KFZQDBBjz6SKtYjjuKYnsLSED2mad4mCZAnyFXd9EYtp2hS5g5PvNhcPat5Xexn7Q5oEMVIyzr0NXcLZu2sRhbqLPZ2AlyRIDAtpE94ZW3q5e480gYm12ZJ0uIDv5iTI8pokbHcLqAQVmVMjX/Ola1clvXnpcenuDOUbBtYG/ZvhRJGVWHtANI02onxTCW3vKbIUlrIVsmUDRmiYgT3jv0qpi7/cM7ihH3sg5h06dCPA1F4PtPUTI3qWhnrkGy1u0LbK4gMDmQgggvBkjYgj4U0cs3JGMEbhDttNsik8cwBWiGiZiQfrRJOZbRtv+zusQhJ7ikgRBPtTlE60cjLwx1tYS5a/+7eqE/Kmjj66k+FxJ8tLlLvGks2buGvOMgIdSy5pkqCASup2NWE5jwbb3/D2nfpMe16n41PHNQVDZIObtC1iub0s3cMl4ZkA7a6imG1B7Fd+g758cwrV7HF7DAGWEgHVH6/3YpBv8L4Xecu123mY6kX8pOgA/e6AADwimLCpYgBL8wIkXgSfXUzVVkiuCLxyAfCOMXjxC4mJNqZV17InL2ZJtTB1BhlJ21FOWIxDJauhFLMWIAHiwGv1obe5cW7dS72rFlRkGit3X6SNYB19aJ3uG3s6tauhJ/rA1vMHiACNRlO+3j5UylZNQa5Fe7w0WbK5kIusWk66DYKelL/2icwX7NvDWbbZFuWASRo0qcpAPTSKccdwripP7PGYUCNmw3XxmTSvzZ9nnE8cbZuXsK5tgxAKatGba3tI6mmuzaaG/lbAJcwllluC4eyAZvFwAG8953q//slhmUC5YtOd5KDc+ERSlyNy1xLAZldbdxGjui4D5SJiDtr5Cm2zx/MNbLifBkO2mhzUW0CmLnNPIVhbT3bQ7PIslATDdIEyVPh0r4bQHFgOn3JY9MyCmXimMW5aZQLg0n2CZjWDExQvGYcniSsA0DC5ZynL/WKwGaIka6UtK7RaEnumF+DhBcxQUQRiCX/tNbtNP8pWlbmX7Qksm7asDtLhI7x9hSAoYAbkyOmmu9feZ+Ovhl4gV7pN60qsf48OkkeJ7pE+NZvw3hjXFDSfKmJpN8E+L5pxd55uXTMkiAABPTQDpRXgPNt9Ihz4FTqCD5Gh44CxPhVqzwhkII1OlPszaZIf+Brbuyj2VDRuBvJHw2+dNeHwqp7IC6Dasut4+8r5szAgdNPkKYuAcysGAuElTpr09KTT2DU+B1rga+CvoFYJ9mur5XVjH5t4pxwWWylSTE7gDXTf/KqmB5mFy4iMAmYxObbffQeVDeId42c+oIM9TA/zrrcaiIU+XSdh4VtVh0pbMYDxu2ok3E/mFH7+IV7ODafaRiDHSazC3wIkjNIDPlGm52+Gu9afg7P+68PkDS2w/lbKfpWbtoVRpWEsyrqTKgSRMT768X8UGVkKhhmze0d/QGKsrhs3SfH08fpQTG2RsfHWKbkx5xeK7XtGZSGIgAeyI/hPXzo1w4t93BWFbKPr1pWuhUGYmABO5rRcLy5c7FCgzKyKRqNQQCNPSgawcby3kyXxlO2YCgGJ4XkLBTmA0mOsAx60c4zwu4iNNt/5T+VL2HxZQBSDEkx1k9aAylvYGxlggyKMcm3SLtxj/wAsj4mvmLuI4MSDGzdfSK+cCswHPiyr8T/nU8nBe090aTwC2uJt3FvKtwByBmA0GoEaaaRSJZwlu6t5haRRaMEZmknMVOxAERTxyc0NdHmD8lP50vcCtLaxPEAxhFxDaEAiGdjrp/EKXholHdMSeK4cFlFqwCSOnaMfd3ql5d5dt3g/arczKwHdMQI2IKnXanB8bhVxbiwEXEKo1VAIlS2jBRqRHWkniPErzY69DXHlyoQkldgswPSnS9xr2pjnwz7PMIY/aYgNEkSoj3QD4UP5n5cOEym1dxrhp/qgxyxG5V41mmfk/ldsMzXLubtj3QbTrlC7kAQJJO8zsIohzdz3bwFo53dbrKTaV1BzMNpjWJiT0qlIm5CTZv4hLYc4vE2x/wCr2yn3yagxXM2NQSmNuEe8j5qa9WeJHG2VfGXMKGBJWO2OhjXu3I12jyr3gLVq/ayFQFzPojXIbs1DKWzOSdTPSi4VuLrXBLw7mHi90hbWJtszaKHRJJ/6VNw4vZtns7l22txdHUkAhtyI9ZoLytgLdrH4I2xlF3D3i2pMlSADqfCifNPL1k4q04BDXWuG5DHXLbZgfLUDbpU5x8DRl5J8ZzKbS58O1hmzZWFxiAdJhSCIbYwdxRvH8cZLgRDbM2u0gzOUHvNMgBQI3rNebkIwtoKCS2JJIHWLIE08YWDxGypA/wDoQIOu7CRU43+h0KMZJ+dxc554wcWBZLJ2SuCQpmWE6k9Br03mqGEsQBGwruZsItu67KobMxJXTTXbXTb6ih/D8UdgpUbgE6AdR1+vXaq0aFINWyDUqsJoZaxxkgAH4/kDVy3encQekGQfQimGtEeOfviKvcOIzGN50HjroPWhmNUBl1Gp2pq5ZwAe7KjRCCSd/Tw3p+jllyOFhSFAO8a1JXGuFTCdXV9rqxj8o8U4WLN4PJcDSGWB4eNWrZRlAKg9TAP66CrXMHG1vLrav29NS0Ae/vVFgsTaS3Fssc0STAOngBPxpGth4MYsJw212NtkWAVzD1O5+Ipow9gXLOHMMezzggAdT4kil7hVpXwlsAwIIOuuhMif9b0wcMxy9iii7bUqXkPcUGDqDB6Vm6AkW7lwBYUENkJA0MzAOs0r8TxKMxNuQB7Sn8XWOtMjNbJDrdsZgMp/ar5jx6D0pWx3DjqVezv0cflWU4rs2lsVuOY2Rlmt84djivC7V1ILLhUYTtItjesEx/Bn6va8znFbjyqufg1ldD/uuTQyO6pXQ+6mTT4FlFrkE2ftLeYawp81cj5EH60QHOeGuaXbJ030R4+hpYw2ARBmckxuBqatcF4bh3uAkyGY9xmyzuQI/wA6Ilhe3heG4pwiIA52AV0Pntp40s804S3gr1uygaLjI4nWIaG19wopwvCi3jbJXVc4WfWV/Oiv2lcKW5aRoBdfZOk+0Jg+k6Uk+NykLbpH3lVe9dP8UfAKKl5j5YtDD4hrSxdvEEksYZ806yYHXypD4Jxm8mKs5rjZAx7b8J7RjbsgqCBoVGs9af8AivF2uWGRQBckFZEjQ6z12npSa49j6JdGGW+Pthr19gqs7Z0BaYBDrB0I1gR4a09fZ3wPC45MTevljdWGPZ3WQKWDExlPiI67V44dyOt43BiJt97ulFHfnUsSSY1jSNaOctcsnBfegr51vAC2SSGAUMBmgAT3umlO5wXYmibfBe5VvYE4PDm49lmNpSxYgksR3pJHjOlLX2vY/BjBBbHZFzdXRRJyiWaD01AHppTXyrwW1h8Mlq/ZtXHTQNbTKCsDcE+1MyetVOduR7ePtolpUsZWzFshJ2IgQwHXrRWSPkX0peBF4PyOzWkcYnCJnRWAYNPeEx4TRy1YOFRUd7d4gXTnt7d63oDIEkRv50X5f5BfD2eydrV/WQ1y20gQAFHf2EaetfcfyUSsKUBkmMpCyVyfinzrSyRo0ccrPPK9wdtwx507G+up8SIFFucMZle0esXY99sr+deOH8EFvsM9xF7ANABABLEHqdACPnUPMf3UkXr2KtrbtKwIUqzEvA7oBmfAAUvqJ8Dem+xY5otuVtdnE/ebg38LSjXTwppwfE1Tilssy5RhQk5hEwTEz5Vj3MnN9y+7BCy2c7MimJ7wAMkeIA0mKHYTiG2bUiIPkPGmjjYyzKKaSNFxnEgZJJlmJA8yalKhU03O5Hw+FLONxTRopOkaDpXnhfEDMF2jbKT8dKKLRlQwnBB4b6GPnRLB22A0IbUE5hmiJoVgMfMgeP1ophcUAGJ8I+NFsVpdE/EredUZid4CiAvjOUCOo1pu5ITu3GmTIB8oEjrp10pLx3MFuzZCsJZlY2wPGQNfAdZ8q7lTnz7uuRgGQmSOsnc5vhoZ2p6bRGUlE1rMPGob2MVDBOsTEdKR8Nx9LmTs2hhoOhI8qk4Rji0ySSB1JJ186m7XIYx1JtDvYvB1zLtXVnPH+NFMqKYBAbT1YV1bcQz+3cwwOhte4L+Qr63HsKmnaKI8J/IUsWrSteS3auqWY5dQYmY6VDZym+e0gK0hp+J+c1yr4Xyzt+a22Q0nm/Cj/ifAP+lR/wC2mFGxY+iGry/Z2HCm2APOAQRRLBfZao9slvHoPl+tN8rDyxPmpeEL3+3djotw/wBz/Oor/OAcQlm6f7o/WnB+BYHDe21sHwHeb4LJr5d47hbSyLTgfidVQH0DHMfctH5XGB/FT+gg3mvXfZsOPWK3X7Mlb+irCsIZQ6kb/vtHyIrKeNc63AwW1YtqGAIZ5Ohjpp4itU+y7Fu+B/aEFhdeYECDBAiqxxxjwRnllPaRQ4Zwe47m2coEEh53jpA1B/SjWF5WtpOZjJESEiNZmdfnVTBYspi4zAILgQjxzgj10P50Qv8AFGDFeofLG5IHUAbeOvhVCIEv4H7viEWcw7jgxH72tT/asLgw1trVy1bIvQWu7QytpsdZAqfmFVe5ZZSO6rAjrAOn51F9qlntOF3G/CbT/wCID6NSyVpjw5VGY8u3Lt7tbKDPdu/vQpXSQZnpEkabkU22cPiYAzkQPATp46b0L5Awiqq3JILSN9oJGnuojx7DhLoRSwSGYrnaDktFupPXXzrmjpkm6OqSkpUmTfd8Sf8Ain5fpXtcHiDp2zfzfpS7yhgYuYK67Sbzzl0PdG0/LfxorxTh9s4q/oA0NMHoDbIMRvJOo8YmnWl9CzUo7WWcVg7ltS1y+6geLt+utKOO5ztKSA+JaP7QHzaflTlxHg63XQNmjPbHttsWQEaGBILD3+VCuH8r4V2vZjnK27kAyMhCkiJPeII38qokukRbYrJxe7fDGzbYhIzF7u0mBpp19ajtcKxFwnMV8wCNJ8dDHvo4OEocKAFn/emUSBIUWyR+VaJieGKtlVAA/YuNBG8dKnGd70Uaox7GcupkhsQgbXMuhjw2jf5Ur4xAjFAVbKYLLsT5belaRzHxFFN7DWYe9ccl9AFtAEg5iBJO0Lv8qC8M4NbsajvP+M7/AN0fu/XzqupIzxtuk9gDy7wT7zcyOzWlAnN2ZbWRA8p118qifl++upUemdJ+E05tjPEn4k0Ex2Kt9Q7eXePyWB8aZTbA8MUScC4iHtZWMMuh8aYsdw5DhbDfvM1wz5Aqo91Z7inaQ9u06eJynX13NGOK82o1jCW1zE2rTC6NodnLEa7iIrUZTpUw1hbuQEZp13+VRYvjYVZJ9B1MUs4njFwqDkyqdp/Sh7XyxljJplG+RZZEuAtiOJtcbMx8h5AbCvqYuhQuVItyrHPyMGE4kRrNaryYpxFrtFAzRFwfxAmG8p3Pn61iVq9Wg/ZlzJ2DvILAgkid9JA9TGlLOOpDRk4vYb+Mcn3rhXugwI0JH0WvtXLX2kWbglUcQSNY1gAnb1FdXK5JbF9De9H5hwOINu6jjdWB+Bpg45h5xNxV0DklfRxmH/cKVydaZuLXSVw11TqbIEj8VuR7zAWrdE06NE5N5xJtG3eZA9tVgsQvcAiSevhv0oLxXmXDKTnxF/FtqcodsmmsSSFgeU0n8eAbD2LgGsFT7tRHxNR8t4F7t+3CyiuC7RICyC0+4RFLB2hZbchTG843TlFhEsq34BLn1Yj6CqmCRmvMbmYkqYLzO46nyNagl9QRkUAeSj3AADep7mEV2DXUVnUGBALKDuB0E9TXQsbZB5FET73B2v3cKib3LQExtGWT8qc+Wub0wJexkNxc4OcONwoDQIiJ8+lS2rSuuVW7MRA7NdYO4DR8YAqg/LCDRbiz0DaH3eNPHEkqZOeZyla2GazcGKYvbOQdoGXMNSQcwg9RpTBjcXYtP2jrcluq23YbRrlBHxoFy9hyoLXIkHux+HaPTf50awWNt3iVtuDGjFTMeUjbwqcoJDqboFYq/bv24Sc5bU5YJUzOvwir3H8ObvCbyka/dm080E/VaNC3aUAZAAAAO5sBoOldcuW2RlnQgggDWCIOnvqDOhGPcqy2DEEqc7QR0k004njjnCPYyKSbLp2jTmJIK9Rvr418u8EW3ZFq1h07KNdTmIMAnMOumpNBePcGRgqYV1w9xWkwSwZToSxJIHv8KjDFpT8svPKpSi/AJ5dtj+krIWMltkQH03pw4jwdnxV26ihpt5M0joysB8Q9CuHcmPbId8QbkajIvdGnQgwPfNMvAsSuHDjOWzRE7jfwMdamvs3Uy2SXq7wM0534xdXFGzLjIAcg2ggEHTfaZq/yfjow11XHeuCFbMpjulTM6jWjXHOU7eKxT4jtLyu6hTkgd0DLGoNScO4Dh8MirmPd1l3UGpSyx/CXxOUI0z5xPGi6FCbi6GgjcZOziYGusz4UA5i+1K69r7vathbrKVZhmLWxOoHQMYnN0HnTJieMYRDJKE+WZj8gazzE3lD3Cqhc7sxjxYzqTqafDL6EssVJ2V8CBbEDViZYncnz/wBeNXGxo99QWuEXrkFbN1gdQQjEH0MV6wfJGNu3tcLeCZdyMoze8+FXa7J6lHY5+IgA96KoENcPduDKP4foZ1pztfZ3eVdbG23skk+pOlRXvs8xRaRYPj3nQD+WYpYyk+gOSYLwYhQc0zsYgRXtsEj+0oM+IFGbHIuNyibag+GddPDrVzD8g4udVQf+4KOlj640KfFOVw6qy/unVfFeseY0pU4pYVHyqCI6n8q2rD8kYgdbf8x/SgfMn2RYvEOHttZ0WCC5HWdNPM/KujFJpaWcmaKlLUn+hk4avq3KYuLfZvj7EzYa4v4rXfHy73ypaIKkgggjSDuPWqEi0j0xcmYqMSqnZwV9+6/MUrBqvcIxWS9bb8LqfgQaNgfBq/HuDJgcoe/bOcswGufvQZyAEhYAE7V1IXE8zYi6SxH7RtQQSYYgZnbTaNBtXyuZ4tzpWV0Id22QYIii3DcPcu2wo2VjBM/vRMeO1EMJyyt5jrA8qZsHgEtABRCr86rj9+5LI9DrsHYTg5W2iEBgpkZgDBO8DpROyIGp0HuArr9/fWB9KjXAm5lJJAVgcvgRqC3ifKrKKXByuTfI0WMP+yzWmk9SvtDxEHUfWorWMuNmDW82msiP01ohawtq6A+XK+UZoMGfH31YR2jJbJ33kn11q9ohQu3uJ37bALbFsbhmBPw2mveL+0/D2itnELcvFQS5CKIcaqoBOoInU+W9FubeM3sPbsoq4e6XVy3bj2YgCBnGh1HuNZnjuFC7da7evWgXMxbViIAAAA0AAAA3pXb4HjX4gniftYuXCyCyi2WEBCSTHXMdM0jSIA9d6k4R9qJw7+yCvgCQy+SvuR5NNDcJw/BrozXW/lUfmRRLivKlljmwp+82gBmB9tW6hXAEjYiR765MuNp6mzrx5I8JDvw/7cMMwGeQ3mAPiZAozZ+0vCXtB3iPwshI+DE1j/CeTbV672ebs2gkreOQgDUwdmpgs/Zrg5hsSjHwthrh/wANS1JFdJoWK5ywpEMt1187bQP72hFRYLj+BusQoSQNCXtZgNyI9r3a0r4b7OMAu9u439trdofBmzfKrg5QwKjupgrUfvNiA5HuBH1pXligqDY0cS5is4W2H+7XmWNGs28w/vEEAVDw+7a4phjcVrlkh4zWiFcQP3twQfOlBOU4c3cPxRbTHQC0HCEjUBtSD6masYHmrG4UmfumJlhmCFVc/wARNvun1ImgpRyfwOlpVU76YzLybYVWBuXXcqQDfZysnToQtIGN+yG7aW4yg3WWTbK6sYAIIEgzM6a7U/J9pWHCBr47DpJYMPdl7x+FXOHc42Lzqtt8/egQdPhFPpS4E93ZiLcUusqZmy5p9kRMRrO/j1r5ijqdetDbN6bkE6Bm06CTrFXeJYeELqdnywffqD7hUb9zO+UNOOL7NR5E5mbuYcqcotAqx8gsgeWvuinUcS/h+dZtyTjQ5sqM3dsay06wswMogeUmncPXRHdHnTe4T/pT+H51x4uYjKPjQ3PSdznzv2E2bJBu/vNuE/VvpTUJbGjjvPlvCDvQz9EG+vj4D1pMv/bTiTtZsj1zH8xSE+IZyxZixOpJMkn1qqz60rHQ+t9seLn2bPuQ/wD9Gqd37W8e21xR6W0/MGk1qntCBpWszGNvtI4gd8S48gqD6LSrzDxS5fuh7rF2ygSQJ+QFSO8b1dxXLwu2kddHyj0PrTaqMoOXAug1Yw9yCCKrOhUwwgjQ1PbskiRqPEfnTom9hh4gl1rjMkQYI0k94BuoPjXVbwOMTs0zkq2QA6eEr4+AFdUpTSZeMZUS8NIHlOg9B/nUmIxW8bDaql19BHSgfGcczg27YmPaI+ldKVLY4bt7l7AcR+8YkKP6u3LH+Jhos+UwY8qa+H4m2rHOw7yxH8U6UpcrYc27eYe0TMeQ0j60auZSwiOmvjNaN8sM0rpDjhcOSZDEr6dfCjOFK2kNx9AvmNT0A8zQHli8QSCdIkSdB4n0A1oBxX7SC7Mlq1YeyD3DdDlj4uQrqNdwNwPkJ5FFBhic3sT47gjYm617E4hVzHQKphV2VVJjQfPfcmrWG5RwKxmuO/rcVB8VUmlu3zXcJ1TCgHp2TwI/92fnVjE863Etuy28KSqgiLbjqAd7p6a1z+te1nU/h2ldDWOUsHuMLYads+KuHN4aaCrHEeT1RUZbFqw5nKBeYKx0IzsFJga6bGaU+WPtHW/fUXsNaDNCyGeI9CWAjyHuo9xzieDW4zNibdtSIFpXmNIOi5h/KBM+NFyXYuhi3wq22IuN2l7DgWmi4jXAmu2jKIZZ/eX30Xv8WwdrRsRgwf4UuXT8yFpTxNvhc9xMRc8kXKvvLtJ9Yr3ZvKomxgrdrwe8GuGfIBYn1moS0yf3SixtLkKnjVi6YsJiL5/9HDW1Hxyk1Nb4NjbhhcI1odDiMRl/wCD8qXryYi6Ya9db+EEqB5BAwAH92psJykSwLifInX4wp+BplHwkhHXbb/UYr/Ld6yobE47B4cNIGhPqAW0O/ga+8mphLyuxS7ibto5VttBsidnyqqqRIPd8BNAOfe2+7Wg7E20fugk6FhGmYk7DxNTckYZ+wZ7WJaxbZ+8oYAkroCToRoelHdLdlcSinaRorpeJz9naw+kFu7Pu3yjyBAqLhWDs2bgvG9nbNmLDUa7knbr40tmxhs03LjXj6s3zM/WlTAXGvcSWxea4qNdKhQ2WAZNsAsGAnujbrQW5aeWlVL+/ueRwUIZLKsE6zp8a572HChWvqwBnKFZtf7v60ZHJAJltT4sSx+Jq5Z5XRek1GkM8jaq/2/kl5Ivp95VUdyvYyAwgAQNhJM+taCGpA5csZMf5FXj3AU856648HDLkF828d+7WCV/rG7qevVvdWRXFZiWY6kyZ3PrTHz/xUviyk922Ao9T3ifjFK1zFeFM2BI9XCBMeFWuD8EuYlu4O6N2Ow/WquDw/aOqydSBpvWn2Ws4a2FJW2oGxPx9T50lWM3Wwuf7HpbHfYsfIQPzoRi8KqmATTDxDj9t/YaR4+XlS3i8YGY5f9etZg3KGKs679KYsK0Io/hH0pdxSGAaY7OwHlSZHsXw8sp8X4WLyyNHGx8fI0Et4C7aYGCAeo6/686b7dqiI4Q1zDXQqszMAqhVLHMxGwHlmNaE2nQ2XGmrFfFp3oiYVfoD+ddTzwz7KsVeGa6Us6CM/eYwABIXQaDqfdXUJRt2CM0lRm/E8flWB7RFB8ExlhrEiYME666+6pr4lwSZJ+m9NPD+WLWKtg2WCPAJ6g+PWuty0nAoWtirwohlVlEeUzEE9etWbujg1I3Cfux7OQSusjQGdY61WxN7vDpRjwLLkO8Twrjh7uSyhtWy6TbnKwnwPXy9aSsPg7L6KLrHwWT9FraeE4lcRhbTFVIKQyx3ZHdIjw0BiqdznOzZkW7QWDH7qDT4mpZoJ07OjBlcbVCFguRLlwSuFvAfiuNkX1JaKMW/s9V8PdQXrKXchIFstc0USVZhCiTppNEcfzP2xVioaJywpaJ9dPfFEMDjHNq8Ygi05UHY90xoNI9KhGMfJeWWbMXs3UAH7BSeuYtv6CprfFGX2LdlfS2CfmTUmHwiZVJMkgHx3ANXLeF8FPwqmmIqlIgTi+JOzsPJQq/RaJYLi+WTimuHbIshp3knOYB2rrNgjoB/ryr5dw4N60HAIaZYyAvUSQfGg68DLU9i+ObUGluwzf2nMfBQF+dfV5oxJ9gWrI8gJ/8AKosbw4Mw7GSI1yJpP9pqkscrux7wA/tsWPwXT50G15HWOXivz2/6Aub8bcuIga/2wmW1OjSQIXQRHWOtG+EYixYsWxctzcjXMVUSSTpqSdIG1W+J8r27WHe44LhBmgKoBjyJBO87+NLnD+OhmVbaMJIHcyIddB7K5vnSvdAqMXbY12OP3D/VWIXxW3/+xxHwWl7nRHd1xMIrLlByuS2nssTMaaCRHSmwcsaZrpUHobjMR82BPuWvd1cJatFbo7UspB7O3kUzpILSfeB760VvsCc4OO12EOG8RXEWEurs6yfI7MD6GaGcU5ktWZkliAZC+Q2naaT7eMNq0LNt2CSTvuep8vShV+8SSCSf0Ohqqwrs53lfQ7cmYo3MUlw/vrcMTtOsfStCDVnPItkrcsa6dm0fy661oGajEbJyY5zPfzYu+T/zG+RihWamLnng7WsS7wcl05lPST7S+s0uoutZgTDvKtj9rnJ9gT7zpTLxaxcK5lO43GnxJBMeQihfAbtvs8ig54zOTtpoIruI8SdgEDQvp0+O9YD5CfB+AhEd3ZXJUjTZdDPvpdXCjyr3iscSAqEqgERqZ8SdYkmh2JxGUe18qFBsPYLgbXyiroNS7dFE7+vhVfB42b1y0FZuzk5gJgCJLRtr402cjW5w2aZLk/AafWaM2OXgAVUBVMyF0md5jc+ZoSqqGxyadi5grGY1rXJ/B+wsajvPqfToPnS7wPlm3ZdXEkjYEyPgafbT5gD40kY0VnPUeq6urqckfj37wq6zPpRvlK+9tXynwK9dDIP5UupaDW2I/d1j1ij/AC1eMhOhEillK0aMaYQtYt3dpMmOo+lfMWkBfI/WrN3CMgL5YgjU6aHT31JcTtLRMajQ/rVsbtHPlVMJ8i45le5anuspYDwYEa+8VJi+CKbztlmXJ8dzOlCuAIBiUbfQzHoaZ8TzgbMJbRBAHeIljIkHpQzR1Q5Gwy0zuiTA8Eun2bZI8ToPiapMzXMR91RwzGBeZDK2k6gnYsRMKKpX+LYrGd0XWCnczAA8vE0e5V4YtlxbUCAdfM9STuT51zwglwdEptoVzypcts6jIFzNBMyQDAkDyjrUTcKRfbvqD4KBPw1NS9ral/vF65cYXLgKySFh2AB2Gw8amtcw2k/qMOPU6f8AaPzrPkooNrg7DcBVtkvOPFjkX5kfSo+NYNcPes3byi2mVkASW8CCZAneJ+dS3OYMS+zC2P4FE/HU/OljmvGzaM3c9wkA5mzHL16nyrJGe3f+A+/NNv8A4dprnmzAD4Lm+te7eNx97+qRbQ/hTX+Zp+UUs8u85phrKouHFy7J7zEAanQDQnwHSieN5pxzCbl63hlPRAM3xMt86qkl0c71PsMXuTLtxQ2KvKFG5dvzJ/OlZ+CWDfcWcSiPbbukEwQNZDA7/wBmqdwdrqTfxL/ibMQPOTXjhvDuy751fp4L+po7y2NpUN2NP9PEgtlI8Mx7x8zuR8ZoTjsazGSTVK/iH6OfeBFVmx/4hHmNqrGKiRbbPt55/wBdaqXbnXqN/MVLcM6iqrNTgQ9clDLftQZDWiR8K0HNWW8gmMWn/wCNv+2tNzVBHRPaj5isMlxSlxQyncEUr4v7OrRJNu4yeTDMB6bGmkvXnPREE1eSL1nMy3UbunSCCeunTpQSwma53joNx5+FaTiL8KxAkwYHjptSJxqzpmIKMR1B+f61jA3iWJZNragdD1NCL+NzQYiKgxd121MkDSenxqk7GsGjXuQ+Y8PcW1YUlbgAGVv3vEg7HxjetFCACTWA/ZsJ4nh52DMT7kY1vWNeVGXX/wCPjU5jJEGI4yLcgDM4EhAe8fCqXEebrgyoDlBEkLvvEEzt5Uq5mOIuZrQZ5jNmIaNY8tNvUGlvmMOl4XGFy1JhSlwMAB4qdI8ppIvtnTDDr2jyaVg+ZVX94r/r3V1ZtgOMXWJC5bsCZEqfeIj4V1PaElhlF0+RQ4RbkOv4kPyonwfEjKpBysgj4aA/GgS32QHKYO3uO9djMBADJJU7+R8KWrJjHiuJtcuAM5byn8hR7g13R1IJBHU/CkPAYG+rqy2m8pUgEHTennCOlvV3k9VXUVWD0kpx1Fl8L2V0hULyuYKzawTBjTw1GvU0WxfAHvdnlBY9mA0baEwCdOh+VVV5tS2oyWlkD2n8vWqmJ56vPoGPogj51pzTVGjBp2M+B5f7IDtnS2B4kfQUUscTw6MOzBuN+I6Cs/wxv3ddvMnM1G+BW2a4hyn11qa+g7F/ma1HEL7JbEFpgAAZii5vnPTehOL4n2ftuqeS95qv/aHgMZ/SF22ivlcK6hRplKgEk9O8GGp6VS4b9nLHW8+X+FdT7zt9aGnfcfWgBjeOlz3Qx8M5n5DSq2N4dfCC7cRlQmASIk76D3GtPwnCcLhNQiq3i3ec+g1PwFDeY0bF2igRlVTm7RyBqAYAXU6+JIpk10K23yLnLnBsM9oXLlxs4Y9xAZAGxMDSj9i1Zn9lhjcbxbvH/wAj9KF8r4VVsFmuWx3zOzHSPHT00ojiePWVEDtL3kTC/Db5UrZRFfjfFrg/ZMAg0JVY9wME/DSgly+fxH5fpXni+KLPnKZJAhQPDSqDuSJFXhwc07bJ3xL+IPqB+VQvivFfhRDD8DZvbOXyGp/SieG4VbTZZPi2p/Ss5oygL2HwTvqimPE6D4n8qKYfl/q7SfBdvjvRoCuy0jm2OopHnlbLbxgkhVCkCSAB3T4mnluKWf8Am2/+ov61lHGVksInvV5sYxRbVHs5gAZIgEnOWBDbjRiPh4UEykoOW6RqVzj+HG9+1/1F/WoH5qwo3xFr+afpWU37iMrAWQCdmzGRt8dj/N5Vau8SBOY2ELaTmgjQADpOw+ZphPTl4G3inPFvtra2rgKScxAJmRpAiTrG1CeK809oMlglmbchToPIRqaAf0iRly27S5SDtMwSYJ8D+Qrx9+bOjjIpTaFge/xrWFY5Bd+MEoEtKzso75KgaATpr5Meu1CMJa7RgMmpk7RsCTUy4y6FADKAFjRRtqP/ACPxrm4hdzAm4SR6dRB6dRpWsZYpBLhgNi+IIUqDJnbMBMkR0ammxzPfCG4O0YDXxGUAAd2IPteJkielLXAcZN3OwzkDUNqG1G/lH0ow2Av22XEBna2TnUqpOedMk6qGXUGSDFTavczi4vSwxw7mlbp/aBW6ZzCkbAjNpqNTqasYvlu09zNcHaWokmS0eKk7g/GfLYBOI4G5iMzMiWXjuS4HXMepJYydfOhuJ5jxAHZX1copgOpKPGxAK9xiRpLKSaGNWaUnH+7DtwblRAGKZbFsmBJ1J8DOu2utdWcO9u4Z7e6Jkw65o17ozBtTHkK6rpURbt2xevtqfOKN2kyMZ1Rz8P8ARoAwpgVwzG34gMvr1Fc74Kl7FXW7MdY2kmKrYW1cby9NKO8IwSXLXfuIgBgzM6eVEbWKwdr2Q94j3L/r31kzPkpYLlbtMhIZzGwHgTTPheUSo73Z2R4sZPwoXe50u5ctsLbXYBRQi/xO5cOpZj5n/Qo2gUxwX7pZ3d7zDoNF+NSJzSSIsqttZju6n3mk3DcPdz3pjw6UzcJ5VcQzEW18W0H+dZMzVEnMHHRbuLbyO9wqpEbQZ1Zums9KEXMTef2mFseCaf4jr9Kuc78QW21o2yXDKQxEDVSMuUkHxM+6l0cSxLD9mq2h+KJP8z6fAUGnYVVBvDcKyjNAQdXcx8zqa+rxbBKQpuHEXDsqrmE+Anu+/WlLEojGb15rreElvroPcKp4y/GXIoQBtWJlvd0FaqBqTdDLxPAWbjtcvFbQMRbVgTA/FAifIVWt8Qw66Yew1wj946D3n/Ol65xC0usZz4t3vrCj3A1WucYuXNFDHwAE6emw9wrKLZb2R+oQ5ixLXFDObYymAqCYB3ltunjS5ng04csch3sZ37r9jbPskgkvG+QHQ+pIHrWicK5DwmFErb7S5H9Zc7zeqiIT1AkeNUT07EZJSdoVbSWr9m2xVcPdKLqoItExsyb2j/EJXxA3offsNbbK4g/UHYgjQg9CJBqnx3hOJwV03ELNbJ3Mn3N5+dWeG8at4hcmisNch2BO5Q9J8tD1BrUA9K1e5qviQyGCPQ+PvqliMUYoBKnFH7zf2qqfeIWPM/OrvA8It7EqlySpzSAY2Unf1FFePcv2rZGRSNPxE/U0Ujojlio6ZC6pLeypMD5b18+7semxI1IG1ebtsCdKgb3U1MX1YdInbDnqVH94VEuGBHtoPfXhXXUDN57fKpgqqZJk+BO3r41qB6qXCPq4eNc4+f6VHJJ8/SrJxobf4/5V1jF5XmMwG35kA0Ggxy3wg9wfh+QZiSH8QdvSmPB8Wu2wwDd1vaIOUnwJjRj5kE0u4HiKPs0HwOlPPKPL/agX7gItjW2v4j+Mjw8B761EpN3bCnLvLyx2rhmZtVzgSB0kDrRDF8DR91oitz0PlsajuYgbbGslXBN78ig/2cYYtOTy3NdTeDX2jYKP/9k="/>
          <p:cNvSpPr>
            <a:spLocks noChangeAspect="1" noChangeArrowheads="1"/>
          </p:cNvSpPr>
          <p:nvPr/>
        </p:nvSpPr>
        <p:spPr bwMode="auto">
          <a:xfrm>
            <a:off x="63500" y="-893763"/>
            <a:ext cx="2495550" cy="1828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4998" name="AutoShape 6" descr="data:image/jpg;base64,/9j/4AAQSkZJRgABAQAAAQABAAD/2wCEAAkGBhQSERUUExQWFRUWFx0aFxgYGBwfHBoaGhwdGBgaGhogHCYfHR0jHBwXHy8gIycpLCwsGh4xNTAqNSYsLCkBCQoKDgwOGg8PGiwkHCQtLCwsLCwpLCksLCwsLCkpKSwpLCksLCksLCksKSwpKSkpKSksKSksLCwpLCwpLCwsLP/AABEIAMABBgMBIgACEQEDEQH/xAAcAAACAwEBAQEAAAAAAAAAAAAFBgMEBwACAQj/xABIEAACAQIEAwUFBQQHBwMFAAABAhEAAwQSITEFBkETIlFhcTKBkaGxBxRSwdEjQmKSFTNygqLh8BYkQ1OTssJjg/E0NXPD0v/EABkBAAMBAQEAAAAAAAAAAAAAAAECAwAEBf/EAC0RAAICAQQBAgMIAwAAAAAAAAABAhEDEiExQVETIgQUYSMyQnGBodHwkcHh/9oADAMBAAIRAxEAPwChy3iy1t3cBil9dNgFKQFHloK9XcJIujXvWIAmdQ7gDU/5VV5QM9up2zWm/wARU1WXiBXH3kDnIA2WdoFydvDWtjYc0emUOO8Mui7bfs3K5bUwCdQHVhoOkimq3ZLYO5I2mfQhSKi4bx3O2VisGRPhGmpB66V94liLqu0FSFg5CAJXqc077+WlBxTHt8GZ/fbltYRnWQpOVoGgYCY1mfP1qraecp86d+eLYOGVxEZlMxrB/wDmkXCttNOkVxSuY+cZvFcVgLhOnZ2W+Bgn/BTdh7U8R4hbIEPacx45rSt+tJvMv9Rw9+nZxP8AZuOPzFOWDvh+Kll1F7CqVMRM2mT/AMa586pnRPfH+TYL5ntzwS234MTa+hH50N4VK2OIAk5ipB11IazO/USKJZ+25fvFtMrW3geTr+tC+CkXDigNZtJ80uKfmK0Ol9f9nm5futhXgGAXFcMFpi0GynskSMrSDqI6Ub5X5dw4w1/9kjPbu91yoLCACCG3HoKFfZ25+5pJ07Jgo9MxJ+NM3LjTZxo/jn/BP5Vsngtj2R75k4bcu4dxZjtdAsxG+oM6bUoYDkt7TumLZcxUMmXIwj97TRhuPnTZwTity7jjYYjswpOgEkjbWJq9zVwwXisu9sq6jPbbK+UhiVkdO6NIpMVuNlJtKVMzriHLGHB9vLJ/CfoJpYx+EtW7mRYfQQQX3P8ACUHXpPvrTeHcLuHD3VuXb2bMezuZySEJAWQdCx8I61FZ5dRS2fEXGDAAh8PbOxB0YEHaRt1qlN8CvSuxTwvI15Y7W3HuIBHqpYVq3I2At2cIwCBQb0kAkzCruYFe+FWkZoXqNCMyDcDx8DJ8hRnCybDwSCGcawdV7s6eYkGik09ycna5BOL4k+GWEykO5KyD3RA2E0A504tetYj9ndZO4mgbSSJ9k6VFi8e1xlkyRG20Rrp+dMfGuHdtbWFViQp1jbIOp9DTTjYkZ6XYj2/tKxdrcpcA/Eg+qlaJYP7aR/xcOP7jn6Mp+tB8dyybisUsmcpOmmkHWJ8vlSlhrIC6fGueUdJ1RalyjTm534RiNb1gqTuxsz/it96mTF8AtX7dmLuSLai3EewQMujanSOtYsmF3rT7983cVZw5GUJhEbMDrPdG20a1oO2NKD6GHB8tvbtZO0Vvag5SvtZY6n8J69aF8w8DvvZvAIbhe4rDKQTAEH8qhwOAvst7s3bNZvvbyg+0EykN0gkNtVz73j7SBjbZxKgglSwDRqQeizrrIg7xVd/BCVPsJsGF8kjRnSCf4QJNDrfDC+NZ8sQrakaE5pUGdxoPdUp5sdLj23RWKFpIlZC7kTIqyvM9gqC6soaYOXQxIOo94rakZRfQt4iQoLASEclenTTzG2nrTTyll+62yogGTERqWM/Oqq4fB3RCuRpGjHQH+1NGuH4ZbaKimQo02nUz0oxpcGlb3ZZrq6uFOIdXV1dWMfn6yIJIyd6JjSYMjYxvUGI4NadmZrZzMCDDn97fTYUHbll/xL8/0r4OXbw2YfzH9K5V8PNcSO2XxUJu5RsvYrhSi0LQ7RUDZoldT0kxJA6DpJpv4RjDbwGFkli+eScp0DEAEFSCYjWkNuDYjxPuem3BKbeGw1tt8rkjfUsJ9apGEov3OyGScJL2qi1xXhK3rdxMoC3As5QFPd1EAd0a+WtDMP8AZCjL7dy2Y0zQ3pmGQR8ZpkF7KFZQDBBjz6SKtYjjuKYnsLSED2mad4mCZAnyFXd9EYtp2hS5g5PvNhcPat5Xexn7Q5oEMVIyzr0NXcLZu2sRhbqLPZ2AlyRIDAtpE94ZW3q5e480gYm12ZJ0uIDv5iTI8pokbHcLqAQVmVMjX/Ola1clvXnpcenuDOUbBtYG/ZvhRJGVWHtANI02onxTCW3vKbIUlrIVsmUDRmiYgT3jv0qpi7/cM7ihH3sg5h06dCPA1F4PtPUTI3qWhnrkGy1u0LbK4gMDmQgggvBkjYgj4U0cs3JGMEbhDttNsik8cwBWiGiZiQfrRJOZbRtv+zusQhJ7ikgRBPtTlE60cjLwx1tYS5a/+7eqE/Kmjj66k+FxJ8tLlLvGks2buGvOMgIdSy5pkqCASup2NWE5jwbb3/D2nfpMe16n41PHNQVDZIObtC1iub0s3cMl4ZkA7a6imG1B7Fd+g758cwrV7HF7DAGWEgHVH6/3YpBv8L4Xecu123mY6kX8pOgA/e6AADwimLCpYgBL8wIkXgSfXUzVVkiuCLxyAfCOMXjxC4mJNqZV17InL2ZJtTB1BhlJ21FOWIxDJauhFLMWIAHiwGv1obe5cW7dS72rFlRkGit3X6SNYB19aJ3uG3s6tauhJ/rA1vMHiACNRlO+3j5UylZNQa5Fe7w0WbK5kIusWk66DYKelL/2icwX7NvDWbbZFuWASRo0qcpAPTSKccdwripP7PGYUCNmw3XxmTSvzZ9nnE8cbZuXsK5tgxAKatGba3tI6mmuzaaG/lbAJcwllluC4eyAZvFwAG8953q//slhmUC5YtOd5KDc+ERSlyNy1xLAZldbdxGjui4D5SJiDtr5Cm2zx/MNbLifBkO2mhzUW0CmLnNPIVhbT3bQ7PIslATDdIEyVPh0r4bQHFgOn3JY9MyCmXimMW5aZQLg0n2CZjWDExQvGYcniSsA0DC5ZynL/WKwGaIka6UtK7RaEnumF+DhBcxQUQRiCX/tNbtNP8pWlbmX7Qksm7asDtLhI7x9hSAoYAbkyOmmu9feZ+Ovhl4gV7pN60qsf48OkkeJ7pE+NZvw3hjXFDSfKmJpN8E+L5pxd55uXTMkiAABPTQDpRXgPNt9Ihz4FTqCD5Gh44CxPhVqzwhkII1OlPszaZIf+Brbuyj2VDRuBvJHw2+dNeHwqp7IC6Dasut4+8r5szAgdNPkKYuAcysGAuElTpr09KTT2DU+B1rga+CvoFYJ9mur5XVjH5t4pxwWWylSTE7gDXTf/KqmB5mFy4iMAmYxObbffQeVDeId42c+oIM9TA/zrrcaiIU+XSdh4VtVh0pbMYDxu2ok3E/mFH7+IV7ODafaRiDHSazC3wIkjNIDPlGm52+Gu9afg7P+68PkDS2w/lbKfpWbtoVRpWEsyrqTKgSRMT768X8UGVkKhhmze0d/QGKsrhs3SfH08fpQTG2RsfHWKbkx5xeK7XtGZSGIgAeyI/hPXzo1w4t93BWFbKPr1pWuhUGYmABO5rRcLy5c7FCgzKyKRqNQQCNPSgawcby3kyXxlO2YCgGJ4XkLBTmA0mOsAx60c4zwu4iNNt/5T+VL2HxZQBSDEkx1k9aAylvYGxlggyKMcm3SLtxj/wAsj4mvmLuI4MSDGzdfSK+cCswHPiyr8T/nU8nBe090aTwC2uJt3FvKtwByBmA0GoEaaaRSJZwlu6t5haRRaMEZmknMVOxAERTxyc0NdHmD8lP50vcCtLaxPEAxhFxDaEAiGdjrp/EKXholHdMSeK4cFlFqwCSOnaMfd3ql5d5dt3g/arczKwHdMQI2IKnXanB8bhVxbiwEXEKo1VAIlS2jBRqRHWkniPErzY69DXHlyoQkldgswPSnS9xr2pjnwz7PMIY/aYgNEkSoj3QD4UP5n5cOEym1dxrhp/qgxyxG5V41mmfk/ldsMzXLubtj3QbTrlC7kAQJJO8zsIohzdz3bwFo53dbrKTaV1BzMNpjWJiT0qlIm5CTZv4hLYc4vE2x/wCr2yn3yagxXM2NQSmNuEe8j5qa9WeJHG2VfGXMKGBJWO2OhjXu3I12jyr3gLVq/ayFQFzPojXIbs1DKWzOSdTPSi4VuLrXBLw7mHi90hbWJtszaKHRJJ/6VNw4vZtns7l22txdHUkAhtyI9ZoLytgLdrH4I2xlF3D3i2pMlSADqfCifNPL1k4q04BDXWuG5DHXLbZgfLUDbpU5x8DRl5J8ZzKbS58O1hmzZWFxiAdJhSCIbYwdxRvH8cZLgRDbM2u0gzOUHvNMgBQI3rNebkIwtoKCS2JJIHWLIE08YWDxGypA/wDoQIOu7CRU43+h0KMZJ+dxc554wcWBZLJ2SuCQpmWE6k9Br03mqGEsQBGwruZsItu67KobMxJXTTXbXTb6ih/D8UdgpUbgE6AdR1+vXaq0aFINWyDUqsJoZaxxkgAH4/kDVy3encQekGQfQimGtEeOfviKvcOIzGN50HjroPWhmNUBl1Gp2pq5ZwAe7KjRCCSd/Tw3p+jllyOFhSFAO8a1JXGuFTCdXV9rqxj8o8U4WLN4PJcDSGWB4eNWrZRlAKg9TAP66CrXMHG1vLrav29NS0Ae/vVFgsTaS3Fssc0STAOngBPxpGth4MYsJw212NtkWAVzD1O5+Ipow9gXLOHMMezzggAdT4kil7hVpXwlsAwIIOuuhMif9b0wcMxy9iii7bUqXkPcUGDqDB6Vm6AkW7lwBYUENkJA0MzAOs0r8TxKMxNuQB7Sn8XWOtMjNbJDrdsZgMp/ar5jx6D0pWx3DjqVezv0cflWU4rs2lsVuOY2Rlmt84djivC7V1ILLhUYTtItjesEx/Bn6va8znFbjyqufg1ldD/uuTQyO6pXQ+6mTT4FlFrkE2ftLeYawp81cj5EH60QHOeGuaXbJ030R4+hpYw2ARBmckxuBqatcF4bh3uAkyGY9xmyzuQI/wA6Ilhe3heG4pwiIA52AV0Pntp40s804S3gr1uygaLjI4nWIaG19wopwvCi3jbJXVc4WfWV/Oiv2lcKW5aRoBdfZOk+0Jg+k6Uk+NykLbpH3lVe9dP8UfAKKl5j5YtDD4hrSxdvEEksYZ806yYHXypD4Jxm8mKs5rjZAx7b8J7RjbsgqCBoVGs9af8AivF2uWGRQBckFZEjQ6z12npSa49j6JdGGW+Pthr19gqs7Z0BaYBDrB0I1gR4a09fZ3wPC45MTevljdWGPZ3WQKWDExlPiI67V44dyOt43BiJt97ulFHfnUsSSY1jSNaOctcsnBfegr51vAC2SSGAUMBmgAT3umlO5wXYmibfBe5VvYE4PDm49lmNpSxYgksR3pJHjOlLX2vY/BjBBbHZFzdXRRJyiWaD01AHppTXyrwW1h8Mlq/ZtXHTQNbTKCsDcE+1MyetVOduR7ePtolpUsZWzFshJ2IgQwHXrRWSPkX0peBF4PyOzWkcYnCJnRWAYNPeEx4TRy1YOFRUd7d4gXTnt7d63oDIEkRv50X5f5BfD2eydrV/WQ1y20gQAFHf2EaetfcfyUSsKUBkmMpCyVyfinzrSyRo0ccrPPK9wdtwx507G+up8SIFFucMZle0esXY99sr+deOH8EFvsM9xF7ANABABLEHqdACPnUPMf3UkXr2KtrbtKwIUqzEvA7oBmfAAUvqJ8Dem+xY5otuVtdnE/ebg38LSjXTwppwfE1Tilssy5RhQk5hEwTEz5Vj3MnN9y+7BCy2c7MimJ7wAMkeIA0mKHYTiG2bUiIPkPGmjjYyzKKaSNFxnEgZJJlmJA8yalKhU03O5Hw+FLONxTRopOkaDpXnhfEDMF2jbKT8dKKLRlQwnBB4b6GPnRLB22A0IbUE5hmiJoVgMfMgeP1ophcUAGJ8I+NFsVpdE/EredUZid4CiAvjOUCOo1pu5ITu3GmTIB8oEjrp10pLx3MFuzZCsJZlY2wPGQNfAdZ8q7lTnz7uuRgGQmSOsnc5vhoZ2p6bRGUlE1rMPGob2MVDBOsTEdKR8Nx9LmTs2hhoOhI8qk4Rji0ySSB1JJ186m7XIYx1JtDvYvB1zLtXVnPH+NFMqKYBAbT1YV1bcQz+3cwwOhte4L+Qr63HsKmnaKI8J/IUsWrSteS3auqWY5dQYmY6VDZym+e0gK0hp+J+c1yr4Xyzt+a22Q0nm/Cj/ifAP+lR/wC2mFGxY+iGry/Z2HCm2APOAQRRLBfZao9slvHoPl+tN8rDyxPmpeEL3+3djotw/wBz/Oor/OAcQlm6f7o/WnB+BYHDe21sHwHeb4LJr5d47hbSyLTgfidVQH0DHMfctH5XGB/FT+gg3mvXfZsOPWK3X7Mlb+irCsIZQ6kb/vtHyIrKeNc63AwW1YtqGAIZ5Ohjpp4itU+y7Fu+B/aEFhdeYECDBAiqxxxjwRnllPaRQ4Zwe47m2coEEh53jpA1B/SjWF5WtpOZjJESEiNZmdfnVTBYspi4zAILgQjxzgj10P50Qv8AFGDFeofLG5IHUAbeOvhVCIEv4H7viEWcw7jgxH72tT/asLgw1trVy1bIvQWu7QytpsdZAqfmFVe5ZZSO6rAjrAOn51F9qlntOF3G/CbT/wCID6NSyVpjw5VGY8u3Lt7tbKDPdu/vQpXSQZnpEkabkU22cPiYAzkQPATp46b0L5Awiqq3JILSN9oJGnuojx7DhLoRSwSGYrnaDktFupPXXzrmjpkm6OqSkpUmTfd8Sf8Ain5fpXtcHiDp2zfzfpS7yhgYuYK67Sbzzl0PdG0/LfxorxTh9s4q/oA0NMHoDbIMRvJOo8YmnWl9CzUo7WWcVg7ltS1y+6geLt+utKOO5ztKSA+JaP7QHzaflTlxHg63XQNmjPbHttsWQEaGBILD3+VCuH8r4V2vZjnK27kAyMhCkiJPeII38qokukRbYrJxe7fDGzbYhIzF7u0mBpp19ajtcKxFwnMV8wCNJ8dDHvo4OEocKAFn/emUSBIUWyR+VaJieGKtlVAA/YuNBG8dKnGd70Uaox7GcupkhsQgbXMuhjw2jf5Ur4xAjFAVbKYLLsT5belaRzHxFFN7DWYe9ccl9AFtAEg5iBJO0Lv8qC8M4NbsajvP+M7/AN0fu/XzqupIzxtuk9gDy7wT7zcyOzWlAnN2ZbWRA8p118qifl++upUemdJ+E05tjPEn4k0Ex2Kt9Q7eXePyWB8aZTbA8MUScC4iHtZWMMuh8aYsdw5DhbDfvM1wz5Aqo91Z7inaQ9u06eJynX13NGOK82o1jCW1zE2rTC6NodnLEa7iIrUZTpUw1hbuQEZp13+VRYvjYVZJ9B1MUs4njFwqDkyqdp/Sh7XyxljJplG+RZZEuAtiOJtcbMx8h5AbCvqYuhQuVItyrHPyMGE4kRrNaryYpxFrtFAzRFwfxAmG8p3Pn61iVq9Wg/ZlzJ2DvILAgkid9JA9TGlLOOpDRk4vYb+Mcn3rhXugwI0JH0WvtXLX2kWbglUcQSNY1gAnb1FdXK5JbF9De9H5hwOINu6jjdWB+Bpg45h5xNxV0DklfRxmH/cKVydaZuLXSVw11TqbIEj8VuR7zAWrdE06NE5N5xJtG3eZA9tVgsQvcAiSevhv0oLxXmXDKTnxF/FtqcodsmmsSSFgeU0n8eAbD2LgGsFT7tRHxNR8t4F7t+3CyiuC7RICyC0+4RFLB2hZbchTG843TlFhEsq34BLn1Yj6CqmCRmvMbmYkqYLzO46nyNagl9QRkUAeSj3AADep7mEV2DXUVnUGBALKDuB0E9TXQsbZB5FET73B2v3cKib3LQExtGWT8qc+Wub0wJexkNxc4OcONwoDQIiJ8+lS2rSuuVW7MRA7NdYO4DR8YAqg/LCDRbiz0DaH3eNPHEkqZOeZyla2GazcGKYvbOQdoGXMNSQcwg9RpTBjcXYtP2jrcluq23YbRrlBHxoFy9hyoLXIkHux+HaPTf50awWNt3iVtuDGjFTMeUjbwqcoJDqboFYq/bv24Sc5bU5YJUzOvwir3H8ObvCbyka/dm080E/VaNC3aUAZAAAAO5sBoOldcuW2RlnQgggDWCIOnvqDOhGPcqy2DEEqc7QR0k004njjnCPYyKSbLp2jTmJIK9Rvr418u8EW3ZFq1h07KNdTmIMAnMOumpNBePcGRgqYV1w9xWkwSwZToSxJIHv8KjDFpT8svPKpSi/AJ5dtj+krIWMltkQH03pw4jwdnxV26ihpt5M0joysB8Q9CuHcmPbId8QbkajIvdGnQgwPfNMvAsSuHDjOWzRE7jfwMdamvs3Uy2SXq7wM0534xdXFGzLjIAcg2ggEHTfaZq/yfjow11XHeuCFbMpjulTM6jWjXHOU7eKxT4jtLyu6hTkgd0DLGoNScO4Dh8MirmPd1l3UGpSyx/CXxOUI0z5xPGi6FCbi6GgjcZOziYGusz4UA5i+1K69r7vathbrKVZhmLWxOoHQMYnN0HnTJieMYRDJKE+WZj8gazzE3lD3Cqhc7sxjxYzqTqafDL6EssVJ2V8CBbEDViZYncnz/wBeNXGxo99QWuEXrkFbN1gdQQjEH0MV6wfJGNu3tcLeCZdyMoze8+FXa7J6lHY5+IgA96KoENcPduDKP4foZ1pztfZ3eVdbG23skk+pOlRXvs8xRaRYPj3nQD+WYpYyk+gOSYLwYhQc0zsYgRXtsEj+0oM+IFGbHIuNyibag+GddPDrVzD8g4udVQf+4KOlj640KfFOVw6qy/unVfFeseY0pU4pYVHyqCI6n8q2rD8kYgdbf8x/SgfMn2RYvEOHttZ0WCC5HWdNPM/KujFJpaWcmaKlLUn+hk4avq3KYuLfZvj7EzYa4v4rXfHy73ypaIKkgggjSDuPWqEi0j0xcmYqMSqnZwV9+6/MUrBqvcIxWS9bb8LqfgQaNgfBq/HuDJgcoe/bOcswGufvQZyAEhYAE7V1IXE8zYi6SxH7RtQQSYYgZnbTaNBtXyuZ4tzpWV0Id22QYIii3DcPcu2wo2VjBM/vRMeO1EMJyyt5jrA8qZsHgEtABRCr86rj9+5LI9DrsHYTg5W2iEBgpkZgDBO8DpROyIGp0HuArr9/fWB9KjXAm5lJJAVgcvgRqC3ifKrKKXByuTfI0WMP+yzWmk9SvtDxEHUfWorWMuNmDW82msiP01ohawtq6A+XK+UZoMGfH31YR2jJbJ33kn11q9ohQu3uJ37bALbFsbhmBPw2mveL+0/D2itnELcvFQS5CKIcaqoBOoInU+W9FubeM3sPbsoq4e6XVy3bj2YgCBnGh1HuNZnjuFC7da7evWgXMxbViIAAAA0AAAA3pXb4HjX4gniftYuXCyCyi2WEBCSTHXMdM0jSIA9d6k4R9qJw7+yCvgCQy+SvuR5NNDcJw/BrozXW/lUfmRRLivKlljmwp+82gBmB9tW6hXAEjYiR765MuNp6mzrx5I8JDvw/7cMMwGeQ3mAPiZAozZ+0vCXtB3iPwshI+DE1j/CeTbV672ebs2gkreOQgDUwdmpgs/Zrg5hsSjHwthrh/wANS1JFdJoWK5ywpEMt1187bQP72hFRYLj+BusQoSQNCXtZgNyI9r3a0r4b7OMAu9u439trdofBmzfKrg5QwKjupgrUfvNiA5HuBH1pXligqDY0cS5is4W2H+7XmWNGs28w/vEEAVDw+7a4phjcVrlkh4zWiFcQP3twQfOlBOU4c3cPxRbTHQC0HCEjUBtSD6masYHmrG4UmfumJlhmCFVc/wARNvun1ImgpRyfwOlpVU76YzLybYVWBuXXcqQDfZysnToQtIGN+yG7aW4yg3WWTbK6sYAIIEgzM6a7U/J9pWHCBr47DpJYMPdl7x+FXOHc42Lzqtt8/egQdPhFPpS4E93ZiLcUusqZmy5p9kRMRrO/j1r5ijqdetDbN6bkE6Bm06CTrFXeJYeELqdnywffqD7hUb9zO+UNOOL7NR5E5mbuYcqcotAqx8gsgeWvuinUcS/h+dZtyTjQ5sqM3dsay06wswMogeUmncPXRHdHnTe4T/pT+H51x4uYjKPjQ3PSdznzv2E2bJBu/vNuE/VvpTUJbGjjvPlvCDvQz9EG+vj4D1pMv/bTiTtZsj1zH8xSE+IZyxZixOpJMkn1qqz60rHQ+t9seLn2bPuQ/wD9Gqd37W8e21xR6W0/MGk1qntCBpWszGNvtI4gd8S48gqD6LSrzDxS5fuh7rF2ygSQJ+QFSO8b1dxXLwu2kddHyj0PrTaqMoOXAug1Yw9yCCKrOhUwwgjQ1PbskiRqPEfnTom9hh4gl1rjMkQYI0k94BuoPjXVbwOMTs0zkq2QA6eEr4+AFdUpTSZeMZUS8NIHlOg9B/nUmIxW8bDaql19BHSgfGcczg27YmPaI+ldKVLY4bt7l7AcR+8YkKP6u3LH+Jhos+UwY8qa+H4m2rHOw7yxH8U6UpcrYc27eYe0TMeQ0j60auZSwiOmvjNaN8sM0rpDjhcOSZDEr6dfCjOFK2kNx9AvmNT0A8zQHli8QSCdIkSdB4n0A1oBxX7SC7Mlq1YeyD3DdDlj4uQrqNdwNwPkJ5FFBhic3sT47gjYm617E4hVzHQKphV2VVJjQfPfcmrWG5RwKxmuO/rcVB8VUmlu3zXcJ1TCgHp2TwI/92fnVjE863Etuy28KSqgiLbjqAd7p6a1z+te1nU/h2ldDWOUsHuMLYads+KuHN4aaCrHEeT1RUZbFqw5nKBeYKx0IzsFJga6bGaU+WPtHW/fUXsNaDNCyGeI9CWAjyHuo9xzieDW4zNibdtSIFpXmNIOi5h/KBM+NFyXYuhi3wq22IuN2l7DgWmi4jXAmu2jKIZZ/eX30Xv8WwdrRsRgwf4UuXT8yFpTxNvhc9xMRc8kXKvvLtJ9Yr3ZvKomxgrdrwe8GuGfIBYn1moS0yf3SixtLkKnjVi6YsJiL5/9HDW1Hxyk1Nb4NjbhhcI1odDiMRl/wCD8qXryYi6Ya9db+EEqB5BAwAH92psJykSwLifInX4wp+BplHwkhHXbb/UYr/Ld6yobE47B4cNIGhPqAW0O/ga+8mphLyuxS7ibto5VttBsidnyqqqRIPd8BNAOfe2+7Wg7E20fugk6FhGmYk7DxNTckYZ+wZ7WJaxbZ+8oYAkroCToRoelHdLdlcSinaRorpeJz9naw+kFu7Pu3yjyBAqLhWDs2bgvG9nbNmLDUa7knbr40tmxhs03LjXj6s3zM/WlTAXGvcSWxea4qNdKhQ2WAZNsAsGAnujbrQW5aeWlVL+/ueRwUIZLKsE6zp8a572HChWvqwBnKFZtf7v60ZHJAJltT4sSx+Jq5Z5XRek1GkM8jaq/2/kl5Ivp95VUdyvYyAwgAQNhJM+taCGpA5csZMf5FXj3AU856648HDLkF828d+7WCV/rG7qevVvdWRXFZiWY6kyZ3PrTHz/xUviyk922Ao9T3ifjFK1zFeFM2BI9XCBMeFWuD8EuYlu4O6N2Ow/WquDw/aOqydSBpvWn2Ws4a2FJW2oGxPx9T50lWM3Wwuf7HpbHfYsfIQPzoRi8KqmATTDxDj9t/YaR4+XlS3i8YGY5f9etZg3KGKs679KYsK0Io/hH0pdxSGAaY7OwHlSZHsXw8sp8X4WLyyNHGx8fI0Et4C7aYGCAeo6/686b7dqiI4Q1zDXQqszMAqhVLHMxGwHlmNaE2nQ2XGmrFfFp3oiYVfoD+ddTzwz7KsVeGa6Us6CM/eYwABIXQaDqfdXUJRt2CM0lRm/E8flWB7RFB8ExlhrEiYME666+6pr4lwSZJ+m9NPD+WLWKtg2WCPAJ6g+PWuty0nAoWtirwohlVlEeUzEE9etWbujg1I3Cfux7OQSusjQGdY61WxN7vDpRjwLLkO8Twrjh7uSyhtWy6TbnKwnwPXy9aSsPg7L6KLrHwWT9FraeE4lcRhbTFVIKQyx3ZHdIjw0BiqdznOzZkW7QWDH7qDT4mpZoJ07OjBlcbVCFguRLlwSuFvAfiuNkX1JaKMW/s9V8PdQXrKXchIFstc0USVZhCiTppNEcfzP2xVioaJywpaJ9dPfFEMDjHNq8Ygi05UHY90xoNI9KhGMfJeWWbMXs3UAH7BSeuYtv6CprfFGX2LdlfS2CfmTUmHwiZVJMkgHx3ANXLeF8FPwqmmIqlIgTi+JOzsPJQq/RaJYLi+WTimuHbIshp3knOYB2rrNgjoB/ryr5dw4N60HAIaZYyAvUSQfGg68DLU9i+ObUGluwzf2nMfBQF+dfV5oxJ9gWrI8gJ/8AKosbw4Mw7GSI1yJpP9pqkscrux7wA/tsWPwXT50G15HWOXivz2/6Aub8bcuIga/2wmW1OjSQIXQRHWOtG+EYixYsWxctzcjXMVUSSTpqSdIG1W+J8r27WHe44LhBmgKoBjyJBO87+NLnD+OhmVbaMJIHcyIddB7K5vnSvdAqMXbY12OP3D/VWIXxW3/+xxHwWl7nRHd1xMIrLlByuS2nssTMaaCRHSmwcsaZrpUHobjMR82BPuWvd1cJatFbo7UspB7O3kUzpILSfeB760VvsCc4OO12EOG8RXEWEurs6yfI7MD6GaGcU5ktWZkliAZC+Q2naaT7eMNq0LNt2CSTvuep8vShV+8SSCSf0Ohqqwrs53lfQ7cmYo3MUlw/vrcMTtOsfStCDVnPItkrcsa6dm0fy661oGajEbJyY5zPfzYu+T/zG+RihWamLnng7WsS7wcl05lPST7S+s0uoutZgTDvKtj9rnJ9gT7zpTLxaxcK5lO43GnxJBMeQihfAbtvs8ig54zOTtpoIruI8SdgEDQvp0+O9YD5CfB+AhEd3ZXJUjTZdDPvpdXCjyr3iscSAqEqgERqZ8SdYkmh2JxGUe18qFBsPYLgbXyiroNS7dFE7+vhVfB42b1y0FZuzk5gJgCJLRtr402cjW5w2aZLk/AafWaM2OXgAVUBVMyF0md5jc+ZoSqqGxyadi5grGY1rXJ/B+wsajvPqfToPnS7wPlm3ZdXEkjYEyPgafbT5gD40kY0VnPUeq6urqckfj37wq6zPpRvlK+9tXynwK9dDIP5UupaDW2I/d1j1ij/AC1eMhOhEillK0aMaYQtYt3dpMmOo+lfMWkBfI/WrN3CMgL5YgjU6aHT31JcTtLRMajQ/rVsbtHPlVMJ8i45le5anuspYDwYEa+8VJi+CKbztlmXJ8dzOlCuAIBiUbfQzHoaZ8TzgbMJbRBAHeIljIkHpQzR1Q5Gwy0zuiTA8Eun2bZI8ToPiapMzXMR91RwzGBeZDK2k6gnYsRMKKpX+LYrGd0XWCnczAA8vE0e5V4YtlxbUCAdfM9STuT51zwglwdEptoVzypcts6jIFzNBMyQDAkDyjrUTcKRfbvqD4KBPw1NS9ral/vF65cYXLgKySFh2AB2Gw8amtcw2k/qMOPU6f8AaPzrPkooNrg7DcBVtkvOPFjkX5kfSo+NYNcPes3byi2mVkASW8CCZAneJ+dS3OYMS+zC2P4FE/HU/OljmvGzaM3c9wkA5mzHL16nyrJGe3f+A+/NNv8A4dprnmzAD4Lm+te7eNx97+qRbQ/hTX+Zp+UUs8u85phrKouHFy7J7zEAanQDQnwHSieN5pxzCbl63hlPRAM3xMt86qkl0c71PsMXuTLtxQ2KvKFG5dvzJ/OlZ+CWDfcWcSiPbbukEwQNZDA7/wBmqdwdrqTfxL/ibMQPOTXjhvDuy751fp4L+po7y2NpUN2NP9PEgtlI8Mx7x8zuR8ZoTjsazGSTVK/iH6OfeBFVmx/4hHmNqrGKiRbbPt55/wBdaqXbnXqN/MVLcM6iqrNTgQ9clDLftQZDWiR8K0HNWW8gmMWn/wCNv+2tNzVBHRPaj5isMlxSlxQyncEUr4v7OrRJNu4yeTDMB6bGmkvXnPREE1eSL1nMy3UbunSCCeunTpQSwma53joNx5+FaTiL8KxAkwYHjptSJxqzpmIKMR1B+f61jA3iWJZNragdD1NCL+NzQYiKgxd121MkDSenxqk7GsGjXuQ+Y8PcW1YUlbgAGVv3vEg7HxjetFCACTWA/ZsJ4nh52DMT7kY1vWNeVGXX/wCPjU5jJEGI4yLcgDM4EhAe8fCqXEebrgyoDlBEkLvvEEzt5Uq5mOIuZrQZ5jNmIaNY8tNvUGlvmMOl4XGFy1JhSlwMAB4qdI8ppIvtnTDDr2jyaVg+ZVX94r/r3V1ZtgOMXWJC5bsCZEqfeIj4V1PaElhlF0+RQ4RbkOv4kPyonwfEjKpBysgj4aA/GgS32QHKYO3uO9djMBADJJU7+R8KWrJjHiuJtcuAM5byn8hR7g13R1IJBHU/CkPAYG+rqy2m8pUgEHTennCOlvV3k9VXUVWD0kpx1Fl8L2V0hULyuYKzawTBjTw1GvU0WxfAHvdnlBY9mA0baEwCdOh+VVV5tS2oyWlkD2n8vWqmJ56vPoGPogj51pzTVGjBp2M+B5f7IDtnS2B4kfQUUscTw6MOzBuN+I6Cs/wxv3ddvMnM1G+BW2a4hyn11qa+g7F/ma1HEL7JbEFpgAAZii5vnPTehOL4n2ftuqeS95qv/aHgMZ/SF22ivlcK6hRplKgEk9O8GGp6VS4b9nLHW8+X+FdT7zt9aGnfcfWgBjeOlz3Qx8M5n5DSq2N4dfCC7cRlQmASIk76D3GtPwnCcLhNQiq3i3ec+g1PwFDeY0bF2igRlVTm7RyBqAYAXU6+JIpk10K23yLnLnBsM9oXLlxs4Y9xAZAGxMDSj9i1Zn9lhjcbxbvH/wAj9KF8r4VVsFmuWx3zOzHSPHT00ojiePWVEDtL3kTC/Db5UrZRFfjfFrg/ZMAg0JVY9wME/DSgly+fxH5fpXni+KLPnKZJAhQPDSqDuSJFXhwc07bJ3xL+IPqB+VQvivFfhRDD8DZvbOXyGp/SieG4VbTZZPi2p/Ss5oygL2HwTvqimPE6D4n8qKYfl/q7SfBdvjvRoCuy0jm2OopHnlbLbxgkhVCkCSAB3T4mnluKWf8Am2/+ov61lHGVksInvV5sYxRbVHs5gAZIgEnOWBDbjRiPh4UEykoOW6RqVzj+HG9+1/1F/WoH5qwo3xFr+afpWU37iMrAWQCdmzGRt8dj/N5Vau8SBOY2ELaTmgjQADpOw+ZphPTl4G3inPFvtra2rgKScxAJmRpAiTrG1CeK809oMlglmbchToPIRqaAf0iRly27S5SDtMwSYJ8D+Qrx9+bOjjIpTaFge/xrWFY5Bd+MEoEtKzso75KgaATpr5Meu1CMJa7RgMmpk7RsCTUy4y6FADKAFjRRtqP/ACPxrm4hdzAm4SR6dRB6dRpWsZYpBLhgNi+IIUqDJnbMBMkR0ammxzPfCG4O0YDXxGUAAd2IPteJkielLXAcZN3OwzkDUNqG1G/lH0ow2Av22XEBna2TnUqpOedMk6qGXUGSDFTavczi4vSwxw7mlbp/aBW6ZzCkbAjNpqNTqasYvlu09zNcHaWokmS0eKk7g/GfLYBOI4G5iMzMiWXjuS4HXMepJYydfOhuJ5jxAHZX1copgOpKPGxAK9xiRpLKSaGNWaUnH+7DtwblRAGKZbFsmBJ1J8DOu2utdWcO9u4Z7e6Jkw65o17ozBtTHkK6rpURbt2xevtqfOKN2kyMZ1Rz8P8ARoAwpgVwzG34gMvr1Fc74Kl7FXW7MdY2kmKrYW1cby9NKO8IwSXLXfuIgBgzM6eVEbWKwdr2Q94j3L/r31kzPkpYLlbtMhIZzGwHgTTPheUSo73Z2R4sZPwoXe50u5ctsLbXYBRQi/xO5cOpZj5n/Qo2gUxwX7pZ3d7zDoNF+NSJzSSIsqttZju6n3mk3DcPdz3pjw6UzcJ5VcQzEW18W0H+dZMzVEnMHHRbuLbyO9wqpEbQZ1Zums9KEXMTef2mFseCaf4jr9Kuc78QW21o2yXDKQxEDVSMuUkHxM+6l0cSxLD9mq2h+KJP8z6fAUGnYVVBvDcKyjNAQdXcx8zqa+rxbBKQpuHEXDsqrmE+Anu+/WlLEojGb15rreElvroPcKp4y/GXIoQBtWJlvd0FaqBqTdDLxPAWbjtcvFbQMRbVgTA/FAifIVWt8Qw66Yew1wj946D3n/Ol65xC0usZz4t3vrCj3A1WucYuXNFDHwAE6emw9wrKLZb2R+oQ5ixLXFDObYymAqCYB3ltunjS5ng04csch3sZ37r9jbPskgkvG+QHQ+pIHrWicK5DwmFErb7S5H9Zc7zeqiIT1AkeNUT07EZJSdoVbSWr9m2xVcPdKLqoItExsyb2j/EJXxA3offsNbbK4g/UHYgjQg9CJBqnx3hOJwV03ELNbJ3Mn3N5+dWeG8at4hcmisNch2BO5Q9J8tD1BrUA9K1e5qviQyGCPQ+PvqliMUYoBKnFH7zf2qqfeIWPM/OrvA8It7EqlySpzSAY2Unf1FFePcv2rZGRSNPxE/U0Ujojlio6ZC6pLeypMD5b18+7semxI1IG1ebtsCdKgb3U1MX1YdInbDnqVH94VEuGBHtoPfXhXXUDN57fKpgqqZJk+BO3r41qB6qXCPq4eNc4+f6VHJJ8/SrJxobf4/5V1jF5XmMwG35kA0Ggxy3wg9wfh+QZiSH8QdvSmPB8Wu2wwDd1vaIOUnwJjRj5kE0u4HiKPs0HwOlPPKPL/agX7gItjW2v4j+Mjw8B761EpN3bCnLvLyx2rhmZtVzgSB0kDrRDF8DR91oitz0PlsajuYgbbGslXBN78ig/2cYYtOTy3NdTeDX2jYKP/9k="/>
          <p:cNvSpPr>
            <a:spLocks noChangeAspect="1" noChangeArrowheads="1"/>
          </p:cNvSpPr>
          <p:nvPr/>
        </p:nvSpPr>
        <p:spPr bwMode="auto">
          <a:xfrm>
            <a:off x="63500" y="-893763"/>
            <a:ext cx="2495550" cy="1828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5000" name="Picture 8" descr="http://t0.gstatic.com/images?q=tbn:ANd9GcTtF2EX_LW_MdSBIt8GkEKfy4kaS8Ob1pJ_Zqb82kyjSOUqJltCR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2314575" cy="1971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31</a:t>
            </a:fld>
            <a:endParaRPr lang="es-MX"/>
          </a:p>
        </p:txBody>
      </p:sp>
      <p:sp>
        <p:nvSpPr>
          <p:cNvPr id="4" name="3 Esquina doblada"/>
          <p:cNvSpPr/>
          <p:nvPr/>
        </p:nvSpPr>
        <p:spPr>
          <a:xfrm>
            <a:off x="6786578" y="285728"/>
            <a:ext cx="2071702" cy="1071570"/>
          </a:xfrm>
          <a:prstGeom prst="foldedCorner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Fragmento de “El misterio de la Araña”</a:t>
            </a: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285720" y="1428736"/>
            <a:ext cx="8858280" cy="4857784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(…) Y allí</a:t>
            </a:r>
            <a:r>
              <a:rPr lang="es-MX" sz="3200" baseline="0" dirty="0" smtClean="0"/>
              <a:t>,</a:t>
            </a:r>
            <a:r>
              <a:rPr lang="es-MX" sz="3200" dirty="0" smtClean="0"/>
              <a:t> resplandeciente, sobre los mosaicos que alguna vez fueron blancos, se veía clarito el </a:t>
            </a:r>
            <a:r>
              <a:rPr lang="es-MX" sz="3200" dirty="0" err="1" smtClean="0"/>
              <a:t>mesaje</a:t>
            </a:r>
            <a:r>
              <a:rPr lang="es-MX" sz="3200" dirty="0" smtClean="0"/>
              <a:t>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Las</a:t>
            </a:r>
            <a:r>
              <a:rPr kumimoji="0" lang="es-MX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horas extra se pagan doble.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3200" i="1" baseline="0" dirty="0" smtClean="0"/>
              <a:t>					La</a:t>
            </a:r>
            <a:r>
              <a:rPr lang="es-MX" sz="3200" i="1" dirty="0" smtClean="0"/>
              <a:t> Araña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3200" dirty="0" smtClean="0"/>
              <a:t>(…) Una semana después , cuando estaba ayudando en enlatado, sobre la línea pasó un papel (…) con grandes letras: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¿Por qué no dan las botas que prometieron?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3200" i="1" dirty="0" smtClean="0"/>
              <a:t>								La Araña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El movimiento obrero en la música.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El grupo español </a:t>
            </a:r>
            <a:r>
              <a:rPr lang="es-MX" dirty="0" err="1" smtClean="0"/>
              <a:t>SKA</a:t>
            </a:r>
            <a:r>
              <a:rPr lang="es-MX" dirty="0" smtClean="0"/>
              <a:t>-P, lanza en 1996 su segundo disco, con una línea de denuncia frente a los acontecimientos de injusticia, desempleo, falta de seguridad social, entre otros, temas contemporáneos de Madrid.</a:t>
            </a:r>
          </a:p>
          <a:p>
            <a:pPr algn="just"/>
            <a:r>
              <a:rPr lang="es-MX" dirty="0" smtClean="0"/>
              <a:t>No solo la letra, también la gráfica del disco denuncian la desigualdad social y la opresión de la clase trabajadora.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32</a:t>
            </a:fld>
            <a:endParaRPr lang="es-MX"/>
          </a:p>
        </p:txBody>
      </p:sp>
      <p:pic>
        <p:nvPicPr>
          <p:cNvPr id="3074" name="Picture 2" descr="http://t0.gstatic.com/images?q=tbn:ANd9GcQz0qkuP7Qm0BhNOAJr1od66ztb3rcBcSUVeRRG8bS1VdGNL8gL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929066"/>
            <a:ext cx="1714497" cy="17144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33</a:t>
            </a:fld>
            <a:endParaRPr lang="es-MX"/>
          </a:p>
        </p:txBody>
      </p:sp>
      <p:sp>
        <p:nvSpPr>
          <p:cNvPr id="6" name="5 Marcador de contenido"/>
          <p:cNvSpPr>
            <a:spLocks noGrp="1"/>
          </p:cNvSpPr>
          <p:nvPr>
            <p:ph idx="4294967295"/>
          </p:nvPr>
        </p:nvSpPr>
        <p:spPr>
          <a:xfrm>
            <a:off x="285720" y="285750"/>
            <a:ext cx="8858280" cy="60722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200" dirty="0" smtClean="0"/>
              <a:t>Orgulloso de estar, orgulloso de estar; entre el proletariado, entre el proletariado</a:t>
            </a:r>
            <a:br>
              <a:rPr lang="es-MX" sz="2200" dirty="0" smtClean="0"/>
            </a:br>
            <a:r>
              <a:rPr lang="es-MX" sz="2200" dirty="0" smtClean="0"/>
              <a:t>es difícil llegar a fin de mes</a:t>
            </a:r>
            <a:br>
              <a:rPr lang="es-MX" sz="2200" dirty="0" smtClean="0"/>
            </a:br>
            <a:r>
              <a:rPr lang="es-MX" sz="2200" dirty="0" smtClean="0"/>
              <a:t>y tener que sudar y sudar</a:t>
            </a:r>
            <a:br>
              <a:rPr lang="es-MX" sz="2200" dirty="0" smtClean="0"/>
            </a:br>
            <a:r>
              <a:rPr lang="es-MX" sz="2200" dirty="0" smtClean="0"/>
              <a:t>"</a:t>
            </a:r>
            <a:r>
              <a:rPr lang="es-MX" sz="2200" dirty="0" err="1" smtClean="0"/>
              <a:t>pa</a:t>
            </a:r>
            <a:r>
              <a:rPr lang="es-MX" sz="2200" dirty="0" smtClean="0"/>
              <a:t>" ganar nuestro pan.</a:t>
            </a:r>
          </a:p>
          <a:p>
            <a:pPr marL="0" indent="0">
              <a:buNone/>
            </a:pPr>
            <a:endParaRPr lang="es-MX" sz="2200" dirty="0" smtClean="0"/>
          </a:p>
          <a:p>
            <a:pPr marL="0" indent="0">
              <a:buNone/>
            </a:pPr>
            <a:r>
              <a:rPr lang="es-MX" sz="2200" dirty="0" smtClean="0"/>
              <a:t>Éste es mi sitio, ésta es mi gente</a:t>
            </a:r>
            <a:br>
              <a:rPr lang="es-MX" sz="2200" dirty="0" smtClean="0"/>
            </a:br>
            <a:r>
              <a:rPr lang="es-MX" sz="2200" dirty="0" smtClean="0"/>
              <a:t>somos obreros, la clase preferente.</a:t>
            </a:r>
            <a:br>
              <a:rPr lang="es-MX" sz="2200" dirty="0" smtClean="0"/>
            </a:br>
            <a:r>
              <a:rPr lang="es-MX" sz="2200" dirty="0" smtClean="0"/>
              <a:t>Por eso, hermano proletario, con orgullo,</a:t>
            </a:r>
            <a:br>
              <a:rPr lang="es-MX" sz="2200" dirty="0" smtClean="0"/>
            </a:br>
            <a:r>
              <a:rPr lang="es-MX" sz="2200" dirty="0" smtClean="0"/>
              <a:t>yo te canto esta canción, somos la revolución (…) </a:t>
            </a:r>
          </a:p>
          <a:p>
            <a:pPr marL="0" indent="0">
              <a:buNone/>
            </a:pPr>
            <a:r>
              <a:rPr lang="es-MX" sz="2200" dirty="0" smtClean="0"/>
              <a:t>Feliz el empresario, más callos en mis manos</a:t>
            </a:r>
            <a:br>
              <a:rPr lang="es-MX" sz="2200" dirty="0" smtClean="0"/>
            </a:br>
            <a:r>
              <a:rPr lang="es-MX" sz="2200" dirty="0" smtClean="0"/>
              <a:t>mis riñones van a reventar.</a:t>
            </a:r>
            <a:br>
              <a:rPr lang="es-MX" sz="2200" dirty="0" smtClean="0"/>
            </a:br>
            <a:r>
              <a:rPr lang="es-MX" sz="2200" dirty="0" smtClean="0"/>
              <a:t>No tengo un puto duro, pero sigo cotizando</a:t>
            </a:r>
            <a:br>
              <a:rPr lang="es-MX" sz="2200" dirty="0" smtClean="0"/>
            </a:br>
            <a:r>
              <a:rPr lang="es-MX" sz="2200" dirty="0" smtClean="0"/>
              <a:t>a tu estado del bienestar. ¡Arriba!</a:t>
            </a:r>
          </a:p>
          <a:p>
            <a:pPr marL="0" indent="0">
              <a:buNone/>
            </a:pPr>
            <a:endParaRPr lang="es-MX" sz="2200" dirty="0" smtClean="0"/>
          </a:p>
          <a:p>
            <a:pPr marL="0" indent="0">
              <a:buNone/>
            </a:pPr>
            <a:r>
              <a:rPr lang="es-MX" sz="2200" dirty="0" smtClean="0"/>
              <a:t>¡Resistencia! ¡Resistencia! ¡Resistencia!</a:t>
            </a:r>
          </a:p>
        </p:txBody>
      </p:sp>
      <p:sp>
        <p:nvSpPr>
          <p:cNvPr id="4" name="3 Esquina doblada"/>
          <p:cNvSpPr/>
          <p:nvPr/>
        </p:nvSpPr>
        <p:spPr>
          <a:xfrm>
            <a:off x="6715140" y="928670"/>
            <a:ext cx="2071702" cy="1071570"/>
          </a:xfrm>
          <a:prstGeom prst="foldedCorner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Fragmento de “El </a:t>
            </a:r>
            <a:r>
              <a:rPr lang="es-MX" sz="2400" dirty="0" err="1" smtClean="0">
                <a:solidFill>
                  <a:schemeClr val="tx1"/>
                </a:solidFill>
              </a:rPr>
              <a:t>bals</a:t>
            </a:r>
            <a:r>
              <a:rPr lang="es-MX" sz="2400" dirty="0" smtClean="0">
                <a:solidFill>
                  <a:schemeClr val="tx1"/>
                </a:solidFill>
              </a:rPr>
              <a:t> del obrero”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Referencias y fuentes de información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dirty="0" err="1" smtClean="0"/>
              <a:t>Engels</a:t>
            </a:r>
            <a:r>
              <a:rPr lang="es-MX" dirty="0" smtClean="0"/>
              <a:t>, F. (1971) El papel del trabajo en la transformación del mono en hombre. Moscú: Progreso.</a:t>
            </a:r>
          </a:p>
          <a:p>
            <a:r>
              <a:rPr lang="es-MX" dirty="0" smtClean="0"/>
              <a:t>Memoria política (1938) Congreso, recuperada de </a:t>
            </a:r>
            <a:r>
              <a:rPr lang="es-MX" dirty="0" smtClean="0">
                <a:hlinkClick r:id="rId2"/>
              </a:rPr>
              <a:t>http://www.memoriapoliticademexico.org/Biografias/CRL95.html</a:t>
            </a:r>
            <a:r>
              <a:rPr lang="es-MX" dirty="0" smtClean="0"/>
              <a:t>, el 13 de julio de 2011.</a:t>
            </a:r>
          </a:p>
          <a:p>
            <a:r>
              <a:rPr lang="es-MX" dirty="0" smtClean="0"/>
              <a:t>Paco Ignacio </a:t>
            </a:r>
            <a:r>
              <a:rPr lang="es-MX" dirty="0" err="1" smtClean="0"/>
              <a:t>Taibo</a:t>
            </a:r>
            <a:r>
              <a:rPr lang="es-MX" dirty="0" smtClean="0"/>
              <a:t> II (2006) Doña Eustolia blandió el cuchillo cebollero. México: Ediciones B.</a:t>
            </a:r>
          </a:p>
          <a:p>
            <a:r>
              <a:rPr lang="es-MX" dirty="0" smtClean="0"/>
              <a:t>Rivera, D. (1927) El agitador, Recuperado de </a:t>
            </a:r>
            <a:r>
              <a:rPr lang="es-MX" dirty="0" smtClean="0">
                <a:hlinkClick r:id="rId3"/>
              </a:rPr>
              <a:t>http://www.escuelacima.com/diegorivera.html</a:t>
            </a:r>
            <a:r>
              <a:rPr lang="es-MX" dirty="0" smtClean="0"/>
              <a:t>, el 13 de julio de 2011.</a:t>
            </a:r>
          </a:p>
          <a:p>
            <a:r>
              <a:rPr lang="es-MX" dirty="0" smtClean="0"/>
              <a:t>Siqueiros, D. (1966) Mural del </a:t>
            </a:r>
            <a:r>
              <a:rPr lang="es-MX" dirty="0" err="1" smtClean="0"/>
              <a:t>porfirismo</a:t>
            </a:r>
            <a:r>
              <a:rPr lang="es-MX" dirty="0" smtClean="0"/>
              <a:t> a la revolución. Museo Nacional de Historia. México. Recuperado de </a:t>
            </a:r>
            <a:r>
              <a:rPr lang="es-MX" dirty="0" smtClean="0">
                <a:hlinkClick r:id="rId4"/>
              </a:rPr>
              <a:t>http://www.mnh.inah.gob.mx/recorridosP/salasHistoria/salaSiqueiros.html</a:t>
            </a:r>
            <a:r>
              <a:rPr lang="es-MX" dirty="0" smtClean="0"/>
              <a:t>, el 10 de julio de 2011.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34</a:t>
            </a:fld>
            <a:endParaRPr lang="es-MX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Referencias Complementarias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dirty="0" smtClean="0"/>
              <a:t>Ibarra </a:t>
            </a:r>
            <a:r>
              <a:rPr lang="es-ES" dirty="0" err="1" smtClean="0"/>
              <a:t>Grüel</a:t>
            </a:r>
            <a:r>
              <a:rPr lang="es-ES" dirty="0" smtClean="0"/>
              <a:t>, Pedro (2000) </a:t>
            </a:r>
            <a:r>
              <a:rPr lang="es-ES" i="1" dirty="0" smtClean="0"/>
              <a:t>¿Qué son los movimientos sociales?</a:t>
            </a:r>
            <a:r>
              <a:rPr lang="es-ES" dirty="0" smtClean="0"/>
              <a:t> En Grau, Elena; Ibarra </a:t>
            </a:r>
            <a:r>
              <a:rPr lang="es-ES" dirty="0" err="1" smtClean="0"/>
              <a:t>Grüel</a:t>
            </a:r>
            <a:r>
              <a:rPr lang="es-ES" dirty="0" smtClean="0"/>
              <a:t>, Pedro (2000) Anuario de movimientos sociales una mirada sobre la red. Barcelona: Icaria Editorial – </a:t>
            </a:r>
            <a:r>
              <a:rPr lang="es-ES" dirty="0" err="1" smtClean="0"/>
              <a:t>Getiko</a:t>
            </a:r>
            <a:r>
              <a:rPr lang="es-ES" dirty="0" smtClean="0"/>
              <a:t> </a:t>
            </a:r>
            <a:r>
              <a:rPr lang="es-ES" dirty="0" err="1" smtClean="0"/>
              <a:t>Fundazioa</a:t>
            </a:r>
            <a:r>
              <a:rPr lang="es-ES" dirty="0" smtClean="0"/>
              <a:t>, pp. 9-26.</a:t>
            </a:r>
            <a:endParaRPr lang="es-MX" dirty="0" smtClean="0"/>
          </a:p>
          <a:p>
            <a:pPr lvl="0"/>
            <a:r>
              <a:rPr lang="es-ES" dirty="0" smtClean="0"/>
              <a:t>Ibarra </a:t>
            </a:r>
            <a:r>
              <a:rPr lang="es-ES" dirty="0" err="1" smtClean="0"/>
              <a:t>Grüel</a:t>
            </a:r>
            <a:r>
              <a:rPr lang="es-ES" dirty="0" smtClean="0"/>
              <a:t>, Pedro; De la Peña Varona, Alberto (2004) De la confrontación militante a la cooperación pragmática, nuevas formas de acción colectiva en </a:t>
            </a:r>
            <a:r>
              <a:rPr lang="es-ES" dirty="0" err="1" smtClean="0"/>
              <a:t>Euzkadi</a:t>
            </a:r>
            <a:r>
              <a:rPr lang="es-ES" dirty="0" smtClean="0"/>
              <a:t>. Madrid: Catarata, pp. 23-48. 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35</a:t>
            </a:fld>
            <a:endParaRPr lang="es-MX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Presentación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52864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La intención de este material visual es mostrar el testimonio gráfico sobre el movimiento obrero mexicano, desde la óptica de la Psicología Política.</a:t>
            </a:r>
          </a:p>
          <a:p>
            <a:pPr marL="0" indent="0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Se muestran imágenes representativas de los principales acontecimientos de dicho movimiento, acompañadas de algunas reflexiones, así mismo se recomiendan lecturas a fin de profundizar en el tema.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5025170"/>
          </a:xfrm>
        </p:spPr>
        <p:txBody>
          <a:bodyPr/>
          <a:lstStyle/>
          <a:p>
            <a:r>
              <a:rPr lang="es-MX" dirty="0" smtClean="0"/>
              <a:t>Analizar e interpretar procesos y fenómenos políticos actuales.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5</a:t>
            </a:fld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2" b="10370"/>
          <a:stretch/>
        </p:blipFill>
        <p:spPr bwMode="auto">
          <a:xfrm>
            <a:off x="2269367" y="2133600"/>
            <a:ext cx="4608512" cy="272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330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movimiento obrero en </a:t>
            </a:r>
            <a:r>
              <a:rPr lang="es-MX" dirty="0" err="1" smtClean="0"/>
              <a:t>méxico</a:t>
            </a:r>
            <a:endParaRPr lang="es-MX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597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7</a:t>
            </a:fld>
            <a:endParaRPr lang="es-MX"/>
          </a:p>
        </p:txBody>
      </p:sp>
      <p:pic>
        <p:nvPicPr>
          <p:cNvPr id="5" name="Picture 2" descr="http://fis.ucalgary.ca/AVal/321/TheAgitator26c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66225" cy="368458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5690010" y="3643314"/>
            <a:ext cx="3454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agitador, de Diego Rivera (1927) 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0" y="4657563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i="1" dirty="0" smtClean="0"/>
              <a:t>El trabajo es la fuente de toda riqueza (…) es la condición básica y fundamental de toda la vida (…) el trabajo ha creado al propio hombre. </a:t>
            </a:r>
          </a:p>
          <a:p>
            <a:pPr algn="r"/>
            <a:r>
              <a:rPr lang="es-MX" sz="2400" dirty="0" err="1" smtClean="0"/>
              <a:t>Engels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Manifiesto del partido comunista: punto de partida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571612"/>
            <a:ext cx="4786346" cy="3357586"/>
          </a:xfrm>
        </p:spPr>
        <p:txBody>
          <a:bodyPr/>
          <a:lstStyle/>
          <a:p>
            <a:r>
              <a:rPr lang="es-MX" dirty="0" smtClean="0"/>
              <a:t>La visión marxista leninista del movimiento obrero está plasmada en el manifiesto del partido comunista publicado en 1848.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8</a:t>
            </a:fld>
            <a:endParaRPr lang="es-MX"/>
          </a:p>
        </p:txBody>
      </p:sp>
      <p:pic>
        <p:nvPicPr>
          <p:cNvPr id="6" name="Picture 2" descr="http://filosofia.laguia2000.com/wp-content/uploads/2010/01/el-manifiesto-comunista-de-Marx-y-Engels-Segunda-Parte.jpg"/>
          <p:cNvPicPr>
            <a:picLocks noChangeAspect="1" noChangeArrowheads="1"/>
          </p:cNvPicPr>
          <p:nvPr/>
        </p:nvPicPr>
        <p:blipFill>
          <a:blip r:embed="rId2"/>
          <a:srcRect t="7163" b="7163"/>
          <a:stretch>
            <a:fillRect/>
          </a:stretch>
        </p:blipFill>
        <p:spPr bwMode="auto">
          <a:xfrm>
            <a:off x="5248240" y="1571612"/>
            <a:ext cx="3524275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Lucha de clases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285728"/>
            <a:ext cx="8229600" cy="1928826"/>
          </a:xfrm>
        </p:spPr>
        <p:txBody>
          <a:bodyPr/>
          <a:lstStyle/>
          <a:p>
            <a:r>
              <a:rPr lang="es-MX" dirty="0" smtClean="0"/>
              <a:t>Esta visión distingue la existencia de dos clases sociales definidas por la propiedad de los medios de producción.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Movimientos Obreros en México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9</a:t>
            </a:fld>
            <a:endParaRPr lang="es-MX"/>
          </a:p>
        </p:txBody>
      </p:sp>
      <p:pic>
        <p:nvPicPr>
          <p:cNvPr id="1026" name="Picture 2" descr="http://t0.gstatic.com/images?q=tbn:ANd9GcSpLkvUiKmqBeT041-oJSfOrfZ7yzHKkG0z6wC6mEY63igOQCTJ3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2864444" cy="2928958"/>
          </a:xfrm>
          <a:prstGeom prst="rect">
            <a:avLst/>
          </a:prstGeom>
          <a:noFill/>
        </p:spPr>
      </p:pic>
      <p:graphicFrame>
        <p:nvGraphicFramePr>
          <p:cNvPr id="7" name="6 Diagrama"/>
          <p:cNvGraphicFramePr/>
          <p:nvPr/>
        </p:nvGraphicFramePr>
        <p:xfrm>
          <a:off x="3286116" y="1928802"/>
          <a:ext cx="5405454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1524</Words>
  <Application>Microsoft Office PowerPoint</Application>
  <PresentationFormat>Presentación en pantalla (4:3)</PresentationFormat>
  <Paragraphs>166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9" baseType="lpstr">
      <vt:lpstr>Arial</vt:lpstr>
      <vt:lpstr>Calibri</vt:lpstr>
      <vt:lpstr>Times New Roman</vt:lpstr>
      <vt:lpstr>Tema de Office</vt:lpstr>
      <vt:lpstr>Movimientos Obreros en México</vt:lpstr>
      <vt:lpstr>Presentación de PowerPoint</vt:lpstr>
      <vt:lpstr>Guión explicativo para el empleo del material</vt:lpstr>
      <vt:lpstr>Presentación</vt:lpstr>
      <vt:lpstr>Objetivo</vt:lpstr>
      <vt:lpstr>El movimiento obrero en méxico</vt:lpstr>
      <vt:lpstr>Presentación de PowerPoint</vt:lpstr>
      <vt:lpstr>Manifiesto del partido comunista: punto de partida</vt:lpstr>
      <vt:lpstr>Lucha de clases</vt:lpstr>
      <vt:lpstr>Burgueses vs proletarios</vt:lpstr>
      <vt:lpstr>Burguesía: papel revolucionario</vt:lpstr>
      <vt:lpstr>Los Comunistas y librepensadores: base ideológica de la movilización obrera.</vt:lpstr>
      <vt:lpstr>Momentos clave del movimiento obrero en México</vt:lpstr>
      <vt:lpstr>Huelga minera de Cananea, Sonora.</vt:lpstr>
      <vt:lpstr>Presentación de PowerPoint</vt:lpstr>
      <vt:lpstr>Presentación de PowerPoint</vt:lpstr>
      <vt:lpstr>Presentación de PowerPoint</vt:lpstr>
      <vt:lpstr>Presentación de PowerPoint</vt:lpstr>
      <vt:lpstr>Huelga textil de Río Blanco, Veracruz.</vt:lpstr>
      <vt:lpstr>Presentación de PowerPoint</vt:lpstr>
      <vt:lpstr>Presentación de PowerPoint</vt:lpstr>
      <vt:lpstr>Surgimiento de la CTM</vt:lpstr>
      <vt:lpstr>Presentación de PowerPoint</vt:lpstr>
      <vt:lpstr>Presentación de PowerPoint</vt:lpstr>
      <vt:lpstr>La Casa del obrero Mundial</vt:lpstr>
      <vt:lpstr>Presentación de PowerPoint</vt:lpstr>
      <vt:lpstr>Presentación de PowerPoint</vt:lpstr>
      <vt:lpstr>En síntesis:</vt:lpstr>
      <vt:lpstr>Presentación de PowerPoint</vt:lpstr>
      <vt:lpstr>El movimiento obrero en la literatura.</vt:lpstr>
      <vt:lpstr>Presentación de PowerPoint</vt:lpstr>
      <vt:lpstr>El movimiento obrero en la música.</vt:lpstr>
      <vt:lpstr>Presentación de PowerPoint</vt:lpstr>
      <vt:lpstr>Referencias y fuentes de información</vt:lpstr>
      <vt:lpstr>Referencias Complementarias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Movimientos Obreros en México</dc:title>
  <dc:creator>anagovi</dc:creator>
  <cp:lastModifiedBy>nina</cp:lastModifiedBy>
  <cp:revision>53</cp:revision>
  <dcterms:created xsi:type="dcterms:W3CDTF">2011-10-31T06:50:27Z</dcterms:created>
  <dcterms:modified xsi:type="dcterms:W3CDTF">2016-10-13T03:12:13Z</dcterms:modified>
</cp:coreProperties>
</file>