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1"/>
  </p:notesMasterIdLst>
  <p:handoutMasterIdLst>
    <p:handoutMasterId r:id="rId52"/>
  </p:handoutMasterIdLst>
  <p:sldIdLst>
    <p:sldId id="405" r:id="rId2"/>
    <p:sldId id="442" r:id="rId3"/>
    <p:sldId id="443" r:id="rId4"/>
    <p:sldId id="444" r:id="rId5"/>
    <p:sldId id="386" r:id="rId6"/>
    <p:sldId id="387" r:id="rId7"/>
    <p:sldId id="408" r:id="rId8"/>
    <p:sldId id="410" r:id="rId9"/>
    <p:sldId id="389" r:id="rId10"/>
    <p:sldId id="411" r:id="rId11"/>
    <p:sldId id="390" r:id="rId12"/>
    <p:sldId id="445" r:id="rId13"/>
    <p:sldId id="446" r:id="rId14"/>
    <p:sldId id="447" r:id="rId15"/>
    <p:sldId id="412" r:id="rId16"/>
    <p:sldId id="413" r:id="rId17"/>
    <p:sldId id="393" r:id="rId18"/>
    <p:sldId id="414" r:id="rId19"/>
    <p:sldId id="416" r:id="rId20"/>
    <p:sldId id="415" r:id="rId21"/>
    <p:sldId id="391" r:id="rId22"/>
    <p:sldId id="448" r:id="rId23"/>
    <p:sldId id="394" r:id="rId24"/>
    <p:sldId id="395" r:id="rId25"/>
    <p:sldId id="449" r:id="rId26"/>
    <p:sldId id="419" r:id="rId27"/>
    <p:sldId id="417" r:id="rId28"/>
    <p:sldId id="399" r:id="rId29"/>
    <p:sldId id="403" r:id="rId30"/>
    <p:sldId id="430" r:id="rId31"/>
    <p:sldId id="431" r:id="rId32"/>
    <p:sldId id="432" r:id="rId33"/>
    <p:sldId id="433" r:id="rId34"/>
    <p:sldId id="422" r:id="rId35"/>
    <p:sldId id="434" r:id="rId36"/>
    <p:sldId id="437" r:id="rId37"/>
    <p:sldId id="425" r:id="rId38"/>
    <p:sldId id="424" r:id="rId39"/>
    <p:sldId id="435" r:id="rId40"/>
    <p:sldId id="426" r:id="rId41"/>
    <p:sldId id="438" r:id="rId42"/>
    <p:sldId id="440" r:id="rId43"/>
    <p:sldId id="439" r:id="rId44"/>
    <p:sldId id="428" r:id="rId45"/>
    <p:sldId id="429" r:id="rId46"/>
    <p:sldId id="450" r:id="rId47"/>
    <p:sldId id="451" r:id="rId48"/>
    <p:sldId id="346" r:id="rId49"/>
    <p:sldId id="453" r:id="rId50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8600"/>
    <a:srgbClr val="000000"/>
    <a:srgbClr val="FF0066"/>
    <a:srgbClr val="FF3300"/>
    <a:srgbClr val="5D6050"/>
    <a:srgbClr val="FF66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9441" autoAdjust="0"/>
  </p:normalViewPr>
  <p:slideViewPr>
    <p:cSldViewPr>
      <p:cViewPr>
        <p:scale>
          <a:sx n="70" d="100"/>
          <a:sy n="70" d="100"/>
        </p:scale>
        <p:origin x="-13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0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s-E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D98E60A5-F71B-4EAD-9D05-0DF51C705B7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58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s-E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B9A62764-1A53-4130-9D1E-5A4D5A02F0E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4214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B861-7980-4AF7-B43E-43AD7D4C7DA5}" type="slidenum">
              <a:rPr lang="es-ES_tradnl" smtClean="0"/>
              <a:pPr/>
              <a:t>1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969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70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2970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970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1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1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971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971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971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AEBB11E-F98F-4C58-BF68-2B2124ABCBD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2971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971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AA8BA9-73E8-4065-96F0-1B393EE16DE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735D8C-C970-4EC4-83D6-B2BE76EB852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9C9099-B354-45DD-ADD4-E3343D4F988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75CFBC-8AEC-4E07-B014-6AE1C84128E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498856" y="6237312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tx2"/>
                </a:solidFill>
              </a:rPr>
              <a:t>Dra. Maricela Quintana</a:t>
            </a:r>
            <a:r>
              <a:rPr lang="es-MX" baseline="0" dirty="0" smtClean="0">
                <a:solidFill>
                  <a:schemeClr val="tx2"/>
                </a:solidFill>
              </a:rPr>
              <a:t> López</a:t>
            </a:r>
            <a:endParaRPr lang="es-MX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139D53-1088-4C07-AD8E-2F4848A758A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C52888-6A13-4ECC-93CE-1F411F82398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B9B142-40D6-4B2F-8484-E5AEBB7C84A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35F16F-DB6F-4F18-B24C-92469D3ED83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606368-526E-459B-8B6F-3E28A3EB9D5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85F446-9F4F-476C-BF38-386B3C34B30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B33C9B-25E4-42DA-9E23-19552D75FD3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D34A6B74-10DD-455F-968E-D712BFB7BB33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7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7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2868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8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</p:grpSp>
      <p:sp>
        <p:nvSpPr>
          <p:cNvPr id="2868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86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868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nu.org/software/gnu-c-manual/gnu-c-manual.html" TargetMode="External"/><Relationship Id="rId2" Type="http://schemas.openxmlformats.org/officeDocument/2006/relationships/hyperlink" Target="http://www.acm.uiuc.edu/webmonkeys/book/c_gui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gi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2366963" y="4772571"/>
            <a:ext cx="6777037" cy="528637"/>
          </a:xfrm>
        </p:spPr>
        <p:txBody>
          <a:bodyPr>
            <a:noAutofit/>
          </a:bodyPr>
          <a:lstStyle/>
          <a:p>
            <a:pPr marL="0" indent="0" eaLnBrk="1" hangingPunct="1">
              <a:buNone/>
              <a:defRPr/>
            </a:pPr>
            <a:r>
              <a:rPr lang="es-MX" sz="3600" b="1" dirty="0" smtClean="0">
                <a:solidFill>
                  <a:srgbClr val="B08600"/>
                </a:solidFill>
              </a:rPr>
              <a:t>       Arreglos y Registros</a:t>
            </a:r>
            <a:endParaRPr lang="es-ES" sz="3600" b="1" dirty="0" smtClean="0">
              <a:solidFill>
                <a:srgbClr val="B086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332656"/>
            <a:ext cx="9144000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1905194" y="620688"/>
            <a:ext cx="561913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2400" baseline="0" dirty="0" smtClean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9515"/>
            <a:ext cx="1224136" cy="1035269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0" y="1628800"/>
            <a:ext cx="9144000" cy="1296144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816288" y="1652607"/>
            <a:ext cx="55114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Sistemas </a:t>
            </a:r>
          </a:p>
          <a:p>
            <a:pPr algn="ctr"/>
            <a:r>
              <a:rPr lang="es-ES" sz="36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Comunicaciones</a:t>
            </a:r>
            <a:endParaRPr lang="es-ES" sz="36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755576" y="2924944"/>
            <a:ext cx="76962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2800" b="1" dirty="0" smtClean="0"/>
          </a:p>
          <a:p>
            <a:pPr algn="ctr"/>
            <a:r>
              <a:rPr lang="es-ES" sz="3600" dirty="0" smtClean="0">
                <a:solidFill>
                  <a:schemeClr val="tx1"/>
                </a:solidFill>
              </a:rPr>
              <a:t>ALGORITMOS Y </a:t>
            </a:r>
          </a:p>
          <a:p>
            <a:pPr algn="ctr"/>
            <a:r>
              <a:rPr lang="es-ES" sz="3600" dirty="0" smtClean="0">
                <a:solidFill>
                  <a:schemeClr val="tx1"/>
                </a:solidFill>
              </a:rPr>
              <a:t>ESTRUCTURAS DE DATOS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4644008" y="5661248"/>
            <a:ext cx="4468299" cy="1050611"/>
            <a:chOff x="5586358" y="5462012"/>
            <a:chExt cx="4468299" cy="724199"/>
          </a:xfrm>
          <a:solidFill>
            <a:schemeClr val="bg1"/>
          </a:solidFill>
        </p:grpSpPr>
        <p:sp>
          <p:nvSpPr>
            <p:cNvPr id="18" name="17 CuadroTexto"/>
            <p:cNvSpPr txBox="1"/>
            <p:nvPr userDrawn="1"/>
          </p:nvSpPr>
          <p:spPr>
            <a:xfrm>
              <a:off x="5630048" y="5867980"/>
              <a:ext cx="4424609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Dra. Maricela</a:t>
              </a:r>
              <a:r>
                <a:rPr lang="es-MX" sz="2400" baseline="0" dirty="0" smtClean="0"/>
                <a:t> Quintana López</a:t>
              </a:r>
              <a:endParaRPr lang="es-MX" sz="2400" dirty="0"/>
            </a:p>
          </p:txBody>
        </p:sp>
        <p:sp>
          <p:nvSpPr>
            <p:cNvPr id="19" name="18 CuadroTexto"/>
            <p:cNvSpPr txBox="1"/>
            <p:nvPr userDrawn="1"/>
          </p:nvSpPr>
          <p:spPr>
            <a:xfrm>
              <a:off x="5586358" y="5462012"/>
              <a:ext cx="2268570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Elaborado por:</a:t>
              </a:r>
              <a:endParaRPr lang="es-MX" sz="2400" dirty="0"/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0" y="4365104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4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49515"/>
            <a:ext cx="1166841" cy="934529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827584" y="6366519"/>
            <a:ext cx="1596805" cy="2308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/>
                </a:solidFill>
              </a:rPr>
              <a:t>Agosto 2016</a:t>
            </a:r>
            <a:endParaRPr lang="es-ES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Resultado de imagen para estructura de datos arreglo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67435"/>
            <a:ext cx="2160240" cy="162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150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Arreglos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1200"/>
            <a:ext cx="8507288" cy="3886200"/>
          </a:xfrm>
        </p:spPr>
        <p:txBody>
          <a:bodyPr/>
          <a:lstStyle/>
          <a:p>
            <a:r>
              <a:rPr lang="es-MX" dirty="0" smtClean="0"/>
              <a:t>Su uso es más común del </a:t>
            </a:r>
            <a:r>
              <a:rPr lang="es-MX" dirty="0" smtClean="0"/>
              <a:t>que imaginamos</a:t>
            </a:r>
            <a:r>
              <a:rPr lang="es-MX" dirty="0" smtClean="0"/>
              <a:t>.</a:t>
            </a:r>
          </a:p>
          <a:p>
            <a:pPr lvl="1"/>
            <a:r>
              <a:rPr lang="es-MX" dirty="0" smtClean="0"/>
              <a:t>Tiempo</a:t>
            </a:r>
          </a:p>
          <a:p>
            <a:pPr lvl="1"/>
            <a:r>
              <a:rPr lang="es-MX" dirty="0" smtClean="0"/>
              <a:t>Mediciones de un termómetro</a:t>
            </a:r>
          </a:p>
          <a:p>
            <a:pPr lvl="1"/>
            <a:r>
              <a:rPr lang="es-MX" dirty="0" smtClean="0"/>
              <a:t>Calificaciones de un alumno</a:t>
            </a:r>
          </a:p>
          <a:p>
            <a:pPr lvl="1"/>
            <a:r>
              <a:rPr lang="es-MX" dirty="0" smtClean="0"/>
              <a:t>Fechas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51378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228600"/>
            <a:ext cx="7772400" cy="1143000"/>
          </a:xfrm>
        </p:spPr>
        <p:txBody>
          <a:bodyPr/>
          <a:lstStyle/>
          <a:p>
            <a:r>
              <a:rPr lang="es-ES_tradnl" dirty="0">
                <a:solidFill>
                  <a:srgbClr val="B08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om Casual" charset="0"/>
              </a:rPr>
              <a:t>Arreglos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340768"/>
            <a:ext cx="7939608" cy="4789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dirty="0"/>
              <a:t>Una variable </a:t>
            </a:r>
            <a:r>
              <a:rPr lang="es-ES_tradnl" sz="2800" dirty="0" smtClean="0"/>
              <a:t>de tipo arreglo</a:t>
            </a:r>
            <a:r>
              <a:rPr lang="es-ES_tradnl" sz="2800" b="1" dirty="0" smtClean="0">
                <a:solidFill>
                  <a:schemeClr val="accent2"/>
                </a:solidFill>
              </a:rPr>
              <a:t> </a:t>
            </a:r>
            <a:r>
              <a:rPr lang="es-ES_tradnl" sz="2800" dirty="0" smtClean="0"/>
              <a:t>es </a:t>
            </a:r>
            <a:r>
              <a:rPr lang="es-ES_tradnl" sz="2800" dirty="0"/>
              <a:t>una asociación entre </a:t>
            </a:r>
            <a:r>
              <a:rPr lang="es-ES_tradnl" sz="2800" dirty="0" smtClean="0"/>
              <a:t>un nombre y un grupo de localidades de memoria. </a:t>
            </a:r>
            <a:r>
              <a:rPr lang="es-ES_tradnl" sz="2800" dirty="0" smtClean="0"/>
              <a:t>La sintaxis para declararlo es: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s-ES_tradnl" sz="2800" dirty="0" smtClean="0"/>
              <a:t>         tipo nombre[tamaño];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sz="2800" dirty="0" smtClean="0"/>
              <a:t>Donde tipo es el tipo de datos, nombre es el nombre del arreglo y tamaño es la cantidad de datos a almacenar.</a:t>
            </a:r>
          </a:p>
          <a:p>
            <a:pPr>
              <a:lnSpc>
                <a:spcPct val="90000"/>
              </a:lnSpc>
            </a:pPr>
            <a:r>
              <a:rPr lang="es-ES_tradnl" sz="2800" dirty="0" err="1" smtClean="0"/>
              <a:t>Asi</a:t>
            </a:r>
            <a:r>
              <a:rPr lang="es-ES_tradnl" sz="2800" dirty="0" smtClean="0"/>
              <a:t> podemos definir:</a:t>
            </a:r>
          </a:p>
          <a:p>
            <a:pPr lvl="1">
              <a:lnSpc>
                <a:spcPct val="90000"/>
              </a:lnSpc>
            </a:pPr>
            <a:r>
              <a:rPr lang="es-ES_tradnl" sz="2400" dirty="0" err="1" smtClean="0"/>
              <a:t>char</a:t>
            </a:r>
            <a:r>
              <a:rPr lang="es-ES_tradnl" sz="2400" dirty="0" smtClean="0"/>
              <a:t> palabra[10];</a:t>
            </a:r>
          </a:p>
          <a:p>
            <a:pPr lvl="1">
              <a:lnSpc>
                <a:spcPct val="90000"/>
              </a:lnSpc>
            </a:pPr>
            <a:r>
              <a:rPr lang="es-ES_tradnl" sz="2400" dirty="0" err="1" smtClean="0"/>
              <a:t>int</a:t>
            </a:r>
            <a:r>
              <a:rPr lang="es-ES_tradnl" sz="2400" dirty="0" smtClean="0"/>
              <a:t> valores[6];</a:t>
            </a:r>
          </a:p>
          <a:p>
            <a:pPr lvl="1">
              <a:lnSpc>
                <a:spcPct val="90000"/>
              </a:lnSpc>
            </a:pPr>
            <a:r>
              <a:rPr lang="es-ES_tradnl" sz="2400" dirty="0" err="1" smtClean="0"/>
              <a:t>float</a:t>
            </a:r>
            <a:r>
              <a:rPr lang="es-ES_tradnl" sz="2400" dirty="0" smtClean="0"/>
              <a:t> precios[3];</a:t>
            </a:r>
          </a:p>
          <a:p>
            <a:pPr>
              <a:lnSpc>
                <a:spcPct val="90000"/>
              </a:lnSpc>
            </a:pP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4252093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228600"/>
            <a:ext cx="7772400" cy="1143000"/>
          </a:xfrm>
        </p:spPr>
        <p:txBody>
          <a:bodyPr/>
          <a:lstStyle/>
          <a:p>
            <a:r>
              <a:rPr lang="es-ES_tradnl" dirty="0">
                <a:solidFill>
                  <a:srgbClr val="B08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om Casual" charset="0"/>
              </a:rPr>
              <a:t>Arreglos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447800"/>
            <a:ext cx="7939608" cy="4789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Cada </a:t>
            </a:r>
            <a:r>
              <a:rPr lang="es-ES_tradnl" sz="2800" dirty="0"/>
              <a:t>localidad está asociada con un </a:t>
            </a:r>
            <a:r>
              <a:rPr lang="es-ES_tradnl" sz="2800" dirty="0" smtClean="0"/>
              <a:t>número. A la </a:t>
            </a:r>
            <a:r>
              <a:rPr lang="es-ES_tradnl" sz="2800" b="1" dirty="0">
                <a:solidFill>
                  <a:srgbClr val="00B050"/>
                </a:solidFill>
              </a:rPr>
              <a:t>primera</a:t>
            </a:r>
            <a:r>
              <a:rPr lang="es-ES_tradnl" sz="2800" dirty="0"/>
              <a:t> localidad </a:t>
            </a:r>
            <a:r>
              <a:rPr lang="es-ES_tradnl" sz="2800" dirty="0" smtClean="0"/>
              <a:t>le corresponde el </a:t>
            </a:r>
            <a:r>
              <a:rPr lang="es-ES_tradnl" sz="28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0</a:t>
            </a:r>
            <a:r>
              <a:rPr lang="es-ES_tradnl" sz="2800" dirty="0"/>
              <a:t> y </a:t>
            </a:r>
            <a:r>
              <a:rPr lang="es-ES_tradnl" sz="2800" dirty="0" smtClean="0"/>
              <a:t>a la </a:t>
            </a:r>
            <a:r>
              <a:rPr lang="es-ES_tradnl" sz="2800" b="1" dirty="0">
                <a:solidFill>
                  <a:srgbClr val="00B050"/>
                </a:solidFill>
              </a:rPr>
              <a:t>última</a:t>
            </a:r>
            <a:r>
              <a:rPr lang="es-ES_tradnl" sz="2800" dirty="0"/>
              <a:t> </a:t>
            </a:r>
            <a:r>
              <a:rPr lang="es-ES_tradnl" sz="2800" dirty="0" smtClean="0"/>
              <a:t>le corresponde </a:t>
            </a:r>
            <a:r>
              <a:rPr lang="es-ES_tradnl" sz="2800" b="1" dirty="0" smtClean="0">
                <a:solidFill>
                  <a:srgbClr val="00B050"/>
                </a:solidFill>
              </a:rPr>
              <a:t>n-1</a:t>
            </a:r>
            <a:r>
              <a:rPr lang="es-ES_tradnl" sz="2800" dirty="0"/>
              <a:t>, </a:t>
            </a:r>
            <a:r>
              <a:rPr lang="es-ES_tradnl" sz="2800" dirty="0" smtClean="0"/>
              <a:t>donde </a:t>
            </a:r>
            <a:r>
              <a:rPr lang="es-ES_tradnl" sz="2800" b="1" dirty="0">
                <a:solidFill>
                  <a:srgbClr val="00B050"/>
                </a:solidFill>
              </a:rPr>
              <a:t>n</a:t>
            </a:r>
            <a:r>
              <a:rPr lang="es-ES_tradnl" sz="2800" dirty="0"/>
              <a:t> es el número de </a:t>
            </a:r>
            <a:r>
              <a:rPr lang="es-ES_tradnl" sz="2800" dirty="0" smtClean="0"/>
              <a:t>localidades del </a:t>
            </a:r>
            <a:r>
              <a:rPr lang="es-ES_tradnl" sz="2800" dirty="0"/>
              <a:t>arreglo. </a:t>
            </a:r>
            <a:endParaRPr lang="es-ES_tradnl" sz="2800" dirty="0" smtClean="0"/>
          </a:p>
          <a:p>
            <a:pPr>
              <a:lnSpc>
                <a:spcPct val="90000"/>
              </a:lnSpc>
            </a:pPr>
            <a:r>
              <a:rPr lang="es-ES_tradnl" sz="2800" b="1" dirty="0" smtClean="0"/>
              <a:t>Ejemplo</a:t>
            </a:r>
          </a:p>
          <a:p>
            <a:pPr lvl="1">
              <a:lnSpc>
                <a:spcPct val="90000"/>
              </a:lnSpc>
            </a:pPr>
            <a:r>
              <a:rPr lang="es-ES_tradnl" sz="2400" dirty="0" err="1" smtClean="0"/>
              <a:t>char</a:t>
            </a:r>
            <a:r>
              <a:rPr lang="es-ES_tradnl" sz="2400" dirty="0" smtClean="0"/>
              <a:t> nombre[8]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En </a:t>
            </a:r>
            <a:r>
              <a:rPr lang="es-ES_tradnl" sz="2400" dirty="0"/>
              <a:t>un arreglo de </a:t>
            </a:r>
            <a:r>
              <a:rPr lang="es-ES_tradnl" sz="2400" b="1" dirty="0" smtClean="0">
                <a:solidFill>
                  <a:srgbClr val="00B050"/>
                </a:solidFill>
              </a:rPr>
              <a:t>8</a:t>
            </a:r>
            <a:r>
              <a:rPr lang="es-ES_tradnl" sz="2400" dirty="0" smtClean="0"/>
              <a:t> </a:t>
            </a:r>
            <a:r>
              <a:rPr lang="es-ES_tradnl" sz="2400" dirty="0"/>
              <a:t>localidades, la primera localidad es </a:t>
            </a:r>
            <a:r>
              <a:rPr lang="es-ES_tradnl" sz="2400" b="1" dirty="0">
                <a:solidFill>
                  <a:srgbClr val="00B050"/>
                </a:solidFill>
              </a:rPr>
              <a:t>0</a:t>
            </a:r>
            <a:r>
              <a:rPr lang="es-ES_tradnl" sz="2400" dirty="0"/>
              <a:t> y la última es </a:t>
            </a:r>
            <a:r>
              <a:rPr lang="es-ES_tradnl" sz="2400" b="1" dirty="0" smtClean="0">
                <a:solidFill>
                  <a:srgbClr val="00B050"/>
                </a:solidFill>
              </a:rPr>
              <a:t>7</a:t>
            </a:r>
            <a:r>
              <a:rPr lang="es-ES_tradnl" sz="2400" dirty="0" smtClean="0"/>
              <a:t>. </a:t>
            </a:r>
            <a:endParaRPr lang="es-ES_tradnl" sz="2400" dirty="0"/>
          </a:p>
          <a:p>
            <a:pPr>
              <a:lnSpc>
                <a:spcPct val="90000"/>
              </a:lnSpc>
            </a:pPr>
            <a:endParaRPr lang="es-ES_tradnl" sz="28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12961"/>
              </p:ext>
            </p:extLst>
          </p:nvPr>
        </p:nvGraphicFramePr>
        <p:xfrm>
          <a:off x="2771800" y="4869160"/>
          <a:ext cx="32512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M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a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r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i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c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e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l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a</a:t>
                      </a:r>
                      <a:endParaRPr lang="es-MX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1187624" y="494116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nombre</a:t>
            </a:r>
            <a:endParaRPr lang="es-ES" dirty="0"/>
          </a:p>
        </p:txBody>
      </p:sp>
      <p:cxnSp>
        <p:nvCxnSpPr>
          <p:cNvPr id="5" name="4 Conector recto de flecha"/>
          <p:cNvCxnSpPr>
            <a:stCxn id="2" idx="3"/>
          </p:cNvCxnSpPr>
          <p:nvPr/>
        </p:nvCxnSpPr>
        <p:spPr>
          <a:xfrm>
            <a:off x="2154555" y="5125834"/>
            <a:ext cx="473229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181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228600"/>
            <a:ext cx="7772400" cy="1143000"/>
          </a:xfrm>
        </p:spPr>
        <p:txBody>
          <a:bodyPr/>
          <a:lstStyle/>
          <a:p>
            <a:r>
              <a:rPr lang="es-ES_tradnl" dirty="0">
                <a:solidFill>
                  <a:srgbClr val="B08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om Casual" charset="0"/>
              </a:rPr>
              <a:t>Arreglos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447800"/>
            <a:ext cx="4058171" cy="4789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dirty="0" err="1" smtClean="0"/>
              <a:t>int</a:t>
            </a:r>
            <a:r>
              <a:rPr lang="es-ES_tradnl" sz="2800" dirty="0" smtClean="0"/>
              <a:t> datos[3];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Se solicita el espacio para almacenar 3 enteros. Si el entero requiere 4 bytes, entonces se asignan 12 bytes de memoria.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El primer byte queda direccionado con el nombre de la variable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916832"/>
            <a:ext cx="1131565" cy="3408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148064" y="191683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hora</a:t>
            </a:r>
            <a:endParaRPr lang="es-ES" dirty="0"/>
          </a:p>
        </p:txBody>
      </p:sp>
      <p:cxnSp>
        <p:nvCxnSpPr>
          <p:cNvPr id="4" name="3 Conector recto de flecha"/>
          <p:cNvCxnSpPr>
            <a:stCxn id="2" idx="3"/>
          </p:cNvCxnSpPr>
          <p:nvPr/>
        </p:nvCxnSpPr>
        <p:spPr>
          <a:xfrm>
            <a:off x="5794395" y="2101498"/>
            <a:ext cx="721821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 rot="19204312">
            <a:off x="6599899" y="224785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dato[0]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 rot="19008298">
            <a:off x="6609822" y="341307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dato[1]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 rot="18351621">
            <a:off x="6637004" y="452603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dato[2]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7668344" y="233958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horas</a:t>
            </a:r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668344" y="341970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minutos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7668344" y="449982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segundos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72667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Arreglos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La declaración de la variable </a:t>
            </a:r>
            <a:r>
              <a:rPr lang="es-ES_tradnl" dirty="0" smtClean="0"/>
              <a:t>arreglo fecha </a:t>
            </a:r>
            <a:r>
              <a:rPr lang="es-ES_tradnl" dirty="0"/>
              <a:t>(</a:t>
            </a:r>
            <a:r>
              <a:rPr lang="es-ES_tradnl" dirty="0" smtClean="0"/>
              <a:t>d/m/a</a:t>
            </a:r>
            <a:r>
              <a:rPr lang="es-ES_tradnl" dirty="0"/>
              <a:t>) que </a:t>
            </a:r>
            <a:r>
              <a:rPr lang="es-ES_tradnl" dirty="0" smtClean="0"/>
              <a:t>contiene 3 valores enteros</a:t>
            </a:r>
            <a:r>
              <a:rPr lang="es-ES_tradnl" dirty="0" smtClean="0">
                <a:solidFill>
                  <a:srgbClr val="0000FF"/>
                </a:solidFill>
              </a:rPr>
              <a:t> </a:t>
            </a:r>
            <a:r>
              <a:rPr lang="es-ES_tradnl" dirty="0"/>
              <a:t>es: </a:t>
            </a:r>
          </a:p>
          <a:p>
            <a:pPr algn="ctr">
              <a:buFontTx/>
              <a:buNone/>
            </a:pPr>
            <a:r>
              <a:rPr lang="es-ES_tradnl" b="1" dirty="0" err="1">
                <a:solidFill>
                  <a:schemeClr val="tx1">
                    <a:lumMod val="90000"/>
                    <a:lumOff val="10000"/>
                  </a:schemeClr>
                </a:solidFill>
              </a:rPr>
              <a:t>int</a:t>
            </a:r>
            <a:r>
              <a:rPr lang="es-ES_tradnl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es-ES_tradnl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fecha[3];</a:t>
            </a:r>
          </a:p>
          <a:p>
            <a:pPr algn="ctr">
              <a:buFontTx/>
              <a:buNone/>
            </a:pPr>
            <a:endParaRPr lang="es-ES_tradnl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r>
              <a:rPr lang="es-MX" dirty="0" smtClean="0"/>
              <a:t>A los arreglos de caracteres se les conoce como STRINGS.</a:t>
            </a:r>
          </a:p>
          <a:p>
            <a:endParaRPr lang="es-MX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89822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Ejercicios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886200"/>
          </a:xfrm>
        </p:spPr>
        <p:txBody>
          <a:bodyPr/>
          <a:lstStyle/>
          <a:p>
            <a:r>
              <a:rPr lang="es-MX" dirty="0" smtClean="0"/>
              <a:t>Realiza las declaraciones apropiadas para un arreglo que almacene:</a:t>
            </a:r>
          </a:p>
          <a:p>
            <a:r>
              <a:rPr lang="es-MX" dirty="0" smtClean="0"/>
              <a:t>Tiempo (</a:t>
            </a:r>
            <a:r>
              <a:rPr lang="es-MX" dirty="0" err="1" smtClean="0"/>
              <a:t>hms</a:t>
            </a:r>
            <a:r>
              <a:rPr lang="es-MX" dirty="0" smtClean="0"/>
              <a:t>)</a:t>
            </a:r>
          </a:p>
          <a:p>
            <a:r>
              <a:rPr lang="es-MX" dirty="0" smtClean="0"/>
              <a:t>Termómetro (1 </a:t>
            </a:r>
            <a:r>
              <a:rPr lang="es-MX" dirty="0" smtClean="0"/>
              <a:t>lectura cada hora grados </a:t>
            </a:r>
            <a:r>
              <a:rPr lang="es-MX" dirty="0" err="1" smtClean="0"/>
              <a:t>celsius</a:t>
            </a:r>
            <a:r>
              <a:rPr lang="es-MX" dirty="0" smtClean="0"/>
              <a:t> sin fracciones)</a:t>
            </a:r>
            <a:endParaRPr lang="es-MX" dirty="0" smtClean="0"/>
          </a:p>
          <a:p>
            <a:r>
              <a:rPr lang="es-MX" dirty="0" smtClean="0"/>
              <a:t>Calificaciones 1</a:t>
            </a:r>
            <a:r>
              <a:rPr lang="es-MX" baseline="30000" dirty="0" smtClean="0"/>
              <a:t>er</a:t>
            </a:r>
            <a:r>
              <a:rPr lang="es-MX" dirty="0" smtClean="0"/>
              <a:t> parcial, 2° parcial, </a:t>
            </a:r>
            <a:r>
              <a:rPr lang="es-MX" dirty="0" smtClean="0"/>
              <a:t>Ordinario (1 al 10 con un decimal)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8558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Solución a los ejercicios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238600"/>
          </a:xfrm>
        </p:spPr>
        <p:txBody>
          <a:bodyPr/>
          <a:lstStyle/>
          <a:p>
            <a:r>
              <a:rPr lang="es-MX" dirty="0" smtClean="0"/>
              <a:t>Tiempo (</a:t>
            </a:r>
            <a:r>
              <a:rPr lang="es-MX" dirty="0" err="1" smtClean="0"/>
              <a:t>hms</a:t>
            </a:r>
            <a:r>
              <a:rPr lang="es-MX" dirty="0" smtClean="0"/>
              <a:t>)</a:t>
            </a:r>
          </a:p>
          <a:p>
            <a:pPr lvl="1"/>
            <a:r>
              <a:rPr lang="es-MX" dirty="0" err="1" smtClean="0"/>
              <a:t>int</a:t>
            </a:r>
            <a:r>
              <a:rPr lang="es-MX" dirty="0" smtClean="0"/>
              <a:t> </a:t>
            </a:r>
            <a:r>
              <a:rPr lang="es-MX" dirty="0" smtClean="0"/>
              <a:t>tiempo[3];</a:t>
            </a:r>
            <a:endParaRPr lang="es-MX" dirty="0" smtClean="0"/>
          </a:p>
          <a:p>
            <a:r>
              <a:rPr lang="es-MX" dirty="0" smtClean="0"/>
              <a:t>Termómetro (1 cada hora)</a:t>
            </a:r>
          </a:p>
          <a:p>
            <a:pPr lvl="1"/>
            <a:r>
              <a:rPr lang="es-MX" dirty="0" err="1" smtClean="0"/>
              <a:t>int</a:t>
            </a:r>
            <a:r>
              <a:rPr lang="es-MX" dirty="0" smtClean="0"/>
              <a:t> temperaturas[24];</a:t>
            </a:r>
          </a:p>
          <a:p>
            <a:r>
              <a:rPr lang="es-MX" dirty="0" smtClean="0"/>
              <a:t>Calificaciones </a:t>
            </a:r>
            <a:r>
              <a:rPr lang="es-MX" sz="2400" dirty="0" smtClean="0"/>
              <a:t>1</a:t>
            </a:r>
            <a:r>
              <a:rPr lang="es-MX" sz="2400" baseline="30000" dirty="0" smtClean="0"/>
              <a:t>er</a:t>
            </a:r>
            <a:r>
              <a:rPr lang="es-MX" sz="2400" dirty="0" smtClean="0"/>
              <a:t> parcial, 2° parcial, Ordinario</a:t>
            </a:r>
            <a:endParaRPr lang="es-MX" dirty="0" smtClean="0"/>
          </a:p>
          <a:p>
            <a:pPr lvl="1"/>
            <a:r>
              <a:rPr lang="es-MX" dirty="0" err="1" smtClean="0"/>
              <a:t>float</a:t>
            </a:r>
            <a:r>
              <a:rPr lang="es-MX" dirty="0" smtClean="0"/>
              <a:t> </a:t>
            </a:r>
            <a:r>
              <a:rPr lang="es-MX" dirty="0" smtClean="0"/>
              <a:t>calificaciones[3];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6375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rgbClr val="B08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om Casual" charset="0"/>
              </a:rPr>
              <a:t>Arreglos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032" y="1700808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dirty="0"/>
              <a:t>Para hacer referencia a una localidad específica del arreglo debemos escribir el </a:t>
            </a:r>
            <a:r>
              <a:rPr lang="es-ES_tradnl" sz="2800" b="1" dirty="0">
                <a:solidFill>
                  <a:srgbClr val="FF3300"/>
                </a:solidFill>
              </a:rPr>
              <a:t>nombre </a:t>
            </a:r>
            <a:r>
              <a:rPr lang="es-ES_tradnl" sz="2800" b="1" dirty="0"/>
              <a:t>de la variable y entre los corchetes el</a:t>
            </a:r>
            <a:r>
              <a:rPr lang="es-ES_tradnl" sz="2800" b="1" dirty="0">
                <a:solidFill>
                  <a:srgbClr val="FF3300"/>
                </a:solidFill>
              </a:rPr>
              <a:t> </a:t>
            </a:r>
            <a:r>
              <a:rPr lang="es-ES_tradnl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índice.</a:t>
            </a:r>
            <a:r>
              <a:rPr lang="es-ES_tradnl" sz="2800" b="1" dirty="0" smtClean="0">
                <a:solidFill>
                  <a:srgbClr val="FF3300"/>
                </a:solidFill>
              </a:rPr>
              <a:t> </a:t>
            </a:r>
            <a:endParaRPr lang="es-ES_tradnl" sz="2800" b="1" dirty="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sz="2800" dirty="0" smtClean="0"/>
              <a:t>La </a:t>
            </a:r>
            <a:r>
              <a:rPr lang="es-ES_tradnl" sz="2800" dirty="0"/>
              <a:t>forma de asignar un valor a una localidad específica del arreglo es la siguiente...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sz="2800" b="1" dirty="0">
                <a:solidFill>
                  <a:srgbClr val="FF3300"/>
                </a:solidFill>
              </a:rPr>
              <a:t>nombre</a:t>
            </a:r>
            <a:r>
              <a:rPr lang="es-ES_tradnl" sz="2800" b="1" dirty="0"/>
              <a:t>[ </a:t>
            </a:r>
            <a:r>
              <a:rPr lang="es-ES_tradnl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índice</a:t>
            </a:r>
            <a:r>
              <a:rPr lang="es-ES_tradnl" sz="2800" b="1" dirty="0" smtClean="0"/>
              <a:t> </a:t>
            </a:r>
            <a:r>
              <a:rPr lang="es-ES_tradnl" sz="2800" b="1" dirty="0"/>
              <a:t>] = valor;</a:t>
            </a:r>
            <a:r>
              <a:rPr lang="es-ES_tradnl" sz="2800" dirty="0"/>
              <a:t> </a:t>
            </a:r>
          </a:p>
          <a:p>
            <a:pPr lvl="1">
              <a:lnSpc>
                <a:spcPct val="90000"/>
              </a:lnSpc>
            </a:pPr>
            <a:r>
              <a:rPr lang="es-ES_tradnl" sz="2400" b="1" dirty="0" err="1" smtClean="0"/>
              <a:t>char</a:t>
            </a:r>
            <a:r>
              <a:rPr lang="es-ES_tradnl" sz="2400" b="1" dirty="0" smtClean="0"/>
              <a:t> </a:t>
            </a:r>
            <a:r>
              <a:rPr lang="es-ES_tradnl" sz="2400" b="1" dirty="0"/>
              <a:t>A[</a:t>
            </a:r>
            <a:r>
              <a:rPr lang="es-ES_tradnl" sz="2400" b="1" dirty="0">
                <a:solidFill>
                  <a:srgbClr val="0000FF"/>
                </a:solidFill>
              </a:rPr>
              <a:t>10</a:t>
            </a:r>
            <a:r>
              <a:rPr lang="es-ES_tradnl" sz="2400" b="1" dirty="0"/>
              <a:t>]; </a:t>
            </a:r>
            <a:endParaRPr lang="es-ES_tradnl" sz="2400" b="1" dirty="0" smtClean="0"/>
          </a:p>
          <a:p>
            <a:pPr lvl="1">
              <a:lnSpc>
                <a:spcPct val="90000"/>
              </a:lnSpc>
            </a:pPr>
            <a:r>
              <a:rPr lang="es-ES_tradnl" sz="2400" b="1" dirty="0" smtClean="0"/>
              <a:t>A[2] = ‘a’;</a:t>
            </a:r>
            <a:endParaRPr lang="es-ES_tradnl" sz="2400" b="1" dirty="0"/>
          </a:p>
          <a:p>
            <a:pPr>
              <a:lnSpc>
                <a:spcPct val="90000"/>
              </a:lnSpc>
            </a:pP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128324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Ejemplos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94584"/>
          </a:xfrm>
        </p:spPr>
        <p:txBody>
          <a:bodyPr/>
          <a:lstStyle/>
          <a:p>
            <a:endParaRPr lang="es-MX" sz="2000" dirty="0" smtClean="0"/>
          </a:p>
          <a:p>
            <a:r>
              <a:rPr lang="es-MX" dirty="0" smtClean="0"/>
              <a:t>Temperatura de las 13 horas</a:t>
            </a:r>
          </a:p>
          <a:p>
            <a:endParaRPr lang="es-MX" dirty="0" smtClean="0"/>
          </a:p>
          <a:p>
            <a:pPr lvl="1"/>
            <a:r>
              <a:rPr lang="es-MX" dirty="0" smtClean="0"/>
              <a:t>temperatura[13]</a:t>
            </a:r>
          </a:p>
          <a:p>
            <a:pPr lvl="2"/>
            <a:r>
              <a:rPr lang="es-MX" dirty="0" smtClean="0"/>
              <a:t>El resultado sería 25</a:t>
            </a:r>
          </a:p>
          <a:p>
            <a:r>
              <a:rPr lang="es-MX" dirty="0" smtClean="0"/>
              <a:t>La temperatura más baja</a:t>
            </a:r>
          </a:p>
          <a:p>
            <a:pPr lvl="2"/>
            <a:r>
              <a:rPr lang="es-MX" dirty="0" smtClean="0"/>
              <a:t>Se encuentra en temperatura[4]</a:t>
            </a:r>
          </a:p>
          <a:p>
            <a:pPr lvl="2"/>
            <a:r>
              <a:rPr lang="es-MX" dirty="0" smtClean="0"/>
              <a:t>Cuyo contenido es 7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321189"/>
              </p:ext>
            </p:extLst>
          </p:nvPr>
        </p:nvGraphicFramePr>
        <p:xfrm>
          <a:off x="539552" y="2780928"/>
          <a:ext cx="7208520" cy="5760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  <a:gridCol w="300355"/>
              </a:tblGrid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17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25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25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23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23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19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7" name="Picture 3" descr="http://us.123rf.com/400wm/400/400/copacool/copacool1204/copacool120400132/13293173-termometro-aislado-en-blanco-grados-celsius-y-fahrenhe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764704"/>
            <a:ext cx="1584176" cy="194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459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Ejemplos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94584"/>
          </a:xfrm>
        </p:spPr>
        <p:txBody>
          <a:bodyPr/>
          <a:lstStyle/>
          <a:p>
            <a:r>
              <a:rPr lang="es-MX" dirty="0" smtClean="0"/>
              <a:t>La horas del reloj</a:t>
            </a:r>
          </a:p>
          <a:p>
            <a:pPr lvl="1"/>
            <a:endParaRPr lang="es-MX" dirty="0" smtClean="0"/>
          </a:p>
          <a:p>
            <a:pPr lvl="1"/>
            <a:endParaRPr lang="es-MX" dirty="0"/>
          </a:p>
          <a:p>
            <a:pPr lvl="1"/>
            <a:r>
              <a:rPr lang="es-MX" dirty="0" smtClean="0"/>
              <a:t>tiempo[0]</a:t>
            </a:r>
          </a:p>
          <a:p>
            <a:pPr lvl="2"/>
            <a:r>
              <a:rPr lang="es-MX" dirty="0" smtClean="0"/>
              <a:t>El resultado es 10</a:t>
            </a:r>
          </a:p>
          <a:p>
            <a:r>
              <a:rPr lang="es-MX" dirty="0" smtClean="0"/>
              <a:t>Los segundos del reloj</a:t>
            </a:r>
          </a:p>
          <a:p>
            <a:pPr lvl="1"/>
            <a:r>
              <a:rPr lang="es-MX" dirty="0" smtClean="0"/>
              <a:t>tiempo[2]</a:t>
            </a:r>
            <a:endParaRPr lang="es-MX" dirty="0" smtClean="0"/>
          </a:p>
          <a:p>
            <a:pPr lvl="2"/>
            <a:r>
              <a:rPr lang="es-MX" dirty="0" smtClean="0"/>
              <a:t>El resultado es 30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104794"/>
              </p:ext>
            </p:extLst>
          </p:nvPr>
        </p:nvGraphicFramePr>
        <p:xfrm>
          <a:off x="1691680" y="2348880"/>
          <a:ext cx="1790700" cy="885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6900"/>
                <a:gridCol w="596900"/>
                <a:gridCol w="596900"/>
              </a:tblGrid>
              <a:tr h="2952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</a:rPr>
                        <a:t>1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2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10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20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30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Hr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Min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 err="1">
                          <a:effectLst/>
                        </a:rPr>
                        <a:t>Seg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96952"/>
            <a:ext cx="33432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2027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23" y="764704"/>
            <a:ext cx="8548957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216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Ejercicios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94584"/>
          </a:xfrm>
        </p:spPr>
        <p:txBody>
          <a:bodyPr/>
          <a:lstStyle/>
          <a:p>
            <a:r>
              <a:rPr lang="es-MX" dirty="0" smtClean="0"/>
              <a:t>La calificación del ordinario</a:t>
            </a:r>
          </a:p>
          <a:p>
            <a:r>
              <a:rPr lang="es-MX" dirty="0" smtClean="0"/>
              <a:t>Los minutos del reloj</a:t>
            </a:r>
          </a:p>
          <a:p>
            <a:r>
              <a:rPr lang="es-MX" dirty="0" smtClean="0"/>
              <a:t>El año de la fecha</a:t>
            </a:r>
          </a:p>
          <a:p>
            <a:r>
              <a:rPr lang="es-MX" dirty="0" smtClean="0"/>
              <a:t>La temperatura de las 15 horas</a:t>
            </a:r>
          </a:p>
        </p:txBody>
      </p:sp>
    </p:spTree>
    <p:extLst>
      <p:ext uri="{BB962C8B-B14F-4D97-AF65-F5344CB8AC3E}">
        <p14:creationId xmlns:p14="http://schemas.microsoft.com/office/powerpoint/2010/main" val="1903364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13792"/>
            <a:ext cx="8136904" cy="1143000"/>
          </a:xfrm>
        </p:spPr>
        <p:txBody>
          <a:bodyPr/>
          <a:lstStyle/>
          <a:p>
            <a:r>
              <a:rPr lang="es-ES_tradnl" dirty="0" smtClean="0">
                <a:solidFill>
                  <a:srgbClr val="B08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om Casual" charset="0"/>
              </a:rPr>
              <a:t>Arreglos de varias dimensiones</a:t>
            </a:r>
            <a:endParaRPr lang="es-ES_tradnl" dirty="0">
              <a:solidFill>
                <a:srgbClr val="B08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Dom Casual" charset="0"/>
            </a:endParaRPr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690464"/>
            <a:ext cx="8928992" cy="483488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La </a:t>
            </a:r>
            <a:r>
              <a:rPr lang="es-ES_tradnl" sz="2800" dirty="0"/>
              <a:t>característica de una variable </a:t>
            </a:r>
            <a:r>
              <a:rPr lang="es-ES_tradnl" sz="2800" dirty="0" smtClean="0"/>
              <a:t>de tipo arreglo </a:t>
            </a:r>
            <a:r>
              <a:rPr lang="es-ES_tradnl" sz="2800" dirty="0"/>
              <a:t>son los corchetes([ ]). Una definición de variables que los incluya, indica que la variable es un </a:t>
            </a:r>
            <a:r>
              <a:rPr lang="es-ES_tradnl" sz="2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arreglo</a:t>
            </a:r>
            <a:r>
              <a:rPr lang="es-ES_tradnl" sz="2800" dirty="0"/>
              <a:t>. </a:t>
            </a:r>
          </a:p>
          <a:p>
            <a:pPr>
              <a:lnSpc>
                <a:spcPct val="90000"/>
              </a:lnSpc>
            </a:pPr>
            <a:endParaRPr lang="es-ES_tradnl" sz="1000" dirty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Cada par de corchetes le agrega una nueva dimensión al arreglo.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Una dimensión:      tipo arreglo[</a:t>
            </a:r>
            <a:r>
              <a:rPr lang="es-ES_tradnl" sz="2400" dirty="0" err="1" smtClean="0"/>
              <a:t>tam</a:t>
            </a:r>
            <a:r>
              <a:rPr lang="es-ES_tradnl" sz="2400" dirty="0" smtClean="0"/>
              <a:t>];</a:t>
            </a:r>
            <a:endParaRPr lang="es-ES_tradnl" sz="2400" dirty="0"/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Dos dimensiones:  tipo arreglo[tam1][tam2];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Tres dimensiones: tipo arreglo[tam1][tam2][tam3];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N dimensiones:      tipo arreglo[tam1][tam2][tam3]…[</a:t>
            </a:r>
            <a:r>
              <a:rPr lang="es-ES_tradnl" sz="2400" dirty="0" err="1" smtClean="0"/>
              <a:t>tamN</a:t>
            </a:r>
            <a:r>
              <a:rPr lang="es-ES_tradnl" sz="2400" dirty="0" smtClean="0"/>
              <a:t>];</a:t>
            </a:r>
          </a:p>
          <a:p>
            <a:pPr>
              <a:lnSpc>
                <a:spcPct val="90000"/>
              </a:lnSpc>
            </a:pP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1706792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7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7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7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1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Ejemplos: Arreglos de varias dimensiones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/>
              <a:t>int</a:t>
            </a:r>
            <a:r>
              <a:rPr lang="es-MX" dirty="0" smtClean="0"/>
              <a:t> A[5];</a:t>
            </a:r>
          </a:p>
          <a:p>
            <a:endParaRPr lang="es-MX" dirty="0"/>
          </a:p>
          <a:p>
            <a:r>
              <a:rPr lang="es-MX" dirty="0" err="1" smtClean="0"/>
              <a:t>int</a:t>
            </a:r>
            <a:r>
              <a:rPr lang="es-MX" dirty="0" smtClean="0"/>
              <a:t> B[2][3];</a:t>
            </a:r>
          </a:p>
          <a:p>
            <a:endParaRPr lang="es-MX" dirty="0" smtClean="0"/>
          </a:p>
          <a:p>
            <a:endParaRPr lang="es-MX" dirty="0"/>
          </a:p>
          <a:p>
            <a:r>
              <a:rPr lang="es-MX" dirty="0" err="1"/>
              <a:t>int</a:t>
            </a:r>
            <a:r>
              <a:rPr lang="es-MX" dirty="0"/>
              <a:t> C</a:t>
            </a:r>
            <a:r>
              <a:rPr lang="es-MX" dirty="0" smtClean="0"/>
              <a:t>[2][2][2];</a:t>
            </a:r>
            <a:endParaRPr lang="es-ES" dirty="0"/>
          </a:p>
          <a:p>
            <a:endParaRPr lang="es-E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924944"/>
            <a:ext cx="2880320" cy="124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532" y="2060848"/>
            <a:ext cx="4942812" cy="50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 descr="Resultado de imagen para cub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080920">
            <a:off x="5364088" y="4503412"/>
            <a:ext cx="1252538" cy="142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Elipse"/>
          <p:cNvSpPr/>
          <p:nvPr/>
        </p:nvSpPr>
        <p:spPr>
          <a:xfrm>
            <a:off x="5742130" y="4941168"/>
            <a:ext cx="486054" cy="513348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" name="6 Conector recto de flecha"/>
          <p:cNvCxnSpPr>
            <a:endCxn id="4" idx="2"/>
          </p:cNvCxnSpPr>
          <p:nvPr/>
        </p:nvCxnSpPr>
        <p:spPr>
          <a:xfrm flipV="1">
            <a:off x="4644008" y="5197842"/>
            <a:ext cx="1098122" cy="10336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638236" y="507589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C[0][0][0]</a:t>
            </a:r>
            <a:endParaRPr lang="es-ES" dirty="0"/>
          </a:p>
        </p:txBody>
      </p:sp>
      <p:sp>
        <p:nvSpPr>
          <p:cNvPr id="13" name="12 Elipse"/>
          <p:cNvSpPr/>
          <p:nvPr/>
        </p:nvSpPr>
        <p:spPr>
          <a:xfrm>
            <a:off x="5724128" y="4401108"/>
            <a:ext cx="324036" cy="396044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4" name="13 Conector recto de flecha"/>
          <p:cNvCxnSpPr>
            <a:stCxn id="17" idx="1"/>
          </p:cNvCxnSpPr>
          <p:nvPr/>
        </p:nvCxnSpPr>
        <p:spPr>
          <a:xfrm flipH="1" flipV="1">
            <a:off x="5990358" y="4599130"/>
            <a:ext cx="1061222" cy="9465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7051580" y="450912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C[0][1][1]</a:t>
            </a:r>
            <a:endParaRPr lang="es-ES" dirty="0"/>
          </a:p>
        </p:txBody>
      </p:sp>
      <p:sp>
        <p:nvSpPr>
          <p:cNvPr id="22" name="21 Elipse"/>
          <p:cNvSpPr/>
          <p:nvPr/>
        </p:nvSpPr>
        <p:spPr>
          <a:xfrm>
            <a:off x="6340892" y="5265204"/>
            <a:ext cx="324036" cy="396044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22 Conector recto de flecha"/>
          <p:cNvCxnSpPr>
            <a:stCxn id="24" idx="1"/>
          </p:cNvCxnSpPr>
          <p:nvPr/>
        </p:nvCxnSpPr>
        <p:spPr>
          <a:xfrm flipH="1" flipV="1">
            <a:off x="6607122" y="5463226"/>
            <a:ext cx="804498" cy="8536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7411620" y="536392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C[1][1][0]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64421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341784"/>
            <a:ext cx="7772400" cy="1143000"/>
          </a:xfrm>
        </p:spPr>
        <p:txBody>
          <a:bodyPr/>
          <a:lstStyle/>
          <a:p>
            <a:r>
              <a:rPr lang="es-ES_tradnl" dirty="0">
                <a:solidFill>
                  <a:srgbClr val="B08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om Casual" charset="0"/>
              </a:rPr>
              <a:t>Arreglos</a:t>
            </a:r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278688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dirty="0"/>
              <a:t>La estructura </a:t>
            </a:r>
            <a:r>
              <a:rPr lang="es-ES_tradnl" sz="2800" dirty="0" smtClean="0"/>
              <a:t>de control inseparable </a:t>
            </a:r>
            <a:r>
              <a:rPr lang="es-ES_tradnl" sz="2800" dirty="0"/>
              <a:t>de los arreglos es el ciclo </a:t>
            </a:r>
            <a:r>
              <a:rPr lang="es-ES_tradnl" sz="2800" b="1" dirty="0" err="1">
                <a:solidFill>
                  <a:schemeClr val="tx1">
                    <a:lumMod val="90000"/>
                    <a:lumOff val="10000"/>
                  </a:schemeClr>
                </a:solidFill>
              </a:rPr>
              <a:t>for</a:t>
            </a:r>
            <a:r>
              <a:rPr lang="es-ES_tradnl" sz="2800" dirty="0"/>
              <a:t>. La mayoría de los problemas de arreglos son codificados con una estructura básica de </a:t>
            </a:r>
            <a:r>
              <a:rPr lang="es-ES_tradnl" sz="2800" b="1" dirty="0" err="1">
                <a:solidFill>
                  <a:schemeClr val="tx1">
                    <a:lumMod val="90000"/>
                    <a:lumOff val="10000"/>
                  </a:schemeClr>
                </a:solidFill>
              </a:rPr>
              <a:t>for</a:t>
            </a:r>
            <a:r>
              <a:rPr lang="es-ES_tradnl" sz="2800" dirty="0"/>
              <a:t> :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sz="2800" dirty="0" err="1"/>
              <a:t>for</a:t>
            </a:r>
            <a:r>
              <a:rPr lang="es-ES_tradnl" sz="2800" dirty="0"/>
              <a:t> (</a:t>
            </a:r>
            <a:r>
              <a:rPr lang="es-ES_tradnl" sz="2800" b="1" dirty="0">
                <a:solidFill>
                  <a:srgbClr val="FFC000"/>
                </a:solidFill>
              </a:rPr>
              <a:t>i</a:t>
            </a:r>
            <a:r>
              <a:rPr lang="es-ES_tradnl" sz="2800" dirty="0"/>
              <a:t>=</a:t>
            </a:r>
            <a:r>
              <a:rPr lang="es-ES_tradnl" sz="2800" dirty="0">
                <a:solidFill>
                  <a:srgbClr val="000000"/>
                </a:solidFill>
              </a:rPr>
              <a:t>0</a:t>
            </a:r>
            <a:r>
              <a:rPr lang="es-ES_tradnl" sz="2800" dirty="0"/>
              <a:t>; </a:t>
            </a:r>
            <a:r>
              <a:rPr lang="es-ES_tradnl" sz="2800" b="1" dirty="0" smtClean="0">
                <a:solidFill>
                  <a:srgbClr val="FFC000"/>
                </a:solidFill>
              </a:rPr>
              <a:t>i</a:t>
            </a:r>
            <a:r>
              <a:rPr lang="es-ES_tradnl" sz="2800" dirty="0" smtClean="0"/>
              <a:t>&lt;</a:t>
            </a:r>
            <a:r>
              <a:rPr lang="es-ES_tradnl" sz="2800" dirty="0" err="1" smtClean="0"/>
              <a:t>tam</a:t>
            </a:r>
            <a:r>
              <a:rPr lang="es-ES_tradnl" sz="2800" dirty="0" smtClean="0"/>
              <a:t>; </a:t>
            </a:r>
            <a:r>
              <a:rPr lang="es-ES_tradnl" sz="2800" b="1" dirty="0">
                <a:solidFill>
                  <a:srgbClr val="FFC000"/>
                </a:solidFill>
              </a:rPr>
              <a:t>i</a:t>
            </a:r>
            <a:r>
              <a:rPr lang="es-ES_tradnl" sz="2800" dirty="0"/>
              <a:t>++) {   } </a:t>
            </a:r>
          </a:p>
          <a:p>
            <a:pPr>
              <a:lnSpc>
                <a:spcPct val="90000"/>
              </a:lnSpc>
            </a:pPr>
            <a:endParaRPr lang="es-ES_tradnl" sz="800" dirty="0"/>
          </a:p>
          <a:p>
            <a:pPr>
              <a:lnSpc>
                <a:spcPct val="90000"/>
              </a:lnSpc>
            </a:pPr>
            <a:r>
              <a:rPr lang="es-ES_tradnl" sz="2800" dirty="0"/>
              <a:t>en donde la variable del ciclo (</a:t>
            </a:r>
            <a:r>
              <a:rPr lang="es-ES_tradnl" sz="2800" b="1" dirty="0">
                <a:solidFill>
                  <a:srgbClr val="FFC000"/>
                </a:solidFill>
              </a:rPr>
              <a:t>i</a:t>
            </a:r>
            <a:r>
              <a:rPr lang="es-ES_tradnl" sz="2800" dirty="0"/>
              <a:t>) toma los valores: 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sz="2800" b="1" dirty="0">
                <a:solidFill>
                  <a:srgbClr val="00B050"/>
                </a:solidFill>
              </a:rPr>
              <a:t>0, 1, 2, ... , n-1 </a:t>
            </a:r>
          </a:p>
          <a:p>
            <a:pPr>
              <a:lnSpc>
                <a:spcPct val="90000"/>
              </a:lnSpc>
            </a:pPr>
            <a:r>
              <a:rPr lang="es-ES_tradnl" sz="2800" dirty="0"/>
              <a:t>que son </a:t>
            </a:r>
            <a:r>
              <a:rPr lang="es-ES_tradnl" sz="2800" dirty="0" smtClean="0"/>
              <a:t>los índices del </a:t>
            </a:r>
            <a:r>
              <a:rPr lang="es-ES_tradnl" sz="2800" dirty="0"/>
              <a:t>arreglo. </a:t>
            </a:r>
            <a:endParaRPr lang="es-ES_tradnl" sz="2800" dirty="0" smtClean="0"/>
          </a:p>
        </p:txBody>
      </p:sp>
    </p:spTree>
    <p:extLst>
      <p:ext uri="{BB962C8B-B14F-4D97-AF65-F5344CB8AC3E}">
        <p14:creationId xmlns:p14="http://schemas.microsoft.com/office/powerpoint/2010/main" val="928368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02" y="2887639"/>
            <a:ext cx="420052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304800"/>
            <a:ext cx="7772400" cy="1143000"/>
          </a:xfrm>
        </p:spPr>
        <p:txBody>
          <a:bodyPr/>
          <a:lstStyle/>
          <a:p>
            <a:r>
              <a:rPr lang="es-ES_tradnl" dirty="0">
                <a:solidFill>
                  <a:srgbClr val="B08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om Casual" charset="0"/>
              </a:rPr>
              <a:t>Ejemplo 1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8451850" cy="42894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_tradnl" sz="2400" dirty="0" smtClean="0"/>
          </a:p>
          <a:p>
            <a:pPr>
              <a:lnSpc>
                <a:spcPct val="90000"/>
              </a:lnSpc>
            </a:pPr>
            <a:r>
              <a:rPr lang="es-ES_tradnl" sz="2400" dirty="0" smtClean="0"/>
              <a:t>Función </a:t>
            </a:r>
            <a:r>
              <a:rPr lang="es-ES_tradnl" sz="2400" b="1" dirty="0">
                <a:solidFill>
                  <a:srgbClr val="00B050"/>
                </a:solidFill>
              </a:rPr>
              <a:t>inicializa</a:t>
            </a:r>
            <a:r>
              <a:rPr lang="es-ES_tradnl" sz="2400" dirty="0"/>
              <a:t>, que recibe un arreglo de </a:t>
            </a:r>
            <a:r>
              <a:rPr lang="es-ES_tradnl" sz="2400" dirty="0">
                <a:solidFill>
                  <a:srgbClr val="00B050"/>
                </a:solidFill>
              </a:rPr>
              <a:t>10</a:t>
            </a:r>
            <a:r>
              <a:rPr lang="es-ES_tradnl" sz="2400" dirty="0"/>
              <a:t> valores enteros y le asigna </a:t>
            </a:r>
            <a:r>
              <a:rPr lang="es-ES_tradnl" sz="2400" dirty="0" smtClean="0"/>
              <a:t>el </a:t>
            </a:r>
            <a:r>
              <a:rPr lang="es-ES_tradnl" sz="2400" dirty="0"/>
              <a:t>número de su localidad.</a:t>
            </a:r>
          </a:p>
          <a:p>
            <a:pPr marL="0" indent="0">
              <a:lnSpc>
                <a:spcPct val="90000"/>
              </a:lnSpc>
              <a:buNone/>
            </a:pPr>
            <a:endParaRPr lang="es-ES_tradnl" sz="2400" dirty="0"/>
          </a:p>
        </p:txBody>
      </p:sp>
      <p:grpSp>
        <p:nvGrpSpPr>
          <p:cNvPr id="448568" name="Group 56"/>
          <p:cNvGrpSpPr>
            <a:grpSpLocks/>
          </p:cNvGrpSpPr>
          <p:nvPr/>
        </p:nvGrpSpPr>
        <p:grpSpPr bwMode="auto">
          <a:xfrm>
            <a:off x="3563888" y="4736778"/>
            <a:ext cx="5013325" cy="900112"/>
            <a:chOff x="2458" y="3321"/>
            <a:chExt cx="3158" cy="567"/>
          </a:xfrm>
        </p:grpSpPr>
        <p:grpSp>
          <p:nvGrpSpPr>
            <p:cNvPr id="448526" name="Group 14"/>
            <p:cNvGrpSpPr>
              <a:grpSpLocks/>
            </p:cNvGrpSpPr>
            <p:nvPr/>
          </p:nvGrpSpPr>
          <p:grpSpPr bwMode="auto">
            <a:xfrm>
              <a:off x="2736" y="3336"/>
              <a:ext cx="2880" cy="288"/>
              <a:chOff x="2736" y="2688"/>
              <a:chExt cx="2880" cy="288"/>
            </a:xfrm>
          </p:grpSpPr>
          <p:sp>
            <p:nvSpPr>
              <p:cNvPr id="448516" name="Rectangle 4"/>
              <p:cNvSpPr>
                <a:spLocks noChangeArrowheads="1"/>
              </p:cNvSpPr>
              <p:nvPr/>
            </p:nvSpPr>
            <p:spPr bwMode="auto">
              <a:xfrm>
                <a:off x="2736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48517" name="Rectangle 5"/>
              <p:cNvSpPr>
                <a:spLocks noChangeArrowheads="1"/>
              </p:cNvSpPr>
              <p:nvPr/>
            </p:nvSpPr>
            <p:spPr bwMode="auto">
              <a:xfrm>
                <a:off x="3024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48518" name="Rectangle 6"/>
              <p:cNvSpPr>
                <a:spLocks noChangeArrowheads="1"/>
              </p:cNvSpPr>
              <p:nvPr/>
            </p:nvSpPr>
            <p:spPr bwMode="auto">
              <a:xfrm>
                <a:off x="3312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48519" name="Rectangle 7"/>
              <p:cNvSpPr>
                <a:spLocks noChangeArrowheads="1"/>
              </p:cNvSpPr>
              <p:nvPr/>
            </p:nvSpPr>
            <p:spPr bwMode="auto">
              <a:xfrm>
                <a:off x="3600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48520" name="Rectangle 8"/>
              <p:cNvSpPr>
                <a:spLocks noChangeArrowheads="1"/>
              </p:cNvSpPr>
              <p:nvPr/>
            </p:nvSpPr>
            <p:spPr bwMode="auto">
              <a:xfrm>
                <a:off x="3888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48521" name="Rectangle 9"/>
              <p:cNvSpPr>
                <a:spLocks noChangeArrowheads="1"/>
              </p:cNvSpPr>
              <p:nvPr/>
            </p:nvSpPr>
            <p:spPr bwMode="auto">
              <a:xfrm>
                <a:off x="4176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48522" name="Rectangle 10"/>
              <p:cNvSpPr>
                <a:spLocks noChangeArrowheads="1"/>
              </p:cNvSpPr>
              <p:nvPr/>
            </p:nvSpPr>
            <p:spPr bwMode="auto">
              <a:xfrm>
                <a:off x="4464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48523" name="Rectangle 11"/>
              <p:cNvSpPr>
                <a:spLocks noChangeArrowheads="1"/>
              </p:cNvSpPr>
              <p:nvPr/>
            </p:nvSpPr>
            <p:spPr bwMode="auto">
              <a:xfrm>
                <a:off x="5328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48524" name="Rectangle 12"/>
              <p:cNvSpPr>
                <a:spLocks noChangeArrowheads="1"/>
              </p:cNvSpPr>
              <p:nvPr/>
            </p:nvSpPr>
            <p:spPr bwMode="auto">
              <a:xfrm>
                <a:off x="4752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48525" name="Rectangle 13"/>
              <p:cNvSpPr>
                <a:spLocks noChangeArrowheads="1"/>
              </p:cNvSpPr>
              <p:nvPr/>
            </p:nvSpPr>
            <p:spPr bwMode="auto">
              <a:xfrm>
                <a:off x="5040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448528" name="Rectangle 16"/>
            <p:cNvSpPr>
              <a:spLocks noChangeArrowheads="1"/>
            </p:cNvSpPr>
            <p:nvPr/>
          </p:nvSpPr>
          <p:spPr bwMode="auto">
            <a:xfrm>
              <a:off x="2736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48529" name="Rectangle 17"/>
            <p:cNvSpPr>
              <a:spLocks noChangeArrowheads="1"/>
            </p:cNvSpPr>
            <p:nvPr/>
          </p:nvSpPr>
          <p:spPr bwMode="auto">
            <a:xfrm>
              <a:off x="3024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8530" name="Rectangle 18"/>
            <p:cNvSpPr>
              <a:spLocks noChangeArrowheads="1"/>
            </p:cNvSpPr>
            <p:nvPr/>
          </p:nvSpPr>
          <p:spPr bwMode="auto">
            <a:xfrm>
              <a:off x="3312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48531" name="Rectangle 19"/>
            <p:cNvSpPr>
              <a:spLocks noChangeArrowheads="1"/>
            </p:cNvSpPr>
            <p:nvPr/>
          </p:nvSpPr>
          <p:spPr bwMode="auto">
            <a:xfrm>
              <a:off x="3600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48532" name="Rectangle 20"/>
            <p:cNvSpPr>
              <a:spLocks noChangeArrowheads="1"/>
            </p:cNvSpPr>
            <p:nvPr/>
          </p:nvSpPr>
          <p:spPr bwMode="auto">
            <a:xfrm>
              <a:off x="3888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48533" name="Rectangle 21"/>
            <p:cNvSpPr>
              <a:spLocks noChangeArrowheads="1"/>
            </p:cNvSpPr>
            <p:nvPr/>
          </p:nvSpPr>
          <p:spPr bwMode="auto">
            <a:xfrm>
              <a:off x="4176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48534" name="Rectangle 22"/>
            <p:cNvSpPr>
              <a:spLocks noChangeArrowheads="1"/>
            </p:cNvSpPr>
            <p:nvPr/>
          </p:nvSpPr>
          <p:spPr bwMode="auto">
            <a:xfrm>
              <a:off x="4464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48535" name="Rectangle 23"/>
            <p:cNvSpPr>
              <a:spLocks noChangeArrowheads="1"/>
            </p:cNvSpPr>
            <p:nvPr/>
          </p:nvSpPr>
          <p:spPr bwMode="auto">
            <a:xfrm>
              <a:off x="5328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48536" name="Rectangle 24"/>
            <p:cNvSpPr>
              <a:spLocks noChangeArrowheads="1"/>
            </p:cNvSpPr>
            <p:nvPr/>
          </p:nvSpPr>
          <p:spPr bwMode="auto">
            <a:xfrm>
              <a:off x="4752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48537" name="Rectangle 25"/>
            <p:cNvSpPr>
              <a:spLocks noChangeArrowheads="1"/>
            </p:cNvSpPr>
            <p:nvPr/>
          </p:nvSpPr>
          <p:spPr bwMode="auto">
            <a:xfrm>
              <a:off x="5040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48538" name="Text Box 26"/>
            <p:cNvSpPr txBox="1">
              <a:spLocks noChangeArrowheads="1"/>
            </p:cNvSpPr>
            <p:nvPr/>
          </p:nvSpPr>
          <p:spPr bwMode="auto">
            <a:xfrm>
              <a:off x="2458" y="3321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</p:grpSp>
      <p:grpSp>
        <p:nvGrpSpPr>
          <p:cNvPr id="448592" name="Group 80"/>
          <p:cNvGrpSpPr>
            <a:grpSpLocks/>
          </p:cNvGrpSpPr>
          <p:nvPr/>
        </p:nvGrpSpPr>
        <p:grpSpPr bwMode="auto">
          <a:xfrm>
            <a:off x="3563888" y="3789040"/>
            <a:ext cx="5013325" cy="1847850"/>
            <a:chOff x="-1488" y="2736"/>
            <a:chExt cx="3158" cy="1164"/>
          </a:xfrm>
        </p:grpSpPr>
        <p:sp>
          <p:nvSpPr>
            <p:cNvPr id="448545" name="Rectangle 33"/>
            <p:cNvSpPr>
              <a:spLocks noChangeArrowheads="1"/>
            </p:cNvSpPr>
            <p:nvPr/>
          </p:nvSpPr>
          <p:spPr bwMode="auto">
            <a:xfrm>
              <a:off x="-1210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546" name="Rectangle 34"/>
            <p:cNvSpPr>
              <a:spLocks noChangeArrowheads="1"/>
            </p:cNvSpPr>
            <p:nvPr/>
          </p:nvSpPr>
          <p:spPr bwMode="auto">
            <a:xfrm>
              <a:off x="-922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47" name="Rectangle 35"/>
            <p:cNvSpPr>
              <a:spLocks noChangeArrowheads="1"/>
            </p:cNvSpPr>
            <p:nvPr/>
          </p:nvSpPr>
          <p:spPr bwMode="auto">
            <a:xfrm>
              <a:off x="-634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48" name="Rectangle 36"/>
            <p:cNvSpPr>
              <a:spLocks noChangeArrowheads="1"/>
            </p:cNvSpPr>
            <p:nvPr/>
          </p:nvSpPr>
          <p:spPr bwMode="auto">
            <a:xfrm>
              <a:off x="-346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49" name="Rectangle 37"/>
            <p:cNvSpPr>
              <a:spLocks noChangeArrowheads="1"/>
            </p:cNvSpPr>
            <p:nvPr/>
          </p:nvSpPr>
          <p:spPr bwMode="auto">
            <a:xfrm>
              <a:off x="-58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50" name="Rectangle 38"/>
            <p:cNvSpPr>
              <a:spLocks noChangeArrowheads="1"/>
            </p:cNvSpPr>
            <p:nvPr/>
          </p:nvSpPr>
          <p:spPr bwMode="auto">
            <a:xfrm>
              <a:off x="230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51" name="Rectangle 39"/>
            <p:cNvSpPr>
              <a:spLocks noChangeArrowheads="1"/>
            </p:cNvSpPr>
            <p:nvPr/>
          </p:nvSpPr>
          <p:spPr bwMode="auto">
            <a:xfrm>
              <a:off x="518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52" name="Rectangle 40"/>
            <p:cNvSpPr>
              <a:spLocks noChangeArrowheads="1"/>
            </p:cNvSpPr>
            <p:nvPr/>
          </p:nvSpPr>
          <p:spPr bwMode="auto">
            <a:xfrm>
              <a:off x="1382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53" name="Rectangle 41"/>
            <p:cNvSpPr>
              <a:spLocks noChangeArrowheads="1"/>
            </p:cNvSpPr>
            <p:nvPr/>
          </p:nvSpPr>
          <p:spPr bwMode="auto">
            <a:xfrm>
              <a:off x="806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54" name="Rectangle 42"/>
            <p:cNvSpPr>
              <a:spLocks noChangeArrowheads="1"/>
            </p:cNvSpPr>
            <p:nvPr/>
          </p:nvSpPr>
          <p:spPr bwMode="auto">
            <a:xfrm>
              <a:off x="1094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55" name="Rectangle 43"/>
            <p:cNvSpPr>
              <a:spLocks noChangeArrowheads="1"/>
            </p:cNvSpPr>
            <p:nvPr/>
          </p:nvSpPr>
          <p:spPr bwMode="auto">
            <a:xfrm>
              <a:off x="-1210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48556" name="Rectangle 44"/>
            <p:cNvSpPr>
              <a:spLocks noChangeArrowheads="1"/>
            </p:cNvSpPr>
            <p:nvPr/>
          </p:nvSpPr>
          <p:spPr bwMode="auto">
            <a:xfrm>
              <a:off x="-922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8557" name="Rectangle 45"/>
            <p:cNvSpPr>
              <a:spLocks noChangeArrowheads="1"/>
            </p:cNvSpPr>
            <p:nvPr/>
          </p:nvSpPr>
          <p:spPr bwMode="auto">
            <a:xfrm>
              <a:off x="-634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48558" name="Rectangle 46"/>
            <p:cNvSpPr>
              <a:spLocks noChangeArrowheads="1"/>
            </p:cNvSpPr>
            <p:nvPr/>
          </p:nvSpPr>
          <p:spPr bwMode="auto">
            <a:xfrm>
              <a:off x="-346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48559" name="Rectangle 47"/>
            <p:cNvSpPr>
              <a:spLocks noChangeArrowheads="1"/>
            </p:cNvSpPr>
            <p:nvPr/>
          </p:nvSpPr>
          <p:spPr bwMode="auto">
            <a:xfrm>
              <a:off x="-58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48560" name="Rectangle 48"/>
            <p:cNvSpPr>
              <a:spLocks noChangeArrowheads="1"/>
            </p:cNvSpPr>
            <p:nvPr/>
          </p:nvSpPr>
          <p:spPr bwMode="auto">
            <a:xfrm>
              <a:off x="230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48561" name="Rectangle 49"/>
            <p:cNvSpPr>
              <a:spLocks noChangeArrowheads="1"/>
            </p:cNvSpPr>
            <p:nvPr/>
          </p:nvSpPr>
          <p:spPr bwMode="auto">
            <a:xfrm>
              <a:off x="518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48562" name="Rectangle 50"/>
            <p:cNvSpPr>
              <a:spLocks noChangeArrowheads="1"/>
            </p:cNvSpPr>
            <p:nvPr/>
          </p:nvSpPr>
          <p:spPr bwMode="auto">
            <a:xfrm>
              <a:off x="1382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48563" name="Rectangle 51"/>
            <p:cNvSpPr>
              <a:spLocks noChangeArrowheads="1"/>
            </p:cNvSpPr>
            <p:nvPr/>
          </p:nvSpPr>
          <p:spPr bwMode="auto">
            <a:xfrm>
              <a:off x="806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48564" name="Rectangle 52"/>
            <p:cNvSpPr>
              <a:spLocks noChangeArrowheads="1"/>
            </p:cNvSpPr>
            <p:nvPr/>
          </p:nvSpPr>
          <p:spPr bwMode="auto">
            <a:xfrm>
              <a:off x="1094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48565" name="Text Box 53"/>
            <p:cNvSpPr txBox="1">
              <a:spLocks noChangeArrowheads="1"/>
            </p:cNvSpPr>
            <p:nvPr/>
          </p:nvSpPr>
          <p:spPr bwMode="auto">
            <a:xfrm>
              <a:off x="-1488" y="3333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48566" name="Line 54"/>
            <p:cNvSpPr>
              <a:spLocks noChangeShapeType="1"/>
            </p:cNvSpPr>
            <p:nvPr/>
          </p:nvSpPr>
          <p:spPr bwMode="auto">
            <a:xfrm>
              <a:off x="-1066" y="2988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67" name="Text Box 55"/>
            <p:cNvSpPr txBox="1">
              <a:spLocks noChangeArrowheads="1"/>
            </p:cNvSpPr>
            <p:nvPr/>
          </p:nvSpPr>
          <p:spPr bwMode="auto">
            <a:xfrm>
              <a:off x="-1236" y="273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i=0</a:t>
              </a:r>
            </a:p>
          </p:txBody>
        </p:sp>
      </p:grpSp>
      <p:grpSp>
        <p:nvGrpSpPr>
          <p:cNvPr id="448622" name="Group 110"/>
          <p:cNvGrpSpPr>
            <a:grpSpLocks/>
          </p:cNvGrpSpPr>
          <p:nvPr/>
        </p:nvGrpSpPr>
        <p:grpSpPr bwMode="auto">
          <a:xfrm>
            <a:off x="3563888" y="3789040"/>
            <a:ext cx="5013325" cy="1847850"/>
            <a:chOff x="-1248" y="1056"/>
            <a:chExt cx="3158" cy="1164"/>
          </a:xfrm>
        </p:grpSpPr>
        <p:sp>
          <p:nvSpPr>
            <p:cNvPr id="448597" name="Rectangle 85"/>
            <p:cNvSpPr>
              <a:spLocks noChangeArrowheads="1"/>
            </p:cNvSpPr>
            <p:nvPr/>
          </p:nvSpPr>
          <p:spPr bwMode="auto">
            <a:xfrm>
              <a:off x="-970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598" name="Rectangle 86"/>
            <p:cNvSpPr>
              <a:spLocks noChangeArrowheads="1"/>
            </p:cNvSpPr>
            <p:nvPr/>
          </p:nvSpPr>
          <p:spPr bwMode="auto">
            <a:xfrm>
              <a:off x="-682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599" name="Rectangle 87"/>
            <p:cNvSpPr>
              <a:spLocks noChangeArrowheads="1"/>
            </p:cNvSpPr>
            <p:nvPr/>
          </p:nvSpPr>
          <p:spPr bwMode="auto">
            <a:xfrm>
              <a:off x="-394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00" name="Rectangle 88"/>
            <p:cNvSpPr>
              <a:spLocks noChangeArrowheads="1"/>
            </p:cNvSpPr>
            <p:nvPr/>
          </p:nvSpPr>
          <p:spPr bwMode="auto">
            <a:xfrm>
              <a:off x="-106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01" name="Rectangle 89"/>
            <p:cNvSpPr>
              <a:spLocks noChangeArrowheads="1"/>
            </p:cNvSpPr>
            <p:nvPr/>
          </p:nvSpPr>
          <p:spPr bwMode="auto">
            <a:xfrm>
              <a:off x="182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02" name="Rectangle 90"/>
            <p:cNvSpPr>
              <a:spLocks noChangeArrowheads="1"/>
            </p:cNvSpPr>
            <p:nvPr/>
          </p:nvSpPr>
          <p:spPr bwMode="auto">
            <a:xfrm>
              <a:off x="470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03" name="Rectangle 91"/>
            <p:cNvSpPr>
              <a:spLocks noChangeArrowheads="1"/>
            </p:cNvSpPr>
            <p:nvPr/>
          </p:nvSpPr>
          <p:spPr bwMode="auto">
            <a:xfrm>
              <a:off x="758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04" name="Rectangle 92"/>
            <p:cNvSpPr>
              <a:spLocks noChangeArrowheads="1"/>
            </p:cNvSpPr>
            <p:nvPr/>
          </p:nvSpPr>
          <p:spPr bwMode="auto">
            <a:xfrm>
              <a:off x="1622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05" name="Rectangle 93"/>
            <p:cNvSpPr>
              <a:spLocks noChangeArrowheads="1"/>
            </p:cNvSpPr>
            <p:nvPr/>
          </p:nvSpPr>
          <p:spPr bwMode="auto">
            <a:xfrm>
              <a:off x="1046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06" name="Rectangle 94"/>
            <p:cNvSpPr>
              <a:spLocks noChangeArrowheads="1"/>
            </p:cNvSpPr>
            <p:nvPr/>
          </p:nvSpPr>
          <p:spPr bwMode="auto">
            <a:xfrm>
              <a:off x="1334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07" name="Rectangle 95"/>
            <p:cNvSpPr>
              <a:spLocks noChangeArrowheads="1"/>
            </p:cNvSpPr>
            <p:nvPr/>
          </p:nvSpPr>
          <p:spPr bwMode="auto">
            <a:xfrm>
              <a:off x="-970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48608" name="Rectangle 96"/>
            <p:cNvSpPr>
              <a:spLocks noChangeArrowheads="1"/>
            </p:cNvSpPr>
            <p:nvPr/>
          </p:nvSpPr>
          <p:spPr bwMode="auto">
            <a:xfrm>
              <a:off x="-682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8609" name="Rectangle 97"/>
            <p:cNvSpPr>
              <a:spLocks noChangeArrowheads="1"/>
            </p:cNvSpPr>
            <p:nvPr/>
          </p:nvSpPr>
          <p:spPr bwMode="auto">
            <a:xfrm>
              <a:off x="-394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48610" name="Rectangle 98"/>
            <p:cNvSpPr>
              <a:spLocks noChangeArrowheads="1"/>
            </p:cNvSpPr>
            <p:nvPr/>
          </p:nvSpPr>
          <p:spPr bwMode="auto">
            <a:xfrm>
              <a:off x="-106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48611" name="Rectangle 99"/>
            <p:cNvSpPr>
              <a:spLocks noChangeArrowheads="1"/>
            </p:cNvSpPr>
            <p:nvPr/>
          </p:nvSpPr>
          <p:spPr bwMode="auto">
            <a:xfrm>
              <a:off x="182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48612" name="Rectangle 100"/>
            <p:cNvSpPr>
              <a:spLocks noChangeArrowheads="1"/>
            </p:cNvSpPr>
            <p:nvPr/>
          </p:nvSpPr>
          <p:spPr bwMode="auto">
            <a:xfrm>
              <a:off x="470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48613" name="Rectangle 101"/>
            <p:cNvSpPr>
              <a:spLocks noChangeArrowheads="1"/>
            </p:cNvSpPr>
            <p:nvPr/>
          </p:nvSpPr>
          <p:spPr bwMode="auto">
            <a:xfrm>
              <a:off x="758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48614" name="Rectangle 102"/>
            <p:cNvSpPr>
              <a:spLocks noChangeArrowheads="1"/>
            </p:cNvSpPr>
            <p:nvPr/>
          </p:nvSpPr>
          <p:spPr bwMode="auto">
            <a:xfrm>
              <a:off x="1622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48615" name="Rectangle 103"/>
            <p:cNvSpPr>
              <a:spLocks noChangeArrowheads="1"/>
            </p:cNvSpPr>
            <p:nvPr/>
          </p:nvSpPr>
          <p:spPr bwMode="auto">
            <a:xfrm>
              <a:off x="1046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48616" name="Rectangle 104"/>
            <p:cNvSpPr>
              <a:spLocks noChangeArrowheads="1"/>
            </p:cNvSpPr>
            <p:nvPr/>
          </p:nvSpPr>
          <p:spPr bwMode="auto">
            <a:xfrm>
              <a:off x="1334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48617" name="Text Box 105"/>
            <p:cNvSpPr txBox="1">
              <a:spLocks noChangeArrowheads="1"/>
            </p:cNvSpPr>
            <p:nvPr/>
          </p:nvSpPr>
          <p:spPr bwMode="auto">
            <a:xfrm>
              <a:off x="-1248" y="1653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48618" name="Text Box 106"/>
            <p:cNvSpPr txBox="1">
              <a:spLocks noChangeArrowheads="1"/>
            </p:cNvSpPr>
            <p:nvPr/>
          </p:nvSpPr>
          <p:spPr bwMode="auto">
            <a:xfrm>
              <a:off x="-996" y="105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48619" name="Line 107"/>
            <p:cNvSpPr>
              <a:spLocks noChangeShapeType="1"/>
            </p:cNvSpPr>
            <p:nvPr/>
          </p:nvSpPr>
          <p:spPr bwMode="auto">
            <a:xfrm>
              <a:off x="-540" y="1308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20" name="Text Box 108"/>
            <p:cNvSpPr txBox="1">
              <a:spLocks noChangeArrowheads="1"/>
            </p:cNvSpPr>
            <p:nvPr/>
          </p:nvSpPr>
          <p:spPr bwMode="auto">
            <a:xfrm>
              <a:off x="-710" y="105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i=1</a:t>
              </a:r>
            </a:p>
          </p:txBody>
        </p:sp>
        <p:sp>
          <p:nvSpPr>
            <p:cNvPr id="448621" name="Line 109"/>
            <p:cNvSpPr>
              <a:spLocks noChangeShapeType="1"/>
            </p:cNvSpPr>
            <p:nvPr/>
          </p:nvSpPr>
          <p:spPr bwMode="auto">
            <a:xfrm>
              <a:off x="-828" y="130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448729" name="Group 217"/>
          <p:cNvGrpSpPr>
            <a:grpSpLocks/>
          </p:cNvGrpSpPr>
          <p:nvPr/>
        </p:nvGrpSpPr>
        <p:grpSpPr bwMode="auto">
          <a:xfrm>
            <a:off x="3567063" y="3789040"/>
            <a:ext cx="5105400" cy="1847850"/>
            <a:chOff x="-3504" y="2640"/>
            <a:chExt cx="3216" cy="1164"/>
          </a:xfrm>
        </p:grpSpPr>
        <p:sp>
          <p:nvSpPr>
            <p:cNvPr id="448569" name="Rectangle 57"/>
            <p:cNvSpPr>
              <a:spLocks noChangeArrowheads="1"/>
            </p:cNvSpPr>
            <p:nvPr/>
          </p:nvSpPr>
          <p:spPr bwMode="auto">
            <a:xfrm>
              <a:off x="-3226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570" name="Rectangle 58"/>
            <p:cNvSpPr>
              <a:spLocks noChangeArrowheads="1"/>
            </p:cNvSpPr>
            <p:nvPr/>
          </p:nvSpPr>
          <p:spPr bwMode="auto">
            <a:xfrm>
              <a:off x="-2938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571" name="Rectangle 59"/>
            <p:cNvSpPr>
              <a:spLocks noChangeArrowheads="1"/>
            </p:cNvSpPr>
            <p:nvPr/>
          </p:nvSpPr>
          <p:spPr bwMode="auto">
            <a:xfrm>
              <a:off x="-2650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572" name="Rectangle 60"/>
            <p:cNvSpPr>
              <a:spLocks noChangeArrowheads="1"/>
            </p:cNvSpPr>
            <p:nvPr/>
          </p:nvSpPr>
          <p:spPr bwMode="auto">
            <a:xfrm>
              <a:off x="-2362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73" name="Rectangle 61"/>
            <p:cNvSpPr>
              <a:spLocks noChangeArrowheads="1"/>
            </p:cNvSpPr>
            <p:nvPr/>
          </p:nvSpPr>
          <p:spPr bwMode="auto">
            <a:xfrm>
              <a:off x="-2074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74" name="Rectangle 62"/>
            <p:cNvSpPr>
              <a:spLocks noChangeArrowheads="1"/>
            </p:cNvSpPr>
            <p:nvPr/>
          </p:nvSpPr>
          <p:spPr bwMode="auto">
            <a:xfrm>
              <a:off x="-1786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75" name="Rectangle 63"/>
            <p:cNvSpPr>
              <a:spLocks noChangeArrowheads="1"/>
            </p:cNvSpPr>
            <p:nvPr/>
          </p:nvSpPr>
          <p:spPr bwMode="auto">
            <a:xfrm>
              <a:off x="-1498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76" name="Rectangle 64"/>
            <p:cNvSpPr>
              <a:spLocks noChangeArrowheads="1"/>
            </p:cNvSpPr>
            <p:nvPr/>
          </p:nvSpPr>
          <p:spPr bwMode="auto">
            <a:xfrm>
              <a:off x="-634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77" name="Rectangle 65"/>
            <p:cNvSpPr>
              <a:spLocks noChangeArrowheads="1"/>
            </p:cNvSpPr>
            <p:nvPr/>
          </p:nvSpPr>
          <p:spPr bwMode="auto">
            <a:xfrm>
              <a:off x="-1210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78" name="Rectangle 66"/>
            <p:cNvSpPr>
              <a:spLocks noChangeArrowheads="1"/>
            </p:cNvSpPr>
            <p:nvPr/>
          </p:nvSpPr>
          <p:spPr bwMode="auto">
            <a:xfrm>
              <a:off x="-922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79" name="Rectangle 67"/>
            <p:cNvSpPr>
              <a:spLocks noChangeArrowheads="1"/>
            </p:cNvSpPr>
            <p:nvPr/>
          </p:nvSpPr>
          <p:spPr bwMode="auto">
            <a:xfrm>
              <a:off x="-3226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48580" name="Rectangle 68"/>
            <p:cNvSpPr>
              <a:spLocks noChangeArrowheads="1"/>
            </p:cNvSpPr>
            <p:nvPr/>
          </p:nvSpPr>
          <p:spPr bwMode="auto">
            <a:xfrm>
              <a:off x="-2938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8581" name="Rectangle 69"/>
            <p:cNvSpPr>
              <a:spLocks noChangeArrowheads="1"/>
            </p:cNvSpPr>
            <p:nvPr/>
          </p:nvSpPr>
          <p:spPr bwMode="auto">
            <a:xfrm>
              <a:off x="-2650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48582" name="Rectangle 70"/>
            <p:cNvSpPr>
              <a:spLocks noChangeArrowheads="1"/>
            </p:cNvSpPr>
            <p:nvPr/>
          </p:nvSpPr>
          <p:spPr bwMode="auto">
            <a:xfrm>
              <a:off x="-2362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48583" name="Rectangle 71"/>
            <p:cNvSpPr>
              <a:spLocks noChangeArrowheads="1"/>
            </p:cNvSpPr>
            <p:nvPr/>
          </p:nvSpPr>
          <p:spPr bwMode="auto">
            <a:xfrm>
              <a:off x="-2074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48584" name="Rectangle 72"/>
            <p:cNvSpPr>
              <a:spLocks noChangeArrowheads="1"/>
            </p:cNvSpPr>
            <p:nvPr/>
          </p:nvSpPr>
          <p:spPr bwMode="auto">
            <a:xfrm>
              <a:off x="-1786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48585" name="Rectangle 73"/>
            <p:cNvSpPr>
              <a:spLocks noChangeArrowheads="1"/>
            </p:cNvSpPr>
            <p:nvPr/>
          </p:nvSpPr>
          <p:spPr bwMode="auto">
            <a:xfrm>
              <a:off x="-1498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48586" name="Rectangle 74"/>
            <p:cNvSpPr>
              <a:spLocks noChangeArrowheads="1"/>
            </p:cNvSpPr>
            <p:nvPr/>
          </p:nvSpPr>
          <p:spPr bwMode="auto">
            <a:xfrm>
              <a:off x="-634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48587" name="Rectangle 75"/>
            <p:cNvSpPr>
              <a:spLocks noChangeArrowheads="1"/>
            </p:cNvSpPr>
            <p:nvPr/>
          </p:nvSpPr>
          <p:spPr bwMode="auto">
            <a:xfrm>
              <a:off x="-1210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48588" name="Rectangle 76"/>
            <p:cNvSpPr>
              <a:spLocks noChangeArrowheads="1"/>
            </p:cNvSpPr>
            <p:nvPr/>
          </p:nvSpPr>
          <p:spPr bwMode="auto">
            <a:xfrm>
              <a:off x="-922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48589" name="Text Box 77"/>
            <p:cNvSpPr txBox="1">
              <a:spLocks noChangeArrowheads="1"/>
            </p:cNvSpPr>
            <p:nvPr/>
          </p:nvSpPr>
          <p:spPr bwMode="auto">
            <a:xfrm>
              <a:off x="-3504" y="3237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48591" name="Text Box 79"/>
            <p:cNvSpPr txBox="1">
              <a:spLocks noChangeArrowheads="1"/>
            </p:cNvSpPr>
            <p:nvPr/>
          </p:nvSpPr>
          <p:spPr bwMode="auto">
            <a:xfrm>
              <a:off x="-3252" y="26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48593" name="Line 81"/>
            <p:cNvSpPr>
              <a:spLocks noChangeShapeType="1"/>
            </p:cNvSpPr>
            <p:nvPr/>
          </p:nvSpPr>
          <p:spPr bwMode="auto">
            <a:xfrm>
              <a:off x="-2796" y="289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594" name="Text Box 82"/>
            <p:cNvSpPr txBox="1">
              <a:spLocks noChangeArrowheads="1"/>
            </p:cNvSpPr>
            <p:nvPr/>
          </p:nvSpPr>
          <p:spPr bwMode="auto">
            <a:xfrm>
              <a:off x="-2966" y="26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48596" name="Line 84"/>
            <p:cNvSpPr>
              <a:spLocks noChangeShapeType="1"/>
            </p:cNvSpPr>
            <p:nvPr/>
          </p:nvSpPr>
          <p:spPr bwMode="auto">
            <a:xfrm>
              <a:off x="-3084" y="289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23" name="Line 111"/>
            <p:cNvSpPr>
              <a:spLocks noChangeShapeType="1"/>
            </p:cNvSpPr>
            <p:nvPr/>
          </p:nvSpPr>
          <p:spPr bwMode="auto">
            <a:xfrm>
              <a:off x="-2508" y="2892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24" name="Text Box 112"/>
            <p:cNvSpPr txBox="1">
              <a:spLocks noChangeArrowheads="1"/>
            </p:cNvSpPr>
            <p:nvPr/>
          </p:nvSpPr>
          <p:spPr bwMode="auto">
            <a:xfrm>
              <a:off x="-2678" y="26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i=2</a:t>
              </a:r>
            </a:p>
          </p:txBody>
        </p:sp>
        <p:sp>
          <p:nvSpPr>
            <p:cNvPr id="448625" name="Line 113"/>
            <p:cNvSpPr>
              <a:spLocks noChangeShapeType="1"/>
            </p:cNvSpPr>
            <p:nvPr/>
          </p:nvSpPr>
          <p:spPr bwMode="auto">
            <a:xfrm>
              <a:off x="-2220" y="289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26" name="Text Box 114"/>
            <p:cNvSpPr txBox="1">
              <a:spLocks noChangeArrowheads="1"/>
            </p:cNvSpPr>
            <p:nvPr/>
          </p:nvSpPr>
          <p:spPr bwMode="auto">
            <a:xfrm>
              <a:off x="-2390" y="26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48631" name="Line 119"/>
            <p:cNvSpPr>
              <a:spLocks noChangeShapeType="1"/>
            </p:cNvSpPr>
            <p:nvPr/>
          </p:nvSpPr>
          <p:spPr bwMode="auto">
            <a:xfrm>
              <a:off x="-1932" y="2895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32" name="Text Box 120"/>
            <p:cNvSpPr txBox="1">
              <a:spLocks noChangeArrowheads="1"/>
            </p:cNvSpPr>
            <p:nvPr/>
          </p:nvSpPr>
          <p:spPr bwMode="auto">
            <a:xfrm>
              <a:off x="-2102" y="2643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48633" name="Line 121"/>
            <p:cNvSpPr>
              <a:spLocks noChangeShapeType="1"/>
            </p:cNvSpPr>
            <p:nvPr/>
          </p:nvSpPr>
          <p:spPr bwMode="auto">
            <a:xfrm>
              <a:off x="-1644" y="2895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34" name="Text Box 122"/>
            <p:cNvSpPr txBox="1">
              <a:spLocks noChangeArrowheads="1"/>
            </p:cNvSpPr>
            <p:nvPr/>
          </p:nvSpPr>
          <p:spPr bwMode="auto">
            <a:xfrm>
              <a:off x="-1814" y="2643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48635" name="Line 123"/>
            <p:cNvSpPr>
              <a:spLocks noChangeShapeType="1"/>
            </p:cNvSpPr>
            <p:nvPr/>
          </p:nvSpPr>
          <p:spPr bwMode="auto">
            <a:xfrm>
              <a:off x="-1356" y="2895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36" name="Text Box 124"/>
            <p:cNvSpPr txBox="1">
              <a:spLocks noChangeArrowheads="1"/>
            </p:cNvSpPr>
            <p:nvPr/>
          </p:nvSpPr>
          <p:spPr bwMode="auto">
            <a:xfrm>
              <a:off x="-1526" y="2643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48637" name="Line 125"/>
            <p:cNvSpPr>
              <a:spLocks noChangeShapeType="1"/>
            </p:cNvSpPr>
            <p:nvPr/>
          </p:nvSpPr>
          <p:spPr bwMode="auto">
            <a:xfrm>
              <a:off x="-1068" y="29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38" name="Text Box 126"/>
            <p:cNvSpPr txBox="1">
              <a:spLocks noChangeArrowheads="1"/>
            </p:cNvSpPr>
            <p:nvPr/>
          </p:nvSpPr>
          <p:spPr bwMode="auto">
            <a:xfrm>
              <a:off x="-1238" y="26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48639" name="Line 127"/>
            <p:cNvSpPr>
              <a:spLocks noChangeShapeType="1"/>
            </p:cNvSpPr>
            <p:nvPr/>
          </p:nvSpPr>
          <p:spPr bwMode="auto">
            <a:xfrm>
              <a:off x="-780" y="29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40" name="Text Box 128"/>
            <p:cNvSpPr txBox="1">
              <a:spLocks noChangeArrowheads="1"/>
            </p:cNvSpPr>
            <p:nvPr/>
          </p:nvSpPr>
          <p:spPr bwMode="auto">
            <a:xfrm>
              <a:off x="-950" y="26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48641" name="Line 129"/>
            <p:cNvSpPr>
              <a:spLocks noChangeShapeType="1"/>
            </p:cNvSpPr>
            <p:nvPr/>
          </p:nvSpPr>
          <p:spPr bwMode="auto">
            <a:xfrm>
              <a:off x="-492" y="29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642" name="Text Box 130"/>
            <p:cNvSpPr txBox="1">
              <a:spLocks noChangeArrowheads="1"/>
            </p:cNvSpPr>
            <p:nvPr/>
          </p:nvSpPr>
          <p:spPr bwMode="auto">
            <a:xfrm>
              <a:off x="-662" y="26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48772" name="Group 260"/>
          <p:cNvGrpSpPr>
            <a:grpSpLocks/>
          </p:cNvGrpSpPr>
          <p:nvPr/>
        </p:nvGrpSpPr>
        <p:grpSpPr bwMode="auto">
          <a:xfrm>
            <a:off x="3567063" y="3789040"/>
            <a:ext cx="5105400" cy="1847850"/>
            <a:chOff x="-3216" y="2592"/>
            <a:chExt cx="3216" cy="1164"/>
          </a:xfrm>
        </p:grpSpPr>
        <p:sp>
          <p:nvSpPr>
            <p:cNvPr id="448731" name="Rectangle 219"/>
            <p:cNvSpPr>
              <a:spLocks noChangeArrowheads="1"/>
            </p:cNvSpPr>
            <p:nvPr/>
          </p:nvSpPr>
          <p:spPr bwMode="auto">
            <a:xfrm>
              <a:off x="-2938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732" name="Rectangle 220"/>
            <p:cNvSpPr>
              <a:spLocks noChangeArrowheads="1"/>
            </p:cNvSpPr>
            <p:nvPr/>
          </p:nvSpPr>
          <p:spPr bwMode="auto">
            <a:xfrm>
              <a:off x="-2650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733" name="Rectangle 221"/>
            <p:cNvSpPr>
              <a:spLocks noChangeArrowheads="1"/>
            </p:cNvSpPr>
            <p:nvPr/>
          </p:nvSpPr>
          <p:spPr bwMode="auto">
            <a:xfrm>
              <a:off x="-2362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734" name="Rectangle 222"/>
            <p:cNvSpPr>
              <a:spLocks noChangeArrowheads="1"/>
            </p:cNvSpPr>
            <p:nvPr/>
          </p:nvSpPr>
          <p:spPr bwMode="auto">
            <a:xfrm>
              <a:off x="-2074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735" name="Rectangle 223"/>
            <p:cNvSpPr>
              <a:spLocks noChangeArrowheads="1"/>
            </p:cNvSpPr>
            <p:nvPr/>
          </p:nvSpPr>
          <p:spPr bwMode="auto">
            <a:xfrm>
              <a:off x="-1786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36" name="Rectangle 224"/>
            <p:cNvSpPr>
              <a:spLocks noChangeArrowheads="1"/>
            </p:cNvSpPr>
            <p:nvPr/>
          </p:nvSpPr>
          <p:spPr bwMode="auto">
            <a:xfrm>
              <a:off x="-1498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37" name="Rectangle 225"/>
            <p:cNvSpPr>
              <a:spLocks noChangeArrowheads="1"/>
            </p:cNvSpPr>
            <p:nvPr/>
          </p:nvSpPr>
          <p:spPr bwMode="auto">
            <a:xfrm>
              <a:off x="-1210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38" name="Rectangle 226"/>
            <p:cNvSpPr>
              <a:spLocks noChangeArrowheads="1"/>
            </p:cNvSpPr>
            <p:nvPr/>
          </p:nvSpPr>
          <p:spPr bwMode="auto">
            <a:xfrm>
              <a:off x="-346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39" name="Rectangle 227"/>
            <p:cNvSpPr>
              <a:spLocks noChangeArrowheads="1"/>
            </p:cNvSpPr>
            <p:nvPr/>
          </p:nvSpPr>
          <p:spPr bwMode="auto">
            <a:xfrm>
              <a:off x="-922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40" name="Rectangle 228"/>
            <p:cNvSpPr>
              <a:spLocks noChangeArrowheads="1"/>
            </p:cNvSpPr>
            <p:nvPr/>
          </p:nvSpPr>
          <p:spPr bwMode="auto">
            <a:xfrm>
              <a:off x="-634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41" name="Rectangle 229"/>
            <p:cNvSpPr>
              <a:spLocks noChangeArrowheads="1"/>
            </p:cNvSpPr>
            <p:nvPr/>
          </p:nvSpPr>
          <p:spPr bwMode="auto">
            <a:xfrm>
              <a:off x="-2938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48742" name="Rectangle 230"/>
            <p:cNvSpPr>
              <a:spLocks noChangeArrowheads="1"/>
            </p:cNvSpPr>
            <p:nvPr/>
          </p:nvSpPr>
          <p:spPr bwMode="auto">
            <a:xfrm>
              <a:off x="-2650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8743" name="Rectangle 231"/>
            <p:cNvSpPr>
              <a:spLocks noChangeArrowheads="1"/>
            </p:cNvSpPr>
            <p:nvPr/>
          </p:nvSpPr>
          <p:spPr bwMode="auto">
            <a:xfrm>
              <a:off x="-2362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48744" name="Rectangle 232"/>
            <p:cNvSpPr>
              <a:spLocks noChangeArrowheads="1"/>
            </p:cNvSpPr>
            <p:nvPr/>
          </p:nvSpPr>
          <p:spPr bwMode="auto">
            <a:xfrm>
              <a:off x="-2074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48745" name="Rectangle 233"/>
            <p:cNvSpPr>
              <a:spLocks noChangeArrowheads="1"/>
            </p:cNvSpPr>
            <p:nvPr/>
          </p:nvSpPr>
          <p:spPr bwMode="auto">
            <a:xfrm>
              <a:off x="-1786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48746" name="Rectangle 234"/>
            <p:cNvSpPr>
              <a:spLocks noChangeArrowheads="1"/>
            </p:cNvSpPr>
            <p:nvPr/>
          </p:nvSpPr>
          <p:spPr bwMode="auto">
            <a:xfrm>
              <a:off x="-1498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48747" name="Rectangle 235"/>
            <p:cNvSpPr>
              <a:spLocks noChangeArrowheads="1"/>
            </p:cNvSpPr>
            <p:nvPr/>
          </p:nvSpPr>
          <p:spPr bwMode="auto">
            <a:xfrm>
              <a:off x="-1210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48748" name="Rectangle 236"/>
            <p:cNvSpPr>
              <a:spLocks noChangeArrowheads="1"/>
            </p:cNvSpPr>
            <p:nvPr/>
          </p:nvSpPr>
          <p:spPr bwMode="auto">
            <a:xfrm>
              <a:off x="-346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48749" name="Rectangle 237"/>
            <p:cNvSpPr>
              <a:spLocks noChangeArrowheads="1"/>
            </p:cNvSpPr>
            <p:nvPr/>
          </p:nvSpPr>
          <p:spPr bwMode="auto">
            <a:xfrm>
              <a:off x="-922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48750" name="Rectangle 238"/>
            <p:cNvSpPr>
              <a:spLocks noChangeArrowheads="1"/>
            </p:cNvSpPr>
            <p:nvPr/>
          </p:nvSpPr>
          <p:spPr bwMode="auto">
            <a:xfrm>
              <a:off x="-634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48751" name="Text Box 239"/>
            <p:cNvSpPr txBox="1">
              <a:spLocks noChangeArrowheads="1"/>
            </p:cNvSpPr>
            <p:nvPr/>
          </p:nvSpPr>
          <p:spPr bwMode="auto">
            <a:xfrm>
              <a:off x="-3216" y="3189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48752" name="Text Box 240"/>
            <p:cNvSpPr txBox="1">
              <a:spLocks noChangeArrowheads="1"/>
            </p:cNvSpPr>
            <p:nvPr/>
          </p:nvSpPr>
          <p:spPr bwMode="auto">
            <a:xfrm>
              <a:off x="-2964" y="259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48753" name="Line 241"/>
            <p:cNvSpPr>
              <a:spLocks noChangeShapeType="1"/>
            </p:cNvSpPr>
            <p:nvPr/>
          </p:nvSpPr>
          <p:spPr bwMode="auto">
            <a:xfrm>
              <a:off x="-2508" y="284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54" name="Text Box 242"/>
            <p:cNvSpPr txBox="1">
              <a:spLocks noChangeArrowheads="1"/>
            </p:cNvSpPr>
            <p:nvPr/>
          </p:nvSpPr>
          <p:spPr bwMode="auto">
            <a:xfrm>
              <a:off x="-2678" y="259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48755" name="Line 243"/>
            <p:cNvSpPr>
              <a:spLocks noChangeShapeType="1"/>
            </p:cNvSpPr>
            <p:nvPr/>
          </p:nvSpPr>
          <p:spPr bwMode="auto">
            <a:xfrm>
              <a:off x="-2796" y="284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56" name="Line 244"/>
            <p:cNvSpPr>
              <a:spLocks noChangeShapeType="1"/>
            </p:cNvSpPr>
            <p:nvPr/>
          </p:nvSpPr>
          <p:spPr bwMode="auto">
            <a:xfrm>
              <a:off x="-2220" y="284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57" name="Text Box 245"/>
            <p:cNvSpPr txBox="1">
              <a:spLocks noChangeArrowheads="1"/>
            </p:cNvSpPr>
            <p:nvPr/>
          </p:nvSpPr>
          <p:spPr bwMode="auto">
            <a:xfrm>
              <a:off x="-2390" y="259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48758" name="Line 246"/>
            <p:cNvSpPr>
              <a:spLocks noChangeShapeType="1"/>
            </p:cNvSpPr>
            <p:nvPr/>
          </p:nvSpPr>
          <p:spPr bwMode="auto">
            <a:xfrm>
              <a:off x="-1932" y="2844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59" name="Text Box 247"/>
            <p:cNvSpPr txBox="1">
              <a:spLocks noChangeArrowheads="1"/>
            </p:cNvSpPr>
            <p:nvPr/>
          </p:nvSpPr>
          <p:spPr bwMode="auto">
            <a:xfrm>
              <a:off x="-2102" y="259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i=3</a:t>
              </a:r>
            </a:p>
          </p:txBody>
        </p:sp>
        <p:sp>
          <p:nvSpPr>
            <p:cNvPr id="448760" name="Line 248"/>
            <p:cNvSpPr>
              <a:spLocks noChangeShapeType="1"/>
            </p:cNvSpPr>
            <p:nvPr/>
          </p:nvSpPr>
          <p:spPr bwMode="auto">
            <a:xfrm>
              <a:off x="-1644" y="284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61" name="Text Box 249"/>
            <p:cNvSpPr txBox="1">
              <a:spLocks noChangeArrowheads="1"/>
            </p:cNvSpPr>
            <p:nvPr/>
          </p:nvSpPr>
          <p:spPr bwMode="auto">
            <a:xfrm>
              <a:off x="-1814" y="259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48762" name="Line 250"/>
            <p:cNvSpPr>
              <a:spLocks noChangeShapeType="1"/>
            </p:cNvSpPr>
            <p:nvPr/>
          </p:nvSpPr>
          <p:spPr bwMode="auto">
            <a:xfrm>
              <a:off x="-1356" y="284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63" name="Text Box 251"/>
            <p:cNvSpPr txBox="1">
              <a:spLocks noChangeArrowheads="1"/>
            </p:cNvSpPr>
            <p:nvPr/>
          </p:nvSpPr>
          <p:spPr bwMode="auto">
            <a:xfrm>
              <a:off x="-1526" y="259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48764" name="Line 252"/>
            <p:cNvSpPr>
              <a:spLocks noChangeShapeType="1"/>
            </p:cNvSpPr>
            <p:nvPr/>
          </p:nvSpPr>
          <p:spPr bwMode="auto">
            <a:xfrm>
              <a:off x="-1068" y="284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65" name="Text Box 253"/>
            <p:cNvSpPr txBox="1">
              <a:spLocks noChangeArrowheads="1"/>
            </p:cNvSpPr>
            <p:nvPr/>
          </p:nvSpPr>
          <p:spPr bwMode="auto">
            <a:xfrm>
              <a:off x="-1238" y="259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48766" name="Line 254"/>
            <p:cNvSpPr>
              <a:spLocks noChangeShapeType="1"/>
            </p:cNvSpPr>
            <p:nvPr/>
          </p:nvSpPr>
          <p:spPr bwMode="auto">
            <a:xfrm>
              <a:off x="-780" y="285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67" name="Text Box 255"/>
            <p:cNvSpPr txBox="1">
              <a:spLocks noChangeArrowheads="1"/>
            </p:cNvSpPr>
            <p:nvPr/>
          </p:nvSpPr>
          <p:spPr bwMode="auto">
            <a:xfrm>
              <a:off x="-950" y="260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48768" name="Line 256"/>
            <p:cNvSpPr>
              <a:spLocks noChangeShapeType="1"/>
            </p:cNvSpPr>
            <p:nvPr/>
          </p:nvSpPr>
          <p:spPr bwMode="auto">
            <a:xfrm>
              <a:off x="-492" y="285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69" name="Text Box 257"/>
            <p:cNvSpPr txBox="1">
              <a:spLocks noChangeArrowheads="1"/>
            </p:cNvSpPr>
            <p:nvPr/>
          </p:nvSpPr>
          <p:spPr bwMode="auto">
            <a:xfrm>
              <a:off x="-662" y="260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48770" name="Line 258"/>
            <p:cNvSpPr>
              <a:spLocks noChangeShapeType="1"/>
            </p:cNvSpPr>
            <p:nvPr/>
          </p:nvSpPr>
          <p:spPr bwMode="auto">
            <a:xfrm>
              <a:off x="-204" y="285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71" name="Text Box 259"/>
            <p:cNvSpPr txBox="1">
              <a:spLocks noChangeArrowheads="1"/>
            </p:cNvSpPr>
            <p:nvPr/>
          </p:nvSpPr>
          <p:spPr bwMode="auto">
            <a:xfrm>
              <a:off x="-374" y="260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48815" name="Group 303"/>
          <p:cNvGrpSpPr>
            <a:grpSpLocks/>
          </p:cNvGrpSpPr>
          <p:nvPr/>
        </p:nvGrpSpPr>
        <p:grpSpPr bwMode="auto">
          <a:xfrm>
            <a:off x="3567063" y="3789040"/>
            <a:ext cx="5105400" cy="1847850"/>
            <a:chOff x="-3408" y="1152"/>
            <a:chExt cx="3216" cy="1164"/>
          </a:xfrm>
        </p:grpSpPr>
        <p:sp>
          <p:nvSpPr>
            <p:cNvPr id="448774" name="Rectangle 262"/>
            <p:cNvSpPr>
              <a:spLocks noChangeArrowheads="1"/>
            </p:cNvSpPr>
            <p:nvPr/>
          </p:nvSpPr>
          <p:spPr bwMode="auto">
            <a:xfrm>
              <a:off x="-3130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775" name="Rectangle 263"/>
            <p:cNvSpPr>
              <a:spLocks noChangeArrowheads="1"/>
            </p:cNvSpPr>
            <p:nvPr/>
          </p:nvSpPr>
          <p:spPr bwMode="auto">
            <a:xfrm>
              <a:off x="-2842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776" name="Rectangle 264"/>
            <p:cNvSpPr>
              <a:spLocks noChangeArrowheads="1"/>
            </p:cNvSpPr>
            <p:nvPr/>
          </p:nvSpPr>
          <p:spPr bwMode="auto">
            <a:xfrm>
              <a:off x="-2554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777" name="Rectangle 265"/>
            <p:cNvSpPr>
              <a:spLocks noChangeArrowheads="1"/>
            </p:cNvSpPr>
            <p:nvPr/>
          </p:nvSpPr>
          <p:spPr bwMode="auto">
            <a:xfrm>
              <a:off x="-2266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778" name="Rectangle 266"/>
            <p:cNvSpPr>
              <a:spLocks noChangeArrowheads="1"/>
            </p:cNvSpPr>
            <p:nvPr/>
          </p:nvSpPr>
          <p:spPr bwMode="auto">
            <a:xfrm>
              <a:off x="-1978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779" name="Rectangle 267"/>
            <p:cNvSpPr>
              <a:spLocks noChangeArrowheads="1"/>
            </p:cNvSpPr>
            <p:nvPr/>
          </p:nvSpPr>
          <p:spPr bwMode="auto">
            <a:xfrm>
              <a:off x="-1690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80" name="Rectangle 268"/>
            <p:cNvSpPr>
              <a:spLocks noChangeArrowheads="1"/>
            </p:cNvSpPr>
            <p:nvPr/>
          </p:nvSpPr>
          <p:spPr bwMode="auto">
            <a:xfrm>
              <a:off x="-1402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81" name="Rectangle 269"/>
            <p:cNvSpPr>
              <a:spLocks noChangeArrowheads="1"/>
            </p:cNvSpPr>
            <p:nvPr/>
          </p:nvSpPr>
          <p:spPr bwMode="auto">
            <a:xfrm>
              <a:off x="-538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82" name="Rectangle 270"/>
            <p:cNvSpPr>
              <a:spLocks noChangeArrowheads="1"/>
            </p:cNvSpPr>
            <p:nvPr/>
          </p:nvSpPr>
          <p:spPr bwMode="auto">
            <a:xfrm>
              <a:off x="-1114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83" name="Rectangle 271"/>
            <p:cNvSpPr>
              <a:spLocks noChangeArrowheads="1"/>
            </p:cNvSpPr>
            <p:nvPr/>
          </p:nvSpPr>
          <p:spPr bwMode="auto">
            <a:xfrm>
              <a:off x="-826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84" name="Rectangle 272"/>
            <p:cNvSpPr>
              <a:spLocks noChangeArrowheads="1"/>
            </p:cNvSpPr>
            <p:nvPr/>
          </p:nvSpPr>
          <p:spPr bwMode="auto">
            <a:xfrm>
              <a:off x="-3130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48785" name="Rectangle 273"/>
            <p:cNvSpPr>
              <a:spLocks noChangeArrowheads="1"/>
            </p:cNvSpPr>
            <p:nvPr/>
          </p:nvSpPr>
          <p:spPr bwMode="auto">
            <a:xfrm>
              <a:off x="-2842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8786" name="Rectangle 274"/>
            <p:cNvSpPr>
              <a:spLocks noChangeArrowheads="1"/>
            </p:cNvSpPr>
            <p:nvPr/>
          </p:nvSpPr>
          <p:spPr bwMode="auto">
            <a:xfrm>
              <a:off x="-2554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48787" name="Rectangle 275"/>
            <p:cNvSpPr>
              <a:spLocks noChangeArrowheads="1"/>
            </p:cNvSpPr>
            <p:nvPr/>
          </p:nvSpPr>
          <p:spPr bwMode="auto">
            <a:xfrm>
              <a:off x="-2266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48788" name="Rectangle 276"/>
            <p:cNvSpPr>
              <a:spLocks noChangeArrowheads="1"/>
            </p:cNvSpPr>
            <p:nvPr/>
          </p:nvSpPr>
          <p:spPr bwMode="auto">
            <a:xfrm>
              <a:off x="-1978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48789" name="Rectangle 277"/>
            <p:cNvSpPr>
              <a:spLocks noChangeArrowheads="1"/>
            </p:cNvSpPr>
            <p:nvPr/>
          </p:nvSpPr>
          <p:spPr bwMode="auto">
            <a:xfrm>
              <a:off x="-1690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48790" name="Rectangle 278"/>
            <p:cNvSpPr>
              <a:spLocks noChangeArrowheads="1"/>
            </p:cNvSpPr>
            <p:nvPr/>
          </p:nvSpPr>
          <p:spPr bwMode="auto">
            <a:xfrm>
              <a:off x="-1402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48791" name="Rectangle 279"/>
            <p:cNvSpPr>
              <a:spLocks noChangeArrowheads="1"/>
            </p:cNvSpPr>
            <p:nvPr/>
          </p:nvSpPr>
          <p:spPr bwMode="auto">
            <a:xfrm>
              <a:off x="-538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48792" name="Rectangle 280"/>
            <p:cNvSpPr>
              <a:spLocks noChangeArrowheads="1"/>
            </p:cNvSpPr>
            <p:nvPr/>
          </p:nvSpPr>
          <p:spPr bwMode="auto">
            <a:xfrm>
              <a:off x="-1114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48793" name="Rectangle 281"/>
            <p:cNvSpPr>
              <a:spLocks noChangeArrowheads="1"/>
            </p:cNvSpPr>
            <p:nvPr/>
          </p:nvSpPr>
          <p:spPr bwMode="auto">
            <a:xfrm>
              <a:off x="-826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48794" name="Text Box 282"/>
            <p:cNvSpPr txBox="1">
              <a:spLocks noChangeArrowheads="1"/>
            </p:cNvSpPr>
            <p:nvPr/>
          </p:nvSpPr>
          <p:spPr bwMode="auto">
            <a:xfrm>
              <a:off x="-3408" y="1749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48795" name="Text Box 283"/>
            <p:cNvSpPr txBox="1">
              <a:spLocks noChangeArrowheads="1"/>
            </p:cNvSpPr>
            <p:nvPr/>
          </p:nvSpPr>
          <p:spPr bwMode="auto">
            <a:xfrm>
              <a:off x="-3156" y="11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48796" name="Line 284"/>
            <p:cNvSpPr>
              <a:spLocks noChangeShapeType="1"/>
            </p:cNvSpPr>
            <p:nvPr/>
          </p:nvSpPr>
          <p:spPr bwMode="auto">
            <a:xfrm>
              <a:off x="-2700" y="14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97" name="Text Box 285"/>
            <p:cNvSpPr txBox="1">
              <a:spLocks noChangeArrowheads="1"/>
            </p:cNvSpPr>
            <p:nvPr/>
          </p:nvSpPr>
          <p:spPr bwMode="auto">
            <a:xfrm>
              <a:off x="-2870" y="11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48798" name="Line 286"/>
            <p:cNvSpPr>
              <a:spLocks noChangeShapeType="1"/>
            </p:cNvSpPr>
            <p:nvPr/>
          </p:nvSpPr>
          <p:spPr bwMode="auto">
            <a:xfrm>
              <a:off x="-2988" y="14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799" name="Line 287"/>
            <p:cNvSpPr>
              <a:spLocks noChangeShapeType="1"/>
            </p:cNvSpPr>
            <p:nvPr/>
          </p:nvSpPr>
          <p:spPr bwMode="auto">
            <a:xfrm>
              <a:off x="-2412" y="14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00" name="Text Box 288"/>
            <p:cNvSpPr txBox="1">
              <a:spLocks noChangeArrowheads="1"/>
            </p:cNvSpPr>
            <p:nvPr/>
          </p:nvSpPr>
          <p:spPr bwMode="auto">
            <a:xfrm>
              <a:off x="-2582" y="11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48801" name="Line 289"/>
            <p:cNvSpPr>
              <a:spLocks noChangeShapeType="1"/>
            </p:cNvSpPr>
            <p:nvPr/>
          </p:nvSpPr>
          <p:spPr bwMode="auto">
            <a:xfrm>
              <a:off x="-2124" y="14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02" name="Text Box 290"/>
            <p:cNvSpPr txBox="1">
              <a:spLocks noChangeArrowheads="1"/>
            </p:cNvSpPr>
            <p:nvPr/>
          </p:nvSpPr>
          <p:spPr bwMode="auto">
            <a:xfrm>
              <a:off x="-2294" y="11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48803" name="Line 291"/>
            <p:cNvSpPr>
              <a:spLocks noChangeShapeType="1"/>
            </p:cNvSpPr>
            <p:nvPr/>
          </p:nvSpPr>
          <p:spPr bwMode="auto">
            <a:xfrm>
              <a:off x="-1836" y="1407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04" name="Text Box 292"/>
            <p:cNvSpPr txBox="1">
              <a:spLocks noChangeArrowheads="1"/>
            </p:cNvSpPr>
            <p:nvPr/>
          </p:nvSpPr>
          <p:spPr bwMode="auto">
            <a:xfrm>
              <a:off x="-2006" y="115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i=4</a:t>
              </a:r>
            </a:p>
          </p:txBody>
        </p:sp>
        <p:sp>
          <p:nvSpPr>
            <p:cNvPr id="448805" name="Line 293"/>
            <p:cNvSpPr>
              <a:spLocks noChangeShapeType="1"/>
            </p:cNvSpPr>
            <p:nvPr/>
          </p:nvSpPr>
          <p:spPr bwMode="auto">
            <a:xfrm>
              <a:off x="-1548" y="140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06" name="Text Box 294"/>
            <p:cNvSpPr txBox="1">
              <a:spLocks noChangeArrowheads="1"/>
            </p:cNvSpPr>
            <p:nvPr/>
          </p:nvSpPr>
          <p:spPr bwMode="auto">
            <a:xfrm>
              <a:off x="-1718" y="115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48807" name="Line 295"/>
            <p:cNvSpPr>
              <a:spLocks noChangeShapeType="1"/>
            </p:cNvSpPr>
            <p:nvPr/>
          </p:nvSpPr>
          <p:spPr bwMode="auto">
            <a:xfrm>
              <a:off x="-1260" y="140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08" name="Text Box 296"/>
            <p:cNvSpPr txBox="1">
              <a:spLocks noChangeArrowheads="1"/>
            </p:cNvSpPr>
            <p:nvPr/>
          </p:nvSpPr>
          <p:spPr bwMode="auto">
            <a:xfrm>
              <a:off x="-1430" y="115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48809" name="Line 297"/>
            <p:cNvSpPr>
              <a:spLocks noChangeShapeType="1"/>
            </p:cNvSpPr>
            <p:nvPr/>
          </p:nvSpPr>
          <p:spPr bwMode="auto">
            <a:xfrm>
              <a:off x="-972" y="141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10" name="Text Box 298"/>
            <p:cNvSpPr txBox="1">
              <a:spLocks noChangeArrowheads="1"/>
            </p:cNvSpPr>
            <p:nvPr/>
          </p:nvSpPr>
          <p:spPr bwMode="auto">
            <a:xfrm>
              <a:off x="-1142" y="116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48811" name="Line 299"/>
            <p:cNvSpPr>
              <a:spLocks noChangeShapeType="1"/>
            </p:cNvSpPr>
            <p:nvPr/>
          </p:nvSpPr>
          <p:spPr bwMode="auto">
            <a:xfrm>
              <a:off x="-684" y="141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12" name="Text Box 300"/>
            <p:cNvSpPr txBox="1">
              <a:spLocks noChangeArrowheads="1"/>
            </p:cNvSpPr>
            <p:nvPr/>
          </p:nvSpPr>
          <p:spPr bwMode="auto">
            <a:xfrm>
              <a:off x="-854" y="116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48813" name="Line 301"/>
            <p:cNvSpPr>
              <a:spLocks noChangeShapeType="1"/>
            </p:cNvSpPr>
            <p:nvPr/>
          </p:nvSpPr>
          <p:spPr bwMode="auto">
            <a:xfrm>
              <a:off x="-396" y="141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14" name="Text Box 302"/>
            <p:cNvSpPr txBox="1">
              <a:spLocks noChangeArrowheads="1"/>
            </p:cNvSpPr>
            <p:nvPr/>
          </p:nvSpPr>
          <p:spPr bwMode="auto">
            <a:xfrm>
              <a:off x="-566" y="116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48858" name="Group 346"/>
          <p:cNvGrpSpPr>
            <a:grpSpLocks/>
          </p:cNvGrpSpPr>
          <p:nvPr/>
        </p:nvGrpSpPr>
        <p:grpSpPr bwMode="auto">
          <a:xfrm>
            <a:off x="3567063" y="3789040"/>
            <a:ext cx="5105400" cy="1847850"/>
            <a:chOff x="-3216" y="-240"/>
            <a:chExt cx="3216" cy="1164"/>
          </a:xfrm>
        </p:grpSpPr>
        <p:sp>
          <p:nvSpPr>
            <p:cNvPr id="448817" name="Rectangle 305"/>
            <p:cNvSpPr>
              <a:spLocks noChangeArrowheads="1"/>
            </p:cNvSpPr>
            <p:nvPr/>
          </p:nvSpPr>
          <p:spPr bwMode="auto">
            <a:xfrm>
              <a:off x="-2938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18" name="Rectangle 306"/>
            <p:cNvSpPr>
              <a:spLocks noChangeArrowheads="1"/>
            </p:cNvSpPr>
            <p:nvPr/>
          </p:nvSpPr>
          <p:spPr bwMode="auto">
            <a:xfrm>
              <a:off x="-2650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19" name="Rectangle 307"/>
            <p:cNvSpPr>
              <a:spLocks noChangeArrowheads="1"/>
            </p:cNvSpPr>
            <p:nvPr/>
          </p:nvSpPr>
          <p:spPr bwMode="auto">
            <a:xfrm>
              <a:off x="-2362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20" name="Rectangle 308"/>
            <p:cNvSpPr>
              <a:spLocks noChangeArrowheads="1"/>
            </p:cNvSpPr>
            <p:nvPr/>
          </p:nvSpPr>
          <p:spPr bwMode="auto">
            <a:xfrm>
              <a:off x="-2074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21" name="Rectangle 309"/>
            <p:cNvSpPr>
              <a:spLocks noChangeArrowheads="1"/>
            </p:cNvSpPr>
            <p:nvPr/>
          </p:nvSpPr>
          <p:spPr bwMode="auto">
            <a:xfrm>
              <a:off x="-1786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22" name="Rectangle 310"/>
            <p:cNvSpPr>
              <a:spLocks noChangeArrowheads="1"/>
            </p:cNvSpPr>
            <p:nvPr/>
          </p:nvSpPr>
          <p:spPr bwMode="auto">
            <a:xfrm>
              <a:off x="-1498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23" name="Rectangle 311"/>
            <p:cNvSpPr>
              <a:spLocks noChangeArrowheads="1"/>
            </p:cNvSpPr>
            <p:nvPr/>
          </p:nvSpPr>
          <p:spPr bwMode="auto">
            <a:xfrm>
              <a:off x="-1210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24" name="Rectangle 312"/>
            <p:cNvSpPr>
              <a:spLocks noChangeArrowheads="1"/>
            </p:cNvSpPr>
            <p:nvPr/>
          </p:nvSpPr>
          <p:spPr bwMode="auto">
            <a:xfrm>
              <a:off x="-346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25" name="Rectangle 313"/>
            <p:cNvSpPr>
              <a:spLocks noChangeArrowheads="1"/>
            </p:cNvSpPr>
            <p:nvPr/>
          </p:nvSpPr>
          <p:spPr bwMode="auto">
            <a:xfrm>
              <a:off x="-922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26" name="Rectangle 314"/>
            <p:cNvSpPr>
              <a:spLocks noChangeArrowheads="1"/>
            </p:cNvSpPr>
            <p:nvPr/>
          </p:nvSpPr>
          <p:spPr bwMode="auto">
            <a:xfrm>
              <a:off x="-634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27" name="Rectangle 315"/>
            <p:cNvSpPr>
              <a:spLocks noChangeArrowheads="1"/>
            </p:cNvSpPr>
            <p:nvPr/>
          </p:nvSpPr>
          <p:spPr bwMode="auto">
            <a:xfrm>
              <a:off x="-2938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48828" name="Rectangle 316"/>
            <p:cNvSpPr>
              <a:spLocks noChangeArrowheads="1"/>
            </p:cNvSpPr>
            <p:nvPr/>
          </p:nvSpPr>
          <p:spPr bwMode="auto">
            <a:xfrm>
              <a:off x="-2650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8829" name="Rectangle 317"/>
            <p:cNvSpPr>
              <a:spLocks noChangeArrowheads="1"/>
            </p:cNvSpPr>
            <p:nvPr/>
          </p:nvSpPr>
          <p:spPr bwMode="auto">
            <a:xfrm>
              <a:off x="-2362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48830" name="Rectangle 318"/>
            <p:cNvSpPr>
              <a:spLocks noChangeArrowheads="1"/>
            </p:cNvSpPr>
            <p:nvPr/>
          </p:nvSpPr>
          <p:spPr bwMode="auto">
            <a:xfrm>
              <a:off x="-2074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48831" name="Rectangle 319"/>
            <p:cNvSpPr>
              <a:spLocks noChangeArrowheads="1"/>
            </p:cNvSpPr>
            <p:nvPr/>
          </p:nvSpPr>
          <p:spPr bwMode="auto">
            <a:xfrm>
              <a:off x="-1786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48832" name="Rectangle 320"/>
            <p:cNvSpPr>
              <a:spLocks noChangeArrowheads="1"/>
            </p:cNvSpPr>
            <p:nvPr/>
          </p:nvSpPr>
          <p:spPr bwMode="auto">
            <a:xfrm>
              <a:off x="-1498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48833" name="Rectangle 321"/>
            <p:cNvSpPr>
              <a:spLocks noChangeArrowheads="1"/>
            </p:cNvSpPr>
            <p:nvPr/>
          </p:nvSpPr>
          <p:spPr bwMode="auto">
            <a:xfrm>
              <a:off x="-1210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48834" name="Rectangle 322"/>
            <p:cNvSpPr>
              <a:spLocks noChangeArrowheads="1"/>
            </p:cNvSpPr>
            <p:nvPr/>
          </p:nvSpPr>
          <p:spPr bwMode="auto">
            <a:xfrm>
              <a:off x="-346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48835" name="Rectangle 323"/>
            <p:cNvSpPr>
              <a:spLocks noChangeArrowheads="1"/>
            </p:cNvSpPr>
            <p:nvPr/>
          </p:nvSpPr>
          <p:spPr bwMode="auto">
            <a:xfrm>
              <a:off x="-922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48836" name="Rectangle 324"/>
            <p:cNvSpPr>
              <a:spLocks noChangeArrowheads="1"/>
            </p:cNvSpPr>
            <p:nvPr/>
          </p:nvSpPr>
          <p:spPr bwMode="auto">
            <a:xfrm>
              <a:off x="-634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48837" name="Text Box 325"/>
            <p:cNvSpPr txBox="1">
              <a:spLocks noChangeArrowheads="1"/>
            </p:cNvSpPr>
            <p:nvPr/>
          </p:nvSpPr>
          <p:spPr bwMode="auto">
            <a:xfrm>
              <a:off x="-3216" y="357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48838" name="Text Box 326"/>
            <p:cNvSpPr txBox="1">
              <a:spLocks noChangeArrowheads="1"/>
            </p:cNvSpPr>
            <p:nvPr/>
          </p:nvSpPr>
          <p:spPr bwMode="auto">
            <a:xfrm>
              <a:off x="-2964" y="-2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48839" name="Line 327"/>
            <p:cNvSpPr>
              <a:spLocks noChangeShapeType="1"/>
            </p:cNvSpPr>
            <p:nvPr/>
          </p:nvSpPr>
          <p:spPr bwMode="auto">
            <a:xfrm>
              <a:off x="-2508" y="1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40" name="Text Box 328"/>
            <p:cNvSpPr txBox="1">
              <a:spLocks noChangeArrowheads="1"/>
            </p:cNvSpPr>
            <p:nvPr/>
          </p:nvSpPr>
          <p:spPr bwMode="auto">
            <a:xfrm>
              <a:off x="-2678" y="-2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48841" name="Line 329"/>
            <p:cNvSpPr>
              <a:spLocks noChangeShapeType="1"/>
            </p:cNvSpPr>
            <p:nvPr/>
          </p:nvSpPr>
          <p:spPr bwMode="auto">
            <a:xfrm>
              <a:off x="-2796" y="1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42" name="Line 330"/>
            <p:cNvSpPr>
              <a:spLocks noChangeShapeType="1"/>
            </p:cNvSpPr>
            <p:nvPr/>
          </p:nvSpPr>
          <p:spPr bwMode="auto">
            <a:xfrm>
              <a:off x="-2220" y="1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43" name="Text Box 331"/>
            <p:cNvSpPr txBox="1">
              <a:spLocks noChangeArrowheads="1"/>
            </p:cNvSpPr>
            <p:nvPr/>
          </p:nvSpPr>
          <p:spPr bwMode="auto">
            <a:xfrm>
              <a:off x="-2390" y="-2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48844" name="Line 332"/>
            <p:cNvSpPr>
              <a:spLocks noChangeShapeType="1"/>
            </p:cNvSpPr>
            <p:nvPr/>
          </p:nvSpPr>
          <p:spPr bwMode="auto">
            <a:xfrm>
              <a:off x="-1932" y="1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45" name="Text Box 333"/>
            <p:cNvSpPr txBox="1">
              <a:spLocks noChangeArrowheads="1"/>
            </p:cNvSpPr>
            <p:nvPr/>
          </p:nvSpPr>
          <p:spPr bwMode="auto">
            <a:xfrm>
              <a:off x="-2102" y="-2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48846" name="Line 334"/>
            <p:cNvSpPr>
              <a:spLocks noChangeShapeType="1"/>
            </p:cNvSpPr>
            <p:nvPr/>
          </p:nvSpPr>
          <p:spPr bwMode="auto">
            <a:xfrm>
              <a:off x="-1644" y="15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47" name="Text Box 335"/>
            <p:cNvSpPr txBox="1">
              <a:spLocks noChangeArrowheads="1"/>
            </p:cNvSpPr>
            <p:nvPr/>
          </p:nvSpPr>
          <p:spPr bwMode="auto">
            <a:xfrm>
              <a:off x="-1814" y="-23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48848" name="Line 336"/>
            <p:cNvSpPr>
              <a:spLocks noChangeShapeType="1"/>
            </p:cNvSpPr>
            <p:nvPr/>
          </p:nvSpPr>
          <p:spPr bwMode="auto">
            <a:xfrm>
              <a:off x="-1356" y="15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49" name="Text Box 337"/>
            <p:cNvSpPr txBox="1">
              <a:spLocks noChangeArrowheads="1"/>
            </p:cNvSpPr>
            <p:nvPr/>
          </p:nvSpPr>
          <p:spPr bwMode="auto">
            <a:xfrm>
              <a:off x="-1526" y="-23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i=5</a:t>
              </a:r>
            </a:p>
          </p:txBody>
        </p:sp>
        <p:sp>
          <p:nvSpPr>
            <p:cNvPr id="448850" name="Line 338"/>
            <p:cNvSpPr>
              <a:spLocks noChangeShapeType="1"/>
            </p:cNvSpPr>
            <p:nvPr/>
          </p:nvSpPr>
          <p:spPr bwMode="auto">
            <a:xfrm>
              <a:off x="-1068" y="15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51" name="Text Box 339"/>
            <p:cNvSpPr txBox="1">
              <a:spLocks noChangeArrowheads="1"/>
            </p:cNvSpPr>
            <p:nvPr/>
          </p:nvSpPr>
          <p:spPr bwMode="auto">
            <a:xfrm>
              <a:off x="-1238" y="-23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48852" name="Line 340"/>
            <p:cNvSpPr>
              <a:spLocks noChangeShapeType="1"/>
            </p:cNvSpPr>
            <p:nvPr/>
          </p:nvSpPr>
          <p:spPr bwMode="auto">
            <a:xfrm>
              <a:off x="-780" y="2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53" name="Text Box 341"/>
            <p:cNvSpPr txBox="1">
              <a:spLocks noChangeArrowheads="1"/>
            </p:cNvSpPr>
            <p:nvPr/>
          </p:nvSpPr>
          <p:spPr bwMode="auto">
            <a:xfrm>
              <a:off x="-950" y="-2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48854" name="Line 342"/>
            <p:cNvSpPr>
              <a:spLocks noChangeShapeType="1"/>
            </p:cNvSpPr>
            <p:nvPr/>
          </p:nvSpPr>
          <p:spPr bwMode="auto">
            <a:xfrm>
              <a:off x="-492" y="2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55" name="Text Box 343"/>
            <p:cNvSpPr txBox="1">
              <a:spLocks noChangeArrowheads="1"/>
            </p:cNvSpPr>
            <p:nvPr/>
          </p:nvSpPr>
          <p:spPr bwMode="auto">
            <a:xfrm>
              <a:off x="-662" y="-2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48856" name="Line 344"/>
            <p:cNvSpPr>
              <a:spLocks noChangeShapeType="1"/>
            </p:cNvSpPr>
            <p:nvPr/>
          </p:nvSpPr>
          <p:spPr bwMode="auto">
            <a:xfrm>
              <a:off x="-204" y="2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57" name="Text Box 345"/>
            <p:cNvSpPr txBox="1">
              <a:spLocks noChangeArrowheads="1"/>
            </p:cNvSpPr>
            <p:nvPr/>
          </p:nvSpPr>
          <p:spPr bwMode="auto">
            <a:xfrm>
              <a:off x="-374" y="-2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48942" name="Group 430"/>
          <p:cNvGrpSpPr>
            <a:grpSpLocks/>
          </p:cNvGrpSpPr>
          <p:nvPr/>
        </p:nvGrpSpPr>
        <p:grpSpPr bwMode="auto">
          <a:xfrm>
            <a:off x="3567063" y="3789040"/>
            <a:ext cx="5105400" cy="1847850"/>
            <a:chOff x="-3360" y="2016"/>
            <a:chExt cx="3216" cy="1164"/>
          </a:xfrm>
        </p:grpSpPr>
        <p:sp>
          <p:nvSpPr>
            <p:cNvPr id="448860" name="Rectangle 348"/>
            <p:cNvSpPr>
              <a:spLocks noChangeArrowheads="1"/>
            </p:cNvSpPr>
            <p:nvPr/>
          </p:nvSpPr>
          <p:spPr bwMode="auto">
            <a:xfrm>
              <a:off x="-3082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61" name="Rectangle 349"/>
            <p:cNvSpPr>
              <a:spLocks noChangeArrowheads="1"/>
            </p:cNvSpPr>
            <p:nvPr/>
          </p:nvSpPr>
          <p:spPr bwMode="auto">
            <a:xfrm>
              <a:off x="-2794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62" name="Rectangle 350"/>
            <p:cNvSpPr>
              <a:spLocks noChangeArrowheads="1"/>
            </p:cNvSpPr>
            <p:nvPr/>
          </p:nvSpPr>
          <p:spPr bwMode="auto">
            <a:xfrm>
              <a:off x="-2506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63" name="Rectangle 351"/>
            <p:cNvSpPr>
              <a:spLocks noChangeArrowheads="1"/>
            </p:cNvSpPr>
            <p:nvPr/>
          </p:nvSpPr>
          <p:spPr bwMode="auto">
            <a:xfrm>
              <a:off x="-2218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64" name="Rectangle 352"/>
            <p:cNvSpPr>
              <a:spLocks noChangeArrowheads="1"/>
            </p:cNvSpPr>
            <p:nvPr/>
          </p:nvSpPr>
          <p:spPr bwMode="auto">
            <a:xfrm>
              <a:off x="-1930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65" name="Rectangle 353"/>
            <p:cNvSpPr>
              <a:spLocks noChangeArrowheads="1"/>
            </p:cNvSpPr>
            <p:nvPr/>
          </p:nvSpPr>
          <p:spPr bwMode="auto">
            <a:xfrm>
              <a:off x="-1642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66" name="Rectangle 354"/>
            <p:cNvSpPr>
              <a:spLocks noChangeArrowheads="1"/>
            </p:cNvSpPr>
            <p:nvPr/>
          </p:nvSpPr>
          <p:spPr bwMode="auto">
            <a:xfrm>
              <a:off x="-1354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6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867" name="Rectangle 355"/>
            <p:cNvSpPr>
              <a:spLocks noChangeArrowheads="1"/>
            </p:cNvSpPr>
            <p:nvPr/>
          </p:nvSpPr>
          <p:spPr bwMode="auto">
            <a:xfrm>
              <a:off x="-490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68" name="Rectangle 356"/>
            <p:cNvSpPr>
              <a:spLocks noChangeArrowheads="1"/>
            </p:cNvSpPr>
            <p:nvPr/>
          </p:nvSpPr>
          <p:spPr bwMode="auto">
            <a:xfrm>
              <a:off x="-1066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69" name="Rectangle 357"/>
            <p:cNvSpPr>
              <a:spLocks noChangeArrowheads="1"/>
            </p:cNvSpPr>
            <p:nvPr/>
          </p:nvSpPr>
          <p:spPr bwMode="auto">
            <a:xfrm>
              <a:off x="-778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70" name="Rectangle 358"/>
            <p:cNvSpPr>
              <a:spLocks noChangeArrowheads="1"/>
            </p:cNvSpPr>
            <p:nvPr/>
          </p:nvSpPr>
          <p:spPr bwMode="auto">
            <a:xfrm>
              <a:off x="-3082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48871" name="Rectangle 359"/>
            <p:cNvSpPr>
              <a:spLocks noChangeArrowheads="1"/>
            </p:cNvSpPr>
            <p:nvPr/>
          </p:nvSpPr>
          <p:spPr bwMode="auto">
            <a:xfrm>
              <a:off x="-2794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8872" name="Rectangle 360"/>
            <p:cNvSpPr>
              <a:spLocks noChangeArrowheads="1"/>
            </p:cNvSpPr>
            <p:nvPr/>
          </p:nvSpPr>
          <p:spPr bwMode="auto">
            <a:xfrm>
              <a:off x="-2506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48873" name="Rectangle 361"/>
            <p:cNvSpPr>
              <a:spLocks noChangeArrowheads="1"/>
            </p:cNvSpPr>
            <p:nvPr/>
          </p:nvSpPr>
          <p:spPr bwMode="auto">
            <a:xfrm>
              <a:off x="-2218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48874" name="Rectangle 362"/>
            <p:cNvSpPr>
              <a:spLocks noChangeArrowheads="1"/>
            </p:cNvSpPr>
            <p:nvPr/>
          </p:nvSpPr>
          <p:spPr bwMode="auto">
            <a:xfrm>
              <a:off x="-1930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48875" name="Rectangle 363"/>
            <p:cNvSpPr>
              <a:spLocks noChangeArrowheads="1"/>
            </p:cNvSpPr>
            <p:nvPr/>
          </p:nvSpPr>
          <p:spPr bwMode="auto">
            <a:xfrm>
              <a:off x="-1642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48876" name="Rectangle 364"/>
            <p:cNvSpPr>
              <a:spLocks noChangeArrowheads="1"/>
            </p:cNvSpPr>
            <p:nvPr/>
          </p:nvSpPr>
          <p:spPr bwMode="auto">
            <a:xfrm>
              <a:off x="-1354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48877" name="Rectangle 365"/>
            <p:cNvSpPr>
              <a:spLocks noChangeArrowheads="1"/>
            </p:cNvSpPr>
            <p:nvPr/>
          </p:nvSpPr>
          <p:spPr bwMode="auto">
            <a:xfrm>
              <a:off x="-490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48878" name="Rectangle 366"/>
            <p:cNvSpPr>
              <a:spLocks noChangeArrowheads="1"/>
            </p:cNvSpPr>
            <p:nvPr/>
          </p:nvSpPr>
          <p:spPr bwMode="auto">
            <a:xfrm>
              <a:off x="-1066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48879" name="Rectangle 367"/>
            <p:cNvSpPr>
              <a:spLocks noChangeArrowheads="1"/>
            </p:cNvSpPr>
            <p:nvPr/>
          </p:nvSpPr>
          <p:spPr bwMode="auto">
            <a:xfrm>
              <a:off x="-778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48880" name="Text Box 368"/>
            <p:cNvSpPr txBox="1">
              <a:spLocks noChangeArrowheads="1"/>
            </p:cNvSpPr>
            <p:nvPr/>
          </p:nvSpPr>
          <p:spPr bwMode="auto">
            <a:xfrm>
              <a:off x="-3360" y="2613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48881" name="Text Box 369"/>
            <p:cNvSpPr txBox="1">
              <a:spLocks noChangeArrowheads="1"/>
            </p:cNvSpPr>
            <p:nvPr/>
          </p:nvSpPr>
          <p:spPr bwMode="auto">
            <a:xfrm>
              <a:off x="-3108" y="201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48882" name="Line 370"/>
            <p:cNvSpPr>
              <a:spLocks noChangeShapeType="1"/>
            </p:cNvSpPr>
            <p:nvPr/>
          </p:nvSpPr>
          <p:spPr bwMode="auto">
            <a:xfrm>
              <a:off x="-2652" y="226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83" name="Text Box 371"/>
            <p:cNvSpPr txBox="1">
              <a:spLocks noChangeArrowheads="1"/>
            </p:cNvSpPr>
            <p:nvPr/>
          </p:nvSpPr>
          <p:spPr bwMode="auto">
            <a:xfrm>
              <a:off x="-2822" y="201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48884" name="Line 372"/>
            <p:cNvSpPr>
              <a:spLocks noChangeShapeType="1"/>
            </p:cNvSpPr>
            <p:nvPr/>
          </p:nvSpPr>
          <p:spPr bwMode="auto">
            <a:xfrm>
              <a:off x="-2940" y="226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85" name="Line 373"/>
            <p:cNvSpPr>
              <a:spLocks noChangeShapeType="1"/>
            </p:cNvSpPr>
            <p:nvPr/>
          </p:nvSpPr>
          <p:spPr bwMode="auto">
            <a:xfrm>
              <a:off x="-2364" y="226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86" name="Text Box 374"/>
            <p:cNvSpPr txBox="1">
              <a:spLocks noChangeArrowheads="1"/>
            </p:cNvSpPr>
            <p:nvPr/>
          </p:nvSpPr>
          <p:spPr bwMode="auto">
            <a:xfrm>
              <a:off x="-2534" y="201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48887" name="Line 375"/>
            <p:cNvSpPr>
              <a:spLocks noChangeShapeType="1"/>
            </p:cNvSpPr>
            <p:nvPr/>
          </p:nvSpPr>
          <p:spPr bwMode="auto">
            <a:xfrm>
              <a:off x="-2076" y="226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88" name="Text Box 376"/>
            <p:cNvSpPr txBox="1">
              <a:spLocks noChangeArrowheads="1"/>
            </p:cNvSpPr>
            <p:nvPr/>
          </p:nvSpPr>
          <p:spPr bwMode="auto">
            <a:xfrm>
              <a:off x="-2246" y="201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48889" name="Line 377"/>
            <p:cNvSpPr>
              <a:spLocks noChangeShapeType="1"/>
            </p:cNvSpPr>
            <p:nvPr/>
          </p:nvSpPr>
          <p:spPr bwMode="auto">
            <a:xfrm>
              <a:off x="-1788" y="2271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90" name="Text Box 378"/>
            <p:cNvSpPr txBox="1">
              <a:spLocks noChangeArrowheads="1"/>
            </p:cNvSpPr>
            <p:nvPr/>
          </p:nvSpPr>
          <p:spPr bwMode="auto">
            <a:xfrm>
              <a:off x="-1958" y="2019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48891" name="Line 379"/>
            <p:cNvSpPr>
              <a:spLocks noChangeShapeType="1"/>
            </p:cNvSpPr>
            <p:nvPr/>
          </p:nvSpPr>
          <p:spPr bwMode="auto">
            <a:xfrm>
              <a:off x="-1500" y="2271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92" name="Text Box 380"/>
            <p:cNvSpPr txBox="1">
              <a:spLocks noChangeArrowheads="1"/>
            </p:cNvSpPr>
            <p:nvPr/>
          </p:nvSpPr>
          <p:spPr bwMode="auto">
            <a:xfrm>
              <a:off x="-1670" y="2019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48893" name="Line 381"/>
            <p:cNvSpPr>
              <a:spLocks noChangeShapeType="1"/>
            </p:cNvSpPr>
            <p:nvPr/>
          </p:nvSpPr>
          <p:spPr bwMode="auto">
            <a:xfrm>
              <a:off x="-1212" y="2271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94" name="Text Box 382"/>
            <p:cNvSpPr txBox="1">
              <a:spLocks noChangeArrowheads="1"/>
            </p:cNvSpPr>
            <p:nvPr/>
          </p:nvSpPr>
          <p:spPr bwMode="auto">
            <a:xfrm>
              <a:off x="-1382" y="2019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i=6</a:t>
              </a:r>
            </a:p>
          </p:txBody>
        </p:sp>
        <p:sp>
          <p:nvSpPr>
            <p:cNvPr id="448895" name="Line 383"/>
            <p:cNvSpPr>
              <a:spLocks noChangeShapeType="1"/>
            </p:cNvSpPr>
            <p:nvPr/>
          </p:nvSpPr>
          <p:spPr bwMode="auto">
            <a:xfrm>
              <a:off x="-924" y="2280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96" name="Text Box 384"/>
            <p:cNvSpPr txBox="1">
              <a:spLocks noChangeArrowheads="1"/>
            </p:cNvSpPr>
            <p:nvPr/>
          </p:nvSpPr>
          <p:spPr bwMode="auto">
            <a:xfrm>
              <a:off x="-1094" y="20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48897" name="Line 385"/>
            <p:cNvSpPr>
              <a:spLocks noChangeShapeType="1"/>
            </p:cNvSpPr>
            <p:nvPr/>
          </p:nvSpPr>
          <p:spPr bwMode="auto">
            <a:xfrm>
              <a:off x="-636" y="2280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898" name="Text Box 386"/>
            <p:cNvSpPr txBox="1">
              <a:spLocks noChangeArrowheads="1"/>
            </p:cNvSpPr>
            <p:nvPr/>
          </p:nvSpPr>
          <p:spPr bwMode="auto">
            <a:xfrm>
              <a:off x="-806" y="20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48899" name="Line 387"/>
            <p:cNvSpPr>
              <a:spLocks noChangeShapeType="1"/>
            </p:cNvSpPr>
            <p:nvPr/>
          </p:nvSpPr>
          <p:spPr bwMode="auto">
            <a:xfrm>
              <a:off x="-348" y="2280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00" name="Text Box 388"/>
            <p:cNvSpPr txBox="1">
              <a:spLocks noChangeArrowheads="1"/>
            </p:cNvSpPr>
            <p:nvPr/>
          </p:nvSpPr>
          <p:spPr bwMode="auto">
            <a:xfrm>
              <a:off x="-518" y="20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48943" name="Group 431"/>
          <p:cNvGrpSpPr>
            <a:grpSpLocks/>
          </p:cNvGrpSpPr>
          <p:nvPr/>
        </p:nvGrpSpPr>
        <p:grpSpPr bwMode="auto">
          <a:xfrm>
            <a:off x="3567063" y="3789040"/>
            <a:ext cx="5105400" cy="1847850"/>
            <a:chOff x="-3216" y="384"/>
            <a:chExt cx="3216" cy="1164"/>
          </a:xfrm>
        </p:grpSpPr>
        <p:sp>
          <p:nvSpPr>
            <p:cNvPr id="448901" name="Rectangle 389"/>
            <p:cNvSpPr>
              <a:spLocks noChangeArrowheads="1"/>
            </p:cNvSpPr>
            <p:nvPr/>
          </p:nvSpPr>
          <p:spPr bwMode="auto">
            <a:xfrm>
              <a:off x="-2938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02" name="Rectangle 390"/>
            <p:cNvSpPr>
              <a:spLocks noChangeArrowheads="1"/>
            </p:cNvSpPr>
            <p:nvPr/>
          </p:nvSpPr>
          <p:spPr bwMode="auto">
            <a:xfrm>
              <a:off x="-2650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03" name="Rectangle 391"/>
            <p:cNvSpPr>
              <a:spLocks noChangeArrowheads="1"/>
            </p:cNvSpPr>
            <p:nvPr/>
          </p:nvSpPr>
          <p:spPr bwMode="auto">
            <a:xfrm>
              <a:off x="-2362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04" name="Rectangle 392"/>
            <p:cNvSpPr>
              <a:spLocks noChangeArrowheads="1"/>
            </p:cNvSpPr>
            <p:nvPr/>
          </p:nvSpPr>
          <p:spPr bwMode="auto">
            <a:xfrm>
              <a:off x="-2074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05" name="Rectangle 393"/>
            <p:cNvSpPr>
              <a:spLocks noChangeArrowheads="1"/>
            </p:cNvSpPr>
            <p:nvPr/>
          </p:nvSpPr>
          <p:spPr bwMode="auto">
            <a:xfrm>
              <a:off x="-1786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06" name="Rectangle 394"/>
            <p:cNvSpPr>
              <a:spLocks noChangeArrowheads="1"/>
            </p:cNvSpPr>
            <p:nvPr/>
          </p:nvSpPr>
          <p:spPr bwMode="auto">
            <a:xfrm>
              <a:off x="-1498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07" name="Rectangle 395"/>
            <p:cNvSpPr>
              <a:spLocks noChangeArrowheads="1"/>
            </p:cNvSpPr>
            <p:nvPr/>
          </p:nvSpPr>
          <p:spPr bwMode="auto">
            <a:xfrm>
              <a:off x="-1210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6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08" name="Rectangle 396"/>
            <p:cNvSpPr>
              <a:spLocks noChangeArrowheads="1"/>
            </p:cNvSpPr>
            <p:nvPr/>
          </p:nvSpPr>
          <p:spPr bwMode="auto">
            <a:xfrm>
              <a:off x="-346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09" name="Rectangle 397"/>
            <p:cNvSpPr>
              <a:spLocks noChangeArrowheads="1"/>
            </p:cNvSpPr>
            <p:nvPr/>
          </p:nvSpPr>
          <p:spPr bwMode="auto">
            <a:xfrm>
              <a:off x="-922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7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10" name="Rectangle 398"/>
            <p:cNvSpPr>
              <a:spLocks noChangeArrowheads="1"/>
            </p:cNvSpPr>
            <p:nvPr/>
          </p:nvSpPr>
          <p:spPr bwMode="auto">
            <a:xfrm>
              <a:off x="-634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11" name="Rectangle 399"/>
            <p:cNvSpPr>
              <a:spLocks noChangeArrowheads="1"/>
            </p:cNvSpPr>
            <p:nvPr/>
          </p:nvSpPr>
          <p:spPr bwMode="auto">
            <a:xfrm>
              <a:off x="-2938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48912" name="Rectangle 400"/>
            <p:cNvSpPr>
              <a:spLocks noChangeArrowheads="1"/>
            </p:cNvSpPr>
            <p:nvPr/>
          </p:nvSpPr>
          <p:spPr bwMode="auto">
            <a:xfrm>
              <a:off x="-2650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8913" name="Rectangle 401"/>
            <p:cNvSpPr>
              <a:spLocks noChangeArrowheads="1"/>
            </p:cNvSpPr>
            <p:nvPr/>
          </p:nvSpPr>
          <p:spPr bwMode="auto">
            <a:xfrm>
              <a:off x="-2362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48914" name="Rectangle 402"/>
            <p:cNvSpPr>
              <a:spLocks noChangeArrowheads="1"/>
            </p:cNvSpPr>
            <p:nvPr/>
          </p:nvSpPr>
          <p:spPr bwMode="auto">
            <a:xfrm>
              <a:off x="-2074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48915" name="Rectangle 403"/>
            <p:cNvSpPr>
              <a:spLocks noChangeArrowheads="1"/>
            </p:cNvSpPr>
            <p:nvPr/>
          </p:nvSpPr>
          <p:spPr bwMode="auto">
            <a:xfrm>
              <a:off x="-1786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48916" name="Rectangle 404"/>
            <p:cNvSpPr>
              <a:spLocks noChangeArrowheads="1"/>
            </p:cNvSpPr>
            <p:nvPr/>
          </p:nvSpPr>
          <p:spPr bwMode="auto">
            <a:xfrm>
              <a:off x="-1498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48917" name="Rectangle 405"/>
            <p:cNvSpPr>
              <a:spLocks noChangeArrowheads="1"/>
            </p:cNvSpPr>
            <p:nvPr/>
          </p:nvSpPr>
          <p:spPr bwMode="auto">
            <a:xfrm>
              <a:off x="-1210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48918" name="Rectangle 406"/>
            <p:cNvSpPr>
              <a:spLocks noChangeArrowheads="1"/>
            </p:cNvSpPr>
            <p:nvPr/>
          </p:nvSpPr>
          <p:spPr bwMode="auto">
            <a:xfrm>
              <a:off x="-346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48919" name="Rectangle 407"/>
            <p:cNvSpPr>
              <a:spLocks noChangeArrowheads="1"/>
            </p:cNvSpPr>
            <p:nvPr/>
          </p:nvSpPr>
          <p:spPr bwMode="auto">
            <a:xfrm>
              <a:off x="-922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48920" name="Rectangle 408"/>
            <p:cNvSpPr>
              <a:spLocks noChangeArrowheads="1"/>
            </p:cNvSpPr>
            <p:nvPr/>
          </p:nvSpPr>
          <p:spPr bwMode="auto">
            <a:xfrm>
              <a:off x="-634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48921" name="Text Box 409"/>
            <p:cNvSpPr txBox="1">
              <a:spLocks noChangeArrowheads="1"/>
            </p:cNvSpPr>
            <p:nvPr/>
          </p:nvSpPr>
          <p:spPr bwMode="auto">
            <a:xfrm>
              <a:off x="-3216" y="981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48922" name="Text Box 410"/>
            <p:cNvSpPr txBox="1">
              <a:spLocks noChangeArrowheads="1"/>
            </p:cNvSpPr>
            <p:nvPr/>
          </p:nvSpPr>
          <p:spPr bwMode="auto">
            <a:xfrm>
              <a:off x="-2964" y="38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48923" name="Line 411"/>
            <p:cNvSpPr>
              <a:spLocks noChangeShapeType="1"/>
            </p:cNvSpPr>
            <p:nvPr/>
          </p:nvSpPr>
          <p:spPr bwMode="auto">
            <a:xfrm>
              <a:off x="-2508" y="63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24" name="Text Box 412"/>
            <p:cNvSpPr txBox="1">
              <a:spLocks noChangeArrowheads="1"/>
            </p:cNvSpPr>
            <p:nvPr/>
          </p:nvSpPr>
          <p:spPr bwMode="auto">
            <a:xfrm>
              <a:off x="-2678" y="38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48925" name="Line 413"/>
            <p:cNvSpPr>
              <a:spLocks noChangeShapeType="1"/>
            </p:cNvSpPr>
            <p:nvPr/>
          </p:nvSpPr>
          <p:spPr bwMode="auto">
            <a:xfrm>
              <a:off x="-2796" y="63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26" name="Line 414"/>
            <p:cNvSpPr>
              <a:spLocks noChangeShapeType="1"/>
            </p:cNvSpPr>
            <p:nvPr/>
          </p:nvSpPr>
          <p:spPr bwMode="auto">
            <a:xfrm>
              <a:off x="-2220" y="63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27" name="Text Box 415"/>
            <p:cNvSpPr txBox="1">
              <a:spLocks noChangeArrowheads="1"/>
            </p:cNvSpPr>
            <p:nvPr/>
          </p:nvSpPr>
          <p:spPr bwMode="auto">
            <a:xfrm>
              <a:off x="-2390" y="38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48928" name="Line 416"/>
            <p:cNvSpPr>
              <a:spLocks noChangeShapeType="1"/>
            </p:cNvSpPr>
            <p:nvPr/>
          </p:nvSpPr>
          <p:spPr bwMode="auto">
            <a:xfrm>
              <a:off x="-1932" y="63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29" name="Text Box 417"/>
            <p:cNvSpPr txBox="1">
              <a:spLocks noChangeArrowheads="1"/>
            </p:cNvSpPr>
            <p:nvPr/>
          </p:nvSpPr>
          <p:spPr bwMode="auto">
            <a:xfrm>
              <a:off x="-2102" y="38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48930" name="Line 418"/>
            <p:cNvSpPr>
              <a:spLocks noChangeShapeType="1"/>
            </p:cNvSpPr>
            <p:nvPr/>
          </p:nvSpPr>
          <p:spPr bwMode="auto">
            <a:xfrm>
              <a:off x="-1644" y="63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31" name="Text Box 419"/>
            <p:cNvSpPr txBox="1">
              <a:spLocks noChangeArrowheads="1"/>
            </p:cNvSpPr>
            <p:nvPr/>
          </p:nvSpPr>
          <p:spPr bwMode="auto">
            <a:xfrm>
              <a:off x="-1814" y="38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48932" name="Line 420"/>
            <p:cNvSpPr>
              <a:spLocks noChangeShapeType="1"/>
            </p:cNvSpPr>
            <p:nvPr/>
          </p:nvSpPr>
          <p:spPr bwMode="auto">
            <a:xfrm>
              <a:off x="-1356" y="63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33" name="Text Box 421"/>
            <p:cNvSpPr txBox="1">
              <a:spLocks noChangeArrowheads="1"/>
            </p:cNvSpPr>
            <p:nvPr/>
          </p:nvSpPr>
          <p:spPr bwMode="auto">
            <a:xfrm>
              <a:off x="-1526" y="38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48934" name="Line 422"/>
            <p:cNvSpPr>
              <a:spLocks noChangeShapeType="1"/>
            </p:cNvSpPr>
            <p:nvPr/>
          </p:nvSpPr>
          <p:spPr bwMode="auto">
            <a:xfrm>
              <a:off x="-1068" y="63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35" name="Text Box 423"/>
            <p:cNvSpPr txBox="1">
              <a:spLocks noChangeArrowheads="1"/>
            </p:cNvSpPr>
            <p:nvPr/>
          </p:nvSpPr>
          <p:spPr bwMode="auto">
            <a:xfrm>
              <a:off x="-1238" y="38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48936" name="Line 424"/>
            <p:cNvSpPr>
              <a:spLocks noChangeShapeType="1"/>
            </p:cNvSpPr>
            <p:nvPr/>
          </p:nvSpPr>
          <p:spPr bwMode="auto">
            <a:xfrm>
              <a:off x="-780" y="648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37" name="Text Box 425"/>
            <p:cNvSpPr txBox="1">
              <a:spLocks noChangeArrowheads="1"/>
            </p:cNvSpPr>
            <p:nvPr/>
          </p:nvSpPr>
          <p:spPr bwMode="auto">
            <a:xfrm>
              <a:off x="-950" y="39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i=7</a:t>
              </a:r>
            </a:p>
          </p:txBody>
        </p:sp>
        <p:sp>
          <p:nvSpPr>
            <p:cNvPr id="448938" name="Line 426"/>
            <p:cNvSpPr>
              <a:spLocks noChangeShapeType="1"/>
            </p:cNvSpPr>
            <p:nvPr/>
          </p:nvSpPr>
          <p:spPr bwMode="auto">
            <a:xfrm>
              <a:off x="-492" y="64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39" name="Text Box 427"/>
            <p:cNvSpPr txBox="1">
              <a:spLocks noChangeArrowheads="1"/>
            </p:cNvSpPr>
            <p:nvPr/>
          </p:nvSpPr>
          <p:spPr bwMode="auto">
            <a:xfrm>
              <a:off x="-662" y="39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48940" name="Line 428"/>
            <p:cNvSpPr>
              <a:spLocks noChangeShapeType="1"/>
            </p:cNvSpPr>
            <p:nvPr/>
          </p:nvSpPr>
          <p:spPr bwMode="auto">
            <a:xfrm>
              <a:off x="-204" y="64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41" name="Text Box 429"/>
            <p:cNvSpPr txBox="1">
              <a:spLocks noChangeArrowheads="1"/>
            </p:cNvSpPr>
            <p:nvPr/>
          </p:nvSpPr>
          <p:spPr bwMode="auto">
            <a:xfrm>
              <a:off x="-374" y="39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48986" name="Group 474"/>
          <p:cNvGrpSpPr>
            <a:grpSpLocks/>
          </p:cNvGrpSpPr>
          <p:nvPr/>
        </p:nvGrpSpPr>
        <p:grpSpPr bwMode="auto">
          <a:xfrm>
            <a:off x="3567063" y="3789040"/>
            <a:ext cx="5105400" cy="1847850"/>
            <a:chOff x="-3216" y="432"/>
            <a:chExt cx="3216" cy="1164"/>
          </a:xfrm>
        </p:grpSpPr>
        <p:sp>
          <p:nvSpPr>
            <p:cNvPr id="448945" name="Rectangle 433"/>
            <p:cNvSpPr>
              <a:spLocks noChangeArrowheads="1"/>
            </p:cNvSpPr>
            <p:nvPr/>
          </p:nvSpPr>
          <p:spPr bwMode="auto">
            <a:xfrm>
              <a:off x="-2938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46" name="Rectangle 434"/>
            <p:cNvSpPr>
              <a:spLocks noChangeArrowheads="1"/>
            </p:cNvSpPr>
            <p:nvPr/>
          </p:nvSpPr>
          <p:spPr bwMode="auto">
            <a:xfrm>
              <a:off x="-2650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47" name="Rectangle 435"/>
            <p:cNvSpPr>
              <a:spLocks noChangeArrowheads="1"/>
            </p:cNvSpPr>
            <p:nvPr/>
          </p:nvSpPr>
          <p:spPr bwMode="auto">
            <a:xfrm>
              <a:off x="-2362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48" name="Rectangle 436"/>
            <p:cNvSpPr>
              <a:spLocks noChangeArrowheads="1"/>
            </p:cNvSpPr>
            <p:nvPr/>
          </p:nvSpPr>
          <p:spPr bwMode="auto">
            <a:xfrm>
              <a:off x="-2074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49" name="Rectangle 437"/>
            <p:cNvSpPr>
              <a:spLocks noChangeArrowheads="1"/>
            </p:cNvSpPr>
            <p:nvPr/>
          </p:nvSpPr>
          <p:spPr bwMode="auto">
            <a:xfrm>
              <a:off x="-1786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50" name="Rectangle 438"/>
            <p:cNvSpPr>
              <a:spLocks noChangeArrowheads="1"/>
            </p:cNvSpPr>
            <p:nvPr/>
          </p:nvSpPr>
          <p:spPr bwMode="auto">
            <a:xfrm>
              <a:off x="-1498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51" name="Rectangle 439"/>
            <p:cNvSpPr>
              <a:spLocks noChangeArrowheads="1"/>
            </p:cNvSpPr>
            <p:nvPr/>
          </p:nvSpPr>
          <p:spPr bwMode="auto">
            <a:xfrm>
              <a:off x="-1210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6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52" name="Rectangle 440"/>
            <p:cNvSpPr>
              <a:spLocks noChangeArrowheads="1"/>
            </p:cNvSpPr>
            <p:nvPr/>
          </p:nvSpPr>
          <p:spPr bwMode="auto">
            <a:xfrm>
              <a:off x="-346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53" name="Rectangle 441"/>
            <p:cNvSpPr>
              <a:spLocks noChangeArrowheads="1"/>
            </p:cNvSpPr>
            <p:nvPr/>
          </p:nvSpPr>
          <p:spPr bwMode="auto">
            <a:xfrm>
              <a:off x="-922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7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54" name="Rectangle 442"/>
            <p:cNvSpPr>
              <a:spLocks noChangeArrowheads="1"/>
            </p:cNvSpPr>
            <p:nvPr/>
          </p:nvSpPr>
          <p:spPr bwMode="auto">
            <a:xfrm>
              <a:off x="-634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8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55" name="Rectangle 443"/>
            <p:cNvSpPr>
              <a:spLocks noChangeArrowheads="1"/>
            </p:cNvSpPr>
            <p:nvPr/>
          </p:nvSpPr>
          <p:spPr bwMode="auto">
            <a:xfrm>
              <a:off x="-2938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48956" name="Rectangle 444"/>
            <p:cNvSpPr>
              <a:spLocks noChangeArrowheads="1"/>
            </p:cNvSpPr>
            <p:nvPr/>
          </p:nvSpPr>
          <p:spPr bwMode="auto">
            <a:xfrm>
              <a:off x="-2650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8957" name="Rectangle 445"/>
            <p:cNvSpPr>
              <a:spLocks noChangeArrowheads="1"/>
            </p:cNvSpPr>
            <p:nvPr/>
          </p:nvSpPr>
          <p:spPr bwMode="auto">
            <a:xfrm>
              <a:off x="-2362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48958" name="Rectangle 446"/>
            <p:cNvSpPr>
              <a:spLocks noChangeArrowheads="1"/>
            </p:cNvSpPr>
            <p:nvPr/>
          </p:nvSpPr>
          <p:spPr bwMode="auto">
            <a:xfrm>
              <a:off x="-2074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48959" name="Rectangle 447"/>
            <p:cNvSpPr>
              <a:spLocks noChangeArrowheads="1"/>
            </p:cNvSpPr>
            <p:nvPr/>
          </p:nvSpPr>
          <p:spPr bwMode="auto">
            <a:xfrm>
              <a:off x="-1786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48960" name="Rectangle 448"/>
            <p:cNvSpPr>
              <a:spLocks noChangeArrowheads="1"/>
            </p:cNvSpPr>
            <p:nvPr/>
          </p:nvSpPr>
          <p:spPr bwMode="auto">
            <a:xfrm>
              <a:off x="-1498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48961" name="Rectangle 449"/>
            <p:cNvSpPr>
              <a:spLocks noChangeArrowheads="1"/>
            </p:cNvSpPr>
            <p:nvPr/>
          </p:nvSpPr>
          <p:spPr bwMode="auto">
            <a:xfrm>
              <a:off x="-1210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48962" name="Rectangle 450"/>
            <p:cNvSpPr>
              <a:spLocks noChangeArrowheads="1"/>
            </p:cNvSpPr>
            <p:nvPr/>
          </p:nvSpPr>
          <p:spPr bwMode="auto">
            <a:xfrm>
              <a:off x="-346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48963" name="Rectangle 451"/>
            <p:cNvSpPr>
              <a:spLocks noChangeArrowheads="1"/>
            </p:cNvSpPr>
            <p:nvPr/>
          </p:nvSpPr>
          <p:spPr bwMode="auto">
            <a:xfrm>
              <a:off x="-922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48964" name="Rectangle 452"/>
            <p:cNvSpPr>
              <a:spLocks noChangeArrowheads="1"/>
            </p:cNvSpPr>
            <p:nvPr/>
          </p:nvSpPr>
          <p:spPr bwMode="auto">
            <a:xfrm>
              <a:off x="-634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48965" name="Text Box 453"/>
            <p:cNvSpPr txBox="1">
              <a:spLocks noChangeArrowheads="1"/>
            </p:cNvSpPr>
            <p:nvPr/>
          </p:nvSpPr>
          <p:spPr bwMode="auto">
            <a:xfrm>
              <a:off x="-3216" y="1029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48966" name="Text Box 454"/>
            <p:cNvSpPr txBox="1">
              <a:spLocks noChangeArrowheads="1"/>
            </p:cNvSpPr>
            <p:nvPr/>
          </p:nvSpPr>
          <p:spPr bwMode="auto">
            <a:xfrm>
              <a:off x="-2964" y="43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48967" name="Line 455"/>
            <p:cNvSpPr>
              <a:spLocks noChangeShapeType="1"/>
            </p:cNvSpPr>
            <p:nvPr/>
          </p:nvSpPr>
          <p:spPr bwMode="auto">
            <a:xfrm>
              <a:off x="-2508" y="68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68" name="Text Box 456"/>
            <p:cNvSpPr txBox="1">
              <a:spLocks noChangeArrowheads="1"/>
            </p:cNvSpPr>
            <p:nvPr/>
          </p:nvSpPr>
          <p:spPr bwMode="auto">
            <a:xfrm>
              <a:off x="-2678" y="43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48969" name="Line 457"/>
            <p:cNvSpPr>
              <a:spLocks noChangeShapeType="1"/>
            </p:cNvSpPr>
            <p:nvPr/>
          </p:nvSpPr>
          <p:spPr bwMode="auto">
            <a:xfrm>
              <a:off x="-2796" y="68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70" name="Line 458"/>
            <p:cNvSpPr>
              <a:spLocks noChangeShapeType="1"/>
            </p:cNvSpPr>
            <p:nvPr/>
          </p:nvSpPr>
          <p:spPr bwMode="auto">
            <a:xfrm>
              <a:off x="-2220" y="68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71" name="Text Box 459"/>
            <p:cNvSpPr txBox="1">
              <a:spLocks noChangeArrowheads="1"/>
            </p:cNvSpPr>
            <p:nvPr/>
          </p:nvSpPr>
          <p:spPr bwMode="auto">
            <a:xfrm>
              <a:off x="-2390" y="43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48972" name="Line 460"/>
            <p:cNvSpPr>
              <a:spLocks noChangeShapeType="1"/>
            </p:cNvSpPr>
            <p:nvPr/>
          </p:nvSpPr>
          <p:spPr bwMode="auto">
            <a:xfrm>
              <a:off x="-1932" y="68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73" name="Text Box 461"/>
            <p:cNvSpPr txBox="1">
              <a:spLocks noChangeArrowheads="1"/>
            </p:cNvSpPr>
            <p:nvPr/>
          </p:nvSpPr>
          <p:spPr bwMode="auto">
            <a:xfrm>
              <a:off x="-2102" y="43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48974" name="Line 462"/>
            <p:cNvSpPr>
              <a:spLocks noChangeShapeType="1"/>
            </p:cNvSpPr>
            <p:nvPr/>
          </p:nvSpPr>
          <p:spPr bwMode="auto">
            <a:xfrm>
              <a:off x="-1644" y="68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75" name="Text Box 463"/>
            <p:cNvSpPr txBox="1">
              <a:spLocks noChangeArrowheads="1"/>
            </p:cNvSpPr>
            <p:nvPr/>
          </p:nvSpPr>
          <p:spPr bwMode="auto">
            <a:xfrm>
              <a:off x="-1814" y="43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48976" name="Line 464"/>
            <p:cNvSpPr>
              <a:spLocks noChangeShapeType="1"/>
            </p:cNvSpPr>
            <p:nvPr/>
          </p:nvSpPr>
          <p:spPr bwMode="auto">
            <a:xfrm>
              <a:off x="-1356" y="68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77" name="Text Box 465"/>
            <p:cNvSpPr txBox="1">
              <a:spLocks noChangeArrowheads="1"/>
            </p:cNvSpPr>
            <p:nvPr/>
          </p:nvSpPr>
          <p:spPr bwMode="auto">
            <a:xfrm>
              <a:off x="-1526" y="43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48978" name="Line 466"/>
            <p:cNvSpPr>
              <a:spLocks noChangeShapeType="1"/>
            </p:cNvSpPr>
            <p:nvPr/>
          </p:nvSpPr>
          <p:spPr bwMode="auto">
            <a:xfrm>
              <a:off x="-1068" y="68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79" name="Text Box 467"/>
            <p:cNvSpPr txBox="1">
              <a:spLocks noChangeArrowheads="1"/>
            </p:cNvSpPr>
            <p:nvPr/>
          </p:nvSpPr>
          <p:spPr bwMode="auto">
            <a:xfrm>
              <a:off x="-1238" y="43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48980" name="Line 468"/>
            <p:cNvSpPr>
              <a:spLocks noChangeShapeType="1"/>
            </p:cNvSpPr>
            <p:nvPr/>
          </p:nvSpPr>
          <p:spPr bwMode="auto">
            <a:xfrm>
              <a:off x="-780" y="6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81" name="Text Box 469"/>
            <p:cNvSpPr txBox="1">
              <a:spLocks noChangeArrowheads="1"/>
            </p:cNvSpPr>
            <p:nvPr/>
          </p:nvSpPr>
          <p:spPr bwMode="auto">
            <a:xfrm>
              <a:off x="-950" y="4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48982" name="Line 470"/>
            <p:cNvSpPr>
              <a:spLocks noChangeShapeType="1"/>
            </p:cNvSpPr>
            <p:nvPr/>
          </p:nvSpPr>
          <p:spPr bwMode="auto">
            <a:xfrm>
              <a:off x="-492" y="696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83" name="Text Box 471"/>
            <p:cNvSpPr txBox="1">
              <a:spLocks noChangeArrowheads="1"/>
            </p:cNvSpPr>
            <p:nvPr/>
          </p:nvSpPr>
          <p:spPr bwMode="auto">
            <a:xfrm>
              <a:off x="-662" y="4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i=8</a:t>
              </a:r>
            </a:p>
          </p:txBody>
        </p:sp>
        <p:sp>
          <p:nvSpPr>
            <p:cNvPr id="448984" name="Line 472"/>
            <p:cNvSpPr>
              <a:spLocks noChangeShapeType="1"/>
            </p:cNvSpPr>
            <p:nvPr/>
          </p:nvSpPr>
          <p:spPr bwMode="auto">
            <a:xfrm>
              <a:off x="-204" y="6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8985" name="Text Box 473"/>
            <p:cNvSpPr txBox="1">
              <a:spLocks noChangeArrowheads="1"/>
            </p:cNvSpPr>
            <p:nvPr/>
          </p:nvSpPr>
          <p:spPr bwMode="auto">
            <a:xfrm>
              <a:off x="-374" y="4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49029" name="Group 517"/>
          <p:cNvGrpSpPr>
            <a:grpSpLocks/>
          </p:cNvGrpSpPr>
          <p:nvPr/>
        </p:nvGrpSpPr>
        <p:grpSpPr bwMode="auto">
          <a:xfrm>
            <a:off x="3567063" y="3789040"/>
            <a:ext cx="5105400" cy="1847850"/>
            <a:chOff x="-3360" y="144"/>
            <a:chExt cx="3216" cy="1164"/>
          </a:xfrm>
        </p:grpSpPr>
        <p:sp>
          <p:nvSpPr>
            <p:cNvPr id="448988" name="Rectangle 476"/>
            <p:cNvSpPr>
              <a:spLocks noChangeArrowheads="1"/>
            </p:cNvSpPr>
            <p:nvPr/>
          </p:nvSpPr>
          <p:spPr bwMode="auto">
            <a:xfrm>
              <a:off x="-3082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89" name="Rectangle 477"/>
            <p:cNvSpPr>
              <a:spLocks noChangeArrowheads="1"/>
            </p:cNvSpPr>
            <p:nvPr/>
          </p:nvSpPr>
          <p:spPr bwMode="auto">
            <a:xfrm>
              <a:off x="-2794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90" name="Rectangle 478"/>
            <p:cNvSpPr>
              <a:spLocks noChangeArrowheads="1"/>
            </p:cNvSpPr>
            <p:nvPr/>
          </p:nvSpPr>
          <p:spPr bwMode="auto">
            <a:xfrm>
              <a:off x="-2506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91" name="Rectangle 479"/>
            <p:cNvSpPr>
              <a:spLocks noChangeArrowheads="1"/>
            </p:cNvSpPr>
            <p:nvPr/>
          </p:nvSpPr>
          <p:spPr bwMode="auto">
            <a:xfrm>
              <a:off x="-2218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92" name="Rectangle 480"/>
            <p:cNvSpPr>
              <a:spLocks noChangeArrowheads="1"/>
            </p:cNvSpPr>
            <p:nvPr/>
          </p:nvSpPr>
          <p:spPr bwMode="auto">
            <a:xfrm>
              <a:off x="-1930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93" name="Rectangle 481"/>
            <p:cNvSpPr>
              <a:spLocks noChangeArrowheads="1"/>
            </p:cNvSpPr>
            <p:nvPr/>
          </p:nvSpPr>
          <p:spPr bwMode="auto">
            <a:xfrm>
              <a:off x="-1642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94" name="Rectangle 482"/>
            <p:cNvSpPr>
              <a:spLocks noChangeArrowheads="1"/>
            </p:cNvSpPr>
            <p:nvPr/>
          </p:nvSpPr>
          <p:spPr bwMode="auto">
            <a:xfrm>
              <a:off x="-1354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6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95" name="Rectangle 483"/>
            <p:cNvSpPr>
              <a:spLocks noChangeArrowheads="1"/>
            </p:cNvSpPr>
            <p:nvPr/>
          </p:nvSpPr>
          <p:spPr bwMode="auto">
            <a:xfrm>
              <a:off x="-490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9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96" name="Rectangle 484"/>
            <p:cNvSpPr>
              <a:spLocks noChangeArrowheads="1"/>
            </p:cNvSpPr>
            <p:nvPr/>
          </p:nvSpPr>
          <p:spPr bwMode="auto">
            <a:xfrm>
              <a:off x="-1066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7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97" name="Rectangle 485"/>
            <p:cNvSpPr>
              <a:spLocks noChangeArrowheads="1"/>
            </p:cNvSpPr>
            <p:nvPr/>
          </p:nvSpPr>
          <p:spPr bwMode="auto">
            <a:xfrm>
              <a:off x="-778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8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48998" name="Rectangle 486"/>
            <p:cNvSpPr>
              <a:spLocks noChangeArrowheads="1"/>
            </p:cNvSpPr>
            <p:nvPr/>
          </p:nvSpPr>
          <p:spPr bwMode="auto">
            <a:xfrm>
              <a:off x="-3082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48999" name="Rectangle 487"/>
            <p:cNvSpPr>
              <a:spLocks noChangeArrowheads="1"/>
            </p:cNvSpPr>
            <p:nvPr/>
          </p:nvSpPr>
          <p:spPr bwMode="auto">
            <a:xfrm>
              <a:off x="-2794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9000" name="Rectangle 488"/>
            <p:cNvSpPr>
              <a:spLocks noChangeArrowheads="1"/>
            </p:cNvSpPr>
            <p:nvPr/>
          </p:nvSpPr>
          <p:spPr bwMode="auto">
            <a:xfrm>
              <a:off x="-2506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49001" name="Rectangle 489"/>
            <p:cNvSpPr>
              <a:spLocks noChangeArrowheads="1"/>
            </p:cNvSpPr>
            <p:nvPr/>
          </p:nvSpPr>
          <p:spPr bwMode="auto">
            <a:xfrm>
              <a:off x="-2218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49002" name="Rectangle 490"/>
            <p:cNvSpPr>
              <a:spLocks noChangeArrowheads="1"/>
            </p:cNvSpPr>
            <p:nvPr/>
          </p:nvSpPr>
          <p:spPr bwMode="auto">
            <a:xfrm>
              <a:off x="-1930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49003" name="Rectangle 491"/>
            <p:cNvSpPr>
              <a:spLocks noChangeArrowheads="1"/>
            </p:cNvSpPr>
            <p:nvPr/>
          </p:nvSpPr>
          <p:spPr bwMode="auto">
            <a:xfrm>
              <a:off x="-1642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49004" name="Rectangle 492"/>
            <p:cNvSpPr>
              <a:spLocks noChangeArrowheads="1"/>
            </p:cNvSpPr>
            <p:nvPr/>
          </p:nvSpPr>
          <p:spPr bwMode="auto">
            <a:xfrm>
              <a:off x="-1354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49005" name="Rectangle 493"/>
            <p:cNvSpPr>
              <a:spLocks noChangeArrowheads="1"/>
            </p:cNvSpPr>
            <p:nvPr/>
          </p:nvSpPr>
          <p:spPr bwMode="auto">
            <a:xfrm>
              <a:off x="-490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49006" name="Rectangle 494"/>
            <p:cNvSpPr>
              <a:spLocks noChangeArrowheads="1"/>
            </p:cNvSpPr>
            <p:nvPr/>
          </p:nvSpPr>
          <p:spPr bwMode="auto">
            <a:xfrm>
              <a:off x="-1066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49007" name="Rectangle 495"/>
            <p:cNvSpPr>
              <a:spLocks noChangeArrowheads="1"/>
            </p:cNvSpPr>
            <p:nvPr/>
          </p:nvSpPr>
          <p:spPr bwMode="auto">
            <a:xfrm>
              <a:off x="-778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49008" name="Text Box 496"/>
            <p:cNvSpPr txBox="1">
              <a:spLocks noChangeArrowheads="1"/>
            </p:cNvSpPr>
            <p:nvPr/>
          </p:nvSpPr>
          <p:spPr bwMode="auto">
            <a:xfrm>
              <a:off x="-3360" y="741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49009" name="Text Box 497"/>
            <p:cNvSpPr txBox="1">
              <a:spLocks noChangeArrowheads="1"/>
            </p:cNvSpPr>
            <p:nvPr/>
          </p:nvSpPr>
          <p:spPr bwMode="auto">
            <a:xfrm>
              <a:off x="-3108" y="1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49010" name="Line 498"/>
            <p:cNvSpPr>
              <a:spLocks noChangeShapeType="1"/>
            </p:cNvSpPr>
            <p:nvPr/>
          </p:nvSpPr>
          <p:spPr bwMode="auto">
            <a:xfrm>
              <a:off x="-2652" y="3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9011" name="Text Box 499"/>
            <p:cNvSpPr txBox="1">
              <a:spLocks noChangeArrowheads="1"/>
            </p:cNvSpPr>
            <p:nvPr/>
          </p:nvSpPr>
          <p:spPr bwMode="auto">
            <a:xfrm>
              <a:off x="-2822" y="1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49012" name="Line 500"/>
            <p:cNvSpPr>
              <a:spLocks noChangeShapeType="1"/>
            </p:cNvSpPr>
            <p:nvPr/>
          </p:nvSpPr>
          <p:spPr bwMode="auto">
            <a:xfrm>
              <a:off x="-2940" y="3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9013" name="Line 501"/>
            <p:cNvSpPr>
              <a:spLocks noChangeShapeType="1"/>
            </p:cNvSpPr>
            <p:nvPr/>
          </p:nvSpPr>
          <p:spPr bwMode="auto">
            <a:xfrm>
              <a:off x="-2364" y="3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9014" name="Text Box 502"/>
            <p:cNvSpPr txBox="1">
              <a:spLocks noChangeArrowheads="1"/>
            </p:cNvSpPr>
            <p:nvPr/>
          </p:nvSpPr>
          <p:spPr bwMode="auto">
            <a:xfrm>
              <a:off x="-2534" y="1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49015" name="Line 503"/>
            <p:cNvSpPr>
              <a:spLocks noChangeShapeType="1"/>
            </p:cNvSpPr>
            <p:nvPr/>
          </p:nvSpPr>
          <p:spPr bwMode="auto">
            <a:xfrm>
              <a:off x="-2076" y="3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9016" name="Text Box 504"/>
            <p:cNvSpPr txBox="1">
              <a:spLocks noChangeArrowheads="1"/>
            </p:cNvSpPr>
            <p:nvPr/>
          </p:nvSpPr>
          <p:spPr bwMode="auto">
            <a:xfrm>
              <a:off x="-2246" y="1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49017" name="Line 505"/>
            <p:cNvSpPr>
              <a:spLocks noChangeShapeType="1"/>
            </p:cNvSpPr>
            <p:nvPr/>
          </p:nvSpPr>
          <p:spPr bwMode="auto">
            <a:xfrm>
              <a:off x="-1788" y="39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9018" name="Text Box 506"/>
            <p:cNvSpPr txBox="1">
              <a:spLocks noChangeArrowheads="1"/>
            </p:cNvSpPr>
            <p:nvPr/>
          </p:nvSpPr>
          <p:spPr bwMode="auto">
            <a:xfrm>
              <a:off x="-1958" y="14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49019" name="Line 507"/>
            <p:cNvSpPr>
              <a:spLocks noChangeShapeType="1"/>
            </p:cNvSpPr>
            <p:nvPr/>
          </p:nvSpPr>
          <p:spPr bwMode="auto">
            <a:xfrm>
              <a:off x="-1500" y="39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9020" name="Text Box 508"/>
            <p:cNvSpPr txBox="1">
              <a:spLocks noChangeArrowheads="1"/>
            </p:cNvSpPr>
            <p:nvPr/>
          </p:nvSpPr>
          <p:spPr bwMode="auto">
            <a:xfrm>
              <a:off x="-1670" y="14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49021" name="Line 509"/>
            <p:cNvSpPr>
              <a:spLocks noChangeShapeType="1"/>
            </p:cNvSpPr>
            <p:nvPr/>
          </p:nvSpPr>
          <p:spPr bwMode="auto">
            <a:xfrm>
              <a:off x="-1212" y="39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9022" name="Text Box 510"/>
            <p:cNvSpPr txBox="1">
              <a:spLocks noChangeArrowheads="1"/>
            </p:cNvSpPr>
            <p:nvPr/>
          </p:nvSpPr>
          <p:spPr bwMode="auto">
            <a:xfrm>
              <a:off x="-1382" y="14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49023" name="Line 511"/>
            <p:cNvSpPr>
              <a:spLocks noChangeShapeType="1"/>
            </p:cNvSpPr>
            <p:nvPr/>
          </p:nvSpPr>
          <p:spPr bwMode="auto">
            <a:xfrm>
              <a:off x="-924" y="40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9024" name="Text Box 512"/>
            <p:cNvSpPr txBox="1">
              <a:spLocks noChangeArrowheads="1"/>
            </p:cNvSpPr>
            <p:nvPr/>
          </p:nvSpPr>
          <p:spPr bwMode="auto">
            <a:xfrm>
              <a:off x="-1094" y="15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49025" name="Line 513"/>
            <p:cNvSpPr>
              <a:spLocks noChangeShapeType="1"/>
            </p:cNvSpPr>
            <p:nvPr/>
          </p:nvSpPr>
          <p:spPr bwMode="auto">
            <a:xfrm>
              <a:off x="-636" y="40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9026" name="Text Box 514"/>
            <p:cNvSpPr txBox="1">
              <a:spLocks noChangeArrowheads="1"/>
            </p:cNvSpPr>
            <p:nvPr/>
          </p:nvSpPr>
          <p:spPr bwMode="auto">
            <a:xfrm>
              <a:off x="-806" y="15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49027" name="Line 515"/>
            <p:cNvSpPr>
              <a:spLocks noChangeShapeType="1"/>
            </p:cNvSpPr>
            <p:nvPr/>
          </p:nvSpPr>
          <p:spPr bwMode="auto">
            <a:xfrm>
              <a:off x="-348" y="408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49028" name="Text Box 516"/>
            <p:cNvSpPr txBox="1">
              <a:spLocks noChangeArrowheads="1"/>
            </p:cNvSpPr>
            <p:nvPr/>
          </p:nvSpPr>
          <p:spPr bwMode="auto">
            <a:xfrm>
              <a:off x="-518" y="15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4560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8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8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51" y="2276872"/>
            <a:ext cx="4450729" cy="1849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9776"/>
            <a:ext cx="7772400" cy="1143000"/>
          </a:xfrm>
        </p:spPr>
        <p:txBody>
          <a:bodyPr/>
          <a:lstStyle/>
          <a:p>
            <a:r>
              <a:rPr lang="es-ES_tradnl" dirty="0">
                <a:solidFill>
                  <a:srgbClr val="B08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om Casual" charset="0"/>
              </a:rPr>
              <a:t>Ejemplo 2</a:t>
            </a:r>
          </a:p>
        </p:txBody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3" y="1402432"/>
            <a:ext cx="8431981" cy="18825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La función </a:t>
            </a:r>
            <a:r>
              <a:rPr lang="es-ES_tradnl" sz="2800" b="1" dirty="0" err="1" smtClean="0">
                <a:solidFill>
                  <a:srgbClr val="0000FF"/>
                </a:solidFill>
              </a:rPr>
              <a:t>sumaDos</a:t>
            </a:r>
            <a:r>
              <a:rPr lang="es-ES_tradnl" sz="2800" dirty="0" smtClean="0"/>
              <a:t> recibe </a:t>
            </a:r>
            <a:r>
              <a:rPr lang="es-ES_tradnl" sz="2800" dirty="0"/>
              <a:t>un arreglo de </a:t>
            </a:r>
            <a:r>
              <a:rPr lang="es-ES_tradnl" sz="2800" dirty="0">
                <a:solidFill>
                  <a:srgbClr val="0000FF"/>
                </a:solidFill>
              </a:rPr>
              <a:t>10</a:t>
            </a:r>
            <a:r>
              <a:rPr lang="es-ES_tradnl" sz="2800" dirty="0"/>
              <a:t> valores enteros y le suma </a:t>
            </a:r>
            <a:r>
              <a:rPr lang="es-ES_tradnl" sz="2800" dirty="0" smtClean="0"/>
              <a:t>dos a </a:t>
            </a:r>
            <a:r>
              <a:rPr lang="es-ES_tradnl" sz="2800" dirty="0"/>
              <a:t>cada </a:t>
            </a:r>
            <a:r>
              <a:rPr lang="es-ES_tradnl" sz="2800" dirty="0" smtClean="0"/>
              <a:t>localidad.</a:t>
            </a:r>
            <a:endParaRPr lang="es-ES_tradnl" sz="2800" dirty="0"/>
          </a:p>
          <a:p>
            <a:pPr>
              <a:lnSpc>
                <a:spcPct val="90000"/>
              </a:lnSpc>
            </a:pPr>
            <a:endParaRPr lang="es-ES_tradnl" sz="2800" dirty="0"/>
          </a:p>
        </p:txBody>
      </p:sp>
      <p:grpSp>
        <p:nvGrpSpPr>
          <p:cNvPr id="464900" name="Group 4"/>
          <p:cNvGrpSpPr>
            <a:grpSpLocks/>
          </p:cNvGrpSpPr>
          <p:nvPr/>
        </p:nvGrpSpPr>
        <p:grpSpPr bwMode="auto">
          <a:xfrm>
            <a:off x="3203848" y="4674840"/>
            <a:ext cx="5013325" cy="900113"/>
            <a:chOff x="2458" y="3321"/>
            <a:chExt cx="3158" cy="567"/>
          </a:xfrm>
        </p:grpSpPr>
        <p:grpSp>
          <p:nvGrpSpPr>
            <p:cNvPr id="464901" name="Group 5"/>
            <p:cNvGrpSpPr>
              <a:grpSpLocks/>
            </p:cNvGrpSpPr>
            <p:nvPr/>
          </p:nvGrpSpPr>
          <p:grpSpPr bwMode="auto">
            <a:xfrm>
              <a:off x="2736" y="3336"/>
              <a:ext cx="2880" cy="288"/>
              <a:chOff x="2736" y="2688"/>
              <a:chExt cx="2880" cy="288"/>
            </a:xfrm>
          </p:grpSpPr>
          <p:sp>
            <p:nvSpPr>
              <p:cNvPr id="464902" name="Rectangle 6"/>
              <p:cNvSpPr>
                <a:spLocks noChangeArrowheads="1"/>
              </p:cNvSpPr>
              <p:nvPr/>
            </p:nvSpPr>
            <p:spPr bwMode="auto">
              <a:xfrm>
                <a:off x="2736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64903" name="Rectangle 7"/>
              <p:cNvSpPr>
                <a:spLocks noChangeArrowheads="1"/>
              </p:cNvSpPr>
              <p:nvPr/>
            </p:nvSpPr>
            <p:spPr bwMode="auto">
              <a:xfrm>
                <a:off x="3024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64904" name="Rectangle 8"/>
              <p:cNvSpPr>
                <a:spLocks noChangeArrowheads="1"/>
              </p:cNvSpPr>
              <p:nvPr/>
            </p:nvSpPr>
            <p:spPr bwMode="auto">
              <a:xfrm>
                <a:off x="3312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64905" name="Rectangle 9"/>
              <p:cNvSpPr>
                <a:spLocks noChangeArrowheads="1"/>
              </p:cNvSpPr>
              <p:nvPr/>
            </p:nvSpPr>
            <p:spPr bwMode="auto">
              <a:xfrm>
                <a:off x="3600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64906" name="Rectangle 10"/>
              <p:cNvSpPr>
                <a:spLocks noChangeArrowheads="1"/>
              </p:cNvSpPr>
              <p:nvPr/>
            </p:nvSpPr>
            <p:spPr bwMode="auto">
              <a:xfrm>
                <a:off x="3888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64907" name="Rectangle 11"/>
              <p:cNvSpPr>
                <a:spLocks noChangeArrowheads="1"/>
              </p:cNvSpPr>
              <p:nvPr/>
            </p:nvSpPr>
            <p:spPr bwMode="auto">
              <a:xfrm>
                <a:off x="4176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64908" name="Rectangle 12"/>
              <p:cNvSpPr>
                <a:spLocks noChangeArrowheads="1"/>
              </p:cNvSpPr>
              <p:nvPr/>
            </p:nvSpPr>
            <p:spPr bwMode="auto">
              <a:xfrm>
                <a:off x="4464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64909" name="Rectangle 13"/>
              <p:cNvSpPr>
                <a:spLocks noChangeArrowheads="1"/>
              </p:cNvSpPr>
              <p:nvPr/>
            </p:nvSpPr>
            <p:spPr bwMode="auto">
              <a:xfrm>
                <a:off x="5328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64910" name="Rectangle 14"/>
              <p:cNvSpPr>
                <a:spLocks noChangeArrowheads="1"/>
              </p:cNvSpPr>
              <p:nvPr/>
            </p:nvSpPr>
            <p:spPr bwMode="auto">
              <a:xfrm>
                <a:off x="4752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64911" name="Rectangle 15"/>
              <p:cNvSpPr>
                <a:spLocks noChangeArrowheads="1"/>
              </p:cNvSpPr>
              <p:nvPr/>
            </p:nvSpPr>
            <p:spPr bwMode="auto">
              <a:xfrm>
                <a:off x="5040" y="2688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464912" name="Rectangle 16"/>
            <p:cNvSpPr>
              <a:spLocks noChangeArrowheads="1"/>
            </p:cNvSpPr>
            <p:nvPr/>
          </p:nvSpPr>
          <p:spPr bwMode="auto">
            <a:xfrm>
              <a:off x="2736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4913" name="Rectangle 17"/>
            <p:cNvSpPr>
              <a:spLocks noChangeArrowheads="1"/>
            </p:cNvSpPr>
            <p:nvPr/>
          </p:nvSpPr>
          <p:spPr bwMode="auto">
            <a:xfrm>
              <a:off x="3024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64914" name="Rectangle 18"/>
            <p:cNvSpPr>
              <a:spLocks noChangeArrowheads="1"/>
            </p:cNvSpPr>
            <p:nvPr/>
          </p:nvSpPr>
          <p:spPr bwMode="auto">
            <a:xfrm>
              <a:off x="3312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4915" name="Rectangle 19"/>
            <p:cNvSpPr>
              <a:spLocks noChangeArrowheads="1"/>
            </p:cNvSpPr>
            <p:nvPr/>
          </p:nvSpPr>
          <p:spPr bwMode="auto">
            <a:xfrm>
              <a:off x="3600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64916" name="Rectangle 20"/>
            <p:cNvSpPr>
              <a:spLocks noChangeArrowheads="1"/>
            </p:cNvSpPr>
            <p:nvPr/>
          </p:nvSpPr>
          <p:spPr bwMode="auto">
            <a:xfrm>
              <a:off x="3888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64917" name="Rectangle 21"/>
            <p:cNvSpPr>
              <a:spLocks noChangeArrowheads="1"/>
            </p:cNvSpPr>
            <p:nvPr/>
          </p:nvSpPr>
          <p:spPr bwMode="auto">
            <a:xfrm>
              <a:off x="4176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64918" name="Rectangle 22"/>
            <p:cNvSpPr>
              <a:spLocks noChangeArrowheads="1"/>
            </p:cNvSpPr>
            <p:nvPr/>
          </p:nvSpPr>
          <p:spPr bwMode="auto">
            <a:xfrm>
              <a:off x="4464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64919" name="Rectangle 23"/>
            <p:cNvSpPr>
              <a:spLocks noChangeArrowheads="1"/>
            </p:cNvSpPr>
            <p:nvPr/>
          </p:nvSpPr>
          <p:spPr bwMode="auto">
            <a:xfrm>
              <a:off x="5328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64920" name="Rectangle 24"/>
            <p:cNvSpPr>
              <a:spLocks noChangeArrowheads="1"/>
            </p:cNvSpPr>
            <p:nvPr/>
          </p:nvSpPr>
          <p:spPr bwMode="auto">
            <a:xfrm>
              <a:off x="4752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64921" name="Rectangle 25"/>
            <p:cNvSpPr>
              <a:spLocks noChangeArrowheads="1"/>
            </p:cNvSpPr>
            <p:nvPr/>
          </p:nvSpPr>
          <p:spPr bwMode="auto">
            <a:xfrm>
              <a:off x="5040" y="360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64922" name="Text Box 26"/>
            <p:cNvSpPr txBox="1">
              <a:spLocks noChangeArrowheads="1"/>
            </p:cNvSpPr>
            <p:nvPr/>
          </p:nvSpPr>
          <p:spPr bwMode="auto">
            <a:xfrm>
              <a:off x="2458" y="3321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</p:grpSp>
      <p:grpSp>
        <p:nvGrpSpPr>
          <p:cNvPr id="464923" name="Group 27"/>
          <p:cNvGrpSpPr>
            <a:grpSpLocks/>
          </p:cNvGrpSpPr>
          <p:nvPr/>
        </p:nvGrpSpPr>
        <p:grpSpPr bwMode="auto">
          <a:xfrm>
            <a:off x="3203848" y="3722340"/>
            <a:ext cx="5013325" cy="1847850"/>
            <a:chOff x="-1488" y="2736"/>
            <a:chExt cx="3158" cy="1164"/>
          </a:xfrm>
        </p:grpSpPr>
        <p:sp>
          <p:nvSpPr>
            <p:cNvPr id="464924" name="Rectangle 28"/>
            <p:cNvSpPr>
              <a:spLocks noChangeArrowheads="1"/>
            </p:cNvSpPr>
            <p:nvPr/>
          </p:nvSpPr>
          <p:spPr bwMode="auto">
            <a:xfrm>
              <a:off x="-1210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4925" name="Rectangle 29"/>
            <p:cNvSpPr>
              <a:spLocks noChangeArrowheads="1"/>
            </p:cNvSpPr>
            <p:nvPr/>
          </p:nvSpPr>
          <p:spPr bwMode="auto">
            <a:xfrm>
              <a:off x="-922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26" name="Rectangle 30"/>
            <p:cNvSpPr>
              <a:spLocks noChangeArrowheads="1"/>
            </p:cNvSpPr>
            <p:nvPr/>
          </p:nvSpPr>
          <p:spPr bwMode="auto">
            <a:xfrm>
              <a:off x="-634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27" name="Rectangle 31"/>
            <p:cNvSpPr>
              <a:spLocks noChangeArrowheads="1"/>
            </p:cNvSpPr>
            <p:nvPr/>
          </p:nvSpPr>
          <p:spPr bwMode="auto">
            <a:xfrm>
              <a:off x="-346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28" name="Rectangle 32"/>
            <p:cNvSpPr>
              <a:spLocks noChangeArrowheads="1"/>
            </p:cNvSpPr>
            <p:nvPr/>
          </p:nvSpPr>
          <p:spPr bwMode="auto">
            <a:xfrm>
              <a:off x="-58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29" name="Rectangle 33"/>
            <p:cNvSpPr>
              <a:spLocks noChangeArrowheads="1"/>
            </p:cNvSpPr>
            <p:nvPr/>
          </p:nvSpPr>
          <p:spPr bwMode="auto">
            <a:xfrm>
              <a:off x="230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30" name="Rectangle 34"/>
            <p:cNvSpPr>
              <a:spLocks noChangeArrowheads="1"/>
            </p:cNvSpPr>
            <p:nvPr/>
          </p:nvSpPr>
          <p:spPr bwMode="auto">
            <a:xfrm>
              <a:off x="518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31" name="Rectangle 35"/>
            <p:cNvSpPr>
              <a:spLocks noChangeArrowheads="1"/>
            </p:cNvSpPr>
            <p:nvPr/>
          </p:nvSpPr>
          <p:spPr bwMode="auto">
            <a:xfrm>
              <a:off x="1382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32" name="Rectangle 36"/>
            <p:cNvSpPr>
              <a:spLocks noChangeArrowheads="1"/>
            </p:cNvSpPr>
            <p:nvPr/>
          </p:nvSpPr>
          <p:spPr bwMode="auto">
            <a:xfrm>
              <a:off x="806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33" name="Rectangle 37"/>
            <p:cNvSpPr>
              <a:spLocks noChangeArrowheads="1"/>
            </p:cNvSpPr>
            <p:nvPr/>
          </p:nvSpPr>
          <p:spPr bwMode="auto">
            <a:xfrm>
              <a:off x="1094" y="334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34" name="Rectangle 38"/>
            <p:cNvSpPr>
              <a:spLocks noChangeArrowheads="1"/>
            </p:cNvSpPr>
            <p:nvPr/>
          </p:nvSpPr>
          <p:spPr bwMode="auto">
            <a:xfrm>
              <a:off x="-1210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4935" name="Rectangle 39"/>
            <p:cNvSpPr>
              <a:spLocks noChangeArrowheads="1"/>
            </p:cNvSpPr>
            <p:nvPr/>
          </p:nvSpPr>
          <p:spPr bwMode="auto">
            <a:xfrm>
              <a:off x="-922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64936" name="Rectangle 40"/>
            <p:cNvSpPr>
              <a:spLocks noChangeArrowheads="1"/>
            </p:cNvSpPr>
            <p:nvPr/>
          </p:nvSpPr>
          <p:spPr bwMode="auto">
            <a:xfrm>
              <a:off x="-634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4937" name="Rectangle 41"/>
            <p:cNvSpPr>
              <a:spLocks noChangeArrowheads="1"/>
            </p:cNvSpPr>
            <p:nvPr/>
          </p:nvSpPr>
          <p:spPr bwMode="auto">
            <a:xfrm>
              <a:off x="-346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64938" name="Rectangle 42"/>
            <p:cNvSpPr>
              <a:spLocks noChangeArrowheads="1"/>
            </p:cNvSpPr>
            <p:nvPr/>
          </p:nvSpPr>
          <p:spPr bwMode="auto">
            <a:xfrm>
              <a:off x="-58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64939" name="Rectangle 43"/>
            <p:cNvSpPr>
              <a:spLocks noChangeArrowheads="1"/>
            </p:cNvSpPr>
            <p:nvPr/>
          </p:nvSpPr>
          <p:spPr bwMode="auto">
            <a:xfrm>
              <a:off x="230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64940" name="Rectangle 44"/>
            <p:cNvSpPr>
              <a:spLocks noChangeArrowheads="1"/>
            </p:cNvSpPr>
            <p:nvPr/>
          </p:nvSpPr>
          <p:spPr bwMode="auto">
            <a:xfrm>
              <a:off x="518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64941" name="Rectangle 45"/>
            <p:cNvSpPr>
              <a:spLocks noChangeArrowheads="1"/>
            </p:cNvSpPr>
            <p:nvPr/>
          </p:nvSpPr>
          <p:spPr bwMode="auto">
            <a:xfrm>
              <a:off x="1382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64942" name="Rectangle 46"/>
            <p:cNvSpPr>
              <a:spLocks noChangeArrowheads="1"/>
            </p:cNvSpPr>
            <p:nvPr/>
          </p:nvSpPr>
          <p:spPr bwMode="auto">
            <a:xfrm>
              <a:off x="806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64943" name="Rectangle 47"/>
            <p:cNvSpPr>
              <a:spLocks noChangeArrowheads="1"/>
            </p:cNvSpPr>
            <p:nvPr/>
          </p:nvSpPr>
          <p:spPr bwMode="auto">
            <a:xfrm>
              <a:off x="1094" y="361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64944" name="Text Box 48"/>
            <p:cNvSpPr txBox="1">
              <a:spLocks noChangeArrowheads="1"/>
            </p:cNvSpPr>
            <p:nvPr/>
          </p:nvSpPr>
          <p:spPr bwMode="auto">
            <a:xfrm>
              <a:off x="-1488" y="3333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64945" name="Line 49"/>
            <p:cNvSpPr>
              <a:spLocks noChangeShapeType="1"/>
            </p:cNvSpPr>
            <p:nvPr/>
          </p:nvSpPr>
          <p:spPr bwMode="auto">
            <a:xfrm>
              <a:off x="-1066" y="2988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46" name="Text Box 50"/>
            <p:cNvSpPr txBox="1">
              <a:spLocks noChangeArrowheads="1"/>
            </p:cNvSpPr>
            <p:nvPr/>
          </p:nvSpPr>
          <p:spPr bwMode="auto">
            <a:xfrm>
              <a:off x="-1236" y="273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i=0</a:t>
              </a:r>
            </a:p>
          </p:txBody>
        </p:sp>
      </p:grpSp>
      <p:grpSp>
        <p:nvGrpSpPr>
          <p:cNvPr id="464948" name="Group 52"/>
          <p:cNvGrpSpPr>
            <a:grpSpLocks/>
          </p:cNvGrpSpPr>
          <p:nvPr/>
        </p:nvGrpSpPr>
        <p:grpSpPr bwMode="auto">
          <a:xfrm>
            <a:off x="3203848" y="3722340"/>
            <a:ext cx="5013325" cy="1847850"/>
            <a:chOff x="-1248" y="1056"/>
            <a:chExt cx="3158" cy="1164"/>
          </a:xfrm>
        </p:grpSpPr>
        <p:sp>
          <p:nvSpPr>
            <p:cNvPr id="464949" name="Rectangle 53"/>
            <p:cNvSpPr>
              <a:spLocks noChangeArrowheads="1"/>
            </p:cNvSpPr>
            <p:nvPr/>
          </p:nvSpPr>
          <p:spPr bwMode="auto">
            <a:xfrm>
              <a:off x="-970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464950" name="Rectangle 54"/>
            <p:cNvSpPr>
              <a:spLocks noChangeArrowheads="1"/>
            </p:cNvSpPr>
            <p:nvPr/>
          </p:nvSpPr>
          <p:spPr bwMode="auto">
            <a:xfrm>
              <a:off x="-682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4951" name="Rectangle 55"/>
            <p:cNvSpPr>
              <a:spLocks noChangeArrowheads="1"/>
            </p:cNvSpPr>
            <p:nvPr/>
          </p:nvSpPr>
          <p:spPr bwMode="auto">
            <a:xfrm>
              <a:off x="-394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52" name="Rectangle 56"/>
            <p:cNvSpPr>
              <a:spLocks noChangeArrowheads="1"/>
            </p:cNvSpPr>
            <p:nvPr/>
          </p:nvSpPr>
          <p:spPr bwMode="auto">
            <a:xfrm>
              <a:off x="-106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53" name="Rectangle 57"/>
            <p:cNvSpPr>
              <a:spLocks noChangeArrowheads="1"/>
            </p:cNvSpPr>
            <p:nvPr/>
          </p:nvSpPr>
          <p:spPr bwMode="auto">
            <a:xfrm>
              <a:off x="182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54" name="Rectangle 58"/>
            <p:cNvSpPr>
              <a:spLocks noChangeArrowheads="1"/>
            </p:cNvSpPr>
            <p:nvPr/>
          </p:nvSpPr>
          <p:spPr bwMode="auto">
            <a:xfrm>
              <a:off x="470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55" name="Rectangle 59"/>
            <p:cNvSpPr>
              <a:spLocks noChangeArrowheads="1"/>
            </p:cNvSpPr>
            <p:nvPr/>
          </p:nvSpPr>
          <p:spPr bwMode="auto">
            <a:xfrm>
              <a:off x="758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56" name="Rectangle 60"/>
            <p:cNvSpPr>
              <a:spLocks noChangeArrowheads="1"/>
            </p:cNvSpPr>
            <p:nvPr/>
          </p:nvSpPr>
          <p:spPr bwMode="auto">
            <a:xfrm>
              <a:off x="1622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57" name="Rectangle 61"/>
            <p:cNvSpPr>
              <a:spLocks noChangeArrowheads="1"/>
            </p:cNvSpPr>
            <p:nvPr/>
          </p:nvSpPr>
          <p:spPr bwMode="auto">
            <a:xfrm>
              <a:off x="1046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58" name="Rectangle 62"/>
            <p:cNvSpPr>
              <a:spLocks noChangeArrowheads="1"/>
            </p:cNvSpPr>
            <p:nvPr/>
          </p:nvSpPr>
          <p:spPr bwMode="auto">
            <a:xfrm>
              <a:off x="1334" y="166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59" name="Rectangle 63"/>
            <p:cNvSpPr>
              <a:spLocks noChangeArrowheads="1"/>
            </p:cNvSpPr>
            <p:nvPr/>
          </p:nvSpPr>
          <p:spPr bwMode="auto">
            <a:xfrm>
              <a:off x="-970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  <a:endParaRPr lang="es-ES" sz="2400" b="1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464960" name="Rectangle 64"/>
            <p:cNvSpPr>
              <a:spLocks noChangeArrowheads="1"/>
            </p:cNvSpPr>
            <p:nvPr/>
          </p:nvSpPr>
          <p:spPr bwMode="auto">
            <a:xfrm>
              <a:off x="-682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64961" name="Rectangle 65"/>
            <p:cNvSpPr>
              <a:spLocks noChangeArrowheads="1"/>
            </p:cNvSpPr>
            <p:nvPr/>
          </p:nvSpPr>
          <p:spPr bwMode="auto">
            <a:xfrm>
              <a:off x="-394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  <a:endParaRPr lang="es-ES" sz="2400" b="1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464962" name="Rectangle 66"/>
            <p:cNvSpPr>
              <a:spLocks noChangeArrowheads="1"/>
            </p:cNvSpPr>
            <p:nvPr/>
          </p:nvSpPr>
          <p:spPr bwMode="auto">
            <a:xfrm>
              <a:off x="-106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64963" name="Rectangle 67"/>
            <p:cNvSpPr>
              <a:spLocks noChangeArrowheads="1"/>
            </p:cNvSpPr>
            <p:nvPr/>
          </p:nvSpPr>
          <p:spPr bwMode="auto">
            <a:xfrm>
              <a:off x="182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64964" name="Rectangle 68"/>
            <p:cNvSpPr>
              <a:spLocks noChangeArrowheads="1"/>
            </p:cNvSpPr>
            <p:nvPr/>
          </p:nvSpPr>
          <p:spPr bwMode="auto">
            <a:xfrm>
              <a:off x="470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64965" name="Rectangle 69"/>
            <p:cNvSpPr>
              <a:spLocks noChangeArrowheads="1"/>
            </p:cNvSpPr>
            <p:nvPr/>
          </p:nvSpPr>
          <p:spPr bwMode="auto">
            <a:xfrm>
              <a:off x="758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64966" name="Rectangle 70"/>
            <p:cNvSpPr>
              <a:spLocks noChangeArrowheads="1"/>
            </p:cNvSpPr>
            <p:nvPr/>
          </p:nvSpPr>
          <p:spPr bwMode="auto">
            <a:xfrm>
              <a:off x="1622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64967" name="Rectangle 71"/>
            <p:cNvSpPr>
              <a:spLocks noChangeArrowheads="1"/>
            </p:cNvSpPr>
            <p:nvPr/>
          </p:nvSpPr>
          <p:spPr bwMode="auto">
            <a:xfrm>
              <a:off x="1046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  <a:endParaRPr lang="es-ES" sz="2400" b="1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464968" name="Rectangle 72"/>
            <p:cNvSpPr>
              <a:spLocks noChangeArrowheads="1"/>
            </p:cNvSpPr>
            <p:nvPr/>
          </p:nvSpPr>
          <p:spPr bwMode="auto">
            <a:xfrm>
              <a:off x="1334" y="193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64969" name="Text Box 73"/>
            <p:cNvSpPr txBox="1">
              <a:spLocks noChangeArrowheads="1"/>
            </p:cNvSpPr>
            <p:nvPr/>
          </p:nvSpPr>
          <p:spPr bwMode="auto">
            <a:xfrm>
              <a:off x="-1248" y="1653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64970" name="Text Box 74"/>
            <p:cNvSpPr txBox="1">
              <a:spLocks noChangeArrowheads="1"/>
            </p:cNvSpPr>
            <p:nvPr/>
          </p:nvSpPr>
          <p:spPr bwMode="auto">
            <a:xfrm>
              <a:off x="-996" y="105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64971" name="Line 75"/>
            <p:cNvSpPr>
              <a:spLocks noChangeShapeType="1"/>
            </p:cNvSpPr>
            <p:nvPr/>
          </p:nvSpPr>
          <p:spPr bwMode="auto">
            <a:xfrm>
              <a:off x="-540" y="1308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72" name="Text Box 76"/>
            <p:cNvSpPr txBox="1">
              <a:spLocks noChangeArrowheads="1"/>
            </p:cNvSpPr>
            <p:nvPr/>
          </p:nvSpPr>
          <p:spPr bwMode="auto">
            <a:xfrm>
              <a:off x="-710" y="105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i=1</a:t>
              </a:r>
            </a:p>
          </p:txBody>
        </p:sp>
        <p:sp>
          <p:nvSpPr>
            <p:cNvPr id="464973" name="Line 77"/>
            <p:cNvSpPr>
              <a:spLocks noChangeShapeType="1"/>
            </p:cNvSpPr>
            <p:nvPr/>
          </p:nvSpPr>
          <p:spPr bwMode="auto">
            <a:xfrm>
              <a:off x="-828" y="130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464974" name="Group 78"/>
          <p:cNvGrpSpPr>
            <a:grpSpLocks/>
          </p:cNvGrpSpPr>
          <p:nvPr/>
        </p:nvGrpSpPr>
        <p:grpSpPr bwMode="auto">
          <a:xfrm>
            <a:off x="3203848" y="3722340"/>
            <a:ext cx="5105400" cy="1847850"/>
            <a:chOff x="-3504" y="2640"/>
            <a:chExt cx="3216" cy="1164"/>
          </a:xfrm>
        </p:grpSpPr>
        <p:sp>
          <p:nvSpPr>
            <p:cNvPr id="464975" name="Rectangle 79"/>
            <p:cNvSpPr>
              <a:spLocks noChangeArrowheads="1"/>
            </p:cNvSpPr>
            <p:nvPr/>
          </p:nvSpPr>
          <p:spPr bwMode="auto">
            <a:xfrm>
              <a:off x="-3226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4976" name="Rectangle 80"/>
            <p:cNvSpPr>
              <a:spLocks noChangeArrowheads="1"/>
            </p:cNvSpPr>
            <p:nvPr/>
          </p:nvSpPr>
          <p:spPr bwMode="auto">
            <a:xfrm>
              <a:off x="-2938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4977" name="Rectangle 81"/>
            <p:cNvSpPr>
              <a:spLocks noChangeArrowheads="1"/>
            </p:cNvSpPr>
            <p:nvPr/>
          </p:nvSpPr>
          <p:spPr bwMode="auto">
            <a:xfrm>
              <a:off x="-2650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4978" name="Rectangle 82"/>
            <p:cNvSpPr>
              <a:spLocks noChangeArrowheads="1"/>
            </p:cNvSpPr>
            <p:nvPr/>
          </p:nvSpPr>
          <p:spPr bwMode="auto">
            <a:xfrm>
              <a:off x="-2362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79" name="Rectangle 83"/>
            <p:cNvSpPr>
              <a:spLocks noChangeArrowheads="1"/>
            </p:cNvSpPr>
            <p:nvPr/>
          </p:nvSpPr>
          <p:spPr bwMode="auto">
            <a:xfrm>
              <a:off x="-2074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80" name="Rectangle 84"/>
            <p:cNvSpPr>
              <a:spLocks noChangeArrowheads="1"/>
            </p:cNvSpPr>
            <p:nvPr/>
          </p:nvSpPr>
          <p:spPr bwMode="auto">
            <a:xfrm>
              <a:off x="-1786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81" name="Rectangle 85"/>
            <p:cNvSpPr>
              <a:spLocks noChangeArrowheads="1"/>
            </p:cNvSpPr>
            <p:nvPr/>
          </p:nvSpPr>
          <p:spPr bwMode="auto">
            <a:xfrm>
              <a:off x="-1498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82" name="Rectangle 86"/>
            <p:cNvSpPr>
              <a:spLocks noChangeArrowheads="1"/>
            </p:cNvSpPr>
            <p:nvPr/>
          </p:nvSpPr>
          <p:spPr bwMode="auto">
            <a:xfrm>
              <a:off x="-634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83" name="Rectangle 87"/>
            <p:cNvSpPr>
              <a:spLocks noChangeArrowheads="1"/>
            </p:cNvSpPr>
            <p:nvPr/>
          </p:nvSpPr>
          <p:spPr bwMode="auto">
            <a:xfrm>
              <a:off x="-1210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84" name="Rectangle 88"/>
            <p:cNvSpPr>
              <a:spLocks noChangeArrowheads="1"/>
            </p:cNvSpPr>
            <p:nvPr/>
          </p:nvSpPr>
          <p:spPr bwMode="auto">
            <a:xfrm>
              <a:off x="-922" y="325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85" name="Rectangle 89"/>
            <p:cNvSpPr>
              <a:spLocks noChangeArrowheads="1"/>
            </p:cNvSpPr>
            <p:nvPr/>
          </p:nvSpPr>
          <p:spPr bwMode="auto">
            <a:xfrm>
              <a:off x="-3226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4986" name="Rectangle 90"/>
            <p:cNvSpPr>
              <a:spLocks noChangeArrowheads="1"/>
            </p:cNvSpPr>
            <p:nvPr/>
          </p:nvSpPr>
          <p:spPr bwMode="auto">
            <a:xfrm>
              <a:off x="-2938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64987" name="Rectangle 91"/>
            <p:cNvSpPr>
              <a:spLocks noChangeArrowheads="1"/>
            </p:cNvSpPr>
            <p:nvPr/>
          </p:nvSpPr>
          <p:spPr bwMode="auto">
            <a:xfrm>
              <a:off x="-2650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4988" name="Rectangle 92"/>
            <p:cNvSpPr>
              <a:spLocks noChangeArrowheads="1"/>
            </p:cNvSpPr>
            <p:nvPr/>
          </p:nvSpPr>
          <p:spPr bwMode="auto">
            <a:xfrm>
              <a:off x="-2362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64989" name="Rectangle 93"/>
            <p:cNvSpPr>
              <a:spLocks noChangeArrowheads="1"/>
            </p:cNvSpPr>
            <p:nvPr/>
          </p:nvSpPr>
          <p:spPr bwMode="auto">
            <a:xfrm>
              <a:off x="-2074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64990" name="Rectangle 94"/>
            <p:cNvSpPr>
              <a:spLocks noChangeArrowheads="1"/>
            </p:cNvSpPr>
            <p:nvPr/>
          </p:nvSpPr>
          <p:spPr bwMode="auto">
            <a:xfrm>
              <a:off x="-1786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64991" name="Rectangle 95"/>
            <p:cNvSpPr>
              <a:spLocks noChangeArrowheads="1"/>
            </p:cNvSpPr>
            <p:nvPr/>
          </p:nvSpPr>
          <p:spPr bwMode="auto">
            <a:xfrm>
              <a:off x="-1498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64992" name="Rectangle 96"/>
            <p:cNvSpPr>
              <a:spLocks noChangeArrowheads="1"/>
            </p:cNvSpPr>
            <p:nvPr/>
          </p:nvSpPr>
          <p:spPr bwMode="auto">
            <a:xfrm>
              <a:off x="-634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64993" name="Rectangle 97"/>
            <p:cNvSpPr>
              <a:spLocks noChangeArrowheads="1"/>
            </p:cNvSpPr>
            <p:nvPr/>
          </p:nvSpPr>
          <p:spPr bwMode="auto">
            <a:xfrm>
              <a:off x="-1210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64994" name="Rectangle 98"/>
            <p:cNvSpPr>
              <a:spLocks noChangeArrowheads="1"/>
            </p:cNvSpPr>
            <p:nvPr/>
          </p:nvSpPr>
          <p:spPr bwMode="auto">
            <a:xfrm>
              <a:off x="-922" y="35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64995" name="Text Box 99"/>
            <p:cNvSpPr txBox="1">
              <a:spLocks noChangeArrowheads="1"/>
            </p:cNvSpPr>
            <p:nvPr/>
          </p:nvSpPr>
          <p:spPr bwMode="auto">
            <a:xfrm>
              <a:off x="-3504" y="3237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64996" name="Text Box 100"/>
            <p:cNvSpPr txBox="1">
              <a:spLocks noChangeArrowheads="1"/>
            </p:cNvSpPr>
            <p:nvPr/>
          </p:nvSpPr>
          <p:spPr bwMode="auto">
            <a:xfrm>
              <a:off x="-3252" y="26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64997" name="Line 101"/>
            <p:cNvSpPr>
              <a:spLocks noChangeShapeType="1"/>
            </p:cNvSpPr>
            <p:nvPr/>
          </p:nvSpPr>
          <p:spPr bwMode="auto">
            <a:xfrm>
              <a:off x="-2796" y="289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4998" name="Text Box 102"/>
            <p:cNvSpPr txBox="1">
              <a:spLocks noChangeArrowheads="1"/>
            </p:cNvSpPr>
            <p:nvPr/>
          </p:nvSpPr>
          <p:spPr bwMode="auto">
            <a:xfrm>
              <a:off x="-2966" y="26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64999" name="Line 103"/>
            <p:cNvSpPr>
              <a:spLocks noChangeShapeType="1"/>
            </p:cNvSpPr>
            <p:nvPr/>
          </p:nvSpPr>
          <p:spPr bwMode="auto">
            <a:xfrm>
              <a:off x="-3084" y="289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00" name="Line 104"/>
            <p:cNvSpPr>
              <a:spLocks noChangeShapeType="1"/>
            </p:cNvSpPr>
            <p:nvPr/>
          </p:nvSpPr>
          <p:spPr bwMode="auto">
            <a:xfrm>
              <a:off x="-2508" y="2892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01" name="Text Box 105"/>
            <p:cNvSpPr txBox="1">
              <a:spLocks noChangeArrowheads="1"/>
            </p:cNvSpPr>
            <p:nvPr/>
          </p:nvSpPr>
          <p:spPr bwMode="auto">
            <a:xfrm>
              <a:off x="-2678" y="26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i=2</a:t>
              </a:r>
            </a:p>
          </p:txBody>
        </p:sp>
        <p:sp>
          <p:nvSpPr>
            <p:cNvPr id="465002" name="Line 106"/>
            <p:cNvSpPr>
              <a:spLocks noChangeShapeType="1"/>
            </p:cNvSpPr>
            <p:nvPr/>
          </p:nvSpPr>
          <p:spPr bwMode="auto">
            <a:xfrm>
              <a:off x="-2220" y="289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03" name="Text Box 107"/>
            <p:cNvSpPr txBox="1">
              <a:spLocks noChangeArrowheads="1"/>
            </p:cNvSpPr>
            <p:nvPr/>
          </p:nvSpPr>
          <p:spPr bwMode="auto">
            <a:xfrm>
              <a:off x="-2390" y="26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65004" name="Line 108"/>
            <p:cNvSpPr>
              <a:spLocks noChangeShapeType="1"/>
            </p:cNvSpPr>
            <p:nvPr/>
          </p:nvSpPr>
          <p:spPr bwMode="auto">
            <a:xfrm>
              <a:off x="-1932" y="2895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05" name="Text Box 109"/>
            <p:cNvSpPr txBox="1">
              <a:spLocks noChangeArrowheads="1"/>
            </p:cNvSpPr>
            <p:nvPr/>
          </p:nvSpPr>
          <p:spPr bwMode="auto">
            <a:xfrm>
              <a:off x="-2102" y="2643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65006" name="Line 110"/>
            <p:cNvSpPr>
              <a:spLocks noChangeShapeType="1"/>
            </p:cNvSpPr>
            <p:nvPr/>
          </p:nvSpPr>
          <p:spPr bwMode="auto">
            <a:xfrm>
              <a:off x="-1644" y="2895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07" name="Text Box 111"/>
            <p:cNvSpPr txBox="1">
              <a:spLocks noChangeArrowheads="1"/>
            </p:cNvSpPr>
            <p:nvPr/>
          </p:nvSpPr>
          <p:spPr bwMode="auto">
            <a:xfrm>
              <a:off x="-1814" y="2643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65008" name="Line 112"/>
            <p:cNvSpPr>
              <a:spLocks noChangeShapeType="1"/>
            </p:cNvSpPr>
            <p:nvPr/>
          </p:nvSpPr>
          <p:spPr bwMode="auto">
            <a:xfrm>
              <a:off x="-1356" y="2895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09" name="Text Box 113"/>
            <p:cNvSpPr txBox="1">
              <a:spLocks noChangeArrowheads="1"/>
            </p:cNvSpPr>
            <p:nvPr/>
          </p:nvSpPr>
          <p:spPr bwMode="auto">
            <a:xfrm>
              <a:off x="-1526" y="2643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65010" name="Line 114"/>
            <p:cNvSpPr>
              <a:spLocks noChangeShapeType="1"/>
            </p:cNvSpPr>
            <p:nvPr/>
          </p:nvSpPr>
          <p:spPr bwMode="auto">
            <a:xfrm>
              <a:off x="-1068" y="29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11" name="Text Box 115"/>
            <p:cNvSpPr txBox="1">
              <a:spLocks noChangeArrowheads="1"/>
            </p:cNvSpPr>
            <p:nvPr/>
          </p:nvSpPr>
          <p:spPr bwMode="auto">
            <a:xfrm>
              <a:off x="-1238" y="26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65012" name="Line 116"/>
            <p:cNvSpPr>
              <a:spLocks noChangeShapeType="1"/>
            </p:cNvSpPr>
            <p:nvPr/>
          </p:nvSpPr>
          <p:spPr bwMode="auto">
            <a:xfrm>
              <a:off x="-780" y="29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13" name="Text Box 117"/>
            <p:cNvSpPr txBox="1">
              <a:spLocks noChangeArrowheads="1"/>
            </p:cNvSpPr>
            <p:nvPr/>
          </p:nvSpPr>
          <p:spPr bwMode="auto">
            <a:xfrm>
              <a:off x="-950" y="26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65014" name="Line 118"/>
            <p:cNvSpPr>
              <a:spLocks noChangeShapeType="1"/>
            </p:cNvSpPr>
            <p:nvPr/>
          </p:nvSpPr>
          <p:spPr bwMode="auto">
            <a:xfrm>
              <a:off x="-492" y="29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15" name="Text Box 119"/>
            <p:cNvSpPr txBox="1">
              <a:spLocks noChangeArrowheads="1"/>
            </p:cNvSpPr>
            <p:nvPr/>
          </p:nvSpPr>
          <p:spPr bwMode="auto">
            <a:xfrm>
              <a:off x="-662" y="26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65016" name="Group 120"/>
          <p:cNvGrpSpPr>
            <a:grpSpLocks/>
          </p:cNvGrpSpPr>
          <p:nvPr/>
        </p:nvGrpSpPr>
        <p:grpSpPr bwMode="auto">
          <a:xfrm>
            <a:off x="3203848" y="3722340"/>
            <a:ext cx="5105400" cy="1847850"/>
            <a:chOff x="-3216" y="2592"/>
            <a:chExt cx="3216" cy="1164"/>
          </a:xfrm>
        </p:grpSpPr>
        <p:sp>
          <p:nvSpPr>
            <p:cNvPr id="465017" name="Rectangle 121"/>
            <p:cNvSpPr>
              <a:spLocks noChangeArrowheads="1"/>
            </p:cNvSpPr>
            <p:nvPr/>
          </p:nvSpPr>
          <p:spPr bwMode="auto">
            <a:xfrm>
              <a:off x="-2938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018" name="Rectangle 122"/>
            <p:cNvSpPr>
              <a:spLocks noChangeArrowheads="1"/>
            </p:cNvSpPr>
            <p:nvPr/>
          </p:nvSpPr>
          <p:spPr bwMode="auto">
            <a:xfrm>
              <a:off x="-2650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019" name="Rectangle 123"/>
            <p:cNvSpPr>
              <a:spLocks noChangeArrowheads="1"/>
            </p:cNvSpPr>
            <p:nvPr/>
          </p:nvSpPr>
          <p:spPr bwMode="auto">
            <a:xfrm>
              <a:off x="-2362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020" name="Rectangle 124"/>
            <p:cNvSpPr>
              <a:spLocks noChangeArrowheads="1"/>
            </p:cNvSpPr>
            <p:nvPr/>
          </p:nvSpPr>
          <p:spPr bwMode="auto">
            <a:xfrm>
              <a:off x="-2074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021" name="Rectangle 125"/>
            <p:cNvSpPr>
              <a:spLocks noChangeArrowheads="1"/>
            </p:cNvSpPr>
            <p:nvPr/>
          </p:nvSpPr>
          <p:spPr bwMode="auto">
            <a:xfrm>
              <a:off x="-1786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22" name="Rectangle 126"/>
            <p:cNvSpPr>
              <a:spLocks noChangeArrowheads="1"/>
            </p:cNvSpPr>
            <p:nvPr/>
          </p:nvSpPr>
          <p:spPr bwMode="auto">
            <a:xfrm>
              <a:off x="-1498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23" name="Rectangle 127"/>
            <p:cNvSpPr>
              <a:spLocks noChangeArrowheads="1"/>
            </p:cNvSpPr>
            <p:nvPr/>
          </p:nvSpPr>
          <p:spPr bwMode="auto">
            <a:xfrm>
              <a:off x="-1210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24" name="Rectangle 128"/>
            <p:cNvSpPr>
              <a:spLocks noChangeArrowheads="1"/>
            </p:cNvSpPr>
            <p:nvPr/>
          </p:nvSpPr>
          <p:spPr bwMode="auto">
            <a:xfrm>
              <a:off x="-346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25" name="Rectangle 129"/>
            <p:cNvSpPr>
              <a:spLocks noChangeArrowheads="1"/>
            </p:cNvSpPr>
            <p:nvPr/>
          </p:nvSpPr>
          <p:spPr bwMode="auto">
            <a:xfrm>
              <a:off x="-922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26" name="Rectangle 130"/>
            <p:cNvSpPr>
              <a:spLocks noChangeArrowheads="1"/>
            </p:cNvSpPr>
            <p:nvPr/>
          </p:nvSpPr>
          <p:spPr bwMode="auto">
            <a:xfrm>
              <a:off x="-634" y="320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27" name="Rectangle 131"/>
            <p:cNvSpPr>
              <a:spLocks noChangeArrowheads="1"/>
            </p:cNvSpPr>
            <p:nvPr/>
          </p:nvSpPr>
          <p:spPr bwMode="auto">
            <a:xfrm>
              <a:off x="-2938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5028" name="Rectangle 132"/>
            <p:cNvSpPr>
              <a:spLocks noChangeArrowheads="1"/>
            </p:cNvSpPr>
            <p:nvPr/>
          </p:nvSpPr>
          <p:spPr bwMode="auto">
            <a:xfrm>
              <a:off x="-2650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65029" name="Rectangle 133"/>
            <p:cNvSpPr>
              <a:spLocks noChangeArrowheads="1"/>
            </p:cNvSpPr>
            <p:nvPr/>
          </p:nvSpPr>
          <p:spPr bwMode="auto">
            <a:xfrm>
              <a:off x="-2362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5030" name="Rectangle 134"/>
            <p:cNvSpPr>
              <a:spLocks noChangeArrowheads="1"/>
            </p:cNvSpPr>
            <p:nvPr/>
          </p:nvSpPr>
          <p:spPr bwMode="auto">
            <a:xfrm>
              <a:off x="-2074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65031" name="Rectangle 135"/>
            <p:cNvSpPr>
              <a:spLocks noChangeArrowheads="1"/>
            </p:cNvSpPr>
            <p:nvPr/>
          </p:nvSpPr>
          <p:spPr bwMode="auto">
            <a:xfrm>
              <a:off x="-1786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65032" name="Rectangle 136"/>
            <p:cNvSpPr>
              <a:spLocks noChangeArrowheads="1"/>
            </p:cNvSpPr>
            <p:nvPr/>
          </p:nvSpPr>
          <p:spPr bwMode="auto">
            <a:xfrm>
              <a:off x="-1498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65033" name="Rectangle 137"/>
            <p:cNvSpPr>
              <a:spLocks noChangeArrowheads="1"/>
            </p:cNvSpPr>
            <p:nvPr/>
          </p:nvSpPr>
          <p:spPr bwMode="auto">
            <a:xfrm>
              <a:off x="-1210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65034" name="Rectangle 138"/>
            <p:cNvSpPr>
              <a:spLocks noChangeArrowheads="1"/>
            </p:cNvSpPr>
            <p:nvPr/>
          </p:nvSpPr>
          <p:spPr bwMode="auto">
            <a:xfrm>
              <a:off x="-346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65035" name="Rectangle 139"/>
            <p:cNvSpPr>
              <a:spLocks noChangeArrowheads="1"/>
            </p:cNvSpPr>
            <p:nvPr/>
          </p:nvSpPr>
          <p:spPr bwMode="auto">
            <a:xfrm>
              <a:off x="-922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65036" name="Rectangle 140"/>
            <p:cNvSpPr>
              <a:spLocks noChangeArrowheads="1"/>
            </p:cNvSpPr>
            <p:nvPr/>
          </p:nvSpPr>
          <p:spPr bwMode="auto">
            <a:xfrm>
              <a:off x="-634" y="34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65037" name="Text Box 141"/>
            <p:cNvSpPr txBox="1">
              <a:spLocks noChangeArrowheads="1"/>
            </p:cNvSpPr>
            <p:nvPr/>
          </p:nvSpPr>
          <p:spPr bwMode="auto">
            <a:xfrm>
              <a:off x="-3216" y="3189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65038" name="Text Box 142"/>
            <p:cNvSpPr txBox="1">
              <a:spLocks noChangeArrowheads="1"/>
            </p:cNvSpPr>
            <p:nvPr/>
          </p:nvSpPr>
          <p:spPr bwMode="auto">
            <a:xfrm>
              <a:off x="-2964" y="259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65039" name="Line 143"/>
            <p:cNvSpPr>
              <a:spLocks noChangeShapeType="1"/>
            </p:cNvSpPr>
            <p:nvPr/>
          </p:nvSpPr>
          <p:spPr bwMode="auto">
            <a:xfrm>
              <a:off x="-2508" y="284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40" name="Text Box 144"/>
            <p:cNvSpPr txBox="1">
              <a:spLocks noChangeArrowheads="1"/>
            </p:cNvSpPr>
            <p:nvPr/>
          </p:nvSpPr>
          <p:spPr bwMode="auto">
            <a:xfrm>
              <a:off x="-2678" y="259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65041" name="Line 145"/>
            <p:cNvSpPr>
              <a:spLocks noChangeShapeType="1"/>
            </p:cNvSpPr>
            <p:nvPr/>
          </p:nvSpPr>
          <p:spPr bwMode="auto">
            <a:xfrm>
              <a:off x="-2796" y="284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42" name="Line 146"/>
            <p:cNvSpPr>
              <a:spLocks noChangeShapeType="1"/>
            </p:cNvSpPr>
            <p:nvPr/>
          </p:nvSpPr>
          <p:spPr bwMode="auto">
            <a:xfrm>
              <a:off x="-2220" y="284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43" name="Text Box 147"/>
            <p:cNvSpPr txBox="1">
              <a:spLocks noChangeArrowheads="1"/>
            </p:cNvSpPr>
            <p:nvPr/>
          </p:nvSpPr>
          <p:spPr bwMode="auto">
            <a:xfrm>
              <a:off x="-2390" y="259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65044" name="Line 148"/>
            <p:cNvSpPr>
              <a:spLocks noChangeShapeType="1"/>
            </p:cNvSpPr>
            <p:nvPr/>
          </p:nvSpPr>
          <p:spPr bwMode="auto">
            <a:xfrm>
              <a:off x="-1932" y="2844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45" name="Text Box 149"/>
            <p:cNvSpPr txBox="1">
              <a:spLocks noChangeArrowheads="1"/>
            </p:cNvSpPr>
            <p:nvPr/>
          </p:nvSpPr>
          <p:spPr bwMode="auto">
            <a:xfrm>
              <a:off x="-2102" y="259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i=3</a:t>
              </a:r>
            </a:p>
          </p:txBody>
        </p:sp>
        <p:sp>
          <p:nvSpPr>
            <p:cNvPr id="465046" name="Line 150"/>
            <p:cNvSpPr>
              <a:spLocks noChangeShapeType="1"/>
            </p:cNvSpPr>
            <p:nvPr/>
          </p:nvSpPr>
          <p:spPr bwMode="auto">
            <a:xfrm>
              <a:off x="-1644" y="284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47" name="Text Box 151"/>
            <p:cNvSpPr txBox="1">
              <a:spLocks noChangeArrowheads="1"/>
            </p:cNvSpPr>
            <p:nvPr/>
          </p:nvSpPr>
          <p:spPr bwMode="auto">
            <a:xfrm>
              <a:off x="-1814" y="259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65048" name="Line 152"/>
            <p:cNvSpPr>
              <a:spLocks noChangeShapeType="1"/>
            </p:cNvSpPr>
            <p:nvPr/>
          </p:nvSpPr>
          <p:spPr bwMode="auto">
            <a:xfrm>
              <a:off x="-1356" y="284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49" name="Text Box 153"/>
            <p:cNvSpPr txBox="1">
              <a:spLocks noChangeArrowheads="1"/>
            </p:cNvSpPr>
            <p:nvPr/>
          </p:nvSpPr>
          <p:spPr bwMode="auto">
            <a:xfrm>
              <a:off x="-1526" y="259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65050" name="Line 154"/>
            <p:cNvSpPr>
              <a:spLocks noChangeShapeType="1"/>
            </p:cNvSpPr>
            <p:nvPr/>
          </p:nvSpPr>
          <p:spPr bwMode="auto">
            <a:xfrm>
              <a:off x="-1068" y="284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51" name="Text Box 155"/>
            <p:cNvSpPr txBox="1">
              <a:spLocks noChangeArrowheads="1"/>
            </p:cNvSpPr>
            <p:nvPr/>
          </p:nvSpPr>
          <p:spPr bwMode="auto">
            <a:xfrm>
              <a:off x="-1238" y="259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65052" name="Line 156"/>
            <p:cNvSpPr>
              <a:spLocks noChangeShapeType="1"/>
            </p:cNvSpPr>
            <p:nvPr/>
          </p:nvSpPr>
          <p:spPr bwMode="auto">
            <a:xfrm>
              <a:off x="-780" y="285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53" name="Text Box 157"/>
            <p:cNvSpPr txBox="1">
              <a:spLocks noChangeArrowheads="1"/>
            </p:cNvSpPr>
            <p:nvPr/>
          </p:nvSpPr>
          <p:spPr bwMode="auto">
            <a:xfrm>
              <a:off x="-950" y="260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65054" name="Line 158"/>
            <p:cNvSpPr>
              <a:spLocks noChangeShapeType="1"/>
            </p:cNvSpPr>
            <p:nvPr/>
          </p:nvSpPr>
          <p:spPr bwMode="auto">
            <a:xfrm>
              <a:off x="-492" y="285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55" name="Text Box 159"/>
            <p:cNvSpPr txBox="1">
              <a:spLocks noChangeArrowheads="1"/>
            </p:cNvSpPr>
            <p:nvPr/>
          </p:nvSpPr>
          <p:spPr bwMode="auto">
            <a:xfrm>
              <a:off x="-662" y="260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65056" name="Line 160"/>
            <p:cNvSpPr>
              <a:spLocks noChangeShapeType="1"/>
            </p:cNvSpPr>
            <p:nvPr/>
          </p:nvSpPr>
          <p:spPr bwMode="auto">
            <a:xfrm>
              <a:off x="-204" y="285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57" name="Text Box 161"/>
            <p:cNvSpPr txBox="1">
              <a:spLocks noChangeArrowheads="1"/>
            </p:cNvSpPr>
            <p:nvPr/>
          </p:nvSpPr>
          <p:spPr bwMode="auto">
            <a:xfrm>
              <a:off x="-374" y="260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65058" name="Group 162"/>
          <p:cNvGrpSpPr>
            <a:grpSpLocks/>
          </p:cNvGrpSpPr>
          <p:nvPr/>
        </p:nvGrpSpPr>
        <p:grpSpPr bwMode="auto">
          <a:xfrm>
            <a:off x="3203848" y="3722340"/>
            <a:ext cx="5105400" cy="1847850"/>
            <a:chOff x="-3408" y="1152"/>
            <a:chExt cx="3216" cy="1164"/>
          </a:xfrm>
        </p:grpSpPr>
        <p:sp>
          <p:nvSpPr>
            <p:cNvPr id="465059" name="Rectangle 163"/>
            <p:cNvSpPr>
              <a:spLocks noChangeArrowheads="1"/>
            </p:cNvSpPr>
            <p:nvPr/>
          </p:nvSpPr>
          <p:spPr bwMode="auto">
            <a:xfrm>
              <a:off x="-3130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060" name="Rectangle 164"/>
            <p:cNvSpPr>
              <a:spLocks noChangeArrowheads="1"/>
            </p:cNvSpPr>
            <p:nvPr/>
          </p:nvSpPr>
          <p:spPr bwMode="auto">
            <a:xfrm>
              <a:off x="-2842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061" name="Rectangle 165"/>
            <p:cNvSpPr>
              <a:spLocks noChangeArrowheads="1"/>
            </p:cNvSpPr>
            <p:nvPr/>
          </p:nvSpPr>
          <p:spPr bwMode="auto">
            <a:xfrm>
              <a:off x="-2554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062" name="Rectangle 166"/>
            <p:cNvSpPr>
              <a:spLocks noChangeArrowheads="1"/>
            </p:cNvSpPr>
            <p:nvPr/>
          </p:nvSpPr>
          <p:spPr bwMode="auto">
            <a:xfrm>
              <a:off x="-2266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063" name="Rectangle 167"/>
            <p:cNvSpPr>
              <a:spLocks noChangeArrowheads="1"/>
            </p:cNvSpPr>
            <p:nvPr/>
          </p:nvSpPr>
          <p:spPr bwMode="auto">
            <a:xfrm>
              <a:off x="-1978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6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064" name="Rectangle 168"/>
            <p:cNvSpPr>
              <a:spLocks noChangeArrowheads="1"/>
            </p:cNvSpPr>
            <p:nvPr/>
          </p:nvSpPr>
          <p:spPr bwMode="auto">
            <a:xfrm>
              <a:off x="-1690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65" name="Rectangle 169"/>
            <p:cNvSpPr>
              <a:spLocks noChangeArrowheads="1"/>
            </p:cNvSpPr>
            <p:nvPr/>
          </p:nvSpPr>
          <p:spPr bwMode="auto">
            <a:xfrm>
              <a:off x="-1402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66" name="Rectangle 170"/>
            <p:cNvSpPr>
              <a:spLocks noChangeArrowheads="1"/>
            </p:cNvSpPr>
            <p:nvPr/>
          </p:nvSpPr>
          <p:spPr bwMode="auto">
            <a:xfrm>
              <a:off x="-538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67" name="Rectangle 171"/>
            <p:cNvSpPr>
              <a:spLocks noChangeArrowheads="1"/>
            </p:cNvSpPr>
            <p:nvPr/>
          </p:nvSpPr>
          <p:spPr bwMode="auto">
            <a:xfrm>
              <a:off x="-1114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68" name="Rectangle 172"/>
            <p:cNvSpPr>
              <a:spLocks noChangeArrowheads="1"/>
            </p:cNvSpPr>
            <p:nvPr/>
          </p:nvSpPr>
          <p:spPr bwMode="auto">
            <a:xfrm>
              <a:off x="-826" y="176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69" name="Rectangle 173"/>
            <p:cNvSpPr>
              <a:spLocks noChangeArrowheads="1"/>
            </p:cNvSpPr>
            <p:nvPr/>
          </p:nvSpPr>
          <p:spPr bwMode="auto">
            <a:xfrm>
              <a:off x="-3130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5070" name="Rectangle 174"/>
            <p:cNvSpPr>
              <a:spLocks noChangeArrowheads="1"/>
            </p:cNvSpPr>
            <p:nvPr/>
          </p:nvSpPr>
          <p:spPr bwMode="auto">
            <a:xfrm>
              <a:off x="-2842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65071" name="Rectangle 175"/>
            <p:cNvSpPr>
              <a:spLocks noChangeArrowheads="1"/>
            </p:cNvSpPr>
            <p:nvPr/>
          </p:nvSpPr>
          <p:spPr bwMode="auto">
            <a:xfrm>
              <a:off x="-2554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5072" name="Rectangle 176"/>
            <p:cNvSpPr>
              <a:spLocks noChangeArrowheads="1"/>
            </p:cNvSpPr>
            <p:nvPr/>
          </p:nvSpPr>
          <p:spPr bwMode="auto">
            <a:xfrm>
              <a:off x="-2266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65073" name="Rectangle 177"/>
            <p:cNvSpPr>
              <a:spLocks noChangeArrowheads="1"/>
            </p:cNvSpPr>
            <p:nvPr/>
          </p:nvSpPr>
          <p:spPr bwMode="auto">
            <a:xfrm>
              <a:off x="-1978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65074" name="Rectangle 178"/>
            <p:cNvSpPr>
              <a:spLocks noChangeArrowheads="1"/>
            </p:cNvSpPr>
            <p:nvPr/>
          </p:nvSpPr>
          <p:spPr bwMode="auto">
            <a:xfrm>
              <a:off x="-1690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65075" name="Rectangle 179"/>
            <p:cNvSpPr>
              <a:spLocks noChangeArrowheads="1"/>
            </p:cNvSpPr>
            <p:nvPr/>
          </p:nvSpPr>
          <p:spPr bwMode="auto">
            <a:xfrm>
              <a:off x="-1402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65076" name="Rectangle 180"/>
            <p:cNvSpPr>
              <a:spLocks noChangeArrowheads="1"/>
            </p:cNvSpPr>
            <p:nvPr/>
          </p:nvSpPr>
          <p:spPr bwMode="auto">
            <a:xfrm>
              <a:off x="-538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65077" name="Rectangle 181"/>
            <p:cNvSpPr>
              <a:spLocks noChangeArrowheads="1"/>
            </p:cNvSpPr>
            <p:nvPr/>
          </p:nvSpPr>
          <p:spPr bwMode="auto">
            <a:xfrm>
              <a:off x="-1114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65078" name="Rectangle 182"/>
            <p:cNvSpPr>
              <a:spLocks noChangeArrowheads="1"/>
            </p:cNvSpPr>
            <p:nvPr/>
          </p:nvSpPr>
          <p:spPr bwMode="auto">
            <a:xfrm>
              <a:off x="-826" y="20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65079" name="Text Box 183"/>
            <p:cNvSpPr txBox="1">
              <a:spLocks noChangeArrowheads="1"/>
            </p:cNvSpPr>
            <p:nvPr/>
          </p:nvSpPr>
          <p:spPr bwMode="auto">
            <a:xfrm>
              <a:off x="-3408" y="1749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65080" name="Text Box 184"/>
            <p:cNvSpPr txBox="1">
              <a:spLocks noChangeArrowheads="1"/>
            </p:cNvSpPr>
            <p:nvPr/>
          </p:nvSpPr>
          <p:spPr bwMode="auto">
            <a:xfrm>
              <a:off x="-3156" y="11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65081" name="Line 185"/>
            <p:cNvSpPr>
              <a:spLocks noChangeShapeType="1"/>
            </p:cNvSpPr>
            <p:nvPr/>
          </p:nvSpPr>
          <p:spPr bwMode="auto">
            <a:xfrm>
              <a:off x="-2700" y="14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82" name="Text Box 186"/>
            <p:cNvSpPr txBox="1">
              <a:spLocks noChangeArrowheads="1"/>
            </p:cNvSpPr>
            <p:nvPr/>
          </p:nvSpPr>
          <p:spPr bwMode="auto">
            <a:xfrm>
              <a:off x="-2870" y="11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65083" name="Line 187"/>
            <p:cNvSpPr>
              <a:spLocks noChangeShapeType="1"/>
            </p:cNvSpPr>
            <p:nvPr/>
          </p:nvSpPr>
          <p:spPr bwMode="auto">
            <a:xfrm>
              <a:off x="-2988" y="14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84" name="Line 188"/>
            <p:cNvSpPr>
              <a:spLocks noChangeShapeType="1"/>
            </p:cNvSpPr>
            <p:nvPr/>
          </p:nvSpPr>
          <p:spPr bwMode="auto">
            <a:xfrm>
              <a:off x="-2412" y="14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85" name="Text Box 189"/>
            <p:cNvSpPr txBox="1">
              <a:spLocks noChangeArrowheads="1"/>
            </p:cNvSpPr>
            <p:nvPr/>
          </p:nvSpPr>
          <p:spPr bwMode="auto">
            <a:xfrm>
              <a:off x="-2582" y="11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65086" name="Line 190"/>
            <p:cNvSpPr>
              <a:spLocks noChangeShapeType="1"/>
            </p:cNvSpPr>
            <p:nvPr/>
          </p:nvSpPr>
          <p:spPr bwMode="auto">
            <a:xfrm>
              <a:off x="-2124" y="140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87" name="Text Box 191"/>
            <p:cNvSpPr txBox="1">
              <a:spLocks noChangeArrowheads="1"/>
            </p:cNvSpPr>
            <p:nvPr/>
          </p:nvSpPr>
          <p:spPr bwMode="auto">
            <a:xfrm>
              <a:off x="-2294" y="115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65088" name="Line 192"/>
            <p:cNvSpPr>
              <a:spLocks noChangeShapeType="1"/>
            </p:cNvSpPr>
            <p:nvPr/>
          </p:nvSpPr>
          <p:spPr bwMode="auto">
            <a:xfrm>
              <a:off x="-1836" y="1407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89" name="Text Box 193"/>
            <p:cNvSpPr txBox="1">
              <a:spLocks noChangeArrowheads="1"/>
            </p:cNvSpPr>
            <p:nvPr/>
          </p:nvSpPr>
          <p:spPr bwMode="auto">
            <a:xfrm>
              <a:off x="-2006" y="115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i=4</a:t>
              </a:r>
            </a:p>
          </p:txBody>
        </p:sp>
        <p:sp>
          <p:nvSpPr>
            <p:cNvPr id="465090" name="Line 194"/>
            <p:cNvSpPr>
              <a:spLocks noChangeShapeType="1"/>
            </p:cNvSpPr>
            <p:nvPr/>
          </p:nvSpPr>
          <p:spPr bwMode="auto">
            <a:xfrm>
              <a:off x="-1548" y="140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91" name="Text Box 195"/>
            <p:cNvSpPr txBox="1">
              <a:spLocks noChangeArrowheads="1"/>
            </p:cNvSpPr>
            <p:nvPr/>
          </p:nvSpPr>
          <p:spPr bwMode="auto">
            <a:xfrm>
              <a:off x="-1718" y="115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65092" name="Line 196"/>
            <p:cNvSpPr>
              <a:spLocks noChangeShapeType="1"/>
            </p:cNvSpPr>
            <p:nvPr/>
          </p:nvSpPr>
          <p:spPr bwMode="auto">
            <a:xfrm>
              <a:off x="-1260" y="140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93" name="Text Box 197"/>
            <p:cNvSpPr txBox="1">
              <a:spLocks noChangeArrowheads="1"/>
            </p:cNvSpPr>
            <p:nvPr/>
          </p:nvSpPr>
          <p:spPr bwMode="auto">
            <a:xfrm>
              <a:off x="-1430" y="115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65094" name="Line 198"/>
            <p:cNvSpPr>
              <a:spLocks noChangeShapeType="1"/>
            </p:cNvSpPr>
            <p:nvPr/>
          </p:nvSpPr>
          <p:spPr bwMode="auto">
            <a:xfrm>
              <a:off x="-972" y="141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95" name="Text Box 199"/>
            <p:cNvSpPr txBox="1">
              <a:spLocks noChangeArrowheads="1"/>
            </p:cNvSpPr>
            <p:nvPr/>
          </p:nvSpPr>
          <p:spPr bwMode="auto">
            <a:xfrm>
              <a:off x="-1142" y="116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65096" name="Line 200"/>
            <p:cNvSpPr>
              <a:spLocks noChangeShapeType="1"/>
            </p:cNvSpPr>
            <p:nvPr/>
          </p:nvSpPr>
          <p:spPr bwMode="auto">
            <a:xfrm>
              <a:off x="-684" y="141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97" name="Text Box 201"/>
            <p:cNvSpPr txBox="1">
              <a:spLocks noChangeArrowheads="1"/>
            </p:cNvSpPr>
            <p:nvPr/>
          </p:nvSpPr>
          <p:spPr bwMode="auto">
            <a:xfrm>
              <a:off x="-854" y="116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65098" name="Line 202"/>
            <p:cNvSpPr>
              <a:spLocks noChangeShapeType="1"/>
            </p:cNvSpPr>
            <p:nvPr/>
          </p:nvSpPr>
          <p:spPr bwMode="auto">
            <a:xfrm>
              <a:off x="-396" y="141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099" name="Text Box 203"/>
            <p:cNvSpPr txBox="1">
              <a:spLocks noChangeArrowheads="1"/>
            </p:cNvSpPr>
            <p:nvPr/>
          </p:nvSpPr>
          <p:spPr bwMode="auto">
            <a:xfrm>
              <a:off x="-566" y="116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65100" name="Group 204"/>
          <p:cNvGrpSpPr>
            <a:grpSpLocks/>
          </p:cNvGrpSpPr>
          <p:nvPr/>
        </p:nvGrpSpPr>
        <p:grpSpPr bwMode="auto">
          <a:xfrm>
            <a:off x="3203848" y="3722340"/>
            <a:ext cx="5105400" cy="1847850"/>
            <a:chOff x="-3216" y="-240"/>
            <a:chExt cx="3216" cy="1164"/>
          </a:xfrm>
        </p:grpSpPr>
        <p:sp>
          <p:nvSpPr>
            <p:cNvPr id="465101" name="Rectangle 205"/>
            <p:cNvSpPr>
              <a:spLocks noChangeArrowheads="1"/>
            </p:cNvSpPr>
            <p:nvPr/>
          </p:nvSpPr>
          <p:spPr bwMode="auto">
            <a:xfrm>
              <a:off x="-2938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02" name="Rectangle 206"/>
            <p:cNvSpPr>
              <a:spLocks noChangeArrowheads="1"/>
            </p:cNvSpPr>
            <p:nvPr/>
          </p:nvSpPr>
          <p:spPr bwMode="auto">
            <a:xfrm>
              <a:off x="-2650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03" name="Rectangle 207"/>
            <p:cNvSpPr>
              <a:spLocks noChangeArrowheads="1"/>
            </p:cNvSpPr>
            <p:nvPr/>
          </p:nvSpPr>
          <p:spPr bwMode="auto">
            <a:xfrm>
              <a:off x="-2362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04" name="Rectangle 208"/>
            <p:cNvSpPr>
              <a:spLocks noChangeArrowheads="1"/>
            </p:cNvSpPr>
            <p:nvPr/>
          </p:nvSpPr>
          <p:spPr bwMode="auto">
            <a:xfrm>
              <a:off x="-2074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05" name="Rectangle 209"/>
            <p:cNvSpPr>
              <a:spLocks noChangeArrowheads="1"/>
            </p:cNvSpPr>
            <p:nvPr/>
          </p:nvSpPr>
          <p:spPr bwMode="auto">
            <a:xfrm>
              <a:off x="-1786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6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06" name="Rectangle 210"/>
            <p:cNvSpPr>
              <a:spLocks noChangeArrowheads="1"/>
            </p:cNvSpPr>
            <p:nvPr/>
          </p:nvSpPr>
          <p:spPr bwMode="auto">
            <a:xfrm>
              <a:off x="-1498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7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07" name="Rectangle 211"/>
            <p:cNvSpPr>
              <a:spLocks noChangeArrowheads="1"/>
            </p:cNvSpPr>
            <p:nvPr/>
          </p:nvSpPr>
          <p:spPr bwMode="auto">
            <a:xfrm>
              <a:off x="-1210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08" name="Rectangle 212"/>
            <p:cNvSpPr>
              <a:spLocks noChangeArrowheads="1"/>
            </p:cNvSpPr>
            <p:nvPr/>
          </p:nvSpPr>
          <p:spPr bwMode="auto">
            <a:xfrm>
              <a:off x="-346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09" name="Rectangle 213"/>
            <p:cNvSpPr>
              <a:spLocks noChangeArrowheads="1"/>
            </p:cNvSpPr>
            <p:nvPr/>
          </p:nvSpPr>
          <p:spPr bwMode="auto">
            <a:xfrm>
              <a:off x="-922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10" name="Rectangle 214"/>
            <p:cNvSpPr>
              <a:spLocks noChangeArrowheads="1"/>
            </p:cNvSpPr>
            <p:nvPr/>
          </p:nvSpPr>
          <p:spPr bwMode="auto">
            <a:xfrm>
              <a:off x="-634" y="372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11" name="Rectangle 215"/>
            <p:cNvSpPr>
              <a:spLocks noChangeArrowheads="1"/>
            </p:cNvSpPr>
            <p:nvPr/>
          </p:nvSpPr>
          <p:spPr bwMode="auto">
            <a:xfrm>
              <a:off x="-2938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5112" name="Rectangle 216"/>
            <p:cNvSpPr>
              <a:spLocks noChangeArrowheads="1"/>
            </p:cNvSpPr>
            <p:nvPr/>
          </p:nvSpPr>
          <p:spPr bwMode="auto">
            <a:xfrm>
              <a:off x="-2650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65113" name="Rectangle 217"/>
            <p:cNvSpPr>
              <a:spLocks noChangeArrowheads="1"/>
            </p:cNvSpPr>
            <p:nvPr/>
          </p:nvSpPr>
          <p:spPr bwMode="auto">
            <a:xfrm>
              <a:off x="-2362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5114" name="Rectangle 218"/>
            <p:cNvSpPr>
              <a:spLocks noChangeArrowheads="1"/>
            </p:cNvSpPr>
            <p:nvPr/>
          </p:nvSpPr>
          <p:spPr bwMode="auto">
            <a:xfrm>
              <a:off x="-2074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65115" name="Rectangle 219"/>
            <p:cNvSpPr>
              <a:spLocks noChangeArrowheads="1"/>
            </p:cNvSpPr>
            <p:nvPr/>
          </p:nvSpPr>
          <p:spPr bwMode="auto">
            <a:xfrm>
              <a:off x="-1786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65116" name="Rectangle 220"/>
            <p:cNvSpPr>
              <a:spLocks noChangeArrowheads="1"/>
            </p:cNvSpPr>
            <p:nvPr/>
          </p:nvSpPr>
          <p:spPr bwMode="auto">
            <a:xfrm>
              <a:off x="-1498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65117" name="Rectangle 221"/>
            <p:cNvSpPr>
              <a:spLocks noChangeArrowheads="1"/>
            </p:cNvSpPr>
            <p:nvPr/>
          </p:nvSpPr>
          <p:spPr bwMode="auto">
            <a:xfrm>
              <a:off x="-1210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65118" name="Rectangle 222"/>
            <p:cNvSpPr>
              <a:spLocks noChangeArrowheads="1"/>
            </p:cNvSpPr>
            <p:nvPr/>
          </p:nvSpPr>
          <p:spPr bwMode="auto">
            <a:xfrm>
              <a:off x="-346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65119" name="Rectangle 223"/>
            <p:cNvSpPr>
              <a:spLocks noChangeArrowheads="1"/>
            </p:cNvSpPr>
            <p:nvPr/>
          </p:nvSpPr>
          <p:spPr bwMode="auto">
            <a:xfrm>
              <a:off x="-922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65120" name="Rectangle 224"/>
            <p:cNvSpPr>
              <a:spLocks noChangeArrowheads="1"/>
            </p:cNvSpPr>
            <p:nvPr/>
          </p:nvSpPr>
          <p:spPr bwMode="auto">
            <a:xfrm>
              <a:off x="-634" y="6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65121" name="Text Box 225"/>
            <p:cNvSpPr txBox="1">
              <a:spLocks noChangeArrowheads="1"/>
            </p:cNvSpPr>
            <p:nvPr/>
          </p:nvSpPr>
          <p:spPr bwMode="auto">
            <a:xfrm>
              <a:off x="-3216" y="357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65122" name="Text Box 226"/>
            <p:cNvSpPr txBox="1">
              <a:spLocks noChangeArrowheads="1"/>
            </p:cNvSpPr>
            <p:nvPr/>
          </p:nvSpPr>
          <p:spPr bwMode="auto">
            <a:xfrm>
              <a:off x="-2964" y="-2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65123" name="Line 227"/>
            <p:cNvSpPr>
              <a:spLocks noChangeShapeType="1"/>
            </p:cNvSpPr>
            <p:nvPr/>
          </p:nvSpPr>
          <p:spPr bwMode="auto">
            <a:xfrm>
              <a:off x="-2508" y="1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24" name="Text Box 228"/>
            <p:cNvSpPr txBox="1">
              <a:spLocks noChangeArrowheads="1"/>
            </p:cNvSpPr>
            <p:nvPr/>
          </p:nvSpPr>
          <p:spPr bwMode="auto">
            <a:xfrm>
              <a:off x="-2678" y="-2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65125" name="Line 229"/>
            <p:cNvSpPr>
              <a:spLocks noChangeShapeType="1"/>
            </p:cNvSpPr>
            <p:nvPr/>
          </p:nvSpPr>
          <p:spPr bwMode="auto">
            <a:xfrm>
              <a:off x="-2796" y="1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26" name="Line 230"/>
            <p:cNvSpPr>
              <a:spLocks noChangeShapeType="1"/>
            </p:cNvSpPr>
            <p:nvPr/>
          </p:nvSpPr>
          <p:spPr bwMode="auto">
            <a:xfrm>
              <a:off x="-2220" y="1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27" name="Text Box 231"/>
            <p:cNvSpPr txBox="1">
              <a:spLocks noChangeArrowheads="1"/>
            </p:cNvSpPr>
            <p:nvPr/>
          </p:nvSpPr>
          <p:spPr bwMode="auto">
            <a:xfrm>
              <a:off x="-2390" y="-2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65128" name="Line 232"/>
            <p:cNvSpPr>
              <a:spLocks noChangeShapeType="1"/>
            </p:cNvSpPr>
            <p:nvPr/>
          </p:nvSpPr>
          <p:spPr bwMode="auto">
            <a:xfrm>
              <a:off x="-1932" y="12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29" name="Text Box 233"/>
            <p:cNvSpPr txBox="1">
              <a:spLocks noChangeArrowheads="1"/>
            </p:cNvSpPr>
            <p:nvPr/>
          </p:nvSpPr>
          <p:spPr bwMode="auto">
            <a:xfrm>
              <a:off x="-2102" y="-240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65130" name="Line 234"/>
            <p:cNvSpPr>
              <a:spLocks noChangeShapeType="1"/>
            </p:cNvSpPr>
            <p:nvPr/>
          </p:nvSpPr>
          <p:spPr bwMode="auto">
            <a:xfrm>
              <a:off x="-1644" y="15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31" name="Text Box 235"/>
            <p:cNvSpPr txBox="1">
              <a:spLocks noChangeArrowheads="1"/>
            </p:cNvSpPr>
            <p:nvPr/>
          </p:nvSpPr>
          <p:spPr bwMode="auto">
            <a:xfrm>
              <a:off x="-1814" y="-23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65132" name="Line 236"/>
            <p:cNvSpPr>
              <a:spLocks noChangeShapeType="1"/>
            </p:cNvSpPr>
            <p:nvPr/>
          </p:nvSpPr>
          <p:spPr bwMode="auto">
            <a:xfrm>
              <a:off x="-1356" y="15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33" name="Text Box 237"/>
            <p:cNvSpPr txBox="1">
              <a:spLocks noChangeArrowheads="1"/>
            </p:cNvSpPr>
            <p:nvPr/>
          </p:nvSpPr>
          <p:spPr bwMode="auto">
            <a:xfrm>
              <a:off x="-1526" y="-23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i=5</a:t>
              </a:r>
            </a:p>
          </p:txBody>
        </p:sp>
        <p:sp>
          <p:nvSpPr>
            <p:cNvPr id="465134" name="Line 238"/>
            <p:cNvSpPr>
              <a:spLocks noChangeShapeType="1"/>
            </p:cNvSpPr>
            <p:nvPr/>
          </p:nvSpPr>
          <p:spPr bwMode="auto">
            <a:xfrm>
              <a:off x="-1068" y="15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35" name="Text Box 239"/>
            <p:cNvSpPr txBox="1">
              <a:spLocks noChangeArrowheads="1"/>
            </p:cNvSpPr>
            <p:nvPr/>
          </p:nvSpPr>
          <p:spPr bwMode="auto">
            <a:xfrm>
              <a:off x="-1238" y="-23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65136" name="Line 240"/>
            <p:cNvSpPr>
              <a:spLocks noChangeShapeType="1"/>
            </p:cNvSpPr>
            <p:nvPr/>
          </p:nvSpPr>
          <p:spPr bwMode="auto">
            <a:xfrm>
              <a:off x="-780" y="2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37" name="Text Box 241"/>
            <p:cNvSpPr txBox="1">
              <a:spLocks noChangeArrowheads="1"/>
            </p:cNvSpPr>
            <p:nvPr/>
          </p:nvSpPr>
          <p:spPr bwMode="auto">
            <a:xfrm>
              <a:off x="-950" y="-2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65138" name="Line 242"/>
            <p:cNvSpPr>
              <a:spLocks noChangeShapeType="1"/>
            </p:cNvSpPr>
            <p:nvPr/>
          </p:nvSpPr>
          <p:spPr bwMode="auto">
            <a:xfrm>
              <a:off x="-492" y="2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39" name="Text Box 243"/>
            <p:cNvSpPr txBox="1">
              <a:spLocks noChangeArrowheads="1"/>
            </p:cNvSpPr>
            <p:nvPr/>
          </p:nvSpPr>
          <p:spPr bwMode="auto">
            <a:xfrm>
              <a:off x="-662" y="-2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65140" name="Line 244"/>
            <p:cNvSpPr>
              <a:spLocks noChangeShapeType="1"/>
            </p:cNvSpPr>
            <p:nvPr/>
          </p:nvSpPr>
          <p:spPr bwMode="auto">
            <a:xfrm>
              <a:off x="-204" y="2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41" name="Text Box 245"/>
            <p:cNvSpPr txBox="1">
              <a:spLocks noChangeArrowheads="1"/>
            </p:cNvSpPr>
            <p:nvPr/>
          </p:nvSpPr>
          <p:spPr bwMode="auto">
            <a:xfrm>
              <a:off x="-374" y="-2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65142" name="Group 246"/>
          <p:cNvGrpSpPr>
            <a:grpSpLocks/>
          </p:cNvGrpSpPr>
          <p:nvPr/>
        </p:nvGrpSpPr>
        <p:grpSpPr bwMode="auto">
          <a:xfrm>
            <a:off x="3203848" y="3722340"/>
            <a:ext cx="5105400" cy="1847850"/>
            <a:chOff x="-3360" y="2016"/>
            <a:chExt cx="3216" cy="1164"/>
          </a:xfrm>
        </p:grpSpPr>
        <p:sp>
          <p:nvSpPr>
            <p:cNvPr id="465143" name="Rectangle 247"/>
            <p:cNvSpPr>
              <a:spLocks noChangeArrowheads="1"/>
            </p:cNvSpPr>
            <p:nvPr/>
          </p:nvSpPr>
          <p:spPr bwMode="auto">
            <a:xfrm>
              <a:off x="-3082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44" name="Rectangle 248"/>
            <p:cNvSpPr>
              <a:spLocks noChangeArrowheads="1"/>
            </p:cNvSpPr>
            <p:nvPr/>
          </p:nvSpPr>
          <p:spPr bwMode="auto">
            <a:xfrm>
              <a:off x="-2794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45" name="Rectangle 249"/>
            <p:cNvSpPr>
              <a:spLocks noChangeArrowheads="1"/>
            </p:cNvSpPr>
            <p:nvPr/>
          </p:nvSpPr>
          <p:spPr bwMode="auto">
            <a:xfrm>
              <a:off x="-2506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46" name="Rectangle 250"/>
            <p:cNvSpPr>
              <a:spLocks noChangeArrowheads="1"/>
            </p:cNvSpPr>
            <p:nvPr/>
          </p:nvSpPr>
          <p:spPr bwMode="auto">
            <a:xfrm>
              <a:off x="-2218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47" name="Rectangle 251"/>
            <p:cNvSpPr>
              <a:spLocks noChangeArrowheads="1"/>
            </p:cNvSpPr>
            <p:nvPr/>
          </p:nvSpPr>
          <p:spPr bwMode="auto">
            <a:xfrm>
              <a:off x="-1930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6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48" name="Rectangle 252"/>
            <p:cNvSpPr>
              <a:spLocks noChangeArrowheads="1"/>
            </p:cNvSpPr>
            <p:nvPr/>
          </p:nvSpPr>
          <p:spPr bwMode="auto">
            <a:xfrm>
              <a:off x="-1642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7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49" name="Rectangle 253"/>
            <p:cNvSpPr>
              <a:spLocks noChangeArrowheads="1"/>
            </p:cNvSpPr>
            <p:nvPr/>
          </p:nvSpPr>
          <p:spPr bwMode="auto">
            <a:xfrm>
              <a:off x="-1354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8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50" name="Rectangle 254"/>
            <p:cNvSpPr>
              <a:spLocks noChangeArrowheads="1"/>
            </p:cNvSpPr>
            <p:nvPr/>
          </p:nvSpPr>
          <p:spPr bwMode="auto">
            <a:xfrm>
              <a:off x="-490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51" name="Rectangle 255"/>
            <p:cNvSpPr>
              <a:spLocks noChangeArrowheads="1"/>
            </p:cNvSpPr>
            <p:nvPr/>
          </p:nvSpPr>
          <p:spPr bwMode="auto">
            <a:xfrm>
              <a:off x="-1066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52" name="Rectangle 256"/>
            <p:cNvSpPr>
              <a:spLocks noChangeArrowheads="1"/>
            </p:cNvSpPr>
            <p:nvPr/>
          </p:nvSpPr>
          <p:spPr bwMode="auto">
            <a:xfrm>
              <a:off x="-778" y="2628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53" name="Rectangle 257"/>
            <p:cNvSpPr>
              <a:spLocks noChangeArrowheads="1"/>
            </p:cNvSpPr>
            <p:nvPr/>
          </p:nvSpPr>
          <p:spPr bwMode="auto">
            <a:xfrm>
              <a:off x="-3082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5154" name="Rectangle 258"/>
            <p:cNvSpPr>
              <a:spLocks noChangeArrowheads="1"/>
            </p:cNvSpPr>
            <p:nvPr/>
          </p:nvSpPr>
          <p:spPr bwMode="auto">
            <a:xfrm>
              <a:off x="-2794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65155" name="Rectangle 259"/>
            <p:cNvSpPr>
              <a:spLocks noChangeArrowheads="1"/>
            </p:cNvSpPr>
            <p:nvPr/>
          </p:nvSpPr>
          <p:spPr bwMode="auto">
            <a:xfrm>
              <a:off x="-2506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5156" name="Rectangle 260"/>
            <p:cNvSpPr>
              <a:spLocks noChangeArrowheads="1"/>
            </p:cNvSpPr>
            <p:nvPr/>
          </p:nvSpPr>
          <p:spPr bwMode="auto">
            <a:xfrm>
              <a:off x="-2218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65157" name="Rectangle 261"/>
            <p:cNvSpPr>
              <a:spLocks noChangeArrowheads="1"/>
            </p:cNvSpPr>
            <p:nvPr/>
          </p:nvSpPr>
          <p:spPr bwMode="auto">
            <a:xfrm>
              <a:off x="-1930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65158" name="Rectangle 262"/>
            <p:cNvSpPr>
              <a:spLocks noChangeArrowheads="1"/>
            </p:cNvSpPr>
            <p:nvPr/>
          </p:nvSpPr>
          <p:spPr bwMode="auto">
            <a:xfrm>
              <a:off x="-1642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65159" name="Rectangle 263"/>
            <p:cNvSpPr>
              <a:spLocks noChangeArrowheads="1"/>
            </p:cNvSpPr>
            <p:nvPr/>
          </p:nvSpPr>
          <p:spPr bwMode="auto">
            <a:xfrm>
              <a:off x="-1354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65160" name="Rectangle 264"/>
            <p:cNvSpPr>
              <a:spLocks noChangeArrowheads="1"/>
            </p:cNvSpPr>
            <p:nvPr/>
          </p:nvSpPr>
          <p:spPr bwMode="auto">
            <a:xfrm>
              <a:off x="-490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65161" name="Rectangle 265"/>
            <p:cNvSpPr>
              <a:spLocks noChangeArrowheads="1"/>
            </p:cNvSpPr>
            <p:nvPr/>
          </p:nvSpPr>
          <p:spPr bwMode="auto">
            <a:xfrm>
              <a:off x="-1066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65162" name="Rectangle 266"/>
            <p:cNvSpPr>
              <a:spLocks noChangeArrowheads="1"/>
            </p:cNvSpPr>
            <p:nvPr/>
          </p:nvSpPr>
          <p:spPr bwMode="auto">
            <a:xfrm>
              <a:off x="-778" y="28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65163" name="Text Box 267"/>
            <p:cNvSpPr txBox="1">
              <a:spLocks noChangeArrowheads="1"/>
            </p:cNvSpPr>
            <p:nvPr/>
          </p:nvSpPr>
          <p:spPr bwMode="auto">
            <a:xfrm>
              <a:off x="-3360" y="2613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65164" name="Text Box 268"/>
            <p:cNvSpPr txBox="1">
              <a:spLocks noChangeArrowheads="1"/>
            </p:cNvSpPr>
            <p:nvPr/>
          </p:nvSpPr>
          <p:spPr bwMode="auto">
            <a:xfrm>
              <a:off x="-3108" y="201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65165" name="Line 269"/>
            <p:cNvSpPr>
              <a:spLocks noChangeShapeType="1"/>
            </p:cNvSpPr>
            <p:nvPr/>
          </p:nvSpPr>
          <p:spPr bwMode="auto">
            <a:xfrm>
              <a:off x="-2652" y="226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66" name="Text Box 270"/>
            <p:cNvSpPr txBox="1">
              <a:spLocks noChangeArrowheads="1"/>
            </p:cNvSpPr>
            <p:nvPr/>
          </p:nvSpPr>
          <p:spPr bwMode="auto">
            <a:xfrm>
              <a:off x="-2822" y="201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65167" name="Line 271"/>
            <p:cNvSpPr>
              <a:spLocks noChangeShapeType="1"/>
            </p:cNvSpPr>
            <p:nvPr/>
          </p:nvSpPr>
          <p:spPr bwMode="auto">
            <a:xfrm>
              <a:off x="-2940" y="226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68" name="Line 272"/>
            <p:cNvSpPr>
              <a:spLocks noChangeShapeType="1"/>
            </p:cNvSpPr>
            <p:nvPr/>
          </p:nvSpPr>
          <p:spPr bwMode="auto">
            <a:xfrm>
              <a:off x="-2364" y="226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69" name="Text Box 273"/>
            <p:cNvSpPr txBox="1">
              <a:spLocks noChangeArrowheads="1"/>
            </p:cNvSpPr>
            <p:nvPr/>
          </p:nvSpPr>
          <p:spPr bwMode="auto">
            <a:xfrm>
              <a:off x="-2534" y="201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65170" name="Line 274"/>
            <p:cNvSpPr>
              <a:spLocks noChangeShapeType="1"/>
            </p:cNvSpPr>
            <p:nvPr/>
          </p:nvSpPr>
          <p:spPr bwMode="auto">
            <a:xfrm>
              <a:off x="-2076" y="226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71" name="Text Box 275"/>
            <p:cNvSpPr txBox="1">
              <a:spLocks noChangeArrowheads="1"/>
            </p:cNvSpPr>
            <p:nvPr/>
          </p:nvSpPr>
          <p:spPr bwMode="auto">
            <a:xfrm>
              <a:off x="-2246" y="201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65172" name="Line 276"/>
            <p:cNvSpPr>
              <a:spLocks noChangeShapeType="1"/>
            </p:cNvSpPr>
            <p:nvPr/>
          </p:nvSpPr>
          <p:spPr bwMode="auto">
            <a:xfrm>
              <a:off x="-1788" y="2271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73" name="Text Box 277"/>
            <p:cNvSpPr txBox="1">
              <a:spLocks noChangeArrowheads="1"/>
            </p:cNvSpPr>
            <p:nvPr/>
          </p:nvSpPr>
          <p:spPr bwMode="auto">
            <a:xfrm>
              <a:off x="-1958" y="2019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65174" name="Line 278"/>
            <p:cNvSpPr>
              <a:spLocks noChangeShapeType="1"/>
            </p:cNvSpPr>
            <p:nvPr/>
          </p:nvSpPr>
          <p:spPr bwMode="auto">
            <a:xfrm>
              <a:off x="-1500" y="2271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75" name="Text Box 279"/>
            <p:cNvSpPr txBox="1">
              <a:spLocks noChangeArrowheads="1"/>
            </p:cNvSpPr>
            <p:nvPr/>
          </p:nvSpPr>
          <p:spPr bwMode="auto">
            <a:xfrm>
              <a:off x="-1670" y="2019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65176" name="Line 280"/>
            <p:cNvSpPr>
              <a:spLocks noChangeShapeType="1"/>
            </p:cNvSpPr>
            <p:nvPr/>
          </p:nvSpPr>
          <p:spPr bwMode="auto">
            <a:xfrm>
              <a:off x="-1212" y="2271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77" name="Text Box 281"/>
            <p:cNvSpPr txBox="1">
              <a:spLocks noChangeArrowheads="1"/>
            </p:cNvSpPr>
            <p:nvPr/>
          </p:nvSpPr>
          <p:spPr bwMode="auto">
            <a:xfrm>
              <a:off x="-1382" y="2019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i=6</a:t>
              </a:r>
            </a:p>
          </p:txBody>
        </p:sp>
        <p:sp>
          <p:nvSpPr>
            <p:cNvPr id="465178" name="Line 282"/>
            <p:cNvSpPr>
              <a:spLocks noChangeShapeType="1"/>
            </p:cNvSpPr>
            <p:nvPr/>
          </p:nvSpPr>
          <p:spPr bwMode="auto">
            <a:xfrm>
              <a:off x="-924" y="2280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79" name="Text Box 283"/>
            <p:cNvSpPr txBox="1">
              <a:spLocks noChangeArrowheads="1"/>
            </p:cNvSpPr>
            <p:nvPr/>
          </p:nvSpPr>
          <p:spPr bwMode="auto">
            <a:xfrm>
              <a:off x="-1094" y="20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65180" name="Line 284"/>
            <p:cNvSpPr>
              <a:spLocks noChangeShapeType="1"/>
            </p:cNvSpPr>
            <p:nvPr/>
          </p:nvSpPr>
          <p:spPr bwMode="auto">
            <a:xfrm>
              <a:off x="-636" y="2280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81" name="Text Box 285"/>
            <p:cNvSpPr txBox="1">
              <a:spLocks noChangeArrowheads="1"/>
            </p:cNvSpPr>
            <p:nvPr/>
          </p:nvSpPr>
          <p:spPr bwMode="auto">
            <a:xfrm>
              <a:off x="-806" y="20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65182" name="Line 286"/>
            <p:cNvSpPr>
              <a:spLocks noChangeShapeType="1"/>
            </p:cNvSpPr>
            <p:nvPr/>
          </p:nvSpPr>
          <p:spPr bwMode="auto">
            <a:xfrm>
              <a:off x="-348" y="2280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83" name="Text Box 287"/>
            <p:cNvSpPr txBox="1">
              <a:spLocks noChangeArrowheads="1"/>
            </p:cNvSpPr>
            <p:nvPr/>
          </p:nvSpPr>
          <p:spPr bwMode="auto">
            <a:xfrm>
              <a:off x="-518" y="2028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65184" name="Group 288"/>
          <p:cNvGrpSpPr>
            <a:grpSpLocks/>
          </p:cNvGrpSpPr>
          <p:nvPr/>
        </p:nvGrpSpPr>
        <p:grpSpPr bwMode="auto">
          <a:xfrm>
            <a:off x="3203848" y="3722340"/>
            <a:ext cx="5105400" cy="1847850"/>
            <a:chOff x="-3216" y="384"/>
            <a:chExt cx="3216" cy="1164"/>
          </a:xfrm>
        </p:grpSpPr>
        <p:sp>
          <p:nvSpPr>
            <p:cNvPr id="465185" name="Rectangle 289"/>
            <p:cNvSpPr>
              <a:spLocks noChangeArrowheads="1"/>
            </p:cNvSpPr>
            <p:nvPr/>
          </p:nvSpPr>
          <p:spPr bwMode="auto">
            <a:xfrm>
              <a:off x="-2938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86" name="Rectangle 290"/>
            <p:cNvSpPr>
              <a:spLocks noChangeArrowheads="1"/>
            </p:cNvSpPr>
            <p:nvPr/>
          </p:nvSpPr>
          <p:spPr bwMode="auto">
            <a:xfrm>
              <a:off x="-2650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87" name="Rectangle 291"/>
            <p:cNvSpPr>
              <a:spLocks noChangeArrowheads="1"/>
            </p:cNvSpPr>
            <p:nvPr/>
          </p:nvSpPr>
          <p:spPr bwMode="auto">
            <a:xfrm>
              <a:off x="-2362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88" name="Rectangle 292"/>
            <p:cNvSpPr>
              <a:spLocks noChangeArrowheads="1"/>
            </p:cNvSpPr>
            <p:nvPr/>
          </p:nvSpPr>
          <p:spPr bwMode="auto">
            <a:xfrm>
              <a:off x="-2074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89" name="Rectangle 293"/>
            <p:cNvSpPr>
              <a:spLocks noChangeArrowheads="1"/>
            </p:cNvSpPr>
            <p:nvPr/>
          </p:nvSpPr>
          <p:spPr bwMode="auto">
            <a:xfrm>
              <a:off x="-1786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6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90" name="Rectangle 294"/>
            <p:cNvSpPr>
              <a:spLocks noChangeArrowheads="1"/>
            </p:cNvSpPr>
            <p:nvPr/>
          </p:nvSpPr>
          <p:spPr bwMode="auto">
            <a:xfrm>
              <a:off x="-1498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7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91" name="Rectangle 295"/>
            <p:cNvSpPr>
              <a:spLocks noChangeArrowheads="1"/>
            </p:cNvSpPr>
            <p:nvPr/>
          </p:nvSpPr>
          <p:spPr bwMode="auto">
            <a:xfrm>
              <a:off x="-1210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8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92" name="Rectangle 296"/>
            <p:cNvSpPr>
              <a:spLocks noChangeArrowheads="1"/>
            </p:cNvSpPr>
            <p:nvPr/>
          </p:nvSpPr>
          <p:spPr bwMode="auto">
            <a:xfrm>
              <a:off x="-346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93" name="Rectangle 297"/>
            <p:cNvSpPr>
              <a:spLocks noChangeArrowheads="1"/>
            </p:cNvSpPr>
            <p:nvPr/>
          </p:nvSpPr>
          <p:spPr bwMode="auto">
            <a:xfrm>
              <a:off x="-922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9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194" name="Rectangle 298"/>
            <p:cNvSpPr>
              <a:spLocks noChangeArrowheads="1"/>
            </p:cNvSpPr>
            <p:nvPr/>
          </p:nvSpPr>
          <p:spPr bwMode="auto">
            <a:xfrm>
              <a:off x="-634" y="99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195" name="Rectangle 299"/>
            <p:cNvSpPr>
              <a:spLocks noChangeArrowheads="1"/>
            </p:cNvSpPr>
            <p:nvPr/>
          </p:nvSpPr>
          <p:spPr bwMode="auto">
            <a:xfrm>
              <a:off x="-2938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5196" name="Rectangle 300"/>
            <p:cNvSpPr>
              <a:spLocks noChangeArrowheads="1"/>
            </p:cNvSpPr>
            <p:nvPr/>
          </p:nvSpPr>
          <p:spPr bwMode="auto">
            <a:xfrm>
              <a:off x="-2650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65197" name="Rectangle 301"/>
            <p:cNvSpPr>
              <a:spLocks noChangeArrowheads="1"/>
            </p:cNvSpPr>
            <p:nvPr/>
          </p:nvSpPr>
          <p:spPr bwMode="auto">
            <a:xfrm>
              <a:off x="-2362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5198" name="Rectangle 302"/>
            <p:cNvSpPr>
              <a:spLocks noChangeArrowheads="1"/>
            </p:cNvSpPr>
            <p:nvPr/>
          </p:nvSpPr>
          <p:spPr bwMode="auto">
            <a:xfrm>
              <a:off x="-2074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65199" name="Rectangle 303"/>
            <p:cNvSpPr>
              <a:spLocks noChangeArrowheads="1"/>
            </p:cNvSpPr>
            <p:nvPr/>
          </p:nvSpPr>
          <p:spPr bwMode="auto">
            <a:xfrm>
              <a:off x="-1786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65200" name="Rectangle 304"/>
            <p:cNvSpPr>
              <a:spLocks noChangeArrowheads="1"/>
            </p:cNvSpPr>
            <p:nvPr/>
          </p:nvSpPr>
          <p:spPr bwMode="auto">
            <a:xfrm>
              <a:off x="-1498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65201" name="Rectangle 305"/>
            <p:cNvSpPr>
              <a:spLocks noChangeArrowheads="1"/>
            </p:cNvSpPr>
            <p:nvPr/>
          </p:nvSpPr>
          <p:spPr bwMode="auto">
            <a:xfrm>
              <a:off x="-1210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65202" name="Rectangle 306"/>
            <p:cNvSpPr>
              <a:spLocks noChangeArrowheads="1"/>
            </p:cNvSpPr>
            <p:nvPr/>
          </p:nvSpPr>
          <p:spPr bwMode="auto">
            <a:xfrm>
              <a:off x="-346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65203" name="Rectangle 307"/>
            <p:cNvSpPr>
              <a:spLocks noChangeArrowheads="1"/>
            </p:cNvSpPr>
            <p:nvPr/>
          </p:nvSpPr>
          <p:spPr bwMode="auto">
            <a:xfrm>
              <a:off x="-922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65204" name="Rectangle 308"/>
            <p:cNvSpPr>
              <a:spLocks noChangeArrowheads="1"/>
            </p:cNvSpPr>
            <p:nvPr/>
          </p:nvSpPr>
          <p:spPr bwMode="auto">
            <a:xfrm>
              <a:off x="-634" y="126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65205" name="Text Box 309"/>
            <p:cNvSpPr txBox="1">
              <a:spLocks noChangeArrowheads="1"/>
            </p:cNvSpPr>
            <p:nvPr/>
          </p:nvSpPr>
          <p:spPr bwMode="auto">
            <a:xfrm>
              <a:off x="-3216" y="981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65206" name="Text Box 310"/>
            <p:cNvSpPr txBox="1">
              <a:spLocks noChangeArrowheads="1"/>
            </p:cNvSpPr>
            <p:nvPr/>
          </p:nvSpPr>
          <p:spPr bwMode="auto">
            <a:xfrm>
              <a:off x="-2964" y="38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65207" name="Line 311"/>
            <p:cNvSpPr>
              <a:spLocks noChangeShapeType="1"/>
            </p:cNvSpPr>
            <p:nvPr/>
          </p:nvSpPr>
          <p:spPr bwMode="auto">
            <a:xfrm>
              <a:off x="-2508" y="63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08" name="Text Box 312"/>
            <p:cNvSpPr txBox="1">
              <a:spLocks noChangeArrowheads="1"/>
            </p:cNvSpPr>
            <p:nvPr/>
          </p:nvSpPr>
          <p:spPr bwMode="auto">
            <a:xfrm>
              <a:off x="-2678" y="38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65209" name="Line 313"/>
            <p:cNvSpPr>
              <a:spLocks noChangeShapeType="1"/>
            </p:cNvSpPr>
            <p:nvPr/>
          </p:nvSpPr>
          <p:spPr bwMode="auto">
            <a:xfrm>
              <a:off x="-2796" y="63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10" name="Line 314"/>
            <p:cNvSpPr>
              <a:spLocks noChangeShapeType="1"/>
            </p:cNvSpPr>
            <p:nvPr/>
          </p:nvSpPr>
          <p:spPr bwMode="auto">
            <a:xfrm>
              <a:off x="-2220" y="63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11" name="Text Box 315"/>
            <p:cNvSpPr txBox="1">
              <a:spLocks noChangeArrowheads="1"/>
            </p:cNvSpPr>
            <p:nvPr/>
          </p:nvSpPr>
          <p:spPr bwMode="auto">
            <a:xfrm>
              <a:off x="-2390" y="38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65212" name="Line 316"/>
            <p:cNvSpPr>
              <a:spLocks noChangeShapeType="1"/>
            </p:cNvSpPr>
            <p:nvPr/>
          </p:nvSpPr>
          <p:spPr bwMode="auto">
            <a:xfrm>
              <a:off x="-1932" y="63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13" name="Text Box 317"/>
            <p:cNvSpPr txBox="1">
              <a:spLocks noChangeArrowheads="1"/>
            </p:cNvSpPr>
            <p:nvPr/>
          </p:nvSpPr>
          <p:spPr bwMode="auto">
            <a:xfrm>
              <a:off x="-2102" y="38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65214" name="Line 318"/>
            <p:cNvSpPr>
              <a:spLocks noChangeShapeType="1"/>
            </p:cNvSpPr>
            <p:nvPr/>
          </p:nvSpPr>
          <p:spPr bwMode="auto">
            <a:xfrm>
              <a:off x="-1644" y="63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15" name="Text Box 319"/>
            <p:cNvSpPr txBox="1">
              <a:spLocks noChangeArrowheads="1"/>
            </p:cNvSpPr>
            <p:nvPr/>
          </p:nvSpPr>
          <p:spPr bwMode="auto">
            <a:xfrm>
              <a:off x="-1814" y="38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65216" name="Line 320"/>
            <p:cNvSpPr>
              <a:spLocks noChangeShapeType="1"/>
            </p:cNvSpPr>
            <p:nvPr/>
          </p:nvSpPr>
          <p:spPr bwMode="auto">
            <a:xfrm>
              <a:off x="-1356" y="63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17" name="Text Box 321"/>
            <p:cNvSpPr txBox="1">
              <a:spLocks noChangeArrowheads="1"/>
            </p:cNvSpPr>
            <p:nvPr/>
          </p:nvSpPr>
          <p:spPr bwMode="auto">
            <a:xfrm>
              <a:off x="-1526" y="38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65218" name="Line 322"/>
            <p:cNvSpPr>
              <a:spLocks noChangeShapeType="1"/>
            </p:cNvSpPr>
            <p:nvPr/>
          </p:nvSpPr>
          <p:spPr bwMode="auto">
            <a:xfrm>
              <a:off x="-1068" y="63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19" name="Text Box 323"/>
            <p:cNvSpPr txBox="1">
              <a:spLocks noChangeArrowheads="1"/>
            </p:cNvSpPr>
            <p:nvPr/>
          </p:nvSpPr>
          <p:spPr bwMode="auto">
            <a:xfrm>
              <a:off x="-1238" y="38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65220" name="Line 324"/>
            <p:cNvSpPr>
              <a:spLocks noChangeShapeType="1"/>
            </p:cNvSpPr>
            <p:nvPr/>
          </p:nvSpPr>
          <p:spPr bwMode="auto">
            <a:xfrm>
              <a:off x="-780" y="648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21" name="Text Box 325"/>
            <p:cNvSpPr txBox="1">
              <a:spLocks noChangeArrowheads="1"/>
            </p:cNvSpPr>
            <p:nvPr/>
          </p:nvSpPr>
          <p:spPr bwMode="auto">
            <a:xfrm>
              <a:off x="-950" y="39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i=7</a:t>
              </a:r>
            </a:p>
          </p:txBody>
        </p:sp>
        <p:sp>
          <p:nvSpPr>
            <p:cNvPr id="465222" name="Line 326"/>
            <p:cNvSpPr>
              <a:spLocks noChangeShapeType="1"/>
            </p:cNvSpPr>
            <p:nvPr/>
          </p:nvSpPr>
          <p:spPr bwMode="auto">
            <a:xfrm>
              <a:off x="-492" y="64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23" name="Text Box 327"/>
            <p:cNvSpPr txBox="1">
              <a:spLocks noChangeArrowheads="1"/>
            </p:cNvSpPr>
            <p:nvPr/>
          </p:nvSpPr>
          <p:spPr bwMode="auto">
            <a:xfrm>
              <a:off x="-662" y="39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65224" name="Line 328"/>
            <p:cNvSpPr>
              <a:spLocks noChangeShapeType="1"/>
            </p:cNvSpPr>
            <p:nvPr/>
          </p:nvSpPr>
          <p:spPr bwMode="auto">
            <a:xfrm>
              <a:off x="-204" y="64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25" name="Text Box 329"/>
            <p:cNvSpPr txBox="1">
              <a:spLocks noChangeArrowheads="1"/>
            </p:cNvSpPr>
            <p:nvPr/>
          </p:nvSpPr>
          <p:spPr bwMode="auto">
            <a:xfrm>
              <a:off x="-374" y="39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65226" name="Group 330"/>
          <p:cNvGrpSpPr>
            <a:grpSpLocks/>
          </p:cNvGrpSpPr>
          <p:nvPr/>
        </p:nvGrpSpPr>
        <p:grpSpPr bwMode="auto">
          <a:xfrm>
            <a:off x="3203848" y="3722340"/>
            <a:ext cx="5105400" cy="1847850"/>
            <a:chOff x="-3216" y="432"/>
            <a:chExt cx="3216" cy="1164"/>
          </a:xfrm>
        </p:grpSpPr>
        <p:sp>
          <p:nvSpPr>
            <p:cNvPr id="465227" name="Rectangle 331"/>
            <p:cNvSpPr>
              <a:spLocks noChangeArrowheads="1"/>
            </p:cNvSpPr>
            <p:nvPr/>
          </p:nvSpPr>
          <p:spPr bwMode="auto">
            <a:xfrm>
              <a:off x="-2938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28" name="Rectangle 332"/>
            <p:cNvSpPr>
              <a:spLocks noChangeArrowheads="1"/>
            </p:cNvSpPr>
            <p:nvPr/>
          </p:nvSpPr>
          <p:spPr bwMode="auto">
            <a:xfrm>
              <a:off x="-2650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29" name="Rectangle 333"/>
            <p:cNvSpPr>
              <a:spLocks noChangeArrowheads="1"/>
            </p:cNvSpPr>
            <p:nvPr/>
          </p:nvSpPr>
          <p:spPr bwMode="auto">
            <a:xfrm>
              <a:off x="-2362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30" name="Rectangle 334"/>
            <p:cNvSpPr>
              <a:spLocks noChangeArrowheads="1"/>
            </p:cNvSpPr>
            <p:nvPr/>
          </p:nvSpPr>
          <p:spPr bwMode="auto">
            <a:xfrm>
              <a:off x="-2074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31" name="Rectangle 335"/>
            <p:cNvSpPr>
              <a:spLocks noChangeArrowheads="1"/>
            </p:cNvSpPr>
            <p:nvPr/>
          </p:nvSpPr>
          <p:spPr bwMode="auto">
            <a:xfrm>
              <a:off x="-1786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6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32" name="Rectangle 336"/>
            <p:cNvSpPr>
              <a:spLocks noChangeArrowheads="1"/>
            </p:cNvSpPr>
            <p:nvPr/>
          </p:nvSpPr>
          <p:spPr bwMode="auto">
            <a:xfrm>
              <a:off x="-1498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7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33" name="Rectangle 337"/>
            <p:cNvSpPr>
              <a:spLocks noChangeArrowheads="1"/>
            </p:cNvSpPr>
            <p:nvPr/>
          </p:nvSpPr>
          <p:spPr bwMode="auto">
            <a:xfrm>
              <a:off x="-1210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8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34" name="Rectangle 338"/>
            <p:cNvSpPr>
              <a:spLocks noChangeArrowheads="1"/>
            </p:cNvSpPr>
            <p:nvPr/>
          </p:nvSpPr>
          <p:spPr bwMode="auto">
            <a:xfrm>
              <a:off x="-346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35" name="Rectangle 339"/>
            <p:cNvSpPr>
              <a:spLocks noChangeArrowheads="1"/>
            </p:cNvSpPr>
            <p:nvPr/>
          </p:nvSpPr>
          <p:spPr bwMode="auto">
            <a:xfrm>
              <a:off x="-922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9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36" name="Rectangle 340"/>
            <p:cNvSpPr>
              <a:spLocks noChangeArrowheads="1"/>
            </p:cNvSpPr>
            <p:nvPr/>
          </p:nvSpPr>
          <p:spPr bwMode="auto">
            <a:xfrm>
              <a:off x="-634" y="1044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37" name="Rectangle 341"/>
            <p:cNvSpPr>
              <a:spLocks noChangeArrowheads="1"/>
            </p:cNvSpPr>
            <p:nvPr/>
          </p:nvSpPr>
          <p:spPr bwMode="auto">
            <a:xfrm>
              <a:off x="-2938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5238" name="Rectangle 342"/>
            <p:cNvSpPr>
              <a:spLocks noChangeArrowheads="1"/>
            </p:cNvSpPr>
            <p:nvPr/>
          </p:nvSpPr>
          <p:spPr bwMode="auto">
            <a:xfrm>
              <a:off x="-2650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65239" name="Rectangle 343"/>
            <p:cNvSpPr>
              <a:spLocks noChangeArrowheads="1"/>
            </p:cNvSpPr>
            <p:nvPr/>
          </p:nvSpPr>
          <p:spPr bwMode="auto">
            <a:xfrm>
              <a:off x="-2362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5240" name="Rectangle 344"/>
            <p:cNvSpPr>
              <a:spLocks noChangeArrowheads="1"/>
            </p:cNvSpPr>
            <p:nvPr/>
          </p:nvSpPr>
          <p:spPr bwMode="auto">
            <a:xfrm>
              <a:off x="-2074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65241" name="Rectangle 345"/>
            <p:cNvSpPr>
              <a:spLocks noChangeArrowheads="1"/>
            </p:cNvSpPr>
            <p:nvPr/>
          </p:nvSpPr>
          <p:spPr bwMode="auto">
            <a:xfrm>
              <a:off x="-1786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65242" name="Rectangle 346"/>
            <p:cNvSpPr>
              <a:spLocks noChangeArrowheads="1"/>
            </p:cNvSpPr>
            <p:nvPr/>
          </p:nvSpPr>
          <p:spPr bwMode="auto">
            <a:xfrm>
              <a:off x="-1498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65243" name="Rectangle 347"/>
            <p:cNvSpPr>
              <a:spLocks noChangeArrowheads="1"/>
            </p:cNvSpPr>
            <p:nvPr/>
          </p:nvSpPr>
          <p:spPr bwMode="auto">
            <a:xfrm>
              <a:off x="-1210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65244" name="Rectangle 348"/>
            <p:cNvSpPr>
              <a:spLocks noChangeArrowheads="1"/>
            </p:cNvSpPr>
            <p:nvPr/>
          </p:nvSpPr>
          <p:spPr bwMode="auto">
            <a:xfrm>
              <a:off x="-346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65245" name="Rectangle 349"/>
            <p:cNvSpPr>
              <a:spLocks noChangeArrowheads="1"/>
            </p:cNvSpPr>
            <p:nvPr/>
          </p:nvSpPr>
          <p:spPr bwMode="auto">
            <a:xfrm>
              <a:off x="-922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65246" name="Rectangle 350"/>
            <p:cNvSpPr>
              <a:spLocks noChangeArrowheads="1"/>
            </p:cNvSpPr>
            <p:nvPr/>
          </p:nvSpPr>
          <p:spPr bwMode="auto">
            <a:xfrm>
              <a:off x="-634" y="130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65247" name="Text Box 351"/>
            <p:cNvSpPr txBox="1">
              <a:spLocks noChangeArrowheads="1"/>
            </p:cNvSpPr>
            <p:nvPr/>
          </p:nvSpPr>
          <p:spPr bwMode="auto">
            <a:xfrm>
              <a:off x="-3216" y="1029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65248" name="Text Box 352"/>
            <p:cNvSpPr txBox="1">
              <a:spLocks noChangeArrowheads="1"/>
            </p:cNvSpPr>
            <p:nvPr/>
          </p:nvSpPr>
          <p:spPr bwMode="auto">
            <a:xfrm>
              <a:off x="-2964" y="43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65249" name="Line 353"/>
            <p:cNvSpPr>
              <a:spLocks noChangeShapeType="1"/>
            </p:cNvSpPr>
            <p:nvPr/>
          </p:nvSpPr>
          <p:spPr bwMode="auto">
            <a:xfrm>
              <a:off x="-2508" y="68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50" name="Text Box 354"/>
            <p:cNvSpPr txBox="1">
              <a:spLocks noChangeArrowheads="1"/>
            </p:cNvSpPr>
            <p:nvPr/>
          </p:nvSpPr>
          <p:spPr bwMode="auto">
            <a:xfrm>
              <a:off x="-2678" y="43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65251" name="Line 355"/>
            <p:cNvSpPr>
              <a:spLocks noChangeShapeType="1"/>
            </p:cNvSpPr>
            <p:nvPr/>
          </p:nvSpPr>
          <p:spPr bwMode="auto">
            <a:xfrm>
              <a:off x="-2796" y="68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52" name="Line 356"/>
            <p:cNvSpPr>
              <a:spLocks noChangeShapeType="1"/>
            </p:cNvSpPr>
            <p:nvPr/>
          </p:nvSpPr>
          <p:spPr bwMode="auto">
            <a:xfrm>
              <a:off x="-2220" y="68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53" name="Text Box 357"/>
            <p:cNvSpPr txBox="1">
              <a:spLocks noChangeArrowheads="1"/>
            </p:cNvSpPr>
            <p:nvPr/>
          </p:nvSpPr>
          <p:spPr bwMode="auto">
            <a:xfrm>
              <a:off x="-2390" y="43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65254" name="Line 358"/>
            <p:cNvSpPr>
              <a:spLocks noChangeShapeType="1"/>
            </p:cNvSpPr>
            <p:nvPr/>
          </p:nvSpPr>
          <p:spPr bwMode="auto">
            <a:xfrm>
              <a:off x="-1932" y="684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55" name="Text Box 359"/>
            <p:cNvSpPr txBox="1">
              <a:spLocks noChangeArrowheads="1"/>
            </p:cNvSpPr>
            <p:nvPr/>
          </p:nvSpPr>
          <p:spPr bwMode="auto">
            <a:xfrm>
              <a:off x="-2102" y="432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65256" name="Line 360"/>
            <p:cNvSpPr>
              <a:spLocks noChangeShapeType="1"/>
            </p:cNvSpPr>
            <p:nvPr/>
          </p:nvSpPr>
          <p:spPr bwMode="auto">
            <a:xfrm>
              <a:off x="-1644" y="68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57" name="Text Box 361"/>
            <p:cNvSpPr txBox="1">
              <a:spLocks noChangeArrowheads="1"/>
            </p:cNvSpPr>
            <p:nvPr/>
          </p:nvSpPr>
          <p:spPr bwMode="auto">
            <a:xfrm>
              <a:off x="-1814" y="43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65258" name="Line 362"/>
            <p:cNvSpPr>
              <a:spLocks noChangeShapeType="1"/>
            </p:cNvSpPr>
            <p:nvPr/>
          </p:nvSpPr>
          <p:spPr bwMode="auto">
            <a:xfrm>
              <a:off x="-1356" y="68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59" name="Text Box 363"/>
            <p:cNvSpPr txBox="1">
              <a:spLocks noChangeArrowheads="1"/>
            </p:cNvSpPr>
            <p:nvPr/>
          </p:nvSpPr>
          <p:spPr bwMode="auto">
            <a:xfrm>
              <a:off x="-1526" y="43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65260" name="Line 364"/>
            <p:cNvSpPr>
              <a:spLocks noChangeShapeType="1"/>
            </p:cNvSpPr>
            <p:nvPr/>
          </p:nvSpPr>
          <p:spPr bwMode="auto">
            <a:xfrm>
              <a:off x="-1068" y="687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61" name="Text Box 365"/>
            <p:cNvSpPr txBox="1">
              <a:spLocks noChangeArrowheads="1"/>
            </p:cNvSpPr>
            <p:nvPr/>
          </p:nvSpPr>
          <p:spPr bwMode="auto">
            <a:xfrm>
              <a:off x="-1238" y="435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65262" name="Line 366"/>
            <p:cNvSpPr>
              <a:spLocks noChangeShapeType="1"/>
            </p:cNvSpPr>
            <p:nvPr/>
          </p:nvSpPr>
          <p:spPr bwMode="auto">
            <a:xfrm>
              <a:off x="-780" y="6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63" name="Text Box 367"/>
            <p:cNvSpPr txBox="1">
              <a:spLocks noChangeArrowheads="1"/>
            </p:cNvSpPr>
            <p:nvPr/>
          </p:nvSpPr>
          <p:spPr bwMode="auto">
            <a:xfrm>
              <a:off x="-950" y="4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65264" name="Line 368"/>
            <p:cNvSpPr>
              <a:spLocks noChangeShapeType="1"/>
            </p:cNvSpPr>
            <p:nvPr/>
          </p:nvSpPr>
          <p:spPr bwMode="auto">
            <a:xfrm>
              <a:off x="-492" y="696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65" name="Text Box 369"/>
            <p:cNvSpPr txBox="1">
              <a:spLocks noChangeArrowheads="1"/>
            </p:cNvSpPr>
            <p:nvPr/>
          </p:nvSpPr>
          <p:spPr bwMode="auto">
            <a:xfrm>
              <a:off x="-662" y="4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i=8</a:t>
              </a:r>
            </a:p>
          </p:txBody>
        </p:sp>
        <p:sp>
          <p:nvSpPr>
            <p:cNvPr id="465266" name="Line 370"/>
            <p:cNvSpPr>
              <a:spLocks noChangeShapeType="1"/>
            </p:cNvSpPr>
            <p:nvPr/>
          </p:nvSpPr>
          <p:spPr bwMode="auto">
            <a:xfrm>
              <a:off x="-204" y="6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67" name="Text Box 371"/>
            <p:cNvSpPr txBox="1">
              <a:spLocks noChangeArrowheads="1"/>
            </p:cNvSpPr>
            <p:nvPr/>
          </p:nvSpPr>
          <p:spPr bwMode="auto">
            <a:xfrm>
              <a:off x="-374" y="4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i=9</a:t>
              </a:r>
            </a:p>
          </p:txBody>
        </p:sp>
      </p:grpSp>
      <p:grpSp>
        <p:nvGrpSpPr>
          <p:cNvPr id="465268" name="Group 372"/>
          <p:cNvGrpSpPr>
            <a:grpSpLocks/>
          </p:cNvGrpSpPr>
          <p:nvPr/>
        </p:nvGrpSpPr>
        <p:grpSpPr bwMode="auto">
          <a:xfrm>
            <a:off x="3203848" y="3741390"/>
            <a:ext cx="5105400" cy="1847850"/>
            <a:chOff x="-3360" y="144"/>
            <a:chExt cx="3216" cy="1164"/>
          </a:xfrm>
        </p:grpSpPr>
        <p:sp>
          <p:nvSpPr>
            <p:cNvPr id="465269" name="Rectangle 373"/>
            <p:cNvSpPr>
              <a:spLocks noChangeArrowheads="1"/>
            </p:cNvSpPr>
            <p:nvPr/>
          </p:nvSpPr>
          <p:spPr bwMode="auto">
            <a:xfrm>
              <a:off x="-3082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2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70" name="Rectangle 374"/>
            <p:cNvSpPr>
              <a:spLocks noChangeArrowheads="1"/>
            </p:cNvSpPr>
            <p:nvPr/>
          </p:nvSpPr>
          <p:spPr bwMode="auto">
            <a:xfrm>
              <a:off x="-2794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3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71" name="Rectangle 375"/>
            <p:cNvSpPr>
              <a:spLocks noChangeArrowheads="1"/>
            </p:cNvSpPr>
            <p:nvPr/>
          </p:nvSpPr>
          <p:spPr bwMode="auto">
            <a:xfrm>
              <a:off x="-2506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4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72" name="Rectangle 376"/>
            <p:cNvSpPr>
              <a:spLocks noChangeArrowheads="1"/>
            </p:cNvSpPr>
            <p:nvPr/>
          </p:nvSpPr>
          <p:spPr bwMode="auto">
            <a:xfrm>
              <a:off x="-2218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5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73" name="Rectangle 377"/>
            <p:cNvSpPr>
              <a:spLocks noChangeArrowheads="1"/>
            </p:cNvSpPr>
            <p:nvPr/>
          </p:nvSpPr>
          <p:spPr bwMode="auto">
            <a:xfrm>
              <a:off x="-1930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6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74" name="Rectangle 378"/>
            <p:cNvSpPr>
              <a:spLocks noChangeArrowheads="1"/>
            </p:cNvSpPr>
            <p:nvPr/>
          </p:nvSpPr>
          <p:spPr bwMode="auto">
            <a:xfrm>
              <a:off x="-1642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7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75" name="Rectangle 379"/>
            <p:cNvSpPr>
              <a:spLocks noChangeArrowheads="1"/>
            </p:cNvSpPr>
            <p:nvPr/>
          </p:nvSpPr>
          <p:spPr bwMode="auto">
            <a:xfrm>
              <a:off x="-1354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8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76" name="Rectangle 380"/>
            <p:cNvSpPr>
              <a:spLocks noChangeArrowheads="1"/>
            </p:cNvSpPr>
            <p:nvPr/>
          </p:nvSpPr>
          <p:spPr bwMode="auto">
            <a:xfrm>
              <a:off x="-490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11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77" name="Rectangle 381"/>
            <p:cNvSpPr>
              <a:spLocks noChangeArrowheads="1"/>
            </p:cNvSpPr>
            <p:nvPr/>
          </p:nvSpPr>
          <p:spPr bwMode="auto">
            <a:xfrm>
              <a:off x="-1066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9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78" name="Rectangle 382"/>
            <p:cNvSpPr>
              <a:spLocks noChangeArrowheads="1"/>
            </p:cNvSpPr>
            <p:nvPr/>
          </p:nvSpPr>
          <p:spPr bwMode="auto">
            <a:xfrm>
              <a:off x="-778" y="756"/>
              <a:ext cx="288" cy="2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latin typeface="Times New Roman" pitchFamily="18" charset="0"/>
                </a:rPr>
                <a:t>10</a:t>
              </a: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465279" name="Rectangle 383"/>
            <p:cNvSpPr>
              <a:spLocks noChangeArrowheads="1"/>
            </p:cNvSpPr>
            <p:nvPr/>
          </p:nvSpPr>
          <p:spPr bwMode="auto">
            <a:xfrm>
              <a:off x="-3082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5280" name="Rectangle 384"/>
            <p:cNvSpPr>
              <a:spLocks noChangeArrowheads="1"/>
            </p:cNvSpPr>
            <p:nvPr/>
          </p:nvSpPr>
          <p:spPr bwMode="auto">
            <a:xfrm>
              <a:off x="-2794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65281" name="Rectangle 385"/>
            <p:cNvSpPr>
              <a:spLocks noChangeArrowheads="1"/>
            </p:cNvSpPr>
            <p:nvPr/>
          </p:nvSpPr>
          <p:spPr bwMode="auto">
            <a:xfrm>
              <a:off x="-2506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5282" name="Rectangle 386"/>
            <p:cNvSpPr>
              <a:spLocks noChangeArrowheads="1"/>
            </p:cNvSpPr>
            <p:nvPr/>
          </p:nvSpPr>
          <p:spPr bwMode="auto">
            <a:xfrm>
              <a:off x="-2218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65283" name="Rectangle 387"/>
            <p:cNvSpPr>
              <a:spLocks noChangeArrowheads="1"/>
            </p:cNvSpPr>
            <p:nvPr/>
          </p:nvSpPr>
          <p:spPr bwMode="auto">
            <a:xfrm>
              <a:off x="-1930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65284" name="Rectangle 388"/>
            <p:cNvSpPr>
              <a:spLocks noChangeArrowheads="1"/>
            </p:cNvSpPr>
            <p:nvPr/>
          </p:nvSpPr>
          <p:spPr bwMode="auto">
            <a:xfrm>
              <a:off x="-1642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465285" name="Rectangle 389"/>
            <p:cNvSpPr>
              <a:spLocks noChangeArrowheads="1"/>
            </p:cNvSpPr>
            <p:nvPr/>
          </p:nvSpPr>
          <p:spPr bwMode="auto">
            <a:xfrm>
              <a:off x="-1354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65286" name="Rectangle 390"/>
            <p:cNvSpPr>
              <a:spLocks noChangeArrowheads="1"/>
            </p:cNvSpPr>
            <p:nvPr/>
          </p:nvSpPr>
          <p:spPr bwMode="auto">
            <a:xfrm>
              <a:off x="-490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65287" name="Rectangle 391"/>
            <p:cNvSpPr>
              <a:spLocks noChangeArrowheads="1"/>
            </p:cNvSpPr>
            <p:nvPr/>
          </p:nvSpPr>
          <p:spPr bwMode="auto">
            <a:xfrm>
              <a:off x="-1066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465288" name="Rectangle 392"/>
            <p:cNvSpPr>
              <a:spLocks noChangeArrowheads="1"/>
            </p:cNvSpPr>
            <p:nvPr/>
          </p:nvSpPr>
          <p:spPr bwMode="auto">
            <a:xfrm>
              <a:off x="-778" y="1020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762000"/>
              <a:r>
                <a:rPr lang="es-ES" sz="2400" b="1">
                  <a:solidFill>
                    <a:srgbClr val="FF3300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65289" name="Text Box 393"/>
            <p:cNvSpPr txBox="1">
              <a:spLocks noChangeArrowheads="1"/>
            </p:cNvSpPr>
            <p:nvPr/>
          </p:nvSpPr>
          <p:spPr bwMode="auto">
            <a:xfrm>
              <a:off x="-3360" y="741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/>
                <a:t>A</a:t>
              </a:r>
              <a:endParaRPr lang="es-ES"/>
            </a:p>
          </p:txBody>
        </p:sp>
        <p:sp>
          <p:nvSpPr>
            <p:cNvPr id="465290" name="Text Box 394"/>
            <p:cNvSpPr txBox="1">
              <a:spLocks noChangeArrowheads="1"/>
            </p:cNvSpPr>
            <p:nvPr/>
          </p:nvSpPr>
          <p:spPr bwMode="auto">
            <a:xfrm>
              <a:off x="-3108" y="1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i=0</a:t>
              </a:r>
            </a:p>
          </p:txBody>
        </p:sp>
        <p:sp>
          <p:nvSpPr>
            <p:cNvPr id="465291" name="Line 395"/>
            <p:cNvSpPr>
              <a:spLocks noChangeShapeType="1"/>
            </p:cNvSpPr>
            <p:nvPr/>
          </p:nvSpPr>
          <p:spPr bwMode="auto">
            <a:xfrm>
              <a:off x="-2652" y="3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92" name="Text Box 396"/>
            <p:cNvSpPr txBox="1">
              <a:spLocks noChangeArrowheads="1"/>
            </p:cNvSpPr>
            <p:nvPr/>
          </p:nvSpPr>
          <p:spPr bwMode="auto">
            <a:xfrm>
              <a:off x="-2822" y="1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i=1</a:t>
              </a:r>
            </a:p>
          </p:txBody>
        </p:sp>
        <p:sp>
          <p:nvSpPr>
            <p:cNvPr id="465293" name="Line 397"/>
            <p:cNvSpPr>
              <a:spLocks noChangeShapeType="1"/>
            </p:cNvSpPr>
            <p:nvPr/>
          </p:nvSpPr>
          <p:spPr bwMode="auto">
            <a:xfrm>
              <a:off x="-2940" y="3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94" name="Line 398"/>
            <p:cNvSpPr>
              <a:spLocks noChangeShapeType="1"/>
            </p:cNvSpPr>
            <p:nvPr/>
          </p:nvSpPr>
          <p:spPr bwMode="auto">
            <a:xfrm>
              <a:off x="-2364" y="3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95" name="Text Box 399"/>
            <p:cNvSpPr txBox="1">
              <a:spLocks noChangeArrowheads="1"/>
            </p:cNvSpPr>
            <p:nvPr/>
          </p:nvSpPr>
          <p:spPr bwMode="auto">
            <a:xfrm>
              <a:off x="-2534" y="1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i=2</a:t>
              </a:r>
            </a:p>
          </p:txBody>
        </p:sp>
        <p:sp>
          <p:nvSpPr>
            <p:cNvPr id="465296" name="Line 400"/>
            <p:cNvSpPr>
              <a:spLocks noChangeShapeType="1"/>
            </p:cNvSpPr>
            <p:nvPr/>
          </p:nvSpPr>
          <p:spPr bwMode="auto">
            <a:xfrm>
              <a:off x="-2076" y="396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97" name="Text Box 401"/>
            <p:cNvSpPr txBox="1">
              <a:spLocks noChangeArrowheads="1"/>
            </p:cNvSpPr>
            <p:nvPr/>
          </p:nvSpPr>
          <p:spPr bwMode="auto">
            <a:xfrm>
              <a:off x="-2246" y="144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i=3</a:t>
              </a:r>
            </a:p>
          </p:txBody>
        </p:sp>
        <p:sp>
          <p:nvSpPr>
            <p:cNvPr id="465298" name="Line 402"/>
            <p:cNvSpPr>
              <a:spLocks noChangeShapeType="1"/>
            </p:cNvSpPr>
            <p:nvPr/>
          </p:nvSpPr>
          <p:spPr bwMode="auto">
            <a:xfrm>
              <a:off x="-1788" y="39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299" name="Text Box 403"/>
            <p:cNvSpPr txBox="1">
              <a:spLocks noChangeArrowheads="1"/>
            </p:cNvSpPr>
            <p:nvPr/>
          </p:nvSpPr>
          <p:spPr bwMode="auto">
            <a:xfrm>
              <a:off x="-1958" y="14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i=4</a:t>
              </a:r>
            </a:p>
          </p:txBody>
        </p:sp>
        <p:sp>
          <p:nvSpPr>
            <p:cNvPr id="465300" name="Line 404"/>
            <p:cNvSpPr>
              <a:spLocks noChangeShapeType="1"/>
            </p:cNvSpPr>
            <p:nvPr/>
          </p:nvSpPr>
          <p:spPr bwMode="auto">
            <a:xfrm>
              <a:off x="-1500" y="39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301" name="Text Box 405"/>
            <p:cNvSpPr txBox="1">
              <a:spLocks noChangeArrowheads="1"/>
            </p:cNvSpPr>
            <p:nvPr/>
          </p:nvSpPr>
          <p:spPr bwMode="auto">
            <a:xfrm>
              <a:off x="-1670" y="14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i=5</a:t>
              </a:r>
            </a:p>
          </p:txBody>
        </p:sp>
        <p:sp>
          <p:nvSpPr>
            <p:cNvPr id="465302" name="Line 406"/>
            <p:cNvSpPr>
              <a:spLocks noChangeShapeType="1"/>
            </p:cNvSpPr>
            <p:nvPr/>
          </p:nvSpPr>
          <p:spPr bwMode="auto">
            <a:xfrm>
              <a:off x="-1212" y="399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303" name="Text Box 407"/>
            <p:cNvSpPr txBox="1">
              <a:spLocks noChangeArrowheads="1"/>
            </p:cNvSpPr>
            <p:nvPr/>
          </p:nvSpPr>
          <p:spPr bwMode="auto">
            <a:xfrm>
              <a:off x="-1382" y="147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i=6</a:t>
              </a:r>
            </a:p>
          </p:txBody>
        </p:sp>
        <p:sp>
          <p:nvSpPr>
            <p:cNvPr id="465304" name="Line 408"/>
            <p:cNvSpPr>
              <a:spLocks noChangeShapeType="1"/>
            </p:cNvSpPr>
            <p:nvPr/>
          </p:nvSpPr>
          <p:spPr bwMode="auto">
            <a:xfrm>
              <a:off x="-924" y="40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305" name="Text Box 409"/>
            <p:cNvSpPr txBox="1">
              <a:spLocks noChangeArrowheads="1"/>
            </p:cNvSpPr>
            <p:nvPr/>
          </p:nvSpPr>
          <p:spPr bwMode="auto">
            <a:xfrm>
              <a:off x="-1094" y="15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i=7</a:t>
              </a:r>
            </a:p>
          </p:txBody>
        </p:sp>
        <p:sp>
          <p:nvSpPr>
            <p:cNvPr id="465306" name="Line 410"/>
            <p:cNvSpPr>
              <a:spLocks noChangeShapeType="1"/>
            </p:cNvSpPr>
            <p:nvPr/>
          </p:nvSpPr>
          <p:spPr bwMode="auto">
            <a:xfrm>
              <a:off x="-636" y="408"/>
              <a:ext cx="0" cy="29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307" name="Text Box 411"/>
            <p:cNvSpPr txBox="1">
              <a:spLocks noChangeArrowheads="1"/>
            </p:cNvSpPr>
            <p:nvPr/>
          </p:nvSpPr>
          <p:spPr bwMode="auto">
            <a:xfrm>
              <a:off x="-806" y="15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chemeClr val="bg1"/>
                  </a:solidFill>
                </a:rPr>
                <a:t>i=8</a:t>
              </a:r>
            </a:p>
          </p:txBody>
        </p:sp>
        <p:sp>
          <p:nvSpPr>
            <p:cNvPr id="465308" name="Line 412"/>
            <p:cNvSpPr>
              <a:spLocks noChangeShapeType="1"/>
            </p:cNvSpPr>
            <p:nvPr/>
          </p:nvSpPr>
          <p:spPr bwMode="auto">
            <a:xfrm>
              <a:off x="-348" y="408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65309" name="Text Box 413"/>
            <p:cNvSpPr txBox="1">
              <a:spLocks noChangeArrowheads="1"/>
            </p:cNvSpPr>
            <p:nvPr/>
          </p:nvSpPr>
          <p:spPr bwMode="auto">
            <a:xfrm>
              <a:off x="-518" y="156"/>
              <a:ext cx="3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b="1">
                  <a:solidFill>
                    <a:srgbClr val="0000FF"/>
                  </a:solidFill>
                </a:rPr>
                <a:t>i=9</a:t>
              </a: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470" y="5589287"/>
            <a:ext cx="5323954" cy="904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30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4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4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5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01216"/>
            <a:ext cx="8229600" cy="1243608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Ejemplo 3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886200"/>
          </a:xfrm>
        </p:spPr>
        <p:txBody>
          <a:bodyPr/>
          <a:lstStyle/>
          <a:p>
            <a:r>
              <a:rPr lang="es-MX" dirty="0" smtClean="0"/>
              <a:t>Código para leer un nombre</a:t>
            </a:r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694" y="2492896"/>
            <a:ext cx="360045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581128"/>
            <a:ext cx="54006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1008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Inicialización de arreglos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3886200"/>
          </a:xfrm>
        </p:spPr>
        <p:txBody>
          <a:bodyPr/>
          <a:lstStyle/>
          <a:p>
            <a:r>
              <a:rPr lang="es-MX" dirty="0" smtClean="0"/>
              <a:t>Es posible declarar los arreglos e inicializarlos al mismo tiempo:</a:t>
            </a:r>
          </a:p>
          <a:p>
            <a:pPr marL="0" indent="0">
              <a:buNone/>
            </a:pPr>
            <a:r>
              <a:rPr lang="es-MX" sz="2400" dirty="0" smtClean="0"/>
              <a:t>tipo variable[numero] </a:t>
            </a:r>
            <a:r>
              <a:rPr lang="es-MX" sz="2400" dirty="0" smtClean="0">
                <a:solidFill>
                  <a:srgbClr val="00B050"/>
                </a:solidFill>
              </a:rPr>
              <a:t>= {valores separados por comas}</a:t>
            </a:r>
          </a:p>
          <a:p>
            <a:pPr marL="0" indent="0">
              <a:buNone/>
            </a:pPr>
            <a:endParaRPr lang="es-MX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s-MX" sz="24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s-MX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s-MX" sz="2400" dirty="0" smtClean="0">
              <a:solidFill>
                <a:srgbClr val="00B050"/>
              </a:solidFill>
            </a:endParaRPr>
          </a:p>
          <a:p>
            <a:r>
              <a:rPr lang="es-MX" sz="2400" dirty="0" smtClean="0">
                <a:solidFill>
                  <a:srgbClr val="000000"/>
                </a:solidFill>
              </a:rPr>
              <a:t>Cuando se inicializa inmediatamente después de la declaración no es necesario colocar el número de elementos</a:t>
            </a:r>
            <a:endParaRPr lang="es-MX" sz="2400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277" y="3212976"/>
            <a:ext cx="50673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93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/>
              <a:t>Ejercicio</a:t>
            </a:r>
            <a:br>
              <a:rPr lang="es-MX" sz="4000" dirty="0"/>
            </a:br>
            <a:r>
              <a:rPr lang="es-MX" sz="4000" dirty="0"/>
              <a:t>¿Qué ocurre con el código?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358" y="1844824"/>
            <a:ext cx="5383938" cy="39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3065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3224"/>
            <a:ext cx="8229600" cy="137160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Arreglos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Del ejercicio anterior, podemos notar la importancia de cuidar no salirnos de los límites del arreglo, pues inconscientemente podemos estar alterando el valor de otra variable.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11905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77504"/>
            <a:ext cx="8766431" cy="36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2915816" y="2521304"/>
            <a:ext cx="1080120" cy="835688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53136"/>
            <a:ext cx="550048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Elipse"/>
          <p:cNvSpPr/>
          <p:nvPr/>
        </p:nvSpPr>
        <p:spPr>
          <a:xfrm>
            <a:off x="2555776" y="5473632"/>
            <a:ext cx="1872208" cy="1051712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2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Registros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0037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Registros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Un registro es </a:t>
            </a:r>
            <a:r>
              <a:rPr lang="es-MX" dirty="0"/>
              <a:t>una estructura de </a:t>
            </a:r>
            <a:r>
              <a:rPr lang="es-MX" dirty="0" smtClean="0"/>
              <a:t>datos heterogénea formada </a:t>
            </a:r>
            <a:r>
              <a:rPr lang="es-MX" dirty="0"/>
              <a:t>por una cantidad fija de datos </a:t>
            </a:r>
            <a:r>
              <a:rPr lang="es-MX" dirty="0" smtClean="0"/>
              <a:t>de diferentes tipos.</a:t>
            </a:r>
          </a:p>
          <a:p>
            <a:r>
              <a:rPr lang="es-MX" dirty="0" smtClean="0"/>
              <a:t>Permiten ver al conjunto de datos (campos) como una unidad. </a:t>
            </a:r>
          </a:p>
        </p:txBody>
      </p:sp>
    </p:spTree>
    <p:extLst>
      <p:ext uri="{BB962C8B-B14F-4D97-AF65-F5344CB8AC3E}">
        <p14:creationId xmlns:p14="http://schemas.microsoft.com/office/powerpoint/2010/main" val="7071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Registros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Al hablar de los datos generales de un alumno pensamos en:</a:t>
            </a:r>
          </a:p>
          <a:p>
            <a:pPr lvl="1"/>
            <a:r>
              <a:rPr lang="es-MX" dirty="0" smtClean="0"/>
              <a:t> Cuenta</a:t>
            </a:r>
          </a:p>
          <a:p>
            <a:pPr lvl="1"/>
            <a:r>
              <a:rPr lang="es-MX" dirty="0" smtClean="0"/>
              <a:t> Nombre</a:t>
            </a:r>
          </a:p>
          <a:p>
            <a:pPr lvl="1"/>
            <a:r>
              <a:rPr lang="es-MX" dirty="0" smtClean="0"/>
              <a:t> Fecha de Nacimiento</a:t>
            </a:r>
          </a:p>
          <a:p>
            <a:pPr lvl="1"/>
            <a:r>
              <a:rPr lang="es-MX" dirty="0" smtClean="0"/>
              <a:t> Género</a:t>
            </a:r>
          </a:p>
          <a:p>
            <a:pPr lvl="1"/>
            <a:r>
              <a:rPr lang="es-MX" dirty="0" smtClean="0"/>
              <a:t> Carrera</a:t>
            </a:r>
          </a:p>
          <a:p>
            <a:pPr lvl="1"/>
            <a:r>
              <a:rPr lang="es-MX" dirty="0" smtClean="0"/>
              <a:t> Semestre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58013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Registros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310608"/>
          </a:xfrm>
        </p:spPr>
        <p:txBody>
          <a:bodyPr/>
          <a:lstStyle/>
          <a:p>
            <a:r>
              <a:rPr lang="es-MX" dirty="0" smtClean="0"/>
              <a:t>Los campos se ven como una unidad llamada alumno y son de diferentes tipos:</a:t>
            </a:r>
          </a:p>
          <a:p>
            <a:pPr lvl="1"/>
            <a:r>
              <a:rPr lang="es-MX" dirty="0" smtClean="0"/>
              <a:t> </a:t>
            </a:r>
            <a:r>
              <a:rPr lang="es-MX" sz="2400" dirty="0" smtClean="0"/>
              <a:t>Cuenta					</a:t>
            </a:r>
            <a:r>
              <a:rPr lang="es-MX" sz="2400" dirty="0" err="1" smtClean="0"/>
              <a:t>int</a:t>
            </a:r>
            <a:endParaRPr lang="es-MX" sz="2400" dirty="0" smtClean="0"/>
          </a:p>
          <a:p>
            <a:pPr lvl="1"/>
            <a:r>
              <a:rPr lang="es-MX" sz="2400" dirty="0" smtClean="0"/>
              <a:t> Nombre				</a:t>
            </a:r>
            <a:r>
              <a:rPr lang="es-MX" sz="2400" dirty="0" err="1" smtClean="0"/>
              <a:t>char</a:t>
            </a:r>
            <a:r>
              <a:rPr lang="es-MX" sz="2400" dirty="0" smtClean="0"/>
              <a:t> [10]</a:t>
            </a:r>
          </a:p>
          <a:p>
            <a:pPr lvl="1"/>
            <a:r>
              <a:rPr lang="es-MX" sz="2400" dirty="0" smtClean="0"/>
              <a:t> Fecha de Nacimiento		</a:t>
            </a:r>
            <a:r>
              <a:rPr lang="es-MX" sz="2400" dirty="0" err="1" smtClean="0"/>
              <a:t>int</a:t>
            </a:r>
            <a:r>
              <a:rPr lang="es-MX" sz="2400" dirty="0" smtClean="0"/>
              <a:t> [3]</a:t>
            </a:r>
          </a:p>
          <a:p>
            <a:pPr lvl="1"/>
            <a:r>
              <a:rPr lang="es-MX" sz="2400" dirty="0" smtClean="0"/>
              <a:t> Género				</a:t>
            </a:r>
            <a:r>
              <a:rPr lang="es-MX" sz="2400" dirty="0" err="1" smtClean="0"/>
              <a:t>char</a:t>
            </a:r>
            <a:endParaRPr lang="es-MX" sz="2400" dirty="0" smtClean="0"/>
          </a:p>
          <a:p>
            <a:pPr lvl="1"/>
            <a:r>
              <a:rPr lang="es-MX" sz="2400" dirty="0" smtClean="0"/>
              <a:t> Carrera				</a:t>
            </a:r>
            <a:r>
              <a:rPr lang="es-MX" sz="2400" dirty="0" err="1" smtClean="0"/>
              <a:t>char</a:t>
            </a:r>
            <a:r>
              <a:rPr lang="es-MX" sz="2400" dirty="0" smtClean="0"/>
              <a:t>[3]</a:t>
            </a:r>
          </a:p>
          <a:p>
            <a:pPr lvl="1"/>
            <a:r>
              <a:rPr lang="es-MX" sz="2400" dirty="0" smtClean="0"/>
              <a:t> Semestre				</a:t>
            </a:r>
            <a:r>
              <a:rPr lang="es-MX" sz="2400" dirty="0" err="1" smtClean="0"/>
              <a:t>int</a:t>
            </a:r>
            <a:endParaRPr lang="es-MX" sz="2400" dirty="0" smtClean="0"/>
          </a:p>
          <a:p>
            <a:pPr lvl="1"/>
            <a:r>
              <a:rPr lang="es-MX" sz="2400" dirty="0" smtClean="0"/>
              <a:t> Promedio				</a:t>
            </a:r>
            <a:r>
              <a:rPr lang="es-MX" sz="2400" dirty="0" err="1" smtClean="0"/>
              <a:t>float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233393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Definición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535740" y="1772816"/>
            <a:ext cx="4036260" cy="3886200"/>
          </a:xfrm>
        </p:spPr>
        <p:txBody>
          <a:bodyPr/>
          <a:lstStyle/>
          <a:p>
            <a:r>
              <a:rPr lang="es-MX" dirty="0"/>
              <a:t>En C, se les llama estructuras porque la palabra reservada que se utiliza para declararlas es </a:t>
            </a:r>
            <a:r>
              <a:rPr lang="es-MX" dirty="0" err="1" smtClean="0">
                <a:solidFill>
                  <a:srgbClr val="B08600"/>
                </a:solidFill>
              </a:rPr>
              <a:t>struct</a:t>
            </a:r>
            <a:endParaRPr lang="es-MX" dirty="0" smtClean="0"/>
          </a:p>
          <a:p>
            <a:r>
              <a:rPr lang="es-MX" dirty="0" smtClean="0"/>
              <a:t>Al definir una nueva estructura, creamos un nuevo tipo de dato estructurado</a:t>
            </a:r>
            <a:endParaRPr lang="es-MX" dirty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47924"/>
            <a:ext cx="3973413" cy="4617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Elipse"/>
          <p:cNvSpPr/>
          <p:nvPr/>
        </p:nvSpPr>
        <p:spPr>
          <a:xfrm>
            <a:off x="4499992" y="4149080"/>
            <a:ext cx="2808312" cy="57606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5" name="4 Conector recto de flecha"/>
          <p:cNvCxnSpPr>
            <a:stCxn id="6" idx="2"/>
          </p:cNvCxnSpPr>
          <p:nvPr/>
        </p:nvCxnSpPr>
        <p:spPr>
          <a:xfrm flipH="1">
            <a:off x="7452320" y="4149080"/>
            <a:ext cx="874746" cy="288032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7525083" y="3779748"/>
            <a:ext cx="1603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NUEVO TIPO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828092" y="1700808"/>
            <a:ext cx="29518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4674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solidFill>
                  <a:srgbClr val="B08600"/>
                </a:solidFill>
              </a:rPr>
              <a:t>Struct</a:t>
            </a:r>
            <a:endParaRPr lang="es-MX" dirty="0">
              <a:solidFill>
                <a:srgbClr val="B086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1848966"/>
            <a:ext cx="53149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966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solidFill>
                  <a:srgbClr val="B08600"/>
                </a:solidFill>
              </a:rPr>
              <a:t>Struct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556792"/>
            <a:ext cx="7848872" cy="4320480"/>
          </a:xfrm>
        </p:spPr>
        <p:txBody>
          <a:bodyPr/>
          <a:lstStyle/>
          <a:p>
            <a:r>
              <a:rPr lang="es-MX" sz="2800" dirty="0" smtClean="0"/>
              <a:t>Al definir una estructura estamos creando un </a:t>
            </a:r>
            <a:r>
              <a:rPr lang="es-MX" sz="2800" dirty="0" smtClean="0">
                <a:solidFill>
                  <a:srgbClr val="00B050"/>
                </a:solidFill>
              </a:rPr>
              <a:t>nuevo tipo</a:t>
            </a:r>
            <a:r>
              <a:rPr lang="es-MX" sz="2800" dirty="0" smtClean="0"/>
              <a:t>, y podemos utilizarlo en la declaración de variables.</a:t>
            </a:r>
          </a:p>
          <a:p>
            <a:r>
              <a:rPr lang="es-MX" sz="2800" dirty="0" smtClean="0"/>
              <a:t>Se declara la variable al1</a:t>
            </a:r>
          </a:p>
          <a:p>
            <a:pPr marL="0" indent="0" algn="ctr">
              <a:buNone/>
            </a:pPr>
            <a:r>
              <a:rPr lang="es-MX" sz="2800" dirty="0" err="1">
                <a:solidFill>
                  <a:srgbClr val="00B050"/>
                </a:solidFill>
              </a:rPr>
              <a:t>struct</a:t>
            </a:r>
            <a:r>
              <a:rPr lang="es-MX" sz="2800" dirty="0">
                <a:solidFill>
                  <a:srgbClr val="00B050"/>
                </a:solidFill>
              </a:rPr>
              <a:t> alumno al1;</a:t>
            </a:r>
          </a:p>
          <a:p>
            <a:r>
              <a:rPr lang="es-MX" sz="2800" dirty="0"/>
              <a:t>Se declara el arreglo grupoF33 de 35 elementos del tipo </a:t>
            </a:r>
            <a:r>
              <a:rPr lang="es-MX" sz="2800" dirty="0" err="1"/>
              <a:t>struct</a:t>
            </a:r>
            <a:r>
              <a:rPr lang="es-MX" sz="2800" dirty="0"/>
              <a:t> </a:t>
            </a:r>
            <a:r>
              <a:rPr lang="es-MX" sz="2800" dirty="0" smtClean="0"/>
              <a:t>alumno</a:t>
            </a:r>
          </a:p>
          <a:p>
            <a:pPr marL="0" indent="0" algn="ctr">
              <a:buNone/>
            </a:pPr>
            <a:r>
              <a:rPr lang="es-MX" sz="2800" dirty="0" err="1" smtClean="0">
                <a:solidFill>
                  <a:srgbClr val="00B050"/>
                </a:solidFill>
              </a:rPr>
              <a:t>struct</a:t>
            </a:r>
            <a:r>
              <a:rPr lang="es-MX" sz="2800" dirty="0" smtClean="0">
                <a:solidFill>
                  <a:srgbClr val="00B050"/>
                </a:solidFill>
              </a:rPr>
              <a:t> alumno grupoF33[35];</a:t>
            </a:r>
          </a:p>
          <a:p>
            <a:pPr marL="0" indent="0" algn="ctr">
              <a:buNone/>
            </a:pPr>
            <a:endParaRPr lang="es-MX" sz="28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612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solidFill>
                  <a:srgbClr val="B08600"/>
                </a:solidFill>
              </a:rPr>
              <a:t>typedef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94584"/>
          </a:xfrm>
        </p:spPr>
        <p:txBody>
          <a:bodyPr/>
          <a:lstStyle/>
          <a:p>
            <a:r>
              <a:rPr lang="es-MX" dirty="0" smtClean="0"/>
              <a:t>Es posible, usando </a:t>
            </a:r>
            <a:r>
              <a:rPr lang="es-MX" dirty="0" err="1" smtClean="0"/>
              <a:t>typedef</a:t>
            </a:r>
            <a:r>
              <a:rPr lang="es-MX" dirty="0" smtClean="0"/>
              <a:t>, renombrar el tipo estructura con un nombre más corto y utilizarlo en las declaraciones.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619385"/>
            <a:ext cx="4873501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6 Grupo"/>
          <p:cNvGrpSpPr/>
          <p:nvPr/>
        </p:nvGrpSpPr>
        <p:grpSpPr>
          <a:xfrm>
            <a:off x="6156176" y="3356992"/>
            <a:ext cx="2330197" cy="648072"/>
            <a:chOff x="6156176" y="3356992"/>
            <a:chExt cx="2330197" cy="648072"/>
          </a:xfrm>
        </p:grpSpPr>
        <p:cxnSp>
          <p:nvCxnSpPr>
            <p:cNvPr id="5" name="4 Conector recto de flecha"/>
            <p:cNvCxnSpPr/>
            <p:nvPr/>
          </p:nvCxnSpPr>
          <p:spPr>
            <a:xfrm flipH="1">
              <a:off x="6156176" y="3619385"/>
              <a:ext cx="504056" cy="385679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5 CuadroTexto"/>
            <p:cNvSpPr txBox="1"/>
            <p:nvPr/>
          </p:nvSpPr>
          <p:spPr>
            <a:xfrm>
              <a:off x="6660232" y="3356992"/>
              <a:ext cx="1826141" cy="646331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Definición de la </a:t>
              </a:r>
            </a:p>
            <a:p>
              <a:r>
                <a:rPr lang="es-MX" dirty="0" smtClean="0"/>
                <a:t>estructura</a:t>
              </a:r>
              <a:endParaRPr lang="es-MX" dirty="0"/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5364088" y="4931876"/>
            <a:ext cx="1765940" cy="369332"/>
            <a:chOff x="6156176" y="3779748"/>
            <a:chExt cx="1765940" cy="369332"/>
          </a:xfrm>
        </p:grpSpPr>
        <p:cxnSp>
          <p:nvCxnSpPr>
            <p:cNvPr id="10" name="9 Conector recto de flecha"/>
            <p:cNvCxnSpPr/>
            <p:nvPr/>
          </p:nvCxnSpPr>
          <p:spPr>
            <a:xfrm flipH="1">
              <a:off x="6156176" y="3933056"/>
              <a:ext cx="504056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10 CuadroTexto"/>
            <p:cNvSpPr txBox="1"/>
            <p:nvPr/>
          </p:nvSpPr>
          <p:spPr>
            <a:xfrm>
              <a:off x="6660232" y="3779748"/>
              <a:ext cx="1261884" cy="36933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Renombra</a:t>
              </a:r>
              <a:endParaRPr lang="es-MX" dirty="0"/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2627784" y="5446965"/>
            <a:ext cx="4031823" cy="923330"/>
            <a:chOff x="5364088" y="3356992"/>
            <a:chExt cx="4031823" cy="923330"/>
          </a:xfrm>
        </p:grpSpPr>
        <p:cxnSp>
          <p:nvCxnSpPr>
            <p:cNvPr id="17" name="16 Conector recto de flecha"/>
            <p:cNvCxnSpPr>
              <a:stCxn id="18" idx="1"/>
            </p:cNvCxnSpPr>
            <p:nvPr/>
          </p:nvCxnSpPr>
          <p:spPr>
            <a:xfrm flipH="1" flipV="1">
              <a:off x="5364088" y="3573016"/>
              <a:ext cx="936104" cy="245641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17 CuadroTexto"/>
            <p:cNvSpPr txBox="1"/>
            <p:nvPr/>
          </p:nvSpPr>
          <p:spPr>
            <a:xfrm>
              <a:off x="6300192" y="3356992"/>
              <a:ext cx="3095719" cy="92333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Se declaran variables del </a:t>
              </a:r>
            </a:p>
            <a:p>
              <a:r>
                <a:rPr lang="es-MX" dirty="0" smtClean="0"/>
                <a:t>tipo de la estructura usando </a:t>
              </a:r>
            </a:p>
            <a:p>
              <a:r>
                <a:rPr lang="es-MX" dirty="0" smtClean="0"/>
                <a:t>el nuevo nombre</a:t>
              </a:r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956943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55576"/>
          </a:xfrm>
        </p:spPr>
        <p:txBody>
          <a:bodyPr/>
          <a:lstStyle/>
          <a:p>
            <a:r>
              <a:rPr lang="es-MX" sz="3600" dirty="0" smtClean="0">
                <a:solidFill>
                  <a:srgbClr val="B08600"/>
                </a:solidFill>
              </a:rPr>
              <a:t>Acceso a los campos de la estructura</a:t>
            </a:r>
            <a:endParaRPr lang="es-MX" sz="3600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310608"/>
          </a:xfrm>
        </p:spPr>
        <p:txBody>
          <a:bodyPr/>
          <a:lstStyle/>
          <a:p>
            <a:r>
              <a:rPr lang="es-MX" dirty="0" smtClean="0"/>
              <a:t>Para acceder a los campos de una estructura se utiliza el punto:</a:t>
            </a:r>
          </a:p>
          <a:p>
            <a:pPr marL="0" indent="0" algn="ctr">
              <a:buNone/>
            </a:pPr>
            <a:r>
              <a:rPr lang="es-MX" dirty="0" err="1" smtClean="0">
                <a:solidFill>
                  <a:srgbClr val="FF0000"/>
                </a:solidFill>
              </a:rPr>
              <a:t>VariableTipoEstructura</a:t>
            </a:r>
            <a:r>
              <a:rPr lang="es-MX" sz="3600" dirty="0" err="1" smtClean="0"/>
              <a:t>.</a:t>
            </a:r>
            <a:r>
              <a:rPr lang="es-MX" sz="3600" dirty="0" err="1" smtClean="0">
                <a:solidFill>
                  <a:srgbClr val="00B050"/>
                </a:solidFill>
              </a:rPr>
              <a:t>campo</a:t>
            </a:r>
            <a:endParaRPr lang="es-MX" sz="3600" dirty="0" smtClean="0">
              <a:solidFill>
                <a:srgbClr val="00B05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610792"/>
            <a:ext cx="2409825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08358"/>
            <a:ext cx="2956173" cy="2298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74" y="5382489"/>
            <a:ext cx="29813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6043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Ejemplo</a:t>
            </a:r>
            <a:endParaRPr lang="es-MX" dirty="0">
              <a:solidFill>
                <a:srgbClr val="B0860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384810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564903"/>
            <a:ext cx="295275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1572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Unidad de competencia </a:t>
            </a:r>
            <a:r>
              <a:rPr lang="es-MX" dirty="0" smtClean="0">
                <a:solidFill>
                  <a:srgbClr val="B08600"/>
                </a:solidFill>
              </a:rPr>
              <a:t>II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628800"/>
            <a:ext cx="7859216" cy="47041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Objetivo:</a:t>
            </a:r>
            <a:endParaRPr lang="es-MX" sz="3300" dirty="0" smtClean="0">
              <a:solidFill>
                <a:srgbClr val="00B050"/>
              </a:solidFill>
            </a:endParaRPr>
          </a:p>
          <a:p>
            <a:r>
              <a:rPr lang="es-MX" dirty="0" smtClean="0"/>
              <a:t>Definir los arreglos y registros con el fin de reconocer cuándo emplearlos en la solución de un problema.</a:t>
            </a:r>
            <a:endParaRPr lang="es-MX" dirty="0"/>
          </a:p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Conocimientos:</a:t>
            </a:r>
          </a:p>
          <a:p>
            <a:r>
              <a:rPr lang="es-MX" dirty="0"/>
              <a:t>Conceptos de Arreglos</a:t>
            </a:r>
          </a:p>
          <a:p>
            <a:r>
              <a:rPr lang="es-MX" dirty="0"/>
              <a:t>Tipos de Arreglos</a:t>
            </a:r>
          </a:p>
          <a:p>
            <a:r>
              <a:rPr lang="es-MX" dirty="0"/>
              <a:t>Aplicaciones con Arreglos</a:t>
            </a:r>
          </a:p>
          <a:p>
            <a:r>
              <a:rPr lang="es-MX" dirty="0"/>
              <a:t>Concepto de registro</a:t>
            </a:r>
          </a:p>
          <a:p>
            <a:r>
              <a:rPr lang="es-MX" dirty="0"/>
              <a:t>Aplicaciones usando registros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71747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Ejemplo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72816"/>
            <a:ext cx="4168675" cy="414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5458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70040"/>
            <a:ext cx="4464496" cy="439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3888432" cy="259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601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551497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87307"/>
            <a:ext cx="728662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3147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92696"/>
            <a:ext cx="3845747" cy="3164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77072"/>
            <a:ext cx="7979526" cy="219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Ejecución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0076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Apuntadores a estructuras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dirty="0"/>
              <a:t>Pueden usar estructuras definidas antes.</a:t>
            </a:r>
          </a:p>
          <a:p>
            <a:pPr>
              <a:lnSpc>
                <a:spcPct val="90000"/>
              </a:lnSpc>
            </a:pPr>
            <a:r>
              <a:rPr lang="es-MX" dirty="0"/>
              <a:t>No pueden contener un miembro de su mismo tipo, pero si pueden tener un apuntador de su mismo tipo.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s-MX" dirty="0"/>
              <a:t>	</a:t>
            </a: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044" y="3933056"/>
            <a:ext cx="4649212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119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>
                <a:solidFill>
                  <a:srgbClr val="B08600"/>
                </a:solidFill>
              </a:rPr>
              <a:t>Acceso a campos mediante apuntador</a:t>
            </a:r>
            <a:endParaRPr lang="es-MX" sz="3600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1200"/>
            <a:ext cx="4258816" cy="3968080"/>
          </a:xfrm>
        </p:spPr>
        <p:txBody>
          <a:bodyPr/>
          <a:lstStyle/>
          <a:p>
            <a:r>
              <a:rPr lang="es-MX" dirty="0" smtClean="0"/>
              <a:t>Cuando se accede a los campos a través de un apuntador se sustituye el punto (.) por la flecha (-&gt;)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34042"/>
            <a:ext cx="3456384" cy="443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959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00200"/>
            <a:ext cx="8496944" cy="4876800"/>
          </a:xfrm>
        </p:spPr>
        <p:txBody>
          <a:bodyPr>
            <a:normAutofit/>
          </a:bodyPr>
          <a:lstStyle/>
          <a:p>
            <a:r>
              <a:rPr lang="es-MX" dirty="0" smtClean="0"/>
              <a:t>Corona A, Ancona M; Diseño de algoritmos y su codificación en lenguaje C. McGraw Hill 2011. </a:t>
            </a:r>
          </a:p>
          <a:p>
            <a:endParaRPr lang="es-ES" dirty="0" smtClean="0"/>
          </a:p>
          <a:p>
            <a:r>
              <a:rPr lang="es-MX" dirty="0" err="1" smtClean="0"/>
              <a:t>Joyanes</a:t>
            </a:r>
            <a:r>
              <a:rPr lang="es-MX" dirty="0" smtClean="0"/>
              <a:t> L., Rodríguez B., </a:t>
            </a:r>
            <a:r>
              <a:rPr lang="es-MX" dirty="0" err="1" smtClean="0"/>
              <a:t>Fernandez</a:t>
            </a:r>
            <a:r>
              <a:rPr lang="es-MX" dirty="0" smtClean="0"/>
              <a:t> M. Fundamentos de Programación: Algoritmos y Estructuras de Datos y Objetos.</a:t>
            </a:r>
            <a:r>
              <a:rPr lang="es-MX" dirty="0"/>
              <a:t> </a:t>
            </a:r>
            <a:r>
              <a:rPr lang="es-MX" dirty="0" smtClean="0"/>
              <a:t>McGraw-Hill 2003.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10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Deitel</a:t>
            </a:r>
            <a:r>
              <a:rPr lang="es-MX" dirty="0" smtClean="0"/>
              <a:t> H, </a:t>
            </a:r>
            <a:r>
              <a:rPr lang="es-MX" dirty="0" err="1" smtClean="0"/>
              <a:t>Deitel</a:t>
            </a:r>
            <a:r>
              <a:rPr lang="es-MX" dirty="0" smtClean="0"/>
              <a:t> P. C </a:t>
            </a:r>
            <a:r>
              <a:rPr lang="es-MX" dirty="0" err="1" smtClean="0"/>
              <a:t>How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program</a:t>
            </a:r>
            <a:r>
              <a:rPr lang="es-MX" dirty="0" smtClean="0"/>
              <a:t>, </a:t>
            </a:r>
            <a:r>
              <a:rPr lang="es-MX" dirty="0" err="1" smtClean="0"/>
              <a:t>introducing</a:t>
            </a:r>
            <a:r>
              <a:rPr lang="es-MX" dirty="0" smtClean="0"/>
              <a:t> C++ and Java. Prentice Hall 2004.</a:t>
            </a:r>
          </a:p>
          <a:p>
            <a:endParaRPr lang="es-MX" sz="1000" dirty="0" smtClean="0">
              <a:hlinkClick r:id="rId2"/>
            </a:endParaRPr>
          </a:p>
          <a:p>
            <a:r>
              <a:rPr lang="es-MX" dirty="0" smtClean="0">
                <a:hlinkClick r:id="rId2"/>
              </a:rPr>
              <a:t>http</a:t>
            </a:r>
            <a:r>
              <a:rPr lang="es-MX" dirty="0">
                <a:hlinkClick r:id="rId2"/>
              </a:rPr>
              <a:t>://www.acm.uiuc.edu/webmonkeys/book/c_guide</a:t>
            </a:r>
            <a:r>
              <a:rPr lang="es-MX" dirty="0" smtClean="0">
                <a:hlinkClick r:id="rId2"/>
              </a:rPr>
              <a:t>/</a:t>
            </a:r>
            <a:endParaRPr lang="es-MX" dirty="0" smtClean="0"/>
          </a:p>
          <a:p>
            <a:endParaRPr lang="es-MX" sz="1000" dirty="0" smtClean="0">
              <a:hlinkClick r:id="rId3"/>
            </a:endParaRPr>
          </a:p>
          <a:p>
            <a:r>
              <a:rPr lang="es-MX" dirty="0" smtClean="0">
                <a:hlinkClick r:id="rId3"/>
              </a:rPr>
              <a:t>http</a:t>
            </a:r>
            <a:r>
              <a:rPr lang="es-MX" dirty="0">
                <a:hlinkClick r:id="rId3"/>
              </a:rPr>
              <a:t>://www.gnu.org/software/gnu-c-manual/gnu-c-manual.html</a:t>
            </a:r>
            <a:endParaRPr lang="es-MX" dirty="0" smtClean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64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160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84176"/>
            <a:ext cx="8208912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000" dirty="0" smtClean="0"/>
              <a:t>Este Material sirve para</a:t>
            </a:r>
            <a:r>
              <a:rPr lang="es-MX" dirty="0" smtClean="0"/>
              <a:t>:</a:t>
            </a:r>
          </a:p>
          <a:p>
            <a:pPr lvl="1"/>
            <a:r>
              <a:rPr lang="es-MX" dirty="0" smtClean="0"/>
              <a:t>Presentar </a:t>
            </a:r>
            <a:r>
              <a:rPr lang="es-MX" dirty="0" smtClean="0"/>
              <a:t>la </a:t>
            </a:r>
            <a:r>
              <a:rPr lang="es-MX" dirty="0" smtClean="0"/>
              <a:t>manera de definir y utilizar estructuras de datos homogéneas en su forma de arreglos</a:t>
            </a:r>
            <a:r>
              <a:rPr lang="es-MX" dirty="0"/>
              <a:t> </a:t>
            </a:r>
            <a:r>
              <a:rPr lang="es-MX" dirty="0" smtClean="0"/>
              <a:t>de varias dimensiones</a:t>
            </a:r>
            <a:endParaRPr lang="es-MX" dirty="0"/>
          </a:p>
          <a:p>
            <a:pPr lvl="1"/>
            <a:r>
              <a:rPr lang="es-MX" dirty="0" smtClean="0"/>
              <a:t>Se muestra la forma de definir y utilizar estructuras de datos heterogéneas llamadas registros y particularmente en C, </a:t>
            </a:r>
            <a:r>
              <a:rPr lang="es-MX" dirty="0" err="1" smtClean="0"/>
              <a:t>struct</a:t>
            </a:r>
            <a:r>
              <a:rPr lang="es-MX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2881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600200"/>
            <a:ext cx="8208912" cy="4493096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 smtClean="0"/>
              <a:t>Las diapositivas deben verse en orden, y deben revisarse aproximadamente en </a:t>
            </a:r>
            <a:r>
              <a:rPr lang="es-MX" dirty="0" smtClean="0"/>
              <a:t>6 </a:t>
            </a:r>
            <a:r>
              <a:rPr lang="es-MX" dirty="0" smtClean="0"/>
              <a:t>horas, </a:t>
            </a:r>
            <a:r>
              <a:rPr lang="es-MX" dirty="0"/>
              <a:t>además de realizar </a:t>
            </a:r>
            <a:r>
              <a:rPr lang="es-MX" dirty="0" smtClean="0"/>
              <a:t>10 </a:t>
            </a:r>
            <a:r>
              <a:rPr lang="es-MX" dirty="0"/>
              <a:t>horas de </a:t>
            </a:r>
            <a:r>
              <a:rPr lang="es-MX" dirty="0" smtClean="0"/>
              <a:t>práctica en laboratorio acerca de los </a:t>
            </a:r>
            <a:r>
              <a:rPr lang="es-MX" dirty="0" smtClean="0"/>
              <a:t>arreglos y estructuras</a:t>
            </a:r>
            <a:r>
              <a:rPr lang="es-MX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endParaRPr lang="es-MX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59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66592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Es común encontrarnos con problemas en los cuáles es necesario almacenar más de un valor, del mismo o diferente tipo para representar un dato.</a:t>
            </a:r>
          </a:p>
          <a:p>
            <a:r>
              <a:rPr lang="es-MX" dirty="0" smtClean="0"/>
              <a:t>ejemplos</a:t>
            </a:r>
            <a:r>
              <a:rPr lang="es-MX" dirty="0"/>
              <a:t>: </a:t>
            </a:r>
            <a:endParaRPr lang="es-MX" dirty="0" smtClean="0"/>
          </a:p>
          <a:p>
            <a:pPr lvl="1"/>
            <a:r>
              <a:rPr lang="es-MX" dirty="0" smtClean="0"/>
              <a:t>tipo </a:t>
            </a:r>
            <a:r>
              <a:rPr lang="es-MX" dirty="0"/>
              <a:t>de datos </a:t>
            </a:r>
            <a:r>
              <a:rPr lang="es-MX" i="1" dirty="0"/>
              <a:t>complejo </a:t>
            </a:r>
            <a:r>
              <a:rPr lang="es-MX" dirty="0"/>
              <a:t>formado por una pareja de datos reales.</a:t>
            </a:r>
          </a:p>
          <a:p>
            <a:pPr lvl="1"/>
            <a:r>
              <a:rPr lang="es-MX" dirty="0" smtClean="0"/>
              <a:t>tipo </a:t>
            </a:r>
            <a:r>
              <a:rPr lang="es-MX" dirty="0"/>
              <a:t>de datos </a:t>
            </a:r>
            <a:r>
              <a:rPr lang="es-MX" i="1" dirty="0"/>
              <a:t>fecha </a:t>
            </a:r>
            <a:r>
              <a:rPr lang="es-MX" dirty="0"/>
              <a:t>compuesto por tres enteros.</a:t>
            </a:r>
          </a:p>
          <a:p>
            <a:pPr lvl="1"/>
            <a:r>
              <a:rPr lang="es-MX" dirty="0" smtClean="0"/>
              <a:t>tipo </a:t>
            </a:r>
            <a:r>
              <a:rPr lang="es-MX" dirty="0"/>
              <a:t>de datos </a:t>
            </a:r>
            <a:r>
              <a:rPr lang="es-MX" i="1" dirty="0"/>
              <a:t>dirección </a:t>
            </a:r>
            <a:r>
              <a:rPr lang="es-MX" dirty="0"/>
              <a:t>formado por cadenas de </a:t>
            </a:r>
            <a:r>
              <a:rPr lang="es-MX" dirty="0" smtClean="0"/>
              <a:t>caracteres y números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>
                <a:solidFill>
                  <a:srgbClr val="B08600"/>
                </a:solidFill>
              </a:rPr>
              <a:t>Estructuras de datos compuestas</a:t>
            </a:r>
            <a:endParaRPr lang="es-MX" sz="4000" dirty="0">
              <a:solidFill>
                <a:srgbClr val="B08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866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66592"/>
          </a:xfrm>
        </p:spPr>
        <p:txBody>
          <a:bodyPr/>
          <a:lstStyle/>
          <a:p>
            <a:r>
              <a:rPr lang="es-MX" dirty="0" smtClean="0"/>
              <a:t>Considerando los tipos de datos que las componen, se </a:t>
            </a:r>
            <a:r>
              <a:rPr lang="es-MX" dirty="0" smtClean="0"/>
              <a:t>tienen estructuras de datos:</a:t>
            </a:r>
            <a:endParaRPr lang="es-MX" dirty="0" smtClean="0"/>
          </a:p>
          <a:p>
            <a:pPr lvl="1"/>
            <a:r>
              <a:rPr lang="es-MX" b="1" dirty="0"/>
              <a:t>H</a:t>
            </a:r>
            <a:r>
              <a:rPr lang="es-MX" b="1" dirty="0" smtClean="0"/>
              <a:t>omogéneas</a:t>
            </a:r>
            <a:r>
              <a:rPr lang="es-MX" dirty="0" smtClean="0"/>
              <a:t>: cuando </a:t>
            </a:r>
            <a:r>
              <a:rPr lang="es-MX" dirty="0"/>
              <a:t>todos los datos </a:t>
            </a:r>
            <a:r>
              <a:rPr lang="es-MX" dirty="0" smtClean="0"/>
              <a:t>que </a:t>
            </a:r>
            <a:r>
              <a:rPr lang="es-MX" dirty="0"/>
              <a:t>la forman son del mismo tipo</a:t>
            </a:r>
            <a:r>
              <a:rPr lang="es-MX" dirty="0" smtClean="0"/>
              <a:t>.</a:t>
            </a:r>
          </a:p>
          <a:p>
            <a:pPr lvl="2"/>
            <a:r>
              <a:rPr lang="es-MX" dirty="0" smtClean="0"/>
              <a:t>Fecha: </a:t>
            </a:r>
            <a:r>
              <a:rPr lang="es-MX" dirty="0" smtClean="0"/>
              <a:t>compuesta por 3 enteros, 17/10/2013</a:t>
            </a:r>
          </a:p>
          <a:p>
            <a:pPr lvl="2"/>
            <a:endParaRPr lang="es-MX" dirty="0"/>
          </a:p>
          <a:p>
            <a:pPr lvl="1"/>
            <a:r>
              <a:rPr lang="es-MX" dirty="0" smtClean="0"/>
              <a:t>La estructura de datos homogénea se conoce con el nombre de</a:t>
            </a:r>
            <a:r>
              <a:rPr lang="es-MX" b="1" dirty="0" smtClean="0"/>
              <a:t> Arreglo</a:t>
            </a:r>
            <a:endParaRPr lang="es-MX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>
                <a:solidFill>
                  <a:srgbClr val="B08600"/>
                </a:solidFill>
              </a:rPr>
              <a:t>Clasificación de las estructuras </a:t>
            </a:r>
            <a:r>
              <a:rPr lang="es-MX" sz="3600" dirty="0">
                <a:solidFill>
                  <a:srgbClr val="B08600"/>
                </a:solidFill>
              </a:rPr>
              <a:t>de datos </a:t>
            </a:r>
            <a:r>
              <a:rPr lang="es-MX" sz="3600" dirty="0" smtClean="0">
                <a:solidFill>
                  <a:srgbClr val="B08600"/>
                </a:solidFill>
              </a:rPr>
              <a:t>compuestas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292431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66592"/>
          </a:xfrm>
        </p:spPr>
        <p:txBody>
          <a:bodyPr/>
          <a:lstStyle/>
          <a:p>
            <a:r>
              <a:rPr lang="es-MX" dirty="0" smtClean="0"/>
              <a:t>Considerando los tipos de datos que las componen, se </a:t>
            </a:r>
            <a:r>
              <a:rPr lang="es-MX" dirty="0" smtClean="0"/>
              <a:t>tienen estructuras de datos:</a:t>
            </a:r>
            <a:endParaRPr lang="es-MX" dirty="0" smtClean="0"/>
          </a:p>
          <a:p>
            <a:pPr lvl="1"/>
            <a:r>
              <a:rPr lang="es-MX" b="1" dirty="0" smtClean="0"/>
              <a:t>Heterogéneas</a:t>
            </a:r>
            <a:r>
              <a:rPr lang="es-MX" dirty="0" smtClean="0"/>
              <a:t>: están formadas por datos de diferentes tipos.</a:t>
            </a:r>
          </a:p>
          <a:p>
            <a:pPr lvl="2"/>
            <a:r>
              <a:rPr lang="es-MX" dirty="0" smtClean="0"/>
              <a:t>Dirección formada por caracteres y números, </a:t>
            </a:r>
            <a:r>
              <a:rPr lang="es-MX" dirty="0" err="1" smtClean="0"/>
              <a:t>Colíbri</a:t>
            </a:r>
            <a:r>
              <a:rPr lang="es-MX" dirty="0" smtClean="0"/>
              <a:t> 43</a:t>
            </a:r>
          </a:p>
          <a:p>
            <a:pPr lvl="1"/>
            <a:r>
              <a:rPr lang="es-MX" dirty="0" smtClean="0"/>
              <a:t>La </a:t>
            </a:r>
            <a:r>
              <a:rPr lang="es-MX" dirty="0"/>
              <a:t>estructura de datos </a:t>
            </a:r>
            <a:r>
              <a:rPr lang="es-MX" dirty="0" smtClean="0"/>
              <a:t>heterogénea </a:t>
            </a:r>
            <a:r>
              <a:rPr lang="es-MX" dirty="0"/>
              <a:t>se conoce con el nombre de</a:t>
            </a:r>
            <a:r>
              <a:rPr lang="es-MX" b="1" dirty="0"/>
              <a:t> </a:t>
            </a:r>
            <a:r>
              <a:rPr lang="es-MX" b="1" dirty="0" smtClean="0"/>
              <a:t>Registro</a:t>
            </a:r>
            <a:endParaRPr lang="es-MX" dirty="0"/>
          </a:p>
          <a:p>
            <a:pPr lvl="2"/>
            <a:endParaRPr lang="es-MX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>
                <a:solidFill>
                  <a:srgbClr val="B08600"/>
                </a:solidFill>
              </a:rPr>
              <a:t>Clasificación de las estructuras </a:t>
            </a:r>
            <a:r>
              <a:rPr lang="es-MX" sz="3600" dirty="0">
                <a:solidFill>
                  <a:srgbClr val="B08600"/>
                </a:solidFill>
              </a:rPr>
              <a:t>de datos </a:t>
            </a:r>
            <a:r>
              <a:rPr lang="es-MX" sz="3600" dirty="0" smtClean="0">
                <a:solidFill>
                  <a:srgbClr val="B08600"/>
                </a:solidFill>
              </a:rPr>
              <a:t>compuestas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351456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Arreglos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17650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Arreglos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</a:t>
            </a:r>
            <a:r>
              <a:rPr lang="es-MX" dirty="0" smtClean="0"/>
              <a:t>structura </a:t>
            </a:r>
            <a:r>
              <a:rPr lang="es-MX" dirty="0"/>
              <a:t>de datos más </a:t>
            </a:r>
            <a:r>
              <a:rPr lang="es-MX" dirty="0" smtClean="0"/>
              <a:t>usada en </a:t>
            </a:r>
            <a:r>
              <a:rPr lang="es-MX" dirty="0"/>
              <a:t>los lenguajes </a:t>
            </a:r>
            <a:r>
              <a:rPr lang="es-MX" dirty="0" smtClean="0"/>
              <a:t>de programación</a:t>
            </a:r>
            <a:r>
              <a:rPr lang="es-MX" dirty="0"/>
              <a:t>. </a:t>
            </a:r>
            <a:endParaRPr lang="es-MX" dirty="0" smtClean="0"/>
          </a:p>
          <a:p>
            <a:r>
              <a:rPr lang="es-MX" dirty="0" smtClean="0"/>
              <a:t>Un arreglo es </a:t>
            </a:r>
            <a:r>
              <a:rPr lang="es-MX" dirty="0"/>
              <a:t>una estructura de </a:t>
            </a:r>
            <a:r>
              <a:rPr lang="es-MX" dirty="0" smtClean="0"/>
              <a:t>datos homogénea formada </a:t>
            </a:r>
            <a:r>
              <a:rPr lang="es-MX" dirty="0"/>
              <a:t>por una cantidad fija de datos </a:t>
            </a:r>
            <a:r>
              <a:rPr lang="es-MX" dirty="0" smtClean="0"/>
              <a:t>del mismo tipo. </a:t>
            </a:r>
          </a:p>
        </p:txBody>
      </p:sp>
    </p:spTree>
    <p:extLst>
      <p:ext uri="{BB962C8B-B14F-4D97-AF65-F5344CB8AC3E}">
        <p14:creationId xmlns:p14="http://schemas.microsoft.com/office/powerpoint/2010/main" val="487041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íxel">
  <a:themeElements>
    <a:clrScheme name="Personalizado 47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í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í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3501</TotalTime>
  <Words>2029</Words>
  <Application>Microsoft Office PowerPoint</Application>
  <PresentationFormat>Presentación en pantalla (4:3)</PresentationFormat>
  <Paragraphs>828</Paragraphs>
  <Slides>49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0" baseType="lpstr">
      <vt:lpstr>Píxel</vt:lpstr>
      <vt:lpstr>Presentación de PowerPoint</vt:lpstr>
      <vt:lpstr>Presentación de PowerPoint</vt:lpstr>
      <vt:lpstr>Presentación de PowerPoint</vt:lpstr>
      <vt:lpstr>Unidad de competencia II</vt:lpstr>
      <vt:lpstr>Estructuras de datos compuestas</vt:lpstr>
      <vt:lpstr>Clasificación de las estructuras de datos compuestas</vt:lpstr>
      <vt:lpstr>Clasificación de las estructuras de datos compuestas</vt:lpstr>
      <vt:lpstr>Arreglos</vt:lpstr>
      <vt:lpstr>Arreglos</vt:lpstr>
      <vt:lpstr>Arreglos</vt:lpstr>
      <vt:lpstr>Arreglos</vt:lpstr>
      <vt:lpstr>Arreglos</vt:lpstr>
      <vt:lpstr>Arreglos</vt:lpstr>
      <vt:lpstr>Arreglos</vt:lpstr>
      <vt:lpstr>Ejercicios</vt:lpstr>
      <vt:lpstr>Solución a los ejercicios</vt:lpstr>
      <vt:lpstr>Arreglos</vt:lpstr>
      <vt:lpstr>Ejemplos</vt:lpstr>
      <vt:lpstr>Ejemplos</vt:lpstr>
      <vt:lpstr>Ejercicios</vt:lpstr>
      <vt:lpstr>Arreglos de varias dimensiones</vt:lpstr>
      <vt:lpstr>Ejemplos: Arreglos de varias dimensiones</vt:lpstr>
      <vt:lpstr>Arreglos</vt:lpstr>
      <vt:lpstr>Ejemplo 1</vt:lpstr>
      <vt:lpstr>Ejemplo 2</vt:lpstr>
      <vt:lpstr>Ejemplo 3</vt:lpstr>
      <vt:lpstr>Inicialización de arreglos</vt:lpstr>
      <vt:lpstr>Ejercicio ¿Qué ocurre con el código?</vt:lpstr>
      <vt:lpstr>Arreglos</vt:lpstr>
      <vt:lpstr>Registros</vt:lpstr>
      <vt:lpstr>Registros</vt:lpstr>
      <vt:lpstr>Registros</vt:lpstr>
      <vt:lpstr>Registros</vt:lpstr>
      <vt:lpstr>Definición</vt:lpstr>
      <vt:lpstr>Struct</vt:lpstr>
      <vt:lpstr>Struct</vt:lpstr>
      <vt:lpstr>typedef</vt:lpstr>
      <vt:lpstr>Acceso a los campos de la estructura</vt:lpstr>
      <vt:lpstr>Ejemplo</vt:lpstr>
      <vt:lpstr>Ejemplo</vt:lpstr>
      <vt:lpstr>Ejemplo</vt:lpstr>
      <vt:lpstr>Presentación de PowerPoint</vt:lpstr>
      <vt:lpstr>Ejecución</vt:lpstr>
      <vt:lpstr>Apuntadores a estructuras</vt:lpstr>
      <vt:lpstr>Acceso a campos mediante apuntador</vt:lpstr>
      <vt:lpstr>Referencias</vt:lpstr>
      <vt:lpstr>Referencias</vt:lpstr>
      <vt:lpstr>Guion Explicativo</vt:lpstr>
      <vt:lpstr>Guion Explicativo</vt:lpstr>
    </vt:vector>
  </TitlesOfParts>
  <Company>CEM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Laboratorio</dc:title>
  <dc:creator>mquintana</dc:creator>
  <cp:lastModifiedBy>mquintanal</cp:lastModifiedBy>
  <cp:revision>294</cp:revision>
  <dcterms:created xsi:type="dcterms:W3CDTF">2008-01-04T16:55:52Z</dcterms:created>
  <dcterms:modified xsi:type="dcterms:W3CDTF">2016-10-12T21:35:31Z</dcterms:modified>
</cp:coreProperties>
</file>