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62" r:id="rId4"/>
    <p:sldId id="298" r:id="rId5"/>
    <p:sldId id="299" r:id="rId6"/>
    <p:sldId id="263" r:id="rId7"/>
    <p:sldId id="264" r:id="rId8"/>
    <p:sldId id="265" r:id="rId9"/>
    <p:sldId id="266" r:id="rId10"/>
    <p:sldId id="267" r:id="rId11"/>
    <p:sldId id="296" r:id="rId12"/>
    <p:sldId id="297" r:id="rId13"/>
    <p:sldId id="268" r:id="rId14"/>
    <p:sldId id="269" r:id="rId15"/>
    <p:sldId id="300" r:id="rId16"/>
    <p:sldId id="270" r:id="rId17"/>
    <p:sldId id="271" r:id="rId18"/>
    <p:sldId id="301" r:id="rId19"/>
    <p:sldId id="272" r:id="rId20"/>
    <p:sldId id="273" r:id="rId21"/>
    <p:sldId id="302" r:id="rId22"/>
    <p:sldId id="274" r:id="rId23"/>
    <p:sldId id="275" r:id="rId24"/>
    <p:sldId id="303" r:id="rId25"/>
    <p:sldId id="276" r:id="rId26"/>
    <p:sldId id="277" r:id="rId27"/>
    <p:sldId id="304" r:id="rId28"/>
    <p:sldId id="278" r:id="rId29"/>
    <p:sldId id="279" r:id="rId30"/>
    <p:sldId id="305" r:id="rId31"/>
    <p:sldId id="280" r:id="rId32"/>
    <p:sldId id="281" r:id="rId33"/>
    <p:sldId id="306" r:id="rId34"/>
    <p:sldId id="282" r:id="rId35"/>
    <p:sldId id="283" r:id="rId36"/>
    <p:sldId id="307" r:id="rId37"/>
    <p:sldId id="284" r:id="rId38"/>
    <p:sldId id="285" r:id="rId39"/>
    <p:sldId id="308" r:id="rId40"/>
    <p:sldId id="295" r:id="rId41"/>
    <p:sldId id="309" r:id="rId42"/>
    <p:sldId id="261" r:id="rId4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04" y="582"/>
      </p:cViewPr>
      <p:guideLst>
        <p:guide orient="horz" pos="2160"/>
        <p:guide pos="30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PORTADA 1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1146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19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29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39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40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CONTRAPORTADA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3409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6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8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INTERIORES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>
                <a:solidFill>
                  <a:prstClr val="black"/>
                </a:solidFill>
              </a:rPr>
              <a:pPr/>
              <a:t>9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t>09/07/2016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learnenglishteens.britishcouncil.org/grammar-vocabulary/grammar-videos/reported-spee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learnenglish.britishcouncil.org/en/quick-grammar/reported-speech-1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p.uaemex.mx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s://images.google.com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30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Z-BmrNvYc3g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5251" y="6334138"/>
            <a:ext cx="1682749" cy="419088"/>
          </a:xfrm>
        </p:spPr>
        <p:txBody>
          <a:bodyPr>
            <a:noAutofit/>
          </a:bodyPr>
          <a:lstStyle/>
          <a:p>
            <a:pPr algn="l"/>
            <a:r>
              <a:rPr lang="es-ES" sz="2000" dirty="0">
                <a:solidFill>
                  <a:schemeClr val="tx1"/>
                </a:solidFill>
              </a:rPr>
              <a:t>Marzo, 2016</a:t>
            </a:r>
          </a:p>
        </p:txBody>
      </p:sp>
      <p:pic>
        <p:nvPicPr>
          <p:cNvPr id="7" name="Imagen 6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6" y="6070369"/>
            <a:ext cx="592031" cy="527538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158957" y="381685"/>
            <a:ext cx="66070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sz="4400" dirty="0"/>
              <a:t>Universidad Autónoma del</a:t>
            </a:r>
            <a:br>
              <a:rPr lang="es-419" sz="4400" dirty="0"/>
            </a:br>
            <a:r>
              <a:rPr lang="es-419" sz="4400" dirty="0"/>
              <a:t>Estado de México</a:t>
            </a:r>
            <a:endParaRPr lang="es-MX" sz="44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66926" y="1706707"/>
            <a:ext cx="8443724" cy="7853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Centro Universitario UAEM Valle de México</a:t>
            </a:r>
            <a:endParaRPr lang="es-419" sz="40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1158957" y="2647950"/>
            <a:ext cx="7163667" cy="568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Ingeniería en Computación </a:t>
            </a:r>
            <a:endParaRPr lang="es-419" sz="4000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862940" y="3312102"/>
            <a:ext cx="7576209" cy="690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4000" dirty="0" smtClean="0"/>
              <a:t>Unidad de Aprendizaje Inglés C2</a:t>
            </a:r>
            <a:endParaRPr lang="es-419" sz="4000" dirty="0"/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423332" y="4124325"/>
            <a:ext cx="8492068" cy="5459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500" dirty="0" err="1" smtClean="0"/>
              <a:t>Taking</a:t>
            </a:r>
            <a:r>
              <a:rPr lang="es-419" sz="2500" dirty="0" smtClean="0"/>
              <a:t> a </a:t>
            </a:r>
            <a:r>
              <a:rPr lang="es-419" sz="2500" dirty="0" err="1" smtClean="0"/>
              <a:t>message</a:t>
            </a:r>
            <a:r>
              <a:rPr lang="es-419" sz="2500" dirty="0" smtClean="0"/>
              <a:t> and </a:t>
            </a:r>
            <a:r>
              <a:rPr lang="es-419" sz="2500" dirty="0" err="1" smtClean="0"/>
              <a:t>reporting</a:t>
            </a:r>
            <a:r>
              <a:rPr lang="es-419" sz="2500" dirty="0" smtClean="0"/>
              <a:t> </a:t>
            </a:r>
            <a:r>
              <a:rPr lang="es-419" sz="2500" dirty="0" err="1" smtClean="0"/>
              <a:t>what</a:t>
            </a:r>
            <a:r>
              <a:rPr lang="es-419" sz="2500" dirty="0" smtClean="0"/>
              <a:t> has </a:t>
            </a:r>
            <a:r>
              <a:rPr lang="es-419" sz="2500" dirty="0" err="1" smtClean="0"/>
              <a:t>been</a:t>
            </a:r>
            <a:r>
              <a:rPr lang="es-419" sz="2500" dirty="0" smtClean="0"/>
              <a:t> </a:t>
            </a:r>
            <a:r>
              <a:rPr lang="es-419" sz="2500" dirty="0" err="1" smtClean="0"/>
              <a:t>said</a:t>
            </a:r>
            <a:r>
              <a:rPr lang="es-419" sz="2500" dirty="0" smtClean="0"/>
              <a:t> in meetings</a:t>
            </a:r>
            <a:endParaRPr lang="es-419" sz="2500" dirty="0"/>
          </a:p>
        </p:txBody>
      </p:sp>
      <p:sp>
        <p:nvSpPr>
          <p:cNvPr id="17" name="Título 1"/>
          <p:cNvSpPr txBox="1">
            <a:spLocks/>
          </p:cNvSpPr>
          <p:nvPr/>
        </p:nvSpPr>
        <p:spPr>
          <a:xfrm>
            <a:off x="1780308" y="4697989"/>
            <a:ext cx="6068292" cy="8581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500" dirty="0" err="1" smtClean="0"/>
              <a:t>Direct</a:t>
            </a:r>
            <a:r>
              <a:rPr lang="es-419" sz="2500" dirty="0" smtClean="0"/>
              <a:t> and </a:t>
            </a:r>
            <a:r>
              <a:rPr lang="es-419" sz="2500" dirty="0" err="1" smtClean="0"/>
              <a:t>indirect</a:t>
            </a:r>
            <a:r>
              <a:rPr lang="es-419" sz="2500" dirty="0" smtClean="0"/>
              <a:t> </a:t>
            </a:r>
            <a:r>
              <a:rPr lang="es-419" sz="2500" dirty="0" err="1" smtClean="0"/>
              <a:t>speech</a:t>
            </a:r>
            <a:endParaRPr lang="es-419" sz="2500" dirty="0" smtClean="0"/>
          </a:p>
          <a:p>
            <a:r>
              <a:rPr lang="es-419" sz="2500" dirty="0" err="1" smtClean="0"/>
              <a:t>Reporting</a:t>
            </a:r>
            <a:r>
              <a:rPr lang="es-419" sz="2500" dirty="0" smtClean="0"/>
              <a:t> </a:t>
            </a:r>
            <a:r>
              <a:rPr lang="es-419" sz="2500" dirty="0" err="1" smtClean="0"/>
              <a:t>verbs</a:t>
            </a:r>
            <a:r>
              <a:rPr lang="es-419" sz="2500" dirty="0" smtClean="0"/>
              <a:t>  </a:t>
            </a:r>
            <a:endParaRPr lang="es-419" sz="2500" dirty="0"/>
          </a:p>
        </p:txBody>
      </p:sp>
      <p:sp>
        <p:nvSpPr>
          <p:cNvPr id="18" name="Subtítulo 2"/>
          <p:cNvSpPr txBox="1">
            <a:spLocks/>
          </p:cNvSpPr>
          <p:nvPr/>
        </p:nvSpPr>
        <p:spPr>
          <a:xfrm>
            <a:off x="5295897" y="6311396"/>
            <a:ext cx="3562353" cy="432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419" sz="2000" dirty="0">
                <a:solidFill>
                  <a:schemeClr val="tx1"/>
                </a:solidFill>
              </a:rPr>
              <a:t>Guadalupe Yazmín Sosa Jiménez</a:t>
            </a:r>
          </a:p>
        </p:txBody>
      </p:sp>
    </p:spTree>
    <p:extLst>
      <p:ext uri="{BB962C8B-B14F-4D97-AF65-F5344CB8AC3E}">
        <p14:creationId xmlns:p14="http://schemas.microsoft.com/office/powerpoint/2010/main" val="24388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22872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090867" y="1092368"/>
            <a:ext cx="7143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err="1" smtClean="0"/>
              <a:t>These</a:t>
            </a:r>
            <a:r>
              <a:rPr lang="es-MX" sz="2400" dirty="0" smtClean="0"/>
              <a:t> are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changes</a:t>
            </a:r>
            <a:r>
              <a:rPr lang="es-MX" sz="2400" dirty="0" smtClean="0"/>
              <a:t> </a:t>
            </a: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have</a:t>
            </a:r>
            <a:r>
              <a:rPr lang="es-MX" sz="2400" dirty="0" smtClean="0"/>
              <a:t> </a:t>
            </a:r>
            <a:r>
              <a:rPr lang="es-MX" sz="2400" dirty="0" err="1" smtClean="0"/>
              <a:t>to</a:t>
            </a:r>
            <a:r>
              <a:rPr lang="es-MX" sz="2400" dirty="0" smtClean="0"/>
              <a:t> </a:t>
            </a:r>
            <a:r>
              <a:rPr lang="es-MX" sz="2400" dirty="0" err="1" smtClean="0"/>
              <a:t>make</a:t>
            </a:r>
            <a:r>
              <a:rPr lang="es-MX" sz="2400" dirty="0" smtClean="0"/>
              <a:t> </a:t>
            </a:r>
            <a:r>
              <a:rPr lang="es-MX" sz="2400" dirty="0" err="1" smtClean="0"/>
              <a:t>depending</a:t>
            </a:r>
            <a:r>
              <a:rPr lang="es-MX" sz="2400" dirty="0" smtClean="0"/>
              <a:t> </a:t>
            </a:r>
            <a:r>
              <a:rPr lang="es-MX" sz="2400" dirty="0" err="1" smtClean="0"/>
              <a:t>on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tense:</a:t>
            </a:r>
            <a:endParaRPr lang="es-MX" sz="2400" dirty="0"/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224828"/>
              </p:ext>
            </p:extLst>
          </p:nvPr>
        </p:nvGraphicFramePr>
        <p:xfrm>
          <a:off x="1933574" y="1921907"/>
          <a:ext cx="5495926" cy="3657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Present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Past</a:t>
                      </a:r>
                      <a:endParaRPr lang="es-MX" dirty="0"/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Continuos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/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Past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 smtClean="0"/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 smtClean="0"/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419" dirty="0" smtClean="0"/>
                        <a:t>“Will” 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419" dirty="0" smtClean="0"/>
                        <a:t>“Would” Conditional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495300" y="1415560"/>
            <a:ext cx="8372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Expressions</a:t>
            </a:r>
            <a:r>
              <a:rPr lang="es-MX" dirty="0" smtClean="0"/>
              <a:t> of time and place are </a:t>
            </a:r>
            <a:r>
              <a:rPr lang="es-MX" dirty="0" err="1" smtClean="0"/>
              <a:t>changed</a:t>
            </a:r>
            <a:r>
              <a:rPr lang="es-MX" dirty="0" smtClean="0"/>
              <a:t> as </a:t>
            </a:r>
            <a:r>
              <a:rPr lang="es-MX" dirty="0" err="1" smtClean="0"/>
              <a:t>indicated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list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730024"/>
              </p:ext>
            </p:extLst>
          </p:nvPr>
        </p:nvGraphicFramePr>
        <p:xfrm>
          <a:off x="2033842" y="1877225"/>
          <a:ext cx="5257800" cy="4114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28900"/>
                <a:gridCol w="2628900"/>
              </a:tblGrid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Direct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Reported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Speech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Now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Then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Today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That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Tonight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That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night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Yesterday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previous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Tomorrow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next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r>
                        <a:rPr lang="es-MX" dirty="0" smtClean="0"/>
                        <a:t>/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following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yesterday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Two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after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tomorrow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 </a:t>
                      </a:r>
                      <a:r>
                        <a:rPr lang="es-MX" dirty="0" err="1" smtClean="0"/>
                        <a:t>two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days</a:t>
                      </a:r>
                      <a:endParaRPr lang="es-MX" dirty="0"/>
                    </a:p>
                  </a:txBody>
                  <a:tcPr/>
                </a:tc>
              </a:tr>
              <a:tr h="275237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Last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previous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week</a:t>
                      </a:r>
                      <a:r>
                        <a:rPr lang="es-MX" dirty="0" smtClean="0"/>
                        <a:t>/ 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week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6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296947"/>
              </p:ext>
            </p:extLst>
          </p:nvPr>
        </p:nvGraphicFramePr>
        <p:xfrm>
          <a:off x="1524000" y="1397000"/>
          <a:ext cx="6096000" cy="4516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Direct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Reported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Speech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Last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month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previous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month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 </a:t>
                      </a:r>
                      <a:r>
                        <a:rPr lang="es-MX" dirty="0" err="1" smtClean="0"/>
                        <a:t>month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Last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year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previous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year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 </a:t>
                      </a:r>
                      <a:r>
                        <a:rPr lang="es-MX" dirty="0" err="1" smtClean="0"/>
                        <a:t>year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before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Next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week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month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year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following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week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month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year</a:t>
                      </a:r>
                      <a:endParaRPr lang="es-MX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Last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night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previous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night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Here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There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This</a:t>
                      </a:r>
                      <a:r>
                        <a:rPr lang="es-MX" dirty="0" smtClean="0"/>
                        <a:t>/</a:t>
                      </a:r>
                      <a:r>
                        <a:rPr lang="es-MX" dirty="0" err="1" smtClean="0"/>
                        <a:t>it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That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These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Those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Thus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Ago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Before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01145"/>
              </p:ext>
            </p:extLst>
          </p:nvPr>
        </p:nvGraphicFramePr>
        <p:xfrm>
          <a:off x="1722765" y="1463185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Present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Past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702244" y="2654049"/>
            <a:ext cx="778192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 smtClean="0"/>
              <a:t>Direct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: “I </a:t>
            </a:r>
            <a:r>
              <a:rPr lang="es-MX" b="1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cinema”</a:t>
            </a:r>
          </a:p>
          <a:p>
            <a:endParaRPr lang="es-MX" dirty="0" smtClean="0"/>
          </a:p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Present</a:t>
            </a:r>
            <a:r>
              <a:rPr lang="es-MX" dirty="0" smtClean="0"/>
              <a:t> Simple tense (</a:t>
            </a:r>
            <a:r>
              <a:rPr lang="es-MX" dirty="0" err="1" smtClean="0"/>
              <a:t>want</a:t>
            </a:r>
            <a:r>
              <a:rPr lang="es-MX" dirty="0" smtClean="0"/>
              <a:t>) </a:t>
            </a:r>
            <a:r>
              <a:rPr lang="es-MX" dirty="0" err="1" smtClean="0"/>
              <a:t>usually</a:t>
            </a:r>
            <a:r>
              <a:rPr lang="es-MX" dirty="0" smtClean="0"/>
              <a:t> </a:t>
            </a:r>
            <a:r>
              <a:rPr lang="es-MX" dirty="0" err="1" smtClean="0"/>
              <a:t>changes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Past</a:t>
            </a:r>
            <a:r>
              <a:rPr lang="es-MX" dirty="0" smtClean="0"/>
              <a:t> Simple (</a:t>
            </a:r>
            <a:r>
              <a:rPr lang="es-MX" dirty="0" err="1" smtClean="0"/>
              <a:t>wanted</a:t>
            </a:r>
            <a:r>
              <a:rPr lang="es-MX" dirty="0" smtClean="0"/>
              <a:t>) in </a:t>
            </a:r>
            <a:r>
              <a:rPr lang="es-MX" dirty="0" err="1" smtClean="0"/>
              <a:t>Reported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 smtClean="0"/>
              <a:t>Reported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: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wanted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cinema.</a:t>
            </a:r>
          </a:p>
          <a:p>
            <a:endParaRPr lang="es-MX" dirty="0"/>
          </a:p>
          <a:p>
            <a:r>
              <a:rPr lang="es-MX" dirty="0" err="1" smtClean="0"/>
              <a:t>Example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r>
              <a:rPr lang="en-US" dirty="0" smtClean="0"/>
              <a:t>Mario: </a:t>
            </a:r>
            <a:r>
              <a:rPr lang="en-US" dirty="0"/>
              <a:t>"I often </a:t>
            </a:r>
            <a:r>
              <a:rPr lang="en-US" b="1" dirty="0"/>
              <a:t>have</a:t>
            </a:r>
            <a:r>
              <a:rPr lang="en-US" dirty="0"/>
              <a:t> a big </a:t>
            </a:r>
            <a:r>
              <a:rPr lang="en-US" dirty="0" smtClean="0"/>
              <a:t>hamburger“</a:t>
            </a:r>
          </a:p>
          <a:p>
            <a:endParaRPr lang="en-US" dirty="0" smtClean="0"/>
          </a:p>
          <a:p>
            <a:r>
              <a:rPr lang="en-US" dirty="0" smtClean="0"/>
              <a:t>He said that he often </a:t>
            </a:r>
            <a:r>
              <a:rPr lang="en-US" b="1" dirty="0" smtClean="0"/>
              <a:t>had</a:t>
            </a:r>
            <a:r>
              <a:rPr lang="en-US" dirty="0" smtClean="0"/>
              <a:t> a big hamburger</a:t>
            </a:r>
            <a:endParaRPr lang="es-MX" dirty="0" smtClean="0"/>
          </a:p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5" y="2280430"/>
            <a:ext cx="1004886" cy="969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6" y="4685401"/>
            <a:ext cx="1047750" cy="1114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7175" y="1415560"/>
            <a:ext cx="860107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Exercises</a:t>
            </a:r>
            <a:r>
              <a:rPr lang="es-MX" dirty="0" smtClean="0"/>
              <a:t> </a:t>
            </a:r>
          </a:p>
          <a:p>
            <a:pPr algn="ctr"/>
            <a:endParaRPr lang="es-MX" dirty="0" smtClean="0"/>
          </a:p>
          <a:p>
            <a:r>
              <a:rPr lang="es-MX" dirty="0" err="1" smtClean="0"/>
              <a:t>Instructions</a:t>
            </a:r>
            <a:r>
              <a:rPr lang="es-MX" dirty="0" smtClean="0"/>
              <a:t>: </a:t>
            </a:r>
            <a:r>
              <a:rPr lang="es-MX" dirty="0" err="1" smtClean="0"/>
              <a:t>Change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following</a:t>
            </a:r>
            <a:r>
              <a:rPr lang="es-MX" dirty="0" smtClean="0"/>
              <a:t> </a:t>
            </a:r>
            <a:r>
              <a:rPr lang="es-MX" dirty="0" err="1" smtClean="0"/>
              <a:t>Direct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 </a:t>
            </a:r>
            <a:r>
              <a:rPr lang="es-MX" dirty="0" err="1" smtClean="0"/>
              <a:t>sentences</a:t>
            </a:r>
            <a:r>
              <a:rPr lang="es-MX" dirty="0" smtClean="0"/>
              <a:t> </a:t>
            </a:r>
            <a:r>
              <a:rPr lang="es-MX" dirty="0" err="1" smtClean="0"/>
              <a:t>into</a:t>
            </a:r>
            <a:r>
              <a:rPr lang="es-MX" dirty="0" smtClean="0"/>
              <a:t> </a:t>
            </a:r>
            <a:r>
              <a:rPr lang="es-MX" dirty="0" err="1" smtClean="0"/>
              <a:t>Reported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 (Simple </a:t>
            </a:r>
            <a:r>
              <a:rPr lang="es-MX" dirty="0" err="1" smtClean="0"/>
              <a:t>Present</a:t>
            </a:r>
            <a:r>
              <a:rPr lang="es-MX" dirty="0" smtClean="0"/>
              <a:t>- Simple </a:t>
            </a:r>
            <a:r>
              <a:rPr lang="es-MX" dirty="0" err="1" smtClean="0"/>
              <a:t>past</a:t>
            </a:r>
            <a:r>
              <a:rPr lang="es-MX" dirty="0" smtClean="0"/>
              <a:t>).</a:t>
            </a:r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live</a:t>
            </a:r>
            <a:r>
              <a:rPr lang="es-MX" dirty="0" smtClean="0"/>
              <a:t> in Boston” Ana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2.  “Denisse </a:t>
            </a:r>
            <a:r>
              <a:rPr lang="es-MX" dirty="0" err="1" smtClean="0"/>
              <a:t>downloads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latest</a:t>
            </a:r>
            <a:r>
              <a:rPr lang="es-MX" dirty="0" smtClean="0"/>
              <a:t> tunes” Roger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  <a:endParaRPr lang="es-MX" dirty="0"/>
          </a:p>
          <a:p>
            <a:pPr marL="342900" indent="-342900">
              <a:buAutoNum type="arabicPeriod" startAt="3"/>
            </a:pPr>
            <a:r>
              <a:rPr lang="es-MX" dirty="0" smtClean="0"/>
              <a:t>“I </a:t>
            </a:r>
            <a:r>
              <a:rPr lang="es-MX" dirty="0" err="1" smtClean="0"/>
              <a:t>love</a:t>
            </a:r>
            <a:r>
              <a:rPr lang="es-MX" dirty="0" smtClean="0"/>
              <a:t> chocolate”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4. “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mobile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mine” Luis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5. “I </a:t>
            </a:r>
            <a:r>
              <a:rPr lang="es-MX" dirty="0" err="1" smtClean="0"/>
              <a:t>have</a:t>
            </a:r>
            <a:r>
              <a:rPr lang="es-MX" dirty="0" smtClean="0"/>
              <a:t> a </a:t>
            </a:r>
            <a:r>
              <a:rPr lang="es-MX" dirty="0" err="1" smtClean="0"/>
              <a:t>habit</a:t>
            </a:r>
            <a:r>
              <a:rPr lang="es-MX" dirty="0" smtClean="0"/>
              <a:t> of </a:t>
            </a:r>
            <a:r>
              <a:rPr lang="es-MX" dirty="0" err="1" smtClean="0"/>
              <a:t>reading</a:t>
            </a:r>
            <a:r>
              <a:rPr lang="es-MX" dirty="0" smtClean="0"/>
              <a:t> </a:t>
            </a:r>
            <a:r>
              <a:rPr lang="es-MX" dirty="0" err="1" smtClean="0"/>
              <a:t>before</a:t>
            </a:r>
            <a:r>
              <a:rPr lang="es-MX" dirty="0" smtClean="0"/>
              <a:t> I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bed</a:t>
            </a:r>
            <a:r>
              <a:rPr lang="es-MX" dirty="0" smtClean="0"/>
              <a:t>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father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57175" y="1415560"/>
            <a:ext cx="86010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 smtClean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live</a:t>
            </a:r>
            <a:r>
              <a:rPr lang="es-MX" dirty="0" smtClean="0"/>
              <a:t> in Boston” Ana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smtClean="0"/>
              <a:t>Ana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lived</a:t>
            </a:r>
            <a:r>
              <a:rPr lang="es-MX" u="sng" dirty="0" smtClean="0"/>
              <a:t> in Boston</a:t>
            </a:r>
          </a:p>
          <a:p>
            <a:endParaRPr lang="es-MX" u="sng" dirty="0" smtClean="0"/>
          </a:p>
          <a:p>
            <a:r>
              <a:rPr lang="es-MX" dirty="0" smtClean="0"/>
              <a:t>2.  “Denisse </a:t>
            </a:r>
            <a:r>
              <a:rPr lang="es-MX" dirty="0" err="1" smtClean="0"/>
              <a:t>downloads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latest</a:t>
            </a:r>
            <a:r>
              <a:rPr lang="es-MX" dirty="0" smtClean="0"/>
              <a:t> tunes” Roger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smtClean="0"/>
              <a:t>Roger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Denisse </a:t>
            </a:r>
            <a:r>
              <a:rPr lang="es-MX" u="sng" dirty="0" err="1" smtClean="0"/>
              <a:t>downloaded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latest</a:t>
            </a:r>
            <a:r>
              <a:rPr lang="es-MX" u="sng" dirty="0" smtClean="0"/>
              <a:t> tunes</a:t>
            </a:r>
          </a:p>
          <a:p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“I </a:t>
            </a:r>
            <a:r>
              <a:rPr lang="es-MX" dirty="0" err="1" smtClean="0"/>
              <a:t>love</a:t>
            </a:r>
            <a:r>
              <a:rPr lang="es-MX" dirty="0" smtClean="0"/>
              <a:t> chocolate”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loved</a:t>
            </a:r>
            <a:r>
              <a:rPr lang="es-MX" u="sng" dirty="0" smtClean="0"/>
              <a:t> chocolate</a:t>
            </a:r>
          </a:p>
          <a:p>
            <a:endParaRPr lang="es-MX" u="sng" dirty="0" smtClean="0"/>
          </a:p>
          <a:p>
            <a:r>
              <a:rPr lang="es-MX" dirty="0" smtClean="0"/>
              <a:t>4. “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mobile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mine” Luis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smtClean="0"/>
              <a:t>Luis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telephone</a:t>
            </a:r>
            <a:r>
              <a:rPr lang="es-MX" u="sng" dirty="0" smtClean="0"/>
              <a:t> </a:t>
            </a:r>
            <a:r>
              <a:rPr lang="es-MX" u="sng" dirty="0" err="1" smtClean="0"/>
              <a:t>was</a:t>
            </a:r>
            <a:r>
              <a:rPr lang="es-MX" u="sng" dirty="0" smtClean="0"/>
              <a:t> </a:t>
            </a:r>
            <a:r>
              <a:rPr lang="es-MX" u="sng" dirty="0" err="1" smtClean="0"/>
              <a:t>his</a:t>
            </a:r>
            <a:endParaRPr lang="es-MX" u="sng" dirty="0" smtClean="0"/>
          </a:p>
          <a:p>
            <a:endParaRPr lang="es-MX" u="sng" dirty="0" smtClean="0"/>
          </a:p>
          <a:p>
            <a:r>
              <a:rPr lang="es-MX" dirty="0" smtClean="0"/>
              <a:t>5. “I </a:t>
            </a:r>
            <a:r>
              <a:rPr lang="es-MX" dirty="0" err="1" smtClean="0"/>
              <a:t>have</a:t>
            </a:r>
            <a:r>
              <a:rPr lang="es-MX" dirty="0" smtClean="0"/>
              <a:t> a </a:t>
            </a:r>
            <a:r>
              <a:rPr lang="es-MX" dirty="0" err="1" smtClean="0"/>
              <a:t>habit</a:t>
            </a:r>
            <a:r>
              <a:rPr lang="es-MX" dirty="0" smtClean="0"/>
              <a:t> of </a:t>
            </a:r>
            <a:r>
              <a:rPr lang="es-MX" dirty="0" err="1" smtClean="0"/>
              <a:t>reading</a:t>
            </a:r>
            <a:r>
              <a:rPr lang="es-MX" dirty="0" smtClean="0"/>
              <a:t> </a:t>
            </a:r>
            <a:r>
              <a:rPr lang="es-MX" dirty="0" err="1" smtClean="0"/>
              <a:t>before</a:t>
            </a:r>
            <a:r>
              <a:rPr lang="es-MX" dirty="0" smtClean="0"/>
              <a:t> I </a:t>
            </a:r>
            <a:r>
              <a:rPr lang="es-MX" dirty="0" err="1" smtClean="0"/>
              <a:t>go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bed</a:t>
            </a:r>
            <a:r>
              <a:rPr lang="es-MX" dirty="0" smtClean="0"/>
              <a:t>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father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err="1" smtClean="0"/>
              <a:t>My</a:t>
            </a:r>
            <a:r>
              <a:rPr lang="es-MX" u="sng" dirty="0" smtClean="0"/>
              <a:t> </a:t>
            </a:r>
            <a:r>
              <a:rPr lang="es-MX" u="sng" dirty="0" err="1" smtClean="0"/>
              <a:t>father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he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habit</a:t>
            </a:r>
            <a:r>
              <a:rPr lang="es-MX" u="sng" dirty="0" smtClean="0"/>
              <a:t> of </a:t>
            </a:r>
            <a:r>
              <a:rPr lang="es-MX" u="sng" dirty="0" err="1" smtClean="0"/>
              <a:t>reading</a:t>
            </a:r>
            <a:r>
              <a:rPr lang="es-MX" u="sng" dirty="0" smtClean="0"/>
              <a:t> </a:t>
            </a:r>
            <a:r>
              <a:rPr lang="es-MX" u="sng" dirty="0" err="1" smtClean="0"/>
              <a:t>before</a:t>
            </a:r>
            <a:r>
              <a:rPr lang="es-MX" u="sng" dirty="0" smtClean="0"/>
              <a:t> he </a:t>
            </a:r>
            <a:r>
              <a:rPr lang="es-MX" u="sng" dirty="0" err="1" smtClean="0"/>
              <a:t>went</a:t>
            </a:r>
            <a:r>
              <a:rPr lang="es-MX" u="sng" dirty="0" smtClean="0"/>
              <a:t> </a:t>
            </a:r>
            <a:r>
              <a:rPr lang="es-MX" u="sng" dirty="0" err="1" smtClean="0"/>
              <a:t>to</a:t>
            </a:r>
            <a:r>
              <a:rPr lang="es-MX" u="sng" dirty="0" smtClean="0"/>
              <a:t> </a:t>
            </a:r>
            <a:r>
              <a:rPr lang="es-MX" u="sng" dirty="0" err="1" smtClean="0"/>
              <a:t>bed</a:t>
            </a:r>
            <a:endParaRPr lang="es-MX" u="sng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650263"/>
              </p:ext>
            </p:extLst>
          </p:nvPr>
        </p:nvGraphicFramePr>
        <p:xfrm>
          <a:off x="1722765" y="150495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Continuos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Continuos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61975" y="2543175"/>
            <a:ext cx="82200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 smtClean="0"/>
              <a:t>Direct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: “Be </a:t>
            </a:r>
            <a:r>
              <a:rPr lang="es-MX" dirty="0" err="1" smtClean="0"/>
              <a:t>quiet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baby</a:t>
            </a:r>
            <a:r>
              <a:rPr lang="es-MX" dirty="0" smtClean="0"/>
              <a:t> </a:t>
            </a:r>
            <a:r>
              <a:rPr lang="es-MX" b="1" dirty="0" err="1" smtClean="0"/>
              <a:t>is</a:t>
            </a:r>
            <a:r>
              <a:rPr lang="es-MX" dirty="0" smtClean="0"/>
              <a:t> </a:t>
            </a:r>
            <a:r>
              <a:rPr lang="es-MX" b="1" dirty="0" smtClean="0"/>
              <a:t>sleeping</a:t>
            </a:r>
            <a:r>
              <a:rPr lang="es-MX" dirty="0" smtClean="0"/>
              <a:t>”</a:t>
            </a:r>
          </a:p>
          <a:p>
            <a:endParaRPr lang="es-MX" dirty="0"/>
          </a:p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Present</a:t>
            </a:r>
            <a:r>
              <a:rPr lang="es-MX" dirty="0" smtClean="0"/>
              <a:t> Continuos  (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leeping</a:t>
            </a:r>
            <a:r>
              <a:rPr lang="es-MX" dirty="0" smtClean="0"/>
              <a:t>) </a:t>
            </a:r>
            <a:r>
              <a:rPr lang="es-MX" dirty="0" err="1" smtClean="0"/>
              <a:t>usually</a:t>
            </a:r>
            <a:r>
              <a:rPr lang="es-MX" dirty="0" smtClean="0"/>
              <a:t> </a:t>
            </a:r>
            <a:r>
              <a:rPr lang="es-MX" dirty="0" err="1" smtClean="0"/>
              <a:t>changes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Past</a:t>
            </a:r>
            <a:r>
              <a:rPr lang="es-MX" dirty="0" smtClean="0"/>
              <a:t> Continuos</a:t>
            </a:r>
          </a:p>
          <a:p>
            <a:r>
              <a:rPr lang="es-MX" dirty="0" smtClean="0"/>
              <a:t>(</a:t>
            </a:r>
            <a:r>
              <a:rPr lang="es-MX" dirty="0" err="1" smtClean="0"/>
              <a:t>was</a:t>
            </a:r>
            <a:r>
              <a:rPr lang="es-MX" dirty="0" smtClean="0"/>
              <a:t> sleeping)</a:t>
            </a:r>
            <a:endParaRPr lang="es-MX" dirty="0"/>
          </a:p>
          <a:p>
            <a:pPr marL="285750" indent="-285750">
              <a:buFont typeface="Arial" charset="0"/>
              <a:buChar char="•"/>
            </a:pPr>
            <a:r>
              <a:rPr lang="es-MX" dirty="0" err="1" smtClean="0"/>
              <a:t>Reported</a:t>
            </a:r>
            <a:r>
              <a:rPr lang="es-MX" dirty="0" smtClean="0"/>
              <a:t> </a:t>
            </a:r>
            <a:r>
              <a:rPr lang="es-MX" dirty="0" err="1" smtClean="0"/>
              <a:t>Speech</a:t>
            </a:r>
            <a:r>
              <a:rPr lang="es-MX" dirty="0" smtClean="0"/>
              <a:t>: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told</a:t>
            </a:r>
            <a:r>
              <a:rPr lang="es-MX" dirty="0" smtClean="0"/>
              <a:t> me </a:t>
            </a:r>
            <a:r>
              <a:rPr lang="es-MX" dirty="0" err="1" smtClean="0"/>
              <a:t>to</a:t>
            </a:r>
            <a:r>
              <a:rPr lang="es-MX" dirty="0" smtClean="0"/>
              <a:t> be  </a:t>
            </a:r>
            <a:r>
              <a:rPr lang="es-MX" dirty="0" err="1" smtClean="0"/>
              <a:t>quiet</a:t>
            </a:r>
            <a:r>
              <a:rPr lang="es-MX" dirty="0" smtClean="0"/>
              <a:t> </a:t>
            </a:r>
            <a:r>
              <a:rPr lang="es-MX" dirty="0" err="1" smtClean="0"/>
              <a:t>because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baby</a:t>
            </a:r>
            <a:r>
              <a:rPr lang="es-MX" dirty="0" smtClean="0"/>
              <a:t> </a:t>
            </a:r>
            <a:r>
              <a:rPr lang="es-MX" b="1" dirty="0" err="1" smtClean="0"/>
              <a:t>was</a:t>
            </a:r>
            <a:r>
              <a:rPr lang="es-MX" dirty="0" smtClean="0"/>
              <a:t> </a:t>
            </a:r>
            <a:r>
              <a:rPr lang="es-MX" b="1" dirty="0" smtClean="0"/>
              <a:t>sleeping</a:t>
            </a:r>
          </a:p>
          <a:p>
            <a:endParaRPr lang="es-MX" dirty="0"/>
          </a:p>
          <a:p>
            <a:r>
              <a:rPr lang="es-MX" dirty="0" err="1" smtClean="0"/>
              <a:t>Example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r>
              <a:rPr lang="es-MX" dirty="0" smtClean="0"/>
              <a:t>Gina: “I </a:t>
            </a:r>
            <a:r>
              <a:rPr lang="es-MX" b="1" dirty="0" smtClean="0"/>
              <a:t>am </a:t>
            </a:r>
            <a:r>
              <a:rPr lang="es-MX" b="1" dirty="0" err="1" smtClean="0"/>
              <a:t>doing</a:t>
            </a:r>
            <a:r>
              <a:rPr lang="es-MX" b="1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laundry</a:t>
            </a:r>
            <a:r>
              <a:rPr lang="es-MX" dirty="0" smtClean="0"/>
              <a:t>”</a:t>
            </a:r>
          </a:p>
          <a:p>
            <a:endParaRPr lang="es-MX" dirty="0" smtClean="0"/>
          </a:p>
          <a:p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was</a:t>
            </a:r>
            <a:r>
              <a:rPr lang="es-MX" b="1" dirty="0" smtClean="0"/>
              <a:t> </a:t>
            </a:r>
            <a:r>
              <a:rPr lang="es-MX" b="1" dirty="0" err="1" smtClean="0"/>
              <a:t>doing</a:t>
            </a:r>
            <a:r>
              <a:rPr lang="es-MX" b="1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laundry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680" y="2236470"/>
            <a:ext cx="1490095" cy="877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5" y="4389834"/>
            <a:ext cx="1290636" cy="1457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42900" y="141556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Present</a:t>
            </a:r>
            <a:r>
              <a:rPr lang="es-MX" dirty="0" smtClean="0"/>
              <a:t> Continuos- </a:t>
            </a:r>
            <a:r>
              <a:rPr lang="es-MX" dirty="0" err="1" smtClean="0"/>
              <a:t>Past</a:t>
            </a:r>
            <a:r>
              <a:rPr lang="es-MX" dirty="0" smtClean="0"/>
              <a:t> Continuos).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having</a:t>
            </a:r>
            <a:r>
              <a:rPr lang="es-MX" dirty="0" smtClean="0"/>
              <a:t> a </a:t>
            </a:r>
            <a:r>
              <a:rPr lang="es-MX" dirty="0" err="1" smtClean="0"/>
              <a:t>meeting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conference</a:t>
            </a:r>
            <a:r>
              <a:rPr lang="es-MX" dirty="0" smtClean="0"/>
              <a:t> </a:t>
            </a:r>
            <a:r>
              <a:rPr lang="es-MX" dirty="0" err="1" smtClean="0"/>
              <a:t>room</a:t>
            </a:r>
            <a:r>
              <a:rPr lang="es-MX" dirty="0" smtClean="0"/>
              <a:t>”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2.  </a:t>
            </a:r>
            <a:r>
              <a:rPr lang="es-MX" dirty="0" smtClean="0"/>
              <a:t>“Marco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making</a:t>
            </a:r>
            <a:r>
              <a:rPr lang="es-MX" dirty="0" smtClean="0"/>
              <a:t> a </a:t>
            </a:r>
            <a:r>
              <a:rPr lang="es-MX" dirty="0" err="1" smtClean="0"/>
              <a:t>phone</a:t>
            </a:r>
            <a:r>
              <a:rPr lang="es-MX" dirty="0" smtClean="0"/>
              <a:t> </a:t>
            </a:r>
            <a:r>
              <a:rPr lang="es-MX" dirty="0" err="1" smtClean="0"/>
              <a:t>call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secretary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/>
              <a:t>“I </a:t>
            </a:r>
            <a:r>
              <a:rPr lang="es-MX" dirty="0" smtClean="0"/>
              <a:t>am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annual</a:t>
            </a:r>
            <a:r>
              <a:rPr lang="es-MX" dirty="0" smtClean="0"/>
              <a:t> </a:t>
            </a:r>
            <a:r>
              <a:rPr lang="es-MX" dirty="0" err="1" smtClean="0"/>
              <a:t>report</a:t>
            </a:r>
            <a:r>
              <a:rPr lang="es-MX" dirty="0" smtClean="0"/>
              <a:t>” Tere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“ </a:t>
            </a:r>
            <a:r>
              <a:rPr lang="es-MX" dirty="0" err="1" smtClean="0"/>
              <a:t>The</a:t>
            </a:r>
            <a:r>
              <a:rPr lang="es-MX" dirty="0" smtClean="0"/>
              <a:t> manager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giving</a:t>
            </a:r>
            <a:r>
              <a:rPr lang="es-MX" dirty="0" smtClean="0"/>
              <a:t> a </a:t>
            </a:r>
            <a:r>
              <a:rPr lang="es-MX" dirty="0" err="1" smtClean="0"/>
              <a:t>conference</a:t>
            </a:r>
            <a:r>
              <a:rPr lang="es-MX" dirty="0" smtClean="0"/>
              <a:t>” Luisa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board</a:t>
            </a:r>
            <a:r>
              <a:rPr lang="es-MX" dirty="0" smtClean="0"/>
              <a:t> </a:t>
            </a:r>
            <a:r>
              <a:rPr lang="es-MX" dirty="0" err="1" smtClean="0"/>
              <a:t>directors</a:t>
            </a:r>
            <a:r>
              <a:rPr lang="es-MX" dirty="0" smtClean="0"/>
              <a:t> are </a:t>
            </a:r>
            <a:r>
              <a:rPr lang="es-MX" dirty="0" err="1" smtClean="0"/>
              <a:t>having</a:t>
            </a:r>
            <a:r>
              <a:rPr lang="es-MX" dirty="0" smtClean="0"/>
              <a:t> lunch at </a:t>
            </a:r>
            <a:r>
              <a:rPr lang="es-MX" dirty="0" err="1" smtClean="0"/>
              <a:t>the</a:t>
            </a:r>
            <a:r>
              <a:rPr lang="es-MX" dirty="0" smtClean="0"/>
              <a:t> canteen” Carlos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42900" y="1415560"/>
            <a:ext cx="86201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r>
              <a:rPr lang="es-MX" dirty="0" smtClean="0"/>
              <a:t> 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having</a:t>
            </a:r>
            <a:r>
              <a:rPr lang="es-MX" dirty="0" smtClean="0"/>
              <a:t> a </a:t>
            </a:r>
            <a:r>
              <a:rPr lang="es-MX" dirty="0" err="1" smtClean="0"/>
              <a:t>meeting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conference</a:t>
            </a:r>
            <a:r>
              <a:rPr lang="es-MX" dirty="0" smtClean="0"/>
              <a:t> </a:t>
            </a:r>
            <a:r>
              <a:rPr lang="es-MX" dirty="0" err="1" smtClean="0"/>
              <a:t>room</a:t>
            </a:r>
            <a:r>
              <a:rPr lang="es-MX" dirty="0" smtClean="0"/>
              <a:t>”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were</a:t>
            </a:r>
            <a:r>
              <a:rPr lang="es-MX" u="sng" dirty="0" smtClean="0"/>
              <a:t> </a:t>
            </a:r>
            <a:r>
              <a:rPr lang="es-MX" u="sng" dirty="0" err="1" smtClean="0"/>
              <a:t>having</a:t>
            </a:r>
            <a:r>
              <a:rPr lang="es-MX" u="sng" dirty="0" smtClean="0"/>
              <a:t> a </a:t>
            </a:r>
            <a:r>
              <a:rPr lang="es-MX" u="sng" dirty="0" err="1" smtClean="0"/>
              <a:t>meeting</a:t>
            </a:r>
            <a:r>
              <a:rPr lang="es-MX" u="sng" dirty="0" smtClean="0"/>
              <a:t> in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conference</a:t>
            </a:r>
            <a:r>
              <a:rPr lang="es-MX" u="sng" dirty="0" smtClean="0"/>
              <a:t> </a:t>
            </a:r>
            <a:r>
              <a:rPr lang="es-MX" u="sng" dirty="0" err="1" smtClean="0"/>
              <a:t>room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2.  </a:t>
            </a:r>
            <a:r>
              <a:rPr lang="es-MX" dirty="0" smtClean="0"/>
              <a:t>“Marco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making</a:t>
            </a:r>
            <a:r>
              <a:rPr lang="es-MX" dirty="0" smtClean="0"/>
              <a:t> a </a:t>
            </a:r>
            <a:r>
              <a:rPr lang="es-MX" dirty="0" err="1" smtClean="0"/>
              <a:t>phone</a:t>
            </a:r>
            <a:r>
              <a:rPr lang="es-MX" dirty="0" smtClean="0"/>
              <a:t> </a:t>
            </a:r>
            <a:r>
              <a:rPr lang="es-MX" dirty="0" err="1" smtClean="0"/>
              <a:t>call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secretary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secretary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Marco </a:t>
            </a:r>
            <a:r>
              <a:rPr lang="es-MX" u="sng" dirty="0" err="1" smtClean="0"/>
              <a:t>was</a:t>
            </a:r>
            <a:r>
              <a:rPr lang="es-MX" u="sng" dirty="0" smtClean="0"/>
              <a:t> </a:t>
            </a:r>
            <a:r>
              <a:rPr lang="es-MX" u="sng" dirty="0" err="1" smtClean="0"/>
              <a:t>making</a:t>
            </a:r>
            <a:r>
              <a:rPr lang="es-MX" u="sng" dirty="0" smtClean="0"/>
              <a:t> a </a:t>
            </a:r>
            <a:r>
              <a:rPr lang="es-MX" u="sng" dirty="0" err="1" smtClean="0"/>
              <a:t>phone</a:t>
            </a:r>
            <a:r>
              <a:rPr lang="es-MX" u="sng" dirty="0" smtClean="0"/>
              <a:t> </a:t>
            </a:r>
            <a:r>
              <a:rPr lang="es-MX" u="sng" dirty="0" err="1" smtClean="0"/>
              <a:t>call</a:t>
            </a:r>
            <a:endParaRPr lang="es-MX" u="sng" dirty="0" smtClean="0"/>
          </a:p>
          <a:p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/>
              <a:t>“I </a:t>
            </a:r>
            <a:r>
              <a:rPr lang="es-MX" dirty="0" smtClean="0"/>
              <a:t>am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annual</a:t>
            </a:r>
            <a:r>
              <a:rPr lang="es-MX" dirty="0" smtClean="0"/>
              <a:t> </a:t>
            </a:r>
            <a:r>
              <a:rPr lang="es-MX" dirty="0" err="1" smtClean="0"/>
              <a:t>report</a:t>
            </a:r>
            <a:r>
              <a:rPr lang="es-MX" dirty="0" smtClean="0"/>
              <a:t>” Tere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Tere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was</a:t>
            </a:r>
            <a:r>
              <a:rPr lang="es-MX" u="sng" dirty="0" smtClean="0"/>
              <a:t> </a:t>
            </a:r>
            <a:r>
              <a:rPr lang="es-MX" u="sng" dirty="0" err="1" smtClean="0"/>
              <a:t>writing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annual</a:t>
            </a:r>
            <a:r>
              <a:rPr lang="es-MX" u="sng" dirty="0" smtClean="0"/>
              <a:t> </a:t>
            </a:r>
            <a:r>
              <a:rPr lang="es-MX" u="sng" dirty="0" err="1" smtClean="0"/>
              <a:t>report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4. “ </a:t>
            </a:r>
            <a:r>
              <a:rPr lang="es-MX" dirty="0" err="1" smtClean="0"/>
              <a:t>The</a:t>
            </a:r>
            <a:r>
              <a:rPr lang="es-MX" dirty="0" smtClean="0"/>
              <a:t> manager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giving</a:t>
            </a:r>
            <a:r>
              <a:rPr lang="es-MX" dirty="0" smtClean="0"/>
              <a:t> a </a:t>
            </a:r>
            <a:r>
              <a:rPr lang="es-MX" dirty="0" err="1" smtClean="0"/>
              <a:t>conference</a:t>
            </a:r>
            <a:r>
              <a:rPr lang="es-MX" dirty="0" smtClean="0"/>
              <a:t>” Luisa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smtClean="0"/>
              <a:t>Luisa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manager </a:t>
            </a:r>
            <a:r>
              <a:rPr lang="es-MX" u="sng" dirty="0" err="1" smtClean="0"/>
              <a:t>was</a:t>
            </a:r>
            <a:r>
              <a:rPr lang="es-MX" u="sng" dirty="0" smtClean="0"/>
              <a:t> </a:t>
            </a:r>
            <a:r>
              <a:rPr lang="es-MX" u="sng" dirty="0" err="1" smtClean="0"/>
              <a:t>giving</a:t>
            </a:r>
            <a:r>
              <a:rPr lang="es-MX" u="sng" dirty="0" smtClean="0"/>
              <a:t> a </a:t>
            </a:r>
            <a:r>
              <a:rPr lang="es-MX" u="sng" dirty="0" err="1" smtClean="0"/>
              <a:t>conference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board</a:t>
            </a:r>
            <a:r>
              <a:rPr lang="es-MX" dirty="0" smtClean="0"/>
              <a:t> </a:t>
            </a:r>
            <a:r>
              <a:rPr lang="es-MX" dirty="0" err="1" smtClean="0"/>
              <a:t>directors</a:t>
            </a:r>
            <a:r>
              <a:rPr lang="es-MX" dirty="0" smtClean="0"/>
              <a:t> are </a:t>
            </a:r>
            <a:r>
              <a:rPr lang="es-MX" dirty="0" err="1" smtClean="0"/>
              <a:t>having</a:t>
            </a:r>
            <a:r>
              <a:rPr lang="es-MX" dirty="0" smtClean="0"/>
              <a:t> lunch at </a:t>
            </a:r>
            <a:r>
              <a:rPr lang="es-MX" dirty="0" err="1" smtClean="0"/>
              <a:t>the</a:t>
            </a:r>
            <a:r>
              <a:rPr lang="es-MX" dirty="0" smtClean="0"/>
              <a:t> canteen” Carlos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Carlos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board</a:t>
            </a:r>
            <a:r>
              <a:rPr lang="es-MX" u="sng" dirty="0" smtClean="0"/>
              <a:t> </a:t>
            </a:r>
            <a:r>
              <a:rPr lang="es-MX" u="sng" dirty="0" err="1" smtClean="0"/>
              <a:t>directors</a:t>
            </a:r>
            <a:r>
              <a:rPr lang="es-MX" u="sng" dirty="0" smtClean="0"/>
              <a:t> </a:t>
            </a:r>
            <a:r>
              <a:rPr lang="es-MX" u="sng" dirty="0" err="1" smtClean="0"/>
              <a:t>were</a:t>
            </a:r>
            <a:r>
              <a:rPr lang="es-MX" u="sng" dirty="0" smtClean="0"/>
              <a:t> </a:t>
            </a:r>
            <a:r>
              <a:rPr lang="es-MX" u="sng" dirty="0" err="1" smtClean="0"/>
              <a:t>having</a:t>
            </a:r>
            <a:r>
              <a:rPr lang="es-MX" u="sng" dirty="0" smtClean="0"/>
              <a:t> lunch at </a:t>
            </a:r>
            <a:r>
              <a:rPr lang="es-MX" u="sng" dirty="0" err="1" smtClean="0"/>
              <a:t>the</a:t>
            </a:r>
            <a:r>
              <a:rPr lang="es-MX" u="sng" dirty="0" smtClean="0"/>
              <a:t> canteen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526416"/>
              </p:ext>
            </p:extLst>
          </p:nvPr>
        </p:nvGraphicFramePr>
        <p:xfrm>
          <a:off x="1845244" y="160020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00100" y="2562225"/>
            <a:ext cx="74485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have</a:t>
            </a:r>
            <a:r>
              <a:rPr lang="es-MX" b="1" dirty="0" smtClean="0"/>
              <a:t> </a:t>
            </a:r>
            <a:r>
              <a:rPr lang="es-MX" b="1" dirty="0" err="1" smtClean="0"/>
              <a:t>always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kind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me”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</a:t>
            </a:r>
            <a:r>
              <a:rPr lang="es-MX" dirty="0"/>
              <a:t>tense </a:t>
            </a:r>
            <a:r>
              <a:rPr lang="es-MX" dirty="0" smtClean="0"/>
              <a:t>(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) </a:t>
            </a:r>
            <a:r>
              <a:rPr lang="es-MX" dirty="0" err="1"/>
              <a:t>usually</a:t>
            </a:r>
            <a:r>
              <a:rPr lang="es-MX" dirty="0"/>
              <a:t> </a:t>
            </a:r>
            <a:r>
              <a:rPr lang="es-MX" dirty="0" err="1"/>
              <a:t>changes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err="1"/>
              <a:t>She</a:t>
            </a:r>
            <a:r>
              <a:rPr lang="es-MX" dirty="0"/>
              <a:t>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always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kind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.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b="1" dirty="0" err="1" smtClean="0"/>
              <a:t>have</a:t>
            </a:r>
            <a:r>
              <a:rPr lang="es-MX" b="1" dirty="0" smtClean="0"/>
              <a:t> </a:t>
            </a:r>
            <a:r>
              <a:rPr lang="es-MX" b="1" dirty="0" err="1" smtClean="0"/>
              <a:t>watched</a:t>
            </a:r>
            <a:r>
              <a:rPr lang="es-MX" b="1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movie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times”</a:t>
            </a:r>
          </a:p>
          <a:p>
            <a:endParaRPr lang="es-MX" dirty="0"/>
          </a:p>
          <a:p>
            <a:r>
              <a:rPr lang="es-MX" dirty="0" smtClean="0"/>
              <a:t>He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watched</a:t>
            </a:r>
            <a:r>
              <a:rPr lang="es-MX" b="1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movie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times”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8" b="4654"/>
          <a:stretch/>
        </p:blipFill>
        <p:spPr bwMode="auto">
          <a:xfrm>
            <a:off x="6645033" y="2388707"/>
            <a:ext cx="774942" cy="78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39" y="4491038"/>
            <a:ext cx="1353894" cy="1064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plantilla_GENE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8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16534" t="13333" r="17585" b="9394"/>
          <a:stretch/>
        </p:blipFill>
        <p:spPr>
          <a:xfrm>
            <a:off x="1138511" y="1737074"/>
            <a:ext cx="6386239" cy="4213431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8444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-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).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already</a:t>
            </a:r>
            <a:r>
              <a:rPr lang="es-MX" dirty="0" smtClean="0"/>
              <a:t> </a:t>
            </a:r>
            <a:r>
              <a:rPr lang="es-MX" dirty="0" err="1" smtClean="0"/>
              <a:t>finished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report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2. 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customers</a:t>
            </a:r>
            <a:r>
              <a:rPr lang="es-MX" dirty="0" smtClean="0"/>
              <a:t> </a:t>
            </a:r>
            <a:r>
              <a:rPr lang="es-MX" dirty="0" err="1" smtClean="0"/>
              <a:t>haven’t</a:t>
            </a:r>
            <a:r>
              <a:rPr lang="es-MX" dirty="0" smtClean="0"/>
              <a:t> placed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order</a:t>
            </a:r>
            <a:r>
              <a:rPr lang="es-MX" dirty="0" smtClean="0"/>
              <a:t> </a:t>
            </a:r>
            <a:r>
              <a:rPr lang="es-MX" dirty="0" err="1" smtClean="0"/>
              <a:t>yet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secretary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/>
              <a:t>“I </a:t>
            </a:r>
            <a:r>
              <a:rPr lang="es-MX" dirty="0" err="1" smtClean="0"/>
              <a:t>have</a:t>
            </a:r>
            <a:r>
              <a:rPr lang="es-MX" dirty="0" smtClean="0"/>
              <a:t> done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job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ages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“ 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just</a:t>
            </a:r>
            <a:r>
              <a:rPr lang="es-MX" dirty="0" smtClean="0"/>
              <a:t> </a:t>
            </a:r>
            <a:r>
              <a:rPr lang="es-MX" dirty="0" err="1" smtClean="0"/>
              <a:t>changed</a:t>
            </a:r>
            <a:r>
              <a:rPr lang="es-MX" dirty="0" smtClean="0"/>
              <a:t> </a:t>
            </a:r>
            <a:r>
              <a:rPr lang="es-MX" dirty="0" err="1" smtClean="0"/>
              <a:t>job</a:t>
            </a:r>
            <a:r>
              <a:rPr lang="es-MX" dirty="0" smtClean="0"/>
              <a:t>” Luis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played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song</a:t>
            </a:r>
            <a:r>
              <a:rPr lang="es-MX" dirty="0" smtClean="0"/>
              <a:t> 4 times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Mary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283144" y="1383320"/>
            <a:ext cx="86201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</a:t>
            </a:r>
            <a:r>
              <a:rPr lang="es-MX" sz="3200" dirty="0" err="1" smtClean="0"/>
              <a:t>key</a:t>
            </a:r>
            <a:endParaRPr lang="es-MX" dirty="0" smtClean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already</a:t>
            </a:r>
            <a:r>
              <a:rPr lang="es-MX" dirty="0" smtClean="0"/>
              <a:t> </a:t>
            </a:r>
            <a:r>
              <a:rPr lang="es-MX" dirty="0" err="1" smtClean="0"/>
              <a:t>finished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report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already</a:t>
            </a:r>
            <a:r>
              <a:rPr lang="es-MX" u="sng" dirty="0" smtClean="0"/>
              <a:t> </a:t>
            </a:r>
            <a:r>
              <a:rPr lang="es-MX" u="sng" dirty="0" err="1" smtClean="0"/>
              <a:t>finished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report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2. 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customers</a:t>
            </a:r>
            <a:r>
              <a:rPr lang="es-MX" dirty="0" smtClean="0"/>
              <a:t> </a:t>
            </a:r>
            <a:r>
              <a:rPr lang="es-MX" dirty="0" err="1" smtClean="0"/>
              <a:t>haven’t</a:t>
            </a:r>
            <a:r>
              <a:rPr lang="es-MX" dirty="0" smtClean="0"/>
              <a:t> placed </a:t>
            </a:r>
            <a:r>
              <a:rPr lang="es-MX" dirty="0" err="1" smtClean="0"/>
              <a:t>their</a:t>
            </a:r>
            <a:r>
              <a:rPr lang="es-MX" dirty="0" smtClean="0"/>
              <a:t> </a:t>
            </a:r>
            <a:r>
              <a:rPr lang="es-MX" dirty="0" err="1" smtClean="0"/>
              <a:t>order</a:t>
            </a:r>
            <a:r>
              <a:rPr lang="es-MX" dirty="0" smtClean="0"/>
              <a:t> </a:t>
            </a:r>
            <a:r>
              <a:rPr lang="es-MX" dirty="0" err="1" smtClean="0"/>
              <a:t>yet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secretary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secretary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costumers</a:t>
            </a:r>
            <a:r>
              <a:rPr lang="es-MX" u="sng" dirty="0" smtClean="0"/>
              <a:t> </a:t>
            </a:r>
            <a:r>
              <a:rPr lang="es-MX" u="sng" dirty="0" err="1" smtClean="0"/>
              <a:t>hadn’t</a:t>
            </a:r>
            <a:r>
              <a:rPr lang="es-MX" u="sng" dirty="0" smtClean="0"/>
              <a:t> placed </a:t>
            </a:r>
            <a:r>
              <a:rPr lang="es-MX" u="sng" dirty="0" err="1" smtClean="0"/>
              <a:t>their</a:t>
            </a:r>
            <a:r>
              <a:rPr lang="es-MX" u="sng" dirty="0" smtClean="0"/>
              <a:t> </a:t>
            </a:r>
            <a:r>
              <a:rPr lang="es-MX" u="sng" dirty="0" err="1" smtClean="0"/>
              <a:t>order</a:t>
            </a:r>
            <a:r>
              <a:rPr lang="es-MX" u="sng" dirty="0" smtClean="0"/>
              <a:t> </a:t>
            </a:r>
            <a:r>
              <a:rPr lang="es-MX" u="sng" dirty="0" err="1" smtClean="0"/>
              <a:t>yet</a:t>
            </a:r>
            <a:endParaRPr lang="es-MX" u="sng" dirty="0" smtClean="0"/>
          </a:p>
          <a:p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/>
              <a:t>“I </a:t>
            </a:r>
            <a:r>
              <a:rPr lang="es-MX" dirty="0" err="1" smtClean="0"/>
              <a:t>have</a:t>
            </a:r>
            <a:r>
              <a:rPr lang="es-MX" dirty="0" smtClean="0"/>
              <a:t> done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job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ages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done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job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ages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4. “ 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just</a:t>
            </a:r>
            <a:r>
              <a:rPr lang="es-MX" dirty="0" smtClean="0"/>
              <a:t> </a:t>
            </a:r>
            <a:r>
              <a:rPr lang="es-MX" dirty="0" err="1" smtClean="0"/>
              <a:t>changed</a:t>
            </a:r>
            <a:r>
              <a:rPr lang="es-MX" dirty="0" smtClean="0"/>
              <a:t> </a:t>
            </a:r>
            <a:r>
              <a:rPr lang="es-MX" dirty="0" err="1" smtClean="0"/>
              <a:t>job</a:t>
            </a:r>
            <a:r>
              <a:rPr lang="es-MX" dirty="0" smtClean="0"/>
              <a:t>” Luis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smtClean="0"/>
              <a:t>Luis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just</a:t>
            </a:r>
            <a:r>
              <a:rPr lang="es-MX" u="sng" dirty="0" smtClean="0"/>
              <a:t> </a:t>
            </a:r>
            <a:r>
              <a:rPr lang="es-MX" u="sng" dirty="0" err="1" smtClean="0"/>
              <a:t>changed</a:t>
            </a:r>
            <a:r>
              <a:rPr lang="es-MX" u="sng" dirty="0" smtClean="0"/>
              <a:t> </a:t>
            </a:r>
            <a:r>
              <a:rPr lang="es-MX" u="sng" dirty="0" err="1" smtClean="0"/>
              <a:t>job</a:t>
            </a:r>
            <a:endParaRPr lang="es-MX" u="sng" dirty="0" smtClean="0"/>
          </a:p>
          <a:p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played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song</a:t>
            </a:r>
            <a:r>
              <a:rPr lang="es-MX" dirty="0" smtClean="0"/>
              <a:t> 4 times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Mary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Mary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played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song</a:t>
            </a:r>
            <a:r>
              <a:rPr lang="es-MX" u="sng" dirty="0" smtClean="0"/>
              <a:t> 4 times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morning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74391"/>
              </p:ext>
            </p:extLst>
          </p:nvPr>
        </p:nvGraphicFramePr>
        <p:xfrm>
          <a:off x="1845244" y="141556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Present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00100" y="2398459"/>
            <a:ext cx="79057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“I </a:t>
            </a:r>
            <a:r>
              <a:rPr lang="es-MX" b="1" dirty="0" err="1" smtClean="0"/>
              <a:t>have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working</a:t>
            </a:r>
            <a:r>
              <a:rPr lang="es-MX" b="1" dirty="0" smtClean="0"/>
              <a:t> </a:t>
            </a:r>
            <a:r>
              <a:rPr lang="es-MX" dirty="0" smtClean="0"/>
              <a:t>in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company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1985”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Present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 tense (</a:t>
            </a:r>
            <a:r>
              <a:rPr lang="es-MX" dirty="0" err="1" smtClean="0"/>
              <a:t>have</a:t>
            </a:r>
            <a:r>
              <a:rPr lang="es-MX" dirty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) </a:t>
            </a:r>
            <a:r>
              <a:rPr lang="es-MX" dirty="0" err="1"/>
              <a:t>usually</a:t>
            </a:r>
            <a:r>
              <a:rPr lang="es-MX" dirty="0"/>
              <a:t> </a:t>
            </a:r>
            <a:r>
              <a:rPr lang="es-MX" dirty="0" err="1"/>
              <a:t>changes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He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smtClean="0"/>
              <a:t>he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working</a:t>
            </a:r>
            <a:r>
              <a:rPr lang="es-MX" b="1" dirty="0" smtClean="0"/>
              <a:t> </a:t>
            </a:r>
            <a:r>
              <a:rPr lang="es-MX" dirty="0" smtClean="0"/>
              <a:t>in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company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1985.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r>
              <a:rPr lang="es-MX" dirty="0" smtClean="0"/>
              <a:t>“I </a:t>
            </a:r>
            <a:r>
              <a:rPr lang="es-MX" b="1" dirty="0" err="1" smtClean="0"/>
              <a:t>have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waiting</a:t>
            </a:r>
            <a:r>
              <a:rPr lang="es-MX" b="1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two</a:t>
            </a:r>
            <a:r>
              <a:rPr lang="es-MX" dirty="0" smtClean="0"/>
              <a:t> </a:t>
            </a:r>
            <a:r>
              <a:rPr lang="es-MX" dirty="0" err="1" smtClean="0"/>
              <a:t>o’clock</a:t>
            </a:r>
            <a:r>
              <a:rPr lang="es-MX" dirty="0" smtClean="0"/>
              <a:t>”</a:t>
            </a:r>
          </a:p>
          <a:p>
            <a:endParaRPr lang="es-MX" dirty="0"/>
          </a:p>
          <a:p>
            <a:r>
              <a:rPr lang="es-MX" dirty="0" smtClean="0"/>
              <a:t>He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waiting</a:t>
            </a:r>
            <a:r>
              <a:rPr lang="es-MX" b="1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him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two</a:t>
            </a:r>
            <a:r>
              <a:rPr lang="es-MX" dirty="0" smtClean="0"/>
              <a:t> </a:t>
            </a:r>
            <a:r>
              <a:rPr lang="es-MX" dirty="0" err="1" smtClean="0"/>
              <a:t>o’clock</a:t>
            </a:r>
            <a:r>
              <a:rPr lang="es-MX" dirty="0" smtClean="0"/>
              <a:t>”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421" y="1990736"/>
            <a:ext cx="1485900" cy="102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150" y="4186238"/>
            <a:ext cx="1519492" cy="147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Continuos-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/>
              <a:t> Continuos).</a:t>
            </a:r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looking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motorway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hour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2.  </a:t>
            </a:r>
            <a:r>
              <a:rPr lang="es-MX" dirty="0" smtClean="0"/>
              <a:t>“George has </a:t>
            </a:r>
            <a:r>
              <a:rPr lang="es-MX" dirty="0" err="1" smtClean="0"/>
              <a:t>been</a:t>
            </a:r>
            <a:r>
              <a:rPr lang="es-MX" dirty="0" smtClean="0"/>
              <a:t> living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city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1994”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letter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hour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seven</a:t>
            </a:r>
            <a:r>
              <a:rPr lang="es-MX" dirty="0" smtClean="0"/>
              <a:t> </a:t>
            </a:r>
            <a:r>
              <a:rPr lang="es-MX" dirty="0" err="1" smtClean="0"/>
              <a:t>o’clock</a:t>
            </a:r>
            <a:r>
              <a:rPr lang="es-MX" dirty="0" smtClean="0"/>
              <a:t>” Laura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“I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reading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magazine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early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Claudia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pPr algn="ctr"/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looking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motorway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hour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looking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motorway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more </a:t>
            </a:r>
            <a:r>
              <a:rPr lang="es-MX" u="sng" dirty="0" err="1" smtClean="0"/>
              <a:t>than</a:t>
            </a:r>
            <a:r>
              <a:rPr lang="es-MX" u="sng" dirty="0" smtClean="0"/>
              <a:t> </a:t>
            </a:r>
            <a:r>
              <a:rPr lang="es-MX" u="sng" dirty="0" err="1" smtClean="0"/>
              <a:t>an</a:t>
            </a:r>
            <a:r>
              <a:rPr lang="es-MX" u="sng" dirty="0" smtClean="0"/>
              <a:t> </a:t>
            </a:r>
            <a:r>
              <a:rPr lang="es-MX" u="sng" dirty="0" err="1" smtClean="0"/>
              <a:t>hour</a:t>
            </a:r>
            <a:endParaRPr lang="es-MX" u="sng" dirty="0"/>
          </a:p>
          <a:p>
            <a:r>
              <a:rPr lang="es-MX" dirty="0"/>
              <a:t>2.  </a:t>
            </a:r>
            <a:r>
              <a:rPr lang="es-MX" dirty="0" smtClean="0"/>
              <a:t>“George has </a:t>
            </a:r>
            <a:r>
              <a:rPr lang="es-MX" dirty="0" err="1" smtClean="0"/>
              <a:t>been</a:t>
            </a:r>
            <a:r>
              <a:rPr lang="es-MX" dirty="0" smtClean="0"/>
              <a:t> living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city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1994”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George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living in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city</a:t>
            </a:r>
            <a:r>
              <a:rPr lang="es-MX" u="sng" dirty="0" smtClean="0"/>
              <a:t> </a:t>
            </a:r>
            <a:r>
              <a:rPr lang="es-MX" u="sng" dirty="0" err="1" smtClean="0"/>
              <a:t>since</a:t>
            </a:r>
            <a:r>
              <a:rPr lang="es-MX" u="sng" dirty="0" smtClean="0"/>
              <a:t> 1994</a:t>
            </a:r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has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letter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hour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writing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letter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an</a:t>
            </a:r>
            <a:r>
              <a:rPr lang="es-MX" u="sng" dirty="0" smtClean="0"/>
              <a:t> </a:t>
            </a:r>
            <a:r>
              <a:rPr lang="es-MX" u="sng" dirty="0" err="1" smtClean="0"/>
              <a:t>hour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working</a:t>
            </a:r>
            <a:r>
              <a:rPr lang="es-MX" dirty="0" smtClean="0"/>
              <a:t>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seven</a:t>
            </a:r>
            <a:r>
              <a:rPr lang="es-MX" dirty="0" smtClean="0"/>
              <a:t> </a:t>
            </a:r>
            <a:r>
              <a:rPr lang="es-MX" dirty="0" err="1" smtClean="0"/>
              <a:t>o’clock</a:t>
            </a:r>
            <a:r>
              <a:rPr lang="es-MX" dirty="0" smtClean="0"/>
              <a:t>” Laura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smtClean="0"/>
              <a:t>Laura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working</a:t>
            </a:r>
            <a:r>
              <a:rPr lang="es-MX" u="sng" dirty="0" smtClean="0"/>
              <a:t> </a:t>
            </a:r>
            <a:r>
              <a:rPr lang="es-MX" u="sng" dirty="0" err="1" smtClean="0"/>
              <a:t>since</a:t>
            </a:r>
            <a:r>
              <a:rPr lang="es-MX" u="sng" dirty="0" smtClean="0"/>
              <a:t> </a:t>
            </a:r>
            <a:r>
              <a:rPr lang="es-MX" u="sng" dirty="0" err="1" smtClean="0"/>
              <a:t>seven</a:t>
            </a:r>
            <a:r>
              <a:rPr lang="es-MX" u="sng" dirty="0" smtClean="0"/>
              <a:t> </a:t>
            </a:r>
            <a:r>
              <a:rPr lang="es-MX" u="sng" dirty="0" err="1" smtClean="0"/>
              <a:t>o’clock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“I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reading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magazine </a:t>
            </a:r>
            <a:r>
              <a:rPr lang="es-MX" dirty="0" err="1" smtClean="0"/>
              <a:t>since</a:t>
            </a:r>
            <a:r>
              <a:rPr lang="es-MX" dirty="0" smtClean="0"/>
              <a:t> </a:t>
            </a:r>
            <a:r>
              <a:rPr lang="es-MX" dirty="0" err="1" smtClean="0"/>
              <a:t>early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Claudia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Claudia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reading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magazine </a:t>
            </a:r>
            <a:r>
              <a:rPr lang="es-MX" u="sng" dirty="0" err="1" smtClean="0"/>
              <a:t>since</a:t>
            </a:r>
            <a:r>
              <a:rPr lang="es-MX" u="sng" dirty="0" smtClean="0"/>
              <a:t> </a:t>
            </a:r>
            <a:r>
              <a:rPr lang="es-MX" u="sng" dirty="0" err="1" smtClean="0"/>
              <a:t>early</a:t>
            </a:r>
            <a:r>
              <a:rPr lang="es-MX" u="sng" dirty="0" smtClean="0"/>
              <a:t> in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morning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368297"/>
              </p:ext>
            </p:extLst>
          </p:nvPr>
        </p:nvGraphicFramePr>
        <p:xfrm>
          <a:off x="1722765" y="141556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Simple </a:t>
                      </a:r>
                      <a:r>
                        <a:rPr lang="es-MX" dirty="0" err="1" smtClean="0"/>
                        <a:t>Past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038479" y="2333685"/>
            <a:ext cx="72485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“He </a:t>
            </a:r>
            <a:r>
              <a:rPr lang="es-MX" b="1" dirty="0" err="1" smtClean="0"/>
              <a:t>washed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car </a:t>
            </a:r>
            <a:r>
              <a:rPr lang="es-MX" dirty="0" err="1" smtClean="0"/>
              <a:t>yesterday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smtClean="0"/>
              <a:t>Simple </a:t>
            </a:r>
            <a:r>
              <a:rPr lang="es-MX" dirty="0" err="1" smtClean="0"/>
              <a:t>Past</a:t>
            </a:r>
            <a:r>
              <a:rPr lang="es-MX" dirty="0" smtClean="0"/>
              <a:t> Tense (</a:t>
            </a:r>
            <a:r>
              <a:rPr lang="es-MX" dirty="0" err="1" smtClean="0"/>
              <a:t>washed</a:t>
            </a:r>
            <a:r>
              <a:rPr lang="es-MX" dirty="0" smtClean="0"/>
              <a:t>) </a:t>
            </a:r>
            <a:r>
              <a:rPr lang="es-MX" dirty="0" err="1"/>
              <a:t>usually</a:t>
            </a:r>
            <a:r>
              <a:rPr lang="es-MX" dirty="0"/>
              <a:t> </a:t>
            </a:r>
            <a:r>
              <a:rPr lang="es-MX" dirty="0" err="1"/>
              <a:t>changes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Tense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washed</a:t>
            </a:r>
            <a:r>
              <a:rPr lang="es-MX" dirty="0" smtClean="0"/>
              <a:t>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smtClean="0"/>
              <a:t>he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washed</a:t>
            </a:r>
            <a:r>
              <a:rPr lang="es-MX" b="1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car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day</a:t>
            </a:r>
            <a:r>
              <a:rPr lang="es-MX" dirty="0" smtClean="0"/>
              <a:t> </a:t>
            </a:r>
            <a:r>
              <a:rPr lang="es-MX" dirty="0" err="1" smtClean="0"/>
              <a:t>before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r>
              <a:rPr lang="es-MX" dirty="0" smtClean="0"/>
              <a:t>“I </a:t>
            </a:r>
            <a:r>
              <a:rPr lang="es-MX" b="1" dirty="0" err="1" smtClean="0"/>
              <a:t>arrived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airport</a:t>
            </a:r>
            <a:r>
              <a:rPr lang="es-MX" dirty="0" smtClean="0"/>
              <a:t> at 8:00”</a:t>
            </a:r>
          </a:p>
          <a:p>
            <a:endParaRPr lang="es-MX" dirty="0"/>
          </a:p>
          <a:p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arrived</a:t>
            </a:r>
            <a:r>
              <a:rPr lang="es-MX" b="1" dirty="0" smtClean="0"/>
              <a:t> </a:t>
            </a:r>
            <a:r>
              <a:rPr lang="es-MX" dirty="0" smtClean="0"/>
              <a:t>at 8:00” 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6163" y="1914526"/>
            <a:ext cx="1157287" cy="1042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4267200"/>
            <a:ext cx="2052892" cy="145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(Simple </a:t>
            </a:r>
            <a:r>
              <a:rPr lang="es-MX" dirty="0" err="1" smtClean="0"/>
              <a:t>Past-Past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).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Sheyla</a:t>
            </a:r>
            <a:r>
              <a:rPr lang="es-MX" dirty="0" smtClean="0"/>
              <a:t> </a:t>
            </a:r>
            <a:r>
              <a:rPr lang="es-MX" dirty="0" err="1" smtClean="0"/>
              <a:t>studied</a:t>
            </a:r>
            <a:r>
              <a:rPr lang="es-MX" dirty="0" smtClean="0"/>
              <a:t> </a:t>
            </a:r>
            <a:r>
              <a:rPr lang="es-MX" dirty="0" err="1" smtClean="0"/>
              <a:t>Japanese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five</a:t>
            </a:r>
            <a:r>
              <a:rPr lang="es-MX" dirty="0" smtClean="0"/>
              <a:t> </a:t>
            </a:r>
            <a:r>
              <a:rPr lang="es-MX" dirty="0" err="1" smtClean="0"/>
              <a:t>years</a:t>
            </a:r>
            <a:r>
              <a:rPr lang="es-MX" dirty="0" smtClean="0"/>
              <a:t>” Mario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2. 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stay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party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entire</a:t>
            </a:r>
            <a:r>
              <a:rPr lang="es-MX" dirty="0" smtClean="0"/>
              <a:t> time”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talked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phone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thirty</a:t>
            </a:r>
            <a:r>
              <a:rPr lang="es-MX" dirty="0" smtClean="0"/>
              <a:t> minutes”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mother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brother</a:t>
            </a:r>
            <a:r>
              <a:rPr lang="es-MX" dirty="0" smtClean="0"/>
              <a:t> </a:t>
            </a:r>
            <a:r>
              <a:rPr lang="es-MX" dirty="0" err="1" smtClean="0"/>
              <a:t>went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</a:t>
            </a:r>
            <a:r>
              <a:rPr lang="es-MX" dirty="0" err="1" smtClean="0"/>
              <a:t>school</a:t>
            </a:r>
            <a:r>
              <a:rPr lang="es-MX" dirty="0" smtClean="0"/>
              <a:t> as me” Lisa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“I </a:t>
            </a:r>
            <a:r>
              <a:rPr lang="es-MX" dirty="0" err="1" smtClean="0"/>
              <a:t>was</a:t>
            </a:r>
            <a:r>
              <a:rPr lang="es-MX" dirty="0" smtClean="0"/>
              <a:t> a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shy</a:t>
            </a:r>
            <a:r>
              <a:rPr lang="es-MX" dirty="0" smtClean="0"/>
              <a:t> </a:t>
            </a:r>
            <a:r>
              <a:rPr lang="es-MX" dirty="0" err="1" smtClean="0"/>
              <a:t>child</a:t>
            </a:r>
            <a:r>
              <a:rPr lang="es-MX" dirty="0" smtClean="0"/>
              <a:t>” Carmen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Sheyla</a:t>
            </a:r>
            <a:r>
              <a:rPr lang="es-MX" dirty="0" smtClean="0"/>
              <a:t> </a:t>
            </a:r>
            <a:r>
              <a:rPr lang="es-MX" dirty="0" err="1" smtClean="0"/>
              <a:t>studied</a:t>
            </a:r>
            <a:r>
              <a:rPr lang="es-MX" dirty="0" smtClean="0"/>
              <a:t> </a:t>
            </a:r>
            <a:r>
              <a:rPr lang="es-MX" dirty="0" err="1" smtClean="0"/>
              <a:t>Japanese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five</a:t>
            </a:r>
            <a:r>
              <a:rPr lang="es-MX" dirty="0" smtClean="0"/>
              <a:t> </a:t>
            </a:r>
            <a:r>
              <a:rPr lang="es-MX" dirty="0" err="1" smtClean="0"/>
              <a:t>years</a:t>
            </a:r>
            <a:r>
              <a:rPr lang="es-MX" dirty="0" smtClean="0"/>
              <a:t>” Mario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Mario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Sheyla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studied</a:t>
            </a:r>
            <a:r>
              <a:rPr lang="es-MX" u="sng" dirty="0" smtClean="0"/>
              <a:t> </a:t>
            </a:r>
            <a:r>
              <a:rPr lang="es-MX" u="sng" dirty="0" err="1" smtClean="0"/>
              <a:t>Japanese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five</a:t>
            </a:r>
            <a:r>
              <a:rPr lang="es-MX" u="sng" dirty="0" smtClean="0"/>
              <a:t> </a:t>
            </a:r>
            <a:r>
              <a:rPr lang="es-MX" u="sng" dirty="0" err="1" smtClean="0"/>
              <a:t>years</a:t>
            </a:r>
            <a:endParaRPr lang="es-MX" u="sng" dirty="0"/>
          </a:p>
          <a:p>
            <a:r>
              <a:rPr lang="es-MX" dirty="0"/>
              <a:t>2. 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did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stay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party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entire</a:t>
            </a:r>
            <a:r>
              <a:rPr lang="es-MX" dirty="0" smtClean="0"/>
              <a:t> time”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hadn’t</a:t>
            </a:r>
            <a:r>
              <a:rPr lang="es-MX" u="sng" dirty="0" smtClean="0"/>
              <a:t> </a:t>
            </a:r>
            <a:r>
              <a:rPr lang="es-MX" u="sng" dirty="0" err="1" smtClean="0"/>
              <a:t>stayed</a:t>
            </a:r>
            <a:r>
              <a:rPr lang="es-MX" u="sng" dirty="0" smtClean="0"/>
              <a:t> at </a:t>
            </a:r>
            <a:r>
              <a:rPr lang="es-MX" u="sng" dirty="0" err="1" smtClean="0"/>
              <a:t>the´party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entire</a:t>
            </a:r>
            <a:r>
              <a:rPr lang="es-MX" u="sng" dirty="0" smtClean="0"/>
              <a:t> time</a:t>
            </a:r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talked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phone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thirty</a:t>
            </a:r>
            <a:r>
              <a:rPr lang="es-MX" dirty="0" smtClean="0"/>
              <a:t> minutes”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mother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My</a:t>
            </a:r>
            <a:r>
              <a:rPr lang="es-MX" u="sng" dirty="0" smtClean="0"/>
              <a:t> </a:t>
            </a:r>
            <a:r>
              <a:rPr lang="es-MX" u="sng" dirty="0" err="1" smtClean="0"/>
              <a:t>mother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/>
              <a:t>t</a:t>
            </a:r>
            <a:r>
              <a:rPr lang="es-MX" u="sng" dirty="0" err="1" smtClean="0"/>
              <a:t>alked</a:t>
            </a:r>
            <a:r>
              <a:rPr lang="es-MX" u="sng" dirty="0" smtClean="0"/>
              <a:t> </a:t>
            </a:r>
            <a:r>
              <a:rPr lang="es-MX" u="sng" dirty="0" err="1" smtClean="0"/>
              <a:t>on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phone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thirty</a:t>
            </a:r>
            <a:r>
              <a:rPr lang="es-MX" u="sng" dirty="0" smtClean="0"/>
              <a:t> minutes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brother</a:t>
            </a:r>
            <a:r>
              <a:rPr lang="es-MX" dirty="0" smtClean="0"/>
              <a:t> </a:t>
            </a:r>
            <a:r>
              <a:rPr lang="es-MX" dirty="0" err="1" smtClean="0"/>
              <a:t>went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</a:t>
            </a:r>
            <a:r>
              <a:rPr lang="es-MX" dirty="0" err="1" smtClean="0"/>
              <a:t>school</a:t>
            </a:r>
            <a:r>
              <a:rPr lang="es-MX" dirty="0" smtClean="0"/>
              <a:t> as me” Lisa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smtClean="0"/>
              <a:t>Lisa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her</a:t>
            </a:r>
            <a:r>
              <a:rPr lang="es-MX" u="sng" dirty="0" smtClean="0"/>
              <a:t> </a:t>
            </a:r>
            <a:r>
              <a:rPr lang="es-MX" u="sng" dirty="0" err="1" smtClean="0"/>
              <a:t>brother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gone</a:t>
            </a:r>
            <a:r>
              <a:rPr lang="es-MX" u="sng" dirty="0" smtClean="0"/>
              <a:t> </a:t>
            </a:r>
            <a:r>
              <a:rPr lang="es-MX" u="sng" dirty="0" err="1" smtClean="0"/>
              <a:t>to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same</a:t>
            </a:r>
            <a:r>
              <a:rPr lang="es-MX" u="sng" dirty="0" smtClean="0"/>
              <a:t> </a:t>
            </a:r>
            <a:r>
              <a:rPr lang="es-MX" u="sng" dirty="0" err="1" smtClean="0"/>
              <a:t>school</a:t>
            </a:r>
            <a:r>
              <a:rPr lang="es-MX" u="sng" dirty="0" smtClean="0"/>
              <a:t> as </a:t>
            </a:r>
            <a:r>
              <a:rPr lang="es-MX" u="sng" dirty="0" err="1" smtClean="0"/>
              <a:t>her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“I </a:t>
            </a:r>
            <a:r>
              <a:rPr lang="es-MX" dirty="0" err="1" smtClean="0"/>
              <a:t>was</a:t>
            </a:r>
            <a:r>
              <a:rPr lang="es-MX" dirty="0" smtClean="0"/>
              <a:t> a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shy</a:t>
            </a:r>
            <a:r>
              <a:rPr lang="es-MX" dirty="0" smtClean="0"/>
              <a:t> </a:t>
            </a:r>
            <a:r>
              <a:rPr lang="es-MX" dirty="0" err="1" smtClean="0"/>
              <a:t>child</a:t>
            </a:r>
            <a:r>
              <a:rPr lang="es-MX" dirty="0" smtClean="0"/>
              <a:t>” Carmen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Carmen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a </a:t>
            </a:r>
            <a:r>
              <a:rPr lang="es-MX" u="sng" dirty="0" err="1" smtClean="0"/>
              <a:t>very</a:t>
            </a:r>
            <a:r>
              <a:rPr lang="es-MX" u="sng" dirty="0" smtClean="0"/>
              <a:t> </a:t>
            </a:r>
            <a:r>
              <a:rPr lang="es-MX" u="sng" dirty="0" err="1" smtClean="0"/>
              <a:t>shy</a:t>
            </a:r>
            <a:r>
              <a:rPr lang="es-MX" u="sng" dirty="0" smtClean="0"/>
              <a:t> </a:t>
            </a:r>
            <a:r>
              <a:rPr lang="es-MX" u="sng" dirty="0" err="1" smtClean="0"/>
              <a:t>child</a:t>
            </a:r>
            <a:endParaRPr lang="es-MX" u="sng" dirty="0"/>
          </a:p>
        </p:txBody>
      </p:sp>
    </p:spTree>
    <p:extLst>
      <p:ext uri="{BB962C8B-B14F-4D97-AF65-F5344CB8AC3E}">
        <p14:creationId xmlns:p14="http://schemas.microsoft.com/office/powerpoint/2010/main" val="16478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818395"/>
              </p:ext>
            </p:extLst>
          </p:nvPr>
        </p:nvGraphicFramePr>
        <p:xfrm>
          <a:off x="1845244" y="141556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09867" y="2246059"/>
            <a:ext cx="79057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were</a:t>
            </a:r>
            <a:r>
              <a:rPr lang="es-MX" b="1" dirty="0" smtClean="0"/>
              <a:t> </a:t>
            </a:r>
            <a:r>
              <a:rPr lang="es-MX" b="1" dirty="0" err="1" smtClean="0"/>
              <a:t>having</a:t>
            </a:r>
            <a:r>
              <a:rPr lang="es-MX" b="1" dirty="0" smtClean="0"/>
              <a:t> </a:t>
            </a:r>
            <a:r>
              <a:rPr lang="es-MX" dirty="0" smtClean="0"/>
              <a:t>a </a:t>
            </a:r>
            <a:r>
              <a:rPr lang="es-MX" dirty="0" err="1" smtClean="0"/>
              <a:t>meeting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 smtClean="0"/>
              <a:t>Past</a:t>
            </a:r>
            <a:r>
              <a:rPr lang="es-MX" dirty="0" smtClean="0"/>
              <a:t> Continuos tense (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) </a:t>
            </a:r>
            <a:r>
              <a:rPr lang="es-MX" dirty="0" err="1"/>
              <a:t>usually</a:t>
            </a:r>
            <a:r>
              <a:rPr lang="es-MX" dirty="0"/>
              <a:t> </a:t>
            </a:r>
            <a:r>
              <a:rPr lang="es-MX" dirty="0" err="1"/>
              <a:t>changes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Past</a:t>
            </a:r>
            <a:r>
              <a:rPr lang="es-MX" dirty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He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having</a:t>
            </a:r>
            <a:r>
              <a:rPr lang="es-MX" b="1" dirty="0" smtClean="0"/>
              <a:t> </a:t>
            </a:r>
            <a:r>
              <a:rPr lang="es-MX" dirty="0" smtClean="0"/>
              <a:t>a </a:t>
            </a:r>
            <a:r>
              <a:rPr lang="es-MX" dirty="0" err="1" smtClean="0"/>
              <a:t>meeting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</a:t>
            </a:r>
          </a:p>
          <a:p>
            <a:endParaRPr lang="es-MX" dirty="0" smtClean="0"/>
          </a:p>
          <a:p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were</a:t>
            </a:r>
            <a:r>
              <a:rPr lang="es-MX" b="1" dirty="0" smtClean="0"/>
              <a:t> </a:t>
            </a:r>
            <a:r>
              <a:rPr lang="es-MX" b="1" dirty="0" err="1" smtClean="0"/>
              <a:t>listening</a:t>
            </a:r>
            <a:r>
              <a:rPr lang="es-MX" b="1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CEO”</a:t>
            </a:r>
          </a:p>
          <a:p>
            <a:endParaRPr lang="es-MX" dirty="0"/>
          </a:p>
          <a:p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listening</a:t>
            </a:r>
            <a:r>
              <a:rPr lang="es-MX" b="1" dirty="0" smtClean="0"/>
              <a:t> </a:t>
            </a:r>
            <a:r>
              <a:rPr lang="es-MX" b="1" dirty="0" err="1" smtClean="0"/>
              <a:t>to</a:t>
            </a:r>
            <a:r>
              <a:rPr lang="es-MX" b="1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CEO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18"/>
          <a:stretch/>
        </p:blipFill>
        <p:spPr bwMode="auto">
          <a:xfrm>
            <a:off x="7196914" y="2172870"/>
            <a:ext cx="1263182" cy="748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" t="3571" r="4558" b="13514"/>
          <a:stretch/>
        </p:blipFill>
        <p:spPr bwMode="auto">
          <a:xfrm>
            <a:off x="5800724" y="4181474"/>
            <a:ext cx="1540445" cy="1625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Past</a:t>
            </a:r>
            <a:r>
              <a:rPr lang="es-MX" dirty="0" smtClean="0"/>
              <a:t> Continuos-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Continuos)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“Karla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waiting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us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bus </a:t>
            </a:r>
            <a:r>
              <a:rPr lang="es-MX" dirty="0" err="1" smtClean="0"/>
              <a:t>station</a:t>
            </a:r>
            <a:r>
              <a:rPr lang="es-MX" dirty="0" smtClean="0"/>
              <a:t> ” </a:t>
            </a:r>
            <a:r>
              <a:rPr lang="es-MX" dirty="0" err="1" smtClean="0"/>
              <a:t>Jessie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2.  </a:t>
            </a:r>
            <a:r>
              <a:rPr lang="es-MX" dirty="0" smtClean="0"/>
              <a:t>“I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e-mail </a:t>
            </a:r>
            <a:r>
              <a:rPr lang="es-MX" dirty="0" err="1" smtClean="0"/>
              <a:t>yesterday</a:t>
            </a:r>
            <a:r>
              <a:rPr lang="es-MX" dirty="0" smtClean="0"/>
              <a:t> </a:t>
            </a:r>
            <a:r>
              <a:rPr lang="es-MX" dirty="0" err="1" smtClean="0"/>
              <a:t>afternoon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 lunch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cafeteria</a:t>
            </a:r>
            <a:r>
              <a:rPr lang="es-MX" dirty="0" smtClean="0"/>
              <a:t>” </a:t>
            </a:r>
            <a:r>
              <a:rPr lang="es-MX" dirty="0" err="1" smtClean="0"/>
              <a:t>Hector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teacher</a:t>
            </a:r>
            <a:r>
              <a:rPr lang="es-MX" dirty="0" smtClean="0"/>
              <a:t>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grading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exams</a:t>
            </a:r>
            <a:r>
              <a:rPr lang="es-MX" dirty="0" smtClean="0"/>
              <a:t>” </a:t>
            </a:r>
            <a:r>
              <a:rPr lang="es-MX" dirty="0" err="1" smtClean="0"/>
              <a:t>Lety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“Lupita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listening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music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</a:t>
            </a:r>
            <a:r>
              <a:rPr lang="es-MX" dirty="0" err="1" smtClean="0"/>
              <a:t>Ivon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31017"/>
          <a:stretch/>
        </p:blipFill>
        <p:spPr>
          <a:xfrm>
            <a:off x="-1" y="0"/>
            <a:ext cx="9186415" cy="1271016"/>
          </a:xfrm>
          <a:prstGeom prst="rect">
            <a:avLst/>
          </a:prstGeom>
        </p:spPr>
      </p:pic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4" name="Imagen 3" descr="ESCUDO-CON-PLECA-LARGA-SIN-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8" name="7 Imagen"/>
          <p:cNvPicPr/>
          <p:nvPr/>
        </p:nvPicPr>
        <p:blipFill rotWithShape="1">
          <a:blip r:embed="rId7"/>
          <a:srcRect l="22591" t="18429" r="20677" b="5439"/>
          <a:stretch/>
        </p:blipFill>
        <p:spPr bwMode="auto">
          <a:xfrm>
            <a:off x="1289378" y="1664185"/>
            <a:ext cx="6787822" cy="4406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2876550" y="2238375"/>
            <a:ext cx="7810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1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“Karla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waiting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us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bus </a:t>
            </a:r>
            <a:r>
              <a:rPr lang="es-MX" dirty="0" err="1" smtClean="0"/>
              <a:t>station</a:t>
            </a:r>
            <a:r>
              <a:rPr lang="es-MX" dirty="0" smtClean="0"/>
              <a:t> ” </a:t>
            </a:r>
            <a:r>
              <a:rPr lang="es-MX" dirty="0" err="1" smtClean="0"/>
              <a:t>Jessie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Jessie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Karla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waiting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</a:t>
            </a:r>
            <a:r>
              <a:rPr lang="es-MX" u="sng" dirty="0" err="1" smtClean="0"/>
              <a:t>them</a:t>
            </a:r>
            <a:r>
              <a:rPr lang="es-MX" u="sng" dirty="0" smtClean="0"/>
              <a:t> at </a:t>
            </a:r>
            <a:r>
              <a:rPr lang="es-MX" u="sng" dirty="0" err="1" smtClean="0"/>
              <a:t>the</a:t>
            </a:r>
            <a:r>
              <a:rPr lang="es-MX" u="sng" dirty="0" smtClean="0"/>
              <a:t> bus </a:t>
            </a:r>
            <a:r>
              <a:rPr lang="es-MX" u="sng" dirty="0" err="1" smtClean="0"/>
              <a:t>station</a:t>
            </a:r>
            <a:endParaRPr lang="es-MX" u="sng" dirty="0"/>
          </a:p>
          <a:p>
            <a:r>
              <a:rPr lang="es-MX" dirty="0"/>
              <a:t>2.  </a:t>
            </a:r>
            <a:r>
              <a:rPr lang="es-MX" dirty="0" smtClean="0"/>
              <a:t>“I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writing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e-mail </a:t>
            </a:r>
            <a:r>
              <a:rPr lang="es-MX" dirty="0" err="1" smtClean="0"/>
              <a:t>yesterday</a:t>
            </a:r>
            <a:r>
              <a:rPr lang="es-MX" dirty="0" smtClean="0"/>
              <a:t> </a:t>
            </a:r>
            <a:r>
              <a:rPr lang="es-MX" dirty="0" err="1" smtClean="0"/>
              <a:t>afternoon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he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writing</a:t>
            </a:r>
            <a:r>
              <a:rPr lang="es-MX" u="sng" dirty="0" smtClean="0"/>
              <a:t> </a:t>
            </a:r>
            <a:r>
              <a:rPr lang="es-MX" u="sng" dirty="0" err="1" smtClean="0"/>
              <a:t>an</a:t>
            </a:r>
            <a:r>
              <a:rPr lang="es-MX" u="sng" dirty="0" smtClean="0"/>
              <a:t> e-mail </a:t>
            </a:r>
            <a:r>
              <a:rPr lang="es-MX" u="sng" dirty="0" err="1" smtClean="0"/>
              <a:t>yesterday</a:t>
            </a:r>
            <a:r>
              <a:rPr lang="es-MX" u="sng" dirty="0" smtClean="0"/>
              <a:t> </a:t>
            </a:r>
            <a:r>
              <a:rPr lang="es-MX" u="sng" dirty="0" err="1" smtClean="0"/>
              <a:t>afternoon</a:t>
            </a:r>
            <a:endParaRPr lang="es-MX" u="sng" dirty="0" smtClean="0"/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were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 lunch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cafeteria</a:t>
            </a:r>
            <a:r>
              <a:rPr lang="es-MX" dirty="0" smtClean="0"/>
              <a:t>” </a:t>
            </a:r>
            <a:r>
              <a:rPr lang="es-MX" dirty="0" err="1" smtClean="0"/>
              <a:t>Hector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Hector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having</a:t>
            </a:r>
            <a:r>
              <a:rPr lang="es-MX" u="sng" dirty="0" smtClean="0"/>
              <a:t> lunch at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cafeteria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teacher</a:t>
            </a:r>
            <a:r>
              <a:rPr lang="es-MX" dirty="0" smtClean="0"/>
              <a:t>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grading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exams</a:t>
            </a:r>
            <a:r>
              <a:rPr lang="es-MX" dirty="0" smtClean="0"/>
              <a:t>” </a:t>
            </a:r>
            <a:r>
              <a:rPr lang="es-MX" dirty="0" err="1" smtClean="0"/>
              <a:t>Lety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err="1" smtClean="0"/>
              <a:t>Lety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teacher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grading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exams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“Lupita </a:t>
            </a:r>
            <a:r>
              <a:rPr lang="es-MX" dirty="0" err="1" smtClean="0"/>
              <a:t>was</a:t>
            </a:r>
            <a:r>
              <a:rPr lang="es-MX" dirty="0" smtClean="0"/>
              <a:t> </a:t>
            </a:r>
            <a:r>
              <a:rPr lang="es-MX" dirty="0" err="1" smtClean="0"/>
              <a:t>listening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music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morning</a:t>
            </a:r>
            <a:r>
              <a:rPr lang="es-MX" dirty="0" smtClean="0"/>
              <a:t>” </a:t>
            </a:r>
            <a:r>
              <a:rPr lang="es-MX" dirty="0" err="1" smtClean="0"/>
              <a:t>Ivon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Ivon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Lupita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listening</a:t>
            </a:r>
            <a:r>
              <a:rPr lang="es-MX" u="sng" dirty="0" smtClean="0"/>
              <a:t> </a:t>
            </a:r>
            <a:r>
              <a:rPr lang="es-MX" u="sng" dirty="0" err="1" smtClean="0"/>
              <a:t>to</a:t>
            </a:r>
            <a:r>
              <a:rPr lang="es-MX" u="sng" dirty="0" smtClean="0"/>
              <a:t> </a:t>
            </a:r>
            <a:r>
              <a:rPr lang="es-MX" u="sng" dirty="0" err="1" smtClean="0"/>
              <a:t>music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morning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08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239152"/>
              </p:ext>
            </p:extLst>
          </p:nvPr>
        </p:nvGraphicFramePr>
        <p:xfrm>
          <a:off x="1845244" y="141556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endParaRPr lang="es-MX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709867" y="2246059"/>
            <a:ext cx="79057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“Adriana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studied</a:t>
            </a:r>
            <a:r>
              <a:rPr lang="es-MX" b="1" dirty="0" smtClean="0"/>
              <a:t> </a:t>
            </a:r>
            <a:r>
              <a:rPr lang="es-MX" dirty="0" smtClean="0"/>
              <a:t>English </a:t>
            </a:r>
            <a:r>
              <a:rPr lang="es-MX" dirty="0" err="1" smtClean="0"/>
              <a:t>before</a:t>
            </a:r>
            <a:r>
              <a:rPr lang="es-MX" dirty="0" smtClean="0"/>
              <a:t> ” He </a:t>
            </a:r>
            <a:r>
              <a:rPr lang="es-MX" dirty="0" err="1" smtClean="0"/>
              <a:t>said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Tense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studied</a:t>
            </a:r>
            <a:r>
              <a:rPr lang="es-MX" dirty="0" smtClean="0"/>
              <a:t>)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change</a:t>
            </a:r>
            <a:r>
              <a:rPr lang="es-MX" dirty="0" smtClean="0"/>
              <a:t> and </a:t>
            </a:r>
            <a:r>
              <a:rPr lang="es-MX" dirty="0" err="1" smtClean="0"/>
              <a:t>remain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tense,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(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studied</a:t>
            </a:r>
            <a:r>
              <a:rPr lang="es-MX" dirty="0" smtClean="0"/>
              <a:t>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He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smtClean="0"/>
              <a:t>Adriana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studied</a:t>
            </a:r>
            <a:r>
              <a:rPr lang="es-MX" b="1" dirty="0" smtClean="0"/>
              <a:t> </a:t>
            </a:r>
            <a:r>
              <a:rPr lang="es-MX" dirty="0" smtClean="0"/>
              <a:t>English </a:t>
            </a:r>
            <a:r>
              <a:rPr lang="es-MX" dirty="0" err="1" smtClean="0"/>
              <a:t>before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 </a:t>
            </a:r>
          </a:p>
          <a:p>
            <a:endParaRPr lang="es-MX" dirty="0" smtClean="0"/>
          </a:p>
          <a:p>
            <a:r>
              <a:rPr lang="es-MX" dirty="0" smtClean="0"/>
              <a:t>“Cristina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never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opera </a:t>
            </a:r>
            <a:r>
              <a:rPr lang="es-MX" dirty="0" err="1" smtClean="0"/>
              <a:t>before</a:t>
            </a:r>
            <a:r>
              <a:rPr lang="es-MX" dirty="0" smtClean="0"/>
              <a:t> </a:t>
            </a:r>
            <a:r>
              <a:rPr lang="es-MX" dirty="0" err="1" smtClean="0"/>
              <a:t>last</a:t>
            </a:r>
            <a:r>
              <a:rPr lang="es-MX" dirty="0" smtClean="0"/>
              <a:t> </a:t>
            </a:r>
            <a:r>
              <a:rPr lang="es-MX" dirty="0" err="1" smtClean="0"/>
              <a:t>night</a:t>
            </a:r>
            <a:r>
              <a:rPr lang="es-MX" dirty="0" smtClean="0"/>
              <a:t>”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sister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sister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never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opera </a:t>
            </a:r>
            <a:r>
              <a:rPr lang="es-MX" dirty="0" err="1" smtClean="0"/>
              <a:t>before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previous</a:t>
            </a:r>
            <a:r>
              <a:rPr lang="es-MX" dirty="0" smtClean="0"/>
              <a:t> </a:t>
            </a:r>
            <a:r>
              <a:rPr lang="es-MX" dirty="0" err="1" smtClean="0"/>
              <a:t>night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88" y="2210090"/>
            <a:ext cx="852487" cy="63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8" r="6455"/>
          <a:stretch/>
        </p:blipFill>
        <p:spPr bwMode="auto">
          <a:xfrm>
            <a:off x="7686675" y="4229101"/>
            <a:ext cx="924039" cy="101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Perfect-Past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) 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car </a:t>
            </a:r>
            <a:r>
              <a:rPr lang="es-MX" dirty="0" err="1" smtClean="0"/>
              <a:t>for</a:t>
            </a:r>
            <a:r>
              <a:rPr lang="es-MX" dirty="0" smtClean="0"/>
              <a:t> ten </a:t>
            </a:r>
            <a:r>
              <a:rPr lang="es-MX" dirty="0" err="1" smtClean="0"/>
              <a:t>years</a:t>
            </a:r>
            <a:r>
              <a:rPr lang="es-MX" dirty="0" smtClean="0"/>
              <a:t>” Jimmy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never</a:t>
            </a:r>
            <a:r>
              <a:rPr lang="es-MX" dirty="0" smtClean="0"/>
              <a:t> </a:t>
            </a:r>
            <a:r>
              <a:rPr lang="es-MX" dirty="0" err="1" smtClean="0"/>
              <a:t>seen</a:t>
            </a:r>
            <a:r>
              <a:rPr lang="es-MX" dirty="0" smtClean="0"/>
              <a:t> a </a:t>
            </a:r>
            <a:r>
              <a:rPr lang="es-MX" dirty="0" err="1" smtClean="0"/>
              <a:t>bear</a:t>
            </a:r>
            <a:r>
              <a:rPr lang="es-MX" dirty="0" smtClean="0"/>
              <a:t> </a:t>
            </a:r>
            <a:r>
              <a:rPr lang="es-MX" dirty="0" err="1" smtClean="0"/>
              <a:t>before</a:t>
            </a:r>
            <a:r>
              <a:rPr lang="es-MX" dirty="0" smtClean="0"/>
              <a:t>” </a:t>
            </a:r>
            <a:r>
              <a:rPr lang="es-MX" dirty="0" err="1" smtClean="0"/>
              <a:t>Meli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“George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repaired</a:t>
            </a:r>
            <a:r>
              <a:rPr lang="es-MX" dirty="0" smtClean="0"/>
              <a:t> </a:t>
            </a:r>
            <a:r>
              <a:rPr lang="es-MX" dirty="0" err="1" smtClean="0"/>
              <a:t>many</a:t>
            </a:r>
            <a:r>
              <a:rPr lang="es-MX" dirty="0" smtClean="0"/>
              <a:t> cars </a:t>
            </a:r>
            <a:r>
              <a:rPr lang="es-MX" dirty="0" err="1" smtClean="0"/>
              <a:t>before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“He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mother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bought</a:t>
            </a:r>
            <a:r>
              <a:rPr lang="es-MX" dirty="0" smtClean="0"/>
              <a:t> 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dress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mall</a:t>
            </a:r>
            <a:r>
              <a:rPr lang="es-MX" dirty="0" smtClean="0"/>
              <a:t> ” Mario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hadn’t</a:t>
            </a:r>
            <a:r>
              <a:rPr lang="es-MX" dirty="0" smtClean="0"/>
              <a:t> </a:t>
            </a:r>
            <a:r>
              <a:rPr lang="es-MX" dirty="0" err="1" smtClean="0"/>
              <a:t>prepared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dinner</a:t>
            </a:r>
            <a:r>
              <a:rPr lang="es-MX" dirty="0" smtClean="0"/>
              <a:t> </a:t>
            </a:r>
            <a:r>
              <a:rPr lang="es-MX" dirty="0" err="1" smtClean="0"/>
              <a:t>yet</a:t>
            </a:r>
            <a:r>
              <a:rPr lang="es-MX" dirty="0" smtClean="0"/>
              <a:t>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parents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this</a:t>
            </a:r>
            <a:r>
              <a:rPr lang="es-MX" dirty="0" smtClean="0"/>
              <a:t> car </a:t>
            </a:r>
            <a:r>
              <a:rPr lang="es-MX" dirty="0" err="1" smtClean="0"/>
              <a:t>for</a:t>
            </a:r>
            <a:r>
              <a:rPr lang="es-MX" dirty="0" smtClean="0"/>
              <a:t> ten </a:t>
            </a:r>
            <a:r>
              <a:rPr lang="es-MX" dirty="0" err="1" smtClean="0"/>
              <a:t>years</a:t>
            </a:r>
            <a:r>
              <a:rPr lang="es-MX" dirty="0" smtClean="0"/>
              <a:t>” Jimmy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smtClean="0"/>
              <a:t>Jimmy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car </a:t>
            </a:r>
            <a:r>
              <a:rPr lang="es-MX" u="sng" dirty="0" err="1" smtClean="0"/>
              <a:t>for</a:t>
            </a:r>
            <a:r>
              <a:rPr lang="es-MX" u="sng" dirty="0" smtClean="0"/>
              <a:t> ten </a:t>
            </a:r>
            <a:r>
              <a:rPr lang="es-MX" u="sng" dirty="0" err="1" smtClean="0"/>
              <a:t>years</a:t>
            </a:r>
            <a:endParaRPr lang="es-MX" u="sng" dirty="0" smtClean="0"/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never</a:t>
            </a:r>
            <a:r>
              <a:rPr lang="es-MX" dirty="0" smtClean="0"/>
              <a:t> </a:t>
            </a:r>
            <a:r>
              <a:rPr lang="es-MX" dirty="0" err="1" smtClean="0"/>
              <a:t>seen</a:t>
            </a:r>
            <a:r>
              <a:rPr lang="es-MX" dirty="0" smtClean="0"/>
              <a:t> a </a:t>
            </a:r>
            <a:r>
              <a:rPr lang="es-MX" dirty="0" err="1" smtClean="0"/>
              <a:t>bear</a:t>
            </a:r>
            <a:r>
              <a:rPr lang="es-MX" dirty="0" smtClean="0"/>
              <a:t> </a:t>
            </a:r>
            <a:r>
              <a:rPr lang="es-MX" dirty="0" err="1" smtClean="0"/>
              <a:t>before</a:t>
            </a:r>
            <a:r>
              <a:rPr lang="es-MX" dirty="0" smtClean="0"/>
              <a:t>” </a:t>
            </a:r>
            <a:r>
              <a:rPr lang="es-MX" dirty="0" err="1" smtClean="0"/>
              <a:t>Meli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Meli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never</a:t>
            </a:r>
            <a:r>
              <a:rPr lang="es-MX" u="sng" dirty="0" smtClean="0"/>
              <a:t> </a:t>
            </a:r>
            <a:r>
              <a:rPr lang="es-MX" u="sng" dirty="0" err="1" smtClean="0"/>
              <a:t>seen</a:t>
            </a:r>
            <a:r>
              <a:rPr lang="es-MX" u="sng" dirty="0" smtClean="0"/>
              <a:t> a </a:t>
            </a:r>
            <a:r>
              <a:rPr lang="es-MX" u="sng" dirty="0" err="1" smtClean="0"/>
              <a:t>bear</a:t>
            </a:r>
            <a:r>
              <a:rPr lang="es-MX" u="sng" dirty="0" smtClean="0"/>
              <a:t> </a:t>
            </a:r>
            <a:r>
              <a:rPr lang="es-MX" u="sng" dirty="0" err="1" smtClean="0"/>
              <a:t>before</a:t>
            </a:r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“George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repaired</a:t>
            </a:r>
            <a:r>
              <a:rPr lang="es-MX" dirty="0" smtClean="0"/>
              <a:t> </a:t>
            </a:r>
            <a:r>
              <a:rPr lang="es-MX" dirty="0" err="1" smtClean="0"/>
              <a:t>many</a:t>
            </a:r>
            <a:r>
              <a:rPr lang="es-MX" dirty="0" smtClean="0"/>
              <a:t> cars </a:t>
            </a:r>
            <a:r>
              <a:rPr lang="es-MX" dirty="0" err="1" smtClean="0"/>
              <a:t>before</a:t>
            </a:r>
            <a:r>
              <a:rPr lang="es-MX" dirty="0" smtClean="0"/>
              <a:t>” 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George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repaired</a:t>
            </a:r>
            <a:r>
              <a:rPr lang="es-MX" u="sng" dirty="0" smtClean="0"/>
              <a:t> </a:t>
            </a:r>
            <a:r>
              <a:rPr lang="es-MX" u="sng" dirty="0" err="1" smtClean="0"/>
              <a:t>many</a:t>
            </a:r>
            <a:r>
              <a:rPr lang="es-MX" u="sng" dirty="0" smtClean="0"/>
              <a:t> cars </a:t>
            </a:r>
            <a:r>
              <a:rPr lang="es-MX" u="sng" dirty="0" err="1" smtClean="0"/>
              <a:t>before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mother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bought</a:t>
            </a:r>
            <a:r>
              <a:rPr lang="es-MX" dirty="0" smtClean="0"/>
              <a:t> 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dress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mall</a:t>
            </a:r>
            <a:r>
              <a:rPr lang="es-MX" dirty="0" smtClean="0"/>
              <a:t> ” Mario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smtClean="0"/>
              <a:t>Mario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his</a:t>
            </a:r>
            <a:r>
              <a:rPr lang="es-MX" u="sng" dirty="0" smtClean="0"/>
              <a:t> </a:t>
            </a:r>
            <a:r>
              <a:rPr lang="es-MX" u="sng" dirty="0" err="1" smtClean="0"/>
              <a:t>mother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bought</a:t>
            </a:r>
            <a:r>
              <a:rPr lang="es-MX" u="sng" dirty="0" smtClean="0"/>
              <a:t> </a:t>
            </a:r>
            <a:r>
              <a:rPr lang="es-MX" u="sng" dirty="0" err="1" smtClean="0"/>
              <a:t>her</a:t>
            </a:r>
            <a:r>
              <a:rPr lang="es-MX" u="sng" dirty="0" smtClean="0"/>
              <a:t> </a:t>
            </a:r>
            <a:r>
              <a:rPr lang="es-MX" u="sng" dirty="0" err="1" smtClean="0"/>
              <a:t>dress</a:t>
            </a:r>
            <a:r>
              <a:rPr lang="es-MX" u="sng" dirty="0" smtClean="0"/>
              <a:t> in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mall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hadn’t</a:t>
            </a:r>
            <a:r>
              <a:rPr lang="es-MX" dirty="0" smtClean="0"/>
              <a:t> </a:t>
            </a:r>
            <a:r>
              <a:rPr lang="es-MX" dirty="0" err="1" smtClean="0"/>
              <a:t>prepared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dinner</a:t>
            </a:r>
            <a:r>
              <a:rPr lang="es-MX" dirty="0" smtClean="0"/>
              <a:t> </a:t>
            </a:r>
            <a:r>
              <a:rPr lang="es-MX" dirty="0" err="1" smtClean="0"/>
              <a:t>yet</a:t>
            </a:r>
            <a:r>
              <a:rPr lang="es-MX" dirty="0" smtClean="0"/>
              <a:t>”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parents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My</a:t>
            </a:r>
            <a:r>
              <a:rPr lang="es-MX" u="sng" dirty="0" smtClean="0"/>
              <a:t> </a:t>
            </a:r>
            <a:r>
              <a:rPr lang="es-MX" u="sng" dirty="0" err="1" smtClean="0"/>
              <a:t>parents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hadn’t</a:t>
            </a:r>
            <a:r>
              <a:rPr lang="es-MX" u="sng" dirty="0" smtClean="0"/>
              <a:t> </a:t>
            </a:r>
            <a:r>
              <a:rPr lang="es-MX" u="sng" dirty="0" err="1" smtClean="0"/>
              <a:t>prepared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dinner</a:t>
            </a:r>
            <a:r>
              <a:rPr lang="es-MX" u="sng" dirty="0" smtClean="0"/>
              <a:t> </a:t>
            </a:r>
            <a:r>
              <a:rPr lang="es-MX" u="sng" dirty="0" err="1" smtClean="0"/>
              <a:t>yet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78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271547"/>
              </p:ext>
            </p:extLst>
          </p:nvPr>
        </p:nvGraphicFramePr>
        <p:xfrm>
          <a:off x="1722765" y="141556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Past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Perfect</a:t>
                      </a:r>
                      <a:r>
                        <a:rPr lang="es-MX" dirty="0" smtClean="0"/>
                        <a:t> Continuos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09867" y="2246059"/>
            <a:ext cx="79057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“He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waiting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two</a:t>
            </a:r>
            <a:r>
              <a:rPr lang="es-MX" dirty="0" smtClean="0"/>
              <a:t> </a:t>
            </a:r>
            <a:r>
              <a:rPr lang="es-MX" dirty="0" err="1" smtClean="0"/>
              <a:t>hours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 </a:t>
            </a:r>
            <a:r>
              <a:rPr lang="es-MX" dirty="0" smtClean="0"/>
              <a:t>Tense </a:t>
            </a:r>
            <a:r>
              <a:rPr lang="es-MX" dirty="0"/>
              <a:t>(</a:t>
            </a:r>
            <a:r>
              <a:rPr lang="es-MX" dirty="0" err="1"/>
              <a:t>had</a:t>
            </a:r>
            <a:r>
              <a:rPr lang="es-MX" dirty="0"/>
              <a:t> </a:t>
            </a:r>
            <a:r>
              <a:rPr lang="es-MX" dirty="0" err="1"/>
              <a:t>been</a:t>
            </a:r>
            <a:r>
              <a:rPr lang="es-MX" dirty="0"/>
              <a:t> </a:t>
            </a:r>
            <a:r>
              <a:rPr lang="es-MX" dirty="0" err="1"/>
              <a:t>waiting</a:t>
            </a:r>
            <a:r>
              <a:rPr lang="es-MX" dirty="0"/>
              <a:t> )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change</a:t>
            </a:r>
            <a:r>
              <a:rPr lang="es-MX" dirty="0" smtClean="0"/>
              <a:t> and </a:t>
            </a:r>
            <a:r>
              <a:rPr lang="es-MX" dirty="0" err="1" smtClean="0"/>
              <a:t>remain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tense, 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</a:t>
            </a:r>
            <a:r>
              <a:rPr lang="es-MX" dirty="0"/>
              <a:t>Continuos (</a:t>
            </a:r>
            <a:r>
              <a:rPr lang="es-MX" dirty="0" err="1"/>
              <a:t>had</a:t>
            </a:r>
            <a:r>
              <a:rPr lang="es-MX" dirty="0"/>
              <a:t> </a:t>
            </a:r>
            <a:r>
              <a:rPr lang="es-MX" dirty="0" err="1"/>
              <a:t>been</a:t>
            </a:r>
            <a:r>
              <a:rPr lang="es-MX" dirty="0"/>
              <a:t> </a:t>
            </a:r>
            <a:r>
              <a:rPr lang="es-MX" dirty="0" err="1"/>
              <a:t>waiting</a:t>
            </a:r>
            <a:r>
              <a:rPr lang="es-MX" dirty="0"/>
              <a:t> 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smtClean="0"/>
              <a:t>he</a:t>
            </a:r>
            <a:r>
              <a:rPr lang="es-MX" dirty="0" smtClean="0"/>
              <a:t> </a:t>
            </a:r>
            <a:r>
              <a:rPr lang="es-MX" b="1" dirty="0" err="1"/>
              <a:t>had</a:t>
            </a:r>
            <a:r>
              <a:rPr lang="es-MX" b="1" dirty="0"/>
              <a:t> </a:t>
            </a:r>
            <a:r>
              <a:rPr lang="es-MX" b="1" dirty="0" err="1"/>
              <a:t>been</a:t>
            </a:r>
            <a:r>
              <a:rPr lang="es-MX" b="1" dirty="0"/>
              <a:t> </a:t>
            </a:r>
            <a:r>
              <a:rPr lang="es-MX" b="1" dirty="0" err="1"/>
              <a:t>waiting</a:t>
            </a:r>
            <a:r>
              <a:rPr lang="es-MX" b="1" dirty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two</a:t>
            </a:r>
            <a:r>
              <a:rPr lang="es-MX" dirty="0" smtClean="0"/>
              <a:t> </a:t>
            </a:r>
            <a:r>
              <a:rPr lang="es-MX" dirty="0" err="1" smtClean="0"/>
              <a:t>hours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 </a:t>
            </a:r>
          </a:p>
          <a:p>
            <a:endParaRPr lang="es-MX" dirty="0" smtClean="0"/>
          </a:p>
          <a:p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b="1" dirty="0" err="1" smtClean="0"/>
              <a:t>had</a:t>
            </a:r>
            <a:r>
              <a:rPr lang="es-MX" b="1" dirty="0" smtClean="0"/>
              <a:t> </a:t>
            </a:r>
            <a:r>
              <a:rPr lang="es-MX" b="1" dirty="0" err="1" smtClean="0"/>
              <a:t>been</a:t>
            </a:r>
            <a:r>
              <a:rPr lang="es-MX" b="1" dirty="0" smtClean="0"/>
              <a:t> </a:t>
            </a:r>
            <a:r>
              <a:rPr lang="es-MX" b="1" dirty="0" err="1" smtClean="0"/>
              <a:t>talking</a:t>
            </a:r>
            <a:r>
              <a:rPr lang="es-MX" b="1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over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hour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teacher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endParaRPr lang="es-MX" dirty="0"/>
          </a:p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teacher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b="1" dirty="0" err="1" smtClean="0"/>
              <a:t>they</a:t>
            </a:r>
            <a:r>
              <a:rPr lang="es-MX" b="1" dirty="0"/>
              <a:t> </a:t>
            </a:r>
            <a:r>
              <a:rPr lang="es-MX" b="1" dirty="0" err="1"/>
              <a:t>had</a:t>
            </a:r>
            <a:r>
              <a:rPr lang="es-MX" b="1" dirty="0"/>
              <a:t> </a:t>
            </a:r>
            <a:r>
              <a:rPr lang="es-MX" b="1" dirty="0" err="1"/>
              <a:t>been</a:t>
            </a:r>
            <a:r>
              <a:rPr lang="es-MX" b="1" dirty="0"/>
              <a:t> </a:t>
            </a:r>
            <a:r>
              <a:rPr lang="es-MX" b="1" dirty="0" err="1"/>
              <a:t>talking</a:t>
            </a:r>
            <a:r>
              <a:rPr lang="es-MX" b="1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over</a:t>
            </a:r>
            <a:r>
              <a:rPr lang="es-MX" dirty="0"/>
              <a:t> </a:t>
            </a:r>
            <a:r>
              <a:rPr lang="es-MX" dirty="0" err="1"/>
              <a:t>an</a:t>
            </a:r>
            <a:r>
              <a:rPr lang="es-MX" dirty="0"/>
              <a:t> </a:t>
            </a:r>
            <a:r>
              <a:rPr lang="es-MX" dirty="0" err="1"/>
              <a:t>hour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761" y="2246059"/>
            <a:ext cx="576262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9" b="11389"/>
          <a:stretch/>
        </p:blipFill>
        <p:spPr bwMode="auto">
          <a:xfrm>
            <a:off x="6459326" y="4229100"/>
            <a:ext cx="2246722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 -</a:t>
            </a:r>
            <a:r>
              <a:rPr lang="es-MX" dirty="0" err="1" smtClean="0"/>
              <a:t>Past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 Continuos) 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“James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teaching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university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a </a:t>
            </a:r>
            <a:r>
              <a:rPr lang="es-MX" dirty="0" err="1" smtClean="0"/>
              <a:t>year</a:t>
            </a:r>
            <a:r>
              <a:rPr lang="es-MX" dirty="0" smtClean="0"/>
              <a:t>” </a:t>
            </a:r>
            <a:r>
              <a:rPr lang="es-MX" dirty="0" err="1" smtClean="0"/>
              <a:t>Fer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“I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studying</a:t>
            </a:r>
            <a:r>
              <a:rPr lang="es-MX" dirty="0" smtClean="0"/>
              <a:t> English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long</a:t>
            </a:r>
            <a:r>
              <a:rPr lang="es-MX" dirty="0" smtClean="0"/>
              <a:t>” Martha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manager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giving</a:t>
            </a:r>
            <a:r>
              <a:rPr lang="es-MX" dirty="0" smtClean="0"/>
              <a:t> a </a:t>
            </a:r>
            <a:r>
              <a:rPr lang="es-MX" dirty="0" err="1" smtClean="0"/>
              <a:t>talk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</a:t>
            </a:r>
            <a:r>
              <a:rPr lang="es-MX" dirty="0" err="1" smtClean="0"/>
              <a:t>hours</a:t>
            </a:r>
            <a:r>
              <a:rPr lang="es-MX" dirty="0" smtClean="0"/>
              <a:t>” </a:t>
            </a:r>
            <a:r>
              <a:rPr lang="es-MX" dirty="0" smtClean="0"/>
              <a:t>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girls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overeating</a:t>
            </a:r>
            <a:r>
              <a:rPr lang="es-MX" dirty="0" smtClean="0"/>
              <a:t> </a:t>
            </a:r>
            <a:r>
              <a:rPr lang="es-MX" dirty="0" err="1" smtClean="0"/>
              <a:t>last</a:t>
            </a:r>
            <a:r>
              <a:rPr lang="es-MX" dirty="0" smtClean="0"/>
              <a:t> Christmas” </a:t>
            </a:r>
            <a:r>
              <a:rPr lang="es-MX" dirty="0" err="1" smtClean="0"/>
              <a:t>Grandma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“He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exercising</a:t>
            </a:r>
            <a:r>
              <a:rPr lang="es-MX" dirty="0" smtClean="0"/>
              <a:t> so </a:t>
            </a:r>
            <a:r>
              <a:rPr lang="es-MX" dirty="0" err="1" smtClean="0"/>
              <a:t>hard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“James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teaching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university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a </a:t>
            </a:r>
            <a:r>
              <a:rPr lang="es-MX" dirty="0" err="1" smtClean="0"/>
              <a:t>year</a:t>
            </a:r>
            <a:r>
              <a:rPr lang="es-MX" dirty="0" smtClean="0"/>
              <a:t>” </a:t>
            </a:r>
            <a:r>
              <a:rPr lang="es-MX" dirty="0" err="1" smtClean="0"/>
              <a:t>Fer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err="1" smtClean="0"/>
              <a:t>Fer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that</a:t>
            </a:r>
            <a:r>
              <a:rPr lang="es-MX" u="sng" dirty="0" smtClean="0"/>
              <a:t> he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teaching</a:t>
            </a:r>
            <a:r>
              <a:rPr lang="es-MX" u="sng" dirty="0" smtClean="0"/>
              <a:t> at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university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more </a:t>
            </a:r>
            <a:r>
              <a:rPr lang="es-MX" u="sng" dirty="0" err="1" smtClean="0"/>
              <a:t>than</a:t>
            </a:r>
            <a:r>
              <a:rPr lang="es-MX" u="sng" dirty="0" smtClean="0"/>
              <a:t> a </a:t>
            </a:r>
            <a:r>
              <a:rPr lang="es-MX" u="sng" dirty="0" err="1" smtClean="0"/>
              <a:t>year</a:t>
            </a:r>
            <a:endParaRPr lang="es-MX" u="sng" dirty="0" smtClean="0"/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“I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studying</a:t>
            </a:r>
            <a:r>
              <a:rPr lang="es-MX" dirty="0" smtClean="0"/>
              <a:t> English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long</a:t>
            </a:r>
            <a:r>
              <a:rPr lang="es-MX" dirty="0" smtClean="0"/>
              <a:t>” Martha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Martha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not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studying</a:t>
            </a:r>
            <a:r>
              <a:rPr lang="es-MX" u="sng" dirty="0" smtClean="0"/>
              <a:t> English </a:t>
            </a:r>
            <a:r>
              <a:rPr lang="es-MX" u="sng" dirty="0" err="1" smtClean="0"/>
              <a:t>very</a:t>
            </a:r>
            <a:r>
              <a:rPr lang="es-MX" u="sng" dirty="0" smtClean="0"/>
              <a:t> </a:t>
            </a:r>
            <a:r>
              <a:rPr lang="es-MX" u="sng" dirty="0" err="1" smtClean="0"/>
              <a:t>long</a:t>
            </a:r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</a:t>
            </a:r>
            <a:r>
              <a:rPr lang="es-MX" dirty="0" err="1" smtClean="0"/>
              <a:t>The</a:t>
            </a:r>
            <a:r>
              <a:rPr lang="es-MX" dirty="0" smtClean="0"/>
              <a:t> manager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giving</a:t>
            </a:r>
            <a:r>
              <a:rPr lang="es-MX" dirty="0" smtClean="0"/>
              <a:t> a </a:t>
            </a:r>
            <a:r>
              <a:rPr lang="es-MX" dirty="0" err="1" smtClean="0"/>
              <a:t>talk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more </a:t>
            </a:r>
            <a:r>
              <a:rPr lang="es-MX" dirty="0" err="1" smtClean="0"/>
              <a:t>than</a:t>
            </a:r>
            <a:r>
              <a:rPr lang="es-MX" dirty="0" smtClean="0"/>
              <a:t> </a:t>
            </a:r>
            <a:r>
              <a:rPr lang="es-MX" dirty="0" err="1" smtClean="0"/>
              <a:t>three</a:t>
            </a:r>
            <a:r>
              <a:rPr lang="es-MX" dirty="0" smtClean="0"/>
              <a:t> </a:t>
            </a:r>
            <a:r>
              <a:rPr lang="es-MX" dirty="0" err="1" smtClean="0"/>
              <a:t>hours</a:t>
            </a:r>
            <a:r>
              <a:rPr lang="es-MX" dirty="0" smtClean="0"/>
              <a:t>” </a:t>
            </a:r>
            <a:r>
              <a:rPr lang="es-MX" dirty="0" smtClean="0"/>
              <a:t>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manager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giving</a:t>
            </a:r>
            <a:r>
              <a:rPr lang="es-MX" u="sng" dirty="0" smtClean="0"/>
              <a:t> a </a:t>
            </a:r>
            <a:r>
              <a:rPr lang="es-MX" u="sng" dirty="0" err="1" smtClean="0"/>
              <a:t>talk</a:t>
            </a:r>
            <a:r>
              <a:rPr lang="es-MX" u="sng" dirty="0" smtClean="0"/>
              <a:t> </a:t>
            </a:r>
            <a:r>
              <a:rPr lang="es-MX" u="sng" dirty="0" err="1" smtClean="0"/>
              <a:t>for</a:t>
            </a:r>
            <a:r>
              <a:rPr lang="es-MX" u="sng" dirty="0" smtClean="0"/>
              <a:t> more </a:t>
            </a:r>
            <a:r>
              <a:rPr lang="es-MX" u="sng" dirty="0" err="1" smtClean="0"/>
              <a:t>than</a:t>
            </a:r>
            <a:r>
              <a:rPr lang="es-MX" u="sng" dirty="0" smtClean="0"/>
              <a:t> </a:t>
            </a:r>
            <a:r>
              <a:rPr lang="es-MX" u="sng" dirty="0" err="1" smtClean="0"/>
              <a:t>three</a:t>
            </a:r>
            <a:r>
              <a:rPr lang="es-MX" u="sng" dirty="0" smtClean="0"/>
              <a:t> </a:t>
            </a:r>
            <a:r>
              <a:rPr lang="es-MX" u="sng" dirty="0" err="1" smtClean="0"/>
              <a:t>hours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girls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overeating</a:t>
            </a:r>
            <a:r>
              <a:rPr lang="es-MX" dirty="0" smtClean="0"/>
              <a:t> </a:t>
            </a:r>
            <a:r>
              <a:rPr lang="es-MX" dirty="0" err="1" smtClean="0"/>
              <a:t>last</a:t>
            </a:r>
            <a:r>
              <a:rPr lang="es-MX" dirty="0" smtClean="0"/>
              <a:t> Christmas” </a:t>
            </a:r>
            <a:r>
              <a:rPr lang="es-MX" dirty="0" err="1" smtClean="0"/>
              <a:t>Grandma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endParaRPr lang="es-MX" dirty="0"/>
          </a:p>
          <a:p>
            <a:r>
              <a:rPr lang="es-MX" u="sng" dirty="0" err="1" smtClean="0"/>
              <a:t>Grandma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all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girls</a:t>
            </a:r>
            <a:r>
              <a:rPr lang="es-MX" u="sng" dirty="0" smtClean="0"/>
              <a:t>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over</a:t>
            </a:r>
            <a:r>
              <a:rPr lang="es-MX" u="sng" dirty="0" err="1" smtClean="0"/>
              <a:t>eating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previous</a:t>
            </a:r>
            <a:r>
              <a:rPr lang="es-MX" u="sng" dirty="0" smtClean="0"/>
              <a:t> Christmas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“He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been</a:t>
            </a:r>
            <a:r>
              <a:rPr lang="es-MX" dirty="0" smtClean="0"/>
              <a:t> </a:t>
            </a:r>
            <a:r>
              <a:rPr lang="es-MX" dirty="0" err="1" smtClean="0"/>
              <a:t>exercising</a:t>
            </a:r>
            <a:r>
              <a:rPr lang="es-MX" dirty="0" smtClean="0"/>
              <a:t> so </a:t>
            </a:r>
            <a:r>
              <a:rPr lang="es-MX" dirty="0" err="1" smtClean="0"/>
              <a:t>hard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he </a:t>
            </a:r>
            <a:r>
              <a:rPr lang="es-MX" u="sng" dirty="0" err="1" smtClean="0"/>
              <a:t>had</a:t>
            </a:r>
            <a:r>
              <a:rPr lang="es-MX" u="sng" dirty="0" smtClean="0"/>
              <a:t> </a:t>
            </a:r>
            <a:r>
              <a:rPr lang="es-MX" u="sng" dirty="0" err="1" smtClean="0"/>
              <a:t>been</a:t>
            </a:r>
            <a:r>
              <a:rPr lang="es-MX" u="sng" dirty="0" smtClean="0"/>
              <a:t> </a:t>
            </a:r>
            <a:r>
              <a:rPr lang="es-MX" u="sng" dirty="0" err="1" smtClean="0"/>
              <a:t>exercising</a:t>
            </a:r>
            <a:r>
              <a:rPr lang="es-MX" u="sng" dirty="0" smtClean="0"/>
              <a:t> so </a:t>
            </a:r>
            <a:r>
              <a:rPr lang="es-MX" u="sng" dirty="0" err="1" smtClean="0"/>
              <a:t>hard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256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767679"/>
              </p:ext>
            </p:extLst>
          </p:nvPr>
        </p:nvGraphicFramePr>
        <p:xfrm>
          <a:off x="1722765" y="1472710"/>
          <a:ext cx="5495926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7963"/>
                <a:gridCol w="2747963"/>
              </a:tblGrid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DIRECT SPEECH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REPORTED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SPEECH</a:t>
                      </a:r>
                    </a:p>
                  </a:txBody>
                  <a:tcPr/>
                </a:tc>
              </a:tr>
              <a:tr h="228542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Will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Would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09867" y="2246059"/>
            <a:ext cx="79057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smtClean="0"/>
              <a:t>“</a:t>
            </a:r>
            <a:r>
              <a:rPr lang="es-MX" b="1" dirty="0" smtClean="0"/>
              <a:t>I </a:t>
            </a:r>
            <a:r>
              <a:rPr lang="es-MX" b="1" dirty="0" err="1" smtClean="0"/>
              <a:t>will</a:t>
            </a:r>
            <a:r>
              <a:rPr lang="es-MX" b="1" dirty="0" smtClean="0"/>
              <a:t> be </a:t>
            </a:r>
            <a:r>
              <a:rPr lang="es-MX" dirty="0" smtClean="0"/>
              <a:t>in </a:t>
            </a:r>
            <a:r>
              <a:rPr lang="es-MX" dirty="0" err="1" smtClean="0"/>
              <a:t>Mexico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Monday</a:t>
            </a:r>
            <a:r>
              <a:rPr lang="es-MX" dirty="0" smtClean="0"/>
              <a:t>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endParaRPr lang="es-MX" dirty="0"/>
          </a:p>
          <a:p>
            <a:r>
              <a:rPr lang="es-MX" dirty="0" err="1" smtClean="0"/>
              <a:t>When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modal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will</a:t>
            </a:r>
            <a:r>
              <a:rPr lang="es-MX" dirty="0" smtClean="0"/>
              <a:t> be)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change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modal </a:t>
            </a:r>
            <a:r>
              <a:rPr lang="es-MX" dirty="0" err="1" smtClean="0"/>
              <a:t>Would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would</a:t>
            </a:r>
            <a:r>
              <a:rPr lang="es-MX" dirty="0" smtClean="0"/>
              <a:t> be) </a:t>
            </a:r>
            <a:r>
              <a:rPr lang="es-MX" dirty="0"/>
              <a:t>in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;</a:t>
            </a:r>
          </a:p>
          <a:p>
            <a:endParaRPr lang="es-MX" dirty="0"/>
          </a:p>
          <a:p>
            <a:pPr marL="285750" indent="-285750">
              <a:buFont typeface="Arial" pitchFamily="34" charset="0"/>
              <a:buChar char="•"/>
            </a:pP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: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/>
              <a:t>said</a:t>
            </a:r>
            <a:r>
              <a:rPr lang="es-MX" dirty="0"/>
              <a:t> </a:t>
            </a:r>
            <a:r>
              <a:rPr lang="es-MX" dirty="0" err="1"/>
              <a:t>that</a:t>
            </a:r>
            <a:r>
              <a:rPr lang="es-MX" dirty="0"/>
              <a:t>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b="1" dirty="0" err="1" smtClean="0"/>
              <a:t>would</a:t>
            </a:r>
            <a:r>
              <a:rPr lang="es-MX" b="1" dirty="0" smtClean="0"/>
              <a:t> be </a:t>
            </a:r>
            <a:r>
              <a:rPr lang="es-MX" dirty="0" smtClean="0"/>
              <a:t>in </a:t>
            </a:r>
            <a:r>
              <a:rPr lang="es-MX" dirty="0" err="1" smtClean="0"/>
              <a:t>Mexico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Monday</a:t>
            </a:r>
            <a:endParaRPr lang="es-MX" dirty="0"/>
          </a:p>
          <a:p>
            <a:endParaRPr lang="es-MX" dirty="0"/>
          </a:p>
          <a:p>
            <a:r>
              <a:rPr lang="es-MX" dirty="0" err="1"/>
              <a:t>Example</a:t>
            </a:r>
            <a:r>
              <a:rPr lang="es-MX" dirty="0" smtClean="0"/>
              <a:t>: </a:t>
            </a:r>
          </a:p>
          <a:p>
            <a:endParaRPr lang="es-MX" dirty="0" smtClean="0"/>
          </a:p>
          <a:p>
            <a:r>
              <a:rPr lang="es-MX" dirty="0" smtClean="0"/>
              <a:t>“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friends</a:t>
            </a:r>
            <a:r>
              <a:rPr lang="es-MX" dirty="0" smtClean="0"/>
              <a:t> </a:t>
            </a:r>
            <a:r>
              <a:rPr lang="es-MX" b="1" dirty="0" err="1" smtClean="0"/>
              <a:t>will</a:t>
            </a:r>
            <a:r>
              <a:rPr lang="es-MX" b="1" dirty="0" smtClean="0"/>
              <a:t> </a:t>
            </a:r>
            <a:r>
              <a:rPr lang="es-MX" b="1" dirty="0" err="1" smtClean="0"/>
              <a:t>help</a:t>
            </a:r>
            <a:r>
              <a:rPr lang="es-MX" b="1" dirty="0" smtClean="0"/>
              <a:t> </a:t>
            </a:r>
            <a:r>
              <a:rPr lang="es-MX" dirty="0" err="1" smtClean="0"/>
              <a:t>us</a:t>
            </a:r>
            <a:r>
              <a:rPr lang="es-MX" dirty="0" smtClean="0"/>
              <a:t>” Rene </a:t>
            </a:r>
            <a:r>
              <a:rPr lang="es-MX" dirty="0" err="1" smtClean="0"/>
              <a:t>said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Rene </a:t>
            </a:r>
            <a:r>
              <a:rPr lang="es-MX" dirty="0" err="1" smtClean="0"/>
              <a:t>said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his</a:t>
            </a:r>
            <a:r>
              <a:rPr lang="es-MX" dirty="0" smtClean="0"/>
              <a:t> </a:t>
            </a:r>
            <a:r>
              <a:rPr lang="es-MX" dirty="0" err="1" smtClean="0"/>
              <a:t>friend</a:t>
            </a:r>
            <a:r>
              <a:rPr lang="es-MX" dirty="0" err="1" smtClean="0"/>
              <a:t>s</a:t>
            </a:r>
            <a:r>
              <a:rPr lang="es-MX" dirty="0" smtClean="0"/>
              <a:t> </a:t>
            </a:r>
            <a:r>
              <a:rPr lang="es-MX" b="1" dirty="0" err="1" smtClean="0"/>
              <a:t>would</a:t>
            </a:r>
            <a:r>
              <a:rPr lang="es-MX" b="1" dirty="0" smtClean="0"/>
              <a:t> </a:t>
            </a:r>
            <a:r>
              <a:rPr lang="es-MX" b="1" dirty="0" err="1" smtClean="0"/>
              <a:t>help</a:t>
            </a:r>
            <a:r>
              <a:rPr lang="es-MX" b="1" dirty="0" smtClean="0"/>
              <a:t> </a:t>
            </a:r>
            <a:r>
              <a:rPr lang="es-MX" dirty="0" err="1" smtClean="0"/>
              <a:t>them</a:t>
            </a:r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03" r="54705" b="9429"/>
          <a:stretch/>
        </p:blipFill>
        <p:spPr bwMode="auto">
          <a:xfrm>
            <a:off x="8246814" y="1889905"/>
            <a:ext cx="737605" cy="1224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5" b="24846"/>
          <a:stretch/>
        </p:blipFill>
        <p:spPr bwMode="auto">
          <a:xfrm>
            <a:off x="5382529" y="4686299"/>
            <a:ext cx="1330773" cy="76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/>
              <a:t>Exercises</a:t>
            </a:r>
            <a:r>
              <a:rPr lang="es-MX" dirty="0"/>
              <a:t> </a:t>
            </a:r>
          </a:p>
          <a:p>
            <a:pPr algn="ctr"/>
            <a:endParaRPr lang="es-MX" dirty="0"/>
          </a:p>
          <a:p>
            <a:r>
              <a:rPr lang="es-MX" dirty="0" err="1"/>
              <a:t>Instructions</a:t>
            </a:r>
            <a:r>
              <a:rPr lang="es-MX" dirty="0"/>
              <a:t>: </a:t>
            </a:r>
            <a:r>
              <a:rPr lang="es-MX" dirty="0" err="1"/>
              <a:t>Change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following</a:t>
            </a:r>
            <a:r>
              <a:rPr lang="es-MX" dirty="0"/>
              <a:t> </a:t>
            </a:r>
            <a:r>
              <a:rPr lang="es-MX" dirty="0" err="1"/>
              <a:t>Direct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err="1"/>
              <a:t>sentences</a:t>
            </a:r>
            <a:r>
              <a:rPr lang="es-MX" dirty="0"/>
              <a:t> </a:t>
            </a:r>
            <a:r>
              <a:rPr lang="es-MX" dirty="0" err="1"/>
              <a:t>into</a:t>
            </a:r>
            <a:r>
              <a:rPr lang="es-MX" dirty="0"/>
              <a:t> </a:t>
            </a:r>
            <a:r>
              <a:rPr lang="es-MX" dirty="0" err="1"/>
              <a:t>Reported</a:t>
            </a:r>
            <a:r>
              <a:rPr lang="es-MX" dirty="0"/>
              <a:t> </a:t>
            </a:r>
            <a:r>
              <a:rPr lang="es-MX" dirty="0" err="1"/>
              <a:t>Speech</a:t>
            </a:r>
            <a:r>
              <a:rPr lang="es-MX" dirty="0"/>
              <a:t> </a:t>
            </a:r>
            <a:r>
              <a:rPr lang="es-MX" dirty="0" smtClean="0"/>
              <a:t>(</a:t>
            </a:r>
            <a:r>
              <a:rPr lang="es-MX" dirty="0" err="1" smtClean="0"/>
              <a:t>Will-Would</a:t>
            </a:r>
            <a:r>
              <a:rPr lang="es-MX" dirty="0" smtClean="0"/>
              <a:t>) 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“I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send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information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boss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dirty="0" smtClean="0"/>
              <a:t>_________________________________________________________</a:t>
            </a:r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translate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e-mail”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assitant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pPr marL="342900" indent="-342900">
              <a:buAutoNum type="arabicPeriod" startAt="3"/>
            </a:pPr>
            <a:r>
              <a:rPr lang="es-MX" dirty="0" smtClean="0"/>
              <a:t>“I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get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coffee</a:t>
            </a:r>
            <a:r>
              <a:rPr lang="es-MX" dirty="0" smtClean="0"/>
              <a:t>” </a:t>
            </a:r>
            <a:r>
              <a:rPr lang="es-MX" dirty="0" smtClean="0"/>
              <a:t>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annual</a:t>
            </a:r>
            <a:r>
              <a:rPr lang="es-MX" dirty="0" smtClean="0"/>
              <a:t> </a:t>
            </a:r>
            <a:r>
              <a:rPr lang="es-MX" dirty="0" err="1" smtClean="0"/>
              <a:t>meeting</a:t>
            </a:r>
            <a:r>
              <a:rPr lang="es-MX" dirty="0" smtClean="0"/>
              <a:t> </a:t>
            </a:r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Monday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CEO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won’t</a:t>
            </a:r>
            <a:r>
              <a:rPr lang="es-MX" dirty="0" smtClean="0"/>
              <a:t> be </a:t>
            </a:r>
            <a:r>
              <a:rPr lang="es-MX" dirty="0" err="1" smtClean="0"/>
              <a:t>on</a:t>
            </a:r>
            <a:r>
              <a:rPr lang="es-MX" dirty="0" smtClean="0"/>
              <a:t> time”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dirty="0"/>
              <a:t>_________________________________________________________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3144" y="1383320"/>
            <a:ext cx="86201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err="1" smtClean="0"/>
              <a:t>Answer</a:t>
            </a:r>
            <a:r>
              <a:rPr lang="es-MX" sz="3200" dirty="0" smtClean="0"/>
              <a:t> Key</a:t>
            </a:r>
            <a:endParaRPr lang="es-MX" dirty="0"/>
          </a:p>
          <a:p>
            <a:endParaRPr lang="es-MX" dirty="0"/>
          </a:p>
          <a:p>
            <a:pPr marL="342900" indent="-342900">
              <a:buAutoNum type="arabicPeriod"/>
            </a:pPr>
            <a:r>
              <a:rPr lang="es-MX" dirty="0" smtClean="0"/>
              <a:t>“I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send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information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boss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 smtClean="0"/>
          </a:p>
          <a:p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boss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he </a:t>
            </a:r>
            <a:r>
              <a:rPr lang="es-MX" u="sng" dirty="0" err="1" smtClean="0"/>
              <a:t>would</a:t>
            </a:r>
            <a:r>
              <a:rPr lang="es-MX" u="sng" dirty="0" smtClean="0"/>
              <a:t> </a:t>
            </a:r>
            <a:r>
              <a:rPr lang="es-MX" u="sng" dirty="0" err="1" smtClean="0"/>
              <a:t>send</a:t>
            </a:r>
            <a:r>
              <a:rPr lang="es-MX" u="sng" dirty="0" smtClean="0"/>
              <a:t> </a:t>
            </a:r>
            <a:r>
              <a:rPr lang="es-MX" u="sng" dirty="0" err="1" smtClean="0"/>
              <a:t>her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information</a:t>
            </a:r>
            <a:endParaRPr lang="es-MX" u="sng" dirty="0" smtClean="0"/>
          </a:p>
          <a:p>
            <a:r>
              <a:rPr lang="es-MX" dirty="0" smtClean="0"/>
              <a:t>2</a:t>
            </a:r>
            <a:r>
              <a:rPr lang="es-MX" dirty="0"/>
              <a:t>.  </a:t>
            </a:r>
            <a:r>
              <a:rPr lang="es-MX" dirty="0" smtClean="0"/>
              <a:t>“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translate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e-mail”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assitant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assitant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would</a:t>
            </a:r>
            <a:r>
              <a:rPr lang="es-MX" u="sng" dirty="0" smtClean="0"/>
              <a:t> </a:t>
            </a:r>
            <a:r>
              <a:rPr lang="es-MX" u="sng" dirty="0" err="1" smtClean="0"/>
              <a:t>translate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e-mail</a:t>
            </a:r>
            <a:endParaRPr lang="es-MX" u="sng" dirty="0"/>
          </a:p>
          <a:p>
            <a:pPr marL="342900" indent="-342900">
              <a:buAutoNum type="arabicPeriod" startAt="3"/>
            </a:pPr>
            <a:r>
              <a:rPr lang="es-MX" dirty="0" smtClean="0"/>
              <a:t>“I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get</a:t>
            </a:r>
            <a:r>
              <a:rPr lang="es-MX" dirty="0" smtClean="0"/>
              <a:t> </a:t>
            </a:r>
            <a:r>
              <a:rPr lang="es-MX" dirty="0" err="1" smtClean="0"/>
              <a:t>her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coffee</a:t>
            </a:r>
            <a:r>
              <a:rPr lang="es-MX" dirty="0" smtClean="0"/>
              <a:t>” </a:t>
            </a:r>
            <a:r>
              <a:rPr lang="es-MX" dirty="0" smtClean="0"/>
              <a:t>He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smtClean="0"/>
              <a:t>He </a:t>
            </a:r>
            <a:r>
              <a:rPr lang="es-MX" u="sng" dirty="0" err="1" smtClean="0"/>
              <a:t>said</a:t>
            </a:r>
            <a:r>
              <a:rPr lang="es-MX" u="sng" dirty="0" smtClean="0"/>
              <a:t> he </a:t>
            </a:r>
            <a:r>
              <a:rPr lang="es-MX" u="sng" dirty="0" err="1" smtClean="0"/>
              <a:t>would</a:t>
            </a:r>
            <a:r>
              <a:rPr lang="es-MX" u="sng" dirty="0" smtClean="0"/>
              <a:t> </a:t>
            </a:r>
            <a:r>
              <a:rPr lang="es-MX" u="sng" dirty="0" err="1" smtClean="0"/>
              <a:t>get</a:t>
            </a:r>
            <a:r>
              <a:rPr lang="es-MX" u="sng" dirty="0" smtClean="0"/>
              <a:t> </a:t>
            </a:r>
            <a:r>
              <a:rPr lang="es-MX" u="sng" dirty="0" err="1" smtClean="0"/>
              <a:t>her</a:t>
            </a:r>
            <a:r>
              <a:rPr lang="es-MX" u="sng" dirty="0" smtClean="0"/>
              <a:t> </a:t>
            </a:r>
            <a:r>
              <a:rPr lang="es-MX" u="sng" dirty="0" err="1" smtClean="0"/>
              <a:t>some</a:t>
            </a:r>
            <a:r>
              <a:rPr lang="es-MX" u="sng" dirty="0" smtClean="0"/>
              <a:t> </a:t>
            </a:r>
            <a:r>
              <a:rPr lang="es-MX" u="sng" dirty="0" err="1" smtClean="0"/>
              <a:t>coffee</a:t>
            </a:r>
            <a:endParaRPr lang="es-MX" u="sng" dirty="0"/>
          </a:p>
          <a:p>
            <a:r>
              <a:rPr lang="es-MX" dirty="0"/>
              <a:t>4. </a:t>
            </a:r>
            <a:r>
              <a:rPr lang="es-MX" dirty="0" smtClean="0"/>
              <a:t>“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will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annual</a:t>
            </a:r>
            <a:r>
              <a:rPr lang="es-MX" dirty="0" smtClean="0"/>
              <a:t> </a:t>
            </a:r>
            <a:r>
              <a:rPr lang="es-MX" dirty="0" err="1" smtClean="0"/>
              <a:t>meeting</a:t>
            </a:r>
            <a:r>
              <a:rPr lang="es-MX" dirty="0" smtClean="0"/>
              <a:t> </a:t>
            </a:r>
            <a:r>
              <a:rPr lang="es-MX" dirty="0" err="1" smtClean="0"/>
              <a:t>next</a:t>
            </a:r>
            <a:r>
              <a:rPr lang="es-MX" dirty="0" smtClean="0"/>
              <a:t> </a:t>
            </a:r>
            <a:r>
              <a:rPr lang="es-MX" dirty="0" err="1" smtClean="0"/>
              <a:t>Monday</a:t>
            </a:r>
            <a:r>
              <a:rPr lang="es-MX" dirty="0" smtClean="0"/>
              <a:t>” </a:t>
            </a:r>
            <a:r>
              <a:rPr lang="es-MX" dirty="0" err="1" smtClean="0"/>
              <a:t>The</a:t>
            </a:r>
            <a:r>
              <a:rPr lang="es-MX" dirty="0" smtClean="0"/>
              <a:t> CEO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The</a:t>
            </a:r>
            <a:r>
              <a:rPr lang="es-MX" u="sng" dirty="0" smtClean="0"/>
              <a:t> CEO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they</a:t>
            </a:r>
            <a:r>
              <a:rPr lang="es-MX" u="sng" dirty="0" smtClean="0"/>
              <a:t> </a:t>
            </a:r>
            <a:r>
              <a:rPr lang="es-MX" u="sng" dirty="0" err="1" smtClean="0"/>
              <a:t>would</a:t>
            </a:r>
            <a:r>
              <a:rPr lang="es-MX" u="sng" dirty="0" smtClean="0"/>
              <a:t> </a:t>
            </a:r>
            <a:r>
              <a:rPr lang="es-MX" u="sng" dirty="0" err="1" smtClean="0"/>
              <a:t>have</a:t>
            </a:r>
            <a:r>
              <a:rPr lang="es-MX" u="sng" dirty="0" smtClean="0"/>
              <a:t> </a:t>
            </a:r>
            <a:r>
              <a:rPr lang="es-MX" u="sng" dirty="0" err="1" smtClean="0"/>
              <a:t>their</a:t>
            </a:r>
            <a:r>
              <a:rPr lang="es-MX" u="sng" dirty="0" smtClean="0"/>
              <a:t> </a:t>
            </a:r>
            <a:r>
              <a:rPr lang="es-MX" u="sng" dirty="0" err="1" smtClean="0"/>
              <a:t>annual</a:t>
            </a:r>
            <a:r>
              <a:rPr lang="es-MX" u="sng" dirty="0" smtClean="0"/>
              <a:t> </a:t>
            </a:r>
            <a:r>
              <a:rPr lang="es-MX" u="sng" dirty="0" err="1" smtClean="0"/>
              <a:t>meeting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following</a:t>
            </a:r>
            <a:r>
              <a:rPr lang="es-MX" u="sng" dirty="0" smtClean="0"/>
              <a:t> </a:t>
            </a:r>
            <a:r>
              <a:rPr lang="es-MX" u="sng" dirty="0" err="1" smtClean="0"/>
              <a:t>Monday</a:t>
            </a:r>
            <a:endParaRPr lang="es-MX" u="sng" dirty="0"/>
          </a:p>
          <a:p>
            <a:r>
              <a:rPr lang="es-MX" dirty="0"/>
              <a:t>5. </a:t>
            </a:r>
            <a:r>
              <a:rPr lang="es-MX" dirty="0" smtClean="0"/>
              <a:t>“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won’t</a:t>
            </a:r>
            <a:r>
              <a:rPr lang="es-MX" dirty="0" smtClean="0"/>
              <a:t> be </a:t>
            </a:r>
            <a:r>
              <a:rPr lang="es-MX" dirty="0" err="1" smtClean="0"/>
              <a:t>on</a:t>
            </a:r>
            <a:r>
              <a:rPr lang="es-MX" dirty="0" smtClean="0"/>
              <a:t> time” </a:t>
            </a:r>
            <a:r>
              <a:rPr lang="es-MX" dirty="0" err="1" smtClean="0"/>
              <a:t>She</a:t>
            </a:r>
            <a:r>
              <a:rPr lang="es-MX" dirty="0" smtClean="0"/>
              <a:t> </a:t>
            </a:r>
            <a:r>
              <a:rPr lang="es-MX" dirty="0" err="1" smtClean="0"/>
              <a:t>said</a:t>
            </a:r>
            <a:endParaRPr lang="es-MX" dirty="0"/>
          </a:p>
          <a:p>
            <a:r>
              <a:rPr lang="es-MX" u="sng" dirty="0" err="1" smtClean="0"/>
              <a:t>She</a:t>
            </a:r>
            <a:r>
              <a:rPr lang="es-MX" u="sng" dirty="0" smtClean="0"/>
              <a:t> </a:t>
            </a:r>
            <a:r>
              <a:rPr lang="es-MX" u="sng" dirty="0" err="1" smtClean="0"/>
              <a:t>said</a:t>
            </a:r>
            <a:r>
              <a:rPr lang="es-MX" u="sng" dirty="0" smtClean="0"/>
              <a:t> </a:t>
            </a:r>
            <a:r>
              <a:rPr lang="es-MX" u="sng" dirty="0" err="1" smtClean="0"/>
              <a:t>the</a:t>
            </a:r>
            <a:r>
              <a:rPr lang="es-MX" u="sng" dirty="0" smtClean="0"/>
              <a:t> </a:t>
            </a:r>
            <a:r>
              <a:rPr lang="es-MX" u="sng" dirty="0" err="1" smtClean="0"/>
              <a:t>wouldn’t</a:t>
            </a:r>
            <a:r>
              <a:rPr lang="es-MX" u="sng" dirty="0" smtClean="0"/>
              <a:t> be </a:t>
            </a:r>
            <a:r>
              <a:rPr lang="es-MX" u="sng" dirty="0" err="1" smtClean="0"/>
              <a:t>on</a:t>
            </a:r>
            <a:r>
              <a:rPr lang="es-MX" u="sng" dirty="0" smtClean="0"/>
              <a:t> time</a:t>
            </a:r>
            <a:endParaRPr lang="es-MX" u="sng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40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504825" y="1552574"/>
            <a:ext cx="8458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SCRIPT</a:t>
            </a:r>
          </a:p>
          <a:p>
            <a:pPr algn="just"/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following</a:t>
            </a:r>
            <a:r>
              <a:rPr lang="es-MX" sz="2000" dirty="0" smtClean="0"/>
              <a:t> material has </a:t>
            </a:r>
            <a:r>
              <a:rPr lang="es-MX" sz="2000" dirty="0" err="1" smtClean="0"/>
              <a:t>been</a:t>
            </a:r>
            <a:r>
              <a:rPr lang="es-MX" sz="2000" dirty="0" smtClean="0"/>
              <a:t> </a:t>
            </a:r>
            <a:r>
              <a:rPr lang="es-MX" sz="2000" dirty="0" err="1" smtClean="0"/>
              <a:t>designed</a:t>
            </a:r>
            <a:r>
              <a:rPr lang="es-MX" sz="2000" dirty="0" smtClean="0"/>
              <a:t> as </a:t>
            </a:r>
            <a:r>
              <a:rPr lang="es-MX" sz="2000" dirty="0" err="1" smtClean="0"/>
              <a:t>an</a:t>
            </a:r>
            <a:r>
              <a:rPr lang="es-MX" sz="2000" dirty="0" smtClean="0"/>
              <a:t> extra </a:t>
            </a:r>
            <a:r>
              <a:rPr lang="es-MX" sz="2000" dirty="0" err="1" smtClean="0"/>
              <a:t>tool</a:t>
            </a:r>
            <a:r>
              <a:rPr lang="es-MX" sz="2000" dirty="0" smtClean="0"/>
              <a:t> </a:t>
            </a:r>
            <a:r>
              <a:rPr lang="es-MX" sz="2000" dirty="0" err="1" smtClean="0"/>
              <a:t>for</a:t>
            </a:r>
            <a:r>
              <a:rPr lang="es-MX" sz="2000" dirty="0" smtClean="0"/>
              <a:t> </a:t>
            </a:r>
            <a:r>
              <a:rPr lang="es-MX" sz="2000" dirty="0" err="1" smtClean="0"/>
              <a:t>students</a:t>
            </a:r>
            <a:r>
              <a:rPr lang="es-MX" sz="2000" dirty="0" smtClean="0"/>
              <a:t> </a:t>
            </a:r>
            <a:r>
              <a:rPr lang="es-MX" sz="2000" dirty="0" err="1" smtClean="0"/>
              <a:t>that</a:t>
            </a:r>
            <a:r>
              <a:rPr lang="es-MX" sz="2000" dirty="0" smtClean="0"/>
              <a:t> are </a:t>
            </a:r>
            <a:r>
              <a:rPr lang="es-MX" sz="2000" dirty="0" err="1" smtClean="0"/>
              <a:t>learning</a:t>
            </a:r>
            <a:r>
              <a:rPr lang="es-MX" sz="2000" dirty="0" smtClean="0"/>
              <a:t> </a:t>
            </a:r>
            <a:r>
              <a:rPr lang="es-MX" sz="2000" dirty="0" err="1" smtClean="0"/>
              <a:t>Reported</a:t>
            </a:r>
            <a:r>
              <a:rPr lang="es-MX" sz="2000" dirty="0" smtClean="0"/>
              <a:t> </a:t>
            </a:r>
            <a:r>
              <a:rPr lang="es-MX" sz="2000" dirty="0" err="1" smtClean="0"/>
              <a:t>Speech</a:t>
            </a:r>
            <a:r>
              <a:rPr lang="es-MX" sz="2000" dirty="0" smtClean="0"/>
              <a:t> </a:t>
            </a:r>
            <a:r>
              <a:rPr lang="es-MX" sz="2000" dirty="0" err="1" smtClean="0"/>
              <a:t>structure</a:t>
            </a:r>
            <a:r>
              <a:rPr lang="es-MX" sz="2000" dirty="0" smtClean="0"/>
              <a:t>.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first</a:t>
            </a:r>
            <a:r>
              <a:rPr lang="es-MX" sz="2000" dirty="0" smtClean="0"/>
              <a:t> </a:t>
            </a:r>
            <a:r>
              <a:rPr lang="es-MX" sz="2000" dirty="0" err="1" smtClean="0"/>
              <a:t>slides</a:t>
            </a:r>
            <a:r>
              <a:rPr lang="es-MX" sz="2000" dirty="0" smtClean="0"/>
              <a:t> are </a:t>
            </a:r>
            <a:r>
              <a:rPr lang="es-MX" sz="2000" dirty="0" err="1" smtClean="0"/>
              <a:t>based</a:t>
            </a:r>
            <a:r>
              <a:rPr lang="es-MX" sz="2000" dirty="0" smtClean="0"/>
              <a:t> </a:t>
            </a:r>
            <a:r>
              <a:rPr lang="es-MX" sz="2000" dirty="0" err="1" smtClean="0"/>
              <a:t>on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different</a:t>
            </a:r>
            <a:r>
              <a:rPr lang="es-MX" sz="2000" dirty="0" smtClean="0"/>
              <a:t> tenses in </a:t>
            </a:r>
            <a:r>
              <a:rPr lang="es-MX" sz="2000" dirty="0" err="1" smtClean="0"/>
              <a:t>english</a:t>
            </a:r>
            <a:r>
              <a:rPr lang="es-MX" sz="2000" dirty="0" smtClean="0"/>
              <a:t>, and </a:t>
            </a:r>
            <a:r>
              <a:rPr lang="es-MX" sz="2000" dirty="0" err="1" smtClean="0"/>
              <a:t>how</a:t>
            </a:r>
            <a:r>
              <a:rPr lang="es-MX" sz="2000" dirty="0" smtClean="0"/>
              <a:t> </a:t>
            </a:r>
            <a:r>
              <a:rPr lang="es-MX" sz="2000" dirty="0" err="1" smtClean="0"/>
              <a:t>they</a:t>
            </a:r>
            <a:r>
              <a:rPr lang="es-MX" sz="2000" dirty="0" smtClean="0"/>
              <a:t> </a:t>
            </a:r>
            <a:r>
              <a:rPr lang="es-MX" sz="2000" dirty="0" err="1" smtClean="0"/>
              <a:t>have</a:t>
            </a:r>
            <a:r>
              <a:rPr lang="es-MX" sz="2000" dirty="0" smtClean="0"/>
              <a:t> </a:t>
            </a:r>
            <a:r>
              <a:rPr lang="es-MX" sz="2000" dirty="0" err="1" smtClean="0"/>
              <a:t>to</a:t>
            </a:r>
            <a:r>
              <a:rPr lang="es-MX" sz="2000" dirty="0" smtClean="0"/>
              <a:t> </a:t>
            </a:r>
            <a:r>
              <a:rPr lang="es-MX" sz="2000" dirty="0" err="1" smtClean="0"/>
              <a:t>changed</a:t>
            </a:r>
            <a:r>
              <a:rPr lang="es-MX" sz="2000" dirty="0" smtClean="0"/>
              <a:t> </a:t>
            </a:r>
            <a:r>
              <a:rPr lang="es-MX" sz="2000" dirty="0" err="1" smtClean="0"/>
              <a:t>when</a:t>
            </a:r>
            <a:r>
              <a:rPr lang="es-MX" sz="2000" dirty="0" smtClean="0"/>
              <a:t> </a:t>
            </a:r>
            <a:r>
              <a:rPr lang="es-MX" sz="2000" dirty="0" err="1" smtClean="0"/>
              <a:t>reporting</a:t>
            </a:r>
            <a:r>
              <a:rPr lang="es-MX" sz="2000" dirty="0" smtClean="0"/>
              <a:t> </a:t>
            </a:r>
            <a:r>
              <a:rPr lang="es-MX" sz="2000" dirty="0" err="1" smtClean="0"/>
              <a:t>information</a:t>
            </a:r>
            <a:r>
              <a:rPr lang="es-MX" sz="2000" dirty="0" smtClean="0"/>
              <a:t>. 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err="1" smtClean="0"/>
              <a:t>This</a:t>
            </a:r>
            <a:r>
              <a:rPr lang="es-MX" sz="2000" dirty="0" smtClean="0"/>
              <a:t> material shows </a:t>
            </a:r>
            <a:r>
              <a:rPr lang="es-MX" sz="2000" dirty="0" err="1" smtClean="0"/>
              <a:t>how</a:t>
            </a:r>
            <a:r>
              <a:rPr lang="es-MX" sz="2000" dirty="0" smtClean="0"/>
              <a:t> </a:t>
            </a:r>
            <a:r>
              <a:rPr lang="es-MX" sz="2000" dirty="0" err="1" smtClean="0"/>
              <a:t>sentences</a:t>
            </a:r>
            <a:r>
              <a:rPr lang="es-MX" sz="2000" dirty="0" smtClean="0"/>
              <a:t> </a:t>
            </a:r>
            <a:r>
              <a:rPr lang="es-MX" sz="2000" dirty="0" err="1" smtClean="0"/>
              <a:t>must</a:t>
            </a:r>
            <a:r>
              <a:rPr lang="es-MX" sz="2000" dirty="0" smtClean="0"/>
              <a:t> be </a:t>
            </a:r>
            <a:r>
              <a:rPr lang="es-MX" sz="2000" dirty="0" err="1" smtClean="0"/>
              <a:t>changed</a:t>
            </a:r>
            <a:r>
              <a:rPr lang="es-MX" sz="2000" dirty="0" smtClean="0"/>
              <a:t>; </a:t>
            </a:r>
            <a:r>
              <a:rPr lang="es-MX" sz="2000" dirty="0" err="1" smtClean="0"/>
              <a:t>it</a:t>
            </a:r>
            <a:r>
              <a:rPr lang="es-MX" sz="2000" dirty="0" smtClean="0"/>
              <a:t> </a:t>
            </a:r>
            <a:r>
              <a:rPr lang="es-MX" sz="2000" dirty="0" err="1" smtClean="0"/>
              <a:t>contains</a:t>
            </a:r>
            <a:r>
              <a:rPr lang="es-MX" sz="2000" dirty="0" smtClean="0"/>
              <a:t> short </a:t>
            </a:r>
            <a:r>
              <a:rPr lang="es-MX" sz="2000" dirty="0" err="1" smtClean="0"/>
              <a:t>explanations</a:t>
            </a:r>
            <a:r>
              <a:rPr lang="es-MX" sz="2000" dirty="0" smtClean="0"/>
              <a:t> of </a:t>
            </a:r>
            <a:r>
              <a:rPr lang="es-MX" sz="2000" dirty="0" err="1" smtClean="0"/>
              <a:t>each</a:t>
            </a:r>
            <a:r>
              <a:rPr lang="es-MX" sz="2000" dirty="0" smtClean="0"/>
              <a:t> tense, and </a:t>
            </a:r>
            <a:r>
              <a:rPr lang="es-MX" sz="2000" dirty="0" err="1" smtClean="0"/>
              <a:t>some</a:t>
            </a:r>
            <a:r>
              <a:rPr lang="es-MX" sz="2000" dirty="0"/>
              <a:t> </a:t>
            </a:r>
            <a:r>
              <a:rPr lang="es-MX" sz="2000" dirty="0" err="1" smtClean="0"/>
              <a:t>examples</a:t>
            </a:r>
            <a:r>
              <a:rPr lang="es-MX" sz="2000" dirty="0" smtClean="0"/>
              <a:t> </a:t>
            </a:r>
            <a:r>
              <a:rPr lang="es-MX" sz="2000" dirty="0" err="1" smtClean="0"/>
              <a:t>too.It</a:t>
            </a:r>
            <a:r>
              <a:rPr lang="es-MX" sz="2000" dirty="0" smtClean="0"/>
              <a:t> </a:t>
            </a:r>
            <a:r>
              <a:rPr lang="es-MX" sz="2000" dirty="0" err="1" smtClean="0"/>
              <a:t>also</a:t>
            </a:r>
            <a:r>
              <a:rPr lang="es-MX" sz="2000" dirty="0" smtClean="0"/>
              <a:t> has </a:t>
            </a:r>
            <a:r>
              <a:rPr lang="es-MX" sz="2000" dirty="0" err="1" smtClean="0"/>
              <a:t>some</a:t>
            </a:r>
            <a:r>
              <a:rPr lang="es-MX" sz="2000" dirty="0" smtClean="0"/>
              <a:t> </a:t>
            </a:r>
            <a:r>
              <a:rPr lang="es-MX" sz="2000" dirty="0" err="1" smtClean="0"/>
              <a:t>exercises</a:t>
            </a:r>
            <a:r>
              <a:rPr lang="es-MX" sz="2000" dirty="0" smtClean="0"/>
              <a:t> and </a:t>
            </a:r>
            <a:r>
              <a:rPr lang="es-MX" sz="2000" dirty="0" err="1" smtClean="0"/>
              <a:t>their</a:t>
            </a:r>
            <a:r>
              <a:rPr lang="es-MX" sz="2000" dirty="0" smtClean="0"/>
              <a:t> </a:t>
            </a:r>
            <a:r>
              <a:rPr lang="es-MX" sz="2000" dirty="0" err="1" smtClean="0"/>
              <a:t>answer</a:t>
            </a:r>
            <a:r>
              <a:rPr lang="es-MX" sz="2000" dirty="0" smtClean="0"/>
              <a:t> </a:t>
            </a:r>
            <a:r>
              <a:rPr lang="es-MX" sz="2000" dirty="0" err="1" smtClean="0"/>
              <a:t>key</a:t>
            </a:r>
            <a:r>
              <a:rPr lang="es-MX" sz="2000" dirty="0" smtClean="0"/>
              <a:t>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Hope </a:t>
            </a:r>
            <a:r>
              <a:rPr lang="es-MX" sz="2000" dirty="0" err="1" smtClean="0"/>
              <a:t>you</a:t>
            </a:r>
            <a:r>
              <a:rPr lang="es-MX" sz="2000" dirty="0" smtClean="0"/>
              <a:t> </a:t>
            </a:r>
            <a:r>
              <a:rPr lang="es-MX" sz="2000" dirty="0" err="1" smtClean="0"/>
              <a:t>like</a:t>
            </a:r>
            <a:r>
              <a:rPr lang="es-MX" sz="2000" dirty="0" smtClean="0"/>
              <a:t> </a:t>
            </a:r>
            <a:r>
              <a:rPr lang="es-MX" sz="2000" dirty="0" err="1" smtClean="0"/>
              <a:t>it</a:t>
            </a:r>
            <a:r>
              <a:rPr lang="es-MX" sz="2000" dirty="0" err="1"/>
              <a:t>!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6475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28650" y="1724025"/>
            <a:ext cx="7572375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err="1" smtClean="0"/>
              <a:t>References</a:t>
            </a:r>
            <a:r>
              <a:rPr lang="es-MX" sz="2000" b="1" dirty="0" smtClean="0"/>
              <a:t>:</a:t>
            </a:r>
          </a:p>
          <a:p>
            <a:endParaRPr lang="es-MX" dirty="0" smtClean="0"/>
          </a:p>
          <a:p>
            <a:r>
              <a:rPr lang="es-MX" dirty="0">
                <a:hlinkClick r:id="rId6"/>
              </a:rPr>
              <a:t>http://dep.uaemex.mx</a:t>
            </a:r>
            <a:r>
              <a:rPr lang="es-MX" dirty="0" smtClean="0">
                <a:hlinkClick r:id="rId6"/>
              </a:rPr>
              <a:t>/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>
                <a:hlinkClick r:id="rId7"/>
              </a:rPr>
              <a:t>http://</a:t>
            </a:r>
            <a:r>
              <a:rPr lang="es-MX" dirty="0" smtClean="0">
                <a:hlinkClick r:id="rId7"/>
              </a:rPr>
              <a:t>learnenglish.britishcouncil.org/en/quick-grammar/reported-speech-1</a:t>
            </a:r>
            <a:endParaRPr lang="es-MX" dirty="0" smtClean="0"/>
          </a:p>
          <a:p>
            <a:endParaRPr lang="es-MX" dirty="0"/>
          </a:p>
          <a:p>
            <a:r>
              <a:rPr lang="es-MX" dirty="0">
                <a:hlinkClick r:id="rId8"/>
              </a:rPr>
              <a:t>http://</a:t>
            </a:r>
            <a:r>
              <a:rPr lang="es-MX" dirty="0" smtClean="0">
                <a:hlinkClick r:id="rId8"/>
              </a:rPr>
              <a:t>learnenglishteens.britishcouncil.org/grammar-vocabulary/grammar-videos/reported-speech</a:t>
            </a:r>
            <a:endParaRPr lang="es-MX" dirty="0" smtClean="0"/>
          </a:p>
          <a:p>
            <a:endParaRPr lang="es-MX" dirty="0"/>
          </a:p>
          <a:p>
            <a:r>
              <a:rPr lang="es-MX" dirty="0">
                <a:hlinkClick r:id="rId8"/>
              </a:rPr>
              <a:t>http://</a:t>
            </a:r>
            <a:r>
              <a:rPr lang="es-MX" dirty="0" smtClean="0">
                <a:hlinkClick r:id="rId8"/>
              </a:rPr>
              <a:t>learnenglishteens.britishcouncil.org/grammar-vocabulary/grammar-videos/reported-speech</a:t>
            </a:r>
            <a:endParaRPr lang="es-MX" dirty="0" smtClean="0"/>
          </a:p>
          <a:p>
            <a:endParaRPr lang="es-MX" dirty="0"/>
          </a:p>
          <a:p>
            <a:r>
              <a:rPr lang="es-MX" dirty="0">
                <a:hlinkClick r:id="rId9"/>
              </a:rPr>
              <a:t>https://images.google.com</a:t>
            </a:r>
            <a:r>
              <a:rPr lang="es-MX" dirty="0" smtClean="0">
                <a:hlinkClick r:id="rId9"/>
              </a:rPr>
              <a:t>/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75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PTCont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219" y="-10922"/>
            <a:ext cx="9158563" cy="686892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019674" y="2762250"/>
            <a:ext cx="341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Guadalupe Yazmín Sosa Jiménez</a:t>
            </a:r>
          </a:p>
          <a:p>
            <a:r>
              <a:rPr lang="es-MX" dirty="0" smtClean="0"/>
              <a:t>Centro Universitario</a:t>
            </a:r>
          </a:p>
          <a:p>
            <a:r>
              <a:rPr lang="es-MX" dirty="0" smtClean="0"/>
              <a:t>UAEM Valle de México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13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Obstacul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66" b="1466"/>
          <a:stretch/>
        </p:blipFill>
        <p:spPr>
          <a:xfrm>
            <a:off x="0" y="0"/>
            <a:ext cx="9144000" cy="38227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3050" y="6480679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Marzo 2016</a:t>
            </a:r>
            <a:endParaRPr lang="es-ES" sz="12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9" name="Imagen 8" descr="identificadores_COLOR-S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74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S LOGO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0" y="3340100"/>
            <a:ext cx="216415" cy="161549"/>
          </a:xfrm>
          <a:prstGeom prst="rect">
            <a:avLst/>
          </a:prstGeom>
        </p:spPr>
      </p:pic>
      <p:pic>
        <p:nvPicPr>
          <p:cNvPr id="14" name="Imagen 13" descr="potroUAE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19" y="6070369"/>
            <a:ext cx="719787" cy="537307"/>
          </a:xfrm>
          <a:prstGeom prst="rect">
            <a:avLst/>
          </a:prstGeom>
        </p:spPr>
      </p:pic>
      <p:pic>
        <p:nvPicPr>
          <p:cNvPr id="4" name="Imagen 3" descr="Pleca ESCUD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5084"/>
            <a:ext cx="9144000" cy="270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71450" y="1415560"/>
            <a:ext cx="87058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REPORTED SPEECH</a:t>
            </a:r>
          </a:p>
          <a:p>
            <a:pPr algn="just"/>
            <a:r>
              <a:rPr lang="es-MX" sz="2400" dirty="0" err="1" smtClean="0"/>
              <a:t>We</a:t>
            </a:r>
            <a:r>
              <a:rPr lang="es-MX" sz="2400" dirty="0" smtClean="0"/>
              <a:t> use </a:t>
            </a:r>
            <a:r>
              <a:rPr lang="es-MX" sz="2400" dirty="0" err="1" smtClean="0"/>
              <a:t>reported</a:t>
            </a:r>
            <a:r>
              <a:rPr lang="es-MX" sz="2400" dirty="0" smtClean="0"/>
              <a:t> </a:t>
            </a:r>
            <a:r>
              <a:rPr lang="es-MX" sz="2400" dirty="0" err="1" smtClean="0"/>
              <a:t>speech</a:t>
            </a:r>
            <a:r>
              <a:rPr lang="es-MX" sz="2400" dirty="0" smtClean="0"/>
              <a:t> </a:t>
            </a:r>
            <a:r>
              <a:rPr lang="es-MX" sz="2400" dirty="0" err="1" smtClean="0"/>
              <a:t>when</a:t>
            </a:r>
            <a:r>
              <a:rPr lang="es-MX" sz="2400" dirty="0" smtClean="0"/>
              <a:t> </a:t>
            </a: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want</a:t>
            </a:r>
            <a:r>
              <a:rPr lang="es-MX" sz="2400" dirty="0" smtClean="0"/>
              <a:t> </a:t>
            </a:r>
            <a:r>
              <a:rPr lang="es-MX" sz="2400" dirty="0" err="1" smtClean="0"/>
              <a:t>to</a:t>
            </a:r>
            <a:r>
              <a:rPr lang="es-MX" sz="2400" dirty="0" smtClean="0"/>
              <a:t> </a:t>
            </a:r>
            <a:r>
              <a:rPr lang="es-MX" sz="2400" dirty="0" err="1" smtClean="0"/>
              <a:t>tell</a:t>
            </a:r>
            <a:r>
              <a:rPr lang="es-MX" sz="2400" dirty="0" smtClean="0"/>
              <a:t> </a:t>
            </a:r>
            <a:r>
              <a:rPr lang="es-MX" sz="2400" dirty="0" err="1" smtClean="0"/>
              <a:t>someone</a:t>
            </a:r>
            <a:r>
              <a:rPr lang="es-MX" sz="2400" dirty="0" smtClean="0"/>
              <a:t> </a:t>
            </a:r>
            <a:r>
              <a:rPr lang="es-MX" sz="2400" dirty="0" err="1" smtClean="0"/>
              <a:t>what</a:t>
            </a:r>
            <a:r>
              <a:rPr lang="es-MX" sz="2400" dirty="0" smtClean="0"/>
              <a:t> </a:t>
            </a:r>
            <a:r>
              <a:rPr lang="es-MX" sz="2400" dirty="0" err="1" smtClean="0"/>
              <a:t>somebody</a:t>
            </a:r>
            <a:r>
              <a:rPr lang="es-MX" sz="2400" dirty="0" smtClean="0"/>
              <a:t> </a:t>
            </a:r>
            <a:r>
              <a:rPr lang="es-MX" sz="2400" dirty="0" err="1" smtClean="0"/>
              <a:t>said</a:t>
            </a:r>
            <a:r>
              <a:rPr lang="es-MX" sz="2400" dirty="0" smtClean="0"/>
              <a:t>. </a:t>
            </a: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usualy</a:t>
            </a:r>
            <a:r>
              <a:rPr lang="es-MX" sz="2400" dirty="0" smtClean="0"/>
              <a:t> use a </a:t>
            </a:r>
            <a:r>
              <a:rPr lang="es-MX" sz="2400" dirty="0" err="1" smtClean="0"/>
              <a:t>reporting</a:t>
            </a:r>
            <a:r>
              <a:rPr lang="es-MX" sz="2400" dirty="0" smtClean="0"/>
              <a:t> </a:t>
            </a:r>
            <a:r>
              <a:rPr lang="es-MX" sz="2400" dirty="0" err="1" smtClean="0"/>
              <a:t>verb</a:t>
            </a:r>
            <a:r>
              <a:rPr lang="es-MX" sz="2400" dirty="0" smtClean="0"/>
              <a:t> (</a:t>
            </a:r>
            <a:r>
              <a:rPr lang="es-MX" sz="2400" dirty="0" err="1" smtClean="0"/>
              <a:t>say</a:t>
            </a:r>
            <a:r>
              <a:rPr lang="es-MX" sz="2400" dirty="0" smtClean="0"/>
              <a:t>, </a:t>
            </a:r>
            <a:r>
              <a:rPr lang="es-MX" sz="2400" dirty="0" err="1" smtClean="0"/>
              <a:t>tell</a:t>
            </a:r>
            <a:r>
              <a:rPr lang="es-MX" sz="2400" dirty="0" smtClean="0"/>
              <a:t>, </a:t>
            </a:r>
            <a:r>
              <a:rPr lang="es-MX" sz="2400" dirty="0" err="1" smtClean="0"/>
              <a:t>ask</a:t>
            </a:r>
            <a:r>
              <a:rPr lang="es-MX" sz="2400" dirty="0" smtClean="0"/>
              <a:t>). In </a:t>
            </a:r>
            <a:r>
              <a:rPr lang="es-MX" sz="2400" dirty="0" err="1" smtClean="0"/>
              <a:t>this</a:t>
            </a:r>
            <a:r>
              <a:rPr lang="es-MX" sz="2400" dirty="0" smtClean="0"/>
              <a:t> material, </a:t>
            </a: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will</a:t>
            </a:r>
            <a:r>
              <a:rPr lang="es-MX" sz="2400" dirty="0" smtClean="0"/>
              <a:t> </a:t>
            </a:r>
            <a:r>
              <a:rPr lang="es-MX" sz="2400" dirty="0" err="1" smtClean="0"/>
              <a:t>focus</a:t>
            </a:r>
            <a:r>
              <a:rPr lang="es-MX" sz="2400" dirty="0" smtClean="0"/>
              <a:t> </a:t>
            </a:r>
            <a:r>
              <a:rPr lang="es-MX" sz="2400" dirty="0" err="1" smtClean="0"/>
              <a:t>on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use of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verb</a:t>
            </a:r>
            <a:r>
              <a:rPr lang="es-MX" sz="2400" dirty="0" smtClean="0"/>
              <a:t> “</a:t>
            </a:r>
            <a:r>
              <a:rPr lang="es-MX" sz="2400" dirty="0" err="1" smtClean="0"/>
              <a:t>say</a:t>
            </a:r>
            <a:r>
              <a:rPr lang="es-MX" sz="2400" dirty="0" smtClean="0"/>
              <a:t>”.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err="1" smtClean="0"/>
              <a:t>There</a:t>
            </a:r>
            <a:r>
              <a:rPr lang="es-MX" sz="2400" dirty="0" smtClean="0"/>
              <a:t> are </a:t>
            </a:r>
            <a:r>
              <a:rPr lang="es-MX" sz="2400" dirty="0" err="1" smtClean="0"/>
              <a:t>also</a:t>
            </a:r>
            <a:r>
              <a:rPr lang="es-MX" sz="2400" dirty="0" smtClean="0"/>
              <a:t> </a:t>
            </a:r>
            <a:r>
              <a:rPr lang="es-MX" sz="2400" dirty="0" err="1" smtClean="0"/>
              <a:t>some</a:t>
            </a:r>
            <a:r>
              <a:rPr lang="es-MX" sz="2400" dirty="0" smtClean="0"/>
              <a:t> </a:t>
            </a:r>
            <a:r>
              <a:rPr lang="es-MX" sz="2400" dirty="0" err="1" smtClean="0"/>
              <a:t>words</a:t>
            </a:r>
            <a:r>
              <a:rPr lang="es-MX" sz="2400" dirty="0" smtClean="0"/>
              <a:t> </a:t>
            </a:r>
            <a:r>
              <a:rPr lang="es-MX" sz="2400" dirty="0" err="1" smtClean="0"/>
              <a:t>that</a:t>
            </a:r>
            <a:r>
              <a:rPr lang="es-MX" sz="2400" dirty="0" smtClean="0"/>
              <a:t> </a:t>
            </a:r>
            <a:r>
              <a:rPr lang="es-MX" sz="2400" dirty="0" err="1" smtClean="0"/>
              <a:t>have</a:t>
            </a:r>
            <a:r>
              <a:rPr lang="es-MX" sz="2400" dirty="0" smtClean="0"/>
              <a:t> </a:t>
            </a:r>
            <a:r>
              <a:rPr lang="es-MX" sz="2400" dirty="0" err="1" smtClean="0"/>
              <a:t>to</a:t>
            </a:r>
            <a:r>
              <a:rPr lang="es-MX" sz="2400" dirty="0" smtClean="0"/>
              <a:t> be </a:t>
            </a:r>
            <a:r>
              <a:rPr lang="es-MX" sz="2400" dirty="0" err="1" smtClean="0"/>
              <a:t>changed</a:t>
            </a:r>
            <a:r>
              <a:rPr lang="es-MX" sz="2400" dirty="0" smtClean="0"/>
              <a:t> </a:t>
            </a:r>
            <a:r>
              <a:rPr lang="es-MX" sz="2400" dirty="0" err="1" smtClean="0"/>
              <a:t>when</a:t>
            </a:r>
            <a:r>
              <a:rPr lang="es-MX" sz="2400" dirty="0" smtClean="0"/>
              <a:t>  </a:t>
            </a:r>
            <a:r>
              <a:rPr lang="es-MX" sz="2400" dirty="0" err="1" smtClean="0"/>
              <a:t>reporting</a:t>
            </a:r>
            <a:r>
              <a:rPr lang="es-MX" sz="2400" dirty="0" smtClean="0"/>
              <a:t> </a:t>
            </a:r>
            <a:r>
              <a:rPr lang="es-MX" sz="2400" dirty="0" err="1" smtClean="0"/>
              <a:t>infotmation</a:t>
            </a:r>
            <a:r>
              <a:rPr lang="es-MX" sz="2400" dirty="0" smtClean="0"/>
              <a:t> (</a:t>
            </a:r>
            <a:r>
              <a:rPr lang="es-MX" sz="2400" dirty="0" err="1" smtClean="0"/>
              <a:t>now</a:t>
            </a:r>
            <a:r>
              <a:rPr lang="es-MX" sz="2400" dirty="0" smtClean="0"/>
              <a:t>, </a:t>
            </a:r>
            <a:r>
              <a:rPr lang="es-MX" sz="2400" dirty="0" err="1" smtClean="0"/>
              <a:t>tomorrow</a:t>
            </a:r>
            <a:r>
              <a:rPr lang="es-MX" sz="2400" dirty="0" smtClean="0"/>
              <a:t>, </a:t>
            </a:r>
            <a:r>
              <a:rPr lang="es-MX" sz="2400" dirty="0" err="1" smtClean="0"/>
              <a:t>yesterday</a:t>
            </a:r>
            <a:r>
              <a:rPr lang="es-MX" sz="2400" dirty="0" smtClean="0"/>
              <a:t>, </a:t>
            </a:r>
            <a:r>
              <a:rPr lang="es-MX" sz="2400" dirty="0" err="1" smtClean="0"/>
              <a:t>here</a:t>
            </a:r>
            <a:r>
              <a:rPr lang="es-MX" sz="2400" dirty="0" smtClean="0"/>
              <a:t>, </a:t>
            </a:r>
            <a:r>
              <a:rPr lang="es-MX" sz="2400" dirty="0" err="1" smtClean="0"/>
              <a:t>this</a:t>
            </a:r>
            <a:r>
              <a:rPr lang="es-MX" sz="2400" dirty="0" smtClean="0"/>
              <a:t>, </a:t>
            </a:r>
            <a:r>
              <a:rPr lang="es-MX" sz="2400" dirty="0" err="1" smtClean="0"/>
              <a:t>etc</a:t>
            </a:r>
            <a:r>
              <a:rPr lang="es-MX" sz="2400" dirty="0" smtClean="0"/>
              <a:t>).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err="1" smtClean="0"/>
              <a:t>For</a:t>
            </a:r>
            <a:r>
              <a:rPr lang="es-MX" sz="2400" dirty="0" smtClean="0"/>
              <a:t> </a:t>
            </a:r>
            <a:r>
              <a:rPr lang="es-MX" sz="2400" dirty="0" err="1" smtClean="0"/>
              <a:t>further</a:t>
            </a:r>
            <a:r>
              <a:rPr lang="es-MX" sz="2400" dirty="0" smtClean="0"/>
              <a:t> </a:t>
            </a:r>
            <a:r>
              <a:rPr lang="es-MX" sz="2400" dirty="0" err="1" smtClean="0"/>
              <a:t>information</a:t>
            </a:r>
            <a:r>
              <a:rPr lang="es-MX" sz="2400" dirty="0" smtClean="0"/>
              <a:t> </a:t>
            </a:r>
            <a:r>
              <a:rPr lang="es-MX" sz="2400" dirty="0" err="1" smtClean="0"/>
              <a:t>watch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following</a:t>
            </a:r>
            <a:r>
              <a:rPr lang="es-MX" sz="2400" dirty="0"/>
              <a:t> video: </a:t>
            </a:r>
            <a:r>
              <a:rPr lang="es-MX" sz="2400" dirty="0">
                <a:hlinkClick r:id="rId6"/>
              </a:rPr>
              <a:t>https://</a:t>
            </a:r>
            <a:r>
              <a:rPr lang="es-MX" sz="2400" dirty="0" smtClean="0">
                <a:hlinkClick r:id="rId6"/>
              </a:rPr>
              <a:t>www.youtube.com/watch?v=Z-BmrNvYc3g</a:t>
            </a:r>
            <a:r>
              <a:rPr lang="es-MX" sz="2400" dirty="0" smtClean="0"/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475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817573" y="1559173"/>
            <a:ext cx="7690338" cy="1304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4000" dirty="0" err="1" smtClean="0"/>
              <a:t>Objective</a:t>
            </a:r>
            <a:r>
              <a:rPr lang="es-MX" sz="4000" dirty="0" smtClean="0"/>
              <a:t> of </a:t>
            </a:r>
            <a:r>
              <a:rPr lang="es-MX" sz="4000" dirty="0" err="1" smtClean="0"/>
              <a:t>the</a:t>
            </a:r>
            <a:r>
              <a:rPr lang="es-MX" sz="4000" dirty="0" smtClean="0"/>
              <a:t> </a:t>
            </a:r>
            <a:r>
              <a:rPr lang="es-MX" sz="4000" dirty="0" err="1" smtClean="0"/>
              <a:t>unit</a:t>
            </a:r>
            <a:r>
              <a:rPr lang="es-MX" sz="4000" dirty="0" smtClean="0"/>
              <a:t> of </a:t>
            </a:r>
            <a:r>
              <a:rPr lang="es-MX" sz="4000" dirty="0" err="1" smtClean="0"/>
              <a:t>competence</a:t>
            </a:r>
            <a:endParaRPr lang="es-419" sz="4000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85725" y="2845044"/>
            <a:ext cx="8991600" cy="27900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MX" sz="4000" dirty="0" err="1" smtClean="0"/>
              <a:t>Students</a:t>
            </a:r>
            <a:r>
              <a:rPr lang="es-MX" sz="4000" dirty="0" smtClean="0"/>
              <a:t> </a:t>
            </a:r>
            <a:r>
              <a:rPr lang="es-MX" sz="4000" dirty="0" err="1" smtClean="0"/>
              <a:t>will</a:t>
            </a:r>
            <a:r>
              <a:rPr lang="es-MX" sz="4000" dirty="0" smtClean="0"/>
              <a:t> be </a:t>
            </a:r>
            <a:r>
              <a:rPr lang="es-MX" sz="4000" dirty="0" err="1" smtClean="0"/>
              <a:t>able</a:t>
            </a:r>
            <a:r>
              <a:rPr lang="es-MX" sz="4000" dirty="0" smtClean="0"/>
              <a:t> </a:t>
            </a:r>
            <a:r>
              <a:rPr lang="es-MX" sz="4000" dirty="0" err="1" smtClean="0"/>
              <a:t>to</a:t>
            </a:r>
            <a:r>
              <a:rPr lang="es-MX" sz="4000" dirty="0" smtClean="0"/>
              <a:t> </a:t>
            </a:r>
            <a:r>
              <a:rPr lang="es-MX" sz="4000" dirty="0" err="1" smtClean="0"/>
              <a:t>repeat</a:t>
            </a:r>
            <a:r>
              <a:rPr lang="es-MX" sz="4000" dirty="0" smtClean="0"/>
              <a:t> back </a:t>
            </a:r>
            <a:r>
              <a:rPr lang="es-MX" sz="4000" dirty="0" err="1" smtClean="0"/>
              <a:t>part</a:t>
            </a:r>
            <a:r>
              <a:rPr lang="es-MX" sz="4000" dirty="0" smtClean="0"/>
              <a:t> of </a:t>
            </a:r>
            <a:r>
              <a:rPr lang="es-MX" sz="4000" dirty="0" err="1" smtClean="0"/>
              <a:t>what</a:t>
            </a:r>
            <a:r>
              <a:rPr lang="es-MX" sz="4000" dirty="0" smtClean="0"/>
              <a:t> </a:t>
            </a:r>
            <a:r>
              <a:rPr lang="es-MX" sz="4000" dirty="0" err="1" smtClean="0"/>
              <a:t>someone</a:t>
            </a:r>
            <a:r>
              <a:rPr lang="es-MX" sz="4000" dirty="0" smtClean="0"/>
              <a:t> has </a:t>
            </a:r>
            <a:r>
              <a:rPr lang="es-MX" sz="4000" dirty="0" err="1" smtClean="0"/>
              <a:t>said</a:t>
            </a:r>
            <a:r>
              <a:rPr lang="es-MX" sz="4000" dirty="0" smtClean="0"/>
              <a:t>, in a </a:t>
            </a:r>
            <a:r>
              <a:rPr lang="es-MX" sz="4000" dirty="0" err="1" smtClean="0"/>
              <a:t>written</a:t>
            </a:r>
            <a:r>
              <a:rPr lang="es-MX" sz="4000" dirty="0" smtClean="0"/>
              <a:t> and </a:t>
            </a:r>
            <a:r>
              <a:rPr lang="es-MX" sz="4000" dirty="0" err="1" smtClean="0"/>
              <a:t>spoken</a:t>
            </a:r>
            <a:r>
              <a:rPr lang="es-MX" sz="4000" dirty="0" smtClean="0"/>
              <a:t> </a:t>
            </a:r>
            <a:r>
              <a:rPr lang="es-MX" sz="4000" dirty="0" err="1" smtClean="0"/>
              <a:t>way</a:t>
            </a:r>
            <a:r>
              <a:rPr lang="es-MX" sz="4000" dirty="0" smtClean="0"/>
              <a:t>. </a:t>
            </a:r>
            <a:endParaRPr lang="es-419" sz="4000" dirty="0"/>
          </a:p>
        </p:txBody>
      </p:sp>
    </p:spTree>
    <p:extLst>
      <p:ext uri="{BB962C8B-B14F-4D97-AF65-F5344CB8AC3E}">
        <p14:creationId xmlns:p14="http://schemas.microsoft.com/office/powerpoint/2010/main" val="100474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3631047" y="1415560"/>
            <a:ext cx="2398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err="1"/>
              <a:t>Contents</a:t>
            </a:r>
            <a:endParaRPr lang="es-MX" sz="3200" dirty="0"/>
          </a:p>
        </p:txBody>
      </p:sp>
      <p:sp>
        <p:nvSpPr>
          <p:cNvPr id="6" name="5 Rectángulo"/>
          <p:cNvSpPr/>
          <p:nvPr/>
        </p:nvSpPr>
        <p:spPr>
          <a:xfrm>
            <a:off x="1962150" y="2310910"/>
            <a:ext cx="52577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err="1" smtClean="0"/>
              <a:t>Reported</a:t>
            </a:r>
            <a:r>
              <a:rPr lang="es-MX" sz="3200" dirty="0" smtClean="0"/>
              <a:t> </a:t>
            </a:r>
            <a:r>
              <a:rPr lang="es-MX" sz="3200" dirty="0" err="1" smtClean="0"/>
              <a:t>Speech</a:t>
            </a:r>
            <a:endParaRPr lang="es-MX" sz="3200" dirty="0"/>
          </a:p>
          <a:p>
            <a:r>
              <a:rPr lang="es-MX" sz="3200" dirty="0" err="1" smtClean="0"/>
              <a:t>Reporting</a:t>
            </a:r>
            <a:r>
              <a:rPr lang="es-MX" sz="3200" dirty="0" smtClean="0"/>
              <a:t> </a:t>
            </a:r>
            <a:r>
              <a:rPr lang="es-MX" sz="3200" dirty="0" err="1" smtClean="0"/>
              <a:t>verbs</a:t>
            </a:r>
            <a:endParaRPr lang="es-MX" sz="3200" dirty="0" smtClean="0"/>
          </a:p>
          <a:p>
            <a:r>
              <a:rPr lang="es-MX" sz="3200" dirty="0" smtClean="0"/>
              <a:t>Note </a:t>
            </a:r>
            <a:r>
              <a:rPr lang="es-MX" sz="3200" dirty="0" err="1" smtClean="0"/>
              <a:t>taking</a:t>
            </a:r>
            <a:endParaRPr lang="es-MX" sz="3200" dirty="0" smtClean="0"/>
          </a:p>
          <a:p>
            <a:r>
              <a:rPr lang="es-MX" sz="3200" dirty="0" err="1" smtClean="0"/>
              <a:t>Highlight</a:t>
            </a:r>
            <a:r>
              <a:rPr lang="es-MX" sz="3200" dirty="0" smtClean="0"/>
              <a:t> </a:t>
            </a:r>
            <a:r>
              <a:rPr lang="es-MX" sz="3200" dirty="0" err="1" smtClean="0"/>
              <a:t>main</a:t>
            </a:r>
            <a:r>
              <a:rPr lang="es-MX" sz="3200" dirty="0" smtClean="0"/>
              <a:t> ideas</a:t>
            </a:r>
          </a:p>
          <a:p>
            <a:r>
              <a:rPr lang="es-MX" sz="3200" dirty="0" err="1" smtClean="0"/>
              <a:t>Using</a:t>
            </a:r>
            <a:r>
              <a:rPr lang="es-MX" sz="3200" dirty="0" smtClean="0"/>
              <a:t> </a:t>
            </a:r>
            <a:r>
              <a:rPr lang="es-MX" sz="3200" dirty="0" err="1" smtClean="0"/>
              <a:t>memory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recall</a:t>
            </a:r>
            <a:r>
              <a:rPr lang="es-MX" sz="3200" dirty="0" smtClean="0"/>
              <a:t> </a:t>
            </a:r>
          </a:p>
          <a:p>
            <a:endParaRPr lang="es-MX" sz="3200" dirty="0"/>
          </a:p>
          <a:p>
            <a:pPr algn="r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219075" y="1211869"/>
            <a:ext cx="8582025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800" dirty="0" smtClean="0"/>
          </a:p>
          <a:p>
            <a:r>
              <a:rPr lang="es-MX" sz="2800" dirty="0" err="1" smtClean="0"/>
              <a:t>If</a:t>
            </a:r>
            <a:r>
              <a:rPr lang="es-MX" sz="2800" dirty="0" smtClean="0"/>
              <a:t> </a:t>
            </a:r>
            <a:r>
              <a:rPr lang="es-MX" sz="2800" dirty="0" err="1" smtClean="0"/>
              <a:t>we</a:t>
            </a:r>
            <a:r>
              <a:rPr lang="es-MX" sz="2800" dirty="0" smtClean="0"/>
              <a:t> </a:t>
            </a:r>
            <a:r>
              <a:rPr lang="es-MX" sz="2800" dirty="0" err="1" smtClean="0"/>
              <a:t>want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</a:t>
            </a:r>
            <a:r>
              <a:rPr lang="es-MX" sz="2800" dirty="0" err="1" smtClean="0"/>
              <a:t>report</a:t>
            </a:r>
            <a:r>
              <a:rPr lang="es-MX" sz="2800" dirty="0" smtClean="0"/>
              <a:t> </a:t>
            </a:r>
            <a:r>
              <a:rPr lang="es-MX" sz="2800" dirty="0" err="1" smtClean="0"/>
              <a:t>someone’s</a:t>
            </a:r>
            <a:r>
              <a:rPr lang="es-MX" sz="2800" dirty="0" smtClean="0"/>
              <a:t> </a:t>
            </a:r>
            <a:r>
              <a:rPr lang="es-MX" sz="2800" dirty="0" err="1" smtClean="0"/>
              <a:t>words</a:t>
            </a:r>
            <a:r>
              <a:rPr lang="es-MX" sz="2800" dirty="0" smtClean="0"/>
              <a:t>, </a:t>
            </a:r>
            <a:r>
              <a:rPr lang="es-MX" sz="2800" dirty="0" err="1" smtClean="0"/>
              <a:t>we</a:t>
            </a:r>
            <a:r>
              <a:rPr lang="es-MX" sz="2800" dirty="0" smtClean="0"/>
              <a:t> </a:t>
            </a:r>
          </a:p>
          <a:p>
            <a:r>
              <a:rPr lang="es-MX" sz="2800" dirty="0" err="1" smtClean="0"/>
              <a:t>have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</a:t>
            </a:r>
            <a:r>
              <a:rPr lang="es-MX" sz="2800" dirty="0" err="1" smtClean="0"/>
              <a:t>consider</a:t>
            </a:r>
            <a:r>
              <a:rPr lang="es-MX" sz="2800" dirty="0" smtClean="0"/>
              <a:t> </a:t>
            </a:r>
            <a:r>
              <a:rPr lang="es-MX" sz="2800" dirty="0" err="1" smtClean="0"/>
              <a:t>two</a:t>
            </a:r>
            <a:r>
              <a:rPr lang="es-MX" sz="2800" dirty="0" smtClean="0"/>
              <a:t> </a:t>
            </a:r>
            <a:r>
              <a:rPr lang="es-MX" sz="2800" dirty="0" err="1" smtClean="0"/>
              <a:t>diferent</a:t>
            </a:r>
            <a:r>
              <a:rPr lang="es-MX" sz="2800" dirty="0" smtClean="0"/>
              <a:t> </a:t>
            </a:r>
            <a:r>
              <a:rPr lang="es-MX" sz="2800" dirty="0" err="1" smtClean="0"/>
              <a:t>options</a:t>
            </a:r>
            <a:r>
              <a:rPr lang="es-MX" sz="2800" dirty="0" smtClean="0"/>
              <a:t> </a:t>
            </a:r>
            <a:r>
              <a:rPr lang="es-MX" sz="2800" dirty="0" err="1" smtClean="0"/>
              <a:t>to</a:t>
            </a:r>
            <a:r>
              <a:rPr lang="es-MX" sz="2800" dirty="0" smtClean="0"/>
              <a:t> do </a:t>
            </a:r>
          </a:p>
          <a:p>
            <a:r>
              <a:rPr lang="es-MX" sz="2800" dirty="0" smtClean="0"/>
              <a:t>so:</a:t>
            </a:r>
          </a:p>
          <a:p>
            <a:endParaRPr lang="es-MX" sz="2800" dirty="0" smtClean="0"/>
          </a:p>
          <a:p>
            <a:r>
              <a:rPr lang="es-MX" sz="2800" dirty="0" smtClean="0"/>
              <a:t>1st </a:t>
            </a:r>
            <a:r>
              <a:rPr lang="es-MX" sz="2800" dirty="0" err="1" smtClean="0"/>
              <a:t>Option</a:t>
            </a:r>
            <a:r>
              <a:rPr lang="es-MX" sz="2800" dirty="0" smtClean="0"/>
              <a:t> “</a:t>
            </a:r>
            <a:r>
              <a:rPr lang="es-MX" sz="2800" dirty="0" err="1" smtClean="0"/>
              <a:t>Direct</a:t>
            </a:r>
            <a:r>
              <a:rPr lang="es-MX" sz="2800" dirty="0" smtClean="0"/>
              <a:t> </a:t>
            </a:r>
            <a:r>
              <a:rPr lang="es-MX" sz="2800" dirty="0" err="1" smtClean="0"/>
              <a:t>Speech</a:t>
            </a:r>
            <a:r>
              <a:rPr lang="es-MX" sz="2800" dirty="0" smtClean="0"/>
              <a:t>” </a:t>
            </a:r>
            <a:r>
              <a:rPr lang="es-MX" sz="2800" dirty="0" err="1" smtClean="0"/>
              <a:t>using</a:t>
            </a:r>
            <a:r>
              <a:rPr lang="es-MX" sz="2800" dirty="0" smtClean="0"/>
              <a:t> </a:t>
            </a:r>
            <a:r>
              <a:rPr lang="es-MX" sz="2800" dirty="0" err="1" smtClean="0"/>
              <a:t>quotation</a:t>
            </a:r>
            <a:r>
              <a:rPr lang="es-MX" sz="2800" dirty="0" smtClean="0"/>
              <a:t> </a:t>
            </a:r>
            <a:r>
              <a:rPr lang="es-MX" sz="2800" dirty="0" err="1" smtClean="0"/>
              <a:t>marks</a:t>
            </a:r>
            <a:r>
              <a:rPr lang="es-MX" sz="2800" dirty="0" smtClean="0"/>
              <a:t>  (“I </a:t>
            </a:r>
            <a:r>
              <a:rPr lang="es-MX" sz="2800" dirty="0" err="1" smtClean="0"/>
              <a:t>work</a:t>
            </a:r>
            <a:r>
              <a:rPr lang="es-MX" sz="2800" dirty="0" smtClean="0"/>
              <a:t> in a </a:t>
            </a:r>
            <a:r>
              <a:rPr lang="es-MX" sz="2800" dirty="0" err="1" smtClean="0"/>
              <a:t>bank</a:t>
            </a:r>
            <a:r>
              <a:rPr lang="es-MX" sz="2800" dirty="0" smtClean="0"/>
              <a:t>”)</a:t>
            </a:r>
          </a:p>
          <a:p>
            <a:endParaRPr lang="es-MX" sz="2800" dirty="0"/>
          </a:p>
          <a:p>
            <a:r>
              <a:rPr lang="es-MX" sz="2800" dirty="0" smtClean="0"/>
              <a:t>2nd </a:t>
            </a:r>
            <a:r>
              <a:rPr lang="es-MX" sz="2800" dirty="0" err="1" smtClean="0"/>
              <a:t>Option</a:t>
            </a:r>
            <a:r>
              <a:rPr lang="es-MX" sz="2800" dirty="0" smtClean="0"/>
              <a:t> “</a:t>
            </a:r>
            <a:r>
              <a:rPr lang="es-MX" sz="2800" dirty="0" err="1" smtClean="0"/>
              <a:t>Reported</a:t>
            </a:r>
            <a:r>
              <a:rPr lang="es-MX" sz="2800" dirty="0" smtClean="0"/>
              <a:t> </a:t>
            </a:r>
            <a:r>
              <a:rPr lang="es-MX" sz="2800" dirty="0" err="1" smtClean="0"/>
              <a:t>Speech</a:t>
            </a:r>
            <a:r>
              <a:rPr lang="es-MX" sz="2800" dirty="0" smtClean="0"/>
              <a:t>” (He </a:t>
            </a:r>
            <a:r>
              <a:rPr lang="es-MX" sz="2800" dirty="0" err="1" smtClean="0"/>
              <a:t>said</a:t>
            </a:r>
            <a:r>
              <a:rPr lang="es-MX" sz="2800" dirty="0" smtClean="0"/>
              <a:t> he </a:t>
            </a:r>
            <a:r>
              <a:rPr lang="es-MX" sz="2800" dirty="0" err="1" smtClean="0"/>
              <a:t>worked</a:t>
            </a:r>
            <a:r>
              <a:rPr lang="es-MX" sz="2800" dirty="0" smtClean="0"/>
              <a:t> in a </a:t>
            </a:r>
            <a:r>
              <a:rPr lang="es-MX" sz="2800" dirty="0" err="1" smtClean="0"/>
              <a:t>bank</a:t>
            </a:r>
            <a:r>
              <a:rPr lang="es-MX" sz="2800" dirty="0" smtClean="0"/>
              <a:t>)</a:t>
            </a:r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endParaRPr lang="es-MX" sz="3200" dirty="0"/>
          </a:p>
          <a:p>
            <a:pPr algn="r"/>
            <a:endParaRPr lang="es-MX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585" y="1133475"/>
            <a:ext cx="226841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entificadores_COLOR-S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97" y="6070369"/>
            <a:ext cx="592031" cy="527538"/>
          </a:xfrm>
          <a:prstGeom prst="rect">
            <a:avLst/>
          </a:prstGeom>
        </p:spPr>
      </p:pic>
      <p:pic>
        <p:nvPicPr>
          <p:cNvPr id="7" name="Imagen 6" descr="potro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742" y="6070369"/>
            <a:ext cx="719787" cy="537307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6414" cy="14155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845" y="2368277"/>
            <a:ext cx="4169794" cy="295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48841" y="1316645"/>
            <a:ext cx="88278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err="1" smtClean="0"/>
              <a:t>When</a:t>
            </a:r>
            <a:r>
              <a:rPr lang="es-MX" sz="2400" dirty="0" smtClean="0"/>
              <a:t> </a:t>
            </a:r>
            <a:r>
              <a:rPr lang="es-MX" sz="2400" dirty="0" err="1" smtClean="0"/>
              <a:t>we</a:t>
            </a:r>
            <a:r>
              <a:rPr lang="es-MX" sz="2400" dirty="0" smtClean="0"/>
              <a:t> </a:t>
            </a:r>
            <a:r>
              <a:rPr lang="es-MX" sz="2400" dirty="0" err="1" smtClean="0"/>
              <a:t>report</a:t>
            </a:r>
            <a:r>
              <a:rPr lang="es-MX" sz="2400" dirty="0" smtClean="0"/>
              <a:t> </a:t>
            </a:r>
            <a:r>
              <a:rPr lang="es-MX" sz="2400" dirty="0" err="1" smtClean="0"/>
              <a:t>what</a:t>
            </a:r>
            <a:r>
              <a:rPr lang="es-MX" sz="2400" dirty="0" smtClean="0"/>
              <a:t> </a:t>
            </a:r>
            <a:r>
              <a:rPr lang="es-MX" sz="2400" dirty="0" err="1" smtClean="0"/>
              <a:t>someone</a:t>
            </a:r>
            <a:r>
              <a:rPr lang="es-MX" sz="2400" dirty="0" smtClean="0"/>
              <a:t> </a:t>
            </a:r>
            <a:r>
              <a:rPr lang="es-MX" sz="2400" dirty="0" err="1" smtClean="0"/>
              <a:t>else</a:t>
            </a:r>
            <a:r>
              <a:rPr lang="es-MX" sz="2400" dirty="0" smtClean="0"/>
              <a:t> </a:t>
            </a:r>
            <a:r>
              <a:rPr lang="es-MX" sz="2400" dirty="0" err="1" smtClean="0"/>
              <a:t>said</a:t>
            </a:r>
            <a:r>
              <a:rPr lang="es-MX" sz="2400" dirty="0" smtClean="0"/>
              <a:t>, </a:t>
            </a:r>
            <a:r>
              <a:rPr lang="es-MX" sz="2400" dirty="0" err="1" smtClean="0"/>
              <a:t>the</a:t>
            </a:r>
            <a:r>
              <a:rPr lang="es-MX" sz="2400" dirty="0" smtClean="0"/>
              <a:t> tenses, </a:t>
            </a:r>
            <a:r>
              <a:rPr lang="es-MX" sz="2400" dirty="0" err="1" smtClean="0"/>
              <a:t>word</a:t>
            </a:r>
            <a:r>
              <a:rPr lang="es-MX" sz="2400" dirty="0" smtClean="0"/>
              <a:t> </a:t>
            </a:r>
            <a:r>
              <a:rPr lang="es-MX" sz="2400" dirty="0" err="1" smtClean="0"/>
              <a:t>order</a:t>
            </a:r>
            <a:r>
              <a:rPr lang="es-MX" sz="2400" dirty="0" smtClean="0"/>
              <a:t> and</a:t>
            </a:r>
          </a:p>
          <a:p>
            <a:r>
              <a:rPr lang="es-MX" sz="2400" dirty="0" err="1" smtClean="0"/>
              <a:t>pronouns</a:t>
            </a:r>
            <a:r>
              <a:rPr lang="es-MX" sz="2400" dirty="0" smtClean="0"/>
              <a:t> </a:t>
            </a:r>
            <a:r>
              <a:rPr lang="es-MX" sz="2400" dirty="0" err="1" smtClean="0"/>
              <a:t>may</a:t>
            </a:r>
            <a:r>
              <a:rPr lang="es-MX" sz="2400" dirty="0" smtClean="0"/>
              <a:t> be </a:t>
            </a:r>
            <a:r>
              <a:rPr lang="es-MX" sz="2400" dirty="0" err="1" smtClean="0"/>
              <a:t>different</a:t>
            </a:r>
            <a:r>
              <a:rPr lang="es-MX" sz="2400" dirty="0" smtClean="0"/>
              <a:t> </a:t>
            </a:r>
            <a:r>
              <a:rPr lang="es-MX" sz="2400" dirty="0" err="1" smtClean="0"/>
              <a:t>from</a:t>
            </a:r>
            <a:r>
              <a:rPr lang="es-MX" sz="2400" dirty="0" smtClean="0"/>
              <a:t> </a:t>
            </a:r>
            <a:r>
              <a:rPr lang="es-MX" sz="2400" dirty="0" err="1" smtClean="0"/>
              <a:t>the</a:t>
            </a:r>
            <a:r>
              <a:rPr lang="es-MX" sz="2400" dirty="0" smtClean="0"/>
              <a:t> original </a:t>
            </a:r>
            <a:r>
              <a:rPr lang="es-MX" sz="2400" dirty="0" err="1" smtClean="0"/>
              <a:t>sentence</a:t>
            </a:r>
            <a:r>
              <a:rPr lang="es-MX" sz="2400" dirty="0" smtClean="0"/>
              <a:t>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727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</TotalTime>
  <Words>3182</Words>
  <Application>Microsoft Office PowerPoint</Application>
  <PresentationFormat>Presentación en pantalla (4:3)</PresentationFormat>
  <Paragraphs>589</Paragraphs>
  <Slides>42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yazminelt</cp:lastModifiedBy>
  <cp:revision>85</cp:revision>
  <dcterms:created xsi:type="dcterms:W3CDTF">2013-06-28T15:10:46Z</dcterms:created>
  <dcterms:modified xsi:type="dcterms:W3CDTF">2016-07-09T14:55:58Z</dcterms:modified>
</cp:coreProperties>
</file>