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xls" ContentType="application/vnd.ms-excel"/>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78"/>
  </p:notesMasterIdLst>
  <p:sldIdLst>
    <p:sldId id="293" r:id="rId2"/>
    <p:sldId id="349" r:id="rId3"/>
    <p:sldId id="350" r:id="rId4"/>
    <p:sldId id="351" r:id="rId5"/>
    <p:sldId id="352" r:id="rId6"/>
    <p:sldId id="353" r:id="rId7"/>
    <p:sldId id="348" r:id="rId8"/>
    <p:sldId id="261" r:id="rId9"/>
    <p:sldId id="262" r:id="rId10"/>
    <p:sldId id="263" r:id="rId11"/>
    <p:sldId id="264" r:id="rId12"/>
    <p:sldId id="265" r:id="rId13"/>
    <p:sldId id="266" r:id="rId14"/>
    <p:sldId id="289" r:id="rId15"/>
    <p:sldId id="290" r:id="rId16"/>
    <p:sldId id="291" r:id="rId17"/>
    <p:sldId id="292" r:id="rId18"/>
    <p:sldId id="267" r:id="rId19"/>
    <p:sldId id="268" r:id="rId20"/>
    <p:sldId id="269" r:id="rId21"/>
    <p:sldId id="270" r:id="rId22"/>
    <p:sldId id="271" r:id="rId23"/>
    <p:sldId id="275" r:id="rId24"/>
    <p:sldId id="276" r:id="rId25"/>
    <p:sldId id="277" r:id="rId26"/>
    <p:sldId id="278" r:id="rId27"/>
    <p:sldId id="296" r:id="rId28"/>
    <p:sldId id="297" r:id="rId29"/>
    <p:sldId id="298" r:id="rId30"/>
    <p:sldId id="299" r:id="rId31"/>
    <p:sldId id="300" r:id="rId32"/>
    <p:sldId id="301" r:id="rId33"/>
    <p:sldId id="302" r:id="rId34"/>
    <p:sldId id="303" r:id="rId35"/>
    <p:sldId id="306" r:id="rId36"/>
    <p:sldId id="307" r:id="rId37"/>
    <p:sldId id="308" r:id="rId38"/>
    <p:sldId id="309" r:id="rId39"/>
    <p:sldId id="310" r:id="rId40"/>
    <p:sldId id="311" r:id="rId41"/>
    <p:sldId id="312" r:id="rId42"/>
    <p:sldId id="313" r:id="rId43"/>
    <p:sldId id="314" r:id="rId44"/>
    <p:sldId id="315" r:id="rId45"/>
    <p:sldId id="317" r:id="rId46"/>
    <p:sldId id="318" r:id="rId47"/>
    <p:sldId id="319" r:id="rId48"/>
    <p:sldId id="320" r:id="rId49"/>
    <p:sldId id="321" r:id="rId50"/>
    <p:sldId id="322" r:id="rId51"/>
    <p:sldId id="323" r:id="rId52"/>
    <p:sldId id="324" r:id="rId53"/>
    <p:sldId id="325" r:id="rId54"/>
    <p:sldId id="326" r:id="rId55"/>
    <p:sldId id="327" r:id="rId56"/>
    <p:sldId id="328" r:id="rId57"/>
    <p:sldId id="329" r:id="rId58"/>
    <p:sldId id="330" r:id="rId59"/>
    <p:sldId id="331" r:id="rId60"/>
    <p:sldId id="332" r:id="rId61"/>
    <p:sldId id="333" r:id="rId62"/>
    <p:sldId id="334" r:id="rId63"/>
    <p:sldId id="335" r:id="rId64"/>
    <p:sldId id="336" r:id="rId65"/>
    <p:sldId id="337" r:id="rId66"/>
    <p:sldId id="338" r:id="rId67"/>
    <p:sldId id="339" r:id="rId68"/>
    <p:sldId id="340" r:id="rId69"/>
    <p:sldId id="341" r:id="rId70"/>
    <p:sldId id="342" r:id="rId71"/>
    <p:sldId id="343" r:id="rId72"/>
    <p:sldId id="344" r:id="rId73"/>
    <p:sldId id="345" r:id="rId74"/>
    <p:sldId id="346" r:id="rId75"/>
    <p:sldId id="347" r:id="rId76"/>
    <p:sldId id="354" r:id="rId77"/>
  </p:sldIdLst>
  <p:sldSz cx="9144000" cy="6858000" type="screen4x3"/>
  <p:notesSz cx="6858000" cy="9144000"/>
  <p:defaultTextStyle>
    <a:defPPr>
      <a:defRPr lang="es-E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157" autoAdjust="0"/>
    <p:restoredTop sz="90929"/>
  </p:normalViewPr>
  <p:slideViewPr>
    <p:cSldViewPr>
      <p:cViewPr varScale="1">
        <p:scale>
          <a:sx n="68" d="100"/>
          <a:sy n="68" d="100"/>
        </p:scale>
        <p:origin x="1260" y="102"/>
      </p:cViewPr>
      <p:guideLst>
        <p:guide orient="horz" pos="2160"/>
        <p:guide pos="2880"/>
      </p:guideLst>
    </p:cSldViewPr>
  </p:slideViewPr>
  <p:outlineViewPr>
    <p:cViewPr>
      <p:scale>
        <a:sx n="33" d="100"/>
        <a:sy n="33" d="100"/>
      </p:scale>
      <p:origin x="0" y="0"/>
    </p:cViewPr>
    <p:sldLst>
      <p:sld r:id="rId1" collapse="1"/>
      <p:sld r:id="rId2" collapse="1"/>
    </p:sldLst>
  </p:outlineViewPr>
  <p:notesTextViewPr>
    <p:cViewPr>
      <p:scale>
        <a:sx n="100" d="100"/>
        <a:sy n="100" d="100"/>
      </p:scale>
      <p:origin x="0" y="0"/>
    </p:cViewPr>
  </p:notesTextViewPr>
  <p:sorterViewPr>
    <p:cViewPr>
      <p:scale>
        <a:sx n="66" d="100"/>
        <a:sy n="66" d="100"/>
      </p:scale>
      <p:origin x="0" y="3078"/>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notesMaster" Target="notesMasters/notesMaster1.xml"/><Relationship Id="rId8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s>
</file>

<file path=ppt/_rels/viewProps.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slide" Target="slides/slide2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CB6D5E1-5568-4EE3-9273-FE2EEB497077}" type="doc">
      <dgm:prSet loTypeId="urn:microsoft.com/office/officeart/2005/8/layout/rings+Icon" loCatId="officeonline" qsTypeId="urn:microsoft.com/office/officeart/2005/8/quickstyle/simple1" qsCatId="simple" csTypeId="urn:microsoft.com/office/officeart/2005/8/colors/accent1_2" csCatId="accent1" phldr="1"/>
      <dgm:spPr/>
    </dgm:pt>
    <dgm:pt modelId="{44EED021-6CCB-4F1D-8090-3235166FFD73}">
      <dgm:prSet phldrT="[Texto]"/>
      <dgm:spPr/>
      <dgm:t>
        <a:bodyPr/>
        <a:lstStyle/>
        <a:p>
          <a:r>
            <a:rPr lang="es-MX" dirty="0" smtClean="0"/>
            <a:t>Entorno incierto</a:t>
          </a:r>
          <a:endParaRPr lang="es-MX" dirty="0"/>
        </a:p>
      </dgm:t>
    </dgm:pt>
    <dgm:pt modelId="{34B6260D-58F3-4A6E-A91C-3E3F635A7CDE}" type="parTrans" cxnId="{C2220EE1-1C23-49E3-809D-59EF2DAFB3D3}">
      <dgm:prSet/>
      <dgm:spPr/>
      <dgm:t>
        <a:bodyPr/>
        <a:lstStyle/>
        <a:p>
          <a:endParaRPr lang="es-MX"/>
        </a:p>
      </dgm:t>
    </dgm:pt>
    <dgm:pt modelId="{178C12DB-1BA3-4E7A-AA92-D0CC1BE9CB89}" type="sibTrans" cxnId="{C2220EE1-1C23-49E3-809D-59EF2DAFB3D3}">
      <dgm:prSet/>
      <dgm:spPr/>
      <dgm:t>
        <a:bodyPr/>
        <a:lstStyle/>
        <a:p>
          <a:endParaRPr lang="es-MX"/>
        </a:p>
      </dgm:t>
    </dgm:pt>
    <dgm:pt modelId="{84320399-C4CF-42D8-8C91-90ED42EEDC16}">
      <dgm:prSet phldrT="[Texto]"/>
      <dgm:spPr/>
      <dgm:t>
        <a:bodyPr/>
        <a:lstStyle/>
        <a:p>
          <a:r>
            <a:rPr lang="es-MX" dirty="0" smtClean="0"/>
            <a:t>Toma de decisiones</a:t>
          </a:r>
          <a:endParaRPr lang="es-MX" dirty="0"/>
        </a:p>
      </dgm:t>
    </dgm:pt>
    <dgm:pt modelId="{D82D95CF-9975-4FFD-806C-F508C8408062}" type="parTrans" cxnId="{06A250BA-69CC-4C1A-AD0F-809DD0F006ED}">
      <dgm:prSet/>
      <dgm:spPr/>
      <dgm:t>
        <a:bodyPr/>
        <a:lstStyle/>
        <a:p>
          <a:endParaRPr lang="es-MX"/>
        </a:p>
      </dgm:t>
    </dgm:pt>
    <dgm:pt modelId="{41C5A7E4-03E3-4855-B21B-976742076E70}" type="sibTrans" cxnId="{06A250BA-69CC-4C1A-AD0F-809DD0F006ED}">
      <dgm:prSet/>
      <dgm:spPr/>
      <dgm:t>
        <a:bodyPr/>
        <a:lstStyle/>
        <a:p>
          <a:endParaRPr lang="es-MX"/>
        </a:p>
      </dgm:t>
    </dgm:pt>
    <dgm:pt modelId="{D2AC602D-F696-4934-95C4-2252B9834DD8}">
      <dgm:prSet phldrT="[Texto]"/>
      <dgm:spPr/>
      <dgm:t>
        <a:bodyPr/>
        <a:lstStyle/>
        <a:p>
          <a:r>
            <a:rPr lang="es-MX" dirty="0" smtClean="0"/>
            <a:t>Recolección y Análisis de la Información</a:t>
          </a:r>
          <a:endParaRPr lang="es-MX" dirty="0"/>
        </a:p>
      </dgm:t>
    </dgm:pt>
    <dgm:pt modelId="{815CB6C6-4B4A-49F6-AA75-E5965FB2CA9E}" type="parTrans" cxnId="{D9EC25D9-BEC6-4BD4-9CCD-B80B8A0A4C4E}">
      <dgm:prSet/>
      <dgm:spPr/>
      <dgm:t>
        <a:bodyPr/>
        <a:lstStyle/>
        <a:p>
          <a:endParaRPr lang="es-MX"/>
        </a:p>
      </dgm:t>
    </dgm:pt>
    <dgm:pt modelId="{8A054EA8-FE26-4D67-B9BF-FC78041D74D0}" type="sibTrans" cxnId="{D9EC25D9-BEC6-4BD4-9CCD-B80B8A0A4C4E}">
      <dgm:prSet/>
      <dgm:spPr/>
      <dgm:t>
        <a:bodyPr/>
        <a:lstStyle/>
        <a:p>
          <a:endParaRPr lang="es-MX"/>
        </a:p>
      </dgm:t>
    </dgm:pt>
    <dgm:pt modelId="{0D8C7BB6-30F5-44E6-A6CD-8F3013BEB1CD}" type="pres">
      <dgm:prSet presAssocID="{0CB6D5E1-5568-4EE3-9273-FE2EEB497077}" presName="Name0" presStyleCnt="0">
        <dgm:presLayoutVars>
          <dgm:chMax val="7"/>
          <dgm:dir/>
          <dgm:resizeHandles val="exact"/>
        </dgm:presLayoutVars>
      </dgm:prSet>
      <dgm:spPr/>
    </dgm:pt>
    <dgm:pt modelId="{CDD9056F-A8C3-4467-955C-26F42F0E78FF}" type="pres">
      <dgm:prSet presAssocID="{0CB6D5E1-5568-4EE3-9273-FE2EEB497077}" presName="ellipse1" presStyleLbl="vennNode1" presStyleIdx="0" presStyleCnt="3" custLinFactNeighborX="2619" custLinFactNeighborY="-2556">
        <dgm:presLayoutVars>
          <dgm:bulletEnabled val="1"/>
        </dgm:presLayoutVars>
      </dgm:prSet>
      <dgm:spPr/>
      <dgm:t>
        <a:bodyPr/>
        <a:lstStyle/>
        <a:p>
          <a:endParaRPr lang="es-MX"/>
        </a:p>
      </dgm:t>
    </dgm:pt>
    <dgm:pt modelId="{8CD97B83-15F3-47C9-A5DB-A6D58B8D2908}" type="pres">
      <dgm:prSet presAssocID="{0CB6D5E1-5568-4EE3-9273-FE2EEB497077}" presName="ellipse2" presStyleLbl="vennNode1" presStyleIdx="1" presStyleCnt="3">
        <dgm:presLayoutVars>
          <dgm:bulletEnabled val="1"/>
        </dgm:presLayoutVars>
      </dgm:prSet>
      <dgm:spPr/>
      <dgm:t>
        <a:bodyPr/>
        <a:lstStyle/>
        <a:p>
          <a:endParaRPr lang="es-MX"/>
        </a:p>
      </dgm:t>
    </dgm:pt>
    <dgm:pt modelId="{3B115716-7E10-4242-AE94-8536E8B86DCC}" type="pres">
      <dgm:prSet presAssocID="{0CB6D5E1-5568-4EE3-9273-FE2EEB497077}" presName="ellipse3" presStyleLbl="vennNode1" presStyleIdx="2" presStyleCnt="3" custLinFactNeighborX="-5694">
        <dgm:presLayoutVars>
          <dgm:bulletEnabled val="1"/>
        </dgm:presLayoutVars>
      </dgm:prSet>
      <dgm:spPr/>
      <dgm:t>
        <a:bodyPr/>
        <a:lstStyle/>
        <a:p>
          <a:endParaRPr lang="es-MX"/>
        </a:p>
      </dgm:t>
    </dgm:pt>
  </dgm:ptLst>
  <dgm:cxnLst>
    <dgm:cxn modelId="{5EDB70E4-C2D2-4912-9F37-2AE8A9F57F02}" type="presOf" srcId="{0CB6D5E1-5568-4EE3-9273-FE2EEB497077}" destId="{0D8C7BB6-30F5-44E6-A6CD-8F3013BEB1CD}" srcOrd="0" destOrd="0" presId="urn:microsoft.com/office/officeart/2005/8/layout/rings+Icon"/>
    <dgm:cxn modelId="{D9EC25D9-BEC6-4BD4-9CCD-B80B8A0A4C4E}" srcId="{0CB6D5E1-5568-4EE3-9273-FE2EEB497077}" destId="{D2AC602D-F696-4934-95C4-2252B9834DD8}" srcOrd="2" destOrd="0" parTransId="{815CB6C6-4B4A-49F6-AA75-E5965FB2CA9E}" sibTransId="{8A054EA8-FE26-4D67-B9BF-FC78041D74D0}"/>
    <dgm:cxn modelId="{06A250BA-69CC-4C1A-AD0F-809DD0F006ED}" srcId="{0CB6D5E1-5568-4EE3-9273-FE2EEB497077}" destId="{84320399-C4CF-42D8-8C91-90ED42EEDC16}" srcOrd="1" destOrd="0" parTransId="{D82D95CF-9975-4FFD-806C-F508C8408062}" sibTransId="{41C5A7E4-03E3-4855-B21B-976742076E70}"/>
    <dgm:cxn modelId="{F5E62EEB-1359-4C5D-A516-0560A20B12EE}" type="presOf" srcId="{D2AC602D-F696-4934-95C4-2252B9834DD8}" destId="{3B115716-7E10-4242-AE94-8536E8B86DCC}" srcOrd="0" destOrd="0" presId="urn:microsoft.com/office/officeart/2005/8/layout/rings+Icon"/>
    <dgm:cxn modelId="{C2220EE1-1C23-49E3-809D-59EF2DAFB3D3}" srcId="{0CB6D5E1-5568-4EE3-9273-FE2EEB497077}" destId="{44EED021-6CCB-4F1D-8090-3235166FFD73}" srcOrd="0" destOrd="0" parTransId="{34B6260D-58F3-4A6E-A91C-3E3F635A7CDE}" sibTransId="{178C12DB-1BA3-4E7A-AA92-D0CC1BE9CB89}"/>
    <dgm:cxn modelId="{0A1EB34C-E16C-47FC-963A-C8ECE3B6D125}" type="presOf" srcId="{44EED021-6CCB-4F1D-8090-3235166FFD73}" destId="{CDD9056F-A8C3-4467-955C-26F42F0E78FF}" srcOrd="0" destOrd="0" presId="urn:microsoft.com/office/officeart/2005/8/layout/rings+Icon"/>
    <dgm:cxn modelId="{3C81A1CC-E34A-4B83-AEDD-18F936F7CD8E}" type="presOf" srcId="{84320399-C4CF-42D8-8C91-90ED42EEDC16}" destId="{8CD97B83-15F3-47C9-A5DB-A6D58B8D2908}" srcOrd="0" destOrd="0" presId="urn:microsoft.com/office/officeart/2005/8/layout/rings+Icon"/>
    <dgm:cxn modelId="{40481DDF-0593-40F4-AC02-05A7D682E785}" type="presParOf" srcId="{0D8C7BB6-30F5-44E6-A6CD-8F3013BEB1CD}" destId="{CDD9056F-A8C3-4467-955C-26F42F0E78FF}" srcOrd="0" destOrd="0" presId="urn:microsoft.com/office/officeart/2005/8/layout/rings+Icon"/>
    <dgm:cxn modelId="{6C8F6ED1-A2CD-4F47-B07F-DF270FA12618}" type="presParOf" srcId="{0D8C7BB6-30F5-44E6-A6CD-8F3013BEB1CD}" destId="{8CD97B83-15F3-47C9-A5DB-A6D58B8D2908}" srcOrd="1" destOrd="0" presId="urn:microsoft.com/office/officeart/2005/8/layout/rings+Icon"/>
    <dgm:cxn modelId="{A161BA8D-84F9-43A4-9583-5A636C74C018}" type="presParOf" srcId="{0D8C7BB6-30F5-44E6-A6CD-8F3013BEB1CD}" destId="{3B115716-7E10-4242-AE94-8536E8B86DCC}" srcOrd="2" destOrd="0" presId="urn:microsoft.com/office/officeart/2005/8/layout/rings+Icon"/>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DD9056F-A8C3-4467-955C-26F42F0E78FF}">
      <dsp:nvSpPr>
        <dsp:cNvPr id="0" name=""/>
        <dsp:cNvSpPr/>
      </dsp:nvSpPr>
      <dsp:spPr>
        <a:xfrm>
          <a:off x="504051" y="0"/>
          <a:ext cx="2817348" cy="2817307"/>
        </a:xfrm>
        <a:prstGeom prst="ellipse">
          <a:avLst/>
        </a:prstGeom>
        <a:solidFill>
          <a:schemeClr val="accent1">
            <a:alpha val="5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s-MX" sz="2300" kern="1200" dirty="0" smtClean="0"/>
            <a:t>Entorno incierto</a:t>
          </a:r>
          <a:endParaRPr lang="es-MX" sz="2300" kern="1200" dirty="0"/>
        </a:p>
      </dsp:txBody>
      <dsp:txXfrm>
        <a:off x="916642" y="412585"/>
        <a:ext cx="1992166" cy="1992137"/>
      </dsp:txXfrm>
    </dsp:sp>
    <dsp:sp modelId="{8CD97B83-15F3-47C9-A5DB-A6D58B8D2908}">
      <dsp:nvSpPr>
        <dsp:cNvPr id="0" name=""/>
        <dsp:cNvSpPr/>
      </dsp:nvSpPr>
      <dsp:spPr>
        <a:xfrm>
          <a:off x="1880379" y="1878988"/>
          <a:ext cx="2817348" cy="2817307"/>
        </a:xfrm>
        <a:prstGeom prst="ellipse">
          <a:avLst/>
        </a:prstGeom>
        <a:solidFill>
          <a:schemeClr val="accent1">
            <a:alpha val="5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s-MX" sz="2300" kern="1200" dirty="0" smtClean="0"/>
            <a:t>Toma de decisiones</a:t>
          </a:r>
          <a:endParaRPr lang="es-MX" sz="2300" kern="1200" dirty="0"/>
        </a:p>
      </dsp:txBody>
      <dsp:txXfrm>
        <a:off x="2292970" y="2291573"/>
        <a:ext cx="1992166" cy="1992137"/>
      </dsp:txXfrm>
    </dsp:sp>
    <dsp:sp modelId="{3B115716-7E10-4242-AE94-8536E8B86DCC}">
      <dsp:nvSpPr>
        <dsp:cNvPr id="0" name=""/>
        <dsp:cNvSpPr/>
      </dsp:nvSpPr>
      <dsp:spPr>
        <a:xfrm>
          <a:off x="3168358" y="0"/>
          <a:ext cx="2817348" cy="2817307"/>
        </a:xfrm>
        <a:prstGeom prst="ellipse">
          <a:avLst/>
        </a:prstGeom>
        <a:solidFill>
          <a:schemeClr val="accent1">
            <a:alpha val="5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s-MX" sz="2300" kern="1200" dirty="0" smtClean="0"/>
            <a:t>Recolección y Análisis de la Información</a:t>
          </a:r>
          <a:endParaRPr lang="es-MX" sz="2300" kern="1200" dirty="0"/>
        </a:p>
      </dsp:txBody>
      <dsp:txXfrm>
        <a:off x="3580949" y="412585"/>
        <a:ext cx="1992166" cy="1992137"/>
      </dsp:txXfrm>
    </dsp:sp>
  </dsp:spTree>
</dsp:drawing>
</file>

<file path=ppt/diagrams/layout1.xml><?xml version="1.0" encoding="utf-8"?>
<dgm:layoutDef xmlns:dgm="http://schemas.openxmlformats.org/drawingml/2006/diagram" xmlns:a="http://schemas.openxmlformats.org/drawingml/2006/main" uniqueId="urn:microsoft.com/office/officeart/2005/8/layout/rings+Icon">
  <dgm:title val="Círculos interconectados"/>
  <dgm:desc val="Se usa para mostrar ideas o conceptos superpuestos o interconectados. Las siete primeras líneas del texto de nivel 1 se corresponden con un círculo. El texto sin usar no aparece, pero sigue estando disponible si cambia de diseño. "/>
  <dgm:catLst>
    <dgm:cat type="relationship" pri="32000"/>
    <dgm:cat type="officeonline" pri="6000"/>
  </dgm:catLst>
  <dgm:sampData useDef="1">
    <dgm:dataModel>
      <dgm:ptLst/>
      <dgm:bg/>
      <dgm:whole/>
    </dgm:dataModel>
  </dgm:sampData>
  <dgm:styleData>
    <dgm:dataModel>
      <dgm:ptLst>
        <dgm:pt modelId="0" type="doc"/>
        <dgm:pt modelId="10"/>
        <dgm:pt modelId="20"/>
      </dgm:ptLst>
      <dgm:cxnLst>
        <dgm:cxn modelId="30" srcId="0" destId="10" srcOrd="0" destOrd="0"/>
        <dgm:cxn modelId="40" srcId="0" destId="20" srcOrd="1" destOrd="0"/>
      </dgm:cxnLst>
      <dgm:bg/>
      <dgm:whole/>
    </dgm:dataModel>
  </dgm:styleData>
  <dgm:clrData>
    <dgm:dataModel>
      <dgm:ptLst>
        <dgm:pt modelId="0" type="doc"/>
        <dgm:pt modelId="10"/>
        <dgm:pt modelId="20"/>
        <dgm:pt modelId="30"/>
        <dgm:pt modelId="40"/>
      </dgm:ptLst>
      <dgm:cxnLst>
        <dgm:cxn modelId="50" srcId="0" destId="10" srcOrd="0" destOrd="0"/>
        <dgm:cxn modelId="60" srcId="0" destId="20" srcOrd="1" destOrd="0"/>
        <dgm:cxn modelId="70" srcId="0" destId="30" srcOrd="2" destOrd="0"/>
        <dgm:cxn modelId="80" srcId="0" destId="40" srcOrd="2" destOrd="0"/>
      </dgm:cxnLst>
      <dgm:bg/>
      <dgm:whole/>
    </dgm:dataModel>
  </dgm:clrData>
  <dgm:layoutNode name="Name0">
    <dgm:varLst>
      <dgm:chMax val="7"/>
      <dgm:dir/>
      <dgm:resizeHandles val="exact"/>
    </dgm:varLst>
    <dgm:choose name="Name1">
      <dgm:if name="Name2" axis="ch" ptType="node" func="cnt" op="lt" val="1">
        <dgm:alg type="composite"/>
        <dgm:shape xmlns:r="http://schemas.openxmlformats.org/officeDocument/2006/relationships" r:blip="">
          <dgm:adjLst/>
        </dgm:shape>
        <dgm:presOf/>
        <dgm:constrLst/>
        <dgm:ruleLst/>
      </dgm:if>
      <dgm:if name="Name3" axis="ch" ptType="node" func="cnt" op="equ" val="1">
        <dgm:alg type="composite">
          <dgm:param type="ar" val="1"/>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dgm:constr type="h" for="ch" forName="ellipse1" refType="h"/>
        </dgm:constrLst>
      </dgm:if>
      <dgm:if name="Name4" axis="ch" ptType="node" func="cnt" op="equ" val="2">
        <dgm:alg type="composite">
          <dgm:param type="ar" val="0.9086"/>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6602"/>
          <dgm:constr type="h" for="ch" forName="ellipse1" refType="h" fact="0.5999"/>
          <dgm:constr type="l" for="ch" forName="ellipse2" refType="w" fact="0.3398"/>
          <dgm:constr type="t" for="ch" forName="ellipse2" refType="h" fact="0.4001"/>
          <dgm:constr type="w" for="ch" forName="ellipse2" refType="w" fact="0.6602"/>
          <dgm:constr type="h" for="ch" forName="ellipse2" refType="h" fact="0.5999"/>
        </dgm:constrLst>
      </dgm:if>
      <dgm:if name="Name5" axis="ch" ptType="node" func="cnt" op="equ" val="3">
        <dgm:alg type="composite">
          <dgm:param type="ar" val="1.2171"/>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4929"/>
          <dgm:constr type="h" for="ch" forName="ellipse1" refType="h" fact="0.5999"/>
          <dgm:constr type="l" for="ch" forName="ellipse2" refType="w" fact="0.2537"/>
          <dgm:constr type="t" for="ch" forName="ellipse2" refType="h" fact="0.4001"/>
          <dgm:constr type="w" for="ch" forName="ellipse2" refType="w" fact="0.4929"/>
          <dgm:constr type="h" for="ch" forName="ellipse2" refType="h" fact="0.5999"/>
          <dgm:constr type="l" for="ch" forName="ellipse3" refType="w" fact="0.5071"/>
          <dgm:constr type="t" for="ch" forName="ellipse3" refType="h" fact="0"/>
          <dgm:constr type="w" for="ch" forName="ellipse3" refType="w" fact="0.4929"/>
          <dgm:constr type="h" for="ch" forName="ellipse3" refType="h" fact="0.5999"/>
        </dgm:constrLst>
      </dgm:if>
      <dgm:if name="Name6" axis="ch" ptType="node" func="cnt" op="equ" val="4">
        <dgm:alg type="composite">
          <dgm:param type="ar" val="1.5255"/>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3932"/>
          <dgm:constr type="h" for="ch" forName="ellipse1" refType="h" fact="0.5999"/>
          <dgm:constr type="l" for="ch" forName="ellipse2" refType="w" fact="0.2023"/>
          <dgm:constr type="t" for="ch" forName="ellipse2" refType="h" fact="0.4001"/>
          <dgm:constr type="w" for="ch" forName="ellipse2" refType="w" fact="0.3932"/>
          <dgm:constr type="h" for="ch" forName="ellipse2" refType="h" fact="0.5999"/>
          <dgm:constr type="l" for="ch" forName="ellipse3" refType="w" fact="0.4045"/>
          <dgm:constr type="t" for="ch" forName="ellipse3" refType="h" fact="0"/>
          <dgm:constr type="w" for="ch" forName="ellipse3" refType="w" fact="0.3932"/>
          <dgm:constr type="h" for="ch" forName="ellipse3" refType="h" fact="0.5999"/>
          <dgm:constr type="l" for="ch" forName="ellipse4" refType="w" fact="0.6068"/>
          <dgm:constr type="t" for="ch" forName="ellipse4" refType="h" fact="0.4001"/>
          <dgm:constr type="w" for="ch" forName="ellipse4" refType="w" fact="0.3932"/>
          <dgm:constr type="h" for="ch" forName="ellipse4" refType="h" fact="0.5999"/>
        </dgm:constrLst>
      </dgm:if>
      <dgm:if name="Name7" axis="ch" ptType="node" func="cnt" op="equ" val="5">
        <dgm:alg type="composite">
          <dgm:param type="ar" val="1.834"/>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3271"/>
          <dgm:constr type="h" for="ch" forName="ellipse1" refType="h" fact="0.5999"/>
          <dgm:constr type="l" for="ch" forName="ellipse2" refType="w" fact="0.1682"/>
          <dgm:constr type="t" for="ch" forName="ellipse2" refType="h" fact="0.4001"/>
          <dgm:constr type="w" for="ch" forName="ellipse2" refType="w" fact="0.3271"/>
          <dgm:constr type="h" for="ch" forName="ellipse2" refType="h" fact="0.5999"/>
          <dgm:constr type="l" for="ch" forName="ellipse3" refType="w" fact="0.3365"/>
          <dgm:constr type="t" for="ch" forName="ellipse3" refType="h" fact="0"/>
          <dgm:constr type="w" for="ch" forName="ellipse3" refType="w" fact="0.3271"/>
          <dgm:constr type="h" for="ch" forName="ellipse3" refType="h" fact="0.5999"/>
          <dgm:constr type="l" for="ch" forName="ellipse4" refType="w" fact="0.5047"/>
          <dgm:constr type="t" for="ch" forName="ellipse4" refType="h" fact="0.4001"/>
          <dgm:constr type="w" for="ch" forName="ellipse4" refType="w" fact="0.3271"/>
          <dgm:constr type="h" for="ch" forName="ellipse4" refType="h" fact="0.5999"/>
          <dgm:constr type="l" for="ch" forName="ellipse5" refType="w" fact="0.6729"/>
          <dgm:constr type="t" for="ch" forName="ellipse5" refType="h" fact="0"/>
          <dgm:constr type="w" for="ch" forName="ellipse5" refType="w" fact="0.3271"/>
          <dgm:constr type="h" for="ch" forName="ellipse5" refType="h" fact="0.5999"/>
        </dgm:constrLst>
      </dgm:if>
      <dgm:if name="Name8" axis="ch" ptType="node" func="cnt" op="equ" val="6">
        <dgm:alg type="composite">
          <dgm:param type="ar" val="2.1873"/>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278"/>
          <dgm:constr type="h" for="ch" forName="ellipse1" refType="h" fact="0.6081"/>
          <dgm:constr type="l" for="ch" forName="ellipse2" refType="w" fact="0.1444"/>
          <dgm:constr type="t" for="ch" forName="ellipse2" refType="h" fact="0.3919"/>
          <dgm:constr type="w" for="ch" forName="ellipse2" refType="w" fact="0.278"/>
          <dgm:constr type="h" for="ch" forName="ellipse2" refType="h" fact="0.6081"/>
          <dgm:constr type="l" for="ch" forName="ellipse3" refType="w" fact="0.2888"/>
          <dgm:constr type="t" for="ch" forName="ellipse3" refType="h" fact="0"/>
          <dgm:constr type="w" for="ch" forName="ellipse3" refType="w" fact="0.278"/>
          <dgm:constr type="h" for="ch" forName="ellipse3" refType="h" fact="0.6081"/>
          <dgm:constr type="l" for="ch" forName="ellipse4" refType="w" fact="0.4332"/>
          <dgm:constr type="t" for="ch" forName="ellipse4" refType="h" fact="0.3919"/>
          <dgm:constr type="w" for="ch" forName="ellipse4" refType="w" fact="0.278"/>
          <dgm:constr type="h" for="ch" forName="ellipse4" refType="h" fact="0.6081"/>
          <dgm:constr type="l" for="ch" forName="ellipse5" refType="w" fact="0.5776"/>
          <dgm:constr type="t" for="ch" forName="ellipse5" refType="h" fact="0"/>
          <dgm:constr type="w" for="ch" forName="ellipse5" refType="w" fact="0.278"/>
          <dgm:constr type="h" for="ch" forName="ellipse5" refType="h" fact="0.6081"/>
          <dgm:constr type="l" for="ch" forName="ellipse6" refType="w" fact="0.722"/>
          <dgm:constr type="t" for="ch" forName="ellipse6" refType="h" fact="0.3919"/>
          <dgm:constr type="w" for="ch" forName="ellipse6" refType="w" fact="0.278"/>
          <dgm:constr type="h" for="ch" forName="ellipse6" refType="h" fact="0.6081"/>
        </dgm:constrLst>
      </dgm:if>
      <dgm:else name="Name9">
        <dgm:alg type="composite">
          <dgm:param type="ar" val="2.3466"/>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2455"/>
          <dgm:constr type="h" for="ch" forName="ellipse1" refType="h" fact="0.5761"/>
          <dgm:constr type="l" for="ch" forName="ellipse2" refType="w" fact="0.1257"/>
          <dgm:constr type="t" for="ch" forName="ellipse2" refType="h" fact="0.4239"/>
          <dgm:constr type="w" for="ch" forName="ellipse2" refType="w" fact="0.2455"/>
          <dgm:constr type="h" for="ch" forName="ellipse2" refType="h" fact="0.5761"/>
          <dgm:constr type="l" for="ch" forName="ellipse3" refType="w" fact="0.2515"/>
          <dgm:constr type="t" for="ch" forName="ellipse3" refType="h" fact="0"/>
          <dgm:constr type="w" for="ch" forName="ellipse3" refType="w" fact="0.2455"/>
          <dgm:constr type="h" for="ch" forName="ellipse3" refType="h" fact="0.5761"/>
          <dgm:constr type="l" for="ch" forName="ellipse4" refType="w" fact="0.3772"/>
          <dgm:constr type="t" for="ch" forName="ellipse4" refType="h" fact="0.4239"/>
          <dgm:constr type="w" for="ch" forName="ellipse4" refType="w" fact="0.2455"/>
          <dgm:constr type="h" for="ch" forName="ellipse4" refType="h" fact="0.5761"/>
          <dgm:constr type="l" for="ch" forName="ellipse5" refType="w" fact="0.503"/>
          <dgm:constr type="t" for="ch" forName="ellipse5" refType="h" fact="0"/>
          <dgm:constr type="w" for="ch" forName="ellipse5" refType="w" fact="0.2455"/>
          <dgm:constr type="h" for="ch" forName="ellipse5" refType="h" fact="0.5761"/>
          <dgm:constr type="l" for="ch" forName="ellipse6" refType="w" fact="0.6287"/>
          <dgm:constr type="t" for="ch" forName="ellipse6" refType="h" fact="0.4239"/>
          <dgm:constr type="w" for="ch" forName="ellipse6" refType="w" fact="0.2455"/>
          <dgm:constr type="h" for="ch" forName="ellipse6" refType="h" fact="0.5761"/>
          <dgm:constr type="l" for="ch" forName="ellipse7" refType="w" fact="0.7545"/>
          <dgm:constr type="t" for="ch" forName="ellipse7" refType="h" fact="0"/>
          <dgm:constr type="w" for="ch" forName="ellipse7" refType="w" fact="0.2455"/>
          <dgm:constr type="h" for="ch" forName="ellipse7" refType="h" fact="0.5761"/>
        </dgm:constrLst>
      </dgm:else>
    </dgm:choose>
    <dgm:choose name="Name10">
      <dgm:if name="Name11" axis="ch" ptType="node" func="cnt" op="gte" val="1">
        <dgm:layoutNode name="ellipse1" styleLbl="vennNode1">
          <dgm:varLst>
            <dgm:bulletEnabled val="1"/>
          </dgm:varLst>
          <dgm:alg type="tx"/>
          <dgm:shape xmlns:r="http://schemas.openxmlformats.org/officeDocument/2006/relationships" type="ellipse" r:blip="">
            <dgm:adjLst/>
          </dgm:shape>
          <dgm:choose name="Name12">
            <dgm:if name="Name13" func="var" arg="dir" op="equ" val="norm">
              <dgm:presOf axis="ch desOrSelf" ptType="node node" st="1 1" cnt="1 0"/>
            </dgm:if>
            <dgm:else name="Name14">
              <dgm:choose name="Name15">
                <dgm:if name="Name16" axis="ch" ptType="node" func="cnt" op="equ" val="1">
                  <dgm:presOf axis="ch desOrSelf" ptType="node node" st="1 1" cnt="1 0"/>
                </dgm:if>
                <dgm:if name="Name17" axis="ch" ptType="node" func="cnt" op="equ" val="2">
                  <dgm:presOf axis="ch desOrSelf" ptType="node node" st="2 1" cnt="1 0"/>
                </dgm:if>
                <dgm:if name="Name18" axis="ch" ptType="node" func="cnt" op="equ" val="3">
                  <dgm:presOf axis="ch desOrSelf" ptType="node node" st="3 1" cnt="1 0"/>
                </dgm:if>
                <dgm:if name="Name19" axis="ch" ptType="node" func="cnt" op="equ" val="4">
                  <dgm:presOf axis="ch desOrSelf" ptType="node node" st="4 1" cnt="1 0"/>
                </dgm:if>
                <dgm:if name="Name20" axis="ch" ptType="node" func="cnt" op="equ" val="5">
                  <dgm:presOf axis="ch desOrSelf" ptType="node node" st="5 1" cnt="1 0"/>
                </dgm:if>
                <dgm:if name="Name21" axis="ch" ptType="node" func="cnt" op="equ" val="6">
                  <dgm:presOf axis="ch desOrSelf" ptType="node node" st="6 1" cnt="1 0"/>
                </dgm:if>
                <dgm:if name="Name22" axis="ch" ptType="node" func="cnt" op="gte" val="7">
                  <dgm:presOf axis="ch desOrSelf" ptType="node node" st="7 1" cnt="1 0"/>
                </dgm:if>
                <dgm:else name="Name2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4"/>
    </dgm:choose>
    <dgm:choose name="Name25">
      <dgm:if name="Name26" axis="ch" ptType="node" func="cnt" op="gte" val="2">
        <dgm:layoutNode name="ellipse2" styleLbl="vennNode1">
          <dgm:varLst>
            <dgm:bulletEnabled val="1"/>
          </dgm:varLst>
          <dgm:alg type="tx"/>
          <dgm:choose name="Name27">
            <dgm:if name="Name28" func="var" arg="dir" op="equ" val="norm">
              <dgm:shape xmlns:r="http://schemas.openxmlformats.org/officeDocument/2006/relationships" type="ellipse" r:blip="">
                <dgm:adjLst/>
              </dgm:shape>
              <dgm:presOf axis="ch desOrSelf" ptType="node node" st="2 1" cnt="1 0"/>
            </dgm:if>
            <dgm:else name="Name29">
              <dgm:shape xmlns:r="http://schemas.openxmlformats.org/officeDocument/2006/relationships" type="ellipse" r:blip="" zOrderOff="-2">
                <dgm:adjLst/>
              </dgm:shape>
              <dgm:choose name="Name30">
                <dgm:if name="Name31" axis="ch" ptType="node" func="cnt" op="equ" val="2">
                  <dgm:presOf axis="ch desOrSelf" ptType="node node" st="1 1" cnt="1 0"/>
                </dgm:if>
                <dgm:if name="Name32" axis="ch" ptType="node" func="cnt" op="equ" val="3">
                  <dgm:presOf axis="ch desOrSelf" ptType="node node" st="2 1" cnt="1 0"/>
                </dgm:if>
                <dgm:if name="Name33" axis="ch" ptType="node" func="cnt" op="equ" val="4">
                  <dgm:presOf axis="ch desOrSelf" ptType="node node" st="3 1" cnt="1 0"/>
                </dgm:if>
                <dgm:if name="Name34" axis="ch" ptType="node" func="cnt" op="equ" val="5">
                  <dgm:presOf axis="ch desOrSelf" ptType="node node" st="4 1" cnt="1 0"/>
                </dgm:if>
                <dgm:if name="Name35" axis="ch" ptType="node" func="cnt" op="equ" val="6">
                  <dgm:presOf axis="ch desOrSelf" ptType="node node" st="5 1" cnt="1 0"/>
                </dgm:if>
                <dgm:if name="Name36" axis="ch" ptType="node" func="cnt" op="gte" val="7">
                  <dgm:presOf axis="ch desOrSelf" ptType="node node" st="6 1" cnt="1 0"/>
                </dgm:if>
                <dgm:else name="Name37"/>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8"/>
    </dgm:choose>
    <dgm:choose name="Name39">
      <dgm:if name="Name40" axis="ch" ptType="node" func="cnt" op="gte" val="3">
        <dgm:layoutNode name="ellipse3" styleLbl="vennNode1">
          <dgm:varLst>
            <dgm:bulletEnabled val="1"/>
          </dgm:varLst>
          <dgm:alg type="tx"/>
          <dgm:shape xmlns:r="http://schemas.openxmlformats.org/officeDocument/2006/relationships" type="ellipse" r:blip="">
            <dgm:adjLst/>
          </dgm:shape>
          <dgm:choose name="Name41">
            <dgm:if name="Name42" func="var" arg="dir" op="equ" val="norm">
              <dgm:shape xmlns:r="http://schemas.openxmlformats.org/officeDocument/2006/relationships" type="ellipse" r:blip="">
                <dgm:adjLst/>
              </dgm:shape>
              <dgm:presOf axis="ch desOrSelf" ptType="node node" st="3 1" cnt="1 0"/>
            </dgm:if>
            <dgm:else name="Name43">
              <dgm:shape xmlns:r="http://schemas.openxmlformats.org/officeDocument/2006/relationships" type="ellipse" r:blip="" zOrderOff="-4">
                <dgm:adjLst/>
              </dgm:shape>
              <dgm:choose name="Name44">
                <dgm:if name="Name45" axis="ch" ptType="node" func="cnt" op="equ" val="3">
                  <dgm:presOf axis="ch desOrSelf" ptType="node node" st="1 1" cnt="1 0"/>
                </dgm:if>
                <dgm:if name="Name46" axis="ch" ptType="node" func="cnt" op="equ" val="4">
                  <dgm:presOf axis="ch desOrSelf" ptType="node node" st="2 1" cnt="1 0"/>
                </dgm:if>
                <dgm:if name="Name47" axis="ch" ptType="node" func="cnt" op="equ" val="5">
                  <dgm:presOf axis="ch desOrSelf" ptType="node node" st="3 1" cnt="1 0"/>
                </dgm:if>
                <dgm:if name="Name48" axis="ch" ptType="node" func="cnt" op="equ" val="6">
                  <dgm:presOf axis="ch desOrSelf" ptType="node node" st="4 1" cnt="1 0"/>
                </dgm:if>
                <dgm:if name="Name49" axis="ch" ptType="node" func="cnt" op="gte" val="7">
                  <dgm:presOf axis="ch desOrSelf" ptType="node node" st="5 1" cnt="1 0"/>
                </dgm:if>
                <dgm:else name="Name50"/>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1"/>
    </dgm:choose>
    <dgm:choose name="Name52">
      <dgm:if name="Name53" axis="ch" ptType="node" func="cnt" op="gte" val="4">
        <dgm:layoutNode name="ellipse4" styleLbl="vennNode1">
          <dgm:varLst>
            <dgm:bulletEnabled val="1"/>
          </dgm:varLst>
          <dgm:alg type="tx"/>
          <dgm:choose name="Name54">
            <dgm:if name="Name55" func="var" arg="dir" op="equ" val="norm">
              <dgm:shape xmlns:r="http://schemas.openxmlformats.org/officeDocument/2006/relationships" type="ellipse" r:blip="">
                <dgm:adjLst/>
              </dgm:shape>
              <dgm:presOf axis="ch desOrSelf" ptType="node node" st="4 1" cnt="1 0"/>
            </dgm:if>
            <dgm:else name="Name56">
              <dgm:shape xmlns:r="http://schemas.openxmlformats.org/officeDocument/2006/relationships" type="ellipse" r:blip="" zOrderOff="-6">
                <dgm:adjLst/>
              </dgm:shape>
              <dgm:choose name="Name57">
                <dgm:if name="Name58" axis="ch" ptType="node" func="cnt" op="equ" val="4">
                  <dgm:presOf axis="ch desOrSelf" ptType="node node" st="1 1" cnt="1 0"/>
                </dgm:if>
                <dgm:if name="Name59" axis="ch" ptType="node" func="cnt" op="equ" val="5">
                  <dgm:presOf axis="ch desOrSelf" ptType="node node" st="2 1" cnt="1 0"/>
                </dgm:if>
                <dgm:if name="Name60" axis="ch" ptType="node" func="cnt" op="equ" val="6">
                  <dgm:presOf axis="ch desOrSelf" ptType="node node" st="3 1" cnt="1 0"/>
                </dgm:if>
                <dgm:if name="Name61" axis="ch" ptType="node" func="cnt" op="gte" val="7">
                  <dgm:presOf axis="ch desOrSelf" ptType="node node" st="4 1" cnt="1 0"/>
                </dgm:if>
                <dgm:else name="Name62"/>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3"/>
    </dgm:choose>
    <dgm:choose name="Name64">
      <dgm:if name="Name65" axis="ch" ptType="node" func="cnt" op="gte" val="5">
        <dgm:layoutNode name="ellipse5" styleLbl="vennNode1">
          <dgm:varLst>
            <dgm:bulletEnabled val="1"/>
          </dgm:varLst>
          <dgm:alg type="tx"/>
          <dgm:choose name="Name66">
            <dgm:if name="Name67" func="var" arg="dir" op="equ" val="norm">
              <dgm:shape xmlns:r="http://schemas.openxmlformats.org/officeDocument/2006/relationships" type="ellipse" r:blip="">
                <dgm:adjLst/>
              </dgm:shape>
              <dgm:presOf axis="ch desOrSelf" ptType="node node" st="5 1" cnt="1 0"/>
            </dgm:if>
            <dgm:else name="Name68">
              <dgm:shape xmlns:r="http://schemas.openxmlformats.org/officeDocument/2006/relationships" type="ellipse" r:blip="" zOrderOff="-8">
                <dgm:adjLst/>
              </dgm:shape>
              <dgm:choose name="Name69">
                <dgm:if name="Name70" axis="ch" ptType="node" func="cnt" op="equ" val="5">
                  <dgm:presOf axis="ch desOrSelf" ptType="node node" st="1 1" cnt="1 0"/>
                </dgm:if>
                <dgm:if name="Name71" axis="ch" ptType="node" func="cnt" op="equ" val="6">
                  <dgm:presOf axis="ch desOrSelf" ptType="node node" st="2 1" cnt="1 0"/>
                </dgm:if>
                <dgm:if name="Name72" axis="ch" ptType="node" func="cnt" op="gte" val="7">
                  <dgm:presOf axis="ch desOrSelf" ptType="node node" st="3 1" cnt="1 0"/>
                </dgm:if>
                <dgm:else name="Name7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4"/>
    </dgm:choose>
    <dgm:choose name="Name75">
      <dgm:if name="Name76" axis="ch" ptType="node" func="cnt" op="gte" val="6">
        <dgm:layoutNode name="ellipse6" styleLbl="vennNode1">
          <dgm:varLst>
            <dgm:bulletEnabled val="1"/>
          </dgm:varLst>
          <dgm:alg type="tx"/>
          <dgm:choose name="Name77">
            <dgm:if name="Name78" func="var" arg="dir" op="equ" val="norm">
              <dgm:shape xmlns:r="http://schemas.openxmlformats.org/officeDocument/2006/relationships" type="ellipse" r:blip="">
                <dgm:adjLst/>
              </dgm:shape>
              <dgm:presOf axis="ch desOrSelf" ptType="node node" st="6 1" cnt="1 0"/>
            </dgm:if>
            <dgm:else name="Name79">
              <dgm:shape xmlns:r="http://schemas.openxmlformats.org/officeDocument/2006/relationships" type="ellipse" r:blip="" zOrderOff="-10">
                <dgm:adjLst/>
              </dgm:shape>
              <dgm:choose name="Name80">
                <dgm:if name="Name81" axis="ch" ptType="node" func="cnt" op="equ" val="6">
                  <dgm:presOf axis="ch desOrSelf" ptType="node node" st="1 1" cnt="1 0"/>
                </dgm:if>
                <dgm:if name="Name82" axis="ch" ptType="node" func="cnt" op="gte" val="7">
                  <dgm:presOf axis="ch desOrSelf" ptType="node node" st="2 1" cnt="1 0"/>
                </dgm:if>
                <dgm:else name="Name8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choose name="Name85">
      <dgm:if name="Name86" axis="ch" ptType="node" func="cnt" op="gte" val="7">
        <dgm:layoutNode name="ellipse7" styleLbl="vennNode1">
          <dgm:varLst>
            <dgm:bulletEnabled val="1"/>
          </dgm:varLst>
          <dgm:alg type="tx"/>
          <dgm:choose name="Name87">
            <dgm:if name="Name88" func="var" arg="dir" op="equ" val="norm">
              <dgm:shape xmlns:r="http://schemas.openxmlformats.org/officeDocument/2006/relationships" type="ellipse" r:blip="">
                <dgm:adjLst/>
              </dgm:shape>
              <dgm:presOf axis="ch desOrSelf" ptType="node node" st="7 1" cnt="1 0"/>
            </dgm:if>
            <dgm:else name="Name89">
              <dgm:shape xmlns:r="http://schemas.openxmlformats.org/officeDocument/2006/relationships" type="ellipse" r:blip="" zOrderOff="-12">
                <dgm:adjLst/>
              </dgm:shape>
              <dgm:presOf axis="ch desOrSelf" ptType="node node" st="1 1" cnt="1 0"/>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7.png"/></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25.wmf"/><Relationship Id="rId1" Type="http://schemas.openxmlformats.org/officeDocument/2006/relationships/image" Target="../media/image24.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26.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27.wmf"/></Relationships>
</file>

<file path=ppt/drawings/_rels/vmlDrawing13.vml.rels><?xml version="1.0" encoding="UTF-8" standalone="yes"?>
<Relationships xmlns="http://schemas.openxmlformats.org/package/2006/relationships"><Relationship Id="rId3" Type="http://schemas.openxmlformats.org/officeDocument/2006/relationships/image" Target="../media/image30.wmf"/><Relationship Id="rId2" Type="http://schemas.openxmlformats.org/officeDocument/2006/relationships/image" Target="../media/image29.wmf"/><Relationship Id="rId1" Type="http://schemas.openxmlformats.org/officeDocument/2006/relationships/image" Target="../media/image28.wmf"/><Relationship Id="rId4" Type="http://schemas.openxmlformats.org/officeDocument/2006/relationships/image" Target="../media/image31.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26.wmf"/></Relationships>
</file>

<file path=ppt/drawings/_rels/vmlDrawing15.vml.rels><?xml version="1.0" encoding="UTF-8" standalone="yes"?>
<Relationships xmlns="http://schemas.openxmlformats.org/package/2006/relationships"><Relationship Id="rId3" Type="http://schemas.openxmlformats.org/officeDocument/2006/relationships/image" Target="../media/image34.wmf"/><Relationship Id="rId2" Type="http://schemas.openxmlformats.org/officeDocument/2006/relationships/image" Target="../media/image33.wmf"/><Relationship Id="rId1" Type="http://schemas.openxmlformats.org/officeDocument/2006/relationships/image" Target="../media/image32.wmf"/></Relationships>
</file>

<file path=ppt/drawings/_rels/vmlDrawing16.vml.rels><?xml version="1.0" encoding="UTF-8" standalone="yes"?>
<Relationships xmlns="http://schemas.openxmlformats.org/package/2006/relationships"><Relationship Id="rId3" Type="http://schemas.openxmlformats.org/officeDocument/2006/relationships/image" Target="../media/image37.wmf"/><Relationship Id="rId2" Type="http://schemas.openxmlformats.org/officeDocument/2006/relationships/image" Target="../media/image36.wmf"/><Relationship Id="rId1" Type="http://schemas.openxmlformats.org/officeDocument/2006/relationships/image" Target="../media/image35.wmf"/></Relationships>
</file>

<file path=ppt/drawings/_rels/vmlDrawing17.vml.rels><?xml version="1.0" encoding="UTF-8" standalone="yes"?>
<Relationships xmlns="http://schemas.openxmlformats.org/package/2006/relationships"><Relationship Id="rId3" Type="http://schemas.openxmlformats.org/officeDocument/2006/relationships/image" Target="../media/image40.wmf"/><Relationship Id="rId2" Type="http://schemas.openxmlformats.org/officeDocument/2006/relationships/image" Target="../media/image39.wmf"/><Relationship Id="rId1" Type="http://schemas.openxmlformats.org/officeDocument/2006/relationships/image" Target="../media/image38.wmf"/></Relationships>
</file>

<file path=ppt/drawings/_rels/vmlDrawing18.vml.rels><?xml version="1.0" encoding="UTF-8" standalone="yes"?>
<Relationships xmlns="http://schemas.openxmlformats.org/package/2006/relationships"><Relationship Id="rId2" Type="http://schemas.openxmlformats.org/officeDocument/2006/relationships/image" Target="../media/image42.wmf"/><Relationship Id="rId1" Type="http://schemas.openxmlformats.org/officeDocument/2006/relationships/image" Target="../media/image41.wmf"/></Relationships>
</file>

<file path=ppt/drawings/_rels/vmlDrawing19.vml.rels><?xml version="1.0" encoding="UTF-8" standalone="yes"?>
<Relationships xmlns="http://schemas.openxmlformats.org/package/2006/relationships"><Relationship Id="rId2" Type="http://schemas.openxmlformats.org/officeDocument/2006/relationships/image" Target="../media/image44.wmf"/><Relationship Id="rId1" Type="http://schemas.openxmlformats.org/officeDocument/2006/relationships/image" Target="../media/image43.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image" Target="../media/image13.wmf"/></Relationships>
</file>

<file path=ppt/drawings/_rels/vmlDrawing20.vml.rels><?xml version="1.0" encoding="UTF-8" standalone="yes"?>
<Relationships xmlns="http://schemas.openxmlformats.org/package/2006/relationships"><Relationship Id="rId2" Type="http://schemas.openxmlformats.org/officeDocument/2006/relationships/image" Target="../media/image46.wmf"/><Relationship Id="rId1" Type="http://schemas.openxmlformats.org/officeDocument/2006/relationships/image" Target="../media/image45.wmf"/></Relationships>
</file>

<file path=ppt/drawings/_rels/vmlDrawing21.vml.rels><?xml version="1.0" encoding="UTF-8" standalone="yes"?>
<Relationships xmlns="http://schemas.openxmlformats.org/package/2006/relationships"><Relationship Id="rId2" Type="http://schemas.openxmlformats.org/officeDocument/2006/relationships/image" Target="../media/image48.wmf"/><Relationship Id="rId1" Type="http://schemas.openxmlformats.org/officeDocument/2006/relationships/image" Target="../media/image47.wmf"/></Relationships>
</file>

<file path=ppt/drawings/_rels/vmlDrawing22.vml.rels><?xml version="1.0" encoding="UTF-8" standalone="yes"?>
<Relationships xmlns="http://schemas.openxmlformats.org/package/2006/relationships"><Relationship Id="rId3" Type="http://schemas.openxmlformats.org/officeDocument/2006/relationships/image" Target="../media/image51.wmf"/><Relationship Id="rId2" Type="http://schemas.openxmlformats.org/officeDocument/2006/relationships/image" Target="../media/image50.wmf"/><Relationship Id="rId1" Type="http://schemas.openxmlformats.org/officeDocument/2006/relationships/image" Target="../media/image49.wmf"/><Relationship Id="rId5" Type="http://schemas.openxmlformats.org/officeDocument/2006/relationships/image" Target="../media/image53.wmf"/><Relationship Id="rId4" Type="http://schemas.openxmlformats.org/officeDocument/2006/relationships/image" Target="../media/image52.wmf"/></Relationships>
</file>

<file path=ppt/drawings/_rels/vmlDrawing23.vml.rels><?xml version="1.0" encoding="UTF-8" standalone="yes"?>
<Relationships xmlns="http://schemas.openxmlformats.org/package/2006/relationships"><Relationship Id="rId3" Type="http://schemas.openxmlformats.org/officeDocument/2006/relationships/image" Target="../media/image56.wmf"/><Relationship Id="rId2" Type="http://schemas.openxmlformats.org/officeDocument/2006/relationships/image" Target="../media/image55.wmf"/><Relationship Id="rId1" Type="http://schemas.openxmlformats.org/officeDocument/2006/relationships/image" Target="../media/image54.wmf"/><Relationship Id="rId4" Type="http://schemas.openxmlformats.org/officeDocument/2006/relationships/image" Target="../media/image57.w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59.wmf"/></Relationships>
</file>

<file path=ppt/drawings/_rels/vmlDrawing25.vml.rels><?xml version="1.0" encoding="UTF-8" standalone="yes"?>
<Relationships xmlns="http://schemas.openxmlformats.org/package/2006/relationships"><Relationship Id="rId3" Type="http://schemas.openxmlformats.org/officeDocument/2006/relationships/image" Target="../media/image51.wmf"/><Relationship Id="rId2" Type="http://schemas.openxmlformats.org/officeDocument/2006/relationships/image" Target="../media/image50.wmf"/><Relationship Id="rId1" Type="http://schemas.openxmlformats.org/officeDocument/2006/relationships/image" Target="../media/image49.wmf"/><Relationship Id="rId5" Type="http://schemas.openxmlformats.org/officeDocument/2006/relationships/image" Target="../media/image61.wmf"/><Relationship Id="rId4" Type="http://schemas.openxmlformats.org/officeDocument/2006/relationships/image" Target="../media/image52.wmf"/></Relationships>
</file>

<file path=ppt/drawings/_rels/vmlDrawing26.vml.rels><?xml version="1.0" encoding="UTF-8" standalone="yes"?>
<Relationships xmlns="http://schemas.openxmlformats.org/package/2006/relationships"><Relationship Id="rId3" Type="http://schemas.openxmlformats.org/officeDocument/2006/relationships/image" Target="../media/image64.wmf"/><Relationship Id="rId2" Type="http://schemas.openxmlformats.org/officeDocument/2006/relationships/image" Target="../media/image63.wmf"/><Relationship Id="rId1" Type="http://schemas.openxmlformats.org/officeDocument/2006/relationships/image" Target="../media/image62.w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65.wmf"/></Relationships>
</file>

<file path=ppt/drawings/_rels/vmlDrawing28.vml.rels><?xml version="1.0" encoding="UTF-8" standalone="yes"?>
<Relationships xmlns="http://schemas.openxmlformats.org/package/2006/relationships"><Relationship Id="rId2" Type="http://schemas.openxmlformats.org/officeDocument/2006/relationships/image" Target="../media/image67.wmf"/><Relationship Id="rId1" Type="http://schemas.openxmlformats.org/officeDocument/2006/relationships/image" Target="../media/image66.wmf"/></Relationships>
</file>

<file path=ppt/drawings/_rels/vmlDrawing29.vml.rels><?xml version="1.0" encoding="UTF-8" standalone="yes"?>
<Relationships xmlns="http://schemas.openxmlformats.org/package/2006/relationships"><Relationship Id="rId1" Type="http://schemas.openxmlformats.org/officeDocument/2006/relationships/image" Target="../media/image68.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4.wmf"/></Relationships>
</file>

<file path=ppt/drawings/_rels/vmlDrawing30.vml.rels><?xml version="1.0" encoding="UTF-8" standalone="yes"?>
<Relationships xmlns="http://schemas.openxmlformats.org/package/2006/relationships"><Relationship Id="rId1" Type="http://schemas.openxmlformats.org/officeDocument/2006/relationships/image" Target="../media/image69.wmf"/></Relationships>
</file>

<file path=ppt/drawings/_rels/vmlDrawing31.vml.rels><?xml version="1.0" encoding="UTF-8" standalone="yes"?>
<Relationships xmlns="http://schemas.openxmlformats.org/package/2006/relationships"><Relationship Id="rId1" Type="http://schemas.openxmlformats.org/officeDocument/2006/relationships/image" Target="../media/image70.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6.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8.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9.w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image" Target="../media/image2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D9FC243-C769-4A8F-8A41-029EB659E1A4}" type="datetimeFigureOut">
              <a:rPr lang="es-MX" smtClean="0"/>
              <a:pPr/>
              <a:t>06/10/2016</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D6C680F-624A-407F-8BB8-A0A72555206E}" type="slidenum">
              <a:rPr lang="es-MX" smtClean="0"/>
              <a:pPr/>
              <a:t>‹Nº›</a:t>
            </a:fld>
            <a:endParaRPr lang="es-MX"/>
          </a:p>
        </p:txBody>
      </p:sp>
    </p:spTree>
    <p:extLst>
      <p:ext uri="{BB962C8B-B14F-4D97-AF65-F5344CB8AC3E}">
        <p14:creationId xmlns:p14="http://schemas.microsoft.com/office/powerpoint/2010/main" val="35759458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AD6C680F-624A-407F-8BB8-A0A72555206E}" type="slidenum">
              <a:rPr lang="es-MX" smtClean="0"/>
              <a:pPr/>
              <a:t>29</a:t>
            </a:fld>
            <a:endParaRPr lang="es-MX"/>
          </a:p>
        </p:txBody>
      </p:sp>
    </p:spTree>
    <p:extLst>
      <p:ext uri="{BB962C8B-B14F-4D97-AF65-F5344CB8AC3E}">
        <p14:creationId xmlns:p14="http://schemas.microsoft.com/office/powerpoint/2010/main" val="9038768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E18903B9-2B8C-4C7C-81FB-3CEB1CEDF6C0}" type="slidenum">
              <a:rPr lang="es-ES" smtClean="0"/>
              <a:pPr/>
              <a:t>‹Nº›</a:t>
            </a:fld>
            <a:endParaRPr lang="es-ES"/>
          </a:p>
        </p:txBody>
      </p:sp>
    </p:spTree>
    <p:extLst>
      <p:ext uri="{BB962C8B-B14F-4D97-AF65-F5344CB8AC3E}">
        <p14:creationId xmlns:p14="http://schemas.microsoft.com/office/powerpoint/2010/main" val="20144529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691CD31C-37BA-4985-B883-84D144FEE633}" type="slidenum">
              <a:rPr lang="es-ES" smtClean="0"/>
              <a:pPr/>
              <a:t>‹Nº›</a:t>
            </a:fld>
            <a:endParaRPr lang="es-ES"/>
          </a:p>
        </p:txBody>
      </p:sp>
    </p:spTree>
    <p:extLst>
      <p:ext uri="{BB962C8B-B14F-4D97-AF65-F5344CB8AC3E}">
        <p14:creationId xmlns:p14="http://schemas.microsoft.com/office/powerpoint/2010/main" val="39752421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es-ES" smtClean="0"/>
              <a:t>Haga clic para modificar el estilo de título del patrón</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691CD31C-37BA-4985-B883-84D144FEE633}" type="slidenum">
              <a:rPr lang="es-ES" smtClean="0"/>
              <a:pPr/>
              <a:t>‹Nº›</a:t>
            </a:fld>
            <a:endParaRPr lang="es-ES"/>
          </a:p>
        </p:txBody>
      </p:sp>
    </p:spTree>
    <p:extLst>
      <p:ext uri="{BB962C8B-B14F-4D97-AF65-F5344CB8AC3E}">
        <p14:creationId xmlns:p14="http://schemas.microsoft.com/office/powerpoint/2010/main" val="39526785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es-ES" smtClean="0"/>
              <a:t>Haga clic para modificar el estilo de título del patrón</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s-ES" smtClean="0"/>
              <a:t>Haga clic para modificar el estilo de texto del patrón</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691CD31C-37BA-4985-B883-84D144FEE633}" type="slidenum">
              <a:rPr lang="es-ES" smtClean="0"/>
              <a:pPr/>
              <a:t>‹Nº›</a:t>
            </a:fld>
            <a:endParaRPr lang="es-ES"/>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3001220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691CD31C-37BA-4985-B883-84D144FEE633}" type="slidenum">
              <a:rPr lang="es-ES" smtClean="0"/>
              <a:pPr/>
              <a:t>‹Nº›</a:t>
            </a:fld>
            <a:endParaRPr lang="es-ES"/>
          </a:p>
        </p:txBody>
      </p:sp>
    </p:spTree>
    <p:extLst>
      <p:ext uri="{BB962C8B-B14F-4D97-AF65-F5344CB8AC3E}">
        <p14:creationId xmlns:p14="http://schemas.microsoft.com/office/powerpoint/2010/main" val="10196583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endParaRPr lang="es-ES"/>
          </a:p>
        </p:txBody>
      </p:sp>
      <p:sp>
        <p:nvSpPr>
          <p:cNvPr id="4"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691CD31C-37BA-4985-B883-84D144FEE633}" type="slidenum">
              <a:rPr lang="es-ES" smtClean="0"/>
              <a:pPr/>
              <a:t>‹Nº›</a:t>
            </a:fld>
            <a:endParaRPr lang="es-ES"/>
          </a:p>
        </p:txBody>
      </p:sp>
    </p:spTree>
    <p:extLst>
      <p:ext uri="{BB962C8B-B14F-4D97-AF65-F5344CB8AC3E}">
        <p14:creationId xmlns:p14="http://schemas.microsoft.com/office/powerpoint/2010/main" val="296698359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endParaRPr lang="es-ES"/>
          </a:p>
        </p:txBody>
      </p:sp>
      <p:sp>
        <p:nvSpPr>
          <p:cNvPr id="4"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691CD31C-37BA-4985-B883-84D144FEE633}" type="slidenum">
              <a:rPr lang="es-ES" smtClean="0"/>
              <a:pPr/>
              <a:t>‹Nº›</a:t>
            </a:fld>
            <a:endParaRPr lang="es-ES"/>
          </a:p>
        </p:txBody>
      </p:sp>
    </p:spTree>
    <p:extLst>
      <p:ext uri="{BB962C8B-B14F-4D97-AF65-F5344CB8AC3E}">
        <p14:creationId xmlns:p14="http://schemas.microsoft.com/office/powerpoint/2010/main" val="406088113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nchorCtr="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FFB7F7D5-8C6F-4416-A0F1-F8D1203CF401}" type="slidenum">
              <a:rPr lang="es-ES" smtClean="0"/>
              <a:pPr/>
              <a:t>‹Nº›</a:t>
            </a:fld>
            <a:endParaRPr lang="es-ES"/>
          </a:p>
        </p:txBody>
      </p:sp>
    </p:spTree>
    <p:extLst>
      <p:ext uri="{BB962C8B-B14F-4D97-AF65-F5344CB8AC3E}">
        <p14:creationId xmlns:p14="http://schemas.microsoft.com/office/powerpoint/2010/main" val="101557099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42DA6415-5FBA-4745-9D86-836340826D2B}" type="slidenum">
              <a:rPr lang="es-ES" smtClean="0"/>
              <a:pPr/>
              <a:t>‹Nº›</a:t>
            </a:fld>
            <a:endParaRPr lang="es-ES"/>
          </a:p>
        </p:txBody>
      </p:sp>
    </p:spTree>
    <p:extLst>
      <p:ext uri="{BB962C8B-B14F-4D97-AF65-F5344CB8AC3E}">
        <p14:creationId xmlns:p14="http://schemas.microsoft.com/office/powerpoint/2010/main" val="12290134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3"/>
          <p:cNvSpPr>
            <a:spLocks noGrp="1"/>
          </p:cNvSpPr>
          <p:nvPr>
            <p:ph type="dt" sz="half" idx="10"/>
          </p:nvPr>
        </p:nvSpPr>
        <p:spPr/>
        <p:txBody>
          <a:bodyPr/>
          <a:lstStyle/>
          <a:p>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9D126786-3695-4143-963A-BCA17F48E7D3}" type="slidenum">
              <a:rPr lang="es-ES" smtClean="0"/>
              <a:pPr/>
              <a:t>‹Nº›</a:t>
            </a:fld>
            <a:endParaRPr lang="es-ES"/>
          </a:p>
        </p:txBody>
      </p:sp>
    </p:spTree>
    <p:extLst>
      <p:ext uri="{BB962C8B-B14F-4D97-AF65-F5344CB8AC3E}">
        <p14:creationId xmlns:p14="http://schemas.microsoft.com/office/powerpoint/2010/main" val="35960933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A676357F-7E9B-43C2-81FB-F5A214CA30EE}" type="slidenum">
              <a:rPr lang="es-ES" smtClean="0"/>
              <a:pPr/>
              <a:t>‹Nº›</a:t>
            </a:fld>
            <a:endParaRPr lang="es-ES"/>
          </a:p>
        </p:txBody>
      </p:sp>
    </p:spTree>
    <p:extLst>
      <p:ext uri="{BB962C8B-B14F-4D97-AF65-F5344CB8AC3E}">
        <p14:creationId xmlns:p14="http://schemas.microsoft.com/office/powerpoint/2010/main" val="41718210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C9788164-8117-49C5-B354-B243FAB22F7D}" type="slidenum">
              <a:rPr lang="es-ES" smtClean="0"/>
              <a:pPr/>
              <a:t>‹Nº›</a:t>
            </a:fld>
            <a:endParaRPr lang="es-ES"/>
          </a:p>
        </p:txBody>
      </p:sp>
    </p:spTree>
    <p:extLst>
      <p:ext uri="{BB962C8B-B14F-4D97-AF65-F5344CB8AC3E}">
        <p14:creationId xmlns:p14="http://schemas.microsoft.com/office/powerpoint/2010/main" val="42600485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p:txBody>
          <a:bodyPr/>
          <a:lstStyle/>
          <a:p>
            <a:fld id="{69610BB4-0CC8-4B17-9550-4C434319F4AA}" type="slidenum">
              <a:rPr lang="es-ES" smtClean="0"/>
              <a:pPr/>
              <a:t>‹Nº›</a:t>
            </a:fld>
            <a:endParaRPr lang="es-ES"/>
          </a:p>
        </p:txBody>
      </p:sp>
    </p:spTree>
    <p:extLst>
      <p:ext uri="{BB962C8B-B14F-4D97-AF65-F5344CB8AC3E}">
        <p14:creationId xmlns:p14="http://schemas.microsoft.com/office/powerpoint/2010/main" val="32776854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7" name="Date Placeholder 2"/>
          <p:cNvSpPr>
            <a:spLocks noGrp="1"/>
          </p:cNvSpPr>
          <p:nvPr>
            <p:ph type="dt" sz="half" idx="10"/>
          </p:nvPr>
        </p:nvSpPr>
        <p:spPr/>
        <p:txBody>
          <a:bodyPr/>
          <a:lstStyle/>
          <a:p>
            <a:endParaRPr lang="es-ES"/>
          </a:p>
        </p:txBody>
      </p:sp>
      <p:sp>
        <p:nvSpPr>
          <p:cNvPr id="5" name="Footer Placeholder 3"/>
          <p:cNvSpPr>
            <a:spLocks noGrp="1"/>
          </p:cNvSpPr>
          <p:nvPr>
            <p:ph type="ftr" sz="quarter" idx="11"/>
          </p:nvPr>
        </p:nvSpPr>
        <p:spPr/>
        <p:txBody>
          <a:bodyPr/>
          <a:lstStyle/>
          <a:p>
            <a:endParaRPr lang="es-ES"/>
          </a:p>
        </p:txBody>
      </p:sp>
      <p:sp>
        <p:nvSpPr>
          <p:cNvPr id="6" name="Slide Number Placeholder 4"/>
          <p:cNvSpPr>
            <a:spLocks noGrp="1"/>
          </p:cNvSpPr>
          <p:nvPr>
            <p:ph type="sldNum" sz="quarter" idx="12"/>
          </p:nvPr>
        </p:nvSpPr>
        <p:spPr/>
        <p:txBody>
          <a:bodyPr/>
          <a:lstStyle/>
          <a:p>
            <a:fld id="{691CD31C-37BA-4985-B883-84D144FEE633}" type="slidenum">
              <a:rPr lang="es-ES" smtClean="0"/>
              <a:pPr/>
              <a:t>‹Nº›</a:t>
            </a:fld>
            <a:endParaRPr lang="es-ES"/>
          </a:p>
        </p:txBody>
      </p:sp>
    </p:spTree>
    <p:extLst>
      <p:ext uri="{BB962C8B-B14F-4D97-AF65-F5344CB8AC3E}">
        <p14:creationId xmlns:p14="http://schemas.microsoft.com/office/powerpoint/2010/main" val="23650904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endParaRPr lang="es-ES"/>
          </a:p>
        </p:txBody>
      </p:sp>
      <p:sp>
        <p:nvSpPr>
          <p:cNvPr id="5" name="Footer Placeholder 2"/>
          <p:cNvSpPr>
            <a:spLocks noGrp="1"/>
          </p:cNvSpPr>
          <p:nvPr>
            <p:ph type="ftr" sz="quarter" idx="11"/>
          </p:nvPr>
        </p:nvSpPr>
        <p:spPr/>
        <p:txBody>
          <a:bodyPr/>
          <a:lstStyle/>
          <a:p>
            <a:endParaRPr lang="es-ES"/>
          </a:p>
        </p:txBody>
      </p:sp>
      <p:sp>
        <p:nvSpPr>
          <p:cNvPr id="6" name="Slide Number Placeholder 3"/>
          <p:cNvSpPr>
            <a:spLocks noGrp="1"/>
          </p:cNvSpPr>
          <p:nvPr>
            <p:ph type="sldNum" sz="quarter" idx="12"/>
          </p:nvPr>
        </p:nvSpPr>
        <p:spPr/>
        <p:txBody>
          <a:bodyPr/>
          <a:lstStyle/>
          <a:p>
            <a:fld id="{11C5B1EB-E57B-4417-8554-A19866DE18B6}" type="slidenum">
              <a:rPr lang="es-ES" smtClean="0"/>
              <a:pPr/>
              <a:t>‹Nº›</a:t>
            </a:fld>
            <a:endParaRPr lang="es-ES"/>
          </a:p>
        </p:txBody>
      </p:sp>
    </p:spTree>
    <p:extLst>
      <p:ext uri="{BB962C8B-B14F-4D97-AF65-F5344CB8AC3E}">
        <p14:creationId xmlns:p14="http://schemas.microsoft.com/office/powerpoint/2010/main" val="2456925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7" name="Date Placeholder 4"/>
          <p:cNvSpPr>
            <a:spLocks noGrp="1"/>
          </p:cNvSpPr>
          <p:nvPr>
            <p:ph type="dt" sz="half" idx="10"/>
          </p:nvPr>
        </p:nvSpPr>
        <p:spPr/>
        <p:txBody>
          <a:bodyPr/>
          <a:lstStyle/>
          <a:p>
            <a:endParaRPr lang="es-ES"/>
          </a:p>
        </p:txBody>
      </p:sp>
      <p:sp>
        <p:nvSpPr>
          <p:cNvPr id="5" name="Footer Placeholder 5"/>
          <p:cNvSpPr>
            <a:spLocks noGrp="1"/>
          </p:cNvSpPr>
          <p:nvPr>
            <p:ph type="ftr" sz="quarter" idx="11"/>
          </p:nvPr>
        </p:nvSpPr>
        <p:spPr/>
        <p:txBody>
          <a:bodyPr/>
          <a:lstStyle/>
          <a:p>
            <a:endParaRPr lang="es-ES"/>
          </a:p>
        </p:txBody>
      </p:sp>
      <p:sp>
        <p:nvSpPr>
          <p:cNvPr id="6" name="Slide Number Placeholder 6"/>
          <p:cNvSpPr>
            <a:spLocks noGrp="1"/>
          </p:cNvSpPr>
          <p:nvPr>
            <p:ph type="sldNum" sz="quarter" idx="12"/>
          </p:nvPr>
        </p:nvSpPr>
        <p:spPr/>
        <p:txBody>
          <a:bodyPr/>
          <a:lstStyle/>
          <a:p>
            <a:fld id="{46108F8B-69D5-40F0-8187-4E3998B19C67}" type="slidenum">
              <a:rPr lang="es-ES" smtClean="0"/>
              <a:pPr/>
              <a:t>‹Nº›</a:t>
            </a:fld>
            <a:endParaRPr lang="es-ES"/>
          </a:p>
        </p:txBody>
      </p:sp>
    </p:spTree>
    <p:extLst>
      <p:ext uri="{BB962C8B-B14F-4D97-AF65-F5344CB8AC3E}">
        <p14:creationId xmlns:p14="http://schemas.microsoft.com/office/powerpoint/2010/main" val="25853298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0C1F8878-3561-47FC-88F1-0B45E7E8F21F}" type="slidenum">
              <a:rPr lang="es-ES" smtClean="0"/>
              <a:pPr/>
              <a:t>‹Nº›</a:t>
            </a:fld>
            <a:endParaRPr lang="es-ES"/>
          </a:p>
        </p:txBody>
      </p:sp>
    </p:spTree>
    <p:extLst>
      <p:ext uri="{BB962C8B-B14F-4D97-AF65-F5344CB8AC3E}">
        <p14:creationId xmlns:p14="http://schemas.microsoft.com/office/powerpoint/2010/main" val="6686511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Oval 21"/>
          <p:cNvSpPr/>
          <p:nvPr/>
        </p:nvSpPr>
        <p:spPr>
          <a:xfrm>
            <a:off x="629943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457200"/>
            <a:ext cx="1600200" cy="1600200"/>
          </a:xfrm>
          <a:prstGeom prst="ellipse">
            <a:avLst/>
          </a:prstGeom>
          <a:gradFill flip="none" rotWithShape="1">
            <a:gsLst>
              <a:gs pos="0">
                <a:schemeClr val="bg2">
                  <a:lumMod val="60000"/>
                  <a:lumOff val="40000"/>
                  <a:alpha val="14000"/>
                </a:schemeClr>
              </a:gs>
              <a:gs pos="73000">
                <a:schemeClr val="bg2">
                  <a:lumMod val="60000"/>
                  <a:lumOff val="40000"/>
                  <a:alpha val="0"/>
                </a:schemeClr>
              </a:gs>
              <a:gs pos="36000">
                <a:schemeClr val="bg2">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6096000"/>
            <a:ext cx="990600" cy="990600"/>
          </a:xfrm>
          <a:prstGeom prst="ellipse">
            <a:avLst/>
          </a:prstGeom>
          <a:gradFill flip="none" rotWithShape="1">
            <a:gsLst>
              <a:gs pos="0">
                <a:schemeClr val="bg2">
                  <a:lumMod val="60000"/>
                  <a:lumOff val="40000"/>
                  <a:alpha val="9000"/>
                </a:schemeClr>
              </a:gs>
              <a:gs pos="66000">
                <a:schemeClr val="bg2">
                  <a:lumMod val="60000"/>
                  <a:lumOff val="40000"/>
                  <a:alpha val="0"/>
                </a:schemeClr>
              </a:gs>
              <a:gs pos="36000">
                <a:schemeClr val="bg2">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3988" y="2667000"/>
            <a:ext cx="4191000" cy="4191000"/>
          </a:xfrm>
          <a:prstGeom prst="ellipse">
            <a:avLst/>
          </a:prstGeom>
          <a:gradFill flip="none" rotWithShape="1">
            <a:gsLst>
              <a:gs pos="0">
                <a:schemeClr val="bg2">
                  <a:lumMod val="60000"/>
                  <a:lumOff val="40000"/>
                  <a:alpha val="11000"/>
                </a:schemeClr>
              </a:gs>
              <a:gs pos="75000">
                <a:schemeClr val="bg2">
                  <a:lumMod val="60000"/>
                  <a:lumOff val="40000"/>
                  <a:alpha val="0"/>
                </a:schemeClr>
              </a:gs>
              <a:gs pos="36000">
                <a:schemeClr val="bg2">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39788" y="2895600"/>
            <a:ext cx="2362200" cy="2362200"/>
          </a:xfrm>
          <a:prstGeom prst="ellipse">
            <a:avLst/>
          </a:prstGeom>
          <a:gradFill flip="none" rotWithShape="1">
            <a:gsLst>
              <a:gs pos="0">
                <a:schemeClr val="bg2">
                  <a:lumMod val="60000"/>
                  <a:lumOff val="40000"/>
                  <a:alpha val="8000"/>
                </a:schemeClr>
              </a:gs>
              <a:gs pos="72000">
                <a:schemeClr val="bg2">
                  <a:lumMod val="60000"/>
                  <a:lumOff val="40000"/>
                  <a:alpha val="0"/>
                </a:schemeClr>
              </a:gs>
              <a:gs pos="36000">
                <a:schemeClr val="bg2">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endParaRPr lang="es-ES"/>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s-ES"/>
          </a:p>
        </p:txBody>
      </p:sp>
      <p:sp>
        <p:nvSpPr>
          <p:cNvPr id="6" name="Slide Number Placeholder 5"/>
          <p:cNvSpPr>
            <a:spLocks noGrp="1"/>
          </p:cNvSpPr>
          <p:nvPr>
            <p:ph type="sldNum" sz="quarter" idx="4"/>
          </p:nvPr>
        </p:nvSpPr>
        <p:spPr bwMode="gray">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691CD31C-37BA-4985-B883-84D144FEE633}" type="slidenum">
              <a:rPr lang="es-ES" smtClean="0"/>
              <a:pPr/>
              <a:t>‹Nº›</a:t>
            </a:fld>
            <a:endParaRPr lang="es-ES"/>
          </a:p>
        </p:txBody>
      </p:sp>
    </p:spTree>
    <p:extLst>
      <p:ext uri="{BB962C8B-B14F-4D97-AF65-F5344CB8AC3E}">
        <p14:creationId xmlns:p14="http://schemas.microsoft.com/office/powerpoint/2010/main" val="2847969196"/>
      </p:ext>
    </p:extLst>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4.xml"/><Relationship Id="rId1" Type="http://schemas.openxmlformats.org/officeDocument/2006/relationships/vmlDrawing" Target="../drawings/vmlDrawing1.vml"/><Relationship Id="rId4" Type="http://schemas.openxmlformats.org/officeDocument/2006/relationships/image" Target="../media/image7.png"/></Relationships>
</file>

<file path=ppt/slides/_rels/slide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1.xml"/><Relationship Id="rId7" Type="http://schemas.openxmlformats.org/officeDocument/2006/relationships/image" Target="../media/image14.wmf"/><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3.bin"/><Relationship Id="rId5" Type="http://schemas.openxmlformats.org/officeDocument/2006/relationships/image" Target="../media/image13.wmf"/><Relationship Id="rId4" Type="http://schemas.openxmlformats.org/officeDocument/2006/relationships/oleObject" Target="../embeddings/oleObject2.bin"/></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14.wmf"/></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image" Target="../media/image15.wmf"/></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image" Target="../media/image16.wmf"/></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image" Target="../media/image17.wmf"/></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7.vml"/><Relationship Id="rId4" Type="http://schemas.openxmlformats.org/officeDocument/2006/relationships/image" Target="../media/image18.wmf"/></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2.xml"/><Relationship Id="rId1" Type="http://schemas.openxmlformats.org/officeDocument/2006/relationships/vmlDrawing" Target="../drawings/vmlDrawing8.vml"/><Relationship Id="rId4" Type="http://schemas.openxmlformats.org/officeDocument/2006/relationships/image" Target="../media/image19.wmf"/></Relationships>
</file>

<file path=ppt/slides/_rels/slide4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2.xml"/><Relationship Id="rId1" Type="http://schemas.openxmlformats.org/officeDocument/2006/relationships/vmlDrawing" Target="../drawings/vmlDrawing9.vml"/><Relationship Id="rId6" Type="http://schemas.openxmlformats.org/officeDocument/2006/relationships/image" Target="../media/image23.wmf"/><Relationship Id="rId5" Type="http://schemas.openxmlformats.org/officeDocument/2006/relationships/oleObject" Target="../embeddings/oleObject11.bin"/><Relationship Id="rId4" Type="http://schemas.openxmlformats.org/officeDocument/2006/relationships/image" Target="../media/image22.wmf"/></Relationships>
</file>

<file path=ppt/slides/_rels/slide45.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2.xml"/><Relationship Id="rId1" Type="http://schemas.openxmlformats.org/officeDocument/2006/relationships/vmlDrawing" Target="../drawings/vmlDrawing10.vml"/><Relationship Id="rId6" Type="http://schemas.openxmlformats.org/officeDocument/2006/relationships/image" Target="../media/image25.wmf"/><Relationship Id="rId5" Type="http://schemas.openxmlformats.org/officeDocument/2006/relationships/oleObject" Target="../embeddings/oleObject13.bin"/><Relationship Id="rId4" Type="http://schemas.openxmlformats.org/officeDocument/2006/relationships/image" Target="../media/image24.wmf"/></Relationships>
</file>

<file path=ppt/slides/_rels/slide46.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2.xml"/><Relationship Id="rId1" Type="http://schemas.openxmlformats.org/officeDocument/2006/relationships/vmlDrawing" Target="../drawings/vmlDrawing11.vml"/><Relationship Id="rId4" Type="http://schemas.openxmlformats.org/officeDocument/2006/relationships/image" Target="../media/image26.wmf"/></Relationships>
</file>

<file path=ppt/slides/_rels/slide47.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Layout" Target="../slideLayouts/slideLayout2.xml"/><Relationship Id="rId1" Type="http://schemas.openxmlformats.org/officeDocument/2006/relationships/vmlDrawing" Target="../drawings/vmlDrawing12.vml"/><Relationship Id="rId4" Type="http://schemas.openxmlformats.org/officeDocument/2006/relationships/image" Target="../media/image27.wmf"/></Relationships>
</file>

<file path=ppt/slides/_rels/slide48.xml.rels><?xml version="1.0" encoding="UTF-8" standalone="yes"?>
<Relationships xmlns="http://schemas.openxmlformats.org/package/2006/relationships"><Relationship Id="rId8" Type="http://schemas.openxmlformats.org/officeDocument/2006/relationships/image" Target="../media/image30.wmf"/><Relationship Id="rId3" Type="http://schemas.openxmlformats.org/officeDocument/2006/relationships/oleObject" Target="../embeddings/oleObject16.bin"/><Relationship Id="rId7" Type="http://schemas.openxmlformats.org/officeDocument/2006/relationships/oleObject" Target="../embeddings/oleObject18.bin"/><Relationship Id="rId2" Type="http://schemas.openxmlformats.org/officeDocument/2006/relationships/slideLayout" Target="../slideLayouts/slideLayout2.xml"/><Relationship Id="rId1" Type="http://schemas.openxmlformats.org/officeDocument/2006/relationships/vmlDrawing" Target="../drawings/vmlDrawing13.vml"/><Relationship Id="rId6" Type="http://schemas.openxmlformats.org/officeDocument/2006/relationships/image" Target="../media/image29.wmf"/><Relationship Id="rId5" Type="http://schemas.openxmlformats.org/officeDocument/2006/relationships/oleObject" Target="../embeddings/oleObject17.bin"/><Relationship Id="rId10" Type="http://schemas.openxmlformats.org/officeDocument/2006/relationships/image" Target="../media/image31.wmf"/><Relationship Id="rId4" Type="http://schemas.openxmlformats.org/officeDocument/2006/relationships/image" Target="../media/image28.wmf"/><Relationship Id="rId9" Type="http://schemas.openxmlformats.org/officeDocument/2006/relationships/oleObject" Target="../embeddings/oleObject19.bin"/></Relationships>
</file>

<file path=ppt/slides/_rels/slide49.xml.rels><?xml version="1.0" encoding="UTF-8" standalone="yes"?>
<Relationships xmlns="http://schemas.openxmlformats.org/package/2006/relationships"><Relationship Id="rId3" Type="http://schemas.openxmlformats.org/officeDocument/2006/relationships/oleObject" Target="../embeddings/oleObject20.bin"/><Relationship Id="rId2" Type="http://schemas.openxmlformats.org/officeDocument/2006/relationships/slideLayout" Target="../slideLayouts/slideLayout2.xml"/><Relationship Id="rId1" Type="http://schemas.openxmlformats.org/officeDocument/2006/relationships/vmlDrawing" Target="../drawings/vmlDrawing14.vml"/><Relationship Id="rId4" Type="http://schemas.openxmlformats.org/officeDocument/2006/relationships/image" Target="../media/image26.wmf"/></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8" Type="http://schemas.openxmlformats.org/officeDocument/2006/relationships/image" Target="../media/image34.wmf"/><Relationship Id="rId3" Type="http://schemas.openxmlformats.org/officeDocument/2006/relationships/oleObject" Target="../embeddings/oleObject21.bin"/><Relationship Id="rId7" Type="http://schemas.openxmlformats.org/officeDocument/2006/relationships/oleObject" Target="../embeddings/oleObject23.bin"/><Relationship Id="rId2" Type="http://schemas.openxmlformats.org/officeDocument/2006/relationships/slideLayout" Target="../slideLayouts/slideLayout2.xml"/><Relationship Id="rId1" Type="http://schemas.openxmlformats.org/officeDocument/2006/relationships/vmlDrawing" Target="../drawings/vmlDrawing15.vml"/><Relationship Id="rId6" Type="http://schemas.openxmlformats.org/officeDocument/2006/relationships/image" Target="../media/image33.wmf"/><Relationship Id="rId5" Type="http://schemas.openxmlformats.org/officeDocument/2006/relationships/oleObject" Target="../embeddings/oleObject22.bin"/><Relationship Id="rId4" Type="http://schemas.openxmlformats.org/officeDocument/2006/relationships/image" Target="../media/image32.wmf"/></Relationships>
</file>

<file path=ppt/slides/_rels/slide51.xml.rels><?xml version="1.0" encoding="UTF-8" standalone="yes"?>
<Relationships xmlns="http://schemas.openxmlformats.org/package/2006/relationships"><Relationship Id="rId8" Type="http://schemas.openxmlformats.org/officeDocument/2006/relationships/image" Target="../media/image37.wmf"/><Relationship Id="rId3" Type="http://schemas.openxmlformats.org/officeDocument/2006/relationships/oleObject" Target="../embeddings/oleObject24.bin"/><Relationship Id="rId7" Type="http://schemas.openxmlformats.org/officeDocument/2006/relationships/oleObject" Target="../embeddings/oleObject26.bin"/><Relationship Id="rId2" Type="http://schemas.openxmlformats.org/officeDocument/2006/relationships/slideLayout" Target="../slideLayouts/slideLayout2.xml"/><Relationship Id="rId1" Type="http://schemas.openxmlformats.org/officeDocument/2006/relationships/vmlDrawing" Target="../drawings/vmlDrawing16.vml"/><Relationship Id="rId6" Type="http://schemas.openxmlformats.org/officeDocument/2006/relationships/image" Target="../media/image36.wmf"/><Relationship Id="rId5" Type="http://schemas.openxmlformats.org/officeDocument/2006/relationships/oleObject" Target="../embeddings/oleObject25.bin"/><Relationship Id="rId4" Type="http://schemas.openxmlformats.org/officeDocument/2006/relationships/image" Target="../media/image35.wmf"/></Relationships>
</file>

<file path=ppt/slides/_rels/slide52.xml.rels><?xml version="1.0" encoding="UTF-8" standalone="yes"?>
<Relationships xmlns="http://schemas.openxmlformats.org/package/2006/relationships"><Relationship Id="rId8" Type="http://schemas.openxmlformats.org/officeDocument/2006/relationships/image" Target="../media/image40.wmf"/><Relationship Id="rId3" Type="http://schemas.openxmlformats.org/officeDocument/2006/relationships/oleObject" Target="../embeddings/oleObject27.bin"/><Relationship Id="rId7" Type="http://schemas.openxmlformats.org/officeDocument/2006/relationships/oleObject" Target="../embeddings/oleObject29.bin"/><Relationship Id="rId2" Type="http://schemas.openxmlformats.org/officeDocument/2006/relationships/slideLayout" Target="../slideLayouts/slideLayout2.xml"/><Relationship Id="rId1" Type="http://schemas.openxmlformats.org/officeDocument/2006/relationships/vmlDrawing" Target="../drawings/vmlDrawing17.vml"/><Relationship Id="rId6" Type="http://schemas.openxmlformats.org/officeDocument/2006/relationships/image" Target="../media/image39.wmf"/><Relationship Id="rId5" Type="http://schemas.openxmlformats.org/officeDocument/2006/relationships/oleObject" Target="../embeddings/oleObject28.bin"/><Relationship Id="rId4" Type="http://schemas.openxmlformats.org/officeDocument/2006/relationships/image" Target="../media/image38.wmf"/></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oleObject" Target="../embeddings/Hoja_de_c_lculo_de_Microsoft_Excel_97-20031.xls"/><Relationship Id="rId2" Type="http://schemas.openxmlformats.org/officeDocument/2006/relationships/slideLayout" Target="../slideLayouts/slideLayout2.xml"/><Relationship Id="rId1" Type="http://schemas.openxmlformats.org/officeDocument/2006/relationships/vmlDrawing" Target="../drawings/vmlDrawing18.vml"/><Relationship Id="rId6" Type="http://schemas.openxmlformats.org/officeDocument/2006/relationships/image" Target="../media/image42.wmf"/><Relationship Id="rId5" Type="http://schemas.openxmlformats.org/officeDocument/2006/relationships/oleObject" Target="../embeddings/Hoja_de_c_lculo_de_Microsoft_Excel_97-20032.xls"/><Relationship Id="rId4" Type="http://schemas.openxmlformats.org/officeDocument/2006/relationships/image" Target="../media/image41.wmf"/></Relationships>
</file>

<file path=ppt/slides/_rels/slide57.xml.rels><?xml version="1.0" encoding="UTF-8" standalone="yes"?>
<Relationships xmlns="http://schemas.openxmlformats.org/package/2006/relationships"><Relationship Id="rId3" Type="http://schemas.openxmlformats.org/officeDocument/2006/relationships/oleObject" Target="../embeddings/oleObject30.bin"/><Relationship Id="rId2" Type="http://schemas.openxmlformats.org/officeDocument/2006/relationships/slideLayout" Target="../slideLayouts/slideLayout2.xml"/><Relationship Id="rId1" Type="http://schemas.openxmlformats.org/officeDocument/2006/relationships/vmlDrawing" Target="../drawings/vmlDrawing19.vml"/><Relationship Id="rId6" Type="http://schemas.openxmlformats.org/officeDocument/2006/relationships/image" Target="../media/image44.wmf"/><Relationship Id="rId5" Type="http://schemas.openxmlformats.org/officeDocument/2006/relationships/oleObject" Target="../embeddings/oleObject31.bin"/><Relationship Id="rId4" Type="http://schemas.openxmlformats.org/officeDocument/2006/relationships/image" Target="../media/image43.wmf"/></Relationships>
</file>

<file path=ppt/slides/_rels/slide58.xml.rels><?xml version="1.0" encoding="UTF-8" standalone="yes"?>
<Relationships xmlns="http://schemas.openxmlformats.org/package/2006/relationships"><Relationship Id="rId3" Type="http://schemas.openxmlformats.org/officeDocument/2006/relationships/oleObject" Target="../embeddings/oleObject32.bin"/><Relationship Id="rId2" Type="http://schemas.openxmlformats.org/officeDocument/2006/relationships/slideLayout" Target="../slideLayouts/slideLayout2.xml"/><Relationship Id="rId1" Type="http://schemas.openxmlformats.org/officeDocument/2006/relationships/vmlDrawing" Target="../drawings/vmlDrawing20.vml"/><Relationship Id="rId6" Type="http://schemas.openxmlformats.org/officeDocument/2006/relationships/image" Target="../media/image46.wmf"/><Relationship Id="rId5" Type="http://schemas.openxmlformats.org/officeDocument/2006/relationships/oleObject" Target="../embeddings/oleObject33.bin"/><Relationship Id="rId4" Type="http://schemas.openxmlformats.org/officeDocument/2006/relationships/image" Target="../media/image45.wmf"/></Relationships>
</file>

<file path=ppt/slides/_rels/slide59.xml.rels><?xml version="1.0" encoding="UTF-8" standalone="yes"?>
<Relationships xmlns="http://schemas.openxmlformats.org/package/2006/relationships"><Relationship Id="rId3" Type="http://schemas.openxmlformats.org/officeDocument/2006/relationships/oleObject" Target="../embeddings/oleObject34.bin"/><Relationship Id="rId2" Type="http://schemas.openxmlformats.org/officeDocument/2006/relationships/slideLayout" Target="../slideLayouts/slideLayout2.xml"/><Relationship Id="rId1" Type="http://schemas.openxmlformats.org/officeDocument/2006/relationships/vmlDrawing" Target="../drawings/vmlDrawing21.vml"/><Relationship Id="rId6" Type="http://schemas.openxmlformats.org/officeDocument/2006/relationships/image" Target="../media/image48.wmf"/><Relationship Id="rId5" Type="http://schemas.openxmlformats.org/officeDocument/2006/relationships/oleObject" Target="../embeddings/oleObject35.bin"/><Relationship Id="rId4" Type="http://schemas.openxmlformats.org/officeDocument/2006/relationships/image" Target="../media/image47.wmf"/></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0.xml.rels><?xml version="1.0" encoding="UTF-8" standalone="yes"?>
<Relationships xmlns="http://schemas.openxmlformats.org/package/2006/relationships"><Relationship Id="rId8" Type="http://schemas.openxmlformats.org/officeDocument/2006/relationships/image" Target="../media/image51.wmf"/><Relationship Id="rId3" Type="http://schemas.openxmlformats.org/officeDocument/2006/relationships/oleObject" Target="../embeddings/oleObject36.bin"/><Relationship Id="rId7" Type="http://schemas.openxmlformats.org/officeDocument/2006/relationships/oleObject" Target="../embeddings/oleObject38.bin"/><Relationship Id="rId12" Type="http://schemas.openxmlformats.org/officeDocument/2006/relationships/image" Target="../media/image53.wmf"/><Relationship Id="rId2" Type="http://schemas.openxmlformats.org/officeDocument/2006/relationships/slideLayout" Target="../slideLayouts/slideLayout2.xml"/><Relationship Id="rId1" Type="http://schemas.openxmlformats.org/officeDocument/2006/relationships/vmlDrawing" Target="../drawings/vmlDrawing22.vml"/><Relationship Id="rId6" Type="http://schemas.openxmlformats.org/officeDocument/2006/relationships/image" Target="../media/image50.wmf"/><Relationship Id="rId11" Type="http://schemas.openxmlformats.org/officeDocument/2006/relationships/oleObject" Target="../embeddings/oleObject40.bin"/><Relationship Id="rId5" Type="http://schemas.openxmlformats.org/officeDocument/2006/relationships/oleObject" Target="../embeddings/oleObject37.bin"/><Relationship Id="rId10" Type="http://schemas.openxmlformats.org/officeDocument/2006/relationships/image" Target="../media/image52.wmf"/><Relationship Id="rId4" Type="http://schemas.openxmlformats.org/officeDocument/2006/relationships/image" Target="../media/image49.wmf"/><Relationship Id="rId9" Type="http://schemas.openxmlformats.org/officeDocument/2006/relationships/oleObject" Target="../embeddings/oleObject39.bin"/></Relationships>
</file>

<file path=ppt/slides/_rels/slide61.xml.rels><?xml version="1.0" encoding="UTF-8" standalone="yes"?>
<Relationships xmlns="http://schemas.openxmlformats.org/package/2006/relationships"><Relationship Id="rId8" Type="http://schemas.openxmlformats.org/officeDocument/2006/relationships/image" Target="../media/image56.wmf"/><Relationship Id="rId3" Type="http://schemas.openxmlformats.org/officeDocument/2006/relationships/oleObject" Target="../embeddings/oleObject41.bin"/><Relationship Id="rId7" Type="http://schemas.openxmlformats.org/officeDocument/2006/relationships/oleObject" Target="../embeddings/oleObject43.bin"/><Relationship Id="rId2" Type="http://schemas.openxmlformats.org/officeDocument/2006/relationships/slideLayout" Target="../slideLayouts/slideLayout2.xml"/><Relationship Id="rId1" Type="http://schemas.openxmlformats.org/officeDocument/2006/relationships/vmlDrawing" Target="../drawings/vmlDrawing23.vml"/><Relationship Id="rId6" Type="http://schemas.openxmlformats.org/officeDocument/2006/relationships/image" Target="../media/image55.wmf"/><Relationship Id="rId5" Type="http://schemas.openxmlformats.org/officeDocument/2006/relationships/oleObject" Target="../embeddings/oleObject42.bin"/><Relationship Id="rId10" Type="http://schemas.openxmlformats.org/officeDocument/2006/relationships/image" Target="../media/image57.wmf"/><Relationship Id="rId4" Type="http://schemas.openxmlformats.org/officeDocument/2006/relationships/image" Target="../media/image54.wmf"/><Relationship Id="rId9" Type="http://schemas.openxmlformats.org/officeDocument/2006/relationships/oleObject" Target="../embeddings/oleObject44.bin"/></Relationships>
</file>

<file path=ppt/slides/_rels/slide62.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oleObject" Target="../embeddings/oleObject45.bin"/><Relationship Id="rId2" Type="http://schemas.openxmlformats.org/officeDocument/2006/relationships/slideLayout" Target="../slideLayouts/slideLayout2.xml"/><Relationship Id="rId1" Type="http://schemas.openxmlformats.org/officeDocument/2006/relationships/vmlDrawing" Target="../drawings/vmlDrawing24.vml"/><Relationship Id="rId4" Type="http://schemas.openxmlformats.org/officeDocument/2006/relationships/image" Target="../media/image59.wmf"/></Relationships>
</file>

<file path=ppt/slides/_rels/slide64.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8" Type="http://schemas.openxmlformats.org/officeDocument/2006/relationships/image" Target="../media/image51.wmf"/><Relationship Id="rId3" Type="http://schemas.openxmlformats.org/officeDocument/2006/relationships/oleObject" Target="../embeddings/oleObject46.bin"/><Relationship Id="rId7" Type="http://schemas.openxmlformats.org/officeDocument/2006/relationships/oleObject" Target="../embeddings/oleObject48.bin"/><Relationship Id="rId12" Type="http://schemas.openxmlformats.org/officeDocument/2006/relationships/image" Target="../media/image61.wmf"/><Relationship Id="rId2" Type="http://schemas.openxmlformats.org/officeDocument/2006/relationships/slideLayout" Target="../slideLayouts/slideLayout2.xml"/><Relationship Id="rId1" Type="http://schemas.openxmlformats.org/officeDocument/2006/relationships/vmlDrawing" Target="../drawings/vmlDrawing25.vml"/><Relationship Id="rId6" Type="http://schemas.openxmlformats.org/officeDocument/2006/relationships/image" Target="../media/image50.wmf"/><Relationship Id="rId11" Type="http://schemas.openxmlformats.org/officeDocument/2006/relationships/oleObject" Target="../embeddings/oleObject50.bin"/><Relationship Id="rId5" Type="http://schemas.openxmlformats.org/officeDocument/2006/relationships/oleObject" Target="../embeddings/oleObject47.bin"/><Relationship Id="rId10" Type="http://schemas.openxmlformats.org/officeDocument/2006/relationships/image" Target="../media/image52.wmf"/><Relationship Id="rId4" Type="http://schemas.openxmlformats.org/officeDocument/2006/relationships/image" Target="../media/image49.wmf"/><Relationship Id="rId9" Type="http://schemas.openxmlformats.org/officeDocument/2006/relationships/oleObject" Target="../embeddings/oleObject49.bin"/></Relationships>
</file>

<file path=ppt/slides/_rels/slide66.xml.rels><?xml version="1.0" encoding="UTF-8" standalone="yes"?>
<Relationships xmlns="http://schemas.openxmlformats.org/package/2006/relationships"><Relationship Id="rId8" Type="http://schemas.openxmlformats.org/officeDocument/2006/relationships/image" Target="../media/image64.wmf"/><Relationship Id="rId3" Type="http://schemas.openxmlformats.org/officeDocument/2006/relationships/oleObject" Target="../embeddings/oleObject51.bin"/><Relationship Id="rId7" Type="http://schemas.openxmlformats.org/officeDocument/2006/relationships/oleObject" Target="../embeddings/oleObject53.bin"/><Relationship Id="rId2" Type="http://schemas.openxmlformats.org/officeDocument/2006/relationships/slideLayout" Target="../slideLayouts/slideLayout2.xml"/><Relationship Id="rId1" Type="http://schemas.openxmlformats.org/officeDocument/2006/relationships/vmlDrawing" Target="../drawings/vmlDrawing26.vml"/><Relationship Id="rId6" Type="http://schemas.openxmlformats.org/officeDocument/2006/relationships/image" Target="../media/image63.wmf"/><Relationship Id="rId5" Type="http://schemas.openxmlformats.org/officeDocument/2006/relationships/oleObject" Target="../embeddings/oleObject52.bin"/><Relationship Id="rId4" Type="http://schemas.openxmlformats.org/officeDocument/2006/relationships/image" Target="../media/image62.wmf"/></Relationships>
</file>

<file path=ppt/slides/_rels/slide67.xml.rels><?xml version="1.0" encoding="UTF-8" standalone="yes"?>
<Relationships xmlns="http://schemas.openxmlformats.org/package/2006/relationships"><Relationship Id="rId3" Type="http://schemas.openxmlformats.org/officeDocument/2006/relationships/oleObject" Target="../embeddings/oleObject54.bin"/><Relationship Id="rId2" Type="http://schemas.openxmlformats.org/officeDocument/2006/relationships/slideLayout" Target="../slideLayouts/slideLayout2.xml"/><Relationship Id="rId1" Type="http://schemas.openxmlformats.org/officeDocument/2006/relationships/vmlDrawing" Target="../drawings/vmlDrawing27.vml"/><Relationship Id="rId4" Type="http://schemas.openxmlformats.org/officeDocument/2006/relationships/image" Target="../media/image65.wmf"/></Relationships>
</file>

<file path=ppt/slides/_rels/slide68.xml.rels><?xml version="1.0" encoding="UTF-8" standalone="yes"?>
<Relationships xmlns="http://schemas.openxmlformats.org/package/2006/relationships"><Relationship Id="rId3" Type="http://schemas.openxmlformats.org/officeDocument/2006/relationships/oleObject" Target="../embeddings/oleObject55.bin"/><Relationship Id="rId2" Type="http://schemas.openxmlformats.org/officeDocument/2006/relationships/slideLayout" Target="../slideLayouts/slideLayout2.xml"/><Relationship Id="rId1" Type="http://schemas.openxmlformats.org/officeDocument/2006/relationships/vmlDrawing" Target="../drawings/vmlDrawing28.vml"/><Relationship Id="rId6" Type="http://schemas.openxmlformats.org/officeDocument/2006/relationships/image" Target="../media/image67.wmf"/><Relationship Id="rId5" Type="http://schemas.openxmlformats.org/officeDocument/2006/relationships/oleObject" Target="../embeddings/oleObject56.bin"/><Relationship Id="rId4" Type="http://schemas.openxmlformats.org/officeDocument/2006/relationships/image" Target="../media/image66.wmf"/></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oleObject" Target="../embeddings/Hoja_de_c_lculo_de_Microsoft_Excel_97-20033.xls"/><Relationship Id="rId2" Type="http://schemas.openxmlformats.org/officeDocument/2006/relationships/slideLayout" Target="../slideLayouts/slideLayout2.xml"/><Relationship Id="rId1" Type="http://schemas.openxmlformats.org/officeDocument/2006/relationships/vmlDrawing" Target="../drawings/vmlDrawing29.vml"/><Relationship Id="rId4" Type="http://schemas.openxmlformats.org/officeDocument/2006/relationships/image" Target="../media/image68.wmf"/></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oleObject" Target="../embeddings/oleObject57.bin"/><Relationship Id="rId2" Type="http://schemas.openxmlformats.org/officeDocument/2006/relationships/slideLayout" Target="../slideLayouts/slideLayout2.xml"/><Relationship Id="rId1" Type="http://schemas.openxmlformats.org/officeDocument/2006/relationships/vmlDrawing" Target="../drawings/vmlDrawing30.vml"/><Relationship Id="rId4" Type="http://schemas.openxmlformats.org/officeDocument/2006/relationships/image" Target="../media/image69.wmf"/></Relationships>
</file>

<file path=ppt/slides/_rels/slide75.xml.rels><?xml version="1.0" encoding="UTF-8" standalone="yes"?>
<Relationships xmlns="http://schemas.openxmlformats.org/package/2006/relationships"><Relationship Id="rId3" Type="http://schemas.openxmlformats.org/officeDocument/2006/relationships/oleObject" Target="../embeddings/oleObject58.bin"/><Relationship Id="rId2" Type="http://schemas.openxmlformats.org/officeDocument/2006/relationships/slideLayout" Target="../slideLayouts/slideLayout2.xml"/><Relationship Id="rId1" Type="http://schemas.openxmlformats.org/officeDocument/2006/relationships/vmlDrawing" Target="../drawings/vmlDrawing31.vml"/><Relationship Id="rId4" Type="http://schemas.openxmlformats.org/officeDocument/2006/relationships/image" Target="../media/image70.wmf"/></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sz="2800" dirty="0" smtClean="0"/>
              <a:t/>
            </a:r>
            <a:br>
              <a:rPr lang="es-MX" sz="2800" dirty="0" smtClean="0"/>
            </a:br>
            <a:endParaRPr lang="es-MX" dirty="0"/>
          </a:p>
        </p:txBody>
      </p:sp>
      <p:sp>
        <p:nvSpPr>
          <p:cNvPr id="4" name="3 Marcador de contenido"/>
          <p:cNvSpPr>
            <a:spLocks noGrp="1"/>
          </p:cNvSpPr>
          <p:nvPr>
            <p:ph idx="1"/>
          </p:nvPr>
        </p:nvSpPr>
        <p:spPr>
          <a:xfrm>
            <a:off x="680228" y="452718"/>
            <a:ext cx="7772400" cy="5115272"/>
          </a:xfrm>
        </p:spPr>
        <p:txBody>
          <a:bodyPr>
            <a:noAutofit/>
          </a:bodyPr>
          <a:lstStyle/>
          <a:p>
            <a:pPr marL="0" indent="0" algn="ctr">
              <a:buNone/>
            </a:pPr>
            <a:r>
              <a:rPr lang="es-MX" b="1" kern="1200" dirty="0" smtClean="0">
                <a:latin typeface="Calibri"/>
              </a:rPr>
              <a:t>UNIVERSIDAD AUTÓNOMA DEL ESTADO DE MÉXICO</a:t>
            </a:r>
            <a:br>
              <a:rPr lang="es-MX" b="1" kern="1200" dirty="0" smtClean="0">
                <a:latin typeface="Calibri"/>
              </a:rPr>
            </a:br>
            <a:r>
              <a:rPr lang="es-MX" b="1" kern="1200" dirty="0" smtClean="0">
                <a:latin typeface="Calibri"/>
              </a:rPr>
              <a:t>FACULTAD DE ECONOMÍA</a:t>
            </a:r>
            <a:br>
              <a:rPr lang="es-MX" b="1" kern="1200" dirty="0" smtClean="0">
                <a:latin typeface="Calibri"/>
              </a:rPr>
            </a:br>
            <a:r>
              <a:rPr lang="es-MX" b="1" kern="1200" dirty="0" smtClean="0">
                <a:latin typeface="Calibri"/>
              </a:rPr>
              <a:t/>
            </a:r>
            <a:br>
              <a:rPr lang="es-MX" b="1" kern="1200" dirty="0" smtClean="0">
                <a:latin typeface="Calibri"/>
              </a:rPr>
            </a:br>
            <a:r>
              <a:rPr lang="es-MX" b="1" kern="1200" dirty="0" smtClean="0">
                <a:latin typeface="Calibri"/>
              </a:rPr>
              <a:t>MATERIAL AUDIOVISUAL</a:t>
            </a:r>
            <a:br>
              <a:rPr lang="es-MX" b="1" kern="1200" dirty="0" smtClean="0">
                <a:latin typeface="Calibri"/>
              </a:rPr>
            </a:br>
            <a:r>
              <a:rPr lang="es-MX" b="1" kern="1200" dirty="0" smtClean="0">
                <a:latin typeface="Calibri"/>
              </a:rPr>
              <a:t>DIAPOSITIVAS</a:t>
            </a:r>
            <a:br>
              <a:rPr lang="es-MX" b="1" kern="1200" dirty="0" smtClean="0">
                <a:latin typeface="Calibri"/>
              </a:rPr>
            </a:br>
            <a:r>
              <a:rPr lang="es-MX" b="1" kern="1200" dirty="0" smtClean="0">
                <a:latin typeface="Calibri"/>
              </a:rPr>
              <a:t/>
            </a:r>
            <a:br>
              <a:rPr lang="es-MX" b="1" kern="1200" dirty="0" smtClean="0">
                <a:latin typeface="Calibri"/>
              </a:rPr>
            </a:br>
            <a:r>
              <a:rPr lang="es-MX" b="1" kern="1200" dirty="0" smtClean="0">
                <a:latin typeface="Calibri"/>
              </a:rPr>
              <a:t> MODULO III</a:t>
            </a:r>
            <a:br>
              <a:rPr lang="es-MX" b="1" kern="1200" dirty="0" smtClean="0">
                <a:latin typeface="Calibri"/>
              </a:rPr>
            </a:br>
            <a:r>
              <a:rPr lang="es-MX" b="1" kern="1200" dirty="0" smtClean="0">
                <a:latin typeface="Calibri"/>
              </a:rPr>
              <a:t>MÉTODOS Y TÉCNICAS DE LA ESTADÍSTICA BÁSICA</a:t>
            </a:r>
            <a:br>
              <a:rPr lang="es-MX" b="1" kern="1200" dirty="0" smtClean="0">
                <a:latin typeface="Calibri"/>
              </a:rPr>
            </a:br>
            <a:r>
              <a:rPr lang="es-MX" b="1" kern="1200" dirty="0" smtClean="0">
                <a:latin typeface="Calibri"/>
              </a:rPr>
              <a:t/>
            </a:r>
            <a:br>
              <a:rPr lang="es-MX" b="1" kern="1200" dirty="0" smtClean="0">
                <a:latin typeface="Calibri"/>
              </a:rPr>
            </a:br>
            <a:r>
              <a:rPr lang="es-MX" b="1" kern="1200" dirty="0" smtClean="0">
                <a:latin typeface="Calibri"/>
              </a:rPr>
              <a:t>UNIDAD DE APRENDIZAJE:</a:t>
            </a:r>
            <a:br>
              <a:rPr lang="es-MX" b="1" kern="1200" dirty="0" smtClean="0">
                <a:latin typeface="Calibri"/>
              </a:rPr>
            </a:br>
            <a:r>
              <a:rPr lang="es-MX" b="1" kern="1200" dirty="0" smtClean="0">
                <a:latin typeface="Calibri"/>
              </a:rPr>
              <a:t>ESTADÍSTICA APLICADA I</a:t>
            </a:r>
            <a:br>
              <a:rPr lang="es-MX" b="1" kern="1200" dirty="0" smtClean="0">
                <a:latin typeface="Calibri"/>
              </a:rPr>
            </a:br>
            <a:r>
              <a:rPr lang="es-MX" b="1" kern="1200" dirty="0" smtClean="0">
                <a:latin typeface="Calibri"/>
              </a:rPr>
              <a:t/>
            </a:r>
            <a:br>
              <a:rPr lang="es-MX" b="1" kern="1200" dirty="0" smtClean="0">
                <a:latin typeface="Calibri"/>
              </a:rPr>
            </a:br>
            <a:r>
              <a:rPr lang="es-MX" b="1" kern="1200" dirty="0" smtClean="0">
                <a:latin typeface="Calibri"/>
              </a:rPr>
              <a:t>MAESTRÍA EN ESTUDIOS SUSTENTABLES REGIONALES Y METROPOLITANOS </a:t>
            </a:r>
            <a:br>
              <a:rPr lang="es-MX" b="1" kern="1200" dirty="0" smtClean="0">
                <a:latin typeface="Calibri"/>
              </a:rPr>
            </a:br>
            <a:r>
              <a:rPr lang="es-MX" b="1" kern="1200" dirty="0" smtClean="0">
                <a:latin typeface="Calibri"/>
              </a:rPr>
              <a:t/>
            </a:r>
            <a:br>
              <a:rPr lang="es-MX" b="1" kern="1200" dirty="0" smtClean="0">
                <a:latin typeface="Calibri"/>
              </a:rPr>
            </a:br>
            <a:r>
              <a:rPr lang="es-MX" b="1" kern="1200" dirty="0" smtClean="0">
                <a:latin typeface="Calibri"/>
              </a:rPr>
              <a:t/>
            </a:r>
            <a:br>
              <a:rPr lang="es-MX" b="1" kern="1200" dirty="0" smtClean="0">
                <a:latin typeface="Calibri"/>
              </a:rPr>
            </a:br>
            <a:r>
              <a:rPr lang="es-MX" b="1" kern="1200" dirty="0" smtClean="0">
                <a:latin typeface="Calibri"/>
              </a:rPr>
              <a:t>ELABORADO POR: RICARDO RODRÍGUEZ MARCIAL</a:t>
            </a:r>
            <a:br>
              <a:rPr lang="es-MX" b="1" kern="1200" dirty="0" smtClean="0">
                <a:latin typeface="Calibri"/>
              </a:rPr>
            </a:br>
            <a:r>
              <a:rPr lang="es-MX" b="1" kern="1200" dirty="0" smtClean="0">
                <a:latin typeface="Calibri"/>
              </a:rPr>
              <a:t/>
            </a:r>
            <a:br>
              <a:rPr lang="es-MX" b="1" kern="1200" dirty="0" smtClean="0">
                <a:latin typeface="Calibri"/>
              </a:rPr>
            </a:br>
            <a:r>
              <a:rPr lang="es-MX" b="1" kern="1200" dirty="0" smtClean="0">
                <a:latin typeface="Calibri"/>
              </a:rPr>
              <a:t>	SEPTIEMBRE 2016</a:t>
            </a:r>
            <a:endParaRPr lang="es-MX" sz="2800" b="1" dirty="0"/>
          </a:p>
        </p:txBody>
      </p:sp>
      <p:pic>
        <p:nvPicPr>
          <p:cNvPr id="5"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381281"/>
            <a:ext cx="1476375"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8" descr="escudoec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40090" y="381281"/>
            <a:ext cx="1131888" cy="1223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3"/>
          <p:cNvSpPr>
            <a:spLocks noGrp="1" noChangeArrowheads="1"/>
          </p:cNvSpPr>
          <p:nvPr>
            <p:ph idx="1"/>
          </p:nvPr>
        </p:nvSpPr>
        <p:spPr>
          <a:xfrm>
            <a:off x="323528" y="666827"/>
            <a:ext cx="8610600" cy="1219200"/>
          </a:xfrm>
        </p:spPr>
        <p:txBody>
          <a:bodyPr>
            <a:normAutofit fontScale="92500" lnSpcReduction="10000"/>
          </a:bodyPr>
          <a:lstStyle/>
          <a:p>
            <a:pPr algn="just">
              <a:buFontTx/>
              <a:buNone/>
            </a:pPr>
            <a:r>
              <a:rPr lang="es-MX" sz="2800" dirty="0">
                <a:cs typeface="Times New Roman" pitchFamily="18" charset="0"/>
              </a:rPr>
              <a:t>   FRECUENCIA: Es el número de elementos que contiene cada clase o categoría en un conjunto de datos.</a:t>
            </a:r>
            <a:endParaRPr lang="es-ES" sz="2800" dirty="0"/>
          </a:p>
          <a:p>
            <a:endParaRPr lang="es-ES" dirty="0"/>
          </a:p>
        </p:txBody>
      </p:sp>
      <p:grpSp>
        <p:nvGrpSpPr>
          <p:cNvPr id="10300" name="Group 60"/>
          <p:cNvGrpSpPr>
            <a:grpSpLocks/>
          </p:cNvGrpSpPr>
          <p:nvPr/>
        </p:nvGrpSpPr>
        <p:grpSpPr bwMode="auto">
          <a:xfrm>
            <a:off x="1199828" y="2060848"/>
            <a:ext cx="6858000" cy="4038600"/>
            <a:chOff x="-3" y="-3"/>
            <a:chExt cx="3765" cy="2424"/>
          </a:xfrm>
        </p:grpSpPr>
        <p:grpSp>
          <p:nvGrpSpPr>
            <p:cNvPr id="10298" name="Group 58"/>
            <p:cNvGrpSpPr>
              <a:grpSpLocks/>
            </p:cNvGrpSpPr>
            <p:nvPr/>
          </p:nvGrpSpPr>
          <p:grpSpPr bwMode="auto">
            <a:xfrm>
              <a:off x="0" y="0"/>
              <a:ext cx="3759" cy="2418"/>
              <a:chOff x="0" y="0"/>
              <a:chExt cx="3759" cy="2418"/>
            </a:xfrm>
          </p:grpSpPr>
          <p:grpSp>
            <p:nvGrpSpPr>
              <p:cNvPr id="10263" name="Group 23"/>
              <p:cNvGrpSpPr>
                <a:grpSpLocks/>
              </p:cNvGrpSpPr>
              <p:nvPr/>
            </p:nvGrpSpPr>
            <p:grpSpPr bwMode="auto">
              <a:xfrm>
                <a:off x="0" y="0"/>
                <a:ext cx="1253" cy="403"/>
                <a:chOff x="0" y="0"/>
                <a:chExt cx="1253" cy="403"/>
              </a:xfrm>
            </p:grpSpPr>
            <p:sp>
              <p:nvSpPr>
                <p:cNvPr id="10244" name="Rectangle 4"/>
                <p:cNvSpPr>
                  <a:spLocks noChangeArrowheads="1"/>
                </p:cNvSpPr>
                <p:nvPr/>
              </p:nvSpPr>
              <p:spPr bwMode="auto">
                <a:xfrm>
                  <a:off x="28" y="0"/>
                  <a:ext cx="1197" cy="403"/>
                </a:xfrm>
                <a:prstGeom prst="rect">
                  <a:avLst/>
                </a:prstGeom>
                <a:noFill/>
                <a:ln w="9525">
                  <a:noFill/>
                  <a:miter lim="800000"/>
                  <a:headEnd/>
                  <a:tailEnd/>
                </a:ln>
                <a:effectLst/>
              </p:spPr>
              <p:txBody>
                <a:bodyPr/>
                <a:lstStyle/>
                <a:p>
                  <a:pPr algn="ctr"/>
                  <a:r>
                    <a:rPr lang="es-MX" dirty="0">
                      <a:cs typeface="Times New Roman" pitchFamily="18" charset="0"/>
                    </a:rPr>
                    <a:t>Color</a:t>
                  </a:r>
                  <a:endParaRPr lang="es-ES" dirty="0">
                    <a:cs typeface="Times New Roman" pitchFamily="18" charset="0"/>
                  </a:endParaRPr>
                </a:p>
                <a:p>
                  <a:pPr algn="ctr" eaLnBrk="0" hangingPunct="0"/>
                  <a:endParaRPr lang="es-ES" sz="4400" dirty="0"/>
                </a:p>
              </p:txBody>
            </p:sp>
            <p:sp>
              <p:nvSpPr>
                <p:cNvPr id="10262" name="Rectangle 22"/>
                <p:cNvSpPr>
                  <a:spLocks noChangeArrowheads="1"/>
                </p:cNvSpPr>
                <p:nvPr/>
              </p:nvSpPr>
              <p:spPr bwMode="auto">
                <a:xfrm>
                  <a:off x="0" y="0"/>
                  <a:ext cx="1253" cy="403"/>
                </a:xfrm>
                <a:prstGeom prst="rect">
                  <a:avLst/>
                </a:prstGeom>
                <a:noFill/>
                <a:ln w="7">
                  <a:solidFill>
                    <a:srgbClr val="A0A0A0"/>
                  </a:solidFill>
                  <a:miter lim="800000"/>
                  <a:headEnd/>
                  <a:tailEnd/>
                </a:ln>
                <a:effectLst/>
              </p:spPr>
              <p:txBody>
                <a:bodyPr/>
                <a:lstStyle/>
                <a:p>
                  <a:endParaRPr lang="es-MX"/>
                </a:p>
              </p:txBody>
            </p:sp>
          </p:grpSp>
          <p:grpSp>
            <p:nvGrpSpPr>
              <p:cNvPr id="10265" name="Group 25"/>
              <p:cNvGrpSpPr>
                <a:grpSpLocks/>
              </p:cNvGrpSpPr>
              <p:nvPr/>
            </p:nvGrpSpPr>
            <p:grpSpPr bwMode="auto">
              <a:xfrm>
                <a:off x="1253" y="0"/>
                <a:ext cx="1253" cy="403"/>
                <a:chOff x="1253" y="0"/>
                <a:chExt cx="1253" cy="403"/>
              </a:xfrm>
            </p:grpSpPr>
            <p:sp>
              <p:nvSpPr>
                <p:cNvPr id="10245" name="Rectangle 5"/>
                <p:cNvSpPr>
                  <a:spLocks noChangeArrowheads="1"/>
                </p:cNvSpPr>
                <p:nvPr/>
              </p:nvSpPr>
              <p:spPr bwMode="auto">
                <a:xfrm>
                  <a:off x="1281" y="0"/>
                  <a:ext cx="1197" cy="403"/>
                </a:xfrm>
                <a:prstGeom prst="rect">
                  <a:avLst/>
                </a:prstGeom>
                <a:noFill/>
                <a:ln w="9525">
                  <a:noFill/>
                  <a:miter lim="800000"/>
                  <a:headEnd/>
                  <a:tailEnd/>
                </a:ln>
                <a:effectLst/>
              </p:spPr>
              <p:txBody>
                <a:bodyPr/>
                <a:lstStyle/>
                <a:p>
                  <a:pPr algn="ctr"/>
                  <a:r>
                    <a:rPr lang="es-MX" dirty="0">
                      <a:cs typeface="Times New Roman" pitchFamily="18" charset="0"/>
                    </a:rPr>
                    <a:t>Tabulación</a:t>
                  </a:r>
                  <a:endParaRPr lang="es-ES" dirty="0">
                    <a:cs typeface="Times New Roman" pitchFamily="18" charset="0"/>
                  </a:endParaRPr>
                </a:p>
                <a:p>
                  <a:pPr algn="ctr" eaLnBrk="0" hangingPunct="0"/>
                  <a:endParaRPr lang="es-ES" dirty="0"/>
                </a:p>
              </p:txBody>
            </p:sp>
            <p:sp>
              <p:nvSpPr>
                <p:cNvPr id="10264" name="Rectangle 24"/>
                <p:cNvSpPr>
                  <a:spLocks noChangeArrowheads="1"/>
                </p:cNvSpPr>
                <p:nvPr/>
              </p:nvSpPr>
              <p:spPr bwMode="auto">
                <a:xfrm>
                  <a:off x="1253" y="0"/>
                  <a:ext cx="1253" cy="403"/>
                </a:xfrm>
                <a:prstGeom prst="rect">
                  <a:avLst/>
                </a:prstGeom>
                <a:noFill/>
                <a:ln w="7">
                  <a:solidFill>
                    <a:srgbClr val="A0A0A0"/>
                  </a:solidFill>
                  <a:miter lim="800000"/>
                  <a:headEnd/>
                  <a:tailEnd/>
                </a:ln>
                <a:effectLst/>
              </p:spPr>
              <p:txBody>
                <a:bodyPr/>
                <a:lstStyle/>
                <a:p>
                  <a:endParaRPr lang="es-MX"/>
                </a:p>
              </p:txBody>
            </p:sp>
          </p:grpSp>
          <p:grpSp>
            <p:nvGrpSpPr>
              <p:cNvPr id="10267" name="Group 27"/>
              <p:cNvGrpSpPr>
                <a:grpSpLocks/>
              </p:cNvGrpSpPr>
              <p:nvPr/>
            </p:nvGrpSpPr>
            <p:grpSpPr bwMode="auto">
              <a:xfrm>
                <a:off x="2506" y="0"/>
                <a:ext cx="1253" cy="403"/>
                <a:chOff x="2506" y="0"/>
                <a:chExt cx="1253" cy="403"/>
              </a:xfrm>
            </p:grpSpPr>
            <p:sp>
              <p:nvSpPr>
                <p:cNvPr id="10246" name="Rectangle 6"/>
                <p:cNvSpPr>
                  <a:spLocks noChangeArrowheads="1"/>
                </p:cNvSpPr>
                <p:nvPr/>
              </p:nvSpPr>
              <p:spPr bwMode="auto">
                <a:xfrm>
                  <a:off x="2534" y="0"/>
                  <a:ext cx="1197" cy="403"/>
                </a:xfrm>
                <a:prstGeom prst="rect">
                  <a:avLst/>
                </a:prstGeom>
                <a:noFill/>
                <a:ln w="9525">
                  <a:noFill/>
                  <a:miter lim="800000"/>
                  <a:headEnd/>
                  <a:tailEnd/>
                </a:ln>
                <a:effectLst/>
              </p:spPr>
              <p:txBody>
                <a:bodyPr/>
                <a:lstStyle/>
                <a:p>
                  <a:pPr algn="ctr"/>
                  <a:r>
                    <a:rPr lang="es-MX" dirty="0">
                      <a:cs typeface="Times New Roman" pitchFamily="18" charset="0"/>
                    </a:rPr>
                    <a:t>Frecuencia</a:t>
                  </a:r>
                  <a:endParaRPr lang="es-ES" dirty="0">
                    <a:cs typeface="Times New Roman" pitchFamily="18" charset="0"/>
                  </a:endParaRPr>
                </a:p>
                <a:p>
                  <a:pPr algn="ctr" eaLnBrk="0" hangingPunct="0"/>
                  <a:endParaRPr lang="es-ES" dirty="0"/>
                </a:p>
              </p:txBody>
            </p:sp>
            <p:sp>
              <p:nvSpPr>
                <p:cNvPr id="10266" name="Rectangle 26"/>
                <p:cNvSpPr>
                  <a:spLocks noChangeArrowheads="1"/>
                </p:cNvSpPr>
                <p:nvPr/>
              </p:nvSpPr>
              <p:spPr bwMode="auto">
                <a:xfrm>
                  <a:off x="2506" y="0"/>
                  <a:ext cx="1253" cy="403"/>
                </a:xfrm>
                <a:prstGeom prst="rect">
                  <a:avLst/>
                </a:prstGeom>
                <a:noFill/>
                <a:ln w="7">
                  <a:solidFill>
                    <a:srgbClr val="A0A0A0"/>
                  </a:solidFill>
                  <a:miter lim="800000"/>
                  <a:headEnd/>
                  <a:tailEnd/>
                </a:ln>
                <a:effectLst/>
              </p:spPr>
              <p:txBody>
                <a:bodyPr/>
                <a:lstStyle/>
                <a:p>
                  <a:endParaRPr lang="es-MX"/>
                </a:p>
              </p:txBody>
            </p:sp>
          </p:grpSp>
          <p:grpSp>
            <p:nvGrpSpPr>
              <p:cNvPr id="10269" name="Group 29"/>
              <p:cNvGrpSpPr>
                <a:grpSpLocks/>
              </p:cNvGrpSpPr>
              <p:nvPr/>
            </p:nvGrpSpPr>
            <p:grpSpPr bwMode="auto">
              <a:xfrm>
                <a:off x="0" y="403"/>
                <a:ext cx="1253" cy="403"/>
                <a:chOff x="0" y="403"/>
                <a:chExt cx="1253" cy="403"/>
              </a:xfrm>
            </p:grpSpPr>
            <p:sp>
              <p:nvSpPr>
                <p:cNvPr id="10247" name="Rectangle 7"/>
                <p:cNvSpPr>
                  <a:spLocks noChangeArrowheads="1"/>
                </p:cNvSpPr>
                <p:nvPr/>
              </p:nvSpPr>
              <p:spPr bwMode="auto">
                <a:xfrm>
                  <a:off x="28" y="403"/>
                  <a:ext cx="1197" cy="403"/>
                </a:xfrm>
                <a:prstGeom prst="rect">
                  <a:avLst/>
                </a:prstGeom>
                <a:noFill/>
                <a:ln w="9525">
                  <a:noFill/>
                  <a:miter lim="800000"/>
                  <a:headEnd/>
                  <a:tailEnd/>
                </a:ln>
                <a:effectLst/>
              </p:spPr>
              <p:txBody>
                <a:bodyPr/>
                <a:lstStyle/>
                <a:p>
                  <a:pPr algn="ctr"/>
                  <a:r>
                    <a:rPr lang="es-MX" sz="1800" dirty="0">
                      <a:cs typeface="Times New Roman" pitchFamily="18" charset="0"/>
                    </a:rPr>
                    <a:t>Verde</a:t>
                  </a:r>
                  <a:endParaRPr lang="es-ES" sz="1800" dirty="0">
                    <a:cs typeface="Times New Roman" pitchFamily="18" charset="0"/>
                  </a:endParaRPr>
                </a:p>
                <a:p>
                  <a:pPr algn="just" eaLnBrk="0" hangingPunct="0"/>
                  <a:endParaRPr lang="es-ES" dirty="0"/>
                </a:p>
              </p:txBody>
            </p:sp>
            <p:sp>
              <p:nvSpPr>
                <p:cNvPr id="10268" name="Rectangle 28"/>
                <p:cNvSpPr>
                  <a:spLocks noChangeArrowheads="1"/>
                </p:cNvSpPr>
                <p:nvPr/>
              </p:nvSpPr>
              <p:spPr bwMode="auto">
                <a:xfrm>
                  <a:off x="0" y="403"/>
                  <a:ext cx="1253" cy="403"/>
                </a:xfrm>
                <a:prstGeom prst="rect">
                  <a:avLst/>
                </a:prstGeom>
                <a:noFill/>
                <a:ln w="7">
                  <a:solidFill>
                    <a:srgbClr val="A0A0A0"/>
                  </a:solidFill>
                  <a:miter lim="800000"/>
                  <a:headEnd/>
                  <a:tailEnd/>
                </a:ln>
                <a:effectLst/>
              </p:spPr>
              <p:txBody>
                <a:bodyPr/>
                <a:lstStyle/>
                <a:p>
                  <a:endParaRPr lang="es-MX"/>
                </a:p>
              </p:txBody>
            </p:sp>
          </p:grpSp>
          <p:grpSp>
            <p:nvGrpSpPr>
              <p:cNvPr id="10271" name="Group 31"/>
              <p:cNvGrpSpPr>
                <a:grpSpLocks/>
              </p:cNvGrpSpPr>
              <p:nvPr/>
            </p:nvGrpSpPr>
            <p:grpSpPr bwMode="auto">
              <a:xfrm>
                <a:off x="1253" y="403"/>
                <a:ext cx="1253" cy="403"/>
                <a:chOff x="1253" y="403"/>
                <a:chExt cx="1253" cy="403"/>
              </a:xfrm>
            </p:grpSpPr>
            <p:sp>
              <p:nvSpPr>
                <p:cNvPr id="10248" name="Rectangle 8"/>
                <p:cNvSpPr>
                  <a:spLocks noChangeArrowheads="1"/>
                </p:cNvSpPr>
                <p:nvPr/>
              </p:nvSpPr>
              <p:spPr bwMode="auto">
                <a:xfrm>
                  <a:off x="1281" y="403"/>
                  <a:ext cx="1197" cy="403"/>
                </a:xfrm>
                <a:prstGeom prst="rect">
                  <a:avLst/>
                </a:prstGeom>
                <a:noFill/>
                <a:ln w="9525">
                  <a:noFill/>
                  <a:miter lim="800000"/>
                  <a:headEnd/>
                  <a:tailEnd/>
                </a:ln>
                <a:effectLst/>
              </p:spPr>
              <p:txBody>
                <a:bodyPr/>
                <a:lstStyle/>
                <a:p>
                  <a:pPr algn="just"/>
                  <a:r>
                    <a:rPr lang="es-MX" sz="1200" dirty="0">
                      <a:cs typeface="Times New Roman" pitchFamily="18" charset="0"/>
                    </a:rPr>
                    <a:t>///// /////</a:t>
                  </a:r>
                  <a:endParaRPr lang="es-ES" sz="1200" dirty="0">
                    <a:cs typeface="Times New Roman" pitchFamily="18" charset="0"/>
                  </a:endParaRPr>
                </a:p>
                <a:p>
                  <a:pPr algn="just" eaLnBrk="0" hangingPunct="0"/>
                  <a:endParaRPr lang="es-ES" dirty="0"/>
                </a:p>
              </p:txBody>
            </p:sp>
            <p:sp>
              <p:nvSpPr>
                <p:cNvPr id="10270" name="Rectangle 30"/>
                <p:cNvSpPr>
                  <a:spLocks noChangeArrowheads="1"/>
                </p:cNvSpPr>
                <p:nvPr/>
              </p:nvSpPr>
              <p:spPr bwMode="auto">
                <a:xfrm>
                  <a:off x="1253" y="403"/>
                  <a:ext cx="1253" cy="403"/>
                </a:xfrm>
                <a:prstGeom prst="rect">
                  <a:avLst/>
                </a:prstGeom>
                <a:noFill/>
                <a:ln w="7">
                  <a:solidFill>
                    <a:srgbClr val="A0A0A0"/>
                  </a:solidFill>
                  <a:miter lim="800000"/>
                  <a:headEnd/>
                  <a:tailEnd/>
                </a:ln>
                <a:effectLst/>
              </p:spPr>
              <p:txBody>
                <a:bodyPr/>
                <a:lstStyle/>
                <a:p>
                  <a:endParaRPr lang="es-MX"/>
                </a:p>
              </p:txBody>
            </p:sp>
          </p:grpSp>
          <p:grpSp>
            <p:nvGrpSpPr>
              <p:cNvPr id="10273" name="Group 33"/>
              <p:cNvGrpSpPr>
                <a:grpSpLocks/>
              </p:cNvGrpSpPr>
              <p:nvPr/>
            </p:nvGrpSpPr>
            <p:grpSpPr bwMode="auto">
              <a:xfrm>
                <a:off x="2506" y="403"/>
                <a:ext cx="1253" cy="403"/>
                <a:chOff x="2506" y="403"/>
                <a:chExt cx="1253" cy="403"/>
              </a:xfrm>
            </p:grpSpPr>
            <p:sp>
              <p:nvSpPr>
                <p:cNvPr id="10249" name="Rectangle 9"/>
                <p:cNvSpPr>
                  <a:spLocks noChangeArrowheads="1"/>
                </p:cNvSpPr>
                <p:nvPr/>
              </p:nvSpPr>
              <p:spPr bwMode="auto">
                <a:xfrm>
                  <a:off x="2534" y="403"/>
                  <a:ext cx="1197" cy="403"/>
                </a:xfrm>
                <a:prstGeom prst="rect">
                  <a:avLst/>
                </a:prstGeom>
                <a:noFill/>
                <a:ln w="9525">
                  <a:noFill/>
                  <a:miter lim="800000"/>
                  <a:headEnd/>
                  <a:tailEnd/>
                </a:ln>
                <a:effectLst/>
              </p:spPr>
              <p:txBody>
                <a:bodyPr/>
                <a:lstStyle/>
                <a:p>
                  <a:pPr algn="ctr"/>
                  <a:r>
                    <a:rPr lang="es-MX" sz="1800" dirty="0">
                      <a:cs typeface="Times New Roman" pitchFamily="18" charset="0"/>
                    </a:rPr>
                    <a:t>10</a:t>
                  </a:r>
                  <a:endParaRPr lang="es-ES" sz="1800" dirty="0">
                    <a:cs typeface="Times New Roman" pitchFamily="18" charset="0"/>
                  </a:endParaRPr>
                </a:p>
                <a:p>
                  <a:pPr algn="just" eaLnBrk="0" hangingPunct="0"/>
                  <a:endParaRPr lang="es-ES" dirty="0"/>
                </a:p>
              </p:txBody>
            </p:sp>
            <p:sp>
              <p:nvSpPr>
                <p:cNvPr id="10272" name="Rectangle 32"/>
                <p:cNvSpPr>
                  <a:spLocks noChangeArrowheads="1"/>
                </p:cNvSpPr>
                <p:nvPr/>
              </p:nvSpPr>
              <p:spPr bwMode="auto">
                <a:xfrm>
                  <a:off x="2506" y="403"/>
                  <a:ext cx="1253" cy="403"/>
                </a:xfrm>
                <a:prstGeom prst="rect">
                  <a:avLst/>
                </a:prstGeom>
                <a:noFill/>
                <a:ln w="7">
                  <a:solidFill>
                    <a:srgbClr val="A0A0A0"/>
                  </a:solidFill>
                  <a:miter lim="800000"/>
                  <a:headEnd/>
                  <a:tailEnd/>
                </a:ln>
                <a:effectLst/>
              </p:spPr>
              <p:txBody>
                <a:bodyPr/>
                <a:lstStyle/>
                <a:p>
                  <a:endParaRPr lang="es-MX"/>
                </a:p>
              </p:txBody>
            </p:sp>
          </p:grpSp>
          <p:grpSp>
            <p:nvGrpSpPr>
              <p:cNvPr id="10275" name="Group 35"/>
              <p:cNvGrpSpPr>
                <a:grpSpLocks/>
              </p:cNvGrpSpPr>
              <p:nvPr/>
            </p:nvGrpSpPr>
            <p:grpSpPr bwMode="auto">
              <a:xfrm>
                <a:off x="0" y="806"/>
                <a:ext cx="1253" cy="403"/>
                <a:chOff x="0" y="806"/>
                <a:chExt cx="1253" cy="403"/>
              </a:xfrm>
            </p:grpSpPr>
            <p:sp>
              <p:nvSpPr>
                <p:cNvPr id="10250" name="Rectangle 10"/>
                <p:cNvSpPr>
                  <a:spLocks noChangeArrowheads="1"/>
                </p:cNvSpPr>
                <p:nvPr/>
              </p:nvSpPr>
              <p:spPr bwMode="auto">
                <a:xfrm>
                  <a:off x="28" y="806"/>
                  <a:ext cx="1197" cy="403"/>
                </a:xfrm>
                <a:prstGeom prst="rect">
                  <a:avLst/>
                </a:prstGeom>
                <a:noFill/>
                <a:ln w="9525">
                  <a:noFill/>
                  <a:miter lim="800000"/>
                  <a:headEnd/>
                  <a:tailEnd/>
                </a:ln>
                <a:effectLst/>
              </p:spPr>
              <p:txBody>
                <a:bodyPr/>
                <a:lstStyle/>
                <a:p>
                  <a:pPr algn="ctr"/>
                  <a:r>
                    <a:rPr lang="es-MX" sz="1800" dirty="0">
                      <a:cs typeface="Times New Roman" pitchFamily="18" charset="0"/>
                    </a:rPr>
                    <a:t>Azul</a:t>
                  </a:r>
                  <a:r>
                    <a:rPr lang="es-MX" sz="1200" dirty="0">
                      <a:cs typeface="Times New Roman" pitchFamily="18" charset="0"/>
                    </a:rPr>
                    <a:t> </a:t>
                  </a:r>
                  <a:endParaRPr lang="es-ES" sz="1200" dirty="0">
                    <a:cs typeface="Times New Roman" pitchFamily="18" charset="0"/>
                  </a:endParaRPr>
                </a:p>
                <a:p>
                  <a:pPr algn="just" eaLnBrk="0" hangingPunct="0"/>
                  <a:endParaRPr lang="es-ES" dirty="0"/>
                </a:p>
              </p:txBody>
            </p:sp>
            <p:sp>
              <p:nvSpPr>
                <p:cNvPr id="10274" name="Rectangle 34"/>
                <p:cNvSpPr>
                  <a:spLocks noChangeArrowheads="1"/>
                </p:cNvSpPr>
                <p:nvPr/>
              </p:nvSpPr>
              <p:spPr bwMode="auto">
                <a:xfrm>
                  <a:off x="0" y="806"/>
                  <a:ext cx="1253" cy="403"/>
                </a:xfrm>
                <a:prstGeom prst="rect">
                  <a:avLst/>
                </a:prstGeom>
                <a:noFill/>
                <a:ln w="7">
                  <a:solidFill>
                    <a:srgbClr val="A0A0A0"/>
                  </a:solidFill>
                  <a:miter lim="800000"/>
                  <a:headEnd/>
                  <a:tailEnd/>
                </a:ln>
                <a:effectLst/>
              </p:spPr>
              <p:txBody>
                <a:bodyPr/>
                <a:lstStyle/>
                <a:p>
                  <a:endParaRPr lang="es-MX"/>
                </a:p>
              </p:txBody>
            </p:sp>
          </p:grpSp>
          <p:grpSp>
            <p:nvGrpSpPr>
              <p:cNvPr id="10277" name="Group 37"/>
              <p:cNvGrpSpPr>
                <a:grpSpLocks/>
              </p:cNvGrpSpPr>
              <p:nvPr/>
            </p:nvGrpSpPr>
            <p:grpSpPr bwMode="auto">
              <a:xfrm>
                <a:off x="1253" y="806"/>
                <a:ext cx="1253" cy="403"/>
                <a:chOff x="1253" y="806"/>
                <a:chExt cx="1253" cy="403"/>
              </a:xfrm>
            </p:grpSpPr>
            <p:sp>
              <p:nvSpPr>
                <p:cNvPr id="10251" name="Rectangle 11"/>
                <p:cNvSpPr>
                  <a:spLocks noChangeArrowheads="1"/>
                </p:cNvSpPr>
                <p:nvPr/>
              </p:nvSpPr>
              <p:spPr bwMode="auto">
                <a:xfrm>
                  <a:off x="1281" y="806"/>
                  <a:ext cx="1197" cy="403"/>
                </a:xfrm>
                <a:prstGeom prst="rect">
                  <a:avLst/>
                </a:prstGeom>
                <a:noFill/>
                <a:ln w="9525">
                  <a:noFill/>
                  <a:miter lim="800000"/>
                  <a:headEnd/>
                  <a:tailEnd/>
                </a:ln>
                <a:effectLst/>
              </p:spPr>
              <p:txBody>
                <a:bodyPr/>
                <a:lstStyle/>
                <a:p>
                  <a:pPr algn="just"/>
                  <a:r>
                    <a:rPr lang="es-MX" sz="1200">
                      <a:cs typeface="Times New Roman" pitchFamily="18" charset="0"/>
                    </a:rPr>
                    <a:t>///// ///</a:t>
                  </a:r>
                  <a:endParaRPr lang="es-ES" sz="1200">
                    <a:cs typeface="Times New Roman" pitchFamily="18" charset="0"/>
                  </a:endParaRPr>
                </a:p>
                <a:p>
                  <a:pPr algn="just" eaLnBrk="0" hangingPunct="0"/>
                  <a:endParaRPr lang="es-ES"/>
                </a:p>
              </p:txBody>
            </p:sp>
            <p:sp>
              <p:nvSpPr>
                <p:cNvPr id="10276" name="Rectangle 36"/>
                <p:cNvSpPr>
                  <a:spLocks noChangeArrowheads="1"/>
                </p:cNvSpPr>
                <p:nvPr/>
              </p:nvSpPr>
              <p:spPr bwMode="auto">
                <a:xfrm>
                  <a:off x="1253" y="806"/>
                  <a:ext cx="1253" cy="403"/>
                </a:xfrm>
                <a:prstGeom prst="rect">
                  <a:avLst/>
                </a:prstGeom>
                <a:noFill/>
                <a:ln w="7">
                  <a:solidFill>
                    <a:srgbClr val="A0A0A0"/>
                  </a:solidFill>
                  <a:miter lim="800000"/>
                  <a:headEnd/>
                  <a:tailEnd/>
                </a:ln>
                <a:effectLst/>
              </p:spPr>
              <p:txBody>
                <a:bodyPr/>
                <a:lstStyle/>
                <a:p>
                  <a:endParaRPr lang="es-MX"/>
                </a:p>
              </p:txBody>
            </p:sp>
          </p:grpSp>
          <p:grpSp>
            <p:nvGrpSpPr>
              <p:cNvPr id="10279" name="Group 39"/>
              <p:cNvGrpSpPr>
                <a:grpSpLocks/>
              </p:cNvGrpSpPr>
              <p:nvPr/>
            </p:nvGrpSpPr>
            <p:grpSpPr bwMode="auto">
              <a:xfrm>
                <a:off x="2506" y="806"/>
                <a:ext cx="1253" cy="403"/>
                <a:chOff x="2506" y="806"/>
                <a:chExt cx="1253" cy="403"/>
              </a:xfrm>
            </p:grpSpPr>
            <p:sp>
              <p:nvSpPr>
                <p:cNvPr id="10252" name="Rectangle 12"/>
                <p:cNvSpPr>
                  <a:spLocks noChangeArrowheads="1"/>
                </p:cNvSpPr>
                <p:nvPr/>
              </p:nvSpPr>
              <p:spPr bwMode="auto">
                <a:xfrm>
                  <a:off x="2534" y="806"/>
                  <a:ext cx="1197" cy="403"/>
                </a:xfrm>
                <a:prstGeom prst="rect">
                  <a:avLst/>
                </a:prstGeom>
                <a:noFill/>
                <a:ln w="9525">
                  <a:noFill/>
                  <a:miter lim="800000"/>
                  <a:headEnd/>
                  <a:tailEnd/>
                </a:ln>
                <a:effectLst/>
              </p:spPr>
              <p:txBody>
                <a:bodyPr/>
                <a:lstStyle/>
                <a:p>
                  <a:pPr algn="ctr"/>
                  <a:r>
                    <a:rPr lang="es-MX" sz="1800" dirty="0">
                      <a:cs typeface="Times New Roman" pitchFamily="18" charset="0"/>
                    </a:rPr>
                    <a:t>8</a:t>
                  </a:r>
                  <a:endParaRPr lang="es-ES" sz="1800" dirty="0">
                    <a:cs typeface="Times New Roman" pitchFamily="18" charset="0"/>
                  </a:endParaRPr>
                </a:p>
                <a:p>
                  <a:pPr algn="just" eaLnBrk="0" hangingPunct="0"/>
                  <a:endParaRPr lang="es-ES" dirty="0"/>
                </a:p>
              </p:txBody>
            </p:sp>
            <p:sp>
              <p:nvSpPr>
                <p:cNvPr id="10278" name="Rectangle 38"/>
                <p:cNvSpPr>
                  <a:spLocks noChangeArrowheads="1"/>
                </p:cNvSpPr>
                <p:nvPr/>
              </p:nvSpPr>
              <p:spPr bwMode="auto">
                <a:xfrm>
                  <a:off x="2506" y="806"/>
                  <a:ext cx="1253" cy="403"/>
                </a:xfrm>
                <a:prstGeom prst="rect">
                  <a:avLst/>
                </a:prstGeom>
                <a:noFill/>
                <a:ln w="7">
                  <a:solidFill>
                    <a:srgbClr val="A0A0A0"/>
                  </a:solidFill>
                  <a:miter lim="800000"/>
                  <a:headEnd/>
                  <a:tailEnd/>
                </a:ln>
                <a:effectLst/>
              </p:spPr>
              <p:txBody>
                <a:bodyPr/>
                <a:lstStyle/>
                <a:p>
                  <a:endParaRPr lang="es-MX"/>
                </a:p>
              </p:txBody>
            </p:sp>
          </p:grpSp>
          <p:grpSp>
            <p:nvGrpSpPr>
              <p:cNvPr id="10281" name="Group 41"/>
              <p:cNvGrpSpPr>
                <a:grpSpLocks/>
              </p:cNvGrpSpPr>
              <p:nvPr/>
            </p:nvGrpSpPr>
            <p:grpSpPr bwMode="auto">
              <a:xfrm>
                <a:off x="0" y="1209"/>
                <a:ext cx="1253" cy="403"/>
                <a:chOff x="0" y="1209"/>
                <a:chExt cx="1253" cy="403"/>
              </a:xfrm>
            </p:grpSpPr>
            <p:sp>
              <p:nvSpPr>
                <p:cNvPr id="10253" name="Rectangle 13"/>
                <p:cNvSpPr>
                  <a:spLocks noChangeArrowheads="1"/>
                </p:cNvSpPr>
                <p:nvPr/>
              </p:nvSpPr>
              <p:spPr bwMode="auto">
                <a:xfrm>
                  <a:off x="28" y="1209"/>
                  <a:ext cx="1197" cy="403"/>
                </a:xfrm>
                <a:prstGeom prst="rect">
                  <a:avLst/>
                </a:prstGeom>
                <a:noFill/>
                <a:ln w="9525">
                  <a:noFill/>
                  <a:miter lim="800000"/>
                  <a:headEnd/>
                  <a:tailEnd/>
                </a:ln>
                <a:effectLst/>
              </p:spPr>
              <p:txBody>
                <a:bodyPr/>
                <a:lstStyle/>
                <a:p>
                  <a:pPr algn="ctr"/>
                  <a:r>
                    <a:rPr lang="es-MX" sz="1800" dirty="0">
                      <a:cs typeface="Times New Roman" pitchFamily="18" charset="0"/>
                    </a:rPr>
                    <a:t>Rojo</a:t>
                  </a:r>
                  <a:endParaRPr lang="es-ES" sz="1800" dirty="0">
                    <a:cs typeface="Times New Roman" pitchFamily="18" charset="0"/>
                  </a:endParaRPr>
                </a:p>
                <a:p>
                  <a:pPr algn="just" eaLnBrk="0" hangingPunct="0"/>
                  <a:endParaRPr lang="es-ES" dirty="0"/>
                </a:p>
              </p:txBody>
            </p:sp>
            <p:sp>
              <p:nvSpPr>
                <p:cNvPr id="10280" name="Rectangle 40"/>
                <p:cNvSpPr>
                  <a:spLocks noChangeArrowheads="1"/>
                </p:cNvSpPr>
                <p:nvPr/>
              </p:nvSpPr>
              <p:spPr bwMode="auto">
                <a:xfrm>
                  <a:off x="0" y="1209"/>
                  <a:ext cx="1253" cy="403"/>
                </a:xfrm>
                <a:prstGeom prst="rect">
                  <a:avLst/>
                </a:prstGeom>
                <a:noFill/>
                <a:ln w="7">
                  <a:solidFill>
                    <a:srgbClr val="A0A0A0"/>
                  </a:solidFill>
                  <a:miter lim="800000"/>
                  <a:headEnd/>
                  <a:tailEnd/>
                </a:ln>
                <a:effectLst/>
              </p:spPr>
              <p:txBody>
                <a:bodyPr/>
                <a:lstStyle/>
                <a:p>
                  <a:endParaRPr lang="es-MX"/>
                </a:p>
              </p:txBody>
            </p:sp>
          </p:grpSp>
          <p:grpSp>
            <p:nvGrpSpPr>
              <p:cNvPr id="10283" name="Group 43"/>
              <p:cNvGrpSpPr>
                <a:grpSpLocks/>
              </p:cNvGrpSpPr>
              <p:nvPr/>
            </p:nvGrpSpPr>
            <p:grpSpPr bwMode="auto">
              <a:xfrm>
                <a:off x="1253" y="1209"/>
                <a:ext cx="1253" cy="403"/>
                <a:chOff x="1253" y="1209"/>
                <a:chExt cx="1253" cy="403"/>
              </a:xfrm>
            </p:grpSpPr>
            <p:sp>
              <p:nvSpPr>
                <p:cNvPr id="10254" name="Rectangle 14"/>
                <p:cNvSpPr>
                  <a:spLocks noChangeArrowheads="1"/>
                </p:cNvSpPr>
                <p:nvPr/>
              </p:nvSpPr>
              <p:spPr bwMode="auto">
                <a:xfrm>
                  <a:off x="1281" y="1209"/>
                  <a:ext cx="1197" cy="403"/>
                </a:xfrm>
                <a:prstGeom prst="rect">
                  <a:avLst/>
                </a:prstGeom>
                <a:noFill/>
                <a:ln w="9525">
                  <a:noFill/>
                  <a:miter lim="800000"/>
                  <a:headEnd/>
                  <a:tailEnd/>
                </a:ln>
                <a:effectLst/>
              </p:spPr>
              <p:txBody>
                <a:bodyPr/>
                <a:lstStyle/>
                <a:p>
                  <a:pPr algn="just"/>
                  <a:r>
                    <a:rPr lang="es-MX" sz="1200">
                      <a:cs typeface="Times New Roman" pitchFamily="18" charset="0"/>
                    </a:rPr>
                    <a:t>//</a:t>
                  </a:r>
                  <a:endParaRPr lang="es-ES" sz="1200">
                    <a:cs typeface="Times New Roman" pitchFamily="18" charset="0"/>
                  </a:endParaRPr>
                </a:p>
                <a:p>
                  <a:pPr algn="just" eaLnBrk="0" hangingPunct="0"/>
                  <a:endParaRPr lang="es-ES"/>
                </a:p>
              </p:txBody>
            </p:sp>
            <p:sp>
              <p:nvSpPr>
                <p:cNvPr id="10282" name="Rectangle 42"/>
                <p:cNvSpPr>
                  <a:spLocks noChangeArrowheads="1"/>
                </p:cNvSpPr>
                <p:nvPr/>
              </p:nvSpPr>
              <p:spPr bwMode="auto">
                <a:xfrm>
                  <a:off x="1253" y="1209"/>
                  <a:ext cx="1253" cy="403"/>
                </a:xfrm>
                <a:prstGeom prst="rect">
                  <a:avLst/>
                </a:prstGeom>
                <a:noFill/>
                <a:ln w="7">
                  <a:solidFill>
                    <a:srgbClr val="A0A0A0"/>
                  </a:solidFill>
                  <a:miter lim="800000"/>
                  <a:headEnd/>
                  <a:tailEnd/>
                </a:ln>
                <a:effectLst/>
              </p:spPr>
              <p:txBody>
                <a:bodyPr/>
                <a:lstStyle/>
                <a:p>
                  <a:endParaRPr lang="es-MX"/>
                </a:p>
              </p:txBody>
            </p:sp>
          </p:grpSp>
          <p:grpSp>
            <p:nvGrpSpPr>
              <p:cNvPr id="10285" name="Group 45"/>
              <p:cNvGrpSpPr>
                <a:grpSpLocks/>
              </p:cNvGrpSpPr>
              <p:nvPr/>
            </p:nvGrpSpPr>
            <p:grpSpPr bwMode="auto">
              <a:xfrm>
                <a:off x="2506" y="1209"/>
                <a:ext cx="1253" cy="403"/>
                <a:chOff x="2506" y="1209"/>
                <a:chExt cx="1253" cy="403"/>
              </a:xfrm>
            </p:grpSpPr>
            <p:sp>
              <p:nvSpPr>
                <p:cNvPr id="10255" name="Rectangle 15"/>
                <p:cNvSpPr>
                  <a:spLocks noChangeArrowheads="1"/>
                </p:cNvSpPr>
                <p:nvPr/>
              </p:nvSpPr>
              <p:spPr bwMode="auto">
                <a:xfrm>
                  <a:off x="2534" y="1209"/>
                  <a:ext cx="1197" cy="403"/>
                </a:xfrm>
                <a:prstGeom prst="rect">
                  <a:avLst/>
                </a:prstGeom>
                <a:noFill/>
                <a:ln w="9525">
                  <a:noFill/>
                  <a:miter lim="800000"/>
                  <a:headEnd/>
                  <a:tailEnd/>
                </a:ln>
                <a:effectLst/>
              </p:spPr>
              <p:txBody>
                <a:bodyPr/>
                <a:lstStyle/>
                <a:p>
                  <a:pPr algn="ctr"/>
                  <a:r>
                    <a:rPr lang="es-MX" sz="1800" dirty="0">
                      <a:cs typeface="Times New Roman" pitchFamily="18" charset="0"/>
                    </a:rPr>
                    <a:t>2</a:t>
                  </a:r>
                  <a:endParaRPr lang="es-ES" sz="1800" dirty="0">
                    <a:cs typeface="Times New Roman" pitchFamily="18" charset="0"/>
                  </a:endParaRPr>
                </a:p>
                <a:p>
                  <a:pPr algn="just" eaLnBrk="0" hangingPunct="0"/>
                  <a:endParaRPr lang="es-ES" dirty="0"/>
                </a:p>
              </p:txBody>
            </p:sp>
            <p:sp>
              <p:nvSpPr>
                <p:cNvPr id="10284" name="Rectangle 44"/>
                <p:cNvSpPr>
                  <a:spLocks noChangeArrowheads="1"/>
                </p:cNvSpPr>
                <p:nvPr/>
              </p:nvSpPr>
              <p:spPr bwMode="auto">
                <a:xfrm>
                  <a:off x="2506" y="1209"/>
                  <a:ext cx="1253" cy="403"/>
                </a:xfrm>
                <a:prstGeom prst="rect">
                  <a:avLst/>
                </a:prstGeom>
                <a:noFill/>
                <a:ln w="7">
                  <a:solidFill>
                    <a:srgbClr val="A0A0A0"/>
                  </a:solidFill>
                  <a:miter lim="800000"/>
                  <a:headEnd/>
                  <a:tailEnd/>
                </a:ln>
                <a:effectLst/>
              </p:spPr>
              <p:txBody>
                <a:bodyPr/>
                <a:lstStyle/>
                <a:p>
                  <a:endParaRPr lang="es-MX"/>
                </a:p>
              </p:txBody>
            </p:sp>
          </p:grpSp>
          <p:grpSp>
            <p:nvGrpSpPr>
              <p:cNvPr id="10287" name="Group 47"/>
              <p:cNvGrpSpPr>
                <a:grpSpLocks/>
              </p:cNvGrpSpPr>
              <p:nvPr/>
            </p:nvGrpSpPr>
            <p:grpSpPr bwMode="auto">
              <a:xfrm>
                <a:off x="0" y="1612"/>
                <a:ext cx="1253" cy="403"/>
                <a:chOff x="0" y="1612"/>
                <a:chExt cx="1253" cy="403"/>
              </a:xfrm>
            </p:grpSpPr>
            <p:sp>
              <p:nvSpPr>
                <p:cNvPr id="10256" name="Rectangle 16"/>
                <p:cNvSpPr>
                  <a:spLocks noChangeArrowheads="1"/>
                </p:cNvSpPr>
                <p:nvPr/>
              </p:nvSpPr>
              <p:spPr bwMode="auto">
                <a:xfrm>
                  <a:off x="28" y="1612"/>
                  <a:ext cx="1197" cy="403"/>
                </a:xfrm>
                <a:prstGeom prst="rect">
                  <a:avLst/>
                </a:prstGeom>
                <a:noFill/>
                <a:ln w="9525">
                  <a:noFill/>
                  <a:miter lim="800000"/>
                  <a:headEnd/>
                  <a:tailEnd/>
                </a:ln>
                <a:effectLst/>
              </p:spPr>
              <p:txBody>
                <a:bodyPr/>
                <a:lstStyle/>
                <a:p>
                  <a:pPr algn="ctr"/>
                  <a:r>
                    <a:rPr lang="es-MX" sz="1800" dirty="0">
                      <a:cs typeface="Times New Roman" pitchFamily="18" charset="0"/>
                    </a:rPr>
                    <a:t>Gris</a:t>
                  </a:r>
                  <a:endParaRPr lang="es-ES" sz="1800" dirty="0">
                    <a:cs typeface="Times New Roman" pitchFamily="18" charset="0"/>
                  </a:endParaRPr>
                </a:p>
                <a:p>
                  <a:pPr algn="just" eaLnBrk="0" hangingPunct="0"/>
                  <a:endParaRPr lang="es-ES" dirty="0"/>
                </a:p>
              </p:txBody>
            </p:sp>
            <p:sp>
              <p:nvSpPr>
                <p:cNvPr id="10286" name="Rectangle 46"/>
                <p:cNvSpPr>
                  <a:spLocks noChangeArrowheads="1"/>
                </p:cNvSpPr>
                <p:nvPr/>
              </p:nvSpPr>
              <p:spPr bwMode="auto">
                <a:xfrm>
                  <a:off x="0" y="1612"/>
                  <a:ext cx="1253" cy="403"/>
                </a:xfrm>
                <a:prstGeom prst="rect">
                  <a:avLst/>
                </a:prstGeom>
                <a:noFill/>
                <a:ln w="7">
                  <a:solidFill>
                    <a:srgbClr val="A0A0A0"/>
                  </a:solidFill>
                  <a:miter lim="800000"/>
                  <a:headEnd/>
                  <a:tailEnd/>
                </a:ln>
                <a:effectLst/>
              </p:spPr>
              <p:txBody>
                <a:bodyPr/>
                <a:lstStyle/>
                <a:p>
                  <a:endParaRPr lang="es-MX"/>
                </a:p>
              </p:txBody>
            </p:sp>
          </p:grpSp>
          <p:grpSp>
            <p:nvGrpSpPr>
              <p:cNvPr id="10289" name="Group 49"/>
              <p:cNvGrpSpPr>
                <a:grpSpLocks/>
              </p:cNvGrpSpPr>
              <p:nvPr/>
            </p:nvGrpSpPr>
            <p:grpSpPr bwMode="auto">
              <a:xfrm>
                <a:off x="1253" y="1612"/>
                <a:ext cx="1253" cy="403"/>
                <a:chOff x="1253" y="1612"/>
                <a:chExt cx="1253" cy="403"/>
              </a:xfrm>
            </p:grpSpPr>
            <p:sp>
              <p:nvSpPr>
                <p:cNvPr id="10257" name="Rectangle 17"/>
                <p:cNvSpPr>
                  <a:spLocks noChangeArrowheads="1"/>
                </p:cNvSpPr>
                <p:nvPr/>
              </p:nvSpPr>
              <p:spPr bwMode="auto">
                <a:xfrm>
                  <a:off x="1281" y="1612"/>
                  <a:ext cx="1197" cy="403"/>
                </a:xfrm>
                <a:prstGeom prst="rect">
                  <a:avLst/>
                </a:prstGeom>
                <a:noFill/>
                <a:ln w="9525">
                  <a:noFill/>
                  <a:miter lim="800000"/>
                  <a:headEnd/>
                  <a:tailEnd/>
                </a:ln>
                <a:effectLst/>
              </p:spPr>
              <p:txBody>
                <a:bodyPr/>
                <a:lstStyle/>
                <a:p>
                  <a:pPr algn="just"/>
                  <a:r>
                    <a:rPr lang="es-MX" sz="1200">
                      <a:cs typeface="Times New Roman" pitchFamily="18" charset="0"/>
                    </a:rPr>
                    <a:t>/////</a:t>
                  </a:r>
                  <a:endParaRPr lang="es-ES" sz="1200">
                    <a:cs typeface="Times New Roman" pitchFamily="18" charset="0"/>
                  </a:endParaRPr>
                </a:p>
                <a:p>
                  <a:pPr algn="just" eaLnBrk="0" hangingPunct="0"/>
                  <a:endParaRPr lang="es-ES"/>
                </a:p>
              </p:txBody>
            </p:sp>
            <p:sp>
              <p:nvSpPr>
                <p:cNvPr id="10288" name="Rectangle 48"/>
                <p:cNvSpPr>
                  <a:spLocks noChangeArrowheads="1"/>
                </p:cNvSpPr>
                <p:nvPr/>
              </p:nvSpPr>
              <p:spPr bwMode="auto">
                <a:xfrm>
                  <a:off x="1253" y="1612"/>
                  <a:ext cx="1253" cy="403"/>
                </a:xfrm>
                <a:prstGeom prst="rect">
                  <a:avLst/>
                </a:prstGeom>
                <a:noFill/>
                <a:ln w="7">
                  <a:solidFill>
                    <a:srgbClr val="A0A0A0"/>
                  </a:solidFill>
                  <a:miter lim="800000"/>
                  <a:headEnd/>
                  <a:tailEnd/>
                </a:ln>
                <a:effectLst/>
              </p:spPr>
              <p:txBody>
                <a:bodyPr/>
                <a:lstStyle/>
                <a:p>
                  <a:endParaRPr lang="es-MX"/>
                </a:p>
              </p:txBody>
            </p:sp>
          </p:grpSp>
          <p:grpSp>
            <p:nvGrpSpPr>
              <p:cNvPr id="10291" name="Group 51"/>
              <p:cNvGrpSpPr>
                <a:grpSpLocks/>
              </p:cNvGrpSpPr>
              <p:nvPr/>
            </p:nvGrpSpPr>
            <p:grpSpPr bwMode="auto">
              <a:xfrm>
                <a:off x="2506" y="1612"/>
                <a:ext cx="1253" cy="403"/>
                <a:chOff x="2506" y="1612"/>
                <a:chExt cx="1253" cy="403"/>
              </a:xfrm>
            </p:grpSpPr>
            <p:sp>
              <p:nvSpPr>
                <p:cNvPr id="10258" name="Rectangle 18"/>
                <p:cNvSpPr>
                  <a:spLocks noChangeArrowheads="1"/>
                </p:cNvSpPr>
                <p:nvPr/>
              </p:nvSpPr>
              <p:spPr bwMode="auto">
                <a:xfrm>
                  <a:off x="2534" y="1612"/>
                  <a:ext cx="1197" cy="403"/>
                </a:xfrm>
                <a:prstGeom prst="rect">
                  <a:avLst/>
                </a:prstGeom>
                <a:noFill/>
                <a:ln w="9525">
                  <a:noFill/>
                  <a:miter lim="800000"/>
                  <a:headEnd/>
                  <a:tailEnd/>
                </a:ln>
                <a:effectLst/>
              </p:spPr>
              <p:txBody>
                <a:bodyPr/>
                <a:lstStyle/>
                <a:p>
                  <a:pPr algn="ctr"/>
                  <a:r>
                    <a:rPr lang="es-MX" sz="1800" dirty="0">
                      <a:cs typeface="Times New Roman" pitchFamily="18" charset="0"/>
                    </a:rPr>
                    <a:t>5</a:t>
                  </a:r>
                  <a:endParaRPr lang="es-ES" sz="1800" dirty="0">
                    <a:cs typeface="Times New Roman" pitchFamily="18" charset="0"/>
                  </a:endParaRPr>
                </a:p>
                <a:p>
                  <a:pPr algn="just" eaLnBrk="0" hangingPunct="0"/>
                  <a:endParaRPr lang="es-ES" dirty="0"/>
                </a:p>
              </p:txBody>
            </p:sp>
            <p:sp>
              <p:nvSpPr>
                <p:cNvPr id="10290" name="Rectangle 50"/>
                <p:cNvSpPr>
                  <a:spLocks noChangeArrowheads="1"/>
                </p:cNvSpPr>
                <p:nvPr/>
              </p:nvSpPr>
              <p:spPr bwMode="auto">
                <a:xfrm>
                  <a:off x="2506" y="1612"/>
                  <a:ext cx="1253" cy="403"/>
                </a:xfrm>
                <a:prstGeom prst="rect">
                  <a:avLst/>
                </a:prstGeom>
                <a:noFill/>
                <a:ln w="7">
                  <a:solidFill>
                    <a:srgbClr val="A0A0A0"/>
                  </a:solidFill>
                  <a:miter lim="800000"/>
                  <a:headEnd/>
                  <a:tailEnd/>
                </a:ln>
                <a:effectLst/>
              </p:spPr>
              <p:txBody>
                <a:bodyPr/>
                <a:lstStyle/>
                <a:p>
                  <a:endParaRPr lang="es-MX"/>
                </a:p>
              </p:txBody>
            </p:sp>
          </p:grpSp>
          <p:grpSp>
            <p:nvGrpSpPr>
              <p:cNvPr id="10293" name="Group 53"/>
              <p:cNvGrpSpPr>
                <a:grpSpLocks/>
              </p:cNvGrpSpPr>
              <p:nvPr/>
            </p:nvGrpSpPr>
            <p:grpSpPr bwMode="auto">
              <a:xfrm>
                <a:off x="0" y="2015"/>
                <a:ext cx="1253" cy="403"/>
                <a:chOff x="0" y="2015"/>
                <a:chExt cx="1253" cy="403"/>
              </a:xfrm>
            </p:grpSpPr>
            <p:sp>
              <p:nvSpPr>
                <p:cNvPr id="10259" name="Rectangle 19"/>
                <p:cNvSpPr>
                  <a:spLocks noChangeArrowheads="1"/>
                </p:cNvSpPr>
                <p:nvPr/>
              </p:nvSpPr>
              <p:spPr bwMode="auto">
                <a:xfrm>
                  <a:off x="28" y="2015"/>
                  <a:ext cx="1197" cy="403"/>
                </a:xfrm>
                <a:prstGeom prst="rect">
                  <a:avLst/>
                </a:prstGeom>
                <a:noFill/>
                <a:ln w="9525">
                  <a:noFill/>
                  <a:miter lim="800000"/>
                  <a:headEnd/>
                  <a:tailEnd/>
                </a:ln>
                <a:effectLst/>
              </p:spPr>
              <p:txBody>
                <a:bodyPr/>
                <a:lstStyle/>
                <a:p>
                  <a:pPr algn="ctr"/>
                  <a:r>
                    <a:rPr lang="es-MX" sz="1800" dirty="0">
                      <a:cs typeface="Times New Roman" pitchFamily="18" charset="0"/>
                    </a:rPr>
                    <a:t>Café</a:t>
                  </a:r>
                  <a:endParaRPr lang="es-ES" sz="1800" dirty="0">
                    <a:cs typeface="Times New Roman" pitchFamily="18" charset="0"/>
                  </a:endParaRPr>
                </a:p>
                <a:p>
                  <a:pPr algn="just" eaLnBrk="0" hangingPunct="0"/>
                  <a:endParaRPr lang="es-ES" dirty="0"/>
                </a:p>
              </p:txBody>
            </p:sp>
            <p:sp>
              <p:nvSpPr>
                <p:cNvPr id="10292" name="Rectangle 52"/>
                <p:cNvSpPr>
                  <a:spLocks noChangeArrowheads="1"/>
                </p:cNvSpPr>
                <p:nvPr/>
              </p:nvSpPr>
              <p:spPr bwMode="auto">
                <a:xfrm>
                  <a:off x="0" y="2015"/>
                  <a:ext cx="1253" cy="403"/>
                </a:xfrm>
                <a:prstGeom prst="rect">
                  <a:avLst/>
                </a:prstGeom>
                <a:noFill/>
                <a:ln w="7">
                  <a:solidFill>
                    <a:srgbClr val="A0A0A0"/>
                  </a:solidFill>
                  <a:miter lim="800000"/>
                  <a:headEnd/>
                  <a:tailEnd/>
                </a:ln>
                <a:effectLst/>
              </p:spPr>
              <p:txBody>
                <a:bodyPr/>
                <a:lstStyle/>
                <a:p>
                  <a:endParaRPr lang="es-MX"/>
                </a:p>
              </p:txBody>
            </p:sp>
          </p:grpSp>
          <p:grpSp>
            <p:nvGrpSpPr>
              <p:cNvPr id="10295" name="Group 55"/>
              <p:cNvGrpSpPr>
                <a:grpSpLocks/>
              </p:cNvGrpSpPr>
              <p:nvPr/>
            </p:nvGrpSpPr>
            <p:grpSpPr bwMode="auto">
              <a:xfrm>
                <a:off x="1253" y="2015"/>
                <a:ext cx="1253" cy="403"/>
                <a:chOff x="1253" y="2015"/>
                <a:chExt cx="1253" cy="403"/>
              </a:xfrm>
            </p:grpSpPr>
            <p:sp>
              <p:nvSpPr>
                <p:cNvPr id="10260" name="Rectangle 20"/>
                <p:cNvSpPr>
                  <a:spLocks noChangeArrowheads="1"/>
                </p:cNvSpPr>
                <p:nvPr/>
              </p:nvSpPr>
              <p:spPr bwMode="auto">
                <a:xfrm>
                  <a:off x="1281" y="2015"/>
                  <a:ext cx="1197" cy="403"/>
                </a:xfrm>
                <a:prstGeom prst="rect">
                  <a:avLst/>
                </a:prstGeom>
                <a:noFill/>
                <a:ln w="9525">
                  <a:noFill/>
                  <a:miter lim="800000"/>
                  <a:headEnd/>
                  <a:tailEnd/>
                </a:ln>
                <a:effectLst/>
              </p:spPr>
              <p:txBody>
                <a:bodyPr/>
                <a:lstStyle/>
                <a:p>
                  <a:pPr algn="just"/>
                  <a:r>
                    <a:rPr lang="es-MX" sz="1200">
                      <a:cs typeface="Times New Roman" pitchFamily="18" charset="0"/>
                    </a:rPr>
                    <a:t>///// ///// //</a:t>
                  </a:r>
                  <a:endParaRPr lang="es-ES" sz="1200">
                    <a:cs typeface="Times New Roman" pitchFamily="18" charset="0"/>
                  </a:endParaRPr>
                </a:p>
                <a:p>
                  <a:pPr algn="just" eaLnBrk="0" hangingPunct="0"/>
                  <a:endParaRPr lang="es-ES"/>
                </a:p>
              </p:txBody>
            </p:sp>
            <p:sp>
              <p:nvSpPr>
                <p:cNvPr id="10294" name="Rectangle 54"/>
                <p:cNvSpPr>
                  <a:spLocks noChangeArrowheads="1"/>
                </p:cNvSpPr>
                <p:nvPr/>
              </p:nvSpPr>
              <p:spPr bwMode="auto">
                <a:xfrm>
                  <a:off x="1253" y="2015"/>
                  <a:ext cx="1253" cy="403"/>
                </a:xfrm>
                <a:prstGeom prst="rect">
                  <a:avLst/>
                </a:prstGeom>
                <a:noFill/>
                <a:ln w="7">
                  <a:solidFill>
                    <a:srgbClr val="A0A0A0"/>
                  </a:solidFill>
                  <a:miter lim="800000"/>
                  <a:headEnd/>
                  <a:tailEnd/>
                </a:ln>
                <a:effectLst/>
              </p:spPr>
              <p:txBody>
                <a:bodyPr/>
                <a:lstStyle/>
                <a:p>
                  <a:endParaRPr lang="es-MX"/>
                </a:p>
              </p:txBody>
            </p:sp>
          </p:grpSp>
          <p:grpSp>
            <p:nvGrpSpPr>
              <p:cNvPr id="10297" name="Group 57"/>
              <p:cNvGrpSpPr>
                <a:grpSpLocks/>
              </p:cNvGrpSpPr>
              <p:nvPr/>
            </p:nvGrpSpPr>
            <p:grpSpPr bwMode="auto">
              <a:xfrm>
                <a:off x="2506" y="2015"/>
                <a:ext cx="1253" cy="403"/>
                <a:chOff x="2506" y="2015"/>
                <a:chExt cx="1253" cy="403"/>
              </a:xfrm>
            </p:grpSpPr>
            <p:sp>
              <p:nvSpPr>
                <p:cNvPr id="10261" name="Rectangle 21"/>
                <p:cNvSpPr>
                  <a:spLocks noChangeArrowheads="1"/>
                </p:cNvSpPr>
                <p:nvPr/>
              </p:nvSpPr>
              <p:spPr bwMode="auto">
                <a:xfrm>
                  <a:off x="2534" y="2015"/>
                  <a:ext cx="1197" cy="403"/>
                </a:xfrm>
                <a:prstGeom prst="rect">
                  <a:avLst/>
                </a:prstGeom>
                <a:noFill/>
                <a:ln w="9525">
                  <a:noFill/>
                  <a:miter lim="800000"/>
                  <a:headEnd/>
                  <a:tailEnd/>
                </a:ln>
                <a:effectLst/>
              </p:spPr>
              <p:txBody>
                <a:bodyPr/>
                <a:lstStyle/>
                <a:p>
                  <a:pPr algn="ctr"/>
                  <a:r>
                    <a:rPr lang="es-MX" sz="1800" dirty="0">
                      <a:cs typeface="Times New Roman" pitchFamily="18" charset="0"/>
                    </a:rPr>
                    <a:t>12</a:t>
                  </a:r>
                  <a:endParaRPr lang="es-ES" sz="1800" dirty="0">
                    <a:cs typeface="Times New Roman" pitchFamily="18" charset="0"/>
                  </a:endParaRPr>
                </a:p>
                <a:p>
                  <a:pPr algn="just" eaLnBrk="0" hangingPunct="0"/>
                  <a:endParaRPr lang="es-ES" dirty="0"/>
                </a:p>
              </p:txBody>
            </p:sp>
            <p:sp>
              <p:nvSpPr>
                <p:cNvPr id="10296" name="Rectangle 56"/>
                <p:cNvSpPr>
                  <a:spLocks noChangeArrowheads="1"/>
                </p:cNvSpPr>
                <p:nvPr/>
              </p:nvSpPr>
              <p:spPr bwMode="auto">
                <a:xfrm>
                  <a:off x="2506" y="2015"/>
                  <a:ext cx="1253" cy="403"/>
                </a:xfrm>
                <a:prstGeom prst="rect">
                  <a:avLst/>
                </a:prstGeom>
                <a:noFill/>
                <a:ln w="7">
                  <a:solidFill>
                    <a:srgbClr val="A0A0A0"/>
                  </a:solidFill>
                  <a:miter lim="800000"/>
                  <a:headEnd/>
                  <a:tailEnd/>
                </a:ln>
                <a:effectLst/>
              </p:spPr>
              <p:txBody>
                <a:bodyPr/>
                <a:lstStyle/>
                <a:p>
                  <a:endParaRPr lang="es-MX"/>
                </a:p>
              </p:txBody>
            </p:sp>
          </p:grpSp>
        </p:grpSp>
        <p:sp>
          <p:nvSpPr>
            <p:cNvPr id="10299" name="Rectangle 59"/>
            <p:cNvSpPr>
              <a:spLocks noChangeArrowheads="1"/>
            </p:cNvSpPr>
            <p:nvPr/>
          </p:nvSpPr>
          <p:spPr bwMode="auto">
            <a:xfrm>
              <a:off x="-3" y="-3"/>
              <a:ext cx="3765" cy="2424"/>
            </a:xfrm>
            <a:prstGeom prst="rect">
              <a:avLst/>
            </a:prstGeom>
            <a:noFill/>
            <a:ln w="11112">
              <a:solidFill>
                <a:srgbClr val="A0A0A0"/>
              </a:solidFill>
              <a:miter lim="800000"/>
              <a:headEnd/>
              <a:tailEnd/>
            </a:ln>
            <a:effectLst/>
          </p:spPr>
          <p:txBody>
            <a:bodyPr/>
            <a:lstStyle/>
            <a:p>
              <a:endParaRPr lang="es-MX"/>
            </a:p>
          </p:txBody>
        </p:sp>
      </p:gr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idx="1"/>
          </p:nvPr>
        </p:nvSpPr>
        <p:spPr>
          <a:xfrm>
            <a:off x="539552" y="1196752"/>
            <a:ext cx="7920880" cy="5328592"/>
          </a:xfrm>
        </p:spPr>
        <p:txBody>
          <a:bodyPr>
            <a:normAutofit fontScale="92500"/>
          </a:bodyPr>
          <a:lstStyle/>
          <a:p>
            <a:pPr marL="609600" indent="-609600" algn="just">
              <a:lnSpc>
                <a:spcPct val="90000"/>
              </a:lnSpc>
              <a:buFontTx/>
              <a:buNone/>
            </a:pPr>
            <a:r>
              <a:rPr lang="es-ES" sz="2400" b="1" dirty="0">
                <a:cs typeface="Times New Roman" pitchFamily="18" charset="0"/>
              </a:rPr>
              <a:t>Limites de clase:</a:t>
            </a:r>
            <a:r>
              <a:rPr lang="es-ES" sz="2400" dirty="0">
                <a:cs typeface="Times New Roman" pitchFamily="18" charset="0"/>
              </a:rPr>
              <a:t> A los extremos de un intervalo se les llama límites de </a:t>
            </a:r>
            <a:r>
              <a:rPr lang="es-ES" sz="2400" dirty="0" smtClean="0">
                <a:cs typeface="Times New Roman" pitchFamily="18" charset="0"/>
              </a:rPr>
              <a:t>clase.</a:t>
            </a:r>
            <a:endParaRPr lang="es-ES" sz="2400" dirty="0">
              <a:cs typeface="Times New Roman" pitchFamily="18" charset="0"/>
            </a:endParaRPr>
          </a:p>
          <a:p>
            <a:pPr marL="609600" indent="-609600" algn="just">
              <a:lnSpc>
                <a:spcPct val="90000"/>
              </a:lnSpc>
              <a:buFontTx/>
              <a:buNone/>
            </a:pPr>
            <a:r>
              <a:rPr lang="es-ES" sz="2400" dirty="0">
                <a:cs typeface="Times New Roman" pitchFamily="18" charset="0"/>
              </a:rPr>
              <a:t> </a:t>
            </a:r>
            <a:endParaRPr lang="es-ES" sz="2400" dirty="0" smtClean="0">
              <a:cs typeface="Times New Roman" pitchFamily="18" charset="0"/>
            </a:endParaRPr>
          </a:p>
          <a:p>
            <a:pPr marL="609600" indent="-609600" algn="just">
              <a:lnSpc>
                <a:spcPct val="90000"/>
              </a:lnSpc>
              <a:buFontTx/>
              <a:buNone/>
            </a:pPr>
            <a:r>
              <a:rPr lang="es-ES" sz="2400" dirty="0" smtClean="0">
                <a:cs typeface="Times New Roman" pitchFamily="18" charset="0"/>
              </a:rPr>
              <a:t>Para </a:t>
            </a:r>
            <a:r>
              <a:rPr lang="es-ES" sz="2400" dirty="0">
                <a:cs typeface="Times New Roman" pitchFamily="18" charset="0"/>
              </a:rPr>
              <a:t>construir una tabla o distribución de frecuencias se emplea el siguiente procedimiento.</a:t>
            </a:r>
          </a:p>
          <a:p>
            <a:pPr marL="609600" indent="-609600" algn="just">
              <a:lnSpc>
                <a:spcPct val="90000"/>
              </a:lnSpc>
              <a:buFontTx/>
              <a:buNone/>
            </a:pPr>
            <a:r>
              <a:rPr lang="es-ES" sz="2400" dirty="0">
                <a:cs typeface="Times New Roman" pitchFamily="18" charset="0"/>
              </a:rPr>
              <a:t> </a:t>
            </a:r>
            <a:r>
              <a:rPr lang="es-ES" sz="2400" dirty="0" smtClean="0">
                <a:cs typeface="Times New Roman" pitchFamily="18" charset="0"/>
              </a:rPr>
              <a:t>1) </a:t>
            </a:r>
            <a:r>
              <a:rPr lang="es-ES" sz="2400" dirty="0">
                <a:cs typeface="Times New Roman" pitchFamily="18" charset="0"/>
              </a:rPr>
              <a:t>Se determina el rango del conjunto de datos mediante la fórmula</a:t>
            </a:r>
            <a:r>
              <a:rPr lang="es-ES" sz="2400" dirty="0" smtClean="0">
                <a:cs typeface="Times New Roman" pitchFamily="18" charset="0"/>
              </a:rPr>
              <a:t>:</a:t>
            </a:r>
          </a:p>
          <a:p>
            <a:pPr marL="609600" indent="-609600" algn="just">
              <a:lnSpc>
                <a:spcPct val="90000"/>
              </a:lnSpc>
              <a:buFontTx/>
              <a:buNone/>
            </a:pPr>
            <a:endParaRPr lang="es-ES" sz="2400" dirty="0">
              <a:cs typeface="Times New Roman" pitchFamily="18" charset="0"/>
            </a:endParaRPr>
          </a:p>
          <a:p>
            <a:pPr marL="609600" indent="-609600" algn="just">
              <a:lnSpc>
                <a:spcPct val="90000"/>
              </a:lnSpc>
              <a:buFontTx/>
              <a:buNone/>
            </a:pPr>
            <a:r>
              <a:rPr lang="es-ES" sz="2400" dirty="0">
                <a:cs typeface="Times New Roman" pitchFamily="18" charset="0"/>
              </a:rPr>
              <a:t>Rango = Dato mayor  -   Dato menor</a:t>
            </a:r>
            <a:r>
              <a:rPr lang="es-ES" sz="2400" dirty="0" smtClean="0">
                <a:cs typeface="Times New Roman" pitchFamily="18" charset="0"/>
              </a:rPr>
              <a:t>.</a:t>
            </a:r>
          </a:p>
          <a:p>
            <a:pPr marL="609600" indent="-609600" algn="just">
              <a:lnSpc>
                <a:spcPct val="90000"/>
              </a:lnSpc>
              <a:buFontTx/>
              <a:buNone/>
            </a:pPr>
            <a:endParaRPr lang="es-ES" sz="2400" dirty="0">
              <a:cs typeface="Times New Roman" pitchFamily="18" charset="0"/>
            </a:endParaRPr>
          </a:p>
          <a:p>
            <a:pPr marL="609600" indent="-609600" algn="just">
              <a:lnSpc>
                <a:spcPct val="90000"/>
              </a:lnSpc>
              <a:buFontTx/>
              <a:buNone/>
            </a:pPr>
            <a:r>
              <a:rPr lang="es-ES" sz="2400" dirty="0" smtClean="0">
                <a:cs typeface="Times New Roman" pitchFamily="18" charset="0"/>
              </a:rPr>
              <a:t>2) </a:t>
            </a:r>
            <a:r>
              <a:rPr lang="es-ES" sz="2400" dirty="0">
                <a:cs typeface="Times New Roman" pitchFamily="18" charset="0"/>
              </a:rPr>
              <a:t>Se determina la variación que se presenta en </a:t>
            </a:r>
            <a:r>
              <a:rPr lang="es-ES" sz="2400" dirty="0" smtClean="0">
                <a:cs typeface="Times New Roman" pitchFamily="18" charset="0"/>
              </a:rPr>
              <a:t>los datos</a:t>
            </a:r>
            <a:r>
              <a:rPr lang="es-ES" sz="2400" dirty="0">
                <a:cs typeface="Times New Roman" pitchFamily="18" charset="0"/>
              </a:rPr>
              <a:t>, esto es, la mínima diferencia entre los datos diferentes mas cercanos, por ejemplo: Si se tienen los datos 3, 8, 6, 5, 7, 7, 4 su variación es igual a uno.</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3"/>
          <p:cNvSpPr>
            <a:spLocks noGrp="1" noChangeArrowheads="1"/>
          </p:cNvSpPr>
          <p:nvPr>
            <p:ph idx="1"/>
          </p:nvPr>
        </p:nvSpPr>
        <p:spPr>
          <a:xfrm>
            <a:off x="755576" y="1143000"/>
            <a:ext cx="7776864" cy="5310336"/>
          </a:xfrm>
        </p:spPr>
        <p:txBody>
          <a:bodyPr>
            <a:normAutofit fontScale="92500" lnSpcReduction="20000"/>
          </a:bodyPr>
          <a:lstStyle/>
          <a:p>
            <a:pPr marL="609600" indent="-609600" algn="just">
              <a:lnSpc>
                <a:spcPct val="90000"/>
              </a:lnSpc>
              <a:buFontTx/>
              <a:buNone/>
            </a:pPr>
            <a:r>
              <a:rPr lang="es-ES_tradnl" sz="2400" dirty="0" smtClean="0">
                <a:cs typeface="Times New Roman" pitchFamily="18" charset="0"/>
              </a:rPr>
              <a:t>3) Se </a:t>
            </a:r>
            <a:r>
              <a:rPr lang="es-ES_tradnl" sz="2400" dirty="0">
                <a:cs typeface="Times New Roman" pitchFamily="18" charset="0"/>
              </a:rPr>
              <a:t>debe decidir entre el número de intervalos con los cuales desea trabajar o el tamaño que debe tener los intervalos que se van a formar. </a:t>
            </a:r>
            <a:endParaRPr lang="es-ES_tradnl" sz="2400" dirty="0" smtClean="0">
              <a:cs typeface="Times New Roman" pitchFamily="18" charset="0"/>
            </a:endParaRPr>
          </a:p>
          <a:p>
            <a:pPr marL="609600" indent="-609600" algn="just">
              <a:lnSpc>
                <a:spcPct val="90000"/>
              </a:lnSpc>
              <a:buFontTx/>
              <a:buNone/>
            </a:pPr>
            <a:endParaRPr lang="es-ES_tradnl" sz="2400" dirty="0">
              <a:latin typeface="Technical" charset="0"/>
              <a:cs typeface="Times New Roman" pitchFamily="18" charset="0"/>
            </a:endParaRPr>
          </a:p>
          <a:p>
            <a:pPr marL="609600" indent="-609600" algn="just">
              <a:lnSpc>
                <a:spcPct val="90000"/>
              </a:lnSpc>
            </a:pPr>
            <a:r>
              <a:rPr lang="es-ES" sz="2400" dirty="0">
                <a:cs typeface="Times New Roman" pitchFamily="18" charset="0"/>
              </a:rPr>
              <a:t>Asignando el número de intervalos:</a:t>
            </a:r>
          </a:p>
          <a:p>
            <a:pPr marL="609600" indent="-609600" algn="just">
              <a:lnSpc>
                <a:spcPct val="90000"/>
              </a:lnSpc>
              <a:buFontTx/>
              <a:buNone/>
            </a:pPr>
            <a:r>
              <a:rPr lang="es-ES" sz="2400" dirty="0">
                <a:cs typeface="Times New Roman" pitchFamily="18" charset="0"/>
              </a:rPr>
              <a:t>                  Tamaño del intervalo =  </a:t>
            </a:r>
            <a:r>
              <a:rPr lang="es-ES" sz="2400" u="sng" dirty="0">
                <a:cs typeface="Times New Roman" pitchFamily="18" charset="0"/>
              </a:rPr>
              <a:t>Rango + Variación</a:t>
            </a:r>
            <a:r>
              <a:rPr lang="es-ES" sz="2400" dirty="0">
                <a:cs typeface="Times New Roman" pitchFamily="18" charset="0"/>
              </a:rPr>
              <a:t> </a:t>
            </a:r>
          </a:p>
          <a:p>
            <a:pPr marL="609600" indent="-609600" algn="just">
              <a:lnSpc>
                <a:spcPct val="90000"/>
              </a:lnSpc>
              <a:buFontTx/>
              <a:buNone/>
            </a:pPr>
            <a:r>
              <a:rPr lang="es-ES" sz="2400" dirty="0">
                <a:cs typeface="Times New Roman" pitchFamily="18" charset="0"/>
              </a:rPr>
              <a:t>                                                           No. De intervalos  </a:t>
            </a:r>
          </a:p>
          <a:p>
            <a:pPr marL="609600" indent="-609600" algn="just">
              <a:lnSpc>
                <a:spcPct val="90000"/>
              </a:lnSpc>
            </a:pPr>
            <a:r>
              <a:rPr lang="es-ES" sz="2400" dirty="0">
                <a:cs typeface="Times New Roman" pitchFamily="18" charset="0"/>
              </a:rPr>
              <a:t>Asignando el tamaño de los intervalos:</a:t>
            </a:r>
          </a:p>
          <a:p>
            <a:pPr marL="609600" indent="-609600" algn="just">
              <a:lnSpc>
                <a:spcPct val="90000"/>
              </a:lnSpc>
              <a:buFontTx/>
              <a:buNone/>
            </a:pPr>
            <a:r>
              <a:rPr lang="es-ES" sz="2400" dirty="0">
                <a:cs typeface="Times New Roman" pitchFamily="18" charset="0"/>
              </a:rPr>
              <a:t>                   No. De intervalos  =     </a:t>
            </a:r>
            <a:r>
              <a:rPr lang="es-ES" sz="2400" u="sng" dirty="0">
                <a:cs typeface="Times New Roman" pitchFamily="18" charset="0"/>
              </a:rPr>
              <a:t>Rango  + Variación</a:t>
            </a:r>
            <a:endParaRPr lang="es-ES" sz="2400" dirty="0">
              <a:cs typeface="Times New Roman" pitchFamily="18" charset="0"/>
            </a:endParaRPr>
          </a:p>
          <a:p>
            <a:pPr marL="609600" indent="-609600" algn="just">
              <a:lnSpc>
                <a:spcPct val="90000"/>
              </a:lnSpc>
              <a:buFontTx/>
              <a:buNone/>
            </a:pPr>
            <a:r>
              <a:rPr lang="es-ES" sz="2400" dirty="0">
                <a:cs typeface="Times New Roman" pitchFamily="18" charset="0"/>
              </a:rPr>
              <a:t>                                                       Tamaño del intervalo        </a:t>
            </a:r>
            <a:endParaRPr lang="es-ES" sz="2400" dirty="0" smtClean="0">
              <a:cs typeface="Times New Roman" pitchFamily="18" charset="0"/>
            </a:endParaRPr>
          </a:p>
          <a:p>
            <a:pPr marL="609600" indent="-609600" algn="just">
              <a:lnSpc>
                <a:spcPct val="90000"/>
              </a:lnSpc>
              <a:buFontTx/>
              <a:buNone/>
            </a:pPr>
            <a:endParaRPr lang="es-ES" sz="2400" dirty="0">
              <a:cs typeface="Times New Roman" pitchFamily="18" charset="0"/>
            </a:endParaRPr>
          </a:p>
          <a:p>
            <a:pPr marL="609600" indent="-609600" algn="just">
              <a:lnSpc>
                <a:spcPct val="90000"/>
              </a:lnSpc>
              <a:buFontTx/>
              <a:buNone/>
            </a:pPr>
            <a:r>
              <a:rPr lang="es-ES" sz="2400" dirty="0" smtClean="0">
                <a:cs typeface="Times New Roman" pitchFamily="18" charset="0"/>
              </a:rPr>
              <a:t>4) Se </a:t>
            </a:r>
            <a:r>
              <a:rPr lang="es-ES" sz="2400" dirty="0">
                <a:cs typeface="Times New Roman" pitchFamily="18" charset="0"/>
              </a:rPr>
              <a:t>construyen los intervalos con su respectivo tamaño.</a:t>
            </a:r>
          </a:p>
          <a:p>
            <a:pPr marL="609600" indent="-609600" algn="just">
              <a:lnSpc>
                <a:spcPct val="90000"/>
              </a:lnSpc>
              <a:buFontTx/>
              <a:buNone/>
            </a:pPr>
            <a:r>
              <a:rPr lang="es-ES" sz="2400" dirty="0" smtClean="0">
                <a:cs typeface="Times New Roman" pitchFamily="18" charset="0"/>
              </a:rPr>
              <a:t>5) </a:t>
            </a:r>
            <a:r>
              <a:rPr lang="es-ES" sz="2400" dirty="0">
                <a:cs typeface="Times New Roman" pitchFamily="18" charset="0"/>
              </a:rPr>
              <a:t>Una vez establecidos los intervalos, se efectúa la </a:t>
            </a:r>
            <a:r>
              <a:rPr lang="es-ES" sz="2400" dirty="0" smtClean="0">
                <a:cs typeface="Times New Roman" pitchFamily="18" charset="0"/>
              </a:rPr>
              <a:t>tabulación y,</a:t>
            </a:r>
            <a:endParaRPr lang="es-ES" sz="2400" dirty="0">
              <a:cs typeface="Times New Roman" pitchFamily="18" charset="0"/>
            </a:endParaRPr>
          </a:p>
          <a:p>
            <a:pPr marL="609600" indent="-609600" algn="just">
              <a:lnSpc>
                <a:spcPct val="90000"/>
              </a:lnSpc>
              <a:buFontTx/>
              <a:buNone/>
            </a:pPr>
            <a:r>
              <a:rPr lang="es-ES" sz="2400" dirty="0" smtClean="0">
                <a:cs typeface="Times New Roman" pitchFamily="18" charset="0"/>
              </a:rPr>
              <a:t>6) Se </a:t>
            </a:r>
            <a:r>
              <a:rPr lang="es-ES" sz="2400" dirty="0">
                <a:cs typeface="Times New Roman" pitchFamily="18" charset="0"/>
              </a:rPr>
              <a:t>obtiene la frecuencia de cada intervalo de clase.</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3"/>
          <p:cNvSpPr>
            <a:spLocks noGrp="1" noChangeArrowheads="1"/>
          </p:cNvSpPr>
          <p:nvPr>
            <p:ph idx="1"/>
          </p:nvPr>
        </p:nvSpPr>
        <p:spPr>
          <a:xfrm>
            <a:off x="868984" y="344137"/>
            <a:ext cx="6768752" cy="701824"/>
          </a:xfrm>
        </p:spPr>
        <p:txBody>
          <a:bodyPr>
            <a:noAutofit/>
          </a:bodyPr>
          <a:lstStyle/>
          <a:p>
            <a:pPr marL="609600" indent="-609600" algn="just">
              <a:lnSpc>
                <a:spcPct val="90000"/>
              </a:lnSpc>
              <a:buFontTx/>
              <a:buNone/>
            </a:pPr>
            <a:r>
              <a:rPr lang="es-ES" sz="1600" dirty="0">
                <a:cs typeface="Times New Roman" pitchFamily="18" charset="0"/>
              </a:rPr>
              <a:t>Tamaño del intervalo  =  </a:t>
            </a:r>
            <a:r>
              <a:rPr lang="es-ES" sz="1600" u="sng" dirty="0">
                <a:cs typeface="Times New Roman" pitchFamily="18" charset="0"/>
              </a:rPr>
              <a:t>69  +  1</a:t>
            </a:r>
            <a:r>
              <a:rPr lang="es-MX" sz="1600" u="sng" dirty="0">
                <a:cs typeface="Times New Roman" pitchFamily="18" charset="0"/>
              </a:rPr>
              <a:t>  </a:t>
            </a:r>
            <a:r>
              <a:rPr lang="es-MX" sz="1600" dirty="0">
                <a:cs typeface="Times New Roman" pitchFamily="18" charset="0"/>
              </a:rPr>
              <a:t>              </a:t>
            </a:r>
            <a:r>
              <a:rPr lang="es-ES" sz="1600" dirty="0" smtClean="0">
                <a:cs typeface="Times New Roman" pitchFamily="18" charset="0"/>
              </a:rPr>
              <a:t>Tamaño </a:t>
            </a:r>
            <a:r>
              <a:rPr lang="es-ES" sz="1600" dirty="0">
                <a:cs typeface="Times New Roman" pitchFamily="18" charset="0"/>
              </a:rPr>
              <a:t>=   7</a:t>
            </a:r>
          </a:p>
          <a:p>
            <a:pPr marL="609600" indent="-609600" algn="just">
              <a:lnSpc>
                <a:spcPct val="90000"/>
              </a:lnSpc>
              <a:buFontTx/>
              <a:buNone/>
            </a:pPr>
            <a:r>
              <a:rPr lang="es-ES" sz="1600" dirty="0">
                <a:cs typeface="Times New Roman" pitchFamily="18" charset="0"/>
              </a:rPr>
              <a:t>                                             10</a:t>
            </a:r>
          </a:p>
          <a:p>
            <a:pPr marL="609600" indent="-609600" algn="just">
              <a:lnSpc>
                <a:spcPct val="90000"/>
              </a:lnSpc>
              <a:buFontTx/>
              <a:buNone/>
            </a:pPr>
            <a:r>
              <a:rPr lang="es-ES" sz="1800" dirty="0">
                <a:cs typeface="Times New Roman" pitchFamily="18" charset="0"/>
              </a:rPr>
              <a:t> </a:t>
            </a:r>
          </a:p>
          <a:p>
            <a:pPr marL="609600" indent="-609600" algn="just">
              <a:lnSpc>
                <a:spcPct val="90000"/>
              </a:lnSpc>
              <a:buFontTx/>
              <a:buNone/>
            </a:pPr>
            <a:endParaRPr lang="es-ES" sz="1800" dirty="0">
              <a:cs typeface="Times New Roman" pitchFamily="18" charset="0"/>
            </a:endParaRPr>
          </a:p>
        </p:txBody>
      </p:sp>
      <p:grpSp>
        <p:nvGrpSpPr>
          <p:cNvPr id="13450" name="Group 138"/>
          <p:cNvGrpSpPr>
            <a:grpSpLocks/>
          </p:cNvGrpSpPr>
          <p:nvPr/>
        </p:nvGrpSpPr>
        <p:grpSpPr bwMode="auto">
          <a:xfrm>
            <a:off x="862471" y="1255043"/>
            <a:ext cx="7597961" cy="4572000"/>
            <a:chOff x="-3" y="-3"/>
            <a:chExt cx="3500" cy="4439"/>
          </a:xfrm>
        </p:grpSpPr>
        <p:grpSp>
          <p:nvGrpSpPr>
            <p:cNvPr id="13448" name="Group 136"/>
            <p:cNvGrpSpPr>
              <a:grpSpLocks/>
            </p:cNvGrpSpPr>
            <p:nvPr/>
          </p:nvGrpSpPr>
          <p:grpSpPr bwMode="auto">
            <a:xfrm>
              <a:off x="0" y="0"/>
              <a:ext cx="3494" cy="4433"/>
              <a:chOff x="0" y="0"/>
              <a:chExt cx="3494" cy="4433"/>
            </a:xfrm>
          </p:grpSpPr>
          <p:grpSp>
            <p:nvGrpSpPr>
              <p:cNvPr id="13361" name="Group 49"/>
              <p:cNvGrpSpPr>
                <a:grpSpLocks/>
              </p:cNvGrpSpPr>
              <p:nvPr/>
            </p:nvGrpSpPr>
            <p:grpSpPr bwMode="auto">
              <a:xfrm>
                <a:off x="0" y="0"/>
                <a:ext cx="409" cy="403"/>
                <a:chOff x="0" y="0"/>
                <a:chExt cx="409" cy="403"/>
              </a:xfrm>
            </p:grpSpPr>
            <p:sp>
              <p:nvSpPr>
                <p:cNvPr id="13316" name="Rectangle 4"/>
                <p:cNvSpPr>
                  <a:spLocks noChangeArrowheads="1"/>
                </p:cNvSpPr>
                <p:nvPr/>
              </p:nvSpPr>
              <p:spPr bwMode="auto">
                <a:xfrm>
                  <a:off x="28" y="0"/>
                  <a:ext cx="353" cy="403"/>
                </a:xfrm>
                <a:prstGeom prst="rect">
                  <a:avLst/>
                </a:prstGeom>
                <a:noFill/>
                <a:ln w="9525">
                  <a:noFill/>
                  <a:miter lim="800000"/>
                  <a:headEnd/>
                  <a:tailEnd/>
                </a:ln>
                <a:effectLst/>
              </p:spPr>
              <p:txBody>
                <a:bodyPr/>
                <a:lstStyle/>
                <a:p>
                  <a:pPr algn="just"/>
                  <a:r>
                    <a:rPr lang="es-ES" sz="1600" dirty="0">
                      <a:cs typeface="Times New Roman" pitchFamily="18" charset="0"/>
                    </a:rPr>
                    <a:t>No.</a:t>
                  </a:r>
                </a:p>
                <a:p>
                  <a:pPr algn="just" eaLnBrk="0" hangingPunct="0"/>
                  <a:endParaRPr lang="es-ES" sz="1600" dirty="0"/>
                </a:p>
              </p:txBody>
            </p:sp>
            <p:sp>
              <p:nvSpPr>
                <p:cNvPr id="13360" name="Rectangle 48"/>
                <p:cNvSpPr>
                  <a:spLocks noChangeArrowheads="1"/>
                </p:cNvSpPr>
                <p:nvPr/>
              </p:nvSpPr>
              <p:spPr bwMode="auto">
                <a:xfrm>
                  <a:off x="0" y="0"/>
                  <a:ext cx="409" cy="403"/>
                </a:xfrm>
                <a:prstGeom prst="rect">
                  <a:avLst/>
                </a:prstGeom>
                <a:noFill/>
                <a:ln w="7">
                  <a:solidFill>
                    <a:srgbClr val="A0A0A0"/>
                  </a:solidFill>
                  <a:miter lim="800000"/>
                  <a:headEnd/>
                  <a:tailEnd/>
                </a:ln>
                <a:effectLst/>
              </p:spPr>
              <p:txBody>
                <a:bodyPr/>
                <a:lstStyle/>
                <a:p>
                  <a:endParaRPr lang="es-MX"/>
                </a:p>
              </p:txBody>
            </p:sp>
          </p:grpSp>
          <p:grpSp>
            <p:nvGrpSpPr>
              <p:cNvPr id="13363" name="Group 51"/>
              <p:cNvGrpSpPr>
                <a:grpSpLocks/>
              </p:cNvGrpSpPr>
              <p:nvPr/>
            </p:nvGrpSpPr>
            <p:grpSpPr bwMode="auto">
              <a:xfrm>
                <a:off x="409" y="0"/>
                <a:ext cx="908" cy="403"/>
                <a:chOff x="409" y="0"/>
                <a:chExt cx="908" cy="403"/>
              </a:xfrm>
            </p:grpSpPr>
            <p:sp>
              <p:nvSpPr>
                <p:cNvPr id="13317" name="Rectangle 5"/>
                <p:cNvSpPr>
                  <a:spLocks noChangeArrowheads="1"/>
                </p:cNvSpPr>
                <p:nvPr/>
              </p:nvSpPr>
              <p:spPr bwMode="auto">
                <a:xfrm>
                  <a:off x="437" y="0"/>
                  <a:ext cx="852" cy="403"/>
                </a:xfrm>
                <a:prstGeom prst="rect">
                  <a:avLst/>
                </a:prstGeom>
                <a:noFill/>
                <a:ln w="9525">
                  <a:noFill/>
                  <a:miter lim="800000"/>
                  <a:headEnd/>
                  <a:tailEnd/>
                </a:ln>
                <a:effectLst/>
              </p:spPr>
              <p:txBody>
                <a:bodyPr/>
                <a:lstStyle/>
                <a:p>
                  <a:pPr algn="ctr"/>
                  <a:r>
                    <a:rPr lang="es-ES" sz="1600" dirty="0">
                      <a:cs typeface="Times New Roman" pitchFamily="18" charset="0"/>
                    </a:rPr>
                    <a:t>Intervalo</a:t>
                  </a:r>
                </a:p>
                <a:p>
                  <a:pPr algn="ctr" eaLnBrk="0" hangingPunct="0"/>
                  <a:endParaRPr lang="es-ES" sz="1600" dirty="0"/>
                </a:p>
              </p:txBody>
            </p:sp>
            <p:sp>
              <p:nvSpPr>
                <p:cNvPr id="13362" name="Rectangle 50"/>
                <p:cNvSpPr>
                  <a:spLocks noChangeArrowheads="1"/>
                </p:cNvSpPr>
                <p:nvPr/>
              </p:nvSpPr>
              <p:spPr bwMode="auto">
                <a:xfrm>
                  <a:off x="409" y="0"/>
                  <a:ext cx="908" cy="403"/>
                </a:xfrm>
                <a:prstGeom prst="rect">
                  <a:avLst/>
                </a:prstGeom>
                <a:noFill/>
                <a:ln w="7">
                  <a:solidFill>
                    <a:srgbClr val="A0A0A0"/>
                  </a:solidFill>
                  <a:miter lim="800000"/>
                  <a:headEnd/>
                  <a:tailEnd/>
                </a:ln>
                <a:effectLst/>
              </p:spPr>
              <p:txBody>
                <a:bodyPr/>
                <a:lstStyle/>
                <a:p>
                  <a:endParaRPr lang="es-MX"/>
                </a:p>
              </p:txBody>
            </p:sp>
          </p:grpSp>
          <p:grpSp>
            <p:nvGrpSpPr>
              <p:cNvPr id="13365" name="Group 53"/>
              <p:cNvGrpSpPr>
                <a:grpSpLocks/>
              </p:cNvGrpSpPr>
              <p:nvPr/>
            </p:nvGrpSpPr>
            <p:grpSpPr bwMode="auto">
              <a:xfrm>
                <a:off x="1317" y="0"/>
                <a:ext cx="1303" cy="403"/>
                <a:chOff x="1317" y="0"/>
                <a:chExt cx="1303" cy="403"/>
              </a:xfrm>
            </p:grpSpPr>
            <p:sp>
              <p:nvSpPr>
                <p:cNvPr id="13318" name="Rectangle 6"/>
                <p:cNvSpPr>
                  <a:spLocks noChangeArrowheads="1"/>
                </p:cNvSpPr>
                <p:nvPr/>
              </p:nvSpPr>
              <p:spPr bwMode="auto">
                <a:xfrm>
                  <a:off x="1345" y="0"/>
                  <a:ext cx="1247" cy="403"/>
                </a:xfrm>
                <a:prstGeom prst="rect">
                  <a:avLst/>
                </a:prstGeom>
                <a:noFill/>
                <a:ln w="9525">
                  <a:noFill/>
                  <a:miter lim="800000"/>
                  <a:headEnd/>
                  <a:tailEnd/>
                </a:ln>
                <a:effectLst/>
              </p:spPr>
              <p:txBody>
                <a:bodyPr/>
                <a:lstStyle/>
                <a:p>
                  <a:pPr algn="ctr"/>
                  <a:r>
                    <a:rPr lang="es-ES" sz="1600" dirty="0">
                      <a:cs typeface="Times New Roman" pitchFamily="18" charset="0"/>
                    </a:rPr>
                    <a:t>Tabulación</a:t>
                  </a:r>
                </a:p>
                <a:p>
                  <a:pPr algn="ctr" eaLnBrk="0" hangingPunct="0"/>
                  <a:endParaRPr lang="es-ES" sz="1600" dirty="0"/>
                </a:p>
              </p:txBody>
            </p:sp>
            <p:sp>
              <p:nvSpPr>
                <p:cNvPr id="13364" name="Rectangle 52"/>
                <p:cNvSpPr>
                  <a:spLocks noChangeArrowheads="1"/>
                </p:cNvSpPr>
                <p:nvPr/>
              </p:nvSpPr>
              <p:spPr bwMode="auto">
                <a:xfrm>
                  <a:off x="1317" y="0"/>
                  <a:ext cx="1303" cy="403"/>
                </a:xfrm>
                <a:prstGeom prst="rect">
                  <a:avLst/>
                </a:prstGeom>
                <a:noFill/>
                <a:ln w="7">
                  <a:solidFill>
                    <a:srgbClr val="A0A0A0"/>
                  </a:solidFill>
                  <a:miter lim="800000"/>
                  <a:headEnd/>
                  <a:tailEnd/>
                </a:ln>
                <a:effectLst/>
              </p:spPr>
              <p:txBody>
                <a:bodyPr/>
                <a:lstStyle/>
                <a:p>
                  <a:endParaRPr lang="es-MX"/>
                </a:p>
              </p:txBody>
            </p:sp>
          </p:grpSp>
          <p:grpSp>
            <p:nvGrpSpPr>
              <p:cNvPr id="13367" name="Group 55"/>
              <p:cNvGrpSpPr>
                <a:grpSpLocks/>
              </p:cNvGrpSpPr>
              <p:nvPr/>
            </p:nvGrpSpPr>
            <p:grpSpPr bwMode="auto">
              <a:xfrm>
                <a:off x="2620" y="0"/>
                <a:ext cx="874" cy="403"/>
                <a:chOff x="2620" y="0"/>
                <a:chExt cx="874" cy="403"/>
              </a:xfrm>
            </p:grpSpPr>
            <p:sp>
              <p:nvSpPr>
                <p:cNvPr id="13319" name="Rectangle 7"/>
                <p:cNvSpPr>
                  <a:spLocks noChangeArrowheads="1"/>
                </p:cNvSpPr>
                <p:nvPr/>
              </p:nvSpPr>
              <p:spPr bwMode="auto">
                <a:xfrm>
                  <a:off x="2648" y="0"/>
                  <a:ext cx="818" cy="403"/>
                </a:xfrm>
                <a:prstGeom prst="rect">
                  <a:avLst/>
                </a:prstGeom>
                <a:noFill/>
                <a:ln w="9525">
                  <a:noFill/>
                  <a:miter lim="800000"/>
                  <a:headEnd/>
                  <a:tailEnd/>
                </a:ln>
                <a:effectLst/>
              </p:spPr>
              <p:txBody>
                <a:bodyPr/>
                <a:lstStyle/>
                <a:p>
                  <a:pPr algn="ctr"/>
                  <a:r>
                    <a:rPr lang="es-ES" sz="1600" dirty="0">
                      <a:cs typeface="Times New Roman" pitchFamily="18" charset="0"/>
                    </a:rPr>
                    <a:t>Frecuencia</a:t>
                  </a:r>
                </a:p>
                <a:p>
                  <a:pPr algn="ctr" eaLnBrk="0" hangingPunct="0"/>
                  <a:endParaRPr lang="es-ES" sz="1600" dirty="0"/>
                </a:p>
              </p:txBody>
            </p:sp>
            <p:sp>
              <p:nvSpPr>
                <p:cNvPr id="13366" name="Rectangle 54"/>
                <p:cNvSpPr>
                  <a:spLocks noChangeArrowheads="1"/>
                </p:cNvSpPr>
                <p:nvPr/>
              </p:nvSpPr>
              <p:spPr bwMode="auto">
                <a:xfrm>
                  <a:off x="2620" y="0"/>
                  <a:ext cx="874" cy="403"/>
                </a:xfrm>
                <a:prstGeom prst="rect">
                  <a:avLst/>
                </a:prstGeom>
                <a:noFill/>
                <a:ln w="7">
                  <a:solidFill>
                    <a:srgbClr val="A0A0A0"/>
                  </a:solidFill>
                  <a:miter lim="800000"/>
                  <a:headEnd/>
                  <a:tailEnd/>
                </a:ln>
                <a:effectLst/>
              </p:spPr>
              <p:txBody>
                <a:bodyPr/>
                <a:lstStyle/>
                <a:p>
                  <a:endParaRPr lang="es-MX"/>
                </a:p>
              </p:txBody>
            </p:sp>
          </p:grpSp>
          <p:grpSp>
            <p:nvGrpSpPr>
              <p:cNvPr id="13369" name="Group 57"/>
              <p:cNvGrpSpPr>
                <a:grpSpLocks/>
              </p:cNvGrpSpPr>
              <p:nvPr/>
            </p:nvGrpSpPr>
            <p:grpSpPr bwMode="auto">
              <a:xfrm>
                <a:off x="0" y="403"/>
                <a:ext cx="409" cy="403"/>
                <a:chOff x="0" y="403"/>
                <a:chExt cx="409" cy="403"/>
              </a:xfrm>
            </p:grpSpPr>
            <p:sp>
              <p:nvSpPr>
                <p:cNvPr id="13320" name="Rectangle 8"/>
                <p:cNvSpPr>
                  <a:spLocks noChangeArrowheads="1"/>
                </p:cNvSpPr>
                <p:nvPr/>
              </p:nvSpPr>
              <p:spPr bwMode="auto">
                <a:xfrm>
                  <a:off x="28" y="403"/>
                  <a:ext cx="353" cy="403"/>
                </a:xfrm>
                <a:prstGeom prst="rect">
                  <a:avLst/>
                </a:prstGeom>
                <a:noFill/>
                <a:ln w="9525">
                  <a:noFill/>
                  <a:miter lim="800000"/>
                  <a:headEnd/>
                  <a:tailEnd/>
                </a:ln>
                <a:effectLst/>
              </p:spPr>
              <p:txBody>
                <a:bodyPr/>
                <a:lstStyle/>
                <a:p>
                  <a:pPr algn="just"/>
                  <a:r>
                    <a:rPr lang="es-ES" sz="1600" dirty="0">
                      <a:cs typeface="Times New Roman" pitchFamily="18" charset="0"/>
                    </a:rPr>
                    <a:t>1</a:t>
                  </a:r>
                </a:p>
                <a:p>
                  <a:pPr algn="just" eaLnBrk="0" hangingPunct="0"/>
                  <a:endParaRPr lang="es-ES" sz="1600" dirty="0"/>
                </a:p>
              </p:txBody>
            </p:sp>
            <p:sp>
              <p:nvSpPr>
                <p:cNvPr id="13368" name="Rectangle 56"/>
                <p:cNvSpPr>
                  <a:spLocks noChangeArrowheads="1"/>
                </p:cNvSpPr>
                <p:nvPr/>
              </p:nvSpPr>
              <p:spPr bwMode="auto">
                <a:xfrm>
                  <a:off x="0" y="403"/>
                  <a:ext cx="409" cy="403"/>
                </a:xfrm>
                <a:prstGeom prst="rect">
                  <a:avLst/>
                </a:prstGeom>
                <a:noFill/>
                <a:ln w="7">
                  <a:solidFill>
                    <a:srgbClr val="A0A0A0"/>
                  </a:solidFill>
                  <a:miter lim="800000"/>
                  <a:headEnd/>
                  <a:tailEnd/>
                </a:ln>
                <a:effectLst/>
              </p:spPr>
              <p:txBody>
                <a:bodyPr/>
                <a:lstStyle/>
                <a:p>
                  <a:endParaRPr lang="es-MX"/>
                </a:p>
              </p:txBody>
            </p:sp>
          </p:grpSp>
          <p:grpSp>
            <p:nvGrpSpPr>
              <p:cNvPr id="13371" name="Group 59"/>
              <p:cNvGrpSpPr>
                <a:grpSpLocks/>
              </p:cNvGrpSpPr>
              <p:nvPr/>
            </p:nvGrpSpPr>
            <p:grpSpPr bwMode="auto">
              <a:xfrm>
                <a:off x="409" y="403"/>
                <a:ext cx="908" cy="403"/>
                <a:chOff x="409" y="403"/>
                <a:chExt cx="908" cy="403"/>
              </a:xfrm>
            </p:grpSpPr>
            <p:sp>
              <p:nvSpPr>
                <p:cNvPr id="13321" name="Rectangle 9"/>
                <p:cNvSpPr>
                  <a:spLocks noChangeArrowheads="1"/>
                </p:cNvSpPr>
                <p:nvPr/>
              </p:nvSpPr>
              <p:spPr bwMode="auto">
                <a:xfrm>
                  <a:off x="437" y="403"/>
                  <a:ext cx="852" cy="403"/>
                </a:xfrm>
                <a:prstGeom prst="rect">
                  <a:avLst/>
                </a:prstGeom>
                <a:noFill/>
                <a:ln w="9525">
                  <a:noFill/>
                  <a:miter lim="800000"/>
                  <a:headEnd/>
                  <a:tailEnd/>
                </a:ln>
                <a:effectLst/>
              </p:spPr>
              <p:txBody>
                <a:bodyPr/>
                <a:lstStyle/>
                <a:p>
                  <a:pPr algn="ctr"/>
                  <a:r>
                    <a:rPr lang="es-ES" sz="1600" dirty="0">
                      <a:cs typeface="Times New Roman" pitchFamily="18" charset="0"/>
                    </a:rPr>
                    <a:t>23 –29</a:t>
                  </a:r>
                </a:p>
                <a:p>
                  <a:pPr algn="ctr" eaLnBrk="0" hangingPunct="0"/>
                  <a:endParaRPr lang="es-ES" sz="1600" dirty="0"/>
                </a:p>
              </p:txBody>
            </p:sp>
            <p:sp>
              <p:nvSpPr>
                <p:cNvPr id="13370" name="Rectangle 58"/>
                <p:cNvSpPr>
                  <a:spLocks noChangeArrowheads="1"/>
                </p:cNvSpPr>
                <p:nvPr/>
              </p:nvSpPr>
              <p:spPr bwMode="auto">
                <a:xfrm>
                  <a:off x="409" y="403"/>
                  <a:ext cx="908" cy="403"/>
                </a:xfrm>
                <a:prstGeom prst="rect">
                  <a:avLst/>
                </a:prstGeom>
                <a:noFill/>
                <a:ln w="7">
                  <a:solidFill>
                    <a:srgbClr val="A0A0A0"/>
                  </a:solidFill>
                  <a:miter lim="800000"/>
                  <a:headEnd/>
                  <a:tailEnd/>
                </a:ln>
                <a:effectLst/>
              </p:spPr>
              <p:txBody>
                <a:bodyPr/>
                <a:lstStyle/>
                <a:p>
                  <a:endParaRPr lang="es-MX"/>
                </a:p>
              </p:txBody>
            </p:sp>
          </p:grpSp>
          <p:grpSp>
            <p:nvGrpSpPr>
              <p:cNvPr id="13373" name="Group 61"/>
              <p:cNvGrpSpPr>
                <a:grpSpLocks/>
              </p:cNvGrpSpPr>
              <p:nvPr/>
            </p:nvGrpSpPr>
            <p:grpSpPr bwMode="auto">
              <a:xfrm>
                <a:off x="1317" y="403"/>
                <a:ext cx="1303" cy="403"/>
                <a:chOff x="1317" y="403"/>
                <a:chExt cx="1303" cy="403"/>
              </a:xfrm>
            </p:grpSpPr>
            <p:sp>
              <p:nvSpPr>
                <p:cNvPr id="13322" name="Rectangle 10"/>
                <p:cNvSpPr>
                  <a:spLocks noChangeArrowheads="1"/>
                </p:cNvSpPr>
                <p:nvPr/>
              </p:nvSpPr>
              <p:spPr bwMode="auto">
                <a:xfrm>
                  <a:off x="1345" y="403"/>
                  <a:ext cx="1247" cy="403"/>
                </a:xfrm>
                <a:prstGeom prst="rect">
                  <a:avLst/>
                </a:prstGeom>
                <a:noFill/>
                <a:ln w="9525">
                  <a:noFill/>
                  <a:miter lim="800000"/>
                  <a:headEnd/>
                  <a:tailEnd/>
                </a:ln>
                <a:effectLst/>
              </p:spPr>
              <p:txBody>
                <a:bodyPr/>
                <a:lstStyle/>
                <a:p>
                  <a:pPr algn="just"/>
                  <a:r>
                    <a:rPr lang="es-ES" sz="1200">
                      <a:cs typeface="Times New Roman" pitchFamily="18" charset="0"/>
                    </a:rPr>
                    <a:t>////// /</a:t>
                  </a:r>
                </a:p>
                <a:p>
                  <a:pPr algn="just" eaLnBrk="0" hangingPunct="0"/>
                  <a:endParaRPr lang="es-ES"/>
                </a:p>
              </p:txBody>
            </p:sp>
            <p:sp>
              <p:nvSpPr>
                <p:cNvPr id="13372" name="Rectangle 60"/>
                <p:cNvSpPr>
                  <a:spLocks noChangeArrowheads="1"/>
                </p:cNvSpPr>
                <p:nvPr/>
              </p:nvSpPr>
              <p:spPr bwMode="auto">
                <a:xfrm>
                  <a:off x="1317" y="403"/>
                  <a:ext cx="1303" cy="403"/>
                </a:xfrm>
                <a:prstGeom prst="rect">
                  <a:avLst/>
                </a:prstGeom>
                <a:noFill/>
                <a:ln w="7">
                  <a:solidFill>
                    <a:srgbClr val="A0A0A0"/>
                  </a:solidFill>
                  <a:miter lim="800000"/>
                  <a:headEnd/>
                  <a:tailEnd/>
                </a:ln>
                <a:effectLst/>
              </p:spPr>
              <p:txBody>
                <a:bodyPr/>
                <a:lstStyle/>
                <a:p>
                  <a:endParaRPr lang="es-MX"/>
                </a:p>
              </p:txBody>
            </p:sp>
          </p:grpSp>
          <p:grpSp>
            <p:nvGrpSpPr>
              <p:cNvPr id="13375" name="Group 63"/>
              <p:cNvGrpSpPr>
                <a:grpSpLocks/>
              </p:cNvGrpSpPr>
              <p:nvPr/>
            </p:nvGrpSpPr>
            <p:grpSpPr bwMode="auto">
              <a:xfrm>
                <a:off x="2620" y="403"/>
                <a:ext cx="874" cy="403"/>
                <a:chOff x="2620" y="403"/>
                <a:chExt cx="874" cy="403"/>
              </a:xfrm>
            </p:grpSpPr>
            <p:sp>
              <p:nvSpPr>
                <p:cNvPr id="13323" name="Rectangle 11"/>
                <p:cNvSpPr>
                  <a:spLocks noChangeArrowheads="1"/>
                </p:cNvSpPr>
                <p:nvPr/>
              </p:nvSpPr>
              <p:spPr bwMode="auto">
                <a:xfrm>
                  <a:off x="2648" y="403"/>
                  <a:ext cx="818" cy="403"/>
                </a:xfrm>
                <a:prstGeom prst="rect">
                  <a:avLst/>
                </a:prstGeom>
                <a:noFill/>
                <a:ln w="9525">
                  <a:noFill/>
                  <a:miter lim="800000"/>
                  <a:headEnd/>
                  <a:tailEnd/>
                </a:ln>
                <a:effectLst/>
              </p:spPr>
              <p:txBody>
                <a:bodyPr/>
                <a:lstStyle/>
                <a:p>
                  <a:pPr algn="ctr"/>
                  <a:r>
                    <a:rPr lang="es-ES" sz="1600">
                      <a:cs typeface="Times New Roman" pitchFamily="18" charset="0"/>
                    </a:rPr>
                    <a:t>6</a:t>
                  </a:r>
                </a:p>
                <a:p>
                  <a:pPr algn="ctr" eaLnBrk="0" hangingPunct="0"/>
                  <a:endParaRPr lang="es-ES" sz="1600"/>
                </a:p>
              </p:txBody>
            </p:sp>
            <p:sp>
              <p:nvSpPr>
                <p:cNvPr id="13374" name="Rectangle 62"/>
                <p:cNvSpPr>
                  <a:spLocks noChangeArrowheads="1"/>
                </p:cNvSpPr>
                <p:nvPr/>
              </p:nvSpPr>
              <p:spPr bwMode="auto">
                <a:xfrm>
                  <a:off x="2620" y="403"/>
                  <a:ext cx="874" cy="403"/>
                </a:xfrm>
                <a:prstGeom prst="rect">
                  <a:avLst/>
                </a:prstGeom>
                <a:noFill/>
                <a:ln w="7">
                  <a:solidFill>
                    <a:srgbClr val="A0A0A0"/>
                  </a:solidFill>
                  <a:miter lim="800000"/>
                  <a:headEnd/>
                  <a:tailEnd/>
                </a:ln>
                <a:effectLst/>
              </p:spPr>
              <p:txBody>
                <a:bodyPr/>
                <a:lstStyle/>
                <a:p>
                  <a:endParaRPr lang="es-MX"/>
                </a:p>
              </p:txBody>
            </p:sp>
          </p:grpSp>
          <p:grpSp>
            <p:nvGrpSpPr>
              <p:cNvPr id="13377" name="Group 65"/>
              <p:cNvGrpSpPr>
                <a:grpSpLocks/>
              </p:cNvGrpSpPr>
              <p:nvPr/>
            </p:nvGrpSpPr>
            <p:grpSpPr bwMode="auto">
              <a:xfrm>
                <a:off x="0" y="806"/>
                <a:ext cx="409" cy="403"/>
                <a:chOff x="0" y="806"/>
                <a:chExt cx="409" cy="403"/>
              </a:xfrm>
            </p:grpSpPr>
            <p:sp>
              <p:nvSpPr>
                <p:cNvPr id="13324" name="Rectangle 12"/>
                <p:cNvSpPr>
                  <a:spLocks noChangeArrowheads="1"/>
                </p:cNvSpPr>
                <p:nvPr/>
              </p:nvSpPr>
              <p:spPr bwMode="auto">
                <a:xfrm>
                  <a:off x="28" y="806"/>
                  <a:ext cx="353" cy="403"/>
                </a:xfrm>
                <a:prstGeom prst="rect">
                  <a:avLst/>
                </a:prstGeom>
                <a:noFill/>
                <a:ln w="9525">
                  <a:noFill/>
                  <a:miter lim="800000"/>
                  <a:headEnd/>
                  <a:tailEnd/>
                </a:ln>
                <a:effectLst/>
              </p:spPr>
              <p:txBody>
                <a:bodyPr/>
                <a:lstStyle/>
                <a:p>
                  <a:pPr algn="just"/>
                  <a:r>
                    <a:rPr lang="es-ES" sz="1600">
                      <a:cs typeface="Times New Roman" pitchFamily="18" charset="0"/>
                    </a:rPr>
                    <a:t>2</a:t>
                  </a:r>
                </a:p>
                <a:p>
                  <a:pPr algn="just" eaLnBrk="0" hangingPunct="0"/>
                  <a:endParaRPr lang="es-ES" sz="1600"/>
                </a:p>
              </p:txBody>
            </p:sp>
            <p:sp>
              <p:nvSpPr>
                <p:cNvPr id="13376" name="Rectangle 64"/>
                <p:cNvSpPr>
                  <a:spLocks noChangeArrowheads="1"/>
                </p:cNvSpPr>
                <p:nvPr/>
              </p:nvSpPr>
              <p:spPr bwMode="auto">
                <a:xfrm>
                  <a:off x="0" y="806"/>
                  <a:ext cx="409" cy="403"/>
                </a:xfrm>
                <a:prstGeom prst="rect">
                  <a:avLst/>
                </a:prstGeom>
                <a:noFill/>
                <a:ln w="7">
                  <a:solidFill>
                    <a:srgbClr val="A0A0A0"/>
                  </a:solidFill>
                  <a:miter lim="800000"/>
                  <a:headEnd/>
                  <a:tailEnd/>
                </a:ln>
                <a:effectLst/>
              </p:spPr>
              <p:txBody>
                <a:bodyPr/>
                <a:lstStyle/>
                <a:p>
                  <a:endParaRPr lang="es-MX"/>
                </a:p>
              </p:txBody>
            </p:sp>
          </p:grpSp>
          <p:grpSp>
            <p:nvGrpSpPr>
              <p:cNvPr id="13379" name="Group 67"/>
              <p:cNvGrpSpPr>
                <a:grpSpLocks/>
              </p:cNvGrpSpPr>
              <p:nvPr/>
            </p:nvGrpSpPr>
            <p:grpSpPr bwMode="auto">
              <a:xfrm>
                <a:off x="409" y="806"/>
                <a:ext cx="908" cy="403"/>
                <a:chOff x="409" y="806"/>
                <a:chExt cx="908" cy="403"/>
              </a:xfrm>
            </p:grpSpPr>
            <p:sp>
              <p:nvSpPr>
                <p:cNvPr id="13325" name="Rectangle 13"/>
                <p:cNvSpPr>
                  <a:spLocks noChangeArrowheads="1"/>
                </p:cNvSpPr>
                <p:nvPr/>
              </p:nvSpPr>
              <p:spPr bwMode="auto">
                <a:xfrm>
                  <a:off x="437" y="806"/>
                  <a:ext cx="852" cy="403"/>
                </a:xfrm>
                <a:prstGeom prst="rect">
                  <a:avLst/>
                </a:prstGeom>
                <a:noFill/>
                <a:ln w="9525">
                  <a:noFill/>
                  <a:miter lim="800000"/>
                  <a:headEnd/>
                  <a:tailEnd/>
                </a:ln>
                <a:effectLst/>
              </p:spPr>
              <p:txBody>
                <a:bodyPr/>
                <a:lstStyle/>
                <a:p>
                  <a:pPr algn="ctr"/>
                  <a:r>
                    <a:rPr lang="es-ES" sz="1600" dirty="0">
                      <a:cs typeface="Times New Roman" pitchFamily="18" charset="0"/>
                    </a:rPr>
                    <a:t>30 – 36</a:t>
                  </a:r>
                </a:p>
                <a:p>
                  <a:pPr algn="ctr" eaLnBrk="0" hangingPunct="0"/>
                  <a:endParaRPr lang="es-ES" sz="1600" dirty="0"/>
                </a:p>
              </p:txBody>
            </p:sp>
            <p:sp>
              <p:nvSpPr>
                <p:cNvPr id="13378" name="Rectangle 66"/>
                <p:cNvSpPr>
                  <a:spLocks noChangeArrowheads="1"/>
                </p:cNvSpPr>
                <p:nvPr/>
              </p:nvSpPr>
              <p:spPr bwMode="auto">
                <a:xfrm>
                  <a:off x="409" y="806"/>
                  <a:ext cx="908" cy="403"/>
                </a:xfrm>
                <a:prstGeom prst="rect">
                  <a:avLst/>
                </a:prstGeom>
                <a:noFill/>
                <a:ln w="7">
                  <a:solidFill>
                    <a:srgbClr val="A0A0A0"/>
                  </a:solidFill>
                  <a:miter lim="800000"/>
                  <a:headEnd/>
                  <a:tailEnd/>
                </a:ln>
                <a:effectLst/>
              </p:spPr>
              <p:txBody>
                <a:bodyPr/>
                <a:lstStyle/>
                <a:p>
                  <a:endParaRPr lang="es-MX"/>
                </a:p>
              </p:txBody>
            </p:sp>
          </p:grpSp>
          <p:grpSp>
            <p:nvGrpSpPr>
              <p:cNvPr id="13381" name="Group 69"/>
              <p:cNvGrpSpPr>
                <a:grpSpLocks/>
              </p:cNvGrpSpPr>
              <p:nvPr/>
            </p:nvGrpSpPr>
            <p:grpSpPr bwMode="auto">
              <a:xfrm>
                <a:off x="1317" y="806"/>
                <a:ext cx="1303" cy="403"/>
                <a:chOff x="1317" y="806"/>
                <a:chExt cx="1303" cy="403"/>
              </a:xfrm>
            </p:grpSpPr>
            <p:sp>
              <p:nvSpPr>
                <p:cNvPr id="13326" name="Rectangle 14"/>
                <p:cNvSpPr>
                  <a:spLocks noChangeArrowheads="1"/>
                </p:cNvSpPr>
                <p:nvPr/>
              </p:nvSpPr>
              <p:spPr bwMode="auto">
                <a:xfrm>
                  <a:off x="1345" y="806"/>
                  <a:ext cx="1247" cy="403"/>
                </a:xfrm>
                <a:prstGeom prst="rect">
                  <a:avLst/>
                </a:prstGeom>
                <a:noFill/>
                <a:ln w="9525">
                  <a:noFill/>
                  <a:miter lim="800000"/>
                  <a:headEnd/>
                  <a:tailEnd/>
                </a:ln>
                <a:effectLst/>
              </p:spPr>
              <p:txBody>
                <a:bodyPr/>
                <a:lstStyle/>
                <a:p>
                  <a:pPr algn="just"/>
                  <a:r>
                    <a:rPr lang="es-ES" sz="1200">
                      <a:cs typeface="Times New Roman" pitchFamily="18" charset="0"/>
                    </a:rPr>
                    <a:t>///// /// </a:t>
                  </a:r>
                </a:p>
                <a:p>
                  <a:pPr algn="just" eaLnBrk="0" hangingPunct="0"/>
                  <a:endParaRPr lang="es-ES"/>
                </a:p>
              </p:txBody>
            </p:sp>
            <p:sp>
              <p:nvSpPr>
                <p:cNvPr id="13380" name="Rectangle 68"/>
                <p:cNvSpPr>
                  <a:spLocks noChangeArrowheads="1"/>
                </p:cNvSpPr>
                <p:nvPr/>
              </p:nvSpPr>
              <p:spPr bwMode="auto">
                <a:xfrm>
                  <a:off x="1317" y="806"/>
                  <a:ext cx="1303" cy="403"/>
                </a:xfrm>
                <a:prstGeom prst="rect">
                  <a:avLst/>
                </a:prstGeom>
                <a:noFill/>
                <a:ln w="7">
                  <a:solidFill>
                    <a:srgbClr val="A0A0A0"/>
                  </a:solidFill>
                  <a:miter lim="800000"/>
                  <a:headEnd/>
                  <a:tailEnd/>
                </a:ln>
                <a:effectLst/>
              </p:spPr>
              <p:txBody>
                <a:bodyPr/>
                <a:lstStyle/>
                <a:p>
                  <a:endParaRPr lang="es-MX"/>
                </a:p>
              </p:txBody>
            </p:sp>
          </p:grpSp>
          <p:grpSp>
            <p:nvGrpSpPr>
              <p:cNvPr id="13383" name="Group 71"/>
              <p:cNvGrpSpPr>
                <a:grpSpLocks/>
              </p:cNvGrpSpPr>
              <p:nvPr/>
            </p:nvGrpSpPr>
            <p:grpSpPr bwMode="auto">
              <a:xfrm>
                <a:off x="2620" y="806"/>
                <a:ext cx="874" cy="403"/>
                <a:chOff x="2620" y="806"/>
                <a:chExt cx="874" cy="403"/>
              </a:xfrm>
            </p:grpSpPr>
            <p:sp>
              <p:nvSpPr>
                <p:cNvPr id="13327" name="Rectangle 15"/>
                <p:cNvSpPr>
                  <a:spLocks noChangeArrowheads="1"/>
                </p:cNvSpPr>
                <p:nvPr/>
              </p:nvSpPr>
              <p:spPr bwMode="auto">
                <a:xfrm>
                  <a:off x="2648" y="806"/>
                  <a:ext cx="818" cy="403"/>
                </a:xfrm>
                <a:prstGeom prst="rect">
                  <a:avLst/>
                </a:prstGeom>
                <a:noFill/>
                <a:ln w="9525">
                  <a:noFill/>
                  <a:miter lim="800000"/>
                  <a:headEnd/>
                  <a:tailEnd/>
                </a:ln>
                <a:effectLst/>
              </p:spPr>
              <p:txBody>
                <a:bodyPr/>
                <a:lstStyle/>
                <a:p>
                  <a:pPr algn="ctr"/>
                  <a:r>
                    <a:rPr lang="es-ES" sz="1600">
                      <a:cs typeface="Times New Roman" pitchFamily="18" charset="0"/>
                    </a:rPr>
                    <a:t>8</a:t>
                  </a:r>
                </a:p>
                <a:p>
                  <a:pPr algn="ctr" eaLnBrk="0" hangingPunct="0"/>
                  <a:endParaRPr lang="es-ES" sz="1600"/>
                </a:p>
              </p:txBody>
            </p:sp>
            <p:sp>
              <p:nvSpPr>
                <p:cNvPr id="13382" name="Rectangle 70"/>
                <p:cNvSpPr>
                  <a:spLocks noChangeArrowheads="1"/>
                </p:cNvSpPr>
                <p:nvPr/>
              </p:nvSpPr>
              <p:spPr bwMode="auto">
                <a:xfrm>
                  <a:off x="2620" y="806"/>
                  <a:ext cx="874" cy="403"/>
                </a:xfrm>
                <a:prstGeom prst="rect">
                  <a:avLst/>
                </a:prstGeom>
                <a:noFill/>
                <a:ln w="7">
                  <a:solidFill>
                    <a:srgbClr val="A0A0A0"/>
                  </a:solidFill>
                  <a:miter lim="800000"/>
                  <a:headEnd/>
                  <a:tailEnd/>
                </a:ln>
                <a:effectLst/>
              </p:spPr>
              <p:txBody>
                <a:bodyPr/>
                <a:lstStyle/>
                <a:p>
                  <a:endParaRPr lang="es-MX"/>
                </a:p>
              </p:txBody>
            </p:sp>
          </p:grpSp>
          <p:grpSp>
            <p:nvGrpSpPr>
              <p:cNvPr id="13385" name="Group 73"/>
              <p:cNvGrpSpPr>
                <a:grpSpLocks/>
              </p:cNvGrpSpPr>
              <p:nvPr/>
            </p:nvGrpSpPr>
            <p:grpSpPr bwMode="auto">
              <a:xfrm>
                <a:off x="0" y="1209"/>
                <a:ext cx="409" cy="403"/>
                <a:chOff x="0" y="1209"/>
                <a:chExt cx="409" cy="403"/>
              </a:xfrm>
            </p:grpSpPr>
            <p:sp>
              <p:nvSpPr>
                <p:cNvPr id="13328" name="Rectangle 16"/>
                <p:cNvSpPr>
                  <a:spLocks noChangeArrowheads="1"/>
                </p:cNvSpPr>
                <p:nvPr/>
              </p:nvSpPr>
              <p:spPr bwMode="auto">
                <a:xfrm>
                  <a:off x="28" y="1209"/>
                  <a:ext cx="353" cy="403"/>
                </a:xfrm>
                <a:prstGeom prst="rect">
                  <a:avLst/>
                </a:prstGeom>
                <a:noFill/>
                <a:ln w="9525">
                  <a:noFill/>
                  <a:miter lim="800000"/>
                  <a:headEnd/>
                  <a:tailEnd/>
                </a:ln>
                <a:effectLst/>
              </p:spPr>
              <p:txBody>
                <a:bodyPr/>
                <a:lstStyle/>
                <a:p>
                  <a:pPr algn="just"/>
                  <a:r>
                    <a:rPr lang="es-ES" sz="1600">
                      <a:cs typeface="Times New Roman" pitchFamily="18" charset="0"/>
                    </a:rPr>
                    <a:t>3</a:t>
                  </a:r>
                </a:p>
                <a:p>
                  <a:pPr algn="just" eaLnBrk="0" hangingPunct="0"/>
                  <a:endParaRPr lang="es-ES" sz="1600"/>
                </a:p>
              </p:txBody>
            </p:sp>
            <p:sp>
              <p:nvSpPr>
                <p:cNvPr id="13384" name="Rectangle 72"/>
                <p:cNvSpPr>
                  <a:spLocks noChangeArrowheads="1"/>
                </p:cNvSpPr>
                <p:nvPr/>
              </p:nvSpPr>
              <p:spPr bwMode="auto">
                <a:xfrm>
                  <a:off x="0" y="1209"/>
                  <a:ext cx="409" cy="403"/>
                </a:xfrm>
                <a:prstGeom prst="rect">
                  <a:avLst/>
                </a:prstGeom>
                <a:noFill/>
                <a:ln w="7">
                  <a:solidFill>
                    <a:srgbClr val="A0A0A0"/>
                  </a:solidFill>
                  <a:miter lim="800000"/>
                  <a:headEnd/>
                  <a:tailEnd/>
                </a:ln>
                <a:effectLst/>
              </p:spPr>
              <p:txBody>
                <a:bodyPr/>
                <a:lstStyle/>
                <a:p>
                  <a:endParaRPr lang="es-MX"/>
                </a:p>
              </p:txBody>
            </p:sp>
          </p:grpSp>
          <p:grpSp>
            <p:nvGrpSpPr>
              <p:cNvPr id="13387" name="Group 75"/>
              <p:cNvGrpSpPr>
                <a:grpSpLocks/>
              </p:cNvGrpSpPr>
              <p:nvPr/>
            </p:nvGrpSpPr>
            <p:grpSpPr bwMode="auto">
              <a:xfrm>
                <a:off x="409" y="1209"/>
                <a:ext cx="908" cy="403"/>
                <a:chOff x="409" y="1209"/>
                <a:chExt cx="908" cy="403"/>
              </a:xfrm>
            </p:grpSpPr>
            <p:sp>
              <p:nvSpPr>
                <p:cNvPr id="13329" name="Rectangle 17"/>
                <p:cNvSpPr>
                  <a:spLocks noChangeArrowheads="1"/>
                </p:cNvSpPr>
                <p:nvPr/>
              </p:nvSpPr>
              <p:spPr bwMode="auto">
                <a:xfrm>
                  <a:off x="437" y="1209"/>
                  <a:ext cx="852" cy="403"/>
                </a:xfrm>
                <a:prstGeom prst="rect">
                  <a:avLst/>
                </a:prstGeom>
                <a:noFill/>
                <a:ln w="9525">
                  <a:noFill/>
                  <a:miter lim="800000"/>
                  <a:headEnd/>
                  <a:tailEnd/>
                </a:ln>
                <a:effectLst/>
              </p:spPr>
              <p:txBody>
                <a:bodyPr/>
                <a:lstStyle/>
                <a:p>
                  <a:pPr algn="ctr"/>
                  <a:r>
                    <a:rPr lang="es-ES" sz="1600">
                      <a:cs typeface="Times New Roman" pitchFamily="18" charset="0"/>
                    </a:rPr>
                    <a:t>37 – 43</a:t>
                  </a:r>
                </a:p>
                <a:p>
                  <a:pPr algn="ctr" eaLnBrk="0" hangingPunct="0"/>
                  <a:endParaRPr lang="es-ES" sz="1600"/>
                </a:p>
              </p:txBody>
            </p:sp>
            <p:sp>
              <p:nvSpPr>
                <p:cNvPr id="13386" name="Rectangle 74"/>
                <p:cNvSpPr>
                  <a:spLocks noChangeArrowheads="1"/>
                </p:cNvSpPr>
                <p:nvPr/>
              </p:nvSpPr>
              <p:spPr bwMode="auto">
                <a:xfrm>
                  <a:off x="409" y="1209"/>
                  <a:ext cx="908" cy="403"/>
                </a:xfrm>
                <a:prstGeom prst="rect">
                  <a:avLst/>
                </a:prstGeom>
                <a:noFill/>
                <a:ln w="7">
                  <a:solidFill>
                    <a:srgbClr val="A0A0A0"/>
                  </a:solidFill>
                  <a:miter lim="800000"/>
                  <a:headEnd/>
                  <a:tailEnd/>
                </a:ln>
                <a:effectLst/>
              </p:spPr>
              <p:txBody>
                <a:bodyPr/>
                <a:lstStyle/>
                <a:p>
                  <a:endParaRPr lang="es-MX"/>
                </a:p>
              </p:txBody>
            </p:sp>
          </p:grpSp>
          <p:grpSp>
            <p:nvGrpSpPr>
              <p:cNvPr id="13389" name="Group 77"/>
              <p:cNvGrpSpPr>
                <a:grpSpLocks/>
              </p:cNvGrpSpPr>
              <p:nvPr/>
            </p:nvGrpSpPr>
            <p:grpSpPr bwMode="auto">
              <a:xfrm>
                <a:off x="1317" y="1209"/>
                <a:ext cx="1303" cy="403"/>
                <a:chOff x="1317" y="1209"/>
                <a:chExt cx="1303" cy="403"/>
              </a:xfrm>
            </p:grpSpPr>
            <p:sp>
              <p:nvSpPr>
                <p:cNvPr id="13330" name="Rectangle 18"/>
                <p:cNvSpPr>
                  <a:spLocks noChangeArrowheads="1"/>
                </p:cNvSpPr>
                <p:nvPr/>
              </p:nvSpPr>
              <p:spPr bwMode="auto">
                <a:xfrm>
                  <a:off x="1345" y="1209"/>
                  <a:ext cx="1247" cy="403"/>
                </a:xfrm>
                <a:prstGeom prst="rect">
                  <a:avLst/>
                </a:prstGeom>
                <a:noFill/>
                <a:ln w="9525">
                  <a:noFill/>
                  <a:miter lim="800000"/>
                  <a:headEnd/>
                  <a:tailEnd/>
                </a:ln>
                <a:effectLst/>
              </p:spPr>
              <p:txBody>
                <a:bodyPr/>
                <a:lstStyle/>
                <a:p>
                  <a:pPr algn="just"/>
                  <a:r>
                    <a:rPr lang="es-ES" sz="1200">
                      <a:cs typeface="Times New Roman" pitchFamily="18" charset="0"/>
                    </a:rPr>
                    <a:t>///// ///// ///</a:t>
                  </a:r>
                </a:p>
                <a:p>
                  <a:pPr algn="just" eaLnBrk="0" hangingPunct="0"/>
                  <a:endParaRPr lang="es-ES"/>
                </a:p>
              </p:txBody>
            </p:sp>
            <p:sp>
              <p:nvSpPr>
                <p:cNvPr id="13388" name="Rectangle 76"/>
                <p:cNvSpPr>
                  <a:spLocks noChangeArrowheads="1"/>
                </p:cNvSpPr>
                <p:nvPr/>
              </p:nvSpPr>
              <p:spPr bwMode="auto">
                <a:xfrm>
                  <a:off x="1317" y="1209"/>
                  <a:ext cx="1303" cy="403"/>
                </a:xfrm>
                <a:prstGeom prst="rect">
                  <a:avLst/>
                </a:prstGeom>
                <a:noFill/>
                <a:ln w="7">
                  <a:solidFill>
                    <a:srgbClr val="A0A0A0"/>
                  </a:solidFill>
                  <a:miter lim="800000"/>
                  <a:headEnd/>
                  <a:tailEnd/>
                </a:ln>
                <a:effectLst/>
              </p:spPr>
              <p:txBody>
                <a:bodyPr/>
                <a:lstStyle/>
                <a:p>
                  <a:endParaRPr lang="es-MX"/>
                </a:p>
              </p:txBody>
            </p:sp>
          </p:grpSp>
          <p:grpSp>
            <p:nvGrpSpPr>
              <p:cNvPr id="13391" name="Group 79"/>
              <p:cNvGrpSpPr>
                <a:grpSpLocks/>
              </p:cNvGrpSpPr>
              <p:nvPr/>
            </p:nvGrpSpPr>
            <p:grpSpPr bwMode="auto">
              <a:xfrm>
                <a:off x="2620" y="1209"/>
                <a:ext cx="874" cy="403"/>
                <a:chOff x="2620" y="1209"/>
                <a:chExt cx="874" cy="403"/>
              </a:xfrm>
            </p:grpSpPr>
            <p:sp>
              <p:nvSpPr>
                <p:cNvPr id="13331" name="Rectangle 19"/>
                <p:cNvSpPr>
                  <a:spLocks noChangeArrowheads="1"/>
                </p:cNvSpPr>
                <p:nvPr/>
              </p:nvSpPr>
              <p:spPr bwMode="auto">
                <a:xfrm>
                  <a:off x="2648" y="1209"/>
                  <a:ext cx="818" cy="403"/>
                </a:xfrm>
                <a:prstGeom prst="rect">
                  <a:avLst/>
                </a:prstGeom>
                <a:noFill/>
                <a:ln w="9525">
                  <a:noFill/>
                  <a:miter lim="800000"/>
                  <a:headEnd/>
                  <a:tailEnd/>
                </a:ln>
                <a:effectLst/>
              </p:spPr>
              <p:txBody>
                <a:bodyPr/>
                <a:lstStyle/>
                <a:p>
                  <a:pPr algn="ctr"/>
                  <a:r>
                    <a:rPr lang="es-ES" sz="1600">
                      <a:cs typeface="Times New Roman" pitchFamily="18" charset="0"/>
                    </a:rPr>
                    <a:t>13</a:t>
                  </a:r>
                </a:p>
                <a:p>
                  <a:pPr algn="ctr" eaLnBrk="0" hangingPunct="0"/>
                  <a:endParaRPr lang="es-ES" sz="1600"/>
                </a:p>
              </p:txBody>
            </p:sp>
            <p:sp>
              <p:nvSpPr>
                <p:cNvPr id="13390" name="Rectangle 78"/>
                <p:cNvSpPr>
                  <a:spLocks noChangeArrowheads="1"/>
                </p:cNvSpPr>
                <p:nvPr/>
              </p:nvSpPr>
              <p:spPr bwMode="auto">
                <a:xfrm>
                  <a:off x="2620" y="1209"/>
                  <a:ext cx="874" cy="403"/>
                </a:xfrm>
                <a:prstGeom prst="rect">
                  <a:avLst/>
                </a:prstGeom>
                <a:noFill/>
                <a:ln w="7">
                  <a:solidFill>
                    <a:srgbClr val="A0A0A0"/>
                  </a:solidFill>
                  <a:miter lim="800000"/>
                  <a:headEnd/>
                  <a:tailEnd/>
                </a:ln>
                <a:effectLst/>
              </p:spPr>
              <p:txBody>
                <a:bodyPr/>
                <a:lstStyle/>
                <a:p>
                  <a:endParaRPr lang="es-MX"/>
                </a:p>
              </p:txBody>
            </p:sp>
          </p:grpSp>
          <p:grpSp>
            <p:nvGrpSpPr>
              <p:cNvPr id="13393" name="Group 81"/>
              <p:cNvGrpSpPr>
                <a:grpSpLocks/>
              </p:cNvGrpSpPr>
              <p:nvPr/>
            </p:nvGrpSpPr>
            <p:grpSpPr bwMode="auto">
              <a:xfrm>
                <a:off x="0" y="1612"/>
                <a:ext cx="409" cy="403"/>
                <a:chOff x="0" y="1612"/>
                <a:chExt cx="409" cy="403"/>
              </a:xfrm>
            </p:grpSpPr>
            <p:sp>
              <p:nvSpPr>
                <p:cNvPr id="13332" name="Rectangle 20"/>
                <p:cNvSpPr>
                  <a:spLocks noChangeArrowheads="1"/>
                </p:cNvSpPr>
                <p:nvPr/>
              </p:nvSpPr>
              <p:spPr bwMode="auto">
                <a:xfrm>
                  <a:off x="28" y="1612"/>
                  <a:ext cx="353" cy="403"/>
                </a:xfrm>
                <a:prstGeom prst="rect">
                  <a:avLst/>
                </a:prstGeom>
                <a:noFill/>
                <a:ln w="9525">
                  <a:noFill/>
                  <a:miter lim="800000"/>
                  <a:headEnd/>
                  <a:tailEnd/>
                </a:ln>
                <a:effectLst/>
              </p:spPr>
              <p:txBody>
                <a:bodyPr/>
                <a:lstStyle/>
                <a:p>
                  <a:pPr algn="just"/>
                  <a:r>
                    <a:rPr lang="es-ES" sz="1600">
                      <a:cs typeface="Times New Roman" pitchFamily="18" charset="0"/>
                    </a:rPr>
                    <a:t>4</a:t>
                  </a:r>
                </a:p>
                <a:p>
                  <a:pPr algn="just" eaLnBrk="0" hangingPunct="0"/>
                  <a:endParaRPr lang="es-ES" sz="1600"/>
                </a:p>
              </p:txBody>
            </p:sp>
            <p:sp>
              <p:nvSpPr>
                <p:cNvPr id="13392" name="Rectangle 80"/>
                <p:cNvSpPr>
                  <a:spLocks noChangeArrowheads="1"/>
                </p:cNvSpPr>
                <p:nvPr/>
              </p:nvSpPr>
              <p:spPr bwMode="auto">
                <a:xfrm>
                  <a:off x="0" y="1612"/>
                  <a:ext cx="409" cy="403"/>
                </a:xfrm>
                <a:prstGeom prst="rect">
                  <a:avLst/>
                </a:prstGeom>
                <a:noFill/>
                <a:ln w="7">
                  <a:solidFill>
                    <a:srgbClr val="A0A0A0"/>
                  </a:solidFill>
                  <a:miter lim="800000"/>
                  <a:headEnd/>
                  <a:tailEnd/>
                </a:ln>
                <a:effectLst/>
              </p:spPr>
              <p:txBody>
                <a:bodyPr/>
                <a:lstStyle/>
                <a:p>
                  <a:endParaRPr lang="es-MX"/>
                </a:p>
              </p:txBody>
            </p:sp>
          </p:grpSp>
          <p:grpSp>
            <p:nvGrpSpPr>
              <p:cNvPr id="13395" name="Group 83"/>
              <p:cNvGrpSpPr>
                <a:grpSpLocks/>
              </p:cNvGrpSpPr>
              <p:nvPr/>
            </p:nvGrpSpPr>
            <p:grpSpPr bwMode="auto">
              <a:xfrm>
                <a:off x="409" y="1612"/>
                <a:ext cx="908" cy="403"/>
                <a:chOff x="409" y="1612"/>
                <a:chExt cx="908" cy="403"/>
              </a:xfrm>
            </p:grpSpPr>
            <p:sp>
              <p:nvSpPr>
                <p:cNvPr id="13333" name="Rectangle 21"/>
                <p:cNvSpPr>
                  <a:spLocks noChangeArrowheads="1"/>
                </p:cNvSpPr>
                <p:nvPr/>
              </p:nvSpPr>
              <p:spPr bwMode="auto">
                <a:xfrm>
                  <a:off x="437" y="1612"/>
                  <a:ext cx="852" cy="403"/>
                </a:xfrm>
                <a:prstGeom prst="rect">
                  <a:avLst/>
                </a:prstGeom>
                <a:noFill/>
                <a:ln w="9525">
                  <a:noFill/>
                  <a:miter lim="800000"/>
                  <a:headEnd/>
                  <a:tailEnd/>
                </a:ln>
                <a:effectLst/>
              </p:spPr>
              <p:txBody>
                <a:bodyPr/>
                <a:lstStyle/>
                <a:p>
                  <a:pPr algn="ctr"/>
                  <a:r>
                    <a:rPr lang="es-ES" sz="1600">
                      <a:cs typeface="Times New Roman" pitchFamily="18" charset="0"/>
                    </a:rPr>
                    <a:t>44 – 50</a:t>
                  </a:r>
                </a:p>
                <a:p>
                  <a:pPr algn="ctr" eaLnBrk="0" hangingPunct="0"/>
                  <a:endParaRPr lang="es-ES" sz="1600"/>
                </a:p>
              </p:txBody>
            </p:sp>
            <p:sp>
              <p:nvSpPr>
                <p:cNvPr id="13394" name="Rectangle 82"/>
                <p:cNvSpPr>
                  <a:spLocks noChangeArrowheads="1"/>
                </p:cNvSpPr>
                <p:nvPr/>
              </p:nvSpPr>
              <p:spPr bwMode="auto">
                <a:xfrm>
                  <a:off x="409" y="1612"/>
                  <a:ext cx="908" cy="403"/>
                </a:xfrm>
                <a:prstGeom prst="rect">
                  <a:avLst/>
                </a:prstGeom>
                <a:noFill/>
                <a:ln w="7">
                  <a:solidFill>
                    <a:srgbClr val="A0A0A0"/>
                  </a:solidFill>
                  <a:miter lim="800000"/>
                  <a:headEnd/>
                  <a:tailEnd/>
                </a:ln>
                <a:effectLst/>
              </p:spPr>
              <p:txBody>
                <a:bodyPr/>
                <a:lstStyle/>
                <a:p>
                  <a:endParaRPr lang="es-MX"/>
                </a:p>
              </p:txBody>
            </p:sp>
          </p:grpSp>
          <p:grpSp>
            <p:nvGrpSpPr>
              <p:cNvPr id="13397" name="Group 85"/>
              <p:cNvGrpSpPr>
                <a:grpSpLocks/>
              </p:cNvGrpSpPr>
              <p:nvPr/>
            </p:nvGrpSpPr>
            <p:grpSpPr bwMode="auto">
              <a:xfrm>
                <a:off x="1317" y="1612"/>
                <a:ext cx="1303" cy="403"/>
                <a:chOff x="1317" y="1612"/>
                <a:chExt cx="1303" cy="403"/>
              </a:xfrm>
            </p:grpSpPr>
            <p:sp>
              <p:nvSpPr>
                <p:cNvPr id="13334" name="Rectangle 22"/>
                <p:cNvSpPr>
                  <a:spLocks noChangeArrowheads="1"/>
                </p:cNvSpPr>
                <p:nvPr/>
              </p:nvSpPr>
              <p:spPr bwMode="auto">
                <a:xfrm>
                  <a:off x="1345" y="1612"/>
                  <a:ext cx="1247" cy="403"/>
                </a:xfrm>
                <a:prstGeom prst="rect">
                  <a:avLst/>
                </a:prstGeom>
                <a:noFill/>
                <a:ln w="9525">
                  <a:noFill/>
                  <a:miter lim="800000"/>
                  <a:headEnd/>
                  <a:tailEnd/>
                </a:ln>
                <a:effectLst/>
              </p:spPr>
              <p:txBody>
                <a:bodyPr/>
                <a:lstStyle/>
                <a:p>
                  <a:pPr algn="just"/>
                  <a:r>
                    <a:rPr lang="es-ES" sz="1200">
                      <a:cs typeface="Times New Roman" pitchFamily="18" charset="0"/>
                    </a:rPr>
                    <a:t>///// ///// ///// /</a:t>
                  </a:r>
                </a:p>
                <a:p>
                  <a:pPr algn="just" eaLnBrk="0" hangingPunct="0"/>
                  <a:endParaRPr lang="es-ES"/>
                </a:p>
              </p:txBody>
            </p:sp>
            <p:sp>
              <p:nvSpPr>
                <p:cNvPr id="13396" name="Rectangle 84"/>
                <p:cNvSpPr>
                  <a:spLocks noChangeArrowheads="1"/>
                </p:cNvSpPr>
                <p:nvPr/>
              </p:nvSpPr>
              <p:spPr bwMode="auto">
                <a:xfrm>
                  <a:off x="1317" y="1612"/>
                  <a:ext cx="1303" cy="403"/>
                </a:xfrm>
                <a:prstGeom prst="rect">
                  <a:avLst/>
                </a:prstGeom>
                <a:noFill/>
                <a:ln w="7">
                  <a:solidFill>
                    <a:srgbClr val="A0A0A0"/>
                  </a:solidFill>
                  <a:miter lim="800000"/>
                  <a:headEnd/>
                  <a:tailEnd/>
                </a:ln>
                <a:effectLst/>
              </p:spPr>
              <p:txBody>
                <a:bodyPr/>
                <a:lstStyle/>
                <a:p>
                  <a:endParaRPr lang="es-MX"/>
                </a:p>
              </p:txBody>
            </p:sp>
          </p:grpSp>
          <p:grpSp>
            <p:nvGrpSpPr>
              <p:cNvPr id="13399" name="Group 87"/>
              <p:cNvGrpSpPr>
                <a:grpSpLocks/>
              </p:cNvGrpSpPr>
              <p:nvPr/>
            </p:nvGrpSpPr>
            <p:grpSpPr bwMode="auto">
              <a:xfrm>
                <a:off x="2620" y="1612"/>
                <a:ext cx="874" cy="403"/>
                <a:chOff x="2620" y="1612"/>
                <a:chExt cx="874" cy="403"/>
              </a:xfrm>
            </p:grpSpPr>
            <p:sp>
              <p:nvSpPr>
                <p:cNvPr id="13335" name="Rectangle 23"/>
                <p:cNvSpPr>
                  <a:spLocks noChangeArrowheads="1"/>
                </p:cNvSpPr>
                <p:nvPr/>
              </p:nvSpPr>
              <p:spPr bwMode="auto">
                <a:xfrm>
                  <a:off x="2648" y="1612"/>
                  <a:ext cx="818" cy="403"/>
                </a:xfrm>
                <a:prstGeom prst="rect">
                  <a:avLst/>
                </a:prstGeom>
                <a:noFill/>
                <a:ln w="9525">
                  <a:noFill/>
                  <a:miter lim="800000"/>
                  <a:headEnd/>
                  <a:tailEnd/>
                </a:ln>
                <a:effectLst/>
              </p:spPr>
              <p:txBody>
                <a:bodyPr/>
                <a:lstStyle/>
                <a:p>
                  <a:pPr algn="ctr"/>
                  <a:r>
                    <a:rPr lang="es-ES" sz="1600">
                      <a:cs typeface="Times New Roman" pitchFamily="18" charset="0"/>
                    </a:rPr>
                    <a:t>16</a:t>
                  </a:r>
                </a:p>
                <a:p>
                  <a:pPr algn="ctr" eaLnBrk="0" hangingPunct="0"/>
                  <a:endParaRPr lang="es-ES" sz="1600"/>
                </a:p>
              </p:txBody>
            </p:sp>
            <p:sp>
              <p:nvSpPr>
                <p:cNvPr id="13398" name="Rectangle 86"/>
                <p:cNvSpPr>
                  <a:spLocks noChangeArrowheads="1"/>
                </p:cNvSpPr>
                <p:nvPr/>
              </p:nvSpPr>
              <p:spPr bwMode="auto">
                <a:xfrm>
                  <a:off x="2620" y="1612"/>
                  <a:ext cx="874" cy="403"/>
                </a:xfrm>
                <a:prstGeom prst="rect">
                  <a:avLst/>
                </a:prstGeom>
                <a:noFill/>
                <a:ln w="7">
                  <a:solidFill>
                    <a:srgbClr val="A0A0A0"/>
                  </a:solidFill>
                  <a:miter lim="800000"/>
                  <a:headEnd/>
                  <a:tailEnd/>
                </a:ln>
                <a:effectLst/>
              </p:spPr>
              <p:txBody>
                <a:bodyPr/>
                <a:lstStyle/>
                <a:p>
                  <a:endParaRPr lang="es-MX"/>
                </a:p>
              </p:txBody>
            </p:sp>
          </p:grpSp>
          <p:grpSp>
            <p:nvGrpSpPr>
              <p:cNvPr id="13401" name="Group 89"/>
              <p:cNvGrpSpPr>
                <a:grpSpLocks/>
              </p:cNvGrpSpPr>
              <p:nvPr/>
            </p:nvGrpSpPr>
            <p:grpSpPr bwMode="auto">
              <a:xfrm>
                <a:off x="0" y="2015"/>
                <a:ext cx="409" cy="403"/>
                <a:chOff x="0" y="2015"/>
                <a:chExt cx="409" cy="403"/>
              </a:xfrm>
            </p:grpSpPr>
            <p:sp>
              <p:nvSpPr>
                <p:cNvPr id="13336" name="Rectangle 24"/>
                <p:cNvSpPr>
                  <a:spLocks noChangeArrowheads="1"/>
                </p:cNvSpPr>
                <p:nvPr/>
              </p:nvSpPr>
              <p:spPr bwMode="auto">
                <a:xfrm>
                  <a:off x="28" y="2015"/>
                  <a:ext cx="353" cy="403"/>
                </a:xfrm>
                <a:prstGeom prst="rect">
                  <a:avLst/>
                </a:prstGeom>
                <a:noFill/>
                <a:ln w="9525">
                  <a:noFill/>
                  <a:miter lim="800000"/>
                  <a:headEnd/>
                  <a:tailEnd/>
                </a:ln>
                <a:effectLst/>
              </p:spPr>
              <p:txBody>
                <a:bodyPr/>
                <a:lstStyle/>
                <a:p>
                  <a:pPr algn="just"/>
                  <a:r>
                    <a:rPr lang="es-ES" sz="1600">
                      <a:cs typeface="Times New Roman" pitchFamily="18" charset="0"/>
                    </a:rPr>
                    <a:t>5</a:t>
                  </a:r>
                </a:p>
                <a:p>
                  <a:pPr algn="just" eaLnBrk="0" hangingPunct="0"/>
                  <a:endParaRPr lang="es-ES" sz="1600"/>
                </a:p>
              </p:txBody>
            </p:sp>
            <p:sp>
              <p:nvSpPr>
                <p:cNvPr id="13400" name="Rectangle 88"/>
                <p:cNvSpPr>
                  <a:spLocks noChangeArrowheads="1"/>
                </p:cNvSpPr>
                <p:nvPr/>
              </p:nvSpPr>
              <p:spPr bwMode="auto">
                <a:xfrm>
                  <a:off x="0" y="2015"/>
                  <a:ext cx="409" cy="403"/>
                </a:xfrm>
                <a:prstGeom prst="rect">
                  <a:avLst/>
                </a:prstGeom>
                <a:noFill/>
                <a:ln w="7">
                  <a:solidFill>
                    <a:srgbClr val="A0A0A0"/>
                  </a:solidFill>
                  <a:miter lim="800000"/>
                  <a:headEnd/>
                  <a:tailEnd/>
                </a:ln>
                <a:effectLst/>
              </p:spPr>
              <p:txBody>
                <a:bodyPr/>
                <a:lstStyle/>
                <a:p>
                  <a:endParaRPr lang="es-MX" sz="1600"/>
                </a:p>
              </p:txBody>
            </p:sp>
          </p:grpSp>
          <p:grpSp>
            <p:nvGrpSpPr>
              <p:cNvPr id="13403" name="Group 91"/>
              <p:cNvGrpSpPr>
                <a:grpSpLocks/>
              </p:cNvGrpSpPr>
              <p:nvPr/>
            </p:nvGrpSpPr>
            <p:grpSpPr bwMode="auto">
              <a:xfrm>
                <a:off x="409" y="2015"/>
                <a:ext cx="908" cy="403"/>
                <a:chOff x="409" y="2015"/>
                <a:chExt cx="908" cy="403"/>
              </a:xfrm>
            </p:grpSpPr>
            <p:sp>
              <p:nvSpPr>
                <p:cNvPr id="13337" name="Rectangle 25"/>
                <p:cNvSpPr>
                  <a:spLocks noChangeArrowheads="1"/>
                </p:cNvSpPr>
                <p:nvPr/>
              </p:nvSpPr>
              <p:spPr bwMode="auto">
                <a:xfrm>
                  <a:off x="437" y="2015"/>
                  <a:ext cx="852" cy="403"/>
                </a:xfrm>
                <a:prstGeom prst="rect">
                  <a:avLst/>
                </a:prstGeom>
                <a:noFill/>
                <a:ln w="9525">
                  <a:noFill/>
                  <a:miter lim="800000"/>
                  <a:headEnd/>
                  <a:tailEnd/>
                </a:ln>
                <a:effectLst/>
              </p:spPr>
              <p:txBody>
                <a:bodyPr/>
                <a:lstStyle/>
                <a:p>
                  <a:pPr algn="ctr"/>
                  <a:r>
                    <a:rPr lang="es-ES" sz="1600">
                      <a:cs typeface="Times New Roman" pitchFamily="18" charset="0"/>
                    </a:rPr>
                    <a:t>51 – 57</a:t>
                  </a:r>
                </a:p>
                <a:p>
                  <a:pPr algn="ctr" eaLnBrk="0" hangingPunct="0"/>
                  <a:endParaRPr lang="es-ES" sz="1600"/>
                </a:p>
              </p:txBody>
            </p:sp>
            <p:sp>
              <p:nvSpPr>
                <p:cNvPr id="13402" name="Rectangle 90"/>
                <p:cNvSpPr>
                  <a:spLocks noChangeArrowheads="1"/>
                </p:cNvSpPr>
                <p:nvPr/>
              </p:nvSpPr>
              <p:spPr bwMode="auto">
                <a:xfrm>
                  <a:off x="409" y="2015"/>
                  <a:ext cx="908" cy="403"/>
                </a:xfrm>
                <a:prstGeom prst="rect">
                  <a:avLst/>
                </a:prstGeom>
                <a:noFill/>
                <a:ln w="7">
                  <a:solidFill>
                    <a:srgbClr val="A0A0A0"/>
                  </a:solidFill>
                  <a:miter lim="800000"/>
                  <a:headEnd/>
                  <a:tailEnd/>
                </a:ln>
                <a:effectLst/>
              </p:spPr>
              <p:txBody>
                <a:bodyPr/>
                <a:lstStyle/>
                <a:p>
                  <a:endParaRPr lang="es-MX"/>
                </a:p>
              </p:txBody>
            </p:sp>
          </p:grpSp>
          <p:grpSp>
            <p:nvGrpSpPr>
              <p:cNvPr id="13405" name="Group 93"/>
              <p:cNvGrpSpPr>
                <a:grpSpLocks/>
              </p:cNvGrpSpPr>
              <p:nvPr/>
            </p:nvGrpSpPr>
            <p:grpSpPr bwMode="auto">
              <a:xfrm>
                <a:off x="1317" y="2015"/>
                <a:ext cx="1303" cy="403"/>
                <a:chOff x="1317" y="2015"/>
                <a:chExt cx="1303" cy="403"/>
              </a:xfrm>
            </p:grpSpPr>
            <p:sp>
              <p:nvSpPr>
                <p:cNvPr id="13338" name="Rectangle 26"/>
                <p:cNvSpPr>
                  <a:spLocks noChangeArrowheads="1"/>
                </p:cNvSpPr>
                <p:nvPr/>
              </p:nvSpPr>
              <p:spPr bwMode="auto">
                <a:xfrm>
                  <a:off x="1345" y="2015"/>
                  <a:ext cx="1247" cy="403"/>
                </a:xfrm>
                <a:prstGeom prst="rect">
                  <a:avLst/>
                </a:prstGeom>
                <a:noFill/>
                <a:ln w="9525">
                  <a:noFill/>
                  <a:miter lim="800000"/>
                  <a:headEnd/>
                  <a:tailEnd/>
                </a:ln>
                <a:effectLst/>
              </p:spPr>
              <p:txBody>
                <a:bodyPr/>
                <a:lstStyle/>
                <a:p>
                  <a:pPr algn="just"/>
                  <a:r>
                    <a:rPr lang="es-ES" sz="1200">
                      <a:cs typeface="Times New Roman" pitchFamily="18" charset="0"/>
                    </a:rPr>
                    <a:t>///// ///// ///// ///// //</a:t>
                  </a:r>
                </a:p>
                <a:p>
                  <a:pPr algn="just" eaLnBrk="0" hangingPunct="0"/>
                  <a:endParaRPr lang="es-ES"/>
                </a:p>
              </p:txBody>
            </p:sp>
            <p:sp>
              <p:nvSpPr>
                <p:cNvPr id="13404" name="Rectangle 92"/>
                <p:cNvSpPr>
                  <a:spLocks noChangeArrowheads="1"/>
                </p:cNvSpPr>
                <p:nvPr/>
              </p:nvSpPr>
              <p:spPr bwMode="auto">
                <a:xfrm>
                  <a:off x="1317" y="2015"/>
                  <a:ext cx="1303" cy="403"/>
                </a:xfrm>
                <a:prstGeom prst="rect">
                  <a:avLst/>
                </a:prstGeom>
                <a:noFill/>
                <a:ln w="7">
                  <a:solidFill>
                    <a:srgbClr val="A0A0A0"/>
                  </a:solidFill>
                  <a:miter lim="800000"/>
                  <a:headEnd/>
                  <a:tailEnd/>
                </a:ln>
                <a:effectLst/>
              </p:spPr>
              <p:txBody>
                <a:bodyPr/>
                <a:lstStyle/>
                <a:p>
                  <a:endParaRPr lang="es-MX"/>
                </a:p>
              </p:txBody>
            </p:sp>
          </p:grpSp>
          <p:grpSp>
            <p:nvGrpSpPr>
              <p:cNvPr id="13407" name="Group 95"/>
              <p:cNvGrpSpPr>
                <a:grpSpLocks/>
              </p:cNvGrpSpPr>
              <p:nvPr/>
            </p:nvGrpSpPr>
            <p:grpSpPr bwMode="auto">
              <a:xfrm>
                <a:off x="2620" y="2015"/>
                <a:ext cx="874" cy="403"/>
                <a:chOff x="2620" y="2015"/>
                <a:chExt cx="874" cy="403"/>
              </a:xfrm>
            </p:grpSpPr>
            <p:sp>
              <p:nvSpPr>
                <p:cNvPr id="13339" name="Rectangle 27"/>
                <p:cNvSpPr>
                  <a:spLocks noChangeArrowheads="1"/>
                </p:cNvSpPr>
                <p:nvPr/>
              </p:nvSpPr>
              <p:spPr bwMode="auto">
                <a:xfrm>
                  <a:off x="2648" y="2015"/>
                  <a:ext cx="818" cy="403"/>
                </a:xfrm>
                <a:prstGeom prst="rect">
                  <a:avLst/>
                </a:prstGeom>
                <a:noFill/>
                <a:ln w="9525">
                  <a:noFill/>
                  <a:miter lim="800000"/>
                  <a:headEnd/>
                  <a:tailEnd/>
                </a:ln>
                <a:effectLst/>
              </p:spPr>
              <p:txBody>
                <a:bodyPr/>
                <a:lstStyle/>
                <a:p>
                  <a:pPr algn="ctr"/>
                  <a:r>
                    <a:rPr lang="es-ES" sz="1600">
                      <a:cs typeface="Times New Roman" pitchFamily="18" charset="0"/>
                    </a:rPr>
                    <a:t>22</a:t>
                  </a:r>
                </a:p>
                <a:p>
                  <a:pPr algn="ctr" eaLnBrk="0" hangingPunct="0"/>
                  <a:endParaRPr lang="es-ES" sz="1600"/>
                </a:p>
              </p:txBody>
            </p:sp>
            <p:sp>
              <p:nvSpPr>
                <p:cNvPr id="13406" name="Rectangle 94"/>
                <p:cNvSpPr>
                  <a:spLocks noChangeArrowheads="1"/>
                </p:cNvSpPr>
                <p:nvPr/>
              </p:nvSpPr>
              <p:spPr bwMode="auto">
                <a:xfrm>
                  <a:off x="2620" y="2015"/>
                  <a:ext cx="874" cy="403"/>
                </a:xfrm>
                <a:prstGeom prst="rect">
                  <a:avLst/>
                </a:prstGeom>
                <a:noFill/>
                <a:ln w="7">
                  <a:solidFill>
                    <a:srgbClr val="A0A0A0"/>
                  </a:solidFill>
                  <a:miter lim="800000"/>
                  <a:headEnd/>
                  <a:tailEnd/>
                </a:ln>
                <a:effectLst/>
              </p:spPr>
              <p:txBody>
                <a:bodyPr/>
                <a:lstStyle/>
                <a:p>
                  <a:endParaRPr lang="es-MX"/>
                </a:p>
              </p:txBody>
            </p:sp>
          </p:grpSp>
          <p:grpSp>
            <p:nvGrpSpPr>
              <p:cNvPr id="13409" name="Group 97"/>
              <p:cNvGrpSpPr>
                <a:grpSpLocks/>
              </p:cNvGrpSpPr>
              <p:nvPr/>
            </p:nvGrpSpPr>
            <p:grpSpPr bwMode="auto">
              <a:xfrm>
                <a:off x="0" y="2418"/>
                <a:ext cx="409" cy="403"/>
                <a:chOff x="0" y="2418"/>
                <a:chExt cx="409" cy="403"/>
              </a:xfrm>
            </p:grpSpPr>
            <p:sp>
              <p:nvSpPr>
                <p:cNvPr id="13340" name="Rectangle 28"/>
                <p:cNvSpPr>
                  <a:spLocks noChangeArrowheads="1"/>
                </p:cNvSpPr>
                <p:nvPr/>
              </p:nvSpPr>
              <p:spPr bwMode="auto">
                <a:xfrm>
                  <a:off x="28" y="2418"/>
                  <a:ext cx="353" cy="403"/>
                </a:xfrm>
                <a:prstGeom prst="rect">
                  <a:avLst/>
                </a:prstGeom>
                <a:noFill/>
                <a:ln w="9525">
                  <a:noFill/>
                  <a:miter lim="800000"/>
                  <a:headEnd/>
                  <a:tailEnd/>
                </a:ln>
                <a:effectLst/>
              </p:spPr>
              <p:txBody>
                <a:bodyPr/>
                <a:lstStyle/>
                <a:p>
                  <a:pPr algn="just"/>
                  <a:r>
                    <a:rPr lang="es-ES" sz="1600">
                      <a:cs typeface="Times New Roman" pitchFamily="18" charset="0"/>
                    </a:rPr>
                    <a:t>6</a:t>
                  </a:r>
                </a:p>
                <a:p>
                  <a:pPr algn="just" eaLnBrk="0" hangingPunct="0"/>
                  <a:endParaRPr lang="es-ES" sz="1600"/>
                </a:p>
              </p:txBody>
            </p:sp>
            <p:sp>
              <p:nvSpPr>
                <p:cNvPr id="13408" name="Rectangle 96"/>
                <p:cNvSpPr>
                  <a:spLocks noChangeArrowheads="1"/>
                </p:cNvSpPr>
                <p:nvPr/>
              </p:nvSpPr>
              <p:spPr bwMode="auto">
                <a:xfrm>
                  <a:off x="0" y="2418"/>
                  <a:ext cx="409" cy="403"/>
                </a:xfrm>
                <a:prstGeom prst="rect">
                  <a:avLst/>
                </a:prstGeom>
                <a:noFill/>
                <a:ln w="7">
                  <a:solidFill>
                    <a:srgbClr val="A0A0A0"/>
                  </a:solidFill>
                  <a:miter lim="800000"/>
                  <a:headEnd/>
                  <a:tailEnd/>
                </a:ln>
                <a:effectLst/>
              </p:spPr>
              <p:txBody>
                <a:bodyPr/>
                <a:lstStyle/>
                <a:p>
                  <a:endParaRPr lang="es-MX"/>
                </a:p>
              </p:txBody>
            </p:sp>
          </p:grpSp>
          <p:grpSp>
            <p:nvGrpSpPr>
              <p:cNvPr id="13411" name="Group 99"/>
              <p:cNvGrpSpPr>
                <a:grpSpLocks/>
              </p:cNvGrpSpPr>
              <p:nvPr/>
            </p:nvGrpSpPr>
            <p:grpSpPr bwMode="auto">
              <a:xfrm>
                <a:off x="409" y="2418"/>
                <a:ext cx="908" cy="403"/>
                <a:chOff x="409" y="2418"/>
                <a:chExt cx="908" cy="403"/>
              </a:xfrm>
            </p:grpSpPr>
            <p:sp>
              <p:nvSpPr>
                <p:cNvPr id="13341" name="Rectangle 29"/>
                <p:cNvSpPr>
                  <a:spLocks noChangeArrowheads="1"/>
                </p:cNvSpPr>
                <p:nvPr/>
              </p:nvSpPr>
              <p:spPr bwMode="auto">
                <a:xfrm>
                  <a:off x="437" y="2418"/>
                  <a:ext cx="852" cy="403"/>
                </a:xfrm>
                <a:prstGeom prst="rect">
                  <a:avLst/>
                </a:prstGeom>
                <a:noFill/>
                <a:ln w="9525">
                  <a:noFill/>
                  <a:miter lim="800000"/>
                  <a:headEnd/>
                  <a:tailEnd/>
                </a:ln>
                <a:effectLst/>
              </p:spPr>
              <p:txBody>
                <a:bodyPr/>
                <a:lstStyle/>
                <a:p>
                  <a:pPr algn="ctr"/>
                  <a:r>
                    <a:rPr lang="es-ES" sz="1600">
                      <a:cs typeface="Times New Roman" pitchFamily="18" charset="0"/>
                    </a:rPr>
                    <a:t>58 – 64</a:t>
                  </a:r>
                </a:p>
                <a:p>
                  <a:pPr algn="ctr" eaLnBrk="0" hangingPunct="0"/>
                  <a:endParaRPr lang="es-ES" sz="1600"/>
                </a:p>
              </p:txBody>
            </p:sp>
            <p:sp>
              <p:nvSpPr>
                <p:cNvPr id="13410" name="Rectangle 98"/>
                <p:cNvSpPr>
                  <a:spLocks noChangeArrowheads="1"/>
                </p:cNvSpPr>
                <p:nvPr/>
              </p:nvSpPr>
              <p:spPr bwMode="auto">
                <a:xfrm>
                  <a:off x="409" y="2418"/>
                  <a:ext cx="908" cy="403"/>
                </a:xfrm>
                <a:prstGeom prst="rect">
                  <a:avLst/>
                </a:prstGeom>
                <a:noFill/>
                <a:ln w="7">
                  <a:solidFill>
                    <a:srgbClr val="A0A0A0"/>
                  </a:solidFill>
                  <a:miter lim="800000"/>
                  <a:headEnd/>
                  <a:tailEnd/>
                </a:ln>
                <a:effectLst/>
              </p:spPr>
              <p:txBody>
                <a:bodyPr/>
                <a:lstStyle/>
                <a:p>
                  <a:endParaRPr lang="es-MX"/>
                </a:p>
              </p:txBody>
            </p:sp>
          </p:grpSp>
          <p:grpSp>
            <p:nvGrpSpPr>
              <p:cNvPr id="13413" name="Group 101"/>
              <p:cNvGrpSpPr>
                <a:grpSpLocks/>
              </p:cNvGrpSpPr>
              <p:nvPr/>
            </p:nvGrpSpPr>
            <p:grpSpPr bwMode="auto">
              <a:xfrm>
                <a:off x="1317" y="2418"/>
                <a:ext cx="1303" cy="403"/>
                <a:chOff x="1317" y="2418"/>
                <a:chExt cx="1303" cy="403"/>
              </a:xfrm>
            </p:grpSpPr>
            <p:sp>
              <p:nvSpPr>
                <p:cNvPr id="13342" name="Rectangle 30"/>
                <p:cNvSpPr>
                  <a:spLocks noChangeArrowheads="1"/>
                </p:cNvSpPr>
                <p:nvPr/>
              </p:nvSpPr>
              <p:spPr bwMode="auto">
                <a:xfrm>
                  <a:off x="1345" y="2418"/>
                  <a:ext cx="1247" cy="403"/>
                </a:xfrm>
                <a:prstGeom prst="rect">
                  <a:avLst/>
                </a:prstGeom>
                <a:noFill/>
                <a:ln w="9525">
                  <a:noFill/>
                  <a:miter lim="800000"/>
                  <a:headEnd/>
                  <a:tailEnd/>
                </a:ln>
                <a:effectLst/>
              </p:spPr>
              <p:txBody>
                <a:bodyPr/>
                <a:lstStyle/>
                <a:p>
                  <a:pPr algn="just"/>
                  <a:r>
                    <a:rPr lang="es-ES" sz="1200">
                      <a:cs typeface="Times New Roman" pitchFamily="18" charset="0"/>
                    </a:rPr>
                    <a:t>///// ///// ////</a:t>
                  </a:r>
                </a:p>
                <a:p>
                  <a:pPr algn="just" eaLnBrk="0" hangingPunct="0"/>
                  <a:endParaRPr lang="es-ES"/>
                </a:p>
              </p:txBody>
            </p:sp>
            <p:sp>
              <p:nvSpPr>
                <p:cNvPr id="13412" name="Rectangle 100"/>
                <p:cNvSpPr>
                  <a:spLocks noChangeArrowheads="1"/>
                </p:cNvSpPr>
                <p:nvPr/>
              </p:nvSpPr>
              <p:spPr bwMode="auto">
                <a:xfrm>
                  <a:off x="1317" y="2418"/>
                  <a:ext cx="1303" cy="403"/>
                </a:xfrm>
                <a:prstGeom prst="rect">
                  <a:avLst/>
                </a:prstGeom>
                <a:noFill/>
                <a:ln w="7">
                  <a:solidFill>
                    <a:srgbClr val="A0A0A0"/>
                  </a:solidFill>
                  <a:miter lim="800000"/>
                  <a:headEnd/>
                  <a:tailEnd/>
                </a:ln>
                <a:effectLst/>
              </p:spPr>
              <p:txBody>
                <a:bodyPr/>
                <a:lstStyle/>
                <a:p>
                  <a:endParaRPr lang="es-MX"/>
                </a:p>
              </p:txBody>
            </p:sp>
          </p:grpSp>
          <p:grpSp>
            <p:nvGrpSpPr>
              <p:cNvPr id="13415" name="Group 103"/>
              <p:cNvGrpSpPr>
                <a:grpSpLocks/>
              </p:cNvGrpSpPr>
              <p:nvPr/>
            </p:nvGrpSpPr>
            <p:grpSpPr bwMode="auto">
              <a:xfrm>
                <a:off x="2620" y="2418"/>
                <a:ext cx="874" cy="403"/>
                <a:chOff x="2620" y="2418"/>
                <a:chExt cx="874" cy="403"/>
              </a:xfrm>
            </p:grpSpPr>
            <p:sp>
              <p:nvSpPr>
                <p:cNvPr id="13343" name="Rectangle 31"/>
                <p:cNvSpPr>
                  <a:spLocks noChangeArrowheads="1"/>
                </p:cNvSpPr>
                <p:nvPr/>
              </p:nvSpPr>
              <p:spPr bwMode="auto">
                <a:xfrm>
                  <a:off x="2648" y="2418"/>
                  <a:ext cx="818" cy="403"/>
                </a:xfrm>
                <a:prstGeom prst="rect">
                  <a:avLst/>
                </a:prstGeom>
                <a:noFill/>
                <a:ln w="9525">
                  <a:noFill/>
                  <a:miter lim="800000"/>
                  <a:headEnd/>
                  <a:tailEnd/>
                </a:ln>
                <a:effectLst/>
              </p:spPr>
              <p:txBody>
                <a:bodyPr/>
                <a:lstStyle/>
                <a:p>
                  <a:pPr algn="ctr"/>
                  <a:r>
                    <a:rPr lang="es-ES" sz="1600">
                      <a:cs typeface="Times New Roman" pitchFamily="18" charset="0"/>
                    </a:rPr>
                    <a:t>15</a:t>
                  </a:r>
                </a:p>
                <a:p>
                  <a:pPr algn="ctr" eaLnBrk="0" hangingPunct="0"/>
                  <a:endParaRPr lang="es-ES" sz="1600"/>
                </a:p>
              </p:txBody>
            </p:sp>
            <p:sp>
              <p:nvSpPr>
                <p:cNvPr id="13414" name="Rectangle 102"/>
                <p:cNvSpPr>
                  <a:spLocks noChangeArrowheads="1"/>
                </p:cNvSpPr>
                <p:nvPr/>
              </p:nvSpPr>
              <p:spPr bwMode="auto">
                <a:xfrm>
                  <a:off x="2620" y="2418"/>
                  <a:ext cx="874" cy="403"/>
                </a:xfrm>
                <a:prstGeom prst="rect">
                  <a:avLst/>
                </a:prstGeom>
                <a:noFill/>
                <a:ln w="7">
                  <a:solidFill>
                    <a:srgbClr val="A0A0A0"/>
                  </a:solidFill>
                  <a:miter lim="800000"/>
                  <a:headEnd/>
                  <a:tailEnd/>
                </a:ln>
                <a:effectLst/>
              </p:spPr>
              <p:txBody>
                <a:bodyPr/>
                <a:lstStyle/>
                <a:p>
                  <a:endParaRPr lang="es-MX"/>
                </a:p>
              </p:txBody>
            </p:sp>
          </p:grpSp>
          <p:grpSp>
            <p:nvGrpSpPr>
              <p:cNvPr id="13417" name="Group 105"/>
              <p:cNvGrpSpPr>
                <a:grpSpLocks/>
              </p:cNvGrpSpPr>
              <p:nvPr/>
            </p:nvGrpSpPr>
            <p:grpSpPr bwMode="auto">
              <a:xfrm>
                <a:off x="0" y="2821"/>
                <a:ext cx="409" cy="403"/>
                <a:chOff x="0" y="2821"/>
                <a:chExt cx="409" cy="403"/>
              </a:xfrm>
            </p:grpSpPr>
            <p:sp>
              <p:nvSpPr>
                <p:cNvPr id="13344" name="Rectangle 32"/>
                <p:cNvSpPr>
                  <a:spLocks noChangeArrowheads="1"/>
                </p:cNvSpPr>
                <p:nvPr/>
              </p:nvSpPr>
              <p:spPr bwMode="auto">
                <a:xfrm>
                  <a:off x="28" y="2821"/>
                  <a:ext cx="353" cy="403"/>
                </a:xfrm>
                <a:prstGeom prst="rect">
                  <a:avLst/>
                </a:prstGeom>
                <a:noFill/>
                <a:ln w="9525">
                  <a:noFill/>
                  <a:miter lim="800000"/>
                  <a:headEnd/>
                  <a:tailEnd/>
                </a:ln>
                <a:effectLst/>
              </p:spPr>
              <p:txBody>
                <a:bodyPr/>
                <a:lstStyle/>
                <a:p>
                  <a:pPr algn="just"/>
                  <a:r>
                    <a:rPr lang="es-ES" sz="1600">
                      <a:cs typeface="Times New Roman" pitchFamily="18" charset="0"/>
                    </a:rPr>
                    <a:t>7</a:t>
                  </a:r>
                </a:p>
                <a:p>
                  <a:pPr algn="just" eaLnBrk="0" hangingPunct="0"/>
                  <a:endParaRPr lang="es-ES" sz="1600"/>
                </a:p>
              </p:txBody>
            </p:sp>
            <p:sp>
              <p:nvSpPr>
                <p:cNvPr id="13416" name="Rectangle 104"/>
                <p:cNvSpPr>
                  <a:spLocks noChangeArrowheads="1"/>
                </p:cNvSpPr>
                <p:nvPr/>
              </p:nvSpPr>
              <p:spPr bwMode="auto">
                <a:xfrm>
                  <a:off x="0" y="2821"/>
                  <a:ext cx="409" cy="403"/>
                </a:xfrm>
                <a:prstGeom prst="rect">
                  <a:avLst/>
                </a:prstGeom>
                <a:noFill/>
                <a:ln w="7">
                  <a:solidFill>
                    <a:srgbClr val="A0A0A0"/>
                  </a:solidFill>
                  <a:miter lim="800000"/>
                  <a:headEnd/>
                  <a:tailEnd/>
                </a:ln>
                <a:effectLst/>
              </p:spPr>
              <p:txBody>
                <a:bodyPr/>
                <a:lstStyle/>
                <a:p>
                  <a:endParaRPr lang="es-MX"/>
                </a:p>
              </p:txBody>
            </p:sp>
          </p:grpSp>
          <p:grpSp>
            <p:nvGrpSpPr>
              <p:cNvPr id="13419" name="Group 107"/>
              <p:cNvGrpSpPr>
                <a:grpSpLocks/>
              </p:cNvGrpSpPr>
              <p:nvPr/>
            </p:nvGrpSpPr>
            <p:grpSpPr bwMode="auto">
              <a:xfrm>
                <a:off x="409" y="2821"/>
                <a:ext cx="908" cy="403"/>
                <a:chOff x="409" y="2821"/>
                <a:chExt cx="908" cy="403"/>
              </a:xfrm>
            </p:grpSpPr>
            <p:sp>
              <p:nvSpPr>
                <p:cNvPr id="13345" name="Rectangle 33"/>
                <p:cNvSpPr>
                  <a:spLocks noChangeArrowheads="1"/>
                </p:cNvSpPr>
                <p:nvPr/>
              </p:nvSpPr>
              <p:spPr bwMode="auto">
                <a:xfrm>
                  <a:off x="437" y="2821"/>
                  <a:ext cx="852" cy="403"/>
                </a:xfrm>
                <a:prstGeom prst="rect">
                  <a:avLst/>
                </a:prstGeom>
                <a:noFill/>
                <a:ln w="9525">
                  <a:noFill/>
                  <a:miter lim="800000"/>
                  <a:headEnd/>
                  <a:tailEnd/>
                </a:ln>
                <a:effectLst/>
              </p:spPr>
              <p:txBody>
                <a:bodyPr/>
                <a:lstStyle/>
                <a:p>
                  <a:pPr algn="ctr"/>
                  <a:r>
                    <a:rPr lang="es-ES" sz="1600">
                      <a:cs typeface="Times New Roman" pitchFamily="18" charset="0"/>
                    </a:rPr>
                    <a:t>65 – 71</a:t>
                  </a:r>
                </a:p>
                <a:p>
                  <a:pPr algn="ctr" eaLnBrk="0" hangingPunct="0"/>
                  <a:endParaRPr lang="es-ES" sz="1600"/>
                </a:p>
              </p:txBody>
            </p:sp>
            <p:sp>
              <p:nvSpPr>
                <p:cNvPr id="13418" name="Rectangle 106"/>
                <p:cNvSpPr>
                  <a:spLocks noChangeArrowheads="1"/>
                </p:cNvSpPr>
                <p:nvPr/>
              </p:nvSpPr>
              <p:spPr bwMode="auto">
                <a:xfrm>
                  <a:off x="409" y="2821"/>
                  <a:ext cx="908" cy="403"/>
                </a:xfrm>
                <a:prstGeom prst="rect">
                  <a:avLst/>
                </a:prstGeom>
                <a:noFill/>
                <a:ln w="7">
                  <a:solidFill>
                    <a:srgbClr val="A0A0A0"/>
                  </a:solidFill>
                  <a:miter lim="800000"/>
                  <a:headEnd/>
                  <a:tailEnd/>
                </a:ln>
                <a:effectLst/>
              </p:spPr>
              <p:txBody>
                <a:bodyPr/>
                <a:lstStyle/>
                <a:p>
                  <a:endParaRPr lang="es-MX"/>
                </a:p>
              </p:txBody>
            </p:sp>
          </p:grpSp>
          <p:grpSp>
            <p:nvGrpSpPr>
              <p:cNvPr id="13421" name="Group 109"/>
              <p:cNvGrpSpPr>
                <a:grpSpLocks/>
              </p:cNvGrpSpPr>
              <p:nvPr/>
            </p:nvGrpSpPr>
            <p:grpSpPr bwMode="auto">
              <a:xfrm>
                <a:off x="1317" y="2821"/>
                <a:ext cx="1303" cy="403"/>
                <a:chOff x="1317" y="2821"/>
                <a:chExt cx="1303" cy="403"/>
              </a:xfrm>
            </p:grpSpPr>
            <p:sp>
              <p:nvSpPr>
                <p:cNvPr id="13346" name="Rectangle 34"/>
                <p:cNvSpPr>
                  <a:spLocks noChangeArrowheads="1"/>
                </p:cNvSpPr>
                <p:nvPr/>
              </p:nvSpPr>
              <p:spPr bwMode="auto">
                <a:xfrm>
                  <a:off x="1345" y="2821"/>
                  <a:ext cx="1247" cy="403"/>
                </a:xfrm>
                <a:prstGeom prst="rect">
                  <a:avLst/>
                </a:prstGeom>
                <a:noFill/>
                <a:ln w="9525">
                  <a:noFill/>
                  <a:miter lim="800000"/>
                  <a:headEnd/>
                  <a:tailEnd/>
                </a:ln>
                <a:effectLst/>
              </p:spPr>
              <p:txBody>
                <a:bodyPr/>
                <a:lstStyle/>
                <a:p>
                  <a:pPr algn="just"/>
                  <a:r>
                    <a:rPr lang="es-ES" sz="1200">
                      <a:cs typeface="Times New Roman" pitchFamily="18" charset="0"/>
                    </a:rPr>
                    <a:t>///// ///// //// </a:t>
                  </a:r>
                </a:p>
                <a:p>
                  <a:pPr algn="just" eaLnBrk="0" hangingPunct="0"/>
                  <a:endParaRPr lang="es-ES"/>
                </a:p>
              </p:txBody>
            </p:sp>
            <p:sp>
              <p:nvSpPr>
                <p:cNvPr id="13420" name="Rectangle 108"/>
                <p:cNvSpPr>
                  <a:spLocks noChangeArrowheads="1"/>
                </p:cNvSpPr>
                <p:nvPr/>
              </p:nvSpPr>
              <p:spPr bwMode="auto">
                <a:xfrm>
                  <a:off x="1317" y="2821"/>
                  <a:ext cx="1303" cy="403"/>
                </a:xfrm>
                <a:prstGeom prst="rect">
                  <a:avLst/>
                </a:prstGeom>
                <a:noFill/>
                <a:ln w="7">
                  <a:solidFill>
                    <a:srgbClr val="A0A0A0"/>
                  </a:solidFill>
                  <a:miter lim="800000"/>
                  <a:headEnd/>
                  <a:tailEnd/>
                </a:ln>
                <a:effectLst/>
              </p:spPr>
              <p:txBody>
                <a:bodyPr/>
                <a:lstStyle/>
                <a:p>
                  <a:endParaRPr lang="es-MX"/>
                </a:p>
              </p:txBody>
            </p:sp>
          </p:grpSp>
          <p:grpSp>
            <p:nvGrpSpPr>
              <p:cNvPr id="13423" name="Group 111"/>
              <p:cNvGrpSpPr>
                <a:grpSpLocks/>
              </p:cNvGrpSpPr>
              <p:nvPr/>
            </p:nvGrpSpPr>
            <p:grpSpPr bwMode="auto">
              <a:xfrm>
                <a:off x="2620" y="2821"/>
                <a:ext cx="874" cy="403"/>
                <a:chOff x="2620" y="2821"/>
                <a:chExt cx="874" cy="403"/>
              </a:xfrm>
            </p:grpSpPr>
            <p:sp>
              <p:nvSpPr>
                <p:cNvPr id="13347" name="Rectangle 35"/>
                <p:cNvSpPr>
                  <a:spLocks noChangeArrowheads="1"/>
                </p:cNvSpPr>
                <p:nvPr/>
              </p:nvSpPr>
              <p:spPr bwMode="auto">
                <a:xfrm>
                  <a:off x="2648" y="2821"/>
                  <a:ext cx="818" cy="403"/>
                </a:xfrm>
                <a:prstGeom prst="rect">
                  <a:avLst/>
                </a:prstGeom>
                <a:noFill/>
                <a:ln w="9525">
                  <a:noFill/>
                  <a:miter lim="800000"/>
                  <a:headEnd/>
                  <a:tailEnd/>
                </a:ln>
                <a:effectLst/>
              </p:spPr>
              <p:txBody>
                <a:bodyPr/>
                <a:lstStyle/>
                <a:p>
                  <a:pPr algn="ctr"/>
                  <a:r>
                    <a:rPr lang="es-ES" sz="1600">
                      <a:cs typeface="Times New Roman" pitchFamily="18" charset="0"/>
                    </a:rPr>
                    <a:t>15</a:t>
                  </a:r>
                </a:p>
                <a:p>
                  <a:pPr algn="ctr" eaLnBrk="0" hangingPunct="0"/>
                  <a:endParaRPr lang="es-ES" sz="1600"/>
                </a:p>
              </p:txBody>
            </p:sp>
            <p:sp>
              <p:nvSpPr>
                <p:cNvPr id="13422" name="Rectangle 110"/>
                <p:cNvSpPr>
                  <a:spLocks noChangeArrowheads="1"/>
                </p:cNvSpPr>
                <p:nvPr/>
              </p:nvSpPr>
              <p:spPr bwMode="auto">
                <a:xfrm>
                  <a:off x="2620" y="2821"/>
                  <a:ext cx="874" cy="403"/>
                </a:xfrm>
                <a:prstGeom prst="rect">
                  <a:avLst/>
                </a:prstGeom>
                <a:noFill/>
                <a:ln w="7">
                  <a:solidFill>
                    <a:srgbClr val="A0A0A0"/>
                  </a:solidFill>
                  <a:miter lim="800000"/>
                  <a:headEnd/>
                  <a:tailEnd/>
                </a:ln>
                <a:effectLst/>
              </p:spPr>
              <p:txBody>
                <a:bodyPr/>
                <a:lstStyle/>
                <a:p>
                  <a:endParaRPr lang="es-MX"/>
                </a:p>
              </p:txBody>
            </p:sp>
          </p:grpSp>
          <p:grpSp>
            <p:nvGrpSpPr>
              <p:cNvPr id="13425" name="Group 113"/>
              <p:cNvGrpSpPr>
                <a:grpSpLocks/>
              </p:cNvGrpSpPr>
              <p:nvPr/>
            </p:nvGrpSpPr>
            <p:grpSpPr bwMode="auto">
              <a:xfrm>
                <a:off x="0" y="3224"/>
                <a:ext cx="409" cy="403"/>
                <a:chOff x="0" y="3224"/>
                <a:chExt cx="409" cy="403"/>
              </a:xfrm>
            </p:grpSpPr>
            <p:sp>
              <p:nvSpPr>
                <p:cNvPr id="13348" name="Rectangle 36"/>
                <p:cNvSpPr>
                  <a:spLocks noChangeArrowheads="1"/>
                </p:cNvSpPr>
                <p:nvPr/>
              </p:nvSpPr>
              <p:spPr bwMode="auto">
                <a:xfrm>
                  <a:off x="28" y="3224"/>
                  <a:ext cx="353" cy="403"/>
                </a:xfrm>
                <a:prstGeom prst="rect">
                  <a:avLst/>
                </a:prstGeom>
                <a:noFill/>
                <a:ln w="9525">
                  <a:noFill/>
                  <a:miter lim="800000"/>
                  <a:headEnd/>
                  <a:tailEnd/>
                </a:ln>
                <a:effectLst/>
              </p:spPr>
              <p:txBody>
                <a:bodyPr/>
                <a:lstStyle/>
                <a:p>
                  <a:pPr algn="just"/>
                  <a:r>
                    <a:rPr lang="es-ES" sz="1600">
                      <a:cs typeface="Times New Roman" pitchFamily="18" charset="0"/>
                    </a:rPr>
                    <a:t>8</a:t>
                  </a:r>
                </a:p>
                <a:p>
                  <a:pPr algn="just" eaLnBrk="0" hangingPunct="0"/>
                  <a:endParaRPr lang="es-ES" sz="1600"/>
                </a:p>
              </p:txBody>
            </p:sp>
            <p:sp>
              <p:nvSpPr>
                <p:cNvPr id="13424" name="Rectangle 112"/>
                <p:cNvSpPr>
                  <a:spLocks noChangeArrowheads="1"/>
                </p:cNvSpPr>
                <p:nvPr/>
              </p:nvSpPr>
              <p:spPr bwMode="auto">
                <a:xfrm>
                  <a:off x="0" y="3224"/>
                  <a:ext cx="409" cy="403"/>
                </a:xfrm>
                <a:prstGeom prst="rect">
                  <a:avLst/>
                </a:prstGeom>
                <a:noFill/>
                <a:ln w="7">
                  <a:solidFill>
                    <a:srgbClr val="A0A0A0"/>
                  </a:solidFill>
                  <a:miter lim="800000"/>
                  <a:headEnd/>
                  <a:tailEnd/>
                </a:ln>
                <a:effectLst/>
              </p:spPr>
              <p:txBody>
                <a:bodyPr/>
                <a:lstStyle/>
                <a:p>
                  <a:endParaRPr lang="es-MX"/>
                </a:p>
              </p:txBody>
            </p:sp>
          </p:grpSp>
          <p:grpSp>
            <p:nvGrpSpPr>
              <p:cNvPr id="13427" name="Group 115"/>
              <p:cNvGrpSpPr>
                <a:grpSpLocks/>
              </p:cNvGrpSpPr>
              <p:nvPr/>
            </p:nvGrpSpPr>
            <p:grpSpPr bwMode="auto">
              <a:xfrm>
                <a:off x="409" y="3224"/>
                <a:ext cx="908" cy="403"/>
                <a:chOff x="409" y="3224"/>
                <a:chExt cx="908" cy="403"/>
              </a:xfrm>
            </p:grpSpPr>
            <p:sp>
              <p:nvSpPr>
                <p:cNvPr id="13349" name="Rectangle 37"/>
                <p:cNvSpPr>
                  <a:spLocks noChangeArrowheads="1"/>
                </p:cNvSpPr>
                <p:nvPr/>
              </p:nvSpPr>
              <p:spPr bwMode="auto">
                <a:xfrm>
                  <a:off x="437" y="3224"/>
                  <a:ext cx="852" cy="403"/>
                </a:xfrm>
                <a:prstGeom prst="rect">
                  <a:avLst/>
                </a:prstGeom>
                <a:noFill/>
                <a:ln w="9525">
                  <a:noFill/>
                  <a:miter lim="800000"/>
                  <a:headEnd/>
                  <a:tailEnd/>
                </a:ln>
                <a:effectLst/>
              </p:spPr>
              <p:txBody>
                <a:bodyPr/>
                <a:lstStyle/>
                <a:p>
                  <a:pPr algn="ctr"/>
                  <a:r>
                    <a:rPr lang="es-ES" sz="1600">
                      <a:cs typeface="Times New Roman" pitchFamily="18" charset="0"/>
                    </a:rPr>
                    <a:t>72 – 78</a:t>
                  </a:r>
                </a:p>
                <a:p>
                  <a:pPr algn="ctr" eaLnBrk="0" hangingPunct="0"/>
                  <a:endParaRPr lang="es-ES" sz="1600"/>
                </a:p>
              </p:txBody>
            </p:sp>
            <p:sp>
              <p:nvSpPr>
                <p:cNvPr id="13426" name="Rectangle 114"/>
                <p:cNvSpPr>
                  <a:spLocks noChangeArrowheads="1"/>
                </p:cNvSpPr>
                <p:nvPr/>
              </p:nvSpPr>
              <p:spPr bwMode="auto">
                <a:xfrm>
                  <a:off x="409" y="3224"/>
                  <a:ext cx="908" cy="403"/>
                </a:xfrm>
                <a:prstGeom prst="rect">
                  <a:avLst/>
                </a:prstGeom>
                <a:noFill/>
                <a:ln w="7">
                  <a:solidFill>
                    <a:srgbClr val="A0A0A0"/>
                  </a:solidFill>
                  <a:miter lim="800000"/>
                  <a:headEnd/>
                  <a:tailEnd/>
                </a:ln>
                <a:effectLst/>
              </p:spPr>
              <p:txBody>
                <a:bodyPr/>
                <a:lstStyle/>
                <a:p>
                  <a:endParaRPr lang="es-MX"/>
                </a:p>
              </p:txBody>
            </p:sp>
          </p:grpSp>
          <p:grpSp>
            <p:nvGrpSpPr>
              <p:cNvPr id="13429" name="Group 117"/>
              <p:cNvGrpSpPr>
                <a:grpSpLocks/>
              </p:cNvGrpSpPr>
              <p:nvPr/>
            </p:nvGrpSpPr>
            <p:grpSpPr bwMode="auto">
              <a:xfrm>
                <a:off x="1317" y="3224"/>
                <a:ext cx="1303" cy="403"/>
                <a:chOff x="1317" y="3224"/>
                <a:chExt cx="1303" cy="403"/>
              </a:xfrm>
            </p:grpSpPr>
            <p:sp>
              <p:nvSpPr>
                <p:cNvPr id="13350" name="Rectangle 38"/>
                <p:cNvSpPr>
                  <a:spLocks noChangeArrowheads="1"/>
                </p:cNvSpPr>
                <p:nvPr/>
              </p:nvSpPr>
              <p:spPr bwMode="auto">
                <a:xfrm>
                  <a:off x="1345" y="3224"/>
                  <a:ext cx="1247" cy="403"/>
                </a:xfrm>
                <a:prstGeom prst="rect">
                  <a:avLst/>
                </a:prstGeom>
                <a:noFill/>
                <a:ln w="9525">
                  <a:noFill/>
                  <a:miter lim="800000"/>
                  <a:headEnd/>
                  <a:tailEnd/>
                </a:ln>
                <a:effectLst/>
              </p:spPr>
              <p:txBody>
                <a:bodyPr/>
                <a:lstStyle/>
                <a:p>
                  <a:pPr algn="just"/>
                  <a:r>
                    <a:rPr lang="es-ES" sz="1200">
                      <a:cs typeface="Times New Roman" pitchFamily="18" charset="0"/>
                    </a:rPr>
                    <a:t>///// //// </a:t>
                  </a:r>
                </a:p>
                <a:p>
                  <a:pPr algn="just" eaLnBrk="0" hangingPunct="0"/>
                  <a:endParaRPr lang="es-ES"/>
                </a:p>
              </p:txBody>
            </p:sp>
            <p:sp>
              <p:nvSpPr>
                <p:cNvPr id="13428" name="Rectangle 116"/>
                <p:cNvSpPr>
                  <a:spLocks noChangeArrowheads="1"/>
                </p:cNvSpPr>
                <p:nvPr/>
              </p:nvSpPr>
              <p:spPr bwMode="auto">
                <a:xfrm>
                  <a:off x="1317" y="3224"/>
                  <a:ext cx="1303" cy="403"/>
                </a:xfrm>
                <a:prstGeom prst="rect">
                  <a:avLst/>
                </a:prstGeom>
                <a:noFill/>
                <a:ln w="7">
                  <a:solidFill>
                    <a:srgbClr val="A0A0A0"/>
                  </a:solidFill>
                  <a:miter lim="800000"/>
                  <a:headEnd/>
                  <a:tailEnd/>
                </a:ln>
                <a:effectLst/>
              </p:spPr>
              <p:txBody>
                <a:bodyPr/>
                <a:lstStyle/>
                <a:p>
                  <a:endParaRPr lang="es-MX"/>
                </a:p>
              </p:txBody>
            </p:sp>
          </p:grpSp>
          <p:grpSp>
            <p:nvGrpSpPr>
              <p:cNvPr id="13431" name="Group 119"/>
              <p:cNvGrpSpPr>
                <a:grpSpLocks/>
              </p:cNvGrpSpPr>
              <p:nvPr/>
            </p:nvGrpSpPr>
            <p:grpSpPr bwMode="auto">
              <a:xfrm>
                <a:off x="2620" y="3224"/>
                <a:ext cx="874" cy="403"/>
                <a:chOff x="2620" y="3224"/>
                <a:chExt cx="874" cy="403"/>
              </a:xfrm>
            </p:grpSpPr>
            <p:sp>
              <p:nvSpPr>
                <p:cNvPr id="13351" name="Rectangle 39"/>
                <p:cNvSpPr>
                  <a:spLocks noChangeArrowheads="1"/>
                </p:cNvSpPr>
                <p:nvPr/>
              </p:nvSpPr>
              <p:spPr bwMode="auto">
                <a:xfrm>
                  <a:off x="2648" y="3224"/>
                  <a:ext cx="818" cy="403"/>
                </a:xfrm>
                <a:prstGeom prst="rect">
                  <a:avLst/>
                </a:prstGeom>
                <a:noFill/>
                <a:ln w="9525">
                  <a:noFill/>
                  <a:miter lim="800000"/>
                  <a:headEnd/>
                  <a:tailEnd/>
                </a:ln>
                <a:effectLst/>
              </p:spPr>
              <p:txBody>
                <a:bodyPr/>
                <a:lstStyle/>
                <a:p>
                  <a:pPr algn="ctr"/>
                  <a:r>
                    <a:rPr lang="es-ES" sz="1600">
                      <a:cs typeface="Times New Roman" pitchFamily="18" charset="0"/>
                    </a:rPr>
                    <a:t>10</a:t>
                  </a:r>
                </a:p>
                <a:p>
                  <a:pPr algn="ctr" eaLnBrk="0" hangingPunct="0"/>
                  <a:endParaRPr lang="es-ES" sz="1600"/>
                </a:p>
              </p:txBody>
            </p:sp>
            <p:sp>
              <p:nvSpPr>
                <p:cNvPr id="13430" name="Rectangle 118"/>
                <p:cNvSpPr>
                  <a:spLocks noChangeArrowheads="1"/>
                </p:cNvSpPr>
                <p:nvPr/>
              </p:nvSpPr>
              <p:spPr bwMode="auto">
                <a:xfrm>
                  <a:off x="2620" y="3224"/>
                  <a:ext cx="874" cy="403"/>
                </a:xfrm>
                <a:prstGeom prst="rect">
                  <a:avLst/>
                </a:prstGeom>
                <a:noFill/>
                <a:ln w="7">
                  <a:solidFill>
                    <a:srgbClr val="A0A0A0"/>
                  </a:solidFill>
                  <a:miter lim="800000"/>
                  <a:headEnd/>
                  <a:tailEnd/>
                </a:ln>
                <a:effectLst/>
              </p:spPr>
              <p:txBody>
                <a:bodyPr/>
                <a:lstStyle/>
                <a:p>
                  <a:endParaRPr lang="es-MX"/>
                </a:p>
              </p:txBody>
            </p:sp>
          </p:grpSp>
          <p:grpSp>
            <p:nvGrpSpPr>
              <p:cNvPr id="13433" name="Group 121"/>
              <p:cNvGrpSpPr>
                <a:grpSpLocks/>
              </p:cNvGrpSpPr>
              <p:nvPr/>
            </p:nvGrpSpPr>
            <p:grpSpPr bwMode="auto">
              <a:xfrm>
                <a:off x="0" y="3627"/>
                <a:ext cx="409" cy="403"/>
                <a:chOff x="0" y="3627"/>
                <a:chExt cx="409" cy="403"/>
              </a:xfrm>
            </p:grpSpPr>
            <p:sp>
              <p:nvSpPr>
                <p:cNvPr id="13352" name="Rectangle 40"/>
                <p:cNvSpPr>
                  <a:spLocks noChangeArrowheads="1"/>
                </p:cNvSpPr>
                <p:nvPr/>
              </p:nvSpPr>
              <p:spPr bwMode="auto">
                <a:xfrm>
                  <a:off x="28" y="3627"/>
                  <a:ext cx="353" cy="403"/>
                </a:xfrm>
                <a:prstGeom prst="rect">
                  <a:avLst/>
                </a:prstGeom>
                <a:noFill/>
                <a:ln w="9525">
                  <a:noFill/>
                  <a:miter lim="800000"/>
                  <a:headEnd/>
                  <a:tailEnd/>
                </a:ln>
                <a:effectLst/>
              </p:spPr>
              <p:txBody>
                <a:bodyPr/>
                <a:lstStyle/>
                <a:p>
                  <a:pPr algn="just"/>
                  <a:r>
                    <a:rPr lang="es-ES" sz="1600">
                      <a:cs typeface="Times New Roman" pitchFamily="18" charset="0"/>
                    </a:rPr>
                    <a:t>9</a:t>
                  </a:r>
                </a:p>
                <a:p>
                  <a:pPr algn="just" eaLnBrk="0" hangingPunct="0"/>
                  <a:endParaRPr lang="es-ES" sz="1600"/>
                </a:p>
              </p:txBody>
            </p:sp>
            <p:sp>
              <p:nvSpPr>
                <p:cNvPr id="13432" name="Rectangle 120"/>
                <p:cNvSpPr>
                  <a:spLocks noChangeArrowheads="1"/>
                </p:cNvSpPr>
                <p:nvPr/>
              </p:nvSpPr>
              <p:spPr bwMode="auto">
                <a:xfrm>
                  <a:off x="0" y="3627"/>
                  <a:ext cx="409" cy="403"/>
                </a:xfrm>
                <a:prstGeom prst="rect">
                  <a:avLst/>
                </a:prstGeom>
                <a:noFill/>
                <a:ln w="7">
                  <a:solidFill>
                    <a:srgbClr val="A0A0A0"/>
                  </a:solidFill>
                  <a:miter lim="800000"/>
                  <a:headEnd/>
                  <a:tailEnd/>
                </a:ln>
                <a:effectLst/>
              </p:spPr>
              <p:txBody>
                <a:bodyPr/>
                <a:lstStyle/>
                <a:p>
                  <a:endParaRPr lang="es-MX"/>
                </a:p>
              </p:txBody>
            </p:sp>
          </p:grpSp>
          <p:grpSp>
            <p:nvGrpSpPr>
              <p:cNvPr id="13435" name="Group 123"/>
              <p:cNvGrpSpPr>
                <a:grpSpLocks/>
              </p:cNvGrpSpPr>
              <p:nvPr/>
            </p:nvGrpSpPr>
            <p:grpSpPr bwMode="auto">
              <a:xfrm>
                <a:off x="409" y="3627"/>
                <a:ext cx="908" cy="403"/>
                <a:chOff x="409" y="3627"/>
                <a:chExt cx="908" cy="403"/>
              </a:xfrm>
            </p:grpSpPr>
            <p:sp>
              <p:nvSpPr>
                <p:cNvPr id="13353" name="Rectangle 41"/>
                <p:cNvSpPr>
                  <a:spLocks noChangeArrowheads="1"/>
                </p:cNvSpPr>
                <p:nvPr/>
              </p:nvSpPr>
              <p:spPr bwMode="auto">
                <a:xfrm>
                  <a:off x="437" y="3627"/>
                  <a:ext cx="852" cy="403"/>
                </a:xfrm>
                <a:prstGeom prst="rect">
                  <a:avLst/>
                </a:prstGeom>
                <a:noFill/>
                <a:ln w="9525">
                  <a:noFill/>
                  <a:miter lim="800000"/>
                  <a:headEnd/>
                  <a:tailEnd/>
                </a:ln>
                <a:effectLst/>
              </p:spPr>
              <p:txBody>
                <a:bodyPr/>
                <a:lstStyle/>
                <a:p>
                  <a:pPr algn="ctr"/>
                  <a:r>
                    <a:rPr lang="es-ES" sz="1600">
                      <a:cs typeface="Times New Roman" pitchFamily="18" charset="0"/>
                    </a:rPr>
                    <a:t>79 – 85</a:t>
                  </a:r>
                </a:p>
                <a:p>
                  <a:pPr algn="ctr" eaLnBrk="0" hangingPunct="0"/>
                  <a:endParaRPr lang="es-ES" sz="1600"/>
                </a:p>
              </p:txBody>
            </p:sp>
            <p:sp>
              <p:nvSpPr>
                <p:cNvPr id="13434" name="Rectangle 122"/>
                <p:cNvSpPr>
                  <a:spLocks noChangeArrowheads="1"/>
                </p:cNvSpPr>
                <p:nvPr/>
              </p:nvSpPr>
              <p:spPr bwMode="auto">
                <a:xfrm>
                  <a:off x="409" y="3627"/>
                  <a:ext cx="908" cy="403"/>
                </a:xfrm>
                <a:prstGeom prst="rect">
                  <a:avLst/>
                </a:prstGeom>
                <a:noFill/>
                <a:ln w="7">
                  <a:solidFill>
                    <a:srgbClr val="A0A0A0"/>
                  </a:solidFill>
                  <a:miter lim="800000"/>
                  <a:headEnd/>
                  <a:tailEnd/>
                </a:ln>
                <a:effectLst/>
              </p:spPr>
              <p:txBody>
                <a:bodyPr/>
                <a:lstStyle/>
                <a:p>
                  <a:endParaRPr lang="es-MX"/>
                </a:p>
              </p:txBody>
            </p:sp>
          </p:grpSp>
          <p:grpSp>
            <p:nvGrpSpPr>
              <p:cNvPr id="13437" name="Group 125"/>
              <p:cNvGrpSpPr>
                <a:grpSpLocks/>
              </p:cNvGrpSpPr>
              <p:nvPr/>
            </p:nvGrpSpPr>
            <p:grpSpPr bwMode="auto">
              <a:xfrm>
                <a:off x="1317" y="3627"/>
                <a:ext cx="1303" cy="403"/>
                <a:chOff x="1317" y="3627"/>
                <a:chExt cx="1303" cy="403"/>
              </a:xfrm>
            </p:grpSpPr>
            <p:sp>
              <p:nvSpPr>
                <p:cNvPr id="13354" name="Rectangle 42"/>
                <p:cNvSpPr>
                  <a:spLocks noChangeArrowheads="1"/>
                </p:cNvSpPr>
                <p:nvPr/>
              </p:nvSpPr>
              <p:spPr bwMode="auto">
                <a:xfrm>
                  <a:off x="1345" y="3627"/>
                  <a:ext cx="1247" cy="403"/>
                </a:xfrm>
                <a:prstGeom prst="rect">
                  <a:avLst/>
                </a:prstGeom>
                <a:noFill/>
                <a:ln w="9525">
                  <a:noFill/>
                  <a:miter lim="800000"/>
                  <a:headEnd/>
                  <a:tailEnd/>
                </a:ln>
                <a:effectLst/>
              </p:spPr>
              <p:txBody>
                <a:bodyPr/>
                <a:lstStyle/>
                <a:p>
                  <a:pPr algn="just"/>
                  <a:r>
                    <a:rPr lang="es-ES" sz="1200">
                      <a:cs typeface="Times New Roman" pitchFamily="18" charset="0"/>
                    </a:rPr>
                    <a:t>///// /</a:t>
                  </a:r>
                </a:p>
                <a:p>
                  <a:pPr algn="just" eaLnBrk="0" hangingPunct="0"/>
                  <a:endParaRPr lang="es-ES"/>
                </a:p>
              </p:txBody>
            </p:sp>
            <p:sp>
              <p:nvSpPr>
                <p:cNvPr id="13436" name="Rectangle 124"/>
                <p:cNvSpPr>
                  <a:spLocks noChangeArrowheads="1"/>
                </p:cNvSpPr>
                <p:nvPr/>
              </p:nvSpPr>
              <p:spPr bwMode="auto">
                <a:xfrm>
                  <a:off x="1317" y="3627"/>
                  <a:ext cx="1303" cy="403"/>
                </a:xfrm>
                <a:prstGeom prst="rect">
                  <a:avLst/>
                </a:prstGeom>
                <a:noFill/>
                <a:ln w="7">
                  <a:solidFill>
                    <a:srgbClr val="A0A0A0"/>
                  </a:solidFill>
                  <a:miter lim="800000"/>
                  <a:headEnd/>
                  <a:tailEnd/>
                </a:ln>
                <a:effectLst/>
              </p:spPr>
              <p:txBody>
                <a:bodyPr/>
                <a:lstStyle/>
                <a:p>
                  <a:endParaRPr lang="es-MX"/>
                </a:p>
              </p:txBody>
            </p:sp>
          </p:grpSp>
          <p:grpSp>
            <p:nvGrpSpPr>
              <p:cNvPr id="13439" name="Group 127"/>
              <p:cNvGrpSpPr>
                <a:grpSpLocks/>
              </p:cNvGrpSpPr>
              <p:nvPr/>
            </p:nvGrpSpPr>
            <p:grpSpPr bwMode="auto">
              <a:xfrm>
                <a:off x="2620" y="3627"/>
                <a:ext cx="874" cy="403"/>
                <a:chOff x="2620" y="3627"/>
                <a:chExt cx="874" cy="403"/>
              </a:xfrm>
            </p:grpSpPr>
            <p:sp>
              <p:nvSpPr>
                <p:cNvPr id="13355" name="Rectangle 43"/>
                <p:cNvSpPr>
                  <a:spLocks noChangeArrowheads="1"/>
                </p:cNvSpPr>
                <p:nvPr/>
              </p:nvSpPr>
              <p:spPr bwMode="auto">
                <a:xfrm>
                  <a:off x="2648" y="3627"/>
                  <a:ext cx="818" cy="403"/>
                </a:xfrm>
                <a:prstGeom prst="rect">
                  <a:avLst/>
                </a:prstGeom>
                <a:noFill/>
                <a:ln w="9525">
                  <a:noFill/>
                  <a:miter lim="800000"/>
                  <a:headEnd/>
                  <a:tailEnd/>
                </a:ln>
                <a:effectLst/>
              </p:spPr>
              <p:txBody>
                <a:bodyPr/>
                <a:lstStyle/>
                <a:p>
                  <a:pPr algn="ctr"/>
                  <a:r>
                    <a:rPr lang="es-ES" sz="1600">
                      <a:cs typeface="Times New Roman" pitchFamily="18" charset="0"/>
                    </a:rPr>
                    <a:t>6</a:t>
                  </a:r>
                </a:p>
                <a:p>
                  <a:pPr algn="ctr" eaLnBrk="0" hangingPunct="0"/>
                  <a:endParaRPr lang="es-ES" sz="1600"/>
                </a:p>
              </p:txBody>
            </p:sp>
            <p:sp>
              <p:nvSpPr>
                <p:cNvPr id="13438" name="Rectangle 126"/>
                <p:cNvSpPr>
                  <a:spLocks noChangeArrowheads="1"/>
                </p:cNvSpPr>
                <p:nvPr/>
              </p:nvSpPr>
              <p:spPr bwMode="auto">
                <a:xfrm>
                  <a:off x="2620" y="3627"/>
                  <a:ext cx="874" cy="403"/>
                </a:xfrm>
                <a:prstGeom prst="rect">
                  <a:avLst/>
                </a:prstGeom>
                <a:noFill/>
                <a:ln w="7">
                  <a:solidFill>
                    <a:srgbClr val="A0A0A0"/>
                  </a:solidFill>
                  <a:miter lim="800000"/>
                  <a:headEnd/>
                  <a:tailEnd/>
                </a:ln>
                <a:effectLst/>
              </p:spPr>
              <p:txBody>
                <a:bodyPr/>
                <a:lstStyle/>
                <a:p>
                  <a:endParaRPr lang="es-MX"/>
                </a:p>
              </p:txBody>
            </p:sp>
          </p:grpSp>
          <p:grpSp>
            <p:nvGrpSpPr>
              <p:cNvPr id="13441" name="Group 129"/>
              <p:cNvGrpSpPr>
                <a:grpSpLocks/>
              </p:cNvGrpSpPr>
              <p:nvPr/>
            </p:nvGrpSpPr>
            <p:grpSpPr bwMode="auto">
              <a:xfrm>
                <a:off x="0" y="4030"/>
                <a:ext cx="409" cy="403"/>
                <a:chOff x="0" y="4030"/>
                <a:chExt cx="409" cy="403"/>
              </a:xfrm>
            </p:grpSpPr>
            <p:sp>
              <p:nvSpPr>
                <p:cNvPr id="13356" name="Rectangle 44"/>
                <p:cNvSpPr>
                  <a:spLocks noChangeArrowheads="1"/>
                </p:cNvSpPr>
                <p:nvPr/>
              </p:nvSpPr>
              <p:spPr bwMode="auto">
                <a:xfrm>
                  <a:off x="28" y="4030"/>
                  <a:ext cx="353" cy="403"/>
                </a:xfrm>
                <a:prstGeom prst="rect">
                  <a:avLst/>
                </a:prstGeom>
                <a:noFill/>
                <a:ln w="9525">
                  <a:noFill/>
                  <a:miter lim="800000"/>
                  <a:headEnd/>
                  <a:tailEnd/>
                </a:ln>
                <a:effectLst/>
              </p:spPr>
              <p:txBody>
                <a:bodyPr/>
                <a:lstStyle/>
                <a:p>
                  <a:pPr algn="just"/>
                  <a:r>
                    <a:rPr lang="es-ES" sz="1600">
                      <a:cs typeface="Times New Roman" pitchFamily="18" charset="0"/>
                    </a:rPr>
                    <a:t>10</a:t>
                  </a:r>
                </a:p>
                <a:p>
                  <a:pPr algn="just" eaLnBrk="0" hangingPunct="0"/>
                  <a:endParaRPr lang="es-ES" sz="1600"/>
                </a:p>
              </p:txBody>
            </p:sp>
            <p:sp>
              <p:nvSpPr>
                <p:cNvPr id="13440" name="Rectangle 128"/>
                <p:cNvSpPr>
                  <a:spLocks noChangeArrowheads="1"/>
                </p:cNvSpPr>
                <p:nvPr/>
              </p:nvSpPr>
              <p:spPr bwMode="auto">
                <a:xfrm>
                  <a:off x="0" y="4030"/>
                  <a:ext cx="409" cy="403"/>
                </a:xfrm>
                <a:prstGeom prst="rect">
                  <a:avLst/>
                </a:prstGeom>
                <a:noFill/>
                <a:ln w="7">
                  <a:solidFill>
                    <a:srgbClr val="A0A0A0"/>
                  </a:solidFill>
                  <a:miter lim="800000"/>
                  <a:headEnd/>
                  <a:tailEnd/>
                </a:ln>
                <a:effectLst/>
              </p:spPr>
              <p:txBody>
                <a:bodyPr/>
                <a:lstStyle/>
                <a:p>
                  <a:endParaRPr lang="es-MX"/>
                </a:p>
              </p:txBody>
            </p:sp>
          </p:grpSp>
          <p:grpSp>
            <p:nvGrpSpPr>
              <p:cNvPr id="13443" name="Group 131"/>
              <p:cNvGrpSpPr>
                <a:grpSpLocks/>
              </p:cNvGrpSpPr>
              <p:nvPr/>
            </p:nvGrpSpPr>
            <p:grpSpPr bwMode="auto">
              <a:xfrm>
                <a:off x="409" y="4030"/>
                <a:ext cx="908" cy="403"/>
                <a:chOff x="409" y="4030"/>
                <a:chExt cx="908" cy="403"/>
              </a:xfrm>
            </p:grpSpPr>
            <p:sp>
              <p:nvSpPr>
                <p:cNvPr id="13357" name="Rectangle 45"/>
                <p:cNvSpPr>
                  <a:spLocks noChangeArrowheads="1"/>
                </p:cNvSpPr>
                <p:nvPr/>
              </p:nvSpPr>
              <p:spPr bwMode="auto">
                <a:xfrm>
                  <a:off x="437" y="4030"/>
                  <a:ext cx="852" cy="403"/>
                </a:xfrm>
                <a:prstGeom prst="rect">
                  <a:avLst/>
                </a:prstGeom>
                <a:noFill/>
                <a:ln w="9525">
                  <a:noFill/>
                  <a:miter lim="800000"/>
                  <a:headEnd/>
                  <a:tailEnd/>
                </a:ln>
                <a:effectLst/>
              </p:spPr>
              <p:txBody>
                <a:bodyPr/>
                <a:lstStyle/>
                <a:p>
                  <a:pPr algn="ctr"/>
                  <a:r>
                    <a:rPr lang="es-ES" sz="1600" dirty="0">
                      <a:cs typeface="Times New Roman" pitchFamily="18" charset="0"/>
                    </a:rPr>
                    <a:t>86 - 92</a:t>
                  </a:r>
                </a:p>
                <a:p>
                  <a:pPr algn="ctr" eaLnBrk="0" hangingPunct="0"/>
                  <a:endParaRPr lang="es-ES" sz="1600" dirty="0"/>
                </a:p>
              </p:txBody>
            </p:sp>
            <p:sp>
              <p:nvSpPr>
                <p:cNvPr id="13442" name="Rectangle 130"/>
                <p:cNvSpPr>
                  <a:spLocks noChangeArrowheads="1"/>
                </p:cNvSpPr>
                <p:nvPr/>
              </p:nvSpPr>
              <p:spPr bwMode="auto">
                <a:xfrm>
                  <a:off x="409" y="4030"/>
                  <a:ext cx="908" cy="403"/>
                </a:xfrm>
                <a:prstGeom prst="rect">
                  <a:avLst/>
                </a:prstGeom>
                <a:noFill/>
                <a:ln w="7">
                  <a:solidFill>
                    <a:srgbClr val="A0A0A0"/>
                  </a:solidFill>
                  <a:miter lim="800000"/>
                  <a:headEnd/>
                  <a:tailEnd/>
                </a:ln>
                <a:effectLst/>
              </p:spPr>
              <p:txBody>
                <a:bodyPr/>
                <a:lstStyle/>
                <a:p>
                  <a:endParaRPr lang="es-MX"/>
                </a:p>
              </p:txBody>
            </p:sp>
          </p:grpSp>
          <p:grpSp>
            <p:nvGrpSpPr>
              <p:cNvPr id="13445" name="Group 133"/>
              <p:cNvGrpSpPr>
                <a:grpSpLocks/>
              </p:cNvGrpSpPr>
              <p:nvPr/>
            </p:nvGrpSpPr>
            <p:grpSpPr bwMode="auto">
              <a:xfrm>
                <a:off x="1317" y="4030"/>
                <a:ext cx="1303" cy="403"/>
                <a:chOff x="1317" y="4030"/>
                <a:chExt cx="1303" cy="403"/>
              </a:xfrm>
            </p:grpSpPr>
            <p:sp>
              <p:nvSpPr>
                <p:cNvPr id="13358" name="Rectangle 46"/>
                <p:cNvSpPr>
                  <a:spLocks noChangeArrowheads="1"/>
                </p:cNvSpPr>
                <p:nvPr/>
              </p:nvSpPr>
              <p:spPr bwMode="auto">
                <a:xfrm>
                  <a:off x="1345" y="4030"/>
                  <a:ext cx="1247" cy="403"/>
                </a:xfrm>
                <a:prstGeom prst="rect">
                  <a:avLst/>
                </a:prstGeom>
                <a:noFill/>
                <a:ln w="9525">
                  <a:noFill/>
                  <a:miter lim="800000"/>
                  <a:headEnd/>
                  <a:tailEnd/>
                </a:ln>
                <a:effectLst/>
              </p:spPr>
              <p:txBody>
                <a:bodyPr/>
                <a:lstStyle/>
                <a:p>
                  <a:pPr algn="just"/>
                  <a:r>
                    <a:rPr lang="es-ES" sz="1200">
                      <a:cs typeface="Times New Roman" pitchFamily="18" charset="0"/>
                    </a:rPr>
                    <a:t>//// ////</a:t>
                  </a:r>
                </a:p>
                <a:p>
                  <a:pPr algn="just" eaLnBrk="0" hangingPunct="0"/>
                  <a:endParaRPr lang="es-ES"/>
                </a:p>
              </p:txBody>
            </p:sp>
            <p:sp>
              <p:nvSpPr>
                <p:cNvPr id="13444" name="Rectangle 132"/>
                <p:cNvSpPr>
                  <a:spLocks noChangeArrowheads="1"/>
                </p:cNvSpPr>
                <p:nvPr/>
              </p:nvSpPr>
              <p:spPr bwMode="auto">
                <a:xfrm>
                  <a:off x="1317" y="4030"/>
                  <a:ext cx="1303" cy="403"/>
                </a:xfrm>
                <a:prstGeom prst="rect">
                  <a:avLst/>
                </a:prstGeom>
                <a:noFill/>
                <a:ln w="7">
                  <a:solidFill>
                    <a:srgbClr val="A0A0A0"/>
                  </a:solidFill>
                  <a:miter lim="800000"/>
                  <a:headEnd/>
                  <a:tailEnd/>
                </a:ln>
                <a:effectLst/>
              </p:spPr>
              <p:txBody>
                <a:bodyPr/>
                <a:lstStyle/>
                <a:p>
                  <a:endParaRPr lang="es-MX"/>
                </a:p>
              </p:txBody>
            </p:sp>
          </p:grpSp>
          <p:grpSp>
            <p:nvGrpSpPr>
              <p:cNvPr id="13447" name="Group 135"/>
              <p:cNvGrpSpPr>
                <a:grpSpLocks/>
              </p:cNvGrpSpPr>
              <p:nvPr/>
            </p:nvGrpSpPr>
            <p:grpSpPr bwMode="auto">
              <a:xfrm>
                <a:off x="2620" y="4030"/>
                <a:ext cx="874" cy="403"/>
                <a:chOff x="2620" y="4030"/>
                <a:chExt cx="874" cy="403"/>
              </a:xfrm>
            </p:grpSpPr>
            <p:sp>
              <p:nvSpPr>
                <p:cNvPr id="13359" name="Rectangle 47"/>
                <p:cNvSpPr>
                  <a:spLocks noChangeArrowheads="1"/>
                </p:cNvSpPr>
                <p:nvPr/>
              </p:nvSpPr>
              <p:spPr bwMode="auto">
                <a:xfrm>
                  <a:off x="2648" y="4030"/>
                  <a:ext cx="818" cy="403"/>
                </a:xfrm>
                <a:prstGeom prst="rect">
                  <a:avLst/>
                </a:prstGeom>
                <a:noFill/>
                <a:ln w="9525">
                  <a:noFill/>
                  <a:miter lim="800000"/>
                  <a:headEnd/>
                  <a:tailEnd/>
                </a:ln>
                <a:effectLst/>
              </p:spPr>
              <p:txBody>
                <a:bodyPr/>
                <a:lstStyle/>
                <a:p>
                  <a:pPr algn="ctr"/>
                  <a:r>
                    <a:rPr lang="es-ES" sz="1600">
                      <a:cs typeface="Times New Roman" pitchFamily="18" charset="0"/>
                    </a:rPr>
                    <a:t>9</a:t>
                  </a:r>
                </a:p>
                <a:p>
                  <a:pPr algn="ctr" eaLnBrk="0" hangingPunct="0"/>
                  <a:endParaRPr lang="es-ES" sz="1600"/>
                </a:p>
              </p:txBody>
            </p:sp>
            <p:sp>
              <p:nvSpPr>
                <p:cNvPr id="13446" name="Rectangle 134"/>
                <p:cNvSpPr>
                  <a:spLocks noChangeArrowheads="1"/>
                </p:cNvSpPr>
                <p:nvPr/>
              </p:nvSpPr>
              <p:spPr bwMode="auto">
                <a:xfrm>
                  <a:off x="2620" y="4030"/>
                  <a:ext cx="874" cy="403"/>
                </a:xfrm>
                <a:prstGeom prst="rect">
                  <a:avLst/>
                </a:prstGeom>
                <a:noFill/>
                <a:ln w="7">
                  <a:solidFill>
                    <a:srgbClr val="A0A0A0"/>
                  </a:solidFill>
                  <a:miter lim="800000"/>
                  <a:headEnd/>
                  <a:tailEnd/>
                </a:ln>
                <a:effectLst/>
              </p:spPr>
              <p:txBody>
                <a:bodyPr/>
                <a:lstStyle/>
                <a:p>
                  <a:endParaRPr lang="es-MX"/>
                </a:p>
              </p:txBody>
            </p:sp>
          </p:grpSp>
        </p:grpSp>
        <p:sp>
          <p:nvSpPr>
            <p:cNvPr id="13449" name="Rectangle 137"/>
            <p:cNvSpPr>
              <a:spLocks noChangeArrowheads="1"/>
            </p:cNvSpPr>
            <p:nvPr/>
          </p:nvSpPr>
          <p:spPr bwMode="auto">
            <a:xfrm>
              <a:off x="-3" y="-3"/>
              <a:ext cx="3500" cy="4439"/>
            </a:xfrm>
            <a:prstGeom prst="rect">
              <a:avLst/>
            </a:prstGeom>
            <a:noFill/>
            <a:ln w="11112">
              <a:solidFill>
                <a:srgbClr val="A0A0A0"/>
              </a:solidFill>
              <a:miter lim="800000"/>
              <a:headEnd/>
              <a:tailEnd/>
            </a:ln>
            <a:effectLst/>
          </p:spPr>
          <p:txBody>
            <a:bodyPr/>
            <a:lstStyle/>
            <a:p>
              <a:endParaRPr lang="es-MX"/>
            </a:p>
          </p:txBody>
        </p:sp>
      </p:gr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3"/>
          <p:cNvSpPr>
            <a:spLocks noGrp="1" noChangeArrowheads="1"/>
          </p:cNvSpPr>
          <p:nvPr>
            <p:ph idx="1"/>
          </p:nvPr>
        </p:nvSpPr>
        <p:spPr>
          <a:xfrm>
            <a:off x="395536" y="1052736"/>
            <a:ext cx="7488832" cy="5181600"/>
          </a:xfrm>
        </p:spPr>
        <p:txBody>
          <a:bodyPr>
            <a:normAutofit fontScale="92500" lnSpcReduction="20000"/>
          </a:bodyPr>
          <a:lstStyle/>
          <a:p>
            <a:pPr marL="609600" indent="-609600" algn="just">
              <a:lnSpc>
                <a:spcPct val="90000"/>
              </a:lnSpc>
              <a:buFontTx/>
              <a:buNone/>
            </a:pPr>
            <a:r>
              <a:rPr lang="es-ES" sz="2800" b="1" dirty="0">
                <a:cs typeface="Times New Roman" pitchFamily="18" charset="0"/>
              </a:rPr>
              <a:t>Limites reales de clase:  </a:t>
            </a:r>
            <a:r>
              <a:rPr lang="es-ES" sz="2800" dirty="0">
                <a:cs typeface="Times New Roman" pitchFamily="18" charset="0"/>
              </a:rPr>
              <a:t>Son valores que evitan huecos entre un intervalo y el siguiente. Ya que sus valores se obtienen como el punto medio del limite superior y el límite inferior del siguiente intervalo, resultando que el límite real superior de un intervalo es igual al límite real inferior del intervalo siguiente</a:t>
            </a:r>
            <a:r>
              <a:rPr lang="es-ES" sz="2800" dirty="0" smtClean="0">
                <a:cs typeface="Times New Roman" pitchFamily="18" charset="0"/>
              </a:rPr>
              <a:t>.</a:t>
            </a:r>
          </a:p>
          <a:p>
            <a:pPr marL="609600" indent="-609600" algn="just">
              <a:lnSpc>
                <a:spcPct val="90000"/>
              </a:lnSpc>
              <a:buFontTx/>
              <a:buNone/>
            </a:pPr>
            <a:endParaRPr lang="es-ES" sz="2800" dirty="0">
              <a:cs typeface="Times New Roman" pitchFamily="18" charset="0"/>
            </a:endParaRPr>
          </a:p>
          <a:p>
            <a:pPr marL="609600" indent="-609600" algn="just">
              <a:lnSpc>
                <a:spcPct val="90000"/>
              </a:lnSpc>
              <a:buFontTx/>
              <a:buNone/>
            </a:pPr>
            <a:r>
              <a:rPr lang="es-ES" sz="2800" dirty="0">
                <a:cs typeface="Times New Roman" pitchFamily="18" charset="0"/>
              </a:rPr>
              <a:t> </a:t>
            </a:r>
            <a:r>
              <a:rPr lang="es-ES" sz="2800" dirty="0" smtClean="0">
                <a:cs typeface="Times New Roman" pitchFamily="18" charset="0"/>
              </a:rPr>
              <a:t>A) </a:t>
            </a:r>
            <a:r>
              <a:rPr lang="es-ES" sz="2800" dirty="0">
                <a:cs typeface="Times New Roman" pitchFamily="18" charset="0"/>
              </a:rPr>
              <a:t>Para el limite real inferior se determina restando la mitad de la variación al límite inferior.</a:t>
            </a:r>
          </a:p>
          <a:p>
            <a:pPr marL="609600" indent="-609600" algn="ctr">
              <a:lnSpc>
                <a:spcPct val="90000"/>
              </a:lnSpc>
              <a:buFontTx/>
              <a:buNone/>
            </a:pPr>
            <a:r>
              <a:rPr lang="es-ES" sz="2800" dirty="0">
                <a:cs typeface="Times New Roman" pitchFamily="18" charset="0"/>
              </a:rPr>
              <a:t>23 - </a:t>
            </a:r>
            <a:r>
              <a:rPr lang="es-MX" sz="2800" dirty="0">
                <a:cs typeface="Times New Roman" pitchFamily="18" charset="0"/>
              </a:rPr>
              <a:t>0</a:t>
            </a:r>
            <a:r>
              <a:rPr lang="es-ES" sz="2800" dirty="0">
                <a:cs typeface="Times New Roman" pitchFamily="18" charset="0"/>
              </a:rPr>
              <a:t>.5 = 22.5</a:t>
            </a:r>
          </a:p>
          <a:p>
            <a:pPr marL="609600" indent="-609600" algn="just">
              <a:lnSpc>
                <a:spcPct val="90000"/>
              </a:lnSpc>
              <a:buFontTx/>
              <a:buNone/>
            </a:pPr>
            <a:r>
              <a:rPr lang="es-ES" sz="2800" dirty="0" smtClean="0">
                <a:cs typeface="Times New Roman" pitchFamily="18" charset="0"/>
              </a:rPr>
              <a:t>B) </a:t>
            </a:r>
            <a:r>
              <a:rPr lang="es-ES" sz="2800" dirty="0">
                <a:cs typeface="Times New Roman" pitchFamily="18" charset="0"/>
              </a:rPr>
              <a:t>Para el límite real superior se le suma la mitad de la variación.</a:t>
            </a:r>
          </a:p>
          <a:p>
            <a:pPr marL="609600" indent="-609600" algn="ctr">
              <a:lnSpc>
                <a:spcPct val="90000"/>
              </a:lnSpc>
              <a:buFontTx/>
              <a:buNone/>
            </a:pPr>
            <a:r>
              <a:rPr lang="es-ES" sz="2800" dirty="0">
                <a:cs typeface="Times New Roman" pitchFamily="18" charset="0"/>
              </a:rPr>
              <a:t>29 +</a:t>
            </a:r>
            <a:r>
              <a:rPr lang="es-MX" sz="2800" dirty="0">
                <a:cs typeface="Times New Roman" pitchFamily="18" charset="0"/>
              </a:rPr>
              <a:t>0</a:t>
            </a:r>
            <a:r>
              <a:rPr lang="es-ES" sz="2800" dirty="0">
                <a:cs typeface="Times New Roman" pitchFamily="18" charset="0"/>
              </a:rPr>
              <a:t>.5 = 29.5</a:t>
            </a:r>
          </a:p>
          <a:p>
            <a:pPr marL="609600" indent="-609600" algn="just">
              <a:lnSpc>
                <a:spcPct val="90000"/>
              </a:lnSpc>
              <a:buFontTx/>
              <a:buNone/>
            </a:pPr>
            <a:endParaRPr lang="es-ES" sz="2800" dirty="0">
              <a:cs typeface="Times New Roman"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p:cNvSpPr>
            <a:spLocks noGrp="1" noChangeArrowheads="1"/>
          </p:cNvSpPr>
          <p:nvPr>
            <p:ph idx="1"/>
          </p:nvPr>
        </p:nvSpPr>
        <p:spPr>
          <a:xfrm>
            <a:off x="611560" y="313881"/>
            <a:ext cx="7075516" cy="609600"/>
          </a:xfrm>
        </p:spPr>
        <p:txBody>
          <a:bodyPr/>
          <a:lstStyle/>
          <a:p>
            <a:pPr marL="609600" indent="-609600" algn="just">
              <a:buFontTx/>
              <a:buNone/>
            </a:pPr>
            <a:r>
              <a:rPr lang="es-MX" sz="2800" b="1" dirty="0">
                <a:cs typeface="Times New Roman" pitchFamily="18" charset="0"/>
              </a:rPr>
              <a:t>Ejemplo:</a:t>
            </a:r>
            <a:endParaRPr lang="es-ES" sz="2800" dirty="0">
              <a:cs typeface="Times New Roman" pitchFamily="18" charset="0"/>
            </a:endParaRPr>
          </a:p>
          <a:p>
            <a:pPr marL="609600" indent="-609600" algn="just">
              <a:buFontTx/>
              <a:buNone/>
            </a:pPr>
            <a:endParaRPr lang="es-ES" dirty="0">
              <a:cs typeface="Times New Roman" pitchFamily="18" charset="0"/>
            </a:endParaRPr>
          </a:p>
        </p:txBody>
      </p:sp>
      <p:grpSp>
        <p:nvGrpSpPr>
          <p:cNvPr id="40008" name="Group 72"/>
          <p:cNvGrpSpPr>
            <a:grpSpLocks/>
          </p:cNvGrpSpPr>
          <p:nvPr/>
        </p:nvGrpSpPr>
        <p:grpSpPr bwMode="auto">
          <a:xfrm>
            <a:off x="1639690" y="1340768"/>
            <a:ext cx="6072894" cy="4695800"/>
            <a:chOff x="-3" y="-3"/>
            <a:chExt cx="1918" cy="4439"/>
          </a:xfrm>
        </p:grpSpPr>
        <p:grpSp>
          <p:nvGrpSpPr>
            <p:cNvPr id="40006" name="Group 70"/>
            <p:cNvGrpSpPr>
              <a:grpSpLocks/>
            </p:cNvGrpSpPr>
            <p:nvPr/>
          </p:nvGrpSpPr>
          <p:grpSpPr bwMode="auto">
            <a:xfrm>
              <a:off x="0" y="0"/>
              <a:ext cx="1912" cy="4433"/>
              <a:chOff x="0" y="0"/>
              <a:chExt cx="1912" cy="4433"/>
            </a:xfrm>
          </p:grpSpPr>
          <p:grpSp>
            <p:nvGrpSpPr>
              <p:cNvPr id="39963" name="Group 27"/>
              <p:cNvGrpSpPr>
                <a:grpSpLocks/>
              </p:cNvGrpSpPr>
              <p:nvPr/>
            </p:nvGrpSpPr>
            <p:grpSpPr bwMode="auto">
              <a:xfrm>
                <a:off x="0" y="0"/>
                <a:ext cx="956" cy="403"/>
                <a:chOff x="0" y="0"/>
                <a:chExt cx="956" cy="403"/>
              </a:xfrm>
            </p:grpSpPr>
            <p:sp>
              <p:nvSpPr>
                <p:cNvPr id="39940" name="Rectangle 4"/>
                <p:cNvSpPr>
                  <a:spLocks noChangeArrowheads="1"/>
                </p:cNvSpPr>
                <p:nvPr/>
              </p:nvSpPr>
              <p:spPr bwMode="auto">
                <a:xfrm>
                  <a:off x="28" y="0"/>
                  <a:ext cx="900" cy="403"/>
                </a:xfrm>
                <a:prstGeom prst="rect">
                  <a:avLst/>
                </a:prstGeom>
                <a:noFill/>
                <a:ln w="9525">
                  <a:noFill/>
                  <a:miter lim="800000"/>
                  <a:headEnd/>
                  <a:tailEnd/>
                </a:ln>
                <a:effectLst/>
              </p:spPr>
              <p:txBody>
                <a:bodyPr/>
                <a:lstStyle/>
                <a:p>
                  <a:pPr algn="ctr"/>
                  <a:r>
                    <a:rPr lang="es-ES" sz="1600" dirty="0">
                      <a:cs typeface="Times New Roman" pitchFamily="18" charset="0"/>
                    </a:rPr>
                    <a:t>Limite de clase</a:t>
                  </a:r>
                </a:p>
                <a:p>
                  <a:pPr algn="ctr" eaLnBrk="0" hangingPunct="0"/>
                  <a:endParaRPr lang="es-ES" sz="1600" dirty="0"/>
                </a:p>
              </p:txBody>
            </p:sp>
            <p:sp>
              <p:nvSpPr>
                <p:cNvPr id="39962" name="Rectangle 26"/>
                <p:cNvSpPr>
                  <a:spLocks noChangeArrowheads="1"/>
                </p:cNvSpPr>
                <p:nvPr/>
              </p:nvSpPr>
              <p:spPr bwMode="auto">
                <a:xfrm>
                  <a:off x="0" y="0"/>
                  <a:ext cx="956" cy="403"/>
                </a:xfrm>
                <a:prstGeom prst="rect">
                  <a:avLst/>
                </a:prstGeom>
                <a:noFill/>
                <a:ln w="7">
                  <a:solidFill>
                    <a:srgbClr val="A0A0A0"/>
                  </a:solidFill>
                  <a:miter lim="800000"/>
                  <a:headEnd/>
                  <a:tailEnd/>
                </a:ln>
                <a:effectLst/>
              </p:spPr>
              <p:txBody>
                <a:bodyPr/>
                <a:lstStyle/>
                <a:p>
                  <a:endParaRPr lang="es-MX"/>
                </a:p>
              </p:txBody>
            </p:sp>
          </p:grpSp>
          <p:grpSp>
            <p:nvGrpSpPr>
              <p:cNvPr id="39965" name="Group 29"/>
              <p:cNvGrpSpPr>
                <a:grpSpLocks/>
              </p:cNvGrpSpPr>
              <p:nvPr/>
            </p:nvGrpSpPr>
            <p:grpSpPr bwMode="auto">
              <a:xfrm>
                <a:off x="956" y="0"/>
                <a:ext cx="956" cy="403"/>
                <a:chOff x="956" y="0"/>
                <a:chExt cx="956" cy="403"/>
              </a:xfrm>
            </p:grpSpPr>
            <p:sp>
              <p:nvSpPr>
                <p:cNvPr id="39941" name="Rectangle 5"/>
                <p:cNvSpPr>
                  <a:spLocks noChangeArrowheads="1"/>
                </p:cNvSpPr>
                <p:nvPr/>
              </p:nvSpPr>
              <p:spPr bwMode="auto">
                <a:xfrm>
                  <a:off x="984" y="0"/>
                  <a:ext cx="900" cy="403"/>
                </a:xfrm>
                <a:prstGeom prst="rect">
                  <a:avLst/>
                </a:prstGeom>
                <a:noFill/>
                <a:ln w="9525">
                  <a:noFill/>
                  <a:miter lim="800000"/>
                  <a:headEnd/>
                  <a:tailEnd/>
                </a:ln>
                <a:effectLst/>
              </p:spPr>
              <p:txBody>
                <a:bodyPr/>
                <a:lstStyle/>
                <a:p>
                  <a:pPr algn="ctr"/>
                  <a:r>
                    <a:rPr lang="es-ES" sz="1600" dirty="0">
                      <a:cs typeface="Times New Roman" pitchFamily="18" charset="0"/>
                    </a:rPr>
                    <a:t>Limite real de clase </a:t>
                  </a:r>
                </a:p>
                <a:p>
                  <a:pPr algn="ctr" eaLnBrk="0" hangingPunct="0"/>
                  <a:endParaRPr lang="es-ES" sz="1600" dirty="0"/>
                </a:p>
              </p:txBody>
            </p:sp>
            <p:sp>
              <p:nvSpPr>
                <p:cNvPr id="39964" name="Rectangle 28"/>
                <p:cNvSpPr>
                  <a:spLocks noChangeArrowheads="1"/>
                </p:cNvSpPr>
                <p:nvPr/>
              </p:nvSpPr>
              <p:spPr bwMode="auto">
                <a:xfrm>
                  <a:off x="956" y="0"/>
                  <a:ext cx="956" cy="403"/>
                </a:xfrm>
                <a:prstGeom prst="rect">
                  <a:avLst/>
                </a:prstGeom>
                <a:noFill/>
                <a:ln w="7">
                  <a:solidFill>
                    <a:srgbClr val="A0A0A0"/>
                  </a:solidFill>
                  <a:miter lim="800000"/>
                  <a:headEnd/>
                  <a:tailEnd/>
                </a:ln>
                <a:effectLst/>
              </p:spPr>
              <p:txBody>
                <a:bodyPr/>
                <a:lstStyle/>
                <a:p>
                  <a:endParaRPr lang="es-MX"/>
                </a:p>
              </p:txBody>
            </p:sp>
          </p:grpSp>
          <p:grpSp>
            <p:nvGrpSpPr>
              <p:cNvPr id="39967" name="Group 31"/>
              <p:cNvGrpSpPr>
                <a:grpSpLocks/>
              </p:cNvGrpSpPr>
              <p:nvPr/>
            </p:nvGrpSpPr>
            <p:grpSpPr bwMode="auto">
              <a:xfrm>
                <a:off x="0" y="403"/>
                <a:ext cx="956" cy="403"/>
                <a:chOff x="0" y="403"/>
                <a:chExt cx="956" cy="403"/>
              </a:xfrm>
            </p:grpSpPr>
            <p:sp>
              <p:nvSpPr>
                <p:cNvPr id="39942" name="Rectangle 6"/>
                <p:cNvSpPr>
                  <a:spLocks noChangeArrowheads="1"/>
                </p:cNvSpPr>
                <p:nvPr/>
              </p:nvSpPr>
              <p:spPr bwMode="auto">
                <a:xfrm>
                  <a:off x="28" y="403"/>
                  <a:ext cx="900" cy="403"/>
                </a:xfrm>
                <a:prstGeom prst="rect">
                  <a:avLst/>
                </a:prstGeom>
                <a:noFill/>
                <a:ln w="9525">
                  <a:noFill/>
                  <a:miter lim="800000"/>
                  <a:headEnd/>
                  <a:tailEnd/>
                </a:ln>
                <a:effectLst/>
              </p:spPr>
              <p:txBody>
                <a:bodyPr/>
                <a:lstStyle/>
                <a:p>
                  <a:pPr algn="ctr"/>
                  <a:r>
                    <a:rPr lang="es-ES" sz="1600" dirty="0">
                      <a:cs typeface="Times New Roman" pitchFamily="18" charset="0"/>
                    </a:rPr>
                    <a:t>23 –29</a:t>
                  </a:r>
                </a:p>
                <a:p>
                  <a:pPr algn="ctr" eaLnBrk="0" hangingPunct="0"/>
                  <a:endParaRPr lang="es-ES" sz="1600" dirty="0"/>
                </a:p>
              </p:txBody>
            </p:sp>
            <p:sp>
              <p:nvSpPr>
                <p:cNvPr id="39966" name="Rectangle 30"/>
                <p:cNvSpPr>
                  <a:spLocks noChangeArrowheads="1"/>
                </p:cNvSpPr>
                <p:nvPr/>
              </p:nvSpPr>
              <p:spPr bwMode="auto">
                <a:xfrm>
                  <a:off x="0" y="403"/>
                  <a:ext cx="956" cy="403"/>
                </a:xfrm>
                <a:prstGeom prst="rect">
                  <a:avLst/>
                </a:prstGeom>
                <a:noFill/>
                <a:ln w="7">
                  <a:solidFill>
                    <a:srgbClr val="A0A0A0"/>
                  </a:solidFill>
                  <a:miter lim="800000"/>
                  <a:headEnd/>
                  <a:tailEnd/>
                </a:ln>
                <a:effectLst/>
              </p:spPr>
              <p:txBody>
                <a:bodyPr/>
                <a:lstStyle/>
                <a:p>
                  <a:endParaRPr lang="es-MX"/>
                </a:p>
              </p:txBody>
            </p:sp>
          </p:grpSp>
          <p:grpSp>
            <p:nvGrpSpPr>
              <p:cNvPr id="39969" name="Group 33"/>
              <p:cNvGrpSpPr>
                <a:grpSpLocks/>
              </p:cNvGrpSpPr>
              <p:nvPr/>
            </p:nvGrpSpPr>
            <p:grpSpPr bwMode="auto">
              <a:xfrm>
                <a:off x="956" y="403"/>
                <a:ext cx="956" cy="403"/>
                <a:chOff x="956" y="403"/>
                <a:chExt cx="956" cy="403"/>
              </a:xfrm>
            </p:grpSpPr>
            <p:sp>
              <p:nvSpPr>
                <p:cNvPr id="39943" name="Rectangle 7"/>
                <p:cNvSpPr>
                  <a:spLocks noChangeArrowheads="1"/>
                </p:cNvSpPr>
                <p:nvPr/>
              </p:nvSpPr>
              <p:spPr bwMode="auto">
                <a:xfrm>
                  <a:off x="984" y="403"/>
                  <a:ext cx="900" cy="403"/>
                </a:xfrm>
                <a:prstGeom prst="rect">
                  <a:avLst/>
                </a:prstGeom>
                <a:noFill/>
                <a:ln w="9525">
                  <a:noFill/>
                  <a:miter lim="800000"/>
                  <a:headEnd/>
                  <a:tailEnd/>
                </a:ln>
                <a:effectLst/>
              </p:spPr>
              <p:txBody>
                <a:bodyPr/>
                <a:lstStyle/>
                <a:p>
                  <a:pPr algn="ctr"/>
                  <a:r>
                    <a:rPr lang="es-ES" sz="1600">
                      <a:cs typeface="Times New Roman" pitchFamily="18" charset="0"/>
                    </a:rPr>
                    <a:t>22.5 -  29.5</a:t>
                  </a:r>
                </a:p>
                <a:p>
                  <a:pPr algn="ctr" eaLnBrk="0" hangingPunct="0"/>
                  <a:endParaRPr lang="es-ES" sz="1600"/>
                </a:p>
              </p:txBody>
            </p:sp>
            <p:sp>
              <p:nvSpPr>
                <p:cNvPr id="39968" name="Rectangle 32"/>
                <p:cNvSpPr>
                  <a:spLocks noChangeArrowheads="1"/>
                </p:cNvSpPr>
                <p:nvPr/>
              </p:nvSpPr>
              <p:spPr bwMode="auto">
                <a:xfrm>
                  <a:off x="956" y="403"/>
                  <a:ext cx="956" cy="403"/>
                </a:xfrm>
                <a:prstGeom prst="rect">
                  <a:avLst/>
                </a:prstGeom>
                <a:noFill/>
                <a:ln w="7">
                  <a:solidFill>
                    <a:srgbClr val="A0A0A0"/>
                  </a:solidFill>
                  <a:miter lim="800000"/>
                  <a:headEnd/>
                  <a:tailEnd/>
                </a:ln>
                <a:effectLst/>
              </p:spPr>
              <p:txBody>
                <a:bodyPr/>
                <a:lstStyle/>
                <a:p>
                  <a:endParaRPr lang="es-MX"/>
                </a:p>
              </p:txBody>
            </p:sp>
          </p:grpSp>
          <p:grpSp>
            <p:nvGrpSpPr>
              <p:cNvPr id="39971" name="Group 35"/>
              <p:cNvGrpSpPr>
                <a:grpSpLocks/>
              </p:cNvGrpSpPr>
              <p:nvPr/>
            </p:nvGrpSpPr>
            <p:grpSpPr bwMode="auto">
              <a:xfrm>
                <a:off x="0" y="806"/>
                <a:ext cx="956" cy="403"/>
                <a:chOff x="0" y="806"/>
                <a:chExt cx="956" cy="403"/>
              </a:xfrm>
            </p:grpSpPr>
            <p:sp>
              <p:nvSpPr>
                <p:cNvPr id="39944" name="Rectangle 8"/>
                <p:cNvSpPr>
                  <a:spLocks noChangeArrowheads="1"/>
                </p:cNvSpPr>
                <p:nvPr/>
              </p:nvSpPr>
              <p:spPr bwMode="auto">
                <a:xfrm>
                  <a:off x="28" y="806"/>
                  <a:ext cx="900" cy="403"/>
                </a:xfrm>
                <a:prstGeom prst="rect">
                  <a:avLst/>
                </a:prstGeom>
                <a:noFill/>
                <a:ln w="9525">
                  <a:noFill/>
                  <a:miter lim="800000"/>
                  <a:headEnd/>
                  <a:tailEnd/>
                </a:ln>
                <a:effectLst/>
              </p:spPr>
              <p:txBody>
                <a:bodyPr/>
                <a:lstStyle/>
                <a:p>
                  <a:pPr algn="ctr"/>
                  <a:r>
                    <a:rPr lang="es-ES" sz="1600" dirty="0">
                      <a:cs typeface="Times New Roman" pitchFamily="18" charset="0"/>
                    </a:rPr>
                    <a:t>30 – 36</a:t>
                  </a:r>
                </a:p>
                <a:p>
                  <a:pPr algn="ctr" eaLnBrk="0" hangingPunct="0"/>
                  <a:endParaRPr lang="es-ES" sz="1600" dirty="0"/>
                </a:p>
              </p:txBody>
            </p:sp>
            <p:sp>
              <p:nvSpPr>
                <p:cNvPr id="39970" name="Rectangle 34"/>
                <p:cNvSpPr>
                  <a:spLocks noChangeArrowheads="1"/>
                </p:cNvSpPr>
                <p:nvPr/>
              </p:nvSpPr>
              <p:spPr bwMode="auto">
                <a:xfrm>
                  <a:off x="0" y="806"/>
                  <a:ext cx="956" cy="403"/>
                </a:xfrm>
                <a:prstGeom prst="rect">
                  <a:avLst/>
                </a:prstGeom>
                <a:noFill/>
                <a:ln w="7">
                  <a:solidFill>
                    <a:srgbClr val="A0A0A0"/>
                  </a:solidFill>
                  <a:miter lim="800000"/>
                  <a:headEnd/>
                  <a:tailEnd/>
                </a:ln>
                <a:effectLst/>
              </p:spPr>
              <p:txBody>
                <a:bodyPr/>
                <a:lstStyle/>
                <a:p>
                  <a:endParaRPr lang="es-MX"/>
                </a:p>
              </p:txBody>
            </p:sp>
          </p:grpSp>
          <p:grpSp>
            <p:nvGrpSpPr>
              <p:cNvPr id="39973" name="Group 37"/>
              <p:cNvGrpSpPr>
                <a:grpSpLocks/>
              </p:cNvGrpSpPr>
              <p:nvPr/>
            </p:nvGrpSpPr>
            <p:grpSpPr bwMode="auto">
              <a:xfrm>
                <a:off x="956" y="806"/>
                <a:ext cx="956" cy="403"/>
                <a:chOff x="956" y="806"/>
                <a:chExt cx="956" cy="403"/>
              </a:xfrm>
            </p:grpSpPr>
            <p:sp>
              <p:nvSpPr>
                <p:cNvPr id="39945" name="Rectangle 9"/>
                <p:cNvSpPr>
                  <a:spLocks noChangeArrowheads="1"/>
                </p:cNvSpPr>
                <p:nvPr/>
              </p:nvSpPr>
              <p:spPr bwMode="auto">
                <a:xfrm>
                  <a:off x="984" y="806"/>
                  <a:ext cx="900" cy="403"/>
                </a:xfrm>
                <a:prstGeom prst="rect">
                  <a:avLst/>
                </a:prstGeom>
                <a:noFill/>
                <a:ln w="9525">
                  <a:noFill/>
                  <a:miter lim="800000"/>
                  <a:headEnd/>
                  <a:tailEnd/>
                </a:ln>
                <a:effectLst/>
              </p:spPr>
              <p:txBody>
                <a:bodyPr/>
                <a:lstStyle/>
                <a:p>
                  <a:pPr algn="ctr"/>
                  <a:r>
                    <a:rPr lang="es-ES" sz="1600">
                      <a:cs typeface="Times New Roman" pitchFamily="18" charset="0"/>
                    </a:rPr>
                    <a:t>29.5 -  36.5</a:t>
                  </a:r>
                </a:p>
                <a:p>
                  <a:pPr algn="ctr" eaLnBrk="0" hangingPunct="0"/>
                  <a:endParaRPr lang="es-ES" sz="1600"/>
                </a:p>
              </p:txBody>
            </p:sp>
            <p:sp>
              <p:nvSpPr>
                <p:cNvPr id="39972" name="Rectangle 36"/>
                <p:cNvSpPr>
                  <a:spLocks noChangeArrowheads="1"/>
                </p:cNvSpPr>
                <p:nvPr/>
              </p:nvSpPr>
              <p:spPr bwMode="auto">
                <a:xfrm>
                  <a:off x="956" y="806"/>
                  <a:ext cx="956" cy="403"/>
                </a:xfrm>
                <a:prstGeom prst="rect">
                  <a:avLst/>
                </a:prstGeom>
                <a:noFill/>
                <a:ln w="7">
                  <a:solidFill>
                    <a:srgbClr val="A0A0A0"/>
                  </a:solidFill>
                  <a:miter lim="800000"/>
                  <a:headEnd/>
                  <a:tailEnd/>
                </a:ln>
                <a:effectLst/>
              </p:spPr>
              <p:txBody>
                <a:bodyPr/>
                <a:lstStyle/>
                <a:p>
                  <a:endParaRPr lang="es-MX"/>
                </a:p>
              </p:txBody>
            </p:sp>
          </p:grpSp>
          <p:grpSp>
            <p:nvGrpSpPr>
              <p:cNvPr id="39975" name="Group 39"/>
              <p:cNvGrpSpPr>
                <a:grpSpLocks/>
              </p:cNvGrpSpPr>
              <p:nvPr/>
            </p:nvGrpSpPr>
            <p:grpSpPr bwMode="auto">
              <a:xfrm>
                <a:off x="0" y="1209"/>
                <a:ext cx="956" cy="403"/>
                <a:chOff x="0" y="1209"/>
                <a:chExt cx="956" cy="403"/>
              </a:xfrm>
            </p:grpSpPr>
            <p:sp>
              <p:nvSpPr>
                <p:cNvPr id="39946" name="Rectangle 10"/>
                <p:cNvSpPr>
                  <a:spLocks noChangeArrowheads="1"/>
                </p:cNvSpPr>
                <p:nvPr/>
              </p:nvSpPr>
              <p:spPr bwMode="auto">
                <a:xfrm>
                  <a:off x="28" y="1209"/>
                  <a:ext cx="900" cy="403"/>
                </a:xfrm>
                <a:prstGeom prst="rect">
                  <a:avLst/>
                </a:prstGeom>
                <a:noFill/>
                <a:ln w="9525">
                  <a:noFill/>
                  <a:miter lim="800000"/>
                  <a:headEnd/>
                  <a:tailEnd/>
                </a:ln>
                <a:effectLst/>
              </p:spPr>
              <p:txBody>
                <a:bodyPr/>
                <a:lstStyle/>
                <a:p>
                  <a:pPr algn="ctr"/>
                  <a:r>
                    <a:rPr lang="es-ES" sz="1600">
                      <a:cs typeface="Times New Roman" pitchFamily="18" charset="0"/>
                    </a:rPr>
                    <a:t>37 – 43</a:t>
                  </a:r>
                </a:p>
                <a:p>
                  <a:pPr algn="ctr" eaLnBrk="0" hangingPunct="0"/>
                  <a:endParaRPr lang="es-ES" sz="1600"/>
                </a:p>
              </p:txBody>
            </p:sp>
            <p:sp>
              <p:nvSpPr>
                <p:cNvPr id="39974" name="Rectangle 38"/>
                <p:cNvSpPr>
                  <a:spLocks noChangeArrowheads="1"/>
                </p:cNvSpPr>
                <p:nvPr/>
              </p:nvSpPr>
              <p:spPr bwMode="auto">
                <a:xfrm>
                  <a:off x="0" y="1209"/>
                  <a:ext cx="956" cy="403"/>
                </a:xfrm>
                <a:prstGeom prst="rect">
                  <a:avLst/>
                </a:prstGeom>
                <a:noFill/>
                <a:ln w="7">
                  <a:solidFill>
                    <a:srgbClr val="A0A0A0"/>
                  </a:solidFill>
                  <a:miter lim="800000"/>
                  <a:headEnd/>
                  <a:tailEnd/>
                </a:ln>
                <a:effectLst/>
              </p:spPr>
              <p:txBody>
                <a:bodyPr/>
                <a:lstStyle/>
                <a:p>
                  <a:endParaRPr lang="es-MX"/>
                </a:p>
              </p:txBody>
            </p:sp>
          </p:grpSp>
          <p:grpSp>
            <p:nvGrpSpPr>
              <p:cNvPr id="39977" name="Group 41"/>
              <p:cNvGrpSpPr>
                <a:grpSpLocks/>
              </p:cNvGrpSpPr>
              <p:nvPr/>
            </p:nvGrpSpPr>
            <p:grpSpPr bwMode="auto">
              <a:xfrm>
                <a:off x="956" y="1209"/>
                <a:ext cx="956" cy="403"/>
                <a:chOff x="956" y="1209"/>
                <a:chExt cx="956" cy="403"/>
              </a:xfrm>
            </p:grpSpPr>
            <p:sp>
              <p:nvSpPr>
                <p:cNvPr id="39947" name="Rectangle 11"/>
                <p:cNvSpPr>
                  <a:spLocks noChangeArrowheads="1"/>
                </p:cNvSpPr>
                <p:nvPr/>
              </p:nvSpPr>
              <p:spPr bwMode="auto">
                <a:xfrm>
                  <a:off x="984" y="1209"/>
                  <a:ext cx="900" cy="403"/>
                </a:xfrm>
                <a:prstGeom prst="rect">
                  <a:avLst/>
                </a:prstGeom>
                <a:noFill/>
                <a:ln w="9525">
                  <a:noFill/>
                  <a:miter lim="800000"/>
                  <a:headEnd/>
                  <a:tailEnd/>
                </a:ln>
                <a:effectLst/>
              </p:spPr>
              <p:txBody>
                <a:bodyPr/>
                <a:lstStyle/>
                <a:p>
                  <a:pPr algn="ctr"/>
                  <a:r>
                    <a:rPr lang="es-ES" sz="1600">
                      <a:cs typeface="Times New Roman" pitchFamily="18" charset="0"/>
                    </a:rPr>
                    <a:t>36.5 – 43.5</a:t>
                  </a:r>
                </a:p>
                <a:p>
                  <a:pPr algn="ctr" eaLnBrk="0" hangingPunct="0"/>
                  <a:endParaRPr lang="es-ES" sz="1600"/>
                </a:p>
              </p:txBody>
            </p:sp>
            <p:sp>
              <p:nvSpPr>
                <p:cNvPr id="39976" name="Rectangle 40"/>
                <p:cNvSpPr>
                  <a:spLocks noChangeArrowheads="1"/>
                </p:cNvSpPr>
                <p:nvPr/>
              </p:nvSpPr>
              <p:spPr bwMode="auto">
                <a:xfrm>
                  <a:off x="956" y="1209"/>
                  <a:ext cx="956" cy="403"/>
                </a:xfrm>
                <a:prstGeom prst="rect">
                  <a:avLst/>
                </a:prstGeom>
                <a:noFill/>
                <a:ln w="7">
                  <a:solidFill>
                    <a:srgbClr val="A0A0A0"/>
                  </a:solidFill>
                  <a:miter lim="800000"/>
                  <a:headEnd/>
                  <a:tailEnd/>
                </a:ln>
                <a:effectLst/>
              </p:spPr>
              <p:txBody>
                <a:bodyPr/>
                <a:lstStyle/>
                <a:p>
                  <a:endParaRPr lang="es-MX"/>
                </a:p>
              </p:txBody>
            </p:sp>
          </p:grpSp>
          <p:grpSp>
            <p:nvGrpSpPr>
              <p:cNvPr id="39979" name="Group 43"/>
              <p:cNvGrpSpPr>
                <a:grpSpLocks/>
              </p:cNvGrpSpPr>
              <p:nvPr/>
            </p:nvGrpSpPr>
            <p:grpSpPr bwMode="auto">
              <a:xfrm>
                <a:off x="0" y="1612"/>
                <a:ext cx="956" cy="403"/>
                <a:chOff x="0" y="1612"/>
                <a:chExt cx="956" cy="403"/>
              </a:xfrm>
            </p:grpSpPr>
            <p:sp>
              <p:nvSpPr>
                <p:cNvPr id="39948" name="Rectangle 12"/>
                <p:cNvSpPr>
                  <a:spLocks noChangeArrowheads="1"/>
                </p:cNvSpPr>
                <p:nvPr/>
              </p:nvSpPr>
              <p:spPr bwMode="auto">
                <a:xfrm>
                  <a:off x="28" y="1612"/>
                  <a:ext cx="900" cy="403"/>
                </a:xfrm>
                <a:prstGeom prst="rect">
                  <a:avLst/>
                </a:prstGeom>
                <a:noFill/>
                <a:ln w="9525">
                  <a:noFill/>
                  <a:miter lim="800000"/>
                  <a:headEnd/>
                  <a:tailEnd/>
                </a:ln>
                <a:effectLst/>
              </p:spPr>
              <p:txBody>
                <a:bodyPr/>
                <a:lstStyle/>
                <a:p>
                  <a:pPr algn="ctr"/>
                  <a:r>
                    <a:rPr lang="es-ES" sz="1600">
                      <a:cs typeface="Times New Roman" pitchFamily="18" charset="0"/>
                    </a:rPr>
                    <a:t>44 – 50</a:t>
                  </a:r>
                </a:p>
                <a:p>
                  <a:pPr algn="ctr" eaLnBrk="0" hangingPunct="0"/>
                  <a:endParaRPr lang="es-ES" sz="1600"/>
                </a:p>
              </p:txBody>
            </p:sp>
            <p:sp>
              <p:nvSpPr>
                <p:cNvPr id="39978" name="Rectangle 42"/>
                <p:cNvSpPr>
                  <a:spLocks noChangeArrowheads="1"/>
                </p:cNvSpPr>
                <p:nvPr/>
              </p:nvSpPr>
              <p:spPr bwMode="auto">
                <a:xfrm>
                  <a:off x="0" y="1612"/>
                  <a:ext cx="956" cy="403"/>
                </a:xfrm>
                <a:prstGeom prst="rect">
                  <a:avLst/>
                </a:prstGeom>
                <a:noFill/>
                <a:ln w="7">
                  <a:solidFill>
                    <a:srgbClr val="A0A0A0"/>
                  </a:solidFill>
                  <a:miter lim="800000"/>
                  <a:headEnd/>
                  <a:tailEnd/>
                </a:ln>
                <a:effectLst/>
              </p:spPr>
              <p:txBody>
                <a:bodyPr/>
                <a:lstStyle/>
                <a:p>
                  <a:endParaRPr lang="es-MX"/>
                </a:p>
              </p:txBody>
            </p:sp>
          </p:grpSp>
          <p:grpSp>
            <p:nvGrpSpPr>
              <p:cNvPr id="39981" name="Group 45"/>
              <p:cNvGrpSpPr>
                <a:grpSpLocks/>
              </p:cNvGrpSpPr>
              <p:nvPr/>
            </p:nvGrpSpPr>
            <p:grpSpPr bwMode="auto">
              <a:xfrm>
                <a:off x="956" y="1612"/>
                <a:ext cx="956" cy="403"/>
                <a:chOff x="956" y="1612"/>
                <a:chExt cx="956" cy="403"/>
              </a:xfrm>
            </p:grpSpPr>
            <p:sp>
              <p:nvSpPr>
                <p:cNvPr id="39949" name="Rectangle 13"/>
                <p:cNvSpPr>
                  <a:spLocks noChangeArrowheads="1"/>
                </p:cNvSpPr>
                <p:nvPr/>
              </p:nvSpPr>
              <p:spPr bwMode="auto">
                <a:xfrm>
                  <a:off x="984" y="1612"/>
                  <a:ext cx="900" cy="403"/>
                </a:xfrm>
                <a:prstGeom prst="rect">
                  <a:avLst/>
                </a:prstGeom>
                <a:noFill/>
                <a:ln w="9525">
                  <a:noFill/>
                  <a:miter lim="800000"/>
                  <a:headEnd/>
                  <a:tailEnd/>
                </a:ln>
                <a:effectLst/>
              </p:spPr>
              <p:txBody>
                <a:bodyPr/>
                <a:lstStyle/>
                <a:p>
                  <a:pPr algn="ctr"/>
                  <a:r>
                    <a:rPr lang="es-ES" sz="1600">
                      <a:cs typeface="Times New Roman" pitchFamily="18" charset="0"/>
                    </a:rPr>
                    <a:t>43.5 – 50.5</a:t>
                  </a:r>
                </a:p>
                <a:p>
                  <a:pPr algn="ctr" eaLnBrk="0" hangingPunct="0"/>
                  <a:endParaRPr lang="es-ES" sz="1600"/>
                </a:p>
              </p:txBody>
            </p:sp>
            <p:sp>
              <p:nvSpPr>
                <p:cNvPr id="39980" name="Rectangle 44"/>
                <p:cNvSpPr>
                  <a:spLocks noChangeArrowheads="1"/>
                </p:cNvSpPr>
                <p:nvPr/>
              </p:nvSpPr>
              <p:spPr bwMode="auto">
                <a:xfrm>
                  <a:off x="956" y="1612"/>
                  <a:ext cx="956" cy="403"/>
                </a:xfrm>
                <a:prstGeom prst="rect">
                  <a:avLst/>
                </a:prstGeom>
                <a:noFill/>
                <a:ln w="7">
                  <a:solidFill>
                    <a:srgbClr val="A0A0A0"/>
                  </a:solidFill>
                  <a:miter lim="800000"/>
                  <a:headEnd/>
                  <a:tailEnd/>
                </a:ln>
                <a:effectLst/>
              </p:spPr>
              <p:txBody>
                <a:bodyPr/>
                <a:lstStyle/>
                <a:p>
                  <a:endParaRPr lang="es-MX"/>
                </a:p>
              </p:txBody>
            </p:sp>
          </p:grpSp>
          <p:grpSp>
            <p:nvGrpSpPr>
              <p:cNvPr id="39983" name="Group 47"/>
              <p:cNvGrpSpPr>
                <a:grpSpLocks/>
              </p:cNvGrpSpPr>
              <p:nvPr/>
            </p:nvGrpSpPr>
            <p:grpSpPr bwMode="auto">
              <a:xfrm>
                <a:off x="0" y="2015"/>
                <a:ext cx="956" cy="403"/>
                <a:chOff x="0" y="2015"/>
                <a:chExt cx="956" cy="403"/>
              </a:xfrm>
            </p:grpSpPr>
            <p:sp>
              <p:nvSpPr>
                <p:cNvPr id="39950" name="Rectangle 14"/>
                <p:cNvSpPr>
                  <a:spLocks noChangeArrowheads="1"/>
                </p:cNvSpPr>
                <p:nvPr/>
              </p:nvSpPr>
              <p:spPr bwMode="auto">
                <a:xfrm>
                  <a:off x="28" y="2015"/>
                  <a:ext cx="900" cy="403"/>
                </a:xfrm>
                <a:prstGeom prst="rect">
                  <a:avLst/>
                </a:prstGeom>
                <a:noFill/>
                <a:ln w="9525">
                  <a:noFill/>
                  <a:miter lim="800000"/>
                  <a:headEnd/>
                  <a:tailEnd/>
                </a:ln>
                <a:effectLst/>
              </p:spPr>
              <p:txBody>
                <a:bodyPr/>
                <a:lstStyle/>
                <a:p>
                  <a:pPr algn="ctr"/>
                  <a:r>
                    <a:rPr lang="es-ES" sz="1600">
                      <a:cs typeface="Times New Roman" pitchFamily="18" charset="0"/>
                    </a:rPr>
                    <a:t>51 – 57</a:t>
                  </a:r>
                </a:p>
                <a:p>
                  <a:pPr algn="ctr" eaLnBrk="0" hangingPunct="0"/>
                  <a:endParaRPr lang="es-ES" sz="1600"/>
                </a:p>
              </p:txBody>
            </p:sp>
            <p:sp>
              <p:nvSpPr>
                <p:cNvPr id="39982" name="Rectangle 46"/>
                <p:cNvSpPr>
                  <a:spLocks noChangeArrowheads="1"/>
                </p:cNvSpPr>
                <p:nvPr/>
              </p:nvSpPr>
              <p:spPr bwMode="auto">
                <a:xfrm>
                  <a:off x="0" y="2015"/>
                  <a:ext cx="956" cy="403"/>
                </a:xfrm>
                <a:prstGeom prst="rect">
                  <a:avLst/>
                </a:prstGeom>
                <a:noFill/>
                <a:ln w="7">
                  <a:solidFill>
                    <a:srgbClr val="A0A0A0"/>
                  </a:solidFill>
                  <a:miter lim="800000"/>
                  <a:headEnd/>
                  <a:tailEnd/>
                </a:ln>
                <a:effectLst/>
              </p:spPr>
              <p:txBody>
                <a:bodyPr/>
                <a:lstStyle/>
                <a:p>
                  <a:endParaRPr lang="es-MX"/>
                </a:p>
              </p:txBody>
            </p:sp>
          </p:grpSp>
          <p:grpSp>
            <p:nvGrpSpPr>
              <p:cNvPr id="39985" name="Group 49"/>
              <p:cNvGrpSpPr>
                <a:grpSpLocks/>
              </p:cNvGrpSpPr>
              <p:nvPr/>
            </p:nvGrpSpPr>
            <p:grpSpPr bwMode="auto">
              <a:xfrm>
                <a:off x="956" y="2015"/>
                <a:ext cx="956" cy="403"/>
                <a:chOff x="956" y="2015"/>
                <a:chExt cx="956" cy="403"/>
              </a:xfrm>
            </p:grpSpPr>
            <p:sp>
              <p:nvSpPr>
                <p:cNvPr id="39951" name="Rectangle 15"/>
                <p:cNvSpPr>
                  <a:spLocks noChangeArrowheads="1"/>
                </p:cNvSpPr>
                <p:nvPr/>
              </p:nvSpPr>
              <p:spPr bwMode="auto">
                <a:xfrm>
                  <a:off x="984" y="2015"/>
                  <a:ext cx="900" cy="403"/>
                </a:xfrm>
                <a:prstGeom prst="rect">
                  <a:avLst/>
                </a:prstGeom>
                <a:noFill/>
                <a:ln w="9525">
                  <a:noFill/>
                  <a:miter lim="800000"/>
                  <a:headEnd/>
                  <a:tailEnd/>
                </a:ln>
                <a:effectLst/>
              </p:spPr>
              <p:txBody>
                <a:bodyPr/>
                <a:lstStyle/>
                <a:p>
                  <a:pPr algn="ctr"/>
                  <a:r>
                    <a:rPr lang="es-ES" sz="1600">
                      <a:cs typeface="Times New Roman" pitchFamily="18" charset="0"/>
                    </a:rPr>
                    <a:t>50.5 – 57.5</a:t>
                  </a:r>
                </a:p>
                <a:p>
                  <a:pPr algn="ctr" eaLnBrk="0" hangingPunct="0"/>
                  <a:endParaRPr lang="es-ES" sz="1600"/>
                </a:p>
              </p:txBody>
            </p:sp>
            <p:sp>
              <p:nvSpPr>
                <p:cNvPr id="39984" name="Rectangle 48"/>
                <p:cNvSpPr>
                  <a:spLocks noChangeArrowheads="1"/>
                </p:cNvSpPr>
                <p:nvPr/>
              </p:nvSpPr>
              <p:spPr bwMode="auto">
                <a:xfrm>
                  <a:off x="956" y="2015"/>
                  <a:ext cx="956" cy="403"/>
                </a:xfrm>
                <a:prstGeom prst="rect">
                  <a:avLst/>
                </a:prstGeom>
                <a:noFill/>
                <a:ln w="7">
                  <a:solidFill>
                    <a:srgbClr val="A0A0A0"/>
                  </a:solidFill>
                  <a:miter lim="800000"/>
                  <a:headEnd/>
                  <a:tailEnd/>
                </a:ln>
                <a:effectLst/>
              </p:spPr>
              <p:txBody>
                <a:bodyPr/>
                <a:lstStyle/>
                <a:p>
                  <a:endParaRPr lang="es-MX"/>
                </a:p>
              </p:txBody>
            </p:sp>
          </p:grpSp>
          <p:grpSp>
            <p:nvGrpSpPr>
              <p:cNvPr id="39987" name="Group 51"/>
              <p:cNvGrpSpPr>
                <a:grpSpLocks/>
              </p:cNvGrpSpPr>
              <p:nvPr/>
            </p:nvGrpSpPr>
            <p:grpSpPr bwMode="auto">
              <a:xfrm>
                <a:off x="0" y="2418"/>
                <a:ext cx="956" cy="403"/>
                <a:chOff x="0" y="2418"/>
                <a:chExt cx="956" cy="403"/>
              </a:xfrm>
            </p:grpSpPr>
            <p:sp>
              <p:nvSpPr>
                <p:cNvPr id="39952" name="Rectangle 16"/>
                <p:cNvSpPr>
                  <a:spLocks noChangeArrowheads="1"/>
                </p:cNvSpPr>
                <p:nvPr/>
              </p:nvSpPr>
              <p:spPr bwMode="auto">
                <a:xfrm>
                  <a:off x="28" y="2418"/>
                  <a:ext cx="900" cy="403"/>
                </a:xfrm>
                <a:prstGeom prst="rect">
                  <a:avLst/>
                </a:prstGeom>
                <a:noFill/>
                <a:ln w="9525">
                  <a:noFill/>
                  <a:miter lim="800000"/>
                  <a:headEnd/>
                  <a:tailEnd/>
                </a:ln>
                <a:effectLst/>
              </p:spPr>
              <p:txBody>
                <a:bodyPr/>
                <a:lstStyle/>
                <a:p>
                  <a:pPr algn="ctr"/>
                  <a:r>
                    <a:rPr lang="es-ES" sz="1600">
                      <a:cs typeface="Times New Roman" pitchFamily="18" charset="0"/>
                    </a:rPr>
                    <a:t>58 – 64</a:t>
                  </a:r>
                </a:p>
                <a:p>
                  <a:pPr algn="ctr" eaLnBrk="0" hangingPunct="0"/>
                  <a:endParaRPr lang="es-ES" sz="1600"/>
                </a:p>
              </p:txBody>
            </p:sp>
            <p:sp>
              <p:nvSpPr>
                <p:cNvPr id="39986" name="Rectangle 50"/>
                <p:cNvSpPr>
                  <a:spLocks noChangeArrowheads="1"/>
                </p:cNvSpPr>
                <p:nvPr/>
              </p:nvSpPr>
              <p:spPr bwMode="auto">
                <a:xfrm>
                  <a:off x="0" y="2418"/>
                  <a:ext cx="956" cy="403"/>
                </a:xfrm>
                <a:prstGeom prst="rect">
                  <a:avLst/>
                </a:prstGeom>
                <a:noFill/>
                <a:ln w="7">
                  <a:solidFill>
                    <a:srgbClr val="A0A0A0"/>
                  </a:solidFill>
                  <a:miter lim="800000"/>
                  <a:headEnd/>
                  <a:tailEnd/>
                </a:ln>
                <a:effectLst/>
              </p:spPr>
              <p:txBody>
                <a:bodyPr/>
                <a:lstStyle/>
                <a:p>
                  <a:endParaRPr lang="es-MX"/>
                </a:p>
              </p:txBody>
            </p:sp>
          </p:grpSp>
          <p:grpSp>
            <p:nvGrpSpPr>
              <p:cNvPr id="39989" name="Group 53"/>
              <p:cNvGrpSpPr>
                <a:grpSpLocks/>
              </p:cNvGrpSpPr>
              <p:nvPr/>
            </p:nvGrpSpPr>
            <p:grpSpPr bwMode="auto">
              <a:xfrm>
                <a:off x="956" y="2418"/>
                <a:ext cx="956" cy="403"/>
                <a:chOff x="956" y="2418"/>
                <a:chExt cx="956" cy="403"/>
              </a:xfrm>
            </p:grpSpPr>
            <p:sp>
              <p:nvSpPr>
                <p:cNvPr id="39953" name="Rectangle 17"/>
                <p:cNvSpPr>
                  <a:spLocks noChangeArrowheads="1"/>
                </p:cNvSpPr>
                <p:nvPr/>
              </p:nvSpPr>
              <p:spPr bwMode="auto">
                <a:xfrm>
                  <a:off x="984" y="2418"/>
                  <a:ext cx="900" cy="403"/>
                </a:xfrm>
                <a:prstGeom prst="rect">
                  <a:avLst/>
                </a:prstGeom>
                <a:noFill/>
                <a:ln w="9525">
                  <a:noFill/>
                  <a:miter lim="800000"/>
                  <a:headEnd/>
                  <a:tailEnd/>
                </a:ln>
                <a:effectLst/>
              </p:spPr>
              <p:txBody>
                <a:bodyPr/>
                <a:lstStyle/>
                <a:p>
                  <a:pPr algn="ctr"/>
                  <a:r>
                    <a:rPr lang="es-ES" sz="1600">
                      <a:cs typeface="Times New Roman" pitchFamily="18" charset="0"/>
                    </a:rPr>
                    <a:t>57.5 – 64.5</a:t>
                  </a:r>
                </a:p>
                <a:p>
                  <a:pPr algn="ctr" eaLnBrk="0" hangingPunct="0"/>
                  <a:endParaRPr lang="es-ES" sz="1600"/>
                </a:p>
              </p:txBody>
            </p:sp>
            <p:sp>
              <p:nvSpPr>
                <p:cNvPr id="39988" name="Rectangle 52"/>
                <p:cNvSpPr>
                  <a:spLocks noChangeArrowheads="1"/>
                </p:cNvSpPr>
                <p:nvPr/>
              </p:nvSpPr>
              <p:spPr bwMode="auto">
                <a:xfrm>
                  <a:off x="956" y="2418"/>
                  <a:ext cx="956" cy="403"/>
                </a:xfrm>
                <a:prstGeom prst="rect">
                  <a:avLst/>
                </a:prstGeom>
                <a:noFill/>
                <a:ln w="7">
                  <a:solidFill>
                    <a:srgbClr val="A0A0A0"/>
                  </a:solidFill>
                  <a:miter lim="800000"/>
                  <a:headEnd/>
                  <a:tailEnd/>
                </a:ln>
                <a:effectLst/>
              </p:spPr>
              <p:txBody>
                <a:bodyPr/>
                <a:lstStyle/>
                <a:p>
                  <a:endParaRPr lang="es-MX"/>
                </a:p>
              </p:txBody>
            </p:sp>
          </p:grpSp>
          <p:grpSp>
            <p:nvGrpSpPr>
              <p:cNvPr id="39991" name="Group 55"/>
              <p:cNvGrpSpPr>
                <a:grpSpLocks/>
              </p:cNvGrpSpPr>
              <p:nvPr/>
            </p:nvGrpSpPr>
            <p:grpSpPr bwMode="auto">
              <a:xfrm>
                <a:off x="0" y="2821"/>
                <a:ext cx="956" cy="403"/>
                <a:chOff x="0" y="2821"/>
                <a:chExt cx="956" cy="403"/>
              </a:xfrm>
            </p:grpSpPr>
            <p:sp>
              <p:nvSpPr>
                <p:cNvPr id="39954" name="Rectangle 18"/>
                <p:cNvSpPr>
                  <a:spLocks noChangeArrowheads="1"/>
                </p:cNvSpPr>
                <p:nvPr/>
              </p:nvSpPr>
              <p:spPr bwMode="auto">
                <a:xfrm>
                  <a:off x="28" y="2821"/>
                  <a:ext cx="900" cy="403"/>
                </a:xfrm>
                <a:prstGeom prst="rect">
                  <a:avLst/>
                </a:prstGeom>
                <a:noFill/>
                <a:ln w="9525">
                  <a:noFill/>
                  <a:miter lim="800000"/>
                  <a:headEnd/>
                  <a:tailEnd/>
                </a:ln>
                <a:effectLst/>
              </p:spPr>
              <p:txBody>
                <a:bodyPr/>
                <a:lstStyle/>
                <a:p>
                  <a:pPr algn="ctr"/>
                  <a:r>
                    <a:rPr lang="es-ES" sz="1600">
                      <a:cs typeface="Times New Roman" pitchFamily="18" charset="0"/>
                    </a:rPr>
                    <a:t>65 – 71</a:t>
                  </a:r>
                </a:p>
                <a:p>
                  <a:pPr algn="ctr" eaLnBrk="0" hangingPunct="0"/>
                  <a:endParaRPr lang="es-ES" sz="1600"/>
                </a:p>
              </p:txBody>
            </p:sp>
            <p:sp>
              <p:nvSpPr>
                <p:cNvPr id="39990" name="Rectangle 54"/>
                <p:cNvSpPr>
                  <a:spLocks noChangeArrowheads="1"/>
                </p:cNvSpPr>
                <p:nvPr/>
              </p:nvSpPr>
              <p:spPr bwMode="auto">
                <a:xfrm>
                  <a:off x="0" y="2821"/>
                  <a:ext cx="956" cy="403"/>
                </a:xfrm>
                <a:prstGeom prst="rect">
                  <a:avLst/>
                </a:prstGeom>
                <a:noFill/>
                <a:ln w="7">
                  <a:solidFill>
                    <a:srgbClr val="A0A0A0"/>
                  </a:solidFill>
                  <a:miter lim="800000"/>
                  <a:headEnd/>
                  <a:tailEnd/>
                </a:ln>
                <a:effectLst/>
              </p:spPr>
              <p:txBody>
                <a:bodyPr/>
                <a:lstStyle/>
                <a:p>
                  <a:endParaRPr lang="es-MX"/>
                </a:p>
              </p:txBody>
            </p:sp>
          </p:grpSp>
          <p:grpSp>
            <p:nvGrpSpPr>
              <p:cNvPr id="39993" name="Group 57"/>
              <p:cNvGrpSpPr>
                <a:grpSpLocks/>
              </p:cNvGrpSpPr>
              <p:nvPr/>
            </p:nvGrpSpPr>
            <p:grpSpPr bwMode="auto">
              <a:xfrm>
                <a:off x="956" y="2821"/>
                <a:ext cx="956" cy="403"/>
                <a:chOff x="956" y="2821"/>
                <a:chExt cx="956" cy="403"/>
              </a:xfrm>
            </p:grpSpPr>
            <p:sp>
              <p:nvSpPr>
                <p:cNvPr id="39955" name="Rectangle 19"/>
                <p:cNvSpPr>
                  <a:spLocks noChangeArrowheads="1"/>
                </p:cNvSpPr>
                <p:nvPr/>
              </p:nvSpPr>
              <p:spPr bwMode="auto">
                <a:xfrm>
                  <a:off x="984" y="2821"/>
                  <a:ext cx="900" cy="403"/>
                </a:xfrm>
                <a:prstGeom prst="rect">
                  <a:avLst/>
                </a:prstGeom>
                <a:noFill/>
                <a:ln w="9525">
                  <a:noFill/>
                  <a:miter lim="800000"/>
                  <a:headEnd/>
                  <a:tailEnd/>
                </a:ln>
                <a:effectLst/>
              </p:spPr>
              <p:txBody>
                <a:bodyPr/>
                <a:lstStyle/>
                <a:p>
                  <a:pPr algn="ctr"/>
                  <a:r>
                    <a:rPr lang="es-ES" sz="1600">
                      <a:cs typeface="Times New Roman" pitchFamily="18" charset="0"/>
                    </a:rPr>
                    <a:t>64.5 – 71.5</a:t>
                  </a:r>
                </a:p>
                <a:p>
                  <a:pPr algn="ctr" eaLnBrk="0" hangingPunct="0"/>
                  <a:endParaRPr lang="es-ES" sz="1600"/>
                </a:p>
              </p:txBody>
            </p:sp>
            <p:sp>
              <p:nvSpPr>
                <p:cNvPr id="39992" name="Rectangle 56"/>
                <p:cNvSpPr>
                  <a:spLocks noChangeArrowheads="1"/>
                </p:cNvSpPr>
                <p:nvPr/>
              </p:nvSpPr>
              <p:spPr bwMode="auto">
                <a:xfrm>
                  <a:off x="956" y="2821"/>
                  <a:ext cx="956" cy="403"/>
                </a:xfrm>
                <a:prstGeom prst="rect">
                  <a:avLst/>
                </a:prstGeom>
                <a:noFill/>
                <a:ln w="7">
                  <a:solidFill>
                    <a:srgbClr val="A0A0A0"/>
                  </a:solidFill>
                  <a:miter lim="800000"/>
                  <a:headEnd/>
                  <a:tailEnd/>
                </a:ln>
                <a:effectLst/>
              </p:spPr>
              <p:txBody>
                <a:bodyPr/>
                <a:lstStyle/>
                <a:p>
                  <a:endParaRPr lang="es-MX"/>
                </a:p>
              </p:txBody>
            </p:sp>
          </p:grpSp>
          <p:grpSp>
            <p:nvGrpSpPr>
              <p:cNvPr id="39995" name="Group 59"/>
              <p:cNvGrpSpPr>
                <a:grpSpLocks/>
              </p:cNvGrpSpPr>
              <p:nvPr/>
            </p:nvGrpSpPr>
            <p:grpSpPr bwMode="auto">
              <a:xfrm>
                <a:off x="0" y="3224"/>
                <a:ext cx="956" cy="403"/>
                <a:chOff x="0" y="3224"/>
                <a:chExt cx="956" cy="403"/>
              </a:xfrm>
            </p:grpSpPr>
            <p:sp>
              <p:nvSpPr>
                <p:cNvPr id="39956" name="Rectangle 20"/>
                <p:cNvSpPr>
                  <a:spLocks noChangeArrowheads="1"/>
                </p:cNvSpPr>
                <p:nvPr/>
              </p:nvSpPr>
              <p:spPr bwMode="auto">
                <a:xfrm>
                  <a:off x="28" y="3224"/>
                  <a:ext cx="900" cy="403"/>
                </a:xfrm>
                <a:prstGeom prst="rect">
                  <a:avLst/>
                </a:prstGeom>
                <a:noFill/>
                <a:ln w="9525">
                  <a:noFill/>
                  <a:miter lim="800000"/>
                  <a:headEnd/>
                  <a:tailEnd/>
                </a:ln>
                <a:effectLst/>
              </p:spPr>
              <p:txBody>
                <a:bodyPr/>
                <a:lstStyle/>
                <a:p>
                  <a:pPr algn="ctr"/>
                  <a:r>
                    <a:rPr lang="es-ES" sz="1600">
                      <a:cs typeface="Times New Roman" pitchFamily="18" charset="0"/>
                    </a:rPr>
                    <a:t>72 – 78</a:t>
                  </a:r>
                </a:p>
                <a:p>
                  <a:pPr algn="ctr" eaLnBrk="0" hangingPunct="0"/>
                  <a:endParaRPr lang="es-ES" sz="1600"/>
                </a:p>
              </p:txBody>
            </p:sp>
            <p:sp>
              <p:nvSpPr>
                <p:cNvPr id="39994" name="Rectangle 58"/>
                <p:cNvSpPr>
                  <a:spLocks noChangeArrowheads="1"/>
                </p:cNvSpPr>
                <p:nvPr/>
              </p:nvSpPr>
              <p:spPr bwMode="auto">
                <a:xfrm>
                  <a:off x="0" y="3224"/>
                  <a:ext cx="956" cy="403"/>
                </a:xfrm>
                <a:prstGeom prst="rect">
                  <a:avLst/>
                </a:prstGeom>
                <a:noFill/>
                <a:ln w="7">
                  <a:solidFill>
                    <a:srgbClr val="A0A0A0"/>
                  </a:solidFill>
                  <a:miter lim="800000"/>
                  <a:headEnd/>
                  <a:tailEnd/>
                </a:ln>
                <a:effectLst/>
              </p:spPr>
              <p:txBody>
                <a:bodyPr/>
                <a:lstStyle/>
                <a:p>
                  <a:endParaRPr lang="es-MX"/>
                </a:p>
              </p:txBody>
            </p:sp>
          </p:grpSp>
          <p:grpSp>
            <p:nvGrpSpPr>
              <p:cNvPr id="39997" name="Group 61"/>
              <p:cNvGrpSpPr>
                <a:grpSpLocks/>
              </p:cNvGrpSpPr>
              <p:nvPr/>
            </p:nvGrpSpPr>
            <p:grpSpPr bwMode="auto">
              <a:xfrm>
                <a:off x="956" y="3224"/>
                <a:ext cx="956" cy="403"/>
                <a:chOff x="956" y="3224"/>
                <a:chExt cx="956" cy="403"/>
              </a:xfrm>
            </p:grpSpPr>
            <p:sp>
              <p:nvSpPr>
                <p:cNvPr id="39957" name="Rectangle 21"/>
                <p:cNvSpPr>
                  <a:spLocks noChangeArrowheads="1"/>
                </p:cNvSpPr>
                <p:nvPr/>
              </p:nvSpPr>
              <p:spPr bwMode="auto">
                <a:xfrm>
                  <a:off x="984" y="3224"/>
                  <a:ext cx="900" cy="403"/>
                </a:xfrm>
                <a:prstGeom prst="rect">
                  <a:avLst/>
                </a:prstGeom>
                <a:noFill/>
                <a:ln w="9525">
                  <a:noFill/>
                  <a:miter lim="800000"/>
                  <a:headEnd/>
                  <a:tailEnd/>
                </a:ln>
                <a:effectLst/>
              </p:spPr>
              <p:txBody>
                <a:bodyPr/>
                <a:lstStyle/>
                <a:p>
                  <a:pPr algn="ctr"/>
                  <a:r>
                    <a:rPr lang="es-ES" sz="1600">
                      <a:cs typeface="Times New Roman" pitchFamily="18" charset="0"/>
                    </a:rPr>
                    <a:t>71.5 – 78.5</a:t>
                  </a:r>
                </a:p>
                <a:p>
                  <a:pPr algn="ctr" eaLnBrk="0" hangingPunct="0"/>
                  <a:endParaRPr lang="es-ES" sz="1600"/>
                </a:p>
              </p:txBody>
            </p:sp>
            <p:sp>
              <p:nvSpPr>
                <p:cNvPr id="39996" name="Rectangle 60"/>
                <p:cNvSpPr>
                  <a:spLocks noChangeArrowheads="1"/>
                </p:cNvSpPr>
                <p:nvPr/>
              </p:nvSpPr>
              <p:spPr bwMode="auto">
                <a:xfrm>
                  <a:off x="956" y="3224"/>
                  <a:ext cx="956" cy="403"/>
                </a:xfrm>
                <a:prstGeom prst="rect">
                  <a:avLst/>
                </a:prstGeom>
                <a:noFill/>
                <a:ln w="7">
                  <a:solidFill>
                    <a:srgbClr val="A0A0A0"/>
                  </a:solidFill>
                  <a:miter lim="800000"/>
                  <a:headEnd/>
                  <a:tailEnd/>
                </a:ln>
                <a:effectLst/>
              </p:spPr>
              <p:txBody>
                <a:bodyPr/>
                <a:lstStyle/>
                <a:p>
                  <a:endParaRPr lang="es-MX"/>
                </a:p>
              </p:txBody>
            </p:sp>
          </p:grpSp>
          <p:grpSp>
            <p:nvGrpSpPr>
              <p:cNvPr id="39999" name="Group 63"/>
              <p:cNvGrpSpPr>
                <a:grpSpLocks/>
              </p:cNvGrpSpPr>
              <p:nvPr/>
            </p:nvGrpSpPr>
            <p:grpSpPr bwMode="auto">
              <a:xfrm>
                <a:off x="0" y="3627"/>
                <a:ext cx="956" cy="403"/>
                <a:chOff x="0" y="3627"/>
                <a:chExt cx="956" cy="403"/>
              </a:xfrm>
            </p:grpSpPr>
            <p:sp>
              <p:nvSpPr>
                <p:cNvPr id="39958" name="Rectangle 22"/>
                <p:cNvSpPr>
                  <a:spLocks noChangeArrowheads="1"/>
                </p:cNvSpPr>
                <p:nvPr/>
              </p:nvSpPr>
              <p:spPr bwMode="auto">
                <a:xfrm>
                  <a:off x="28" y="3627"/>
                  <a:ext cx="900" cy="403"/>
                </a:xfrm>
                <a:prstGeom prst="rect">
                  <a:avLst/>
                </a:prstGeom>
                <a:noFill/>
                <a:ln w="9525">
                  <a:noFill/>
                  <a:miter lim="800000"/>
                  <a:headEnd/>
                  <a:tailEnd/>
                </a:ln>
                <a:effectLst/>
              </p:spPr>
              <p:txBody>
                <a:bodyPr/>
                <a:lstStyle/>
                <a:p>
                  <a:pPr algn="ctr"/>
                  <a:r>
                    <a:rPr lang="es-ES" sz="1600">
                      <a:cs typeface="Times New Roman" pitchFamily="18" charset="0"/>
                    </a:rPr>
                    <a:t>79 – 85</a:t>
                  </a:r>
                </a:p>
                <a:p>
                  <a:pPr algn="ctr" eaLnBrk="0" hangingPunct="0"/>
                  <a:endParaRPr lang="es-ES" sz="1600"/>
                </a:p>
              </p:txBody>
            </p:sp>
            <p:sp>
              <p:nvSpPr>
                <p:cNvPr id="39998" name="Rectangle 62"/>
                <p:cNvSpPr>
                  <a:spLocks noChangeArrowheads="1"/>
                </p:cNvSpPr>
                <p:nvPr/>
              </p:nvSpPr>
              <p:spPr bwMode="auto">
                <a:xfrm>
                  <a:off x="0" y="3627"/>
                  <a:ext cx="956" cy="403"/>
                </a:xfrm>
                <a:prstGeom prst="rect">
                  <a:avLst/>
                </a:prstGeom>
                <a:noFill/>
                <a:ln w="7">
                  <a:solidFill>
                    <a:srgbClr val="A0A0A0"/>
                  </a:solidFill>
                  <a:miter lim="800000"/>
                  <a:headEnd/>
                  <a:tailEnd/>
                </a:ln>
                <a:effectLst/>
              </p:spPr>
              <p:txBody>
                <a:bodyPr/>
                <a:lstStyle/>
                <a:p>
                  <a:endParaRPr lang="es-MX"/>
                </a:p>
              </p:txBody>
            </p:sp>
          </p:grpSp>
          <p:grpSp>
            <p:nvGrpSpPr>
              <p:cNvPr id="40001" name="Group 65"/>
              <p:cNvGrpSpPr>
                <a:grpSpLocks/>
              </p:cNvGrpSpPr>
              <p:nvPr/>
            </p:nvGrpSpPr>
            <p:grpSpPr bwMode="auto">
              <a:xfrm>
                <a:off x="956" y="3627"/>
                <a:ext cx="956" cy="403"/>
                <a:chOff x="956" y="3627"/>
                <a:chExt cx="956" cy="403"/>
              </a:xfrm>
            </p:grpSpPr>
            <p:sp>
              <p:nvSpPr>
                <p:cNvPr id="39959" name="Rectangle 23"/>
                <p:cNvSpPr>
                  <a:spLocks noChangeArrowheads="1"/>
                </p:cNvSpPr>
                <p:nvPr/>
              </p:nvSpPr>
              <p:spPr bwMode="auto">
                <a:xfrm>
                  <a:off x="984" y="3627"/>
                  <a:ext cx="900" cy="403"/>
                </a:xfrm>
                <a:prstGeom prst="rect">
                  <a:avLst/>
                </a:prstGeom>
                <a:noFill/>
                <a:ln w="9525">
                  <a:noFill/>
                  <a:miter lim="800000"/>
                  <a:headEnd/>
                  <a:tailEnd/>
                </a:ln>
                <a:effectLst/>
              </p:spPr>
              <p:txBody>
                <a:bodyPr/>
                <a:lstStyle/>
                <a:p>
                  <a:pPr algn="ctr"/>
                  <a:r>
                    <a:rPr lang="es-ES" sz="1600">
                      <a:cs typeface="Times New Roman" pitchFamily="18" charset="0"/>
                    </a:rPr>
                    <a:t>78.5 – 85.5</a:t>
                  </a:r>
                </a:p>
                <a:p>
                  <a:pPr algn="ctr" eaLnBrk="0" hangingPunct="0"/>
                  <a:endParaRPr lang="es-ES" sz="1600"/>
                </a:p>
              </p:txBody>
            </p:sp>
            <p:sp>
              <p:nvSpPr>
                <p:cNvPr id="40000" name="Rectangle 64"/>
                <p:cNvSpPr>
                  <a:spLocks noChangeArrowheads="1"/>
                </p:cNvSpPr>
                <p:nvPr/>
              </p:nvSpPr>
              <p:spPr bwMode="auto">
                <a:xfrm>
                  <a:off x="956" y="3627"/>
                  <a:ext cx="956" cy="403"/>
                </a:xfrm>
                <a:prstGeom prst="rect">
                  <a:avLst/>
                </a:prstGeom>
                <a:noFill/>
                <a:ln w="7">
                  <a:solidFill>
                    <a:srgbClr val="A0A0A0"/>
                  </a:solidFill>
                  <a:miter lim="800000"/>
                  <a:headEnd/>
                  <a:tailEnd/>
                </a:ln>
                <a:effectLst/>
              </p:spPr>
              <p:txBody>
                <a:bodyPr/>
                <a:lstStyle/>
                <a:p>
                  <a:endParaRPr lang="es-MX"/>
                </a:p>
              </p:txBody>
            </p:sp>
          </p:grpSp>
          <p:grpSp>
            <p:nvGrpSpPr>
              <p:cNvPr id="40003" name="Group 67"/>
              <p:cNvGrpSpPr>
                <a:grpSpLocks/>
              </p:cNvGrpSpPr>
              <p:nvPr/>
            </p:nvGrpSpPr>
            <p:grpSpPr bwMode="auto">
              <a:xfrm>
                <a:off x="0" y="4030"/>
                <a:ext cx="956" cy="403"/>
                <a:chOff x="0" y="4030"/>
                <a:chExt cx="956" cy="403"/>
              </a:xfrm>
            </p:grpSpPr>
            <p:sp>
              <p:nvSpPr>
                <p:cNvPr id="39960" name="Rectangle 24"/>
                <p:cNvSpPr>
                  <a:spLocks noChangeArrowheads="1"/>
                </p:cNvSpPr>
                <p:nvPr/>
              </p:nvSpPr>
              <p:spPr bwMode="auto">
                <a:xfrm>
                  <a:off x="28" y="4030"/>
                  <a:ext cx="900" cy="403"/>
                </a:xfrm>
                <a:prstGeom prst="rect">
                  <a:avLst/>
                </a:prstGeom>
                <a:noFill/>
                <a:ln w="9525">
                  <a:noFill/>
                  <a:miter lim="800000"/>
                  <a:headEnd/>
                  <a:tailEnd/>
                </a:ln>
                <a:effectLst/>
              </p:spPr>
              <p:txBody>
                <a:bodyPr/>
                <a:lstStyle/>
                <a:p>
                  <a:pPr algn="ctr"/>
                  <a:r>
                    <a:rPr lang="es-ES" sz="1600">
                      <a:cs typeface="Times New Roman" pitchFamily="18" charset="0"/>
                    </a:rPr>
                    <a:t>86 - 92</a:t>
                  </a:r>
                </a:p>
                <a:p>
                  <a:pPr algn="ctr" eaLnBrk="0" hangingPunct="0"/>
                  <a:endParaRPr lang="es-ES" sz="1600"/>
                </a:p>
              </p:txBody>
            </p:sp>
            <p:sp>
              <p:nvSpPr>
                <p:cNvPr id="40002" name="Rectangle 66"/>
                <p:cNvSpPr>
                  <a:spLocks noChangeArrowheads="1"/>
                </p:cNvSpPr>
                <p:nvPr/>
              </p:nvSpPr>
              <p:spPr bwMode="auto">
                <a:xfrm>
                  <a:off x="0" y="4030"/>
                  <a:ext cx="956" cy="403"/>
                </a:xfrm>
                <a:prstGeom prst="rect">
                  <a:avLst/>
                </a:prstGeom>
                <a:noFill/>
                <a:ln w="7">
                  <a:solidFill>
                    <a:srgbClr val="A0A0A0"/>
                  </a:solidFill>
                  <a:miter lim="800000"/>
                  <a:headEnd/>
                  <a:tailEnd/>
                </a:ln>
                <a:effectLst/>
              </p:spPr>
              <p:txBody>
                <a:bodyPr/>
                <a:lstStyle/>
                <a:p>
                  <a:endParaRPr lang="es-MX"/>
                </a:p>
              </p:txBody>
            </p:sp>
          </p:grpSp>
          <p:grpSp>
            <p:nvGrpSpPr>
              <p:cNvPr id="40005" name="Group 69"/>
              <p:cNvGrpSpPr>
                <a:grpSpLocks/>
              </p:cNvGrpSpPr>
              <p:nvPr/>
            </p:nvGrpSpPr>
            <p:grpSpPr bwMode="auto">
              <a:xfrm>
                <a:off x="956" y="4030"/>
                <a:ext cx="956" cy="403"/>
                <a:chOff x="956" y="4030"/>
                <a:chExt cx="956" cy="403"/>
              </a:xfrm>
            </p:grpSpPr>
            <p:sp>
              <p:nvSpPr>
                <p:cNvPr id="39961" name="Rectangle 25"/>
                <p:cNvSpPr>
                  <a:spLocks noChangeArrowheads="1"/>
                </p:cNvSpPr>
                <p:nvPr/>
              </p:nvSpPr>
              <p:spPr bwMode="auto">
                <a:xfrm>
                  <a:off x="984" y="4030"/>
                  <a:ext cx="900" cy="403"/>
                </a:xfrm>
                <a:prstGeom prst="rect">
                  <a:avLst/>
                </a:prstGeom>
                <a:noFill/>
                <a:ln w="9525">
                  <a:noFill/>
                  <a:miter lim="800000"/>
                  <a:headEnd/>
                  <a:tailEnd/>
                </a:ln>
                <a:effectLst/>
              </p:spPr>
              <p:txBody>
                <a:bodyPr/>
                <a:lstStyle/>
                <a:p>
                  <a:pPr algn="ctr"/>
                  <a:r>
                    <a:rPr lang="es-ES" sz="1600">
                      <a:cs typeface="Times New Roman" pitchFamily="18" charset="0"/>
                    </a:rPr>
                    <a:t>85.5 – 92.5</a:t>
                  </a:r>
                </a:p>
                <a:p>
                  <a:pPr algn="ctr" eaLnBrk="0" hangingPunct="0"/>
                  <a:endParaRPr lang="es-ES" sz="1600"/>
                </a:p>
              </p:txBody>
            </p:sp>
            <p:sp>
              <p:nvSpPr>
                <p:cNvPr id="40004" name="Rectangle 68"/>
                <p:cNvSpPr>
                  <a:spLocks noChangeArrowheads="1"/>
                </p:cNvSpPr>
                <p:nvPr/>
              </p:nvSpPr>
              <p:spPr bwMode="auto">
                <a:xfrm>
                  <a:off x="956" y="4030"/>
                  <a:ext cx="956" cy="403"/>
                </a:xfrm>
                <a:prstGeom prst="rect">
                  <a:avLst/>
                </a:prstGeom>
                <a:noFill/>
                <a:ln w="7">
                  <a:solidFill>
                    <a:srgbClr val="A0A0A0"/>
                  </a:solidFill>
                  <a:miter lim="800000"/>
                  <a:headEnd/>
                  <a:tailEnd/>
                </a:ln>
                <a:effectLst/>
              </p:spPr>
              <p:txBody>
                <a:bodyPr/>
                <a:lstStyle/>
                <a:p>
                  <a:endParaRPr lang="es-MX"/>
                </a:p>
              </p:txBody>
            </p:sp>
          </p:grpSp>
        </p:grpSp>
        <p:sp>
          <p:nvSpPr>
            <p:cNvPr id="40007" name="Rectangle 71"/>
            <p:cNvSpPr>
              <a:spLocks noChangeArrowheads="1"/>
            </p:cNvSpPr>
            <p:nvPr/>
          </p:nvSpPr>
          <p:spPr bwMode="auto">
            <a:xfrm>
              <a:off x="-3" y="-3"/>
              <a:ext cx="1918" cy="4439"/>
            </a:xfrm>
            <a:prstGeom prst="rect">
              <a:avLst/>
            </a:prstGeom>
            <a:noFill/>
            <a:ln w="11112">
              <a:solidFill>
                <a:srgbClr val="A0A0A0"/>
              </a:solidFill>
              <a:miter lim="800000"/>
              <a:headEnd/>
              <a:tailEnd/>
            </a:ln>
            <a:effectLst/>
          </p:spPr>
          <p:txBody>
            <a:bodyPr/>
            <a:lstStyle/>
            <a:p>
              <a:endParaRPr lang="es-MX"/>
            </a:p>
          </p:txBody>
        </p:sp>
      </p:gr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Rectangle 3"/>
          <p:cNvSpPr>
            <a:spLocks noGrp="1" noChangeArrowheads="1"/>
          </p:cNvSpPr>
          <p:nvPr>
            <p:ph idx="1"/>
          </p:nvPr>
        </p:nvSpPr>
        <p:spPr>
          <a:xfrm>
            <a:off x="827584" y="1124744"/>
            <a:ext cx="7478216" cy="4248472"/>
          </a:xfrm>
        </p:spPr>
        <p:txBody>
          <a:bodyPr>
            <a:normAutofit fontScale="47500" lnSpcReduction="20000"/>
          </a:bodyPr>
          <a:lstStyle/>
          <a:p>
            <a:pPr marL="609600" indent="-609600" algn="just">
              <a:lnSpc>
                <a:spcPct val="90000"/>
              </a:lnSpc>
              <a:buFontTx/>
              <a:buNone/>
            </a:pPr>
            <a:r>
              <a:rPr lang="es-ES" sz="4000" b="1" dirty="0">
                <a:cs typeface="Times New Roman" pitchFamily="18" charset="0"/>
              </a:rPr>
              <a:t>Marca de Clase: </a:t>
            </a:r>
            <a:r>
              <a:rPr lang="es-ES" sz="4000" dirty="0">
                <a:cs typeface="Times New Roman" pitchFamily="18" charset="0"/>
              </a:rPr>
              <a:t>Es el punto medio de un intervalo, se representa por Mi y se </a:t>
            </a:r>
            <a:r>
              <a:rPr lang="es-ES" sz="4000" dirty="0" smtClean="0">
                <a:cs typeface="Times New Roman" pitchFamily="18" charset="0"/>
              </a:rPr>
              <a:t>obtiene </a:t>
            </a:r>
            <a:r>
              <a:rPr lang="es-ES" sz="4000" dirty="0">
                <a:cs typeface="Times New Roman" pitchFamily="18" charset="0"/>
              </a:rPr>
              <a:t>con la expresión:</a:t>
            </a:r>
          </a:p>
          <a:p>
            <a:pPr marL="609600" indent="-609600" algn="just">
              <a:lnSpc>
                <a:spcPct val="90000"/>
              </a:lnSpc>
              <a:buFontTx/>
              <a:buNone/>
            </a:pPr>
            <a:r>
              <a:rPr lang="es-ES" sz="4000" dirty="0">
                <a:cs typeface="Times New Roman" pitchFamily="18" charset="0"/>
              </a:rPr>
              <a:t> </a:t>
            </a:r>
          </a:p>
          <a:p>
            <a:pPr marL="609600" indent="-609600" algn="just">
              <a:lnSpc>
                <a:spcPct val="90000"/>
              </a:lnSpc>
              <a:buFontTx/>
              <a:buNone/>
            </a:pPr>
            <a:r>
              <a:rPr lang="es-ES" sz="4000" dirty="0">
                <a:cs typeface="Times New Roman" pitchFamily="18" charset="0"/>
              </a:rPr>
              <a:t>				</a:t>
            </a:r>
            <a:r>
              <a:rPr lang="es-ES" sz="4000" dirty="0" smtClean="0">
                <a:cs typeface="Times New Roman" pitchFamily="18" charset="0"/>
              </a:rPr>
              <a:t>       Limite </a:t>
            </a:r>
            <a:r>
              <a:rPr lang="es-ES" sz="4000" dirty="0">
                <a:cs typeface="Times New Roman" pitchFamily="18" charset="0"/>
              </a:rPr>
              <a:t>inferior   +  límite superior</a:t>
            </a:r>
          </a:p>
          <a:p>
            <a:pPr marL="609600" indent="-609600" algn="just">
              <a:lnSpc>
                <a:spcPct val="90000"/>
              </a:lnSpc>
              <a:buFontTx/>
              <a:buNone/>
            </a:pPr>
            <a:r>
              <a:rPr lang="es-ES" sz="4000" dirty="0">
                <a:cs typeface="Times New Roman" pitchFamily="18" charset="0"/>
              </a:rPr>
              <a:t>Marca de clase </a:t>
            </a:r>
            <a:r>
              <a:rPr lang="es-ES" sz="4000" dirty="0" smtClean="0">
                <a:cs typeface="Times New Roman" pitchFamily="18" charset="0"/>
              </a:rPr>
              <a:t>= </a:t>
            </a:r>
            <a:endParaRPr lang="es-ES" sz="4000" dirty="0">
              <a:cs typeface="Times New Roman" pitchFamily="18" charset="0"/>
            </a:endParaRPr>
          </a:p>
          <a:p>
            <a:pPr marL="609600" indent="-609600" algn="just">
              <a:lnSpc>
                <a:spcPct val="90000"/>
              </a:lnSpc>
              <a:buFontTx/>
              <a:buNone/>
            </a:pPr>
            <a:r>
              <a:rPr lang="es-ES" sz="4000" dirty="0">
                <a:cs typeface="Times New Roman" pitchFamily="18" charset="0"/>
              </a:rPr>
              <a:t>						   </a:t>
            </a:r>
            <a:r>
              <a:rPr lang="es-ES" sz="4000" dirty="0" smtClean="0">
                <a:cs typeface="Times New Roman" pitchFamily="18" charset="0"/>
              </a:rPr>
              <a:t>             2</a:t>
            </a:r>
            <a:endParaRPr lang="es-ES" sz="4000" dirty="0">
              <a:cs typeface="Times New Roman" pitchFamily="18" charset="0"/>
            </a:endParaRPr>
          </a:p>
          <a:p>
            <a:pPr marL="609600" indent="-609600" algn="just">
              <a:lnSpc>
                <a:spcPct val="90000"/>
              </a:lnSpc>
              <a:buFontTx/>
              <a:buNone/>
            </a:pPr>
            <a:r>
              <a:rPr lang="es-ES" sz="4000" dirty="0" smtClean="0">
                <a:cs typeface="Times New Roman" pitchFamily="18" charset="0"/>
              </a:rPr>
              <a:t> </a:t>
            </a:r>
          </a:p>
          <a:p>
            <a:pPr marL="609600" indent="-609600" algn="just">
              <a:lnSpc>
                <a:spcPct val="90000"/>
              </a:lnSpc>
              <a:buFontTx/>
              <a:buNone/>
            </a:pPr>
            <a:r>
              <a:rPr lang="es-ES" sz="4000" dirty="0" err="1" smtClean="0">
                <a:cs typeface="Times New Roman" pitchFamily="18" charset="0"/>
              </a:rPr>
              <a:t>ó</a:t>
            </a:r>
            <a:endParaRPr lang="es-ES" sz="4000" dirty="0" smtClean="0">
              <a:cs typeface="Times New Roman" pitchFamily="18" charset="0"/>
            </a:endParaRPr>
          </a:p>
          <a:p>
            <a:pPr marL="609600" indent="-609600" algn="just">
              <a:lnSpc>
                <a:spcPct val="90000"/>
              </a:lnSpc>
              <a:buFontTx/>
              <a:buNone/>
            </a:pPr>
            <a:r>
              <a:rPr lang="es-ES" sz="4000" dirty="0" smtClean="0">
                <a:cs typeface="Times New Roman" pitchFamily="18" charset="0"/>
              </a:rPr>
              <a:t>		</a:t>
            </a:r>
            <a:r>
              <a:rPr lang="es-ES" sz="4000" dirty="0">
                <a:cs typeface="Times New Roman" pitchFamily="18" charset="0"/>
              </a:rPr>
              <a:t> </a:t>
            </a:r>
            <a:r>
              <a:rPr lang="es-ES" sz="4000" dirty="0" smtClean="0">
                <a:cs typeface="Times New Roman" pitchFamily="18" charset="0"/>
              </a:rPr>
              <a:t>                       limite real inferior  +  límite real superior</a:t>
            </a:r>
          </a:p>
          <a:p>
            <a:pPr marL="609600" indent="-609600" algn="just">
              <a:lnSpc>
                <a:spcPct val="90000"/>
              </a:lnSpc>
              <a:buFontTx/>
              <a:buNone/>
            </a:pPr>
            <a:r>
              <a:rPr lang="es-MX" sz="4000" dirty="0" smtClean="0">
                <a:cs typeface="Times New Roman" pitchFamily="18" charset="0"/>
              </a:rPr>
              <a:t>Marca de </a:t>
            </a:r>
            <a:r>
              <a:rPr lang="es-MX" sz="4000" dirty="0">
                <a:cs typeface="Times New Roman" pitchFamily="18" charset="0"/>
              </a:rPr>
              <a:t>clase</a:t>
            </a:r>
            <a:r>
              <a:rPr lang="es-ES" sz="4000" dirty="0">
                <a:cs typeface="Times New Roman" pitchFamily="18" charset="0"/>
              </a:rPr>
              <a:t> </a:t>
            </a:r>
            <a:r>
              <a:rPr lang="es-ES" sz="4000" dirty="0" smtClean="0">
                <a:cs typeface="Times New Roman" pitchFamily="18" charset="0"/>
              </a:rPr>
              <a:t>=</a:t>
            </a:r>
          </a:p>
          <a:p>
            <a:pPr marL="609600" indent="-609600" algn="just">
              <a:lnSpc>
                <a:spcPct val="90000"/>
              </a:lnSpc>
              <a:buFontTx/>
              <a:buNone/>
            </a:pPr>
            <a:r>
              <a:rPr lang="es-ES" sz="4000" dirty="0" smtClean="0">
                <a:cs typeface="Times New Roman" pitchFamily="18" charset="0"/>
              </a:rPr>
              <a:t>				                                      2</a:t>
            </a:r>
          </a:p>
          <a:p>
            <a:pPr marL="609600" indent="-609600" algn="just">
              <a:lnSpc>
                <a:spcPct val="90000"/>
              </a:lnSpc>
              <a:buFontTx/>
              <a:buNone/>
            </a:pPr>
            <a:endParaRPr lang="es-ES" sz="2800" dirty="0">
              <a:cs typeface="Times New Roman" pitchFamily="18" charset="0"/>
            </a:endParaRPr>
          </a:p>
        </p:txBody>
      </p:sp>
      <p:sp>
        <p:nvSpPr>
          <p:cNvPr id="40965" name="Line 5"/>
          <p:cNvSpPr>
            <a:spLocks noChangeShapeType="1"/>
          </p:cNvSpPr>
          <p:nvPr/>
        </p:nvSpPr>
        <p:spPr bwMode="auto">
          <a:xfrm>
            <a:off x="3044628" y="2420888"/>
            <a:ext cx="3903636" cy="0"/>
          </a:xfrm>
          <a:prstGeom prst="line">
            <a:avLst/>
          </a:prstGeom>
          <a:noFill/>
          <a:ln w="9525">
            <a:solidFill>
              <a:schemeClr val="tx1"/>
            </a:solidFill>
            <a:round/>
            <a:headEnd/>
            <a:tailEnd/>
          </a:ln>
          <a:effectLst/>
        </p:spPr>
        <p:txBody>
          <a:bodyPr/>
          <a:lstStyle/>
          <a:p>
            <a:endParaRPr lang="es-MX"/>
          </a:p>
        </p:txBody>
      </p:sp>
      <p:sp>
        <p:nvSpPr>
          <p:cNvPr id="40966" name="Line 6"/>
          <p:cNvSpPr>
            <a:spLocks noChangeShapeType="1"/>
          </p:cNvSpPr>
          <p:nvPr/>
        </p:nvSpPr>
        <p:spPr bwMode="auto">
          <a:xfrm>
            <a:off x="3044628" y="4149080"/>
            <a:ext cx="5181600" cy="0"/>
          </a:xfrm>
          <a:prstGeom prst="line">
            <a:avLst/>
          </a:prstGeom>
          <a:noFill/>
          <a:ln w="9525">
            <a:solidFill>
              <a:schemeClr val="tx1"/>
            </a:solidFill>
            <a:round/>
            <a:headEnd/>
            <a:tailEnd/>
          </a:ln>
          <a:effectLst/>
        </p:spPr>
        <p:txBody>
          <a:bodyPr/>
          <a:lstStyle/>
          <a:p>
            <a:endParaRPr lang="es-MX"/>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3"/>
          <p:cNvSpPr>
            <a:spLocks noGrp="1" noChangeArrowheads="1"/>
          </p:cNvSpPr>
          <p:nvPr>
            <p:ph idx="1"/>
          </p:nvPr>
        </p:nvSpPr>
        <p:spPr>
          <a:xfrm>
            <a:off x="776686" y="620688"/>
            <a:ext cx="7702624" cy="762000"/>
          </a:xfrm>
        </p:spPr>
        <p:txBody>
          <a:bodyPr/>
          <a:lstStyle/>
          <a:p>
            <a:pPr marL="609600" indent="-609600" algn="just">
              <a:buFontTx/>
              <a:buNone/>
            </a:pPr>
            <a:r>
              <a:rPr lang="es-ES" sz="2800" b="1" dirty="0">
                <a:cs typeface="Times New Roman" pitchFamily="18" charset="0"/>
              </a:rPr>
              <a:t>M</a:t>
            </a:r>
            <a:r>
              <a:rPr lang="es-MX" sz="2800" b="1" dirty="0">
                <a:cs typeface="Times New Roman" pitchFamily="18" charset="0"/>
              </a:rPr>
              <a:t>arca de clase</a:t>
            </a:r>
            <a:endParaRPr lang="es-ES" sz="2800" dirty="0">
              <a:cs typeface="Times New Roman" pitchFamily="18" charset="0"/>
            </a:endParaRPr>
          </a:p>
        </p:txBody>
      </p:sp>
      <p:grpSp>
        <p:nvGrpSpPr>
          <p:cNvPr id="42058" name="Group 74"/>
          <p:cNvGrpSpPr>
            <a:grpSpLocks/>
          </p:cNvGrpSpPr>
          <p:nvPr/>
        </p:nvGrpSpPr>
        <p:grpSpPr bwMode="auto">
          <a:xfrm>
            <a:off x="1432776" y="1268760"/>
            <a:ext cx="6390444" cy="4903826"/>
            <a:chOff x="-6" y="0"/>
            <a:chExt cx="2018" cy="4439"/>
          </a:xfrm>
        </p:grpSpPr>
        <p:grpSp>
          <p:nvGrpSpPr>
            <p:cNvPr id="42056" name="Group 72"/>
            <p:cNvGrpSpPr>
              <a:grpSpLocks/>
            </p:cNvGrpSpPr>
            <p:nvPr/>
          </p:nvGrpSpPr>
          <p:grpSpPr bwMode="auto">
            <a:xfrm>
              <a:off x="0" y="0"/>
              <a:ext cx="2012" cy="4433"/>
              <a:chOff x="0" y="0"/>
              <a:chExt cx="2012" cy="4433"/>
            </a:xfrm>
          </p:grpSpPr>
          <p:grpSp>
            <p:nvGrpSpPr>
              <p:cNvPr id="42013" name="Group 29"/>
              <p:cNvGrpSpPr>
                <a:grpSpLocks/>
              </p:cNvGrpSpPr>
              <p:nvPr/>
            </p:nvGrpSpPr>
            <p:grpSpPr bwMode="auto">
              <a:xfrm>
                <a:off x="0" y="0"/>
                <a:ext cx="1006" cy="403"/>
                <a:chOff x="0" y="0"/>
                <a:chExt cx="1006" cy="403"/>
              </a:xfrm>
            </p:grpSpPr>
            <p:sp>
              <p:nvSpPr>
                <p:cNvPr id="41990" name="Rectangle 6"/>
                <p:cNvSpPr>
                  <a:spLocks noChangeArrowheads="1"/>
                </p:cNvSpPr>
                <p:nvPr/>
              </p:nvSpPr>
              <p:spPr bwMode="auto">
                <a:xfrm>
                  <a:off x="28" y="0"/>
                  <a:ext cx="950" cy="403"/>
                </a:xfrm>
                <a:prstGeom prst="rect">
                  <a:avLst/>
                </a:prstGeom>
                <a:noFill/>
                <a:ln w="9525">
                  <a:noFill/>
                  <a:miter lim="800000"/>
                  <a:headEnd/>
                  <a:tailEnd/>
                </a:ln>
                <a:effectLst/>
              </p:spPr>
              <p:txBody>
                <a:bodyPr/>
                <a:lstStyle/>
                <a:p>
                  <a:pPr algn="ctr"/>
                  <a:r>
                    <a:rPr lang="es-ES" sz="1800" b="1" dirty="0">
                      <a:cs typeface="Times New Roman" pitchFamily="18" charset="0"/>
                    </a:rPr>
                    <a:t>Intervalo</a:t>
                  </a:r>
                  <a:endParaRPr lang="es-ES" sz="1800" dirty="0">
                    <a:cs typeface="Times New Roman" pitchFamily="18" charset="0"/>
                  </a:endParaRPr>
                </a:p>
                <a:p>
                  <a:pPr algn="ctr" eaLnBrk="0" hangingPunct="0"/>
                  <a:endParaRPr lang="es-ES" sz="1800" dirty="0"/>
                </a:p>
              </p:txBody>
            </p:sp>
            <p:sp>
              <p:nvSpPr>
                <p:cNvPr id="42012" name="Rectangle 28"/>
                <p:cNvSpPr>
                  <a:spLocks noChangeArrowheads="1"/>
                </p:cNvSpPr>
                <p:nvPr/>
              </p:nvSpPr>
              <p:spPr bwMode="auto">
                <a:xfrm>
                  <a:off x="0" y="0"/>
                  <a:ext cx="1006" cy="403"/>
                </a:xfrm>
                <a:prstGeom prst="rect">
                  <a:avLst/>
                </a:prstGeom>
                <a:noFill/>
                <a:ln w="7">
                  <a:solidFill>
                    <a:srgbClr val="A0A0A0"/>
                  </a:solidFill>
                  <a:miter lim="800000"/>
                  <a:headEnd/>
                  <a:tailEnd/>
                </a:ln>
                <a:effectLst/>
              </p:spPr>
              <p:txBody>
                <a:bodyPr/>
                <a:lstStyle/>
                <a:p>
                  <a:endParaRPr lang="es-MX"/>
                </a:p>
              </p:txBody>
            </p:sp>
          </p:grpSp>
          <p:grpSp>
            <p:nvGrpSpPr>
              <p:cNvPr id="42015" name="Group 31"/>
              <p:cNvGrpSpPr>
                <a:grpSpLocks/>
              </p:cNvGrpSpPr>
              <p:nvPr/>
            </p:nvGrpSpPr>
            <p:grpSpPr bwMode="auto">
              <a:xfrm>
                <a:off x="1006" y="0"/>
                <a:ext cx="1006" cy="403"/>
                <a:chOff x="1006" y="0"/>
                <a:chExt cx="1006" cy="403"/>
              </a:xfrm>
            </p:grpSpPr>
            <p:sp>
              <p:nvSpPr>
                <p:cNvPr id="41991" name="Rectangle 7"/>
                <p:cNvSpPr>
                  <a:spLocks noChangeArrowheads="1"/>
                </p:cNvSpPr>
                <p:nvPr/>
              </p:nvSpPr>
              <p:spPr bwMode="auto">
                <a:xfrm>
                  <a:off x="1034" y="0"/>
                  <a:ext cx="950" cy="403"/>
                </a:xfrm>
                <a:prstGeom prst="rect">
                  <a:avLst/>
                </a:prstGeom>
                <a:noFill/>
                <a:ln w="9525">
                  <a:noFill/>
                  <a:miter lim="800000"/>
                  <a:headEnd/>
                  <a:tailEnd/>
                </a:ln>
                <a:effectLst/>
              </p:spPr>
              <p:txBody>
                <a:bodyPr/>
                <a:lstStyle/>
                <a:p>
                  <a:pPr algn="ctr"/>
                  <a:r>
                    <a:rPr lang="es-ES" sz="1800" b="1">
                      <a:cs typeface="Times New Roman" pitchFamily="18" charset="0"/>
                    </a:rPr>
                    <a:t>Marca de clase (Mi)</a:t>
                  </a:r>
                  <a:endParaRPr lang="es-ES" sz="1800">
                    <a:cs typeface="Times New Roman" pitchFamily="18" charset="0"/>
                  </a:endParaRPr>
                </a:p>
                <a:p>
                  <a:pPr algn="ctr" eaLnBrk="0" hangingPunct="0"/>
                  <a:endParaRPr lang="es-ES" sz="1800"/>
                </a:p>
              </p:txBody>
            </p:sp>
            <p:sp>
              <p:nvSpPr>
                <p:cNvPr id="42014" name="Rectangle 30"/>
                <p:cNvSpPr>
                  <a:spLocks noChangeArrowheads="1"/>
                </p:cNvSpPr>
                <p:nvPr/>
              </p:nvSpPr>
              <p:spPr bwMode="auto">
                <a:xfrm>
                  <a:off x="1006" y="0"/>
                  <a:ext cx="1006" cy="403"/>
                </a:xfrm>
                <a:prstGeom prst="rect">
                  <a:avLst/>
                </a:prstGeom>
                <a:noFill/>
                <a:ln w="7">
                  <a:solidFill>
                    <a:srgbClr val="A0A0A0"/>
                  </a:solidFill>
                  <a:miter lim="800000"/>
                  <a:headEnd/>
                  <a:tailEnd/>
                </a:ln>
                <a:effectLst/>
              </p:spPr>
              <p:txBody>
                <a:bodyPr/>
                <a:lstStyle/>
                <a:p>
                  <a:endParaRPr lang="es-MX"/>
                </a:p>
              </p:txBody>
            </p:sp>
          </p:grpSp>
          <p:grpSp>
            <p:nvGrpSpPr>
              <p:cNvPr id="42017" name="Group 33"/>
              <p:cNvGrpSpPr>
                <a:grpSpLocks/>
              </p:cNvGrpSpPr>
              <p:nvPr/>
            </p:nvGrpSpPr>
            <p:grpSpPr bwMode="auto">
              <a:xfrm>
                <a:off x="0" y="403"/>
                <a:ext cx="1006" cy="403"/>
                <a:chOff x="0" y="403"/>
                <a:chExt cx="1006" cy="403"/>
              </a:xfrm>
            </p:grpSpPr>
            <p:sp>
              <p:nvSpPr>
                <p:cNvPr id="41992" name="Rectangle 8"/>
                <p:cNvSpPr>
                  <a:spLocks noChangeArrowheads="1"/>
                </p:cNvSpPr>
                <p:nvPr/>
              </p:nvSpPr>
              <p:spPr bwMode="auto">
                <a:xfrm>
                  <a:off x="28" y="403"/>
                  <a:ext cx="950" cy="403"/>
                </a:xfrm>
                <a:prstGeom prst="rect">
                  <a:avLst/>
                </a:prstGeom>
                <a:noFill/>
                <a:ln w="9525">
                  <a:noFill/>
                  <a:miter lim="800000"/>
                  <a:headEnd/>
                  <a:tailEnd/>
                </a:ln>
                <a:effectLst/>
              </p:spPr>
              <p:txBody>
                <a:bodyPr/>
                <a:lstStyle/>
                <a:p>
                  <a:pPr algn="ctr"/>
                  <a:r>
                    <a:rPr lang="es-ES" sz="1800" dirty="0">
                      <a:cs typeface="Times New Roman" pitchFamily="18" charset="0"/>
                    </a:rPr>
                    <a:t>23 –29</a:t>
                  </a:r>
                </a:p>
                <a:p>
                  <a:pPr algn="ctr" eaLnBrk="0" hangingPunct="0"/>
                  <a:endParaRPr lang="es-ES" sz="1800" dirty="0"/>
                </a:p>
              </p:txBody>
            </p:sp>
            <p:sp>
              <p:nvSpPr>
                <p:cNvPr id="42016" name="Rectangle 32"/>
                <p:cNvSpPr>
                  <a:spLocks noChangeArrowheads="1"/>
                </p:cNvSpPr>
                <p:nvPr/>
              </p:nvSpPr>
              <p:spPr bwMode="auto">
                <a:xfrm>
                  <a:off x="0" y="403"/>
                  <a:ext cx="1006" cy="403"/>
                </a:xfrm>
                <a:prstGeom prst="rect">
                  <a:avLst/>
                </a:prstGeom>
                <a:noFill/>
                <a:ln w="7">
                  <a:solidFill>
                    <a:srgbClr val="A0A0A0"/>
                  </a:solidFill>
                  <a:miter lim="800000"/>
                  <a:headEnd/>
                  <a:tailEnd/>
                </a:ln>
                <a:effectLst/>
              </p:spPr>
              <p:txBody>
                <a:bodyPr/>
                <a:lstStyle/>
                <a:p>
                  <a:endParaRPr lang="es-MX"/>
                </a:p>
              </p:txBody>
            </p:sp>
          </p:grpSp>
          <p:grpSp>
            <p:nvGrpSpPr>
              <p:cNvPr id="42019" name="Group 35"/>
              <p:cNvGrpSpPr>
                <a:grpSpLocks/>
              </p:cNvGrpSpPr>
              <p:nvPr/>
            </p:nvGrpSpPr>
            <p:grpSpPr bwMode="auto">
              <a:xfrm>
                <a:off x="1006" y="403"/>
                <a:ext cx="1006" cy="403"/>
                <a:chOff x="1006" y="403"/>
                <a:chExt cx="1006" cy="403"/>
              </a:xfrm>
            </p:grpSpPr>
            <p:sp>
              <p:nvSpPr>
                <p:cNvPr id="41993" name="Rectangle 9"/>
                <p:cNvSpPr>
                  <a:spLocks noChangeArrowheads="1"/>
                </p:cNvSpPr>
                <p:nvPr/>
              </p:nvSpPr>
              <p:spPr bwMode="auto">
                <a:xfrm>
                  <a:off x="1034" y="403"/>
                  <a:ext cx="950" cy="403"/>
                </a:xfrm>
                <a:prstGeom prst="rect">
                  <a:avLst/>
                </a:prstGeom>
                <a:noFill/>
                <a:ln w="9525">
                  <a:noFill/>
                  <a:miter lim="800000"/>
                  <a:headEnd/>
                  <a:tailEnd/>
                </a:ln>
                <a:effectLst/>
              </p:spPr>
              <p:txBody>
                <a:bodyPr/>
                <a:lstStyle/>
                <a:p>
                  <a:pPr algn="ctr"/>
                  <a:r>
                    <a:rPr lang="es-ES" sz="1800">
                      <a:cs typeface="Times New Roman" pitchFamily="18" charset="0"/>
                    </a:rPr>
                    <a:t>26</a:t>
                  </a:r>
                </a:p>
                <a:p>
                  <a:pPr algn="ctr" eaLnBrk="0" hangingPunct="0"/>
                  <a:endParaRPr lang="es-ES" sz="1800"/>
                </a:p>
              </p:txBody>
            </p:sp>
            <p:sp>
              <p:nvSpPr>
                <p:cNvPr id="42018" name="Rectangle 34"/>
                <p:cNvSpPr>
                  <a:spLocks noChangeArrowheads="1"/>
                </p:cNvSpPr>
                <p:nvPr/>
              </p:nvSpPr>
              <p:spPr bwMode="auto">
                <a:xfrm>
                  <a:off x="1006" y="403"/>
                  <a:ext cx="1006" cy="403"/>
                </a:xfrm>
                <a:prstGeom prst="rect">
                  <a:avLst/>
                </a:prstGeom>
                <a:noFill/>
                <a:ln w="7">
                  <a:solidFill>
                    <a:srgbClr val="A0A0A0"/>
                  </a:solidFill>
                  <a:miter lim="800000"/>
                  <a:headEnd/>
                  <a:tailEnd/>
                </a:ln>
                <a:effectLst/>
              </p:spPr>
              <p:txBody>
                <a:bodyPr/>
                <a:lstStyle/>
                <a:p>
                  <a:endParaRPr lang="es-MX"/>
                </a:p>
              </p:txBody>
            </p:sp>
          </p:grpSp>
          <p:grpSp>
            <p:nvGrpSpPr>
              <p:cNvPr id="42021" name="Group 37"/>
              <p:cNvGrpSpPr>
                <a:grpSpLocks/>
              </p:cNvGrpSpPr>
              <p:nvPr/>
            </p:nvGrpSpPr>
            <p:grpSpPr bwMode="auto">
              <a:xfrm>
                <a:off x="0" y="806"/>
                <a:ext cx="1006" cy="403"/>
                <a:chOff x="0" y="806"/>
                <a:chExt cx="1006" cy="403"/>
              </a:xfrm>
            </p:grpSpPr>
            <p:sp>
              <p:nvSpPr>
                <p:cNvPr id="41994" name="Rectangle 10"/>
                <p:cNvSpPr>
                  <a:spLocks noChangeArrowheads="1"/>
                </p:cNvSpPr>
                <p:nvPr/>
              </p:nvSpPr>
              <p:spPr bwMode="auto">
                <a:xfrm>
                  <a:off x="28" y="806"/>
                  <a:ext cx="950" cy="403"/>
                </a:xfrm>
                <a:prstGeom prst="rect">
                  <a:avLst/>
                </a:prstGeom>
                <a:noFill/>
                <a:ln w="9525">
                  <a:noFill/>
                  <a:miter lim="800000"/>
                  <a:headEnd/>
                  <a:tailEnd/>
                </a:ln>
                <a:effectLst/>
              </p:spPr>
              <p:txBody>
                <a:bodyPr/>
                <a:lstStyle/>
                <a:p>
                  <a:pPr algn="ctr"/>
                  <a:r>
                    <a:rPr lang="es-ES" sz="1800">
                      <a:cs typeface="Times New Roman" pitchFamily="18" charset="0"/>
                    </a:rPr>
                    <a:t>30 – 36</a:t>
                  </a:r>
                </a:p>
                <a:p>
                  <a:pPr algn="ctr" eaLnBrk="0" hangingPunct="0"/>
                  <a:endParaRPr lang="es-ES" sz="1800"/>
                </a:p>
              </p:txBody>
            </p:sp>
            <p:sp>
              <p:nvSpPr>
                <p:cNvPr id="42020" name="Rectangle 36"/>
                <p:cNvSpPr>
                  <a:spLocks noChangeArrowheads="1"/>
                </p:cNvSpPr>
                <p:nvPr/>
              </p:nvSpPr>
              <p:spPr bwMode="auto">
                <a:xfrm>
                  <a:off x="0" y="806"/>
                  <a:ext cx="1006" cy="403"/>
                </a:xfrm>
                <a:prstGeom prst="rect">
                  <a:avLst/>
                </a:prstGeom>
                <a:noFill/>
                <a:ln w="7">
                  <a:solidFill>
                    <a:srgbClr val="A0A0A0"/>
                  </a:solidFill>
                  <a:miter lim="800000"/>
                  <a:headEnd/>
                  <a:tailEnd/>
                </a:ln>
                <a:effectLst/>
              </p:spPr>
              <p:txBody>
                <a:bodyPr/>
                <a:lstStyle/>
                <a:p>
                  <a:endParaRPr lang="es-MX"/>
                </a:p>
              </p:txBody>
            </p:sp>
          </p:grpSp>
          <p:grpSp>
            <p:nvGrpSpPr>
              <p:cNvPr id="42023" name="Group 39"/>
              <p:cNvGrpSpPr>
                <a:grpSpLocks/>
              </p:cNvGrpSpPr>
              <p:nvPr/>
            </p:nvGrpSpPr>
            <p:grpSpPr bwMode="auto">
              <a:xfrm>
                <a:off x="1006" y="806"/>
                <a:ext cx="1006" cy="403"/>
                <a:chOff x="1006" y="806"/>
                <a:chExt cx="1006" cy="403"/>
              </a:xfrm>
            </p:grpSpPr>
            <p:sp>
              <p:nvSpPr>
                <p:cNvPr id="41995" name="Rectangle 11"/>
                <p:cNvSpPr>
                  <a:spLocks noChangeArrowheads="1"/>
                </p:cNvSpPr>
                <p:nvPr/>
              </p:nvSpPr>
              <p:spPr bwMode="auto">
                <a:xfrm>
                  <a:off x="1034" y="806"/>
                  <a:ext cx="950" cy="403"/>
                </a:xfrm>
                <a:prstGeom prst="rect">
                  <a:avLst/>
                </a:prstGeom>
                <a:noFill/>
                <a:ln w="9525">
                  <a:noFill/>
                  <a:miter lim="800000"/>
                  <a:headEnd/>
                  <a:tailEnd/>
                </a:ln>
                <a:effectLst/>
              </p:spPr>
              <p:txBody>
                <a:bodyPr/>
                <a:lstStyle/>
                <a:p>
                  <a:pPr algn="ctr"/>
                  <a:r>
                    <a:rPr lang="es-ES" sz="1800">
                      <a:cs typeface="Times New Roman" pitchFamily="18" charset="0"/>
                    </a:rPr>
                    <a:t>33</a:t>
                  </a:r>
                </a:p>
                <a:p>
                  <a:pPr algn="ctr" eaLnBrk="0" hangingPunct="0"/>
                  <a:endParaRPr lang="es-ES" sz="1800"/>
                </a:p>
              </p:txBody>
            </p:sp>
            <p:sp>
              <p:nvSpPr>
                <p:cNvPr id="42022" name="Rectangle 38"/>
                <p:cNvSpPr>
                  <a:spLocks noChangeArrowheads="1"/>
                </p:cNvSpPr>
                <p:nvPr/>
              </p:nvSpPr>
              <p:spPr bwMode="auto">
                <a:xfrm>
                  <a:off x="1006" y="806"/>
                  <a:ext cx="1006" cy="403"/>
                </a:xfrm>
                <a:prstGeom prst="rect">
                  <a:avLst/>
                </a:prstGeom>
                <a:noFill/>
                <a:ln w="7">
                  <a:solidFill>
                    <a:srgbClr val="A0A0A0"/>
                  </a:solidFill>
                  <a:miter lim="800000"/>
                  <a:headEnd/>
                  <a:tailEnd/>
                </a:ln>
                <a:effectLst/>
              </p:spPr>
              <p:txBody>
                <a:bodyPr/>
                <a:lstStyle/>
                <a:p>
                  <a:endParaRPr lang="es-MX"/>
                </a:p>
              </p:txBody>
            </p:sp>
          </p:grpSp>
          <p:grpSp>
            <p:nvGrpSpPr>
              <p:cNvPr id="42025" name="Group 41"/>
              <p:cNvGrpSpPr>
                <a:grpSpLocks/>
              </p:cNvGrpSpPr>
              <p:nvPr/>
            </p:nvGrpSpPr>
            <p:grpSpPr bwMode="auto">
              <a:xfrm>
                <a:off x="0" y="1209"/>
                <a:ext cx="1006" cy="403"/>
                <a:chOff x="0" y="1209"/>
                <a:chExt cx="1006" cy="403"/>
              </a:xfrm>
            </p:grpSpPr>
            <p:sp>
              <p:nvSpPr>
                <p:cNvPr id="41996" name="Rectangle 12"/>
                <p:cNvSpPr>
                  <a:spLocks noChangeArrowheads="1"/>
                </p:cNvSpPr>
                <p:nvPr/>
              </p:nvSpPr>
              <p:spPr bwMode="auto">
                <a:xfrm>
                  <a:off x="28" y="1209"/>
                  <a:ext cx="950" cy="403"/>
                </a:xfrm>
                <a:prstGeom prst="rect">
                  <a:avLst/>
                </a:prstGeom>
                <a:noFill/>
                <a:ln w="9525">
                  <a:noFill/>
                  <a:miter lim="800000"/>
                  <a:headEnd/>
                  <a:tailEnd/>
                </a:ln>
                <a:effectLst/>
              </p:spPr>
              <p:txBody>
                <a:bodyPr/>
                <a:lstStyle/>
                <a:p>
                  <a:pPr algn="ctr"/>
                  <a:r>
                    <a:rPr lang="es-ES" sz="1800">
                      <a:cs typeface="Times New Roman" pitchFamily="18" charset="0"/>
                    </a:rPr>
                    <a:t>37 – 43</a:t>
                  </a:r>
                </a:p>
                <a:p>
                  <a:pPr algn="ctr" eaLnBrk="0" hangingPunct="0"/>
                  <a:endParaRPr lang="es-ES" sz="1800"/>
                </a:p>
              </p:txBody>
            </p:sp>
            <p:sp>
              <p:nvSpPr>
                <p:cNvPr id="42024" name="Rectangle 40"/>
                <p:cNvSpPr>
                  <a:spLocks noChangeArrowheads="1"/>
                </p:cNvSpPr>
                <p:nvPr/>
              </p:nvSpPr>
              <p:spPr bwMode="auto">
                <a:xfrm>
                  <a:off x="0" y="1209"/>
                  <a:ext cx="1006" cy="403"/>
                </a:xfrm>
                <a:prstGeom prst="rect">
                  <a:avLst/>
                </a:prstGeom>
                <a:noFill/>
                <a:ln w="7">
                  <a:solidFill>
                    <a:srgbClr val="A0A0A0"/>
                  </a:solidFill>
                  <a:miter lim="800000"/>
                  <a:headEnd/>
                  <a:tailEnd/>
                </a:ln>
                <a:effectLst/>
              </p:spPr>
              <p:txBody>
                <a:bodyPr/>
                <a:lstStyle/>
                <a:p>
                  <a:endParaRPr lang="es-MX"/>
                </a:p>
              </p:txBody>
            </p:sp>
          </p:grpSp>
          <p:grpSp>
            <p:nvGrpSpPr>
              <p:cNvPr id="42027" name="Group 43"/>
              <p:cNvGrpSpPr>
                <a:grpSpLocks/>
              </p:cNvGrpSpPr>
              <p:nvPr/>
            </p:nvGrpSpPr>
            <p:grpSpPr bwMode="auto">
              <a:xfrm>
                <a:off x="1006" y="1209"/>
                <a:ext cx="1006" cy="403"/>
                <a:chOff x="1006" y="1209"/>
                <a:chExt cx="1006" cy="403"/>
              </a:xfrm>
            </p:grpSpPr>
            <p:sp>
              <p:nvSpPr>
                <p:cNvPr id="41997" name="Rectangle 13"/>
                <p:cNvSpPr>
                  <a:spLocks noChangeArrowheads="1"/>
                </p:cNvSpPr>
                <p:nvPr/>
              </p:nvSpPr>
              <p:spPr bwMode="auto">
                <a:xfrm>
                  <a:off x="1034" y="1209"/>
                  <a:ext cx="950" cy="403"/>
                </a:xfrm>
                <a:prstGeom prst="rect">
                  <a:avLst/>
                </a:prstGeom>
                <a:noFill/>
                <a:ln w="9525">
                  <a:noFill/>
                  <a:miter lim="800000"/>
                  <a:headEnd/>
                  <a:tailEnd/>
                </a:ln>
                <a:effectLst/>
              </p:spPr>
              <p:txBody>
                <a:bodyPr/>
                <a:lstStyle/>
                <a:p>
                  <a:pPr algn="ctr"/>
                  <a:r>
                    <a:rPr lang="es-ES" sz="1800">
                      <a:cs typeface="Times New Roman" pitchFamily="18" charset="0"/>
                    </a:rPr>
                    <a:t>40</a:t>
                  </a:r>
                </a:p>
                <a:p>
                  <a:pPr algn="ctr" eaLnBrk="0" hangingPunct="0"/>
                  <a:endParaRPr lang="es-ES" sz="1800"/>
                </a:p>
              </p:txBody>
            </p:sp>
            <p:sp>
              <p:nvSpPr>
                <p:cNvPr id="42026" name="Rectangle 42"/>
                <p:cNvSpPr>
                  <a:spLocks noChangeArrowheads="1"/>
                </p:cNvSpPr>
                <p:nvPr/>
              </p:nvSpPr>
              <p:spPr bwMode="auto">
                <a:xfrm>
                  <a:off x="1006" y="1209"/>
                  <a:ext cx="1006" cy="403"/>
                </a:xfrm>
                <a:prstGeom prst="rect">
                  <a:avLst/>
                </a:prstGeom>
                <a:noFill/>
                <a:ln w="7">
                  <a:solidFill>
                    <a:srgbClr val="A0A0A0"/>
                  </a:solidFill>
                  <a:miter lim="800000"/>
                  <a:headEnd/>
                  <a:tailEnd/>
                </a:ln>
                <a:effectLst/>
              </p:spPr>
              <p:txBody>
                <a:bodyPr/>
                <a:lstStyle/>
                <a:p>
                  <a:endParaRPr lang="es-MX"/>
                </a:p>
              </p:txBody>
            </p:sp>
          </p:grpSp>
          <p:grpSp>
            <p:nvGrpSpPr>
              <p:cNvPr id="42029" name="Group 45"/>
              <p:cNvGrpSpPr>
                <a:grpSpLocks/>
              </p:cNvGrpSpPr>
              <p:nvPr/>
            </p:nvGrpSpPr>
            <p:grpSpPr bwMode="auto">
              <a:xfrm>
                <a:off x="0" y="1612"/>
                <a:ext cx="1006" cy="403"/>
                <a:chOff x="0" y="1612"/>
                <a:chExt cx="1006" cy="403"/>
              </a:xfrm>
            </p:grpSpPr>
            <p:sp>
              <p:nvSpPr>
                <p:cNvPr id="41998" name="Rectangle 14"/>
                <p:cNvSpPr>
                  <a:spLocks noChangeArrowheads="1"/>
                </p:cNvSpPr>
                <p:nvPr/>
              </p:nvSpPr>
              <p:spPr bwMode="auto">
                <a:xfrm>
                  <a:off x="28" y="1612"/>
                  <a:ext cx="950" cy="403"/>
                </a:xfrm>
                <a:prstGeom prst="rect">
                  <a:avLst/>
                </a:prstGeom>
                <a:noFill/>
                <a:ln w="9525">
                  <a:noFill/>
                  <a:miter lim="800000"/>
                  <a:headEnd/>
                  <a:tailEnd/>
                </a:ln>
                <a:effectLst/>
              </p:spPr>
              <p:txBody>
                <a:bodyPr/>
                <a:lstStyle/>
                <a:p>
                  <a:pPr algn="ctr"/>
                  <a:r>
                    <a:rPr lang="es-ES" sz="1800">
                      <a:cs typeface="Times New Roman" pitchFamily="18" charset="0"/>
                    </a:rPr>
                    <a:t>44 – 50</a:t>
                  </a:r>
                </a:p>
                <a:p>
                  <a:pPr algn="ctr" eaLnBrk="0" hangingPunct="0"/>
                  <a:endParaRPr lang="es-ES" sz="1800"/>
                </a:p>
              </p:txBody>
            </p:sp>
            <p:sp>
              <p:nvSpPr>
                <p:cNvPr id="42028" name="Rectangle 44"/>
                <p:cNvSpPr>
                  <a:spLocks noChangeArrowheads="1"/>
                </p:cNvSpPr>
                <p:nvPr/>
              </p:nvSpPr>
              <p:spPr bwMode="auto">
                <a:xfrm>
                  <a:off x="0" y="1612"/>
                  <a:ext cx="1006" cy="403"/>
                </a:xfrm>
                <a:prstGeom prst="rect">
                  <a:avLst/>
                </a:prstGeom>
                <a:noFill/>
                <a:ln w="7">
                  <a:solidFill>
                    <a:srgbClr val="A0A0A0"/>
                  </a:solidFill>
                  <a:miter lim="800000"/>
                  <a:headEnd/>
                  <a:tailEnd/>
                </a:ln>
                <a:effectLst/>
              </p:spPr>
              <p:txBody>
                <a:bodyPr/>
                <a:lstStyle/>
                <a:p>
                  <a:endParaRPr lang="es-MX"/>
                </a:p>
              </p:txBody>
            </p:sp>
          </p:grpSp>
          <p:grpSp>
            <p:nvGrpSpPr>
              <p:cNvPr id="42031" name="Group 47"/>
              <p:cNvGrpSpPr>
                <a:grpSpLocks/>
              </p:cNvGrpSpPr>
              <p:nvPr/>
            </p:nvGrpSpPr>
            <p:grpSpPr bwMode="auto">
              <a:xfrm>
                <a:off x="1006" y="1612"/>
                <a:ext cx="1006" cy="403"/>
                <a:chOff x="1006" y="1612"/>
                <a:chExt cx="1006" cy="403"/>
              </a:xfrm>
            </p:grpSpPr>
            <p:sp>
              <p:nvSpPr>
                <p:cNvPr id="41999" name="Rectangle 15"/>
                <p:cNvSpPr>
                  <a:spLocks noChangeArrowheads="1"/>
                </p:cNvSpPr>
                <p:nvPr/>
              </p:nvSpPr>
              <p:spPr bwMode="auto">
                <a:xfrm>
                  <a:off x="1034" y="1612"/>
                  <a:ext cx="950" cy="403"/>
                </a:xfrm>
                <a:prstGeom prst="rect">
                  <a:avLst/>
                </a:prstGeom>
                <a:noFill/>
                <a:ln w="9525">
                  <a:noFill/>
                  <a:miter lim="800000"/>
                  <a:headEnd/>
                  <a:tailEnd/>
                </a:ln>
                <a:effectLst/>
              </p:spPr>
              <p:txBody>
                <a:bodyPr/>
                <a:lstStyle/>
                <a:p>
                  <a:pPr algn="ctr"/>
                  <a:r>
                    <a:rPr lang="es-ES" sz="1800">
                      <a:cs typeface="Times New Roman" pitchFamily="18" charset="0"/>
                    </a:rPr>
                    <a:t>47</a:t>
                  </a:r>
                </a:p>
                <a:p>
                  <a:pPr algn="ctr" eaLnBrk="0" hangingPunct="0"/>
                  <a:endParaRPr lang="es-ES" sz="1800"/>
                </a:p>
              </p:txBody>
            </p:sp>
            <p:sp>
              <p:nvSpPr>
                <p:cNvPr id="42030" name="Rectangle 46"/>
                <p:cNvSpPr>
                  <a:spLocks noChangeArrowheads="1"/>
                </p:cNvSpPr>
                <p:nvPr/>
              </p:nvSpPr>
              <p:spPr bwMode="auto">
                <a:xfrm>
                  <a:off x="1006" y="1612"/>
                  <a:ext cx="1006" cy="403"/>
                </a:xfrm>
                <a:prstGeom prst="rect">
                  <a:avLst/>
                </a:prstGeom>
                <a:noFill/>
                <a:ln w="7">
                  <a:solidFill>
                    <a:srgbClr val="A0A0A0"/>
                  </a:solidFill>
                  <a:miter lim="800000"/>
                  <a:headEnd/>
                  <a:tailEnd/>
                </a:ln>
                <a:effectLst/>
              </p:spPr>
              <p:txBody>
                <a:bodyPr/>
                <a:lstStyle/>
                <a:p>
                  <a:endParaRPr lang="es-MX"/>
                </a:p>
              </p:txBody>
            </p:sp>
          </p:grpSp>
          <p:grpSp>
            <p:nvGrpSpPr>
              <p:cNvPr id="42033" name="Group 49"/>
              <p:cNvGrpSpPr>
                <a:grpSpLocks/>
              </p:cNvGrpSpPr>
              <p:nvPr/>
            </p:nvGrpSpPr>
            <p:grpSpPr bwMode="auto">
              <a:xfrm>
                <a:off x="0" y="2015"/>
                <a:ext cx="1006" cy="403"/>
                <a:chOff x="0" y="2015"/>
                <a:chExt cx="1006" cy="403"/>
              </a:xfrm>
            </p:grpSpPr>
            <p:sp>
              <p:nvSpPr>
                <p:cNvPr id="42000" name="Rectangle 16"/>
                <p:cNvSpPr>
                  <a:spLocks noChangeArrowheads="1"/>
                </p:cNvSpPr>
                <p:nvPr/>
              </p:nvSpPr>
              <p:spPr bwMode="auto">
                <a:xfrm>
                  <a:off x="28" y="2015"/>
                  <a:ext cx="950" cy="403"/>
                </a:xfrm>
                <a:prstGeom prst="rect">
                  <a:avLst/>
                </a:prstGeom>
                <a:noFill/>
                <a:ln w="9525">
                  <a:noFill/>
                  <a:miter lim="800000"/>
                  <a:headEnd/>
                  <a:tailEnd/>
                </a:ln>
                <a:effectLst/>
              </p:spPr>
              <p:txBody>
                <a:bodyPr/>
                <a:lstStyle/>
                <a:p>
                  <a:pPr algn="ctr"/>
                  <a:r>
                    <a:rPr lang="es-ES" sz="1800">
                      <a:cs typeface="Times New Roman" pitchFamily="18" charset="0"/>
                    </a:rPr>
                    <a:t>51 – 57</a:t>
                  </a:r>
                </a:p>
                <a:p>
                  <a:pPr algn="ctr" eaLnBrk="0" hangingPunct="0"/>
                  <a:endParaRPr lang="es-ES" sz="1800"/>
                </a:p>
              </p:txBody>
            </p:sp>
            <p:sp>
              <p:nvSpPr>
                <p:cNvPr id="42032" name="Rectangle 48"/>
                <p:cNvSpPr>
                  <a:spLocks noChangeArrowheads="1"/>
                </p:cNvSpPr>
                <p:nvPr/>
              </p:nvSpPr>
              <p:spPr bwMode="auto">
                <a:xfrm>
                  <a:off x="0" y="2015"/>
                  <a:ext cx="1006" cy="403"/>
                </a:xfrm>
                <a:prstGeom prst="rect">
                  <a:avLst/>
                </a:prstGeom>
                <a:noFill/>
                <a:ln w="7">
                  <a:solidFill>
                    <a:srgbClr val="A0A0A0"/>
                  </a:solidFill>
                  <a:miter lim="800000"/>
                  <a:headEnd/>
                  <a:tailEnd/>
                </a:ln>
                <a:effectLst/>
              </p:spPr>
              <p:txBody>
                <a:bodyPr/>
                <a:lstStyle/>
                <a:p>
                  <a:endParaRPr lang="es-MX"/>
                </a:p>
              </p:txBody>
            </p:sp>
          </p:grpSp>
          <p:grpSp>
            <p:nvGrpSpPr>
              <p:cNvPr id="42035" name="Group 51"/>
              <p:cNvGrpSpPr>
                <a:grpSpLocks/>
              </p:cNvGrpSpPr>
              <p:nvPr/>
            </p:nvGrpSpPr>
            <p:grpSpPr bwMode="auto">
              <a:xfrm>
                <a:off x="1006" y="2015"/>
                <a:ext cx="1006" cy="403"/>
                <a:chOff x="1006" y="2015"/>
                <a:chExt cx="1006" cy="403"/>
              </a:xfrm>
            </p:grpSpPr>
            <p:sp>
              <p:nvSpPr>
                <p:cNvPr id="42001" name="Rectangle 17"/>
                <p:cNvSpPr>
                  <a:spLocks noChangeArrowheads="1"/>
                </p:cNvSpPr>
                <p:nvPr/>
              </p:nvSpPr>
              <p:spPr bwMode="auto">
                <a:xfrm>
                  <a:off x="1034" y="2015"/>
                  <a:ext cx="950" cy="403"/>
                </a:xfrm>
                <a:prstGeom prst="rect">
                  <a:avLst/>
                </a:prstGeom>
                <a:noFill/>
                <a:ln w="9525">
                  <a:noFill/>
                  <a:miter lim="800000"/>
                  <a:headEnd/>
                  <a:tailEnd/>
                </a:ln>
                <a:effectLst/>
              </p:spPr>
              <p:txBody>
                <a:bodyPr/>
                <a:lstStyle/>
                <a:p>
                  <a:pPr algn="ctr"/>
                  <a:r>
                    <a:rPr lang="es-ES" sz="1800">
                      <a:cs typeface="Times New Roman" pitchFamily="18" charset="0"/>
                    </a:rPr>
                    <a:t>54</a:t>
                  </a:r>
                </a:p>
                <a:p>
                  <a:pPr algn="ctr" eaLnBrk="0" hangingPunct="0"/>
                  <a:endParaRPr lang="es-ES" sz="1800"/>
                </a:p>
              </p:txBody>
            </p:sp>
            <p:sp>
              <p:nvSpPr>
                <p:cNvPr id="42034" name="Rectangle 50"/>
                <p:cNvSpPr>
                  <a:spLocks noChangeArrowheads="1"/>
                </p:cNvSpPr>
                <p:nvPr/>
              </p:nvSpPr>
              <p:spPr bwMode="auto">
                <a:xfrm>
                  <a:off x="1006" y="2015"/>
                  <a:ext cx="1006" cy="403"/>
                </a:xfrm>
                <a:prstGeom prst="rect">
                  <a:avLst/>
                </a:prstGeom>
                <a:noFill/>
                <a:ln w="7">
                  <a:solidFill>
                    <a:srgbClr val="A0A0A0"/>
                  </a:solidFill>
                  <a:miter lim="800000"/>
                  <a:headEnd/>
                  <a:tailEnd/>
                </a:ln>
                <a:effectLst/>
              </p:spPr>
              <p:txBody>
                <a:bodyPr/>
                <a:lstStyle/>
                <a:p>
                  <a:endParaRPr lang="es-MX"/>
                </a:p>
              </p:txBody>
            </p:sp>
          </p:grpSp>
          <p:grpSp>
            <p:nvGrpSpPr>
              <p:cNvPr id="42037" name="Group 53"/>
              <p:cNvGrpSpPr>
                <a:grpSpLocks/>
              </p:cNvGrpSpPr>
              <p:nvPr/>
            </p:nvGrpSpPr>
            <p:grpSpPr bwMode="auto">
              <a:xfrm>
                <a:off x="0" y="2418"/>
                <a:ext cx="1006" cy="403"/>
                <a:chOff x="0" y="2418"/>
                <a:chExt cx="1006" cy="403"/>
              </a:xfrm>
            </p:grpSpPr>
            <p:sp>
              <p:nvSpPr>
                <p:cNvPr id="42002" name="Rectangle 18"/>
                <p:cNvSpPr>
                  <a:spLocks noChangeArrowheads="1"/>
                </p:cNvSpPr>
                <p:nvPr/>
              </p:nvSpPr>
              <p:spPr bwMode="auto">
                <a:xfrm>
                  <a:off x="28" y="2418"/>
                  <a:ext cx="950" cy="403"/>
                </a:xfrm>
                <a:prstGeom prst="rect">
                  <a:avLst/>
                </a:prstGeom>
                <a:noFill/>
                <a:ln w="9525">
                  <a:noFill/>
                  <a:miter lim="800000"/>
                  <a:headEnd/>
                  <a:tailEnd/>
                </a:ln>
                <a:effectLst/>
              </p:spPr>
              <p:txBody>
                <a:bodyPr/>
                <a:lstStyle/>
                <a:p>
                  <a:pPr algn="ctr"/>
                  <a:r>
                    <a:rPr lang="es-ES" sz="1800">
                      <a:cs typeface="Times New Roman" pitchFamily="18" charset="0"/>
                    </a:rPr>
                    <a:t>58 – 64</a:t>
                  </a:r>
                </a:p>
                <a:p>
                  <a:pPr algn="ctr" eaLnBrk="0" hangingPunct="0"/>
                  <a:endParaRPr lang="es-ES" sz="1800"/>
                </a:p>
              </p:txBody>
            </p:sp>
            <p:sp>
              <p:nvSpPr>
                <p:cNvPr id="42036" name="Rectangle 52"/>
                <p:cNvSpPr>
                  <a:spLocks noChangeArrowheads="1"/>
                </p:cNvSpPr>
                <p:nvPr/>
              </p:nvSpPr>
              <p:spPr bwMode="auto">
                <a:xfrm>
                  <a:off x="0" y="2418"/>
                  <a:ext cx="1006" cy="403"/>
                </a:xfrm>
                <a:prstGeom prst="rect">
                  <a:avLst/>
                </a:prstGeom>
                <a:noFill/>
                <a:ln w="7">
                  <a:solidFill>
                    <a:srgbClr val="A0A0A0"/>
                  </a:solidFill>
                  <a:miter lim="800000"/>
                  <a:headEnd/>
                  <a:tailEnd/>
                </a:ln>
                <a:effectLst/>
              </p:spPr>
              <p:txBody>
                <a:bodyPr/>
                <a:lstStyle/>
                <a:p>
                  <a:endParaRPr lang="es-MX"/>
                </a:p>
              </p:txBody>
            </p:sp>
          </p:grpSp>
          <p:grpSp>
            <p:nvGrpSpPr>
              <p:cNvPr id="42039" name="Group 55"/>
              <p:cNvGrpSpPr>
                <a:grpSpLocks/>
              </p:cNvGrpSpPr>
              <p:nvPr/>
            </p:nvGrpSpPr>
            <p:grpSpPr bwMode="auto">
              <a:xfrm>
                <a:off x="1006" y="2418"/>
                <a:ext cx="1006" cy="403"/>
                <a:chOff x="1006" y="2418"/>
                <a:chExt cx="1006" cy="403"/>
              </a:xfrm>
            </p:grpSpPr>
            <p:sp>
              <p:nvSpPr>
                <p:cNvPr id="42003" name="Rectangle 19"/>
                <p:cNvSpPr>
                  <a:spLocks noChangeArrowheads="1"/>
                </p:cNvSpPr>
                <p:nvPr/>
              </p:nvSpPr>
              <p:spPr bwMode="auto">
                <a:xfrm>
                  <a:off x="1034" y="2418"/>
                  <a:ext cx="950" cy="403"/>
                </a:xfrm>
                <a:prstGeom prst="rect">
                  <a:avLst/>
                </a:prstGeom>
                <a:noFill/>
                <a:ln w="9525">
                  <a:noFill/>
                  <a:miter lim="800000"/>
                  <a:headEnd/>
                  <a:tailEnd/>
                </a:ln>
                <a:effectLst/>
              </p:spPr>
              <p:txBody>
                <a:bodyPr/>
                <a:lstStyle/>
                <a:p>
                  <a:pPr algn="ctr"/>
                  <a:r>
                    <a:rPr lang="es-ES" sz="1800">
                      <a:cs typeface="Times New Roman" pitchFamily="18" charset="0"/>
                    </a:rPr>
                    <a:t>61</a:t>
                  </a:r>
                </a:p>
                <a:p>
                  <a:pPr algn="ctr" eaLnBrk="0" hangingPunct="0"/>
                  <a:endParaRPr lang="es-ES" sz="1800"/>
                </a:p>
              </p:txBody>
            </p:sp>
            <p:sp>
              <p:nvSpPr>
                <p:cNvPr id="42038" name="Rectangle 54"/>
                <p:cNvSpPr>
                  <a:spLocks noChangeArrowheads="1"/>
                </p:cNvSpPr>
                <p:nvPr/>
              </p:nvSpPr>
              <p:spPr bwMode="auto">
                <a:xfrm>
                  <a:off x="1006" y="2418"/>
                  <a:ext cx="1006" cy="403"/>
                </a:xfrm>
                <a:prstGeom prst="rect">
                  <a:avLst/>
                </a:prstGeom>
                <a:noFill/>
                <a:ln w="7">
                  <a:solidFill>
                    <a:srgbClr val="A0A0A0"/>
                  </a:solidFill>
                  <a:miter lim="800000"/>
                  <a:headEnd/>
                  <a:tailEnd/>
                </a:ln>
                <a:effectLst/>
              </p:spPr>
              <p:txBody>
                <a:bodyPr/>
                <a:lstStyle/>
                <a:p>
                  <a:endParaRPr lang="es-MX"/>
                </a:p>
              </p:txBody>
            </p:sp>
          </p:grpSp>
          <p:grpSp>
            <p:nvGrpSpPr>
              <p:cNvPr id="42041" name="Group 57"/>
              <p:cNvGrpSpPr>
                <a:grpSpLocks/>
              </p:cNvGrpSpPr>
              <p:nvPr/>
            </p:nvGrpSpPr>
            <p:grpSpPr bwMode="auto">
              <a:xfrm>
                <a:off x="0" y="2821"/>
                <a:ext cx="1006" cy="403"/>
                <a:chOff x="0" y="2821"/>
                <a:chExt cx="1006" cy="403"/>
              </a:xfrm>
            </p:grpSpPr>
            <p:sp>
              <p:nvSpPr>
                <p:cNvPr id="42004" name="Rectangle 20"/>
                <p:cNvSpPr>
                  <a:spLocks noChangeArrowheads="1"/>
                </p:cNvSpPr>
                <p:nvPr/>
              </p:nvSpPr>
              <p:spPr bwMode="auto">
                <a:xfrm>
                  <a:off x="28" y="2821"/>
                  <a:ext cx="950" cy="403"/>
                </a:xfrm>
                <a:prstGeom prst="rect">
                  <a:avLst/>
                </a:prstGeom>
                <a:noFill/>
                <a:ln w="9525">
                  <a:noFill/>
                  <a:miter lim="800000"/>
                  <a:headEnd/>
                  <a:tailEnd/>
                </a:ln>
                <a:effectLst/>
              </p:spPr>
              <p:txBody>
                <a:bodyPr/>
                <a:lstStyle/>
                <a:p>
                  <a:pPr algn="ctr"/>
                  <a:r>
                    <a:rPr lang="es-ES" sz="1800">
                      <a:cs typeface="Times New Roman" pitchFamily="18" charset="0"/>
                    </a:rPr>
                    <a:t>65 – 71</a:t>
                  </a:r>
                </a:p>
                <a:p>
                  <a:pPr algn="ctr" eaLnBrk="0" hangingPunct="0"/>
                  <a:endParaRPr lang="es-ES" sz="1800"/>
                </a:p>
              </p:txBody>
            </p:sp>
            <p:sp>
              <p:nvSpPr>
                <p:cNvPr id="42040" name="Rectangle 56"/>
                <p:cNvSpPr>
                  <a:spLocks noChangeArrowheads="1"/>
                </p:cNvSpPr>
                <p:nvPr/>
              </p:nvSpPr>
              <p:spPr bwMode="auto">
                <a:xfrm>
                  <a:off x="0" y="2821"/>
                  <a:ext cx="1006" cy="403"/>
                </a:xfrm>
                <a:prstGeom prst="rect">
                  <a:avLst/>
                </a:prstGeom>
                <a:noFill/>
                <a:ln w="7">
                  <a:solidFill>
                    <a:srgbClr val="A0A0A0"/>
                  </a:solidFill>
                  <a:miter lim="800000"/>
                  <a:headEnd/>
                  <a:tailEnd/>
                </a:ln>
                <a:effectLst/>
              </p:spPr>
              <p:txBody>
                <a:bodyPr/>
                <a:lstStyle/>
                <a:p>
                  <a:endParaRPr lang="es-MX"/>
                </a:p>
              </p:txBody>
            </p:sp>
          </p:grpSp>
          <p:grpSp>
            <p:nvGrpSpPr>
              <p:cNvPr id="42043" name="Group 59"/>
              <p:cNvGrpSpPr>
                <a:grpSpLocks/>
              </p:cNvGrpSpPr>
              <p:nvPr/>
            </p:nvGrpSpPr>
            <p:grpSpPr bwMode="auto">
              <a:xfrm>
                <a:off x="1006" y="2821"/>
                <a:ext cx="1006" cy="403"/>
                <a:chOff x="1006" y="2821"/>
                <a:chExt cx="1006" cy="403"/>
              </a:xfrm>
            </p:grpSpPr>
            <p:sp>
              <p:nvSpPr>
                <p:cNvPr id="42005" name="Rectangle 21"/>
                <p:cNvSpPr>
                  <a:spLocks noChangeArrowheads="1"/>
                </p:cNvSpPr>
                <p:nvPr/>
              </p:nvSpPr>
              <p:spPr bwMode="auto">
                <a:xfrm>
                  <a:off x="1034" y="2821"/>
                  <a:ext cx="950" cy="403"/>
                </a:xfrm>
                <a:prstGeom prst="rect">
                  <a:avLst/>
                </a:prstGeom>
                <a:noFill/>
                <a:ln w="9525">
                  <a:noFill/>
                  <a:miter lim="800000"/>
                  <a:headEnd/>
                  <a:tailEnd/>
                </a:ln>
                <a:effectLst/>
              </p:spPr>
              <p:txBody>
                <a:bodyPr/>
                <a:lstStyle/>
                <a:p>
                  <a:pPr algn="ctr"/>
                  <a:r>
                    <a:rPr lang="es-ES" sz="1800">
                      <a:cs typeface="Times New Roman" pitchFamily="18" charset="0"/>
                    </a:rPr>
                    <a:t>68</a:t>
                  </a:r>
                </a:p>
                <a:p>
                  <a:pPr algn="ctr" eaLnBrk="0" hangingPunct="0"/>
                  <a:endParaRPr lang="es-ES" sz="1800"/>
                </a:p>
              </p:txBody>
            </p:sp>
            <p:sp>
              <p:nvSpPr>
                <p:cNvPr id="42042" name="Rectangle 58"/>
                <p:cNvSpPr>
                  <a:spLocks noChangeArrowheads="1"/>
                </p:cNvSpPr>
                <p:nvPr/>
              </p:nvSpPr>
              <p:spPr bwMode="auto">
                <a:xfrm>
                  <a:off x="1006" y="2821"/>
                  <a:ext cx="1006" cy="403"/>
                </a:xfrm>
                <a:prstGeom prst="rect">
                  <a:avLst/>
                </a:prstGeom>
                <a:noFill/>
                <a:ln w="7">
                  <a:solidFill>
                    <a:srgbClr val="A0A0A0"/>
                  </a:solidFill>
                  <a:miter lim="800000"/>
                  <a:headEnd/>
                  <a:tailEnd/>
                </a:ln>
                <a:effectLst/>
              </p:spPr>
              <p:txBody>
                <a:bodyPr/>
                <a:lstStyle/>
                <a:p>
                  <a:endParaRPr lang="es-MX"/>
                </a:p>
              </p:txBody>
            </p:sp>
          </p:grpSp>
          <p:grpSp>
            <p:nvGrpSpPr>
              <p:cNvPr id="42045" name="Group 61"/>
              <p:cNvGrpSpPr>
                <a:grpSpLocks/>
              </p:cNvGrpSpPr>
              <p:nvPr/>
            </p:nvGrpSpPr>
            <p:grpSpPr bwMode="auto">
              <a:xfrm>
                <a:off x="0" y="3224"/>
                <a:ext cx="1006" cy="403"/>
                <a:chOff x="0" y="3224"/>
                <a:chExt cx="1006" cy="403"/>
              </a:xfrm>
            </p:grpSpPr>
            <p:sp>
              <p:nvSpPr>
                <p:cNvPr id="42006" name="Rectangle 22"/>
                <p:cNvSpPr>
                  <a:spLocks noChangeArrowheads="1"/>
                </p:cNvSpPr>
                <p:nvPr/>
              </p:nvSpPr>
              <p:spPr bwMode="auto">
                <a:xfrm>
                  <a:off x="28" y="3224"/>
                  <a:ext cx="950" cy="403"/>
                </a:xfrm>
                <a:prstGeom prst="rect">
                  <a:avLst/>
                </a:prstGeom>
                <a:noFill/>
                <a:ln w="9525">
                  <a:noFill/>
                  <a:miter lim="800000"/>
                  <a:headEnd/>
                  <a:tailEnd/>
                </a:ln>
                <a:effectLst/>
              </p:spPr>
              <p:txBody>
                <a:bodyPr/>
                <a:lstStyle/>
                <a:p>
                  <a:pPr algn="ctr"/>
                  <a:r>
                    <a:rPr lang="es-ES" sz="1800">
                      <a:cs typeface="Times New Roman" pitchFamily="18" charset="0"/>
                    </a:rPr>
                    <a:t>72 – 78</a:t>
                  </a:r>
                </a:p>
                <a:p>
                  <a:pPr algn="ctr" eaLnBrk="0" hangingPunct="0"/>
                  <a:endParaRPr lang="es-ES" sz="1800"/>
                </a:p>
              </p:txBody>
            </p:sp>
            <p:sp>
              <p:nvSpPr>
                <p:cNvPr id="42044" name="Rectangle 60"/>
                <p:cNvSpPr>
                  <a:spLocks noChangeArrowheads="1"/>
                </p:cNvSpPr>
                <p:nvPr/>
              </p:nvSpPr>
              <p:spPr bwMode="auto">
                <a:xfrm>
                  <a:off x="0" y="3224"/>
                  <a:ext cx="1006" cy="403"/>
                </a:xfrm>
                <a:prstGeom prst="rect">
                  <a:avLst/>
                </a:prstGeom>
                <a:noFill/>
                <a:ln w="7">
                  <a:solidFill>
                    <a:srgbClr val="A0A0A0"/>
                  </a:solidFill>
                  <a:miter lim="800000"/>
                  <a:headEnd/>
                  <a:tailEnd/>
                </a:ln>
                <a:effectLst/>
              </p:spPr>
              <p:txBody>
                <a:bodyPr/>
                <a:lstStyle/>
                <a:p>
                  <a:endParaRPr lang="es-MX"/>
                </a:p>
              </p:txBody>
            </p:sp>
          </p:grpSp>
          <p:grpSp>
            <p:nvGrpSpPr>
              <p:cNvPr id="42047" name="Group 63"/>
              <p:cNvGrpSpPr>
                <a:grpSpLocks/>
              </p:cNvGrpSpPr>
              <p:nvPr/>
            </p:nvGrpSpPr>
            <p:grpSpPr bwMode="auto">
              <a:xfrm>
                <a:off x="1006" y="3224"/>
                <a:ext cx="1006" cy="403"/>
                <a:chOff x="1006" y="3224"/>
                <a:chExt cx="1006" cy="403"/>
              </a:xfrm>
            </p:grpSpPr>
            <p:sp>
              <p:nvSpPr>
                <p:cNvPr id="42007" name="Rectangle 23"/>
                <p:cNvSpPr>
                  <a:spLocks noChangeArrowheads="1"/>
                </p:cNvSpPr>
                <p:nvPr/>
              </p:nvSpPr>
              <p:spPr bwMode="auto">
                <a:xfrm>
                  <a:off x="1034" y="3224"/>
                  <a:ext cx="950" cy="403"/>
                </a:xfrm>
                <a:prstGeom prst="rect">
                  <a:avLst/>
                </a:prstGeom>
                <a:noFill/>
                <a:ln w="9525">
                  <a:noFill/>
                  <a:miter lim="800000"/>
                  <a:headEnd/>
                  <a:tailEnd/>
                </a:ln>
                <a:effectLst/>
              </p:spPr>
              <p:txBody>
                <a:bodyPr/>
                <a:lstStyle/>
                <a:p>
                  <a:pPr algn="ctr"/>
                  <a:r>
                    <a:rPr lang="es-ES" sz="1800">
                      <a:cs typeface="Times New Roman" pitchFamily="18" charset="0"/>
                    </a:rPr>
                    <a:t>75</a:t>
                  </a:r>
                </a:p>
                <a:p>
                  <a:pPr algn="ctr" eaLnBrk="0" hangingPunct="0"/>
                  <a:endParaRPr lang="es-ES" sz="1800"/>
                </a:p>
              </p:txBody>
            </p:sp>
            <p:sp>
              <p:nvSpPr>
                <p:cNvPr id="42046" name="Rectangle 62"/>
                <p:cNvSpPr>
                  <a:spLocks noChangeArrowheads="1"/>
                </p:cNvSpPr>
                <p:nvPr/>
              </p:nvSpPr>
              <p:spPr bwMode="auto">
                <a:xfrm>
                  <a:off x="1006" y="3224"/>
                  <a:ext cx="1006" cy="403"/>
                </a:xfrm>
                <a:prstGeom prst="rect">
                  <a:avLst/>
                </a:prstGeom>
                <a:noFill/>
                <a:ln w="7">
                  <a:solidFill>
                    <a:srgbClr val="A0A0A0"/>
                  </a:solidFill>
                  <a:miter lim="800000"/>
                  <a:headEnd/>
                  <a:tailEnd/>
                </a:ln>
                <a:effectLst/>
              </p:spPr>
              <p:txBody>
                <a:bodyPr/>
                <a:lstStyle/>
                <a:p>
                  <a:endParaRPr lang="es-MX"/>
                </a:p>
              </p:txBody>
            </p:sp>
          </p:grpSp>
          <p:grpSp>
            <p:nvGrpSpPr>
              <p:cNvPr id="42049" name="Group 65"/>
              <p:cNvGrpSpPr>
                <a:grpSpLocks/>
              </p:cNvGrpSpPr>
              <p:nvPr/>
            </p:nvGrpSpPr>
            <p:grpSpPr bwMode="auto">
              <a:xfrm>
                <a:off x="0" y="3627"/>
                <a:ext cx="1006" cy="403"/>
                <a:chOff x="0" y="3627"/>
                <a:chExt cx="1006" cy="403"/>
              </a:xfrm>
            </p:grpSpPr>
            <p:sp>
              <p:nvSpPr>
                <p:cNvPr id="42008" name="Rectangle 24"/>
                <p:cNvSpPr>
                  <a:spLocks noChangeArrowheads="1"/>
                </p:cNvSpPr>
                <p:nvPr/>
              </p:nvSpPr>
              <p:spPr bwMode="auto">
                <a:xfrm>
                  <a:off x="28" y="3627"/>
                  <a:ext cx="950" cy="403"/>
                </a:xfrm>
                <a:prstGeom prst="rect">
                  <a:avLst/>
                </a:prstGeom>
                <a:noFill/>
                <a:ln w="9525">
                  <a:noFill/>
                  <a:miter lim="800000"/>
                  <a:headEnd/>
                  <a:tailEnd/>
                </a:ln>
                <a:effectLst/>
              </p:spPr>
              <p:txBody>
                <a:bodyPr/>
                <a:lstStyle/>
                <a:p>
                  <a:pPr algn="ctr"/>
                  <a:r>
                    <a:rPr lang="es-ES" sz="1800">
                      <a:cs typeface="Times New Roman" pitchFamily="18" charset="0"/>
                    </a:rPr>
                    <a:t>79 – 85</a:t>
                  </a:r>
                </a:p>
                <a:p>
                  <a:pPr algn="ctr" eaLnBrk="0" hangingPunct="0"/>
                  <a:endParaRPr lang="es-ES" sz="1800"/>
                </a:p>
              </p:txBody>
            </p:sp>
            <p:sp>
              <p:nvSpPr>
                <p:cNvPr id="42048" name="Rectangle 64"/>
                <p:cNvSpPr>
                  <a:spLocks noChangeArrowheads="1"/>
                </p:cNvSpPr>
                <p:nvPr/>
              </p:nvSpPr>
              <p:spPr bwMode="auto">
                <a:xfrm>
                  <a:off x="0" y="3627"/>
                  <a:ext cx="1006" cy="403"/>
                </a:xfrm>
                <a:prstGeom prst="rect">
                  <a:avLst/>
                </a:prstGeom>
                <a:noFill/>
                <a:ln w="7">
                  <a:solidFill>
                    <a:srgbClr val="A0A0A0"/>
                  </a:solidFill>
                  <a:miter lim="800000"/>
                  <a:headEnd/>
                  <a:tailEnd/>
                </a:ln>
                <a:effectLst/>
              </p:spPr>
              <p:txBody>
                <a:bodyPr/>
                <a:lstStyle/>
                <a:p>
                  <a:endParaRPr lang="es-MX"/>
                </a:p>
              </p:txBody>
            </p:sp>
          </p:grpSp>
          <p:grpSp>
            <p:nvGrpSpPr>
              <p:cNvPr id="42051" name="Group 67"/>
              <p:cNvGrpSpPr>
                <a:grpSpLocks/>
              </p:cNvGrpSpPr>
              <p:nvPr/>
            </p:nvGrpSpPr>
            <p:grpSpPr bwMode="auto">
              <a:xfrm>
                <a:off x="1006" y="3627"/>
                <a:ext cx="1006" cy="403"/>
                <a:chOff x="1006" y="3627"/>
                <a:chExt cx="1006" cy="403"/>
              </a:xfrm>
            </p:grpSpPr>
            <p:sp>
              <p:nvSpPr>
                <p:cNvPr id="42009" name="Rectangle 25"/>
                <p:cNvSpPr>
                  <a:spLocks noChangeArrowheads="1"/>
                </p:cNvSpPr>
                <p:nvPr/>
              </p:nvSpPr>
              <p:spPr bwMode="auto">
                <a:xfrm>
                  <a:off x="1034" y="3627"/>
                  <a:ext cx="950" cy="403"/>
                </a:xfrm>
                <a:prstGeom prst="rect">
                  <a:avLst/>
                </a:prstGeom>
                <a:noFill/>
                <a:ln w="9525">
                  <a:noFill/>
                  <a:miter lim="800000"/>
                  <a:headEnd/>
                  <a:tailEnd/>
                </a:ln>
                <a:effectLst/>
              </p:spPr>
              <p:txBody>
                <a:bodyPr/>
                <a:lstStyle/>
                <a:p>
                  <a:pPr algn="ctr"/>
                  <a:r>
                    <a:rPr lang="es-ES" sz="1800">
                      <a:cs typeface="Times New Roman" pitchFamily="18" charset="0"/>
                    </a:rPr>
                    <a:t>82</a:t>
                  </a:r>
                </a:p>
                <a:p>
                  <a:pPr algn="ctr" eaLnBrk="0" hangingPunct="0"/>
                  <a:endParaRPr lang="es-ES" sz="1800"/>
                </a:p>
              </p:txBody>
            </p:sp>
            <p:sp>
              <p:nvSpPr>
                <p:cNvPr id="42050" name="Rectangle 66"/>
                <p:cNvSpPr>
                  <a:spLocks noChangeArrowheads="1"/>
                </p:cNvSpPr>
                <p:nvPr/>
              </p:nvSpPr>
              <p:spPr bwMode="auto">
                <a:xfrm>
                  <a:off x="1006" y="3627"/>
                  <a:ext cx="1006" cy="403"/>
                </a:xfrm>
                <a:prstGeom prst="rect">
                  <a:avLst/>
                </a:prstGeom>
                <a:noFill/>
                <a:ln w="7">
                  <a:solidFill>
                    <a:srgbClr val="A0A0A0"/>
                  </a:solidFill>
                  <a:miter lim="800000"/>
                  <a:headEnd/>
                  <a:tailEnd/>
                </a:ln>
                <a:effectLst/>
              </p:spPr>
              <p:txBody>
                <a:bodyPr/>
                <a:lstStyle/>
                <a:p>
                  <a:endParaRPr lang="es-MX"/>
                </a:p>
              </p:txBody>
            </p:sp>
          </p:grpSp>
          <p:grpSp>
            <p:nvGrpSpPr>
              <p:cNvPr id="42053" name="Group 69"/>
              <p:cNvGrpSpPr>
                <a:grpSpLocks/>
              </p:cNvGrpSpPr>
              <p:nvPr/>
            </p:nvGrpSpPr>
            <p:grpSpPr bwMode="auto">
              <a:xfrm>
                <a:off x="0" y="4030"/>
                <a:ext cx="1006" cy="403"/>
                <a:chOff x="0" y="4030"/>
                <a:chExt cx="1006" cy="403"/>
              </a:xfrm>
            </p:grpSpPr>
            <p:sp>
              <p:nvSpPr>
                <p:cNvPr id="42010" name="Rectangle 26"/>
                <p:cNvSpPr>
                  <a:spLocks noChangeArrowheads="1"/>
                </p:cNvSpPr>
                <p:nvPr/>
              </p:nvSpPr>
              <p:spPr bwMode="auto">
                <a:xfrm>
                  <a:off x="28" y="4030"/>
                  <a:ext cx="950" cy="403"/>
                </a:xfrm>
                <a:prstGeom prst="rect">
                  <a:avLst/>
                </a:prstGeom>
                <a:noFill/>
                <a:ln w="9525">
                  <a:noFill/>
                  <a:miter lim="800000"/>
                  <a:headEnd/>
                  <a:tailEnd/>
                </a:ln>
                <a:effectLst/>
              </p:spPr>
              <p:txBody>
                <a:bodyPr/>
                <a:lstStyle/>
                <a:p>
                  <a:pPr algn="ctr"/>
                  <a:r>
                    <a:rPr lang="es-ES" sz="1800">
                      <a:cs typeface="Times New Roman" pitchFamily="18" charset="0"/>
                    </a:rPr>
                    <a:t>86 - 92</a:t>
                  </a:r>
                </a:p>
                <a:p>
                  <a:pPr algn="ctr" eaLnBrk="0" hangingPunct="0"/>
                  <a:endParaRPr lang="es-ES" sz="1800"/>
                </a:p>
              </p:txBody>
            </p:sp>
            <p:sp>
              <p:nvSpPr>
                <p:cNvPr id="42052" name="Rectangle 68"/>
                <p:cNvSpPr>
                  <a:spLocks noChangeArrowheads="1"/>
                </p:cNvSpPr>
                <p:nvPr/>
              </p:nvSpPr>
              <p:spPr bwMode="auto">
                <a:xfrm>
                  <a:off x="0" y="4030"/>
                  <a:ext cx="1006" cy="403"/>
                </a:xfrm>
                <a:prstGeom prst="rect">
                  <a:avLst/>
                </a:prstGeom>
                <a:noFill/>
                <a:ln w="7">
                  <a:solidFill>
                    <a:srgbClr val="A0A0A0"/>
                  </a:solidFill>
                  <a:miter lim="800000"/>
                  <a:headEnd/>
                  <a:tailEnd/>
                </a:ln>
                <a:effectLst/>
              </p:spPr>
              <p:txBody>
                <a:bodyPr/>
                <a:lstStyle/>
                <a:p>
                  <a:endParaRPr lang="es-MX"/>
                </a:p>
              </p:txBody>
            </p:sp>
          </p:grpSp>
          <p:grpSp>
            <p:nvGrpSpPr>
              <p:cNvPr id="42055" name="Group 71"/>
              <p:cNvGrpSpPr>
                <a:grpSpLocks/>
              </p:cNvGrpSpPr>
              <p:nvPr/>
            </p:nvGrpSpPr>
            <p:grpSpPr bwMode="auto">
              <a:xfrm>
                <a:off x="1006" y="4030"/>
                <a:ext cx="1006" cy="403"/>
                <a:chOff x="1006" y="4030"/>
                <a:chExt cx="1006" cy="403"/>
              </a:xfrm>
            </p:grpSpPr>
            <p:sp>
              <p:nvSpPr>
                <p:cNvPr id="42011" name="Rectangle 27"/>
                <p:cNvSpPr>
                  <a:spLocks noChangeArrowheads="1"/>
                </p:cNvSpPr>
                <p:nvPr/>
              </p:nvSpPr>
              <p:spPr bwMode="auto">
                <a:xfrm>
                  <a:off x="1034" y="4030"/>
                  <a:ext cx="950" cy="403"/>
                </a:xfrm>
                <a:prstGeom prst="rect">
                  <a:avLst/>
                </a:prstGeom>
                <a:noFill/>
                <a:ln w="9525">
                  <a:noFill/>
                  <a:miter lim="800000"/>
                  <a:headEnd/>
                  <a:tailEnd/>
                </a:ln>
                <a:effectLst/>
              </p:spPr>
              <p:txBody>
                <a:bodyPr/>
                <a:lstStyle/>
                <a:p>
                  <a:pPr algn="ctr"/>
                  <a:r>
                    <a:rPr lang="es-ES" sz="1800">
                      <a:cs typeface="Times New Roman" pitchFamily="18" charset="0"/>
                    </a:rPr>
                    <a:t>89</a:t>
                  </a:r>
                </a:p>
                <a:p>
                  <a:pPr algn="ctr" eaLnBrk="0" hangingPunct="0"/>
                  <a:endParaRPr lang="es-ES" sz="1800"/>
                </a:p>
              </p:txBody>
            </p:sp>
            <p:sp>
              <p:nvSpPr>
                <p:cNvPr id="42054" name="Rectangle 70"/>
                <p:cNvSpPr>
                  <a:spLocks noChangeArrowheads="1"/>
                </p:cNvSpPr>
                <p:nvPr/>
              </p:nvSpPr>
              <p:spPr bwMode="auto">
                <a:xfrm>
                  <a:off x="1006" y="4030"/>
                  <a:ext cx="1006" cy="403"/>
                </a:xfrm>
                <a:prstGeom prst="rect">
                  <a:avLst/>
                </a:prstGeom>
                <a:noFill/>
                <a:ln w="7">
                  <a:solidFill>
                    <a:srgbClr val="A0A0A0"/>
                  </a:solidFill>
                  <a:miter lim="800000"/>
                  <a:headEnd/>
                  <a:tailEnd/>
                </a:ln>
                <a:effectLst/>
              </p:spPr>
              <p:txBody>
                <a:bodyPr/>
                <a:lstStyle/>
                <a:p>
                  <a:endParaRPr lang="es-MX"/>
                </a:p>
              </p:txBody>
            </p:sp>
          </p:grpSp>
        </p:grpSp>
        <p:sp>
          <p:nvSpPr>
            <p:cNvPr id="42057" name="Rectangle 73"/>
            <p:cNvSpPr>
              <a:spLocks noChangeArrowheads="1"/>
            </p:cNvSpPr>
            <p:nvPr/>
          </p:nvSpPr>
          <p:spPr bwMode="auto">
            <a:xfrm>
              <a:off x="-6" y="0"/>
              <a:ext cx="2018" cy="4439"/>
            </a:xfrm>
            <a:prstGeom prst="rect">
              <a:avLst/>
            </a:prstGeom>
            <a:noFill/>
            <a:ln w="11112">
              <a:solidFill>
                <a:srgbClr val="A0A0A0"/>
              </a:solidFill>
              <a:miter lim="800000"/>
              <a:headEnd/>
              <a:tailEnd/>
            </a:ln>
            <a:effectLst/>
          </p:spPr>
          <p:txBody>
            <a:bodyPr/>
            <a:lstStyle/>
            <a:p>
              <a:endParaRPr lang="es-MX" sz="1800"/>
            </a:p>
          </p:txBody>
        </p:sp>
      </p:gr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3"/>
          <p:cNvSpPr>
            <a:spLocks noGrp="1" noChangeArrowheads="1"/>
          </p:cNvSpPr>
          <p:nvPr>
            <p:ph idx="1"/>
          </p:nvPr>
        </p:nvSpPr>
        <p:spPr>
          <a:xfrm>
            <a:off x="0" y="767180"/>
            <a:ext cx="7772400" cy="1143000"/>
          </a:xfrm>
        </p:spPr>
        <p:txBody>
          <a:bodyPr>
            <a:normAutofit fontScale="85000" lnSpcReduction="10000"/>
          </a:bodyPr>
          <a:lstStyle/>
          <a:p>
            <a:pPr marL="609600" indent="-609600" algn="just">
              <a:lnSpc>
                <a:spcPct val="90000"/>
              </a:lnSpc>
              <a:buFontTx/>
              <a:buNone/>
            </a:pPr>
            <a:r>
              <a:rPr lang="es-ES" sz="2400" b="1" dirty="0">
                <a:cs typeface="Times New Roman" pitchFamily="18" charset="0"/>
              </a:rPr>
              <a:t>FRECU</a:t>
            </a:r>
            <a:r>
              <a:rPr lang="es-MX" sz="2400" b="1" dirty="0">
                <a:cs typeface="Times New Roman" pitchFamily="18" charset="0"/>
              </a:rPr>
              <a:t>E</a:t>
            </a:r>
            <a:r>
              <a:rPr lang="es-ES" sz="2400" b="1" dirty="0">
                <a:cs typeface="Times New Roman" pitchFamily="18" charset="0"/>
              </a:rPr>
              <a:t>NCIA ACUMULADA: </a:t>
            </a:r>
            <a:r>
              <a:rPr lang="es-ES" sz="2400" dirty="0">
                <a:cs typeface="Times New Roman" pitchFamily="18" charset="0"/>
              </a:rPr>
              <a:t>Esta se obtiene sumando la frecuencia de ese intervalo con la frecuencia de los intervalos anteriores. La frecuencia acumulada del último intervalo corresponde al número total de datos.</a:t>
            </a:r>
          </a:p>
        </p:txBody>
      </p:sp>
      <p:grpSp>
        <p:nvGrpSpPr>
          <p:cNvPr id="14463" name="Group 127"/>
          <p:cNvGrpSpPr>
            <a:grpSpLocks/>
          </p:cNvGrpSpPr>
          <p:nvPr/>
        </p:nvGrpSpPr>
        <p:grpSpPr bwMode="auto">
          <a:xfrm>
            <a:off x="859632" y="2132856"/>
            <a:ext cx="6912768" cy="3962400"/>
            <a:chOff x="-3" y="-3"/>
            <a:chExt cx="2655" cy="4439"/>
          </a:xfrm>
          <a:noFill/>
        </p:grpSpPr>
        <p:grpSp>
          <p:nvGrpSpPr>
            <p:cNvPr id="14461" name="Group 125"/>
            <p:cNvGrpSpPr>
              <a:grpSpLocks/>
            </p:cNvGrpSpPr>
            <p:nvPr/>
          </p:nvGrpSpPr>
          <p:grpSpPr bwMode="auto">
            <a:xfrm>
              <a:off x="0" y="0"/>
              <a:ext cx="2649" cy="4433"/>
              <a:chOff x="0" y="0"/>
              <a:chExt cx="2649" cy="4433"/>
            </a:xfrm>
            <a:grpFill/>
          </p:grpSpPr>
          <p:grpSp>
            <p:nvGrpSpPr>
              <p:cNvPr id="14374" name="Group 38"/>
              <p:cNvGrpSpPr>
                <a:grpSpLocks/>
              </p:cNvGrpSpPr>
              <p:nvPr/>
            </p:nvGrpSpPr>
            <p:grpSpPr bwMode="auto">
              <a:xfrm>
                <a:off x="0" y="0"/>
                <a:ext cx="883" cy="403"/>
                <a:chOff x="0" y="0"/>
                <a:chExt cx="883" cy="403"/>
              </a:xfrm>
              <a:grpFill/>
            </p:grpSpPr>
            <p:sp>
              <p:nvSpPr>
                <p:cNvPr id="14340" name="Rectangle 4"/>
                <p:cNvSpPr>
                  <a:spLocks noChangeArrowheads="1"/>
                </p:cNvSpPr>
                <p:nvPr/>
              </p:nvSpPr>
              <p:spPr bwMode="auto">
                <a:xfrm>
                  <a:off x="28" y="0"/>
                  <a:ext cx="827" cy="403"/>
                </a:xfrm>
                <a:prstGeom prst="rect">
                  <a:avLst/>
                </a:prstGeom>
                <a:grpFill/>
                <a:ln w="9525">
                  <a:noFill/>
                  <a:miter lim="800000"/>
                  <a:headEnd/>
                  <a:tailEnd/>
                </a:ln>
                <a:effectLst/>
              </p:spPr>
              <p:txBody>
                <a:bodyPr/>
                <a:lstStyle/>
                <a:p>
                  <a:pPr algn="ctr"/>
                  <a:r>
                    <a:rPr lang="es-ES" sz="1800" dirty="0">
                      <a:cs typeface="Times New Roman" pitchFamily="18" charset="0"/>
                    </a:rPr>
                    <a:t>Intervalo</a:t>
                  </a:r>
                </a:p>
                <a:p>
                  <a:pPr algn="ctr" eaLnBrk="0" hangingPunct="0"/>
                  <a:endParaRPr lang="es-ES" sz="1800" dirty="0"/>
                </a:p>
              </p:txBody>
            </p:sp>
            <p:sp>
              <p:nvSpPr>
                <p:cNvPr id="14373" name="Rectangle 37"/>
                <p:cNvSpPr>
                  <a:spLocks noChangeArrowheads="1"/>
                </p:cNvSpPr>
                <p:nvPr/>
              </p:nvSpPr>
              <p:spPr bwMode="auto">
                <a:xfrm>
                  <a:off x="0" y="0"/>
                  <a:ext cx="883" cy="403"/>
                </a:xfrm>
                <a:prstGeom prst="rect">
                  <a:avLst/>
                </a:prstGeom>
                <a:grpFill/>
                <a:ln w="7">
                  <a:solidFill>
                    <a:srgbClr val="A0A0A0"/>
                  </a:solidFill>
                  <a:miter lim="800000"/>
                  <a:headEnd/>
                  <a:tailEnd/>
                </a:ln>
                <a:effectLst/>
              </p:spPr>
              <p:txBody>
                <a:bodyPr/>
                <a:lstStyle/>
                <a:p>
                  <a:endParaRPr lang="es-MX" sz="1800"/>
                </a:p>
              </p:txBody>
            </p:sp>
          </p:grpSp>
          <p:grpSp>
            <p:nvGrpSpPr>
              <p:cNvPr id="14376" name="Group 40"/>
              <p:cNvGrpSpPr>
                <a:grpSpLocks/>
              </p:cNvGrpSpPr>
              <p:nvPr/>
            </p:nvGrpSpPr>
            <p:grpSpPr bwMode="auto">
              <a:xfrm>
                <a:off x="883" y="0"/>
                <a:ext cx="883" cy="403"/>
                <a:chOff x="883" y="0"/>
                <a:chExt cx="883" cy="403"/>
              </a:xfrm>
              <a:grpFill/>
            </p:grpSpPr>
            <p:sp>
              <p:nvSpPr>
                <p:cNvPr id="14341" name="Rectangle 5"/>
                <p:cNvSpPr>
                  <a:spLocks noChangeArrowheads="1"/>
                </p:cNvSpPr>
                <p:nvPr/>
              </p:nvSpPr>
              <p:spPr bwMode="auto">
                <a:xfrm>
                  <a:off x="911" y="0"/>
                  <a:ext cx="827" cy="403"/>
                </a:xfrm>
                <a:prstGeom prst="rect">
                  <a:avLst/>
                </a:prstGeom>
                <a:grpFill/>
                <a:ln w="9525">
                  <a:noFill/>
                  <a:miter lim="800000"/>
                  <a:headEnd/>
                  <a:tailEnd/>
                </a:ln>
                <a:effectLst/>
              </p:spPr>
              <p:txBody>
                <a:bodyPr/>
                <a:lstStyle/>
                <a:p>
                  <a:pPr algn="ctr"/>
                  <a:r>
                    <a:rPr lang="es-ES" sz="1800">
                      <a:cs typeface="Times New Roman" pitchFamily="18" charset="0"/>
                    </a:rPr>
                    <a:t>Frecuencia</a:t>
                  </a:r>
                </a:p>
                <a:p>
                  <a:pPr algn="ctr" eaLnBrk="0" hangingPunct="0"/>
                  <a:endParaRPr lang="es-ES" sz="1800"/>
                </a:p>
              </p:txBody>
            </p:sp>
            <p:sp>
              <p:nvSpPr>
                <p:cNvPr id="14375" name="Rectangle 39"/>
                <p:cNvSpPr>
                  <a:spLocks noChangeArrowheads="1"/>
                </p:cNvSpPr>
                <p:nvPr/>
              </p:nvSpPr>
              <p:spPr bwMode="auto">
                <a:xfrm>
                  <a:off x="883" y="0"/>
                  <a:ext cx="883" cy="403"/>
                </a:xfrm>
                <a:prstGeom prst="rect">
                  <a:avLst/>
                </a:prstGeom>
                <a:grpFill/>
                <a:ln w="7">
                  <a:solidFill>
                    <a:srgbClr val="A0A0A0"/>
                  </a:solidFill>
                  <a:miter lim="800000"/>
                  <a:headEnd/>
                  <a:tailEnd/>
                </a:ln>
                <a:effectLst/>
              </p:spPr>
              <p:txBody>
                <a:bodyPr/>
                <a:lstStyle/>
                <a:p>
                  <a:endParaRPr lang="es-MX" sz="1800"/>
                </a:p>
              </p:txBody>
            </p:sp>
          </p:grpSp>
          <p:grpSp>
            <p:nvGrpSpPr>
              <p:cNvPr id="14380" name="Group 44"/>
              <p:cNvGrpSpPr>
                <a:grpSpLocks/>
              </p:cNvGrpSpPr>
              <p:nvPr/>
            </p:nvGrpSpPr>
            <p:grpSpPr bwMode="auto">
              <a:xfrm>
                <a:off x="1766" y="0"/>
                <a:ext cx="883" cy="403"/>
                <a:chOff x="1766" y="0"/>
                <a:chExt cx="883" cy="403"/>
              </a:xfrm>
              <a:grpFill/>
            </p:grpSpPr>
            <p:sp>
              <p:nvSpPr>
                <p:cNvPr id="14379" name="Rectangle 43"/>
                <p:cNvSpPr>
                  <a:spLocks noChangeArrowheads="1"/>
                </p:cNvSpPr>
                <p:nvPr/>
              </p:nvSpPr>
              <p:spPr bwMode="auto">
                <a:xfrm>
                  <a:off x="1766" y="0"/>
                  <a:ext cx="883" cy="403"/>
                </a:xfrm>
                <a:prstGeom prst="rect">
                  <a:avLst/>
                </a:prstGeom>
                <a:grpFill/>
                <a:ln w="9525">
                  <a:noFill/>
                  <a:miter lim="800000"/>
                  <a:headEnd/>
                  <a:tailEnd/>
                </a:ln>
                <a:effectLst/>
              </p:spPr>
              <p:txBody>
                <a:bodyPr/>
                <a:lstStyle/>
                <a:p>
                  <a:endParaRPr lang="es-MX" sz="1800"/>
                </a:p>
              </p:txBody>
            </p:sp>
            <p:grpSp>
              <p:nvGrpSpPr>
                <p:cNvPr id="14378" name="Group 42"/>
                <p:cNvGrpSpPr>
                  <a:grpSpLocks/>
                </p:cNvGrpSpPr>
                <p:nvPr/>
              </p:nvGrpSpPr>
              <p:grpSpPr bwMode="auto">
                <a:xfrm>
                  <a:off x="1766" y="0"/>
                  <a:ext cx="883" cy="403"/>
                  <a:chOff x="1766" y="0"/>
                  <a:chExt cx="883" cy="403"/>
                </a:xfrm>
                <a:grpFill/>
              </p:grpSpPr>
              <p:sp>
                <p:nvSpPr>
                  <p:cNvPr id="14342" name="Rectangle 6"/>
                  <p:cNvSpPr>
                    <a:spLocks noChangeArrowheads="1"/>
                  </p:cNvSpPr>
                  <p:nvPr/>
                </p:nvSpPr>
                <p:spPr bwMode="auto">
                  <a:xfrm>
                    <a:off x="1794" y="0"/>
                    <a:ext cx="827" cy="403"/>
                  </a:xfrm>
                  <a:prstGeom prst="rect">
                    <a:avLst/>
                  </a:prstGeom>
                  <a:grpFill/>
                  <a:ln w="9525">
                    <a:noFill/>
                    <a:miter lim="800000"/>
                    <a:headEnd/>
                    <a:tailEnd/>
                  </a:ln>
                  <a:effectLst/>
                </p:spPr>
                <p:txBody>
                  <a:bodyPr/>
                  <a:lstStyle/>
                  <a:p>
                    <a:pPr algn="ctr"/>
                    <a:r>
                      <a:rPr lang="es-ES" sz="1800" dirty="0" err="1">
                        <a:cs typeface="Times New Roman" pitchFamily="18" charset="0"/>
                      </a:rPr>
                      <a:t>Frec</a:t>
                    </a:r>
                    <a:r>
                      <a:rPr lang="es-ES" sz="1800" dirty="0">
                        <a:cs typeface="Times New Roman" pitchFamily="18" charset="0"/>
                      </a:rPr>
                      <a:t>. Acumulada</a:t>
                    </a:r>
                  </a:p>
                  <a:p>
                    <a:pPr algn="ctr" eaLnBrk="0" hangingPunct="0"/>
                    <a:endParaRPr lang="es-ES" sz="1800" dirty="0"/>
                  </a:p>
                </p:txBody>
              </p:sp>
              <p:sp>
                <p:nvSpPr>
                  <p:cNvPr id="14377" name="Rectangle 41"/>
                  <p:cNvSpPr>
                    <a:spLocks noChangeArrowheads="1"/>
                  </p:cNvSpPr>
                  <p:nvPr/>
                </p:nvSpPr>
                <p:spPr bwMode="auto">
                  <a:xfrm>
                    <a:off x="1766" y="0"/>
                    <a:ext cx="883" cy="403"/>
                  </a:xfrm>
                  <a:prstGeom prst="rect">
                    <a:avLst/>
                  </a:prstGeom>
                  <a:grpFill/>
                  <a:ln w="7">
                    <a:solidFill>
                      <a:srgbClr val="A0A0A0"/>
                    </a:solidFill>
                    <a:miter lim="800000"/>
                    <a:headEnd/>
                    <a:tailEnd/>
                  </a:ln>
                  <a:effectLst/>
                </p:spPr>
                <p:txBody>
                  <a:bodyPr/>
                  <a:lstStyle/>
                  <a:p>
                    <a:endParaRPr lang="es-MX" sz="1800"/>
                  </a:p>
                </p:txBody>
              </p:sp>
            </p:grpSp>
          </p:grpSp>
          <p:grpSp>
            <p:nvGrpSpPr>
              <p:cNvPr id="14382" name="Group 46"/>
              <p:cNvGrpSpPr>
                <a:grpSpLocks/>
              </p:cNvGrpSpPr>
              <p:nvPr/>
            </p:nvGrpSpPr>
            <p:grpSpPr bwMode="auto">
              <a:xfrm>
                <a:off x="0" y="403"/>
                <a:ext cx="883" cy="403"/>
                <a:chOff x="0" y="403"/>
                <a:chExt cx="883" cy="403"/>
              </a:xfrm>
              <a:grpFill/>
            </p:grpSpPr>
            <p:sp>
              <p:nvSpPr>
                <p:cNvPr id="14343" name="Rectangle 7"/>
                <p:cNvSpPr>
                  <a:spLocks noChangeArrowheads="1"/>
                </p:cNvSpPr>
                <p:nvPr/>
              </p:nvSpPr>
              <p:spPr bwMode="auto">
                <a:xfrm>
                  <a:off x="28" y="403"/>
                  <a:ext cx="827" cy="403"/>
                </a:xfrm>
                <a:prstGeom prst="rect">
                  <a:avLst/>
                </a:prstGeom>
                <a:grpFill/>
                <a:ln w="9525">
                  <a:noFill/>
                  <a:miter lim="800000"/>
                  <a:headEnd/>
                  <a:tailEnd/>
                </a:ln>
                <a:effectLst/>
              </p:spPr>
              <p:txBody>
                <a:bodyPr/>
                <a:lstStyle/>
                <a:p>
                  <a:pPr algn="ctr"/>
                  <a:r>
                    <a:rPr lang="es-ES" sz="1800">
                      <a:cs typeface="Times New Roman" pitchFamily="18" charset="0"/>
                    </a:rPr>
                    <a:t>23 –29</a:t>
                  </a:r>
                </a:p>
                <a:p>
                  <a:pPr algn="ctr" eaLnBrk="0" hangingPunct="0"/>
                  <a:endParaRPr lang="es-ES" sz="1800"/>
                </a:p>
              </p:txBody>
            </p:sp>
            <p:sp>
              <p:nvSpPr>
                <p:cNvPr id="14381" name="Rectangle 45"/>
                <p:cNvSpPr>
                  <a:spLocks noChangeArrowheads="1"/>
                </p:cNvSpPr>
                <p:nvPr/>
              </p:nvSpPr>
              <p:spPr bwMode="auto">
                <a:xfrm>
                  <a:off x="0" y="403"/>
                  <a:ext cx="883" cy="403"/>
                </a:xfrm>
                <a:prstGeom prst="rect">
                  <a:avLst/>
                </a:prstGeom>
                <a:grpFill/>
                <a:ln w="7">
                  <a:solidFill>
                    <a:srgbClr val="A0A0A0"/>
                  </a:solidFill>
                  <a:miter lim="800000"/>
                  <a:headEnd/>
                  <a:tailEnd/>
                </a:ln>
                <a:effectLst/>
              </p:spPr>
              <p:txBody>
                <a:bodyPr/>
                <a:lstStyle/>
                <a:p>
                  <a:endParaRPr lang="es-MX" sz="1800"/>
                </a:p>
              </p:txBody>
            </p:sp>
          </p:grpSp>
          <p:grpSp>
            <p:nvGrpSpPr>
              <p:cNvPr id="14384" name="Group 48"/>
              <p:cNvGrpSpPr>
                <a:grpSpLocks/>
              </p:cNvGrpSpPr>
              <p:nvPr/>
            </p:nvGrpSpPr>
            <p:grpSpPr bwMode="auto">
              <a:xfrm>
                <a:off x="883" y="403"/>
                <a:ext cx="883" cy="403"/>
                <a:chOff x="883" y="403"/>
                <a:chExt cx="883" cy="403"/>
              </a:xfrm>
              <a:grpFill/>
            </p:grpSpPr>
            <p:sp>
              <p:nvSpPr>
                <p:cNvPr id="14344" name="Rectangle 8"/>
                <p:cNvSpPr>
                  <a:spLocks noChangeArrowheads="1"/>
                </p:cNvSpPr>
                <p:nvPr/>
              </p:nvSpPr>
              <p:spPr bwMode="auto">
                <a:xfrm>
                  <a:off x="911" y="403"/>
                  <a:ext cx="827" cy="403"/>
                </a:xfrm>
                <a:prstGeom prst="rect">
                  <a:avLst/>
                </a:prstGeom>
                <a:grpFill/>
                <a:ln w="9525">
                  <a:noFill/>
                  <a:miter lim="800000"/>
                  <a:headEnd/>
                  <a:tailEnd/>
                </a:ln>
                <a:effectLst/>
              </p:spPr>
              <p:txBody>
                <a:bodyPr/>
                <a:lstStyle/>
                <a:p>
                  <a:pPr algn="ctr"/>
                  <a:r>
                    <a:rPr lang="es-ES" sz="1800">
                      <a:cs typeface="Times New Roman" pitchFamily="18" charset="0"/>
                    </a:rPr>
                    <a:t>6</a:t>
                  </a:r>
                </a:p>
                <a:p>
                  <a:pPr algn="ctr" eaLnBrk="0" hangingPunct="0"/>
                  <a:endParaRPr lang="es-ES" sz="1800"/>
                </a:p>
              </p:txBody>
            </p:sp>
            <p:sp>
              <p:nvSpPr>
                <p:cNvPr id="14383" name="Rectangle 47"/>
                <p:cNvSpPr>
                  <a:spLocks noChangeArrowheads="1"/>
                </p:cNvSpPr>
                <p:nvPr/>
              </p:nvSpPr>
              <p:spPr bwMode="auto">
                <a:xfrm>
                  <a:off x="883" y="403"/>
                  <a:ext cx="883" cy="403"/>
                </a:xfrm>
                <a:prstGeom prst="rect">
                  <a:avLst/>
                </a:prstGeom>
                <a:grpFill/>
                <a:ln w="7">
                  <a:solidFill>
                    <a:srgbClr val="A0A0A0"/>
                  </a:solidFill>
                  <a:miter lim="800000"/>
                  <a:headEnd/>
                  <a:tailEnd/>
                </a:ln>
                <a:effectLst/>
              </p:spPr>
              <p:txBody>
                <a:bodyPr/>
                <a:lstStyle/>
                <a:p>
                  <a:endParaRPr lang="es-MX" sz="1800"/>
                </a:p>
              </p:txBody>
            </p:sp>
          </p:grpSp>
          <p:grpSp>
            <p:nvGrpSpPr>
              <p:cNvPr id="14388" name="Group 52"/>
              <p:cNvGrpSpPr>
                <a:grpSpLocks/>
              </p:cNvGrpSpPr>
              <p:nvPr/>
            </p:nvGrpSpPr>
            <p:grpSpPr bwMode="auto">
              <a:xfrm>
                <a:off x="1766" y="403"/>
                <a:ext cx="883" cy="403"/>
                <a:chOff x="1766" y="403"/>
                <a:chExt cx="883" cy="403"/>
              </a:xfrm>
              <a:grpFill/>
            </p:grpSpPr>
            <p:sp>
              <p:nvSpPr>
                <p:cNvPr id="14387" name="Rectangle 51"/>
                <p:cNvSpPr>
                  <a:spLocks noChangeArrowheads="1"/>
                </p:cNvSpPr>
                <p:nvPr/>
              </p:nvSpPr>
              <p:spPr bwMode="auto">
                <a:xfrm>
                  <a:off x="1766" y="403"/>
                  <a:ext cx="883" cy="403"/>
                </a:xfrm>
                <a:prstGeom prst="rect">
                  <a:avLst/>
                </a:prstGeom>
                <a:grpFill/>
                <a:ln w="9525">
                  <a:noFill/>
                  <a:miter lim="800000"/>
                  <a:headEnd/>
                  <a:tailEnd/>
                </a:ln>
                <a:effectLst/>
              </p:spPr>
              <p:txBody>
                <a:bodyPr/>
                <a:lstStyle/>
                <a:p>
                  <a:endParaRPr lang="es-MX" sz="1800"/>
                </a:p>
              </p:txBody>
            </p:sp>
            <p:grpSp>
              <p:nvGrpSpPr>
                <p:cNvPr id="14386" name="Group 50"/>
                <p:cNvGrpSpPr>
                  <a:grpSpLocks/>
                </p:cNvGrpSpPr>
                <p:nvPr/>
              </p:nvGrpSpPr>
              <p:grpSpPr bwMode="auto">
                <a:xfrm>
                  <a:off x="1766" y="403"/>
                  <a:ext cx="883" cy="403"/>
                  <a:chOff x="1766" y="403"/>
                  <a:chExt cx="883" cy="403"/>
                </a:xfrm>
                <a:grpFill/>
              </p:grpSpPr>
              <p:sp>
                <p:nvSpPr>
                  <p:cNvPr id="14345" name="Rectangle 9"/>
                  <p:cNvSpPr>
                    <a:spLocks noChangeArrowheads="1"/>
                  </p:cNvSpPr>
                  <p:nvPr/>
                </p:nvSpPr>
                <p:spPr bwMode="auto">
                  <a:xfrm>
                    <a:off x="1794" y="403"/>
                    <a:ext cx="827" cy="403"/>
                  </a:xfrm>
                  <a:prstGeom prst="rect">
                    <a:avLst/>
                  </a:prstGeom>
                  <a:grpFill/>
                  <a:ln w="9525">
                    <a:noFill/>
                    <a:miter lim="800000"/>
                    <a:headEnd/>
                    <a:tailEnd/>
                  </a:ln>
                  <a:effectLst/>
                </p:spPr>
                <p:txBody>
                  <a:bodyPr/>
                  <a:lstStyle/>
                  <a:p>
                    <a:pPr algn="ctr"/>
                    <a:r>
                      <a:rPr lang="es-ES" sz="1800">
                        <a:cs typeface="Times New Roman" pitchFamily="18" charset="0"/>
                      </a:rPr>
                      <a:t>6</a:t>
                    </a:r>
                  </a:p>
                  <a:p>
                    <a:pPr algn="ctr" eaLnBrk="0" hangingPunct="0"/>
                    <a:endParaRPr lang="es-ES" sz="1800"/>
                  </a:p>
                </p:txBody>
              </p:sp>
              <p:sp>
                <p:nvSpPr>
                  <p:cNvPr id="14385" name="Rectangle 49"/>
                  <p:cNvSpPr>
                    <a:spLocks noChangeArrowheads="1"/>
                  </p:cNvSpPr>
                  <p:nvPr/>
                </p:nvSpPr>
                <p:spPr bwMode="auto">
                  <a:xfrm>
                    <a:off x="1766" y="403"/>
                    <a:ext cx="883" cy="403"/>
                  </a:xfrm>
                  <a:prstGeom prst="rect">
                    <a:avLst/>
                  </a:prstGeom>
                  <a:grpFill/>
                  <a:ln w="7">
                    <a:solidFill>
                      <a:srgbClr val="A0A0A0"/>
                    </a:solidFill>
                    <a:miter lim="800000"/>
                    <a:headEnd/>
                    <a:tailEnd/>
                  </a:ln>
                  <a:effectLst/>
                </p:spPr>
                <p:txBody>
                  <a:bodyPr/>
                  <a:lstStyle/>
                  <a:p>
                    <a:endParaRPr lang="es-MX" sz="1800"/>
                  </a:p>
                </p:txBody>
              </p:sp>
            </p:grpSp>
          </p:grpSp>
          <p:grpSp>
            <p:nvGrpSpPr>
              <p:cNvPr id="14390" name="Group 54"/>
              <p:cNvGrpSpPr>
                <a:grpSpLocks/>
              </p:cNvGrpSpPr>
              <p:nvPr/>
            </p:nvGrpSpPr>
            <p:grpSpPr bwMode="auto">
              <a:xfrm>
                <a:off x="0" y="806"/>
                <a:ext cx="883" cy="403"/>
                <a:chOff x="0" y="806"/>
                <a:chExt cx="883" cy="403"/>
              </a:xfrm>
              <a:grpFill/>
            </p:grpSpPr>
            <p:sp>
              <p:nvSpPr>
                <p:cNvPr id="14346" name="Rectangle 10"/>
                <p:cNvSpPr>
                  <a:spLocks noChangeArrowheads="1"/>
                </p:cNvSpPr>
                <p:nvPr/>
              </p:nvSpPr>
              <p:spPr bwMode="auto">
                <a:xfrm>
                  <a:off x="28" y="806"/>
                  <a:ext cx="827" cy="403"/>
                </a:xfrm>
                <a:prstGeom prst="rect">
                  <a:avLst/>
                </a:prstGeom>
                <a:grpFill/>
                <a:ln w="9525">
                  <a:noFill/>
                  <a:miter lim="800000"/>
                  <a:headEnd/>
                  <a:tailEnd/>
                </a:ln>
                <a:effectLst/>
              </p:spPr>
              <p:txBody>
                <a:bodyPr/>
                <a:lstStyle/>
                <a:p>
                  <a:pPr algn="ctr"/>
                  <a:r>
                    <a:rPr lang="es-ES" sz="1800">
                      <a:cs typeface="Times New Roman" pitchFamily="18" charset="0"/>
                    </a:rPr>
                    <a:t>30 – 36</a:t>
                  </a:r>
                </a:p>
                <a:p>
                  <a:pPr algn="ctr" eaLnBrk="0" hangingPunct="0"/>
                  <a:endParaRPr lang="es-ES" sz="1800"/>
                </a:p>
              </p:txBody>
            </p:sp>
            <p:sp>
              <p:nvSpPr>
                <p:cNvPr id="14389" name="Rectangle 53"/>
                <p:cNvSpPr>
                  <a:spLocks noChangeArrowheads="1"/>
                </p:cNvSpPr>
                <p:nvPr/>
              </p:nvSpPr>
              <p:spPr bwMode="auto">
                <a:xfrm>
                  <a:off x="0" y="806"/>
                  <a:ext cx="883" cy="403"/>
                </a:xfrm>
                <a:prstGeom prst="rect">
                  <a:avLst/>
                </a:prstGeom>
                <a:grpFill/>
                <a:ln w="7">
                  <a:solidFill>
                    <a:srgbClr val="A0A0A0"/>
                  </a:solidFill>
                  <a:miter lim="800000"/>
                  <a:headEnd/>
                  <a:tailEnd/>
                </a:ln>
                <a:effectLst/>
              </p:spPr>
              <p:txBody>
                <a:bodyPr/>
                <a:lstStyle/>
                <a:p>
                  <a:endParaRPr lang="es-MX" sz="1800"/>
                </a:p>
              </p:txBody>
            </p:sp>
          </p:grpSp>
          <p:grpSp>
            <p:nvGrpSpPr>
              <p:cNvPr id="14392" name="Group 56"/>
              <p:cNvGrpSpPr>
                <a:grpSpLocks/>
              </p:cNvGrpSpPr>
              <p:nvPr/>
            </p:nvGrpSpPr>
            <p:grpSpPr bwMode="auto">
              <a:xfrm>
                <a:off x="883" y="806"/>
                <a:ext cx="883" cy="403"/>
                <a:chOff x="883" y="806"/>
                <a:chExt cx="883" cy="403"/>
              </a:xfrm>
              <a:grpFill/>
            </p:grpSpPr>
            <p:sp>
              <p:nvSpPr>
                <p:cNvPr id="14347" name="Rectangle 11"/>
                <p:cNvSpPr>
                  <a:spLocks noChangeArrowheads="1"/>
                </p:cNvSpPr>
                <p:nvPr/>
              </p:nvSpPr>
              <p:spPr bwMode="auto">
                <a:xfrm>
                  <a:off x="911" y="806"/>
                  <a:ext cx="827" cy="403"/>
                </a:xfrm>
                <a:prstGeom prst="rect">
                  <a:avLst/>
                </a:prstGeom>
                <a:grpFill/>
                <a:ln w="9525">
                  <a:noFill/>
                  <a:miter lim="800000"/>
                  <a:headEnd/>
                  <a:tailEnd/>
                </a:ln>
                <a:effectLst/>
              </p:spPr>
              <p:txBody>
                <a:bodyPr/>
                <a:lstStyle/>
                <a:p>
                  <a:pPr algn="ctr"/>
                  <a:r>
                    <a:rPr lang="es-ES" sz="1800">
                      <a:cs typeface="Times New Roman" pitchFamily="18" charset="0"/>
                    </a:rPr>
                    <a:t>8</a:t>
                  </a:r>
                </a:p>
                <a:p>
                  <a:pPr algn="ctr" eaLnBrk="0" hangingPunct="0"/>
                  <a:endParaRPr lang="es-ES" sz="1800"/>
                </a:p>
              </p:txBody>
            </p:sp>
            <p:sp>
              <p:nvSpPr>
                <p:cNvPr id="14391" name="Rectangle 55"/>
                <p:cNvSpPr>
                  <a:spLocks noChangeArrowheads="1"/>
                </p:cNvSpPr>
                <p:nvPr/>
              </p:nvSpPr>
              <p:spPr bwMode="auto">
                <a:xfrm>
                  <a:off x="883" y="806"/>
                  <a:ext cx="883" cy="403"/>
                </a:xfrm>
                <a:prstGeom prst="rect">
                  <a:avLst/>
                </a:prstGeom>
                <a:grpFill/>
                <a:ln w="7">
                  <a:solidFill>
                    <a:srgbClr val="A0A0A0"/>
                  </a:solidFill>
                  <a:miter lim="800000"/>
                  <a:headEnd/>
                  <a:tailEnd/>
                </a:ln>
                <a:effectLst/>
              </p:spPr>
              <p:txBody>
                <a:bodyPr/>
                <a:lstStyle/>
                <a:p>
                  <a:endParaRPr lang="es-MX" sz="1800"/>
                </a:p>
              </p:txBody>
            </p:sp>
          </p:grpSp>
          <p:grpSp>
            <p:nvGrpSpPr>
              <p:cNvPr id="14396" name="Group 60"/>
              <p:cNvGrpSpPr>
                <a:grpSpLocks/>
              </p:cNvGrpSpPr>
              <p:nvPr/>
            </p:nvGrpSpPr>
            <p:grpSpPr bwMode="auto">
              <a:xfrm>
                <a:off x="1766" y="806"/>
                <a:ext cx="883" cy="403"/>
                <a:chOff x="1766" y="806"/>
                <a:chExt cx="883" cy="403"/>
              </a:xfrm>
              <a:grpFill/>
            </p:grpSpPr>
            <p:sp>
              <p:nvSpPr>
                <p:cNvPr id="14395" name="Rectangle 59"/>
                <p:cNvSpPr>
                  <a:spLocks noChangeArrowheads="1"/>
                </p:cNvSpPr>
                <p:nvPr/>
              </p:nvSpPr>
              <p:spPr bwMode="auto">
                <a:xfrm>
                  <a:off x="1766" y="806"/>
                  <a:ext cx="883" cy="403"/>
                </a:xfrm>
                <a:prstGeom prst="rect">
                  <a:avLst/>
                </a:prstGeom>
                <a:grpFill/>
                <a:ln w="9525">
                  <a:noFill/>
                  <a:miter lim="800000"/>
                  <a:headEnd/>
                  <a:tailEnd/>
                </a:ln>
                <a:effectLst/>
              </p:spPr>
              <p:txBody>
                <a:bodyPr/>
                <a:lstStyle/>
                <a:p>
                  <a:endParaRPr lang="es-MX" sz="1800"/>
                </a:p>
              </p:txBody>
            </p:sp>
            <p:grpSp>
              <p:nvGrpSpPr>
                <p:cNvPr id="14394" name="Group 58"/>
                <p:cNvGrpSpPr>
                  <a:grpSpLocks/>
                </p:cNvGrpSpPr>
                <p:nvPr/>
              </p:nvGrpSpPr>
              <p:grpSpPr bwMode="auto">
                <a:xfrm>
                  <a:off x="1766" y="806"/>
                  <a:ext cx="883" cy="403"/>
                  <a:chOff x="1766" y="806"/>
                  <a:chExt cx="883" cy="403"/>
                </a:xfrm>
                <a:grpFill/>
              </p:grpSpPr>
              <p:sp>
                <p:nvSpPr>
                  <p:cNvPr id="14348" name="Rectangle 12"/>
                  <p:cNvSpPr>
                    <a:spLocks noChangeArrowheads="1"/>
                  </p:cNvSpPr>
                  <p:nvPr/>
                </p:nvSpPr>
                <p:spPr bwMode="auto">
                  <a:xfrm>
                    <a:off x="1794" y="806"/>
                    <a:ext cx="827" cy="403"/>
                  </a:xfrm>
                  <a:prstGeom prst="rect">
                    <a:avLst/>
                  </a:prstGeom>
                  <a:grpFill/>
                  <a:ln w="9525">
                    <a:noFill/>
                    <a:miter lim="800000"/>
                    <a:headEnd/>
                    <a:tailEnd/>
                  </a:ln>
                  <a:effectLst/>
                </p:spPr>
                <p:txBody>
                  <a:bodyPr/>
                  <a:lstStyle/>
                  <a:p>
                    <a:pPr algn="ctr"/>
                    <a:r>
                      <a:rPr lang="es-ES" sz="1800">
                        <a:cs typeface="Times New Roman" pitchFamily="18" charset="0"/>
                      </a:rPr>
                      <a:t>14</a:t>
                    </a:r>
                  </a:p>
                  <a:p>
                    <a:pPr algn="ctr" eaLnBrk="0" hangingPunct="0"/>
                    <a:endParaRPr lang="es-ES" sz="1800"/>
                  </a:p>
                </p:txBody>
              </p:sp>
              <p:sp>
                <p:nvSpPr>
                  <p:cNvPr id="14393" name="Rectangle 57"/>
                  <p:cNvSpPr>
                    <a:spLocks noChangeArrowheads="1"/>
                  </p:cNvSpPr>
                  <p:nvPr/>
                </p:nvSpPr>
                <p:spPr bwMode="auto">
                  <a:xfrm>
                    <a:off x="1766" y="806"/>
                    <a:ext cx="883" cy="403"/>
                  </a:xfrm>
                  <a:prstGeom prst="rect">
                    <a:avLst/>
                  </a:prstGeom>
                  <a:grpFill/>
                  <a:ln w="7">
                    <a:solidFill>
                      <a:srgbClr val="A0A0A0"/>
                    </a:solidFill>
                    <a:miter lim="800000"/>
                    <a:headEnd/>
                    <a:tailEnd/>
                  </a:ln>
                  <a:effectLst/>
                </p:spPr>
                <p:txBody>
                  <a:bodyPr/>
                  <a:lstStyle/>
                  <a:p>
                    <a:endParaRPr lang="es-MX" sz="1800"/>
                  </a:p>
                </p:txBody>
              </p:sp>
            </p:grpSp>
          </p:grpSp>
          <p:grpSp>
            <p:nvGrpSpPr>
              <p:cNvPr id="14398" name="Group 62"/>
              <p:cNvGrpSpPr>
                <a:grpSpLocks/>
              </p:cNvGrpSpPr>
              <p:nvPr/>
            </p:nvGrpSpPr>
            <p:grpSpPr bwMode="auto">
              <a:xfrm>
                <a:off x="0" y="1209"/>
                <a:ext cx="883" cy="403"/>
                <a:chOff x="0" y="1209"/>
                <a:chExt cx="883" cy="403"/>
              </a:xfrm>
              <a:grpFill/>
            </p:grpSpPr>
            <p:sp>
              <p:nvSpPr>
                <p:cNvPr id="14349" name="Rectangle 13"/>
                <p:cNvSpPr>
                  <a:spLocks noChangeArrowheads="1"/>
                </p:cNvSpPr>
                <p:nvPr/>
              </p:nvSpPr>
              <p:spPr bwMode="auto">
                <a:xfrm>
                  <a:off x="28" y="1209"/>
                  <a:ext cx="827" cy="403"/>
                </a:xfrm>
                <a:prstGeom prst="rect">
                  <a:avLst/>
                </a:prstGeom>
                <a:grpFill/>
                <a:ln w="9525">
                  <a:noFill/>
                  <a:miter lim="800000"/>
                  <a:headEnd/>
                  <a:tailEnd/>
                </a:ln>
                <a:effectLst/>
              </p:spPr>
              <p:txBody>
                <a:bodyPr/>
                <a:lstStyle/>
                <a:p>
                  <a:pPr algn="ctr"/>
                  <a:r>
                    <a:rPr lang="es-ES" sz="1800">
                      <a:cs typeface="Times New Roman" pitchFamily="18" charset="0"/>
                    </a:rPr>
                    <a:t>37 – 43</a:t>
                  </a:r>
                </a:p>
                <a:p>
                  <a:pPr algn="ctr" eaLnBrk="0" hangingPunct="0"/>
                  <a:endParaRPr lang="es-ES" sz="1800"/>
                </a:p>
              </p:txBody>
            </p:sp>
            <p:sp>
              <p:nvSpPr>
                <p:cNvPr id="14397" name="Rectangle 61"/>
                <p:cNvSpPr>
                  <a:spLocks noChangeArrowheads="1"/>
                </p:cNvSpPr>
                <p:nvPr/>
              </p:nvSpPr>
              <p:spPr bwMode="auto">
                <a:xfrm>
                  <a:off x="0" y="1209"/>
                  <a:ext cx="883" cy="403"/>
                </a:xfrm>
                <a:prstGeom prst="rect">
                  <a:avLst/>
                </a:prstGeom>
                <a:grpFill/>
                <a:ln w="7">
                  <a:solidFill>
                    <a:srgbClr val="A0A0A0"/>
                  </a:solidFill>
                  <a:miter lim="800000"/>
                  <a:headEnd/>
                  <a:tailEnd/>
                </a:ln>
                <a:effectLst/>
              </p:spPr>
              <p:txBody>
                <a:bodyPr/>
                <a:lstStyle/>
                <a:p>
                  <a:endParaRPr lang="es-MX" sz="1800"/>
                </a:p>
              </p:txBody>
            </p:sp>
          </p:grpSp>
          <p:grpSp>
            <p:nvGrpSpPr>
              <p:cNvPr id="14400" name="Group 64"/>
              <p:cNvGrpSpPr>
                <a:grpSpLocks/>
              </p:cNvGrpSpPr>
              <p:nvPr/>
            </p:nvGrpSpPr>
            <p:grpSpPr bwMode="auto">
              <a:xfrm>
                <a:off x="883" y="1209"/>
                <a:ext cx="883" cy="403"/>
                <a:chOff x="883" y="1209"/>
                <a:chExt cx="883" cy="403"/>
              </a:xfrm>
              <a:grpFill/>
            </p:grpSpPr>
            <p:sp>
              <p:nvSpPr>
                <p:cNvPr id="14350" name="Rectangle 14"/>
                <p:cNvSpPr>
                  <a:spLocks noChangeArrowheads="1"/>
                </p:cNvSpPr>
                <p:nvPr/>
              </p:nvSpPr>
              <p:spPr bwMode="auto">
                <a:xfrm>
                  <a:off x="911" y="1209"/>
                  <a:ext cx="827" cy="403"/>
                </a:xfrm>
                <a:prstGeom prst="rect">
                  <a:avLst/>
                </a:prstGeom>
                <a:grpFill/>
                <a:ln w="9525">
                  <a:noFill/>
                  <a:miter lim="800000"/>
                  <a:headEnd/>
                  <a:tailEnd/>
                </a:ln>
                <a:effectLst/>
              </p:spPr>
              <p:txBody>
                <a:bodyPr/>
                <a:lstStyle/>
                <a:p>
                  <a:pPr algn="ctr"/>
                  <a:r>
                    <a:rPr lang="es-ES" sz="1800">
                      <a:cs typeface="Times New Roman" pitchFamily="18" charset="0"/>
                    </a:rPr>
                    <a:t>13</a:t>
                  </a:r>
                </a:p>
                <a:p>
                  <a:pPr algn="ctr" eaLnBrk="0" hangingPunct="0"/>
                  <a:endParaRPr lang="es-ES" sz="1800"/>
                </a:p>
              </p:txBody>
            </p:sp>
            <p:sp>
              <p:nvSpPr>
                <p:cNvPr id="14399" name="Rectangle 63"/>
                <p:cNvSpPr>
                  <a:spLocks noChangeArrowheads="1"/>
                </p:cNvSpPr>
                <p:nvPr/>
              </p:nvSpPr>
              <p:spPr bwMode="auto">
                <a:xfrm>
                  <a:off x="883" y="1209"/>
                  <a:ext cx="883" cy="403"/>
                </a:xfrm>
                <a:prstGeom prst="rect">
                  <a:avLst/>
                </a:prstGeom>
                <a:grpFill/>
                <a:ln w="7">
                  <a:solidFill>
                    <a:srgbClr val="A0A0A0"/>
                  </a:solidFill>
                  <a:miter lim="800000"/>
                  <a:headEnd/>
                  <a:tailEnd/>
                </a:ln>
                <a:effectLst/>
              </p:spPr>
              <p:txBody>
                <a:bodyPr/>
                <a:lstStyle/>
                <a:p>
                  <a:endParaRPr lang="es-MX" sz="1800"/>
                </a:p>
              </p:txBody>
            </p:sp>
          </p:grpSp>
          <p:grpSp>
            <p:nvGrpSpPr>
              <p:cNvPr id="14404" name="Group 68"/>
              <p:cNvGrpSpPr>
                <a:grpSpLocks/>
              </p:cNvGrpSpPr>
              <p:nvPr/>
            </p:nvGrpSpPr>
            <p:grpSpPr bwMode="auto">
              <a:xfrm>
                <a:off x="1766" y="1209"/>
                <a:ext cx="883" cy="403"/>
                <a:chOff x="1766" y="1209"/>
                <a:chExt cx="883" cy="403"/>
              </a:xfrm>
              <a:grpFill/>
            </p:grpSpPr>
            <p:sp>
              <p:nvSpPr>
                <p:cNvPr id="14403" name="Rectangle 67"/>
                <p:cNvSpPr>
                  <a:spLocks noChangeArrowheads="1"/>
                </p:cNvSpPr>
                <p:nvPr/>
              </p:nvSpPr>
              <p:spPr bwMode="auto">
                <a:xfrm>
                  <a:off x="1766" y="1209"/>
                  <a:ext cx="883" cy="403"/>
                </a:xfrm>
                <a:prstGeom prst="rect">
                  <a:avLst/>
                </a:prstGeom>
                <a:grpFill/>
                <a:ln w="9525">
                  <a:noFill/>
                  <a:miter lim="800000"/>
                  <a:headEnd/>
                  <a:tailEnd/>
                </a:ln>
                <a:effectLst/>
              </p:spPr>
              <p:txBody>
                <a:bodyPr/>
                <a:lstStyle/>
                <a:p>
                  <a:endParaRPr lang="es-MX" sz="1800"/>
                </a:p>
              </p:txBody>
            </p:sp>
            <p:grpSp>
              <p:nvGrpSpPr>
                <p:cNvPr id="14402" name="Group 66"/>
                <p:cNvGrpSpPr>
                  <a:grpSpLocks/>
                </p:cNvGrpSpPr>
                <p:nvPr/>
              </p:nvGrpSpPr>
              <p:grpSpPr bwMode="auto">
                <a:xfrm>
                  <a:off x="1766" y="1209"/>
                  <a:ext cx="883" cy="403"/>
                  <a:chOff x="1766" y="1209"/>
                  <a:chExt cx="883" cy="403"/>
                </a:xfrm>
                <a:grpFill/>
              </p:grpSpPr>
              <p:sp>
                <p:nvSpPr>
                  <p:cNvPr id="14351" name="Rectangle 15"/>
                  <p:cNvSpPr>
                    <a:spLocks noChangeArrowheads="1"/>
                  </p:cNvSpPr>
                  <p:nvPr/>
                </p:nvSpPr>
                <p:spPr bwMode="auto">
                  <a:xfrm>
                    <a:off x="1794" y="1209"/>
                    <a:ext cx="827" cy="403"/>
                  </a:xfrm>
                  <a:prstGeom prst="rect">
                    <a:avLst/>
                  </a:prstGeom>
                  <a:grpFill/>
                  <a:ln w="9525">
                    <a:noFill/>
                    <a:miter lim="800000"/>
                    <a:headEnd/>
                    <a:tailEnd/>
                  </a:ln>
                  <a:effectLst/>
                </p:spPr>
                <p:txBody>
                  <a:bodyPr/>
                  <a:lstStyle/>
                  <a:p>
                    <a:pPr algn="ctr"/>
                    <a:r>
                      <a:rPr lang="es-ES" sz="1800">
                        <a:cs typeface="Times New Roman" pitchFamily="18" charset="0"/>
                      </a:rPr>
                      <a:t>27</a:t>
                    </a:r>
                  </a:p>
                  <a:p>
                    <a:pPr algn="ctr" eaLnBrk="0" hangingPunct="0"/>
                    <a:endParaRPr lang="es-ES" sz="1800"/>
                  </a:p>
                </p:txBody>
              </p:sp>
              <p:sp>
                <p:nvSpPr>
                  <p:cNvPr id="14401" name="Rectangle 65"/>
                  <p:cNvSpPr>
                    <a:spLocks noChangeArrowheads="1"/>
                  </p:cNvSpPr>
                  <p:nvPr/>
                </p:nvSpPr>
                <p:spPr bwMode="auto">
                  <a:xfrm>
                    <a:off x="1766" y="1209"/>
                    <a:ext cx="883" cy="403"/>
                  </a:xfrm>
                  <a:prstGeom prst="rect">
                    <a:avLst/>
                  </a:prstGeom>
                  <a:grpFill/>
                  <a:ln w="7">
                    <a:solidFill>
                      <a:srgbClr val="A0A0A0"/>
                    </a:solidFill>
                    <a:miter lim="800000"/>
                    <a:headEnd/>
                    <a:tailEnd/>
                  </a:ln>
                  <a:effectLst/>
                </p:spPr>
                <p:txBody>
                  <a:bodyPr/>
                  <a:lstStyle/>
                  <a:p>
                    <a:endParaRPr lang="es-MX" sz="1800"/>
                  </a:p>
                </p:txBody>
              </p:sp>
            </p:grpSp>
          </p:grpSp>
          <p:grpSp>
            <p:nvGrpSpPr>
              <p:cNvPr id="14406" name="Group 70"/>
              <p:cNvGrpSpPr>
                <a:grpSpLocks/>
              </p:cNvGrpSpPr>
              <p:nvPr/>
            </p:nvGrpSpPr>
            <p:grpSpPr bwMode="auto">
              <a:xfrm>
                <a:off x="0" y="1612"/>
                <a:ext cx="883" cy="403"/>
                <a:chOff x="0" y="1612"/>
                <a:chExt cx="883" cy="403"/>
              </a:xfrm>
              <a:grpFill/>
            </p:grpSpPr>
            <p:sp>
              <p:nvSpPr>
                <p:cNvPr id="14352" name="Rectangle 16"/>
                <p:cNvSpPr>
                  <a:spLocks noChangeArrowheads="1"/>
                </p:cNvSpPr>
                <p:nvPr/>
              </p:nvSpPr>
              <p:spPr bwMode="auto">
                <a:xfrm>
                  <a:off x="28" y="1612"/>
                  <a:ext cx="827" cy="403"/>
                </a:xfrm>
                <a:prstGeom prst="rect">
                  <a:avLst/>
                </a:prstGeom>
                <a:grpFill/>
                <a:ln w="9525">
                  <a:noFill/>
                  <a:miter lim="800000"/>
                  <a:headEnd/>
                  <a:tailEnd/>
                </a:ln>
                <a:effectLst/>
              </p:spPr>
              <p:txBody>
                <a:bodyPr/>
                <a:lstStyle/>
                <a:p>
                  <a:pPr algn="ctr"/>
                  <a:r>
                    <a:rPr lang="es-ES" sz="1800">
                      <a:cs typeface="Times New Roman" pitchFamily="18" charset="0"/>
                    </a:rPr>
                    <a:t>44 – 50</a:t>
                  </a:r>
                </a:p>
                <a:p>
                  <a:pPr algn="ctr" eaLnBrk="0" hangingPunct="0"/>
                  <a:endParaRPr lang="es-ES" sz="1800"/>
                </a:p>
              </p:txBody>
            </p:sp>
            <p:sp>
              <p:nvSpPr>
                <p:cNvPr id="14405" name="Rectangle 69"/>
                <p:cNvSpPr>
                  <a:spLocks noChangeArrowheads="1"/>
                </p:cNvSpPr>
                <p:nvPr/>
              </p:nvSpPr>
              <p:spPr bwMode="auto">
                <a:xfrm>
                  <a:off x="0" y="1612"/>
                  <a:ext cx="883" cy="403"/>
                </a:xfrm>
                <a:prstGeom prst="rect">
                  <a:avLst/>
                </a:prstGeom>
                <a:grpFill/>
                <a:ln w="7">
                  <a:solidFill>
                    <a:srgbClr val="A0A0A0"/>
                  </a:solidFill>
                  <a:miter lim="800000"/>
                  <a:headEnd/>
                  <a:tailEnd/>
                </a:ln>
                <a:effectLst/>
              </p:spPr>
              <p:txBody>
                <a:bodyPr/>
                <a:lstStyle/>
                <a:p>
                  <a:endParaRPr lang="es-MX" sz="1800"/>
                </a:p>
              </p:txBody>
            </p:sp>
          </p:grpSp>
          <p:grpSp>
            <p:nvGrpSpPr>
              <p:cNvPr id="14408" name="Group 72"/>
              <p:cNvGrpSpPr>
                <a:grpSpLocks/>
              </p:cNvGrpSpPr>
              <p:nvPr/>
            </p:nvGrpSpPr>
            <p:grpSpPr bwMode="auto">
              <a:xfrm>
                <a:off x="883" y="1612"/>
                <a:ext cx="883" cy="403"/>
                <a:chOff x="883" y="1612"/>
                <a:chExt cx="883" cy="403"/>
              </a:xfrm>
              <a:grpFill/>
            </p:grpSpPr>
            <p:sp>
              <p:nvSpPr>
                <p:cNvPr id="14353" name="Rectangle 17"/>
                <p:cNvSpPr>
                  <a:spLocks noChangeArrowheads="1"/>
                </p:cNvSpPr>
                <p:nvPr/>
              </p:nvSpPr>
              <p:spPr bwMode="auto">
                <a:xfrm>
                  <a:off x="911" y="1612"/>
                  <a:ext cx="827" cy="403"/>
                </a:xfrm>
                <a:prstGeom prst="rect">
                  <a:avLst/>
                </a:prstGeom>
                <a:grpFill/>
                <a:ln w="9525">
                  <a:noFill/>
                  <a:miter lim="800000"/>
                  <a:headEnd/>
                  <a:tailEnd/>
                </a:ln>
                <a:effectLst/>
              </p:spPr>
              <p:txBody>
                <a:bodyPr/>
                <a:lstStyle/>
                <a:p>
                  <a:pPr algn="ctr"/>
                  <a:r>
                    <a:rPr lang="es-ES" sz="1800">
                      <a:cs typeface="Times New Roman" pitchFamily="18" charset="0"/>
                    </a:rPr>
                    <a:t>16</a:t>
                  </a:r>
                </a:p>
                <a:p>
                  <a:pPr algn="ctr" eaLnBrk="0" hangingPunct="0"/>
                  <a:endParaRPr lang="es-ES" sz="1800"/>
                </a:p>
              </p:txBody>
            </p:sp>
            <p:sp>
              <p:nvSpPr>
                <p:cNvPr id="14407" name="Rectangle 71"/>
                <p:cNvSpPr>
                  <a:spLocks noChangeArrowheads="1"/>
                </p:cNvSpPr>
                <p:nvPr/>
              </p:nvSpPr>
              <p:spPr bwMode="auto">
                <a:xfrm>
                  <a:off x="883" y="1612"/>
                  <a:ext cx="883" cy="403"/>
                </a:xfrm>
                <a:prstGeom prst="rect">
                  <a:avLst/>
                </a:prstGeom>
                <a:grpFill/>
                <a:ln w="7">
                  <a:solidFill>
                    <a:srgbClr val="A0A0A0"/>
                  </a:solidFill>
                  <a:miter lim="800000"/>
                  <a:headEnd/>
                  <a:tailEnd/>
                </a:ln>
                <a:effectLst/>
              </p:spPr>
              <p:txBody>
                <a:bodyPr/>
                <a:lstStyle/>
                <a:p>
                  <a:endParaRPr lang="es-MX" sz="1800"/>
                </a:p>
              </p:txBody>
            </p:sp>
          </p:grpSp>
          <p:grpSp>
            <p:nvGrpSpPr>
              <p:cNvPr id="14412" name="Group 76"/>
              <p:cNvGrpSpPr>
                <a:grpSpLocks/>
              </p:cNvGrpSpPr>
              <p:nvPr/>
            </p:nvGrpSpPr>
            <p:grpSpPr bwMode="auto">
              <a:xfrm>
                <a:off x="1766" y="1612"/>
                <a:ext cx="883" cy="403"/>
                <a:chOff x="1766" y="1612"/>
                <a:chExt cx="883" cy="403"/>
              </a:xfrm>
              <a:grpFill/>
            </p:grpSpPr>
            <p:sp>
              <p:nvSpPr>
                <p:cNvPr id="14411" name="Rectangle 75"/>
                <p:cNvSpPr>
                  <a:spLocks noChangeArrowheads="1"/>
                </p:cNvSpPr>
                <p:nvPr/>
              </p:nvSpPr>
              <p:spPr bwMode="auto">
                <a:xfrm>
                  <a:off x="1766" y="1612"/>
                  <a:ext cx="883" cy="403"/>
                </a:xfrm>
                <a:prstGeom prst="rect">
                  <a:avLst/>
                </a:prstGeom>
                <a:grpFill/>
                <a:ln w="9525">
                  <a:noFill/>
                  <a:miter lim="800000"/>
                  <a:headEnd/>
                  <a:tailEnd/>
                </a:ln>
                <a:effectLst/>
              </p:spPr>
              <p:txBody>
                <a:bodyPr/>
                <a:lstStyle/>
                <a:p>
                  <a:endParaRPr lang="es-MX" sz="1800"/>
                </a:p>
              </p:txBody>
            </p:sp>
            <p:grpSp>
              <p:nvGrpSpPr>
                <p:cNvPr id="14410" name="Group 74"/>
                <p:cNvGrpSpPr>
                  <a:grpSpLocks/>
                </p:cNvGrpSpPr>
                <p:nvPr/>
              </p:nvGrpSpPr>
              <p:grpSpPr bwMode="auto">
                <a:xfrm>
                  <a:off x="1766" y="1612"/>
                  <a:ext cx="883" cy="403"/>
                  <a:chOff x="1766" y="1612"/>
                  <a:chExt cx="883" cy="403"/>
                </a:xfrm>
                <a:grpFill/>
              </p:grpSpPr>
              <p:sp>
                <p:nvSpPr>
                  <p:cNvPr id="14354" name="Rectangle 18"/>
                  <p:cNvSpPr>
                    <a:spLocks noChangeArrowheads="1"/>
                  </p:cNvSpPr>
                  <p:nvPr/>
                </p:nvSpPr>
                <p:spPr bwMode="auto">
                  <a:xfrm>
                    <a:off x="1794" y="1612"/>
                    <a:ext cx="827" cy="403"/>
                  </a:xfrm>
                  <a:prstGeom prst="rect">
                    <a:avLst/>
                  </a:prstGeom>
                  <a:grpFill/>
                  <a:ln w="9525">
                    <a:noFill/>
                    <a:miter lim="800000"/>
                    <a:headEnd/>
                    <a:tailEnd/>
                  </a:ln>
                  <a:effectLst/>
                </p:spPr>
                <p:txBody>
                  <a:bodyPr/>
                  <a:lstStyle/>
                  <a:p>
                    <a:pPr algn="ctr"/>
                    <a:r>
                      <a:rPr lang="es-ES" sz="1800">
                        <a:cs typeface="Times New Roman" pitchFamily="18" charset="0"/>
                      </a:rPr>
                      <a:t>43</a:t>
                    </a:r>
                  </a:p>
                  <a:p>
                    <a:pPr algn="ctr" eaLnBrk="0" hangingPunct="0"/>
                    <a:endParaRPr lang="es-ES" sz="1800"/>
                  </a:p>
                </p:txBody>
              </p:sp>
              <p:sp>
                <p:nvSpPr>
                  <p:cNvPr id="14409" name="Rectangle 73"/>
                  <p:cNvSpPr>
                    <a:spLocks noChangeArrowheads="1"/>
                  </p:cNvSpPr>
                  <p:nvPr/>
                </p:nvSpPr>
                <p:spPr bwMode="auto">
                  <a:xfrm>
                    <a:off x="1766" y="1612"/>
                    <a:ext cx="883" cy="403"/>
                  </a:xfrm>
                  <a:prstGeom prst="rect">
                    <a:avLst/>
                  </a:prstGeom>
                  <a:grpFill/>
                  <a:ln w="7">
                    <a:solidFill>
                      <a:srgbClr val="A0A0A0"/>
                    </a:solidFill>
                    <a:miter lim="800000"/>
                    <a:headEnd/>
                    <a:tailEnd/>
                  </a:ln>
                  <a:effectLst/>
                </p:spPr>
                <p:txBody>
                  <a:bodyPr/>
                  <a:lstStyle/>
                  <a:p>
                    <a:endParaRPr lang="es-MX" sz="1800"/>
                  </a:p>
                </p:txBody>
              </p:sp>
            </p:grpSp>
          </p:grpSp>
          <p:grpSp>
            <p:nvGrpSpPr>
              <p:cNvPr id="14414" name="Group 78"/>
              <p:cNvGrpSpPr>
                <a:grpSpLocks/>
              </p:cNvGrpSpPr>
              <p:nvPr/>
            </p:nvGrpSpPr>
            <p:grpSpPr bwMode="auto">
              <a:xfrm>
                <a:off x="0" y="2015"/>
                <a:ext cx="883" cy="403"/>
                <a:chOff x="0" y="2015"/>
                <a:chExt cx="883" cy="403"/>
              </a:xfrm>
              <a:grpFill/>
            </p:grpSpPr>
            <p:sp>
              <p:nvSpPr>
                <p:cNvPr id="14355" name="Rectangle 19"/>
                <p:cNvSpPr>
                  <a:spLocks noChangeArrowheads="1"/>
                </p:cNvSpPr>
                <p:nvPr/>
              </p:nvSpPr>
              <p:spPr bwMode="auto">
                <a:xfrm>
                  <a:off x="28" y="2015"/>
                  <a:ext cx="827" cy="403"/>
                </a:xfrm>
                <a:prstGeom prst="rect">
                  <a:avLst/>
                </a:prstGeom>
                <a:grpFill/>
                <a:ln w="9525">
                  <a:noFill/>
                  <a:miter lim="800000"/>
                  <a:headEnd/>
                  <a:tailEnd/>
                </a:ln>
                <a:effectLst/>
              </p:spPr>
              <p:txBody>
                <a:bodyPr/>
                <a:lstStyle/>
                <a:p>
                  <a:pPr algn="ctr"/>
                  <a:r>
                    <a:rPr lang="es-ES" sz="1800">
                      <a:cs typeface="Times New Roman" pitchFamily="18" charset="0"/>
                    </a:rPr>
                    <a:t>51 – 57</a:t>
                  </a:r>
                </a:p>
                <a:p>
                  <a:pPr algn="ctr" eaLnBrk="0" hangingPunct="0"/>
                  <a:endParaRPr lang="es-ES" sz="1800"/>
                </a:p>
              </p:txBody>
            </p:sp>
            <p:sp>
              <p:nvSpPr>
                <p:cNvPr id="14413" name="Rectangle 77"/>
                <p:cNvSpPr>
                  <a:spLocks noChangeArrowheads="1"/>
                </p:cNvSpPr>
                <p:nvPr/>
              </p:nvSpPr>
              <p:spPr bwMode="auto">
                <a:xfrm>
                  <a:off x="0" y="2015"/>
                  <a:ext cx="883" cy="403"/>
                </a:xfrm>
                <a:prstGeom prst="rect">
                  <a:avLst/>
                </a:prstGeom>
                <a:grpFill/>
                <a:ln w="7">
                  <a:solidFill>
                    <a:srgbClr val="A0A0A0"/>
                  </a:solidFill>
                  <a:miter lim="800000"/>
                  <a:headEnd/>
                  <a:tailEnd/>
                </a:ln>
                <a:effectLst/>
              </p:spPr>
              <p:txBody>
                <a:bodyPr/>
                <a:lstStyle/>
                <a:p>
                  <a:endParaRPr lang="es-MX" sz="1800"/>
                </a:p>
              </p:txBody>
            </p:sp>
          </p:grpSp>
          <p:grpSp>
            <p:nvGrpSpPr>
              <p:cNvPr id="14416" name="Group 80"/>
              <p:cNvGrpSpPr>
                <a:grpSpLocks/>
              </p:cNvGrpSpPr>
              <p:nvPr/>
            </p:nvGrpSpPr>
            <p:grpSpPr bwMode="auto">
              <a:xfrm>
                <a:off x="883" y="2015"/>
                <a:ext cx="883" cy="403"/>
                <a:chOff x="883" y="2015"/>
                <a:chExt cx="883" cy="403"/>
              </a:xfrm>
              <a:grpFill/>
            </p:grpSpPr>
            <p:sp>
              <p:nvSpPr>
                <p:cNvPr id="14356" name="Rectangle 20"/>
                <p:cNvSpPr>
                  <a:spLocks noChangeArrowheads="1"/>
                </p:cNvSpPr>
                <p:nvPr/>
              </p:nvSpPr>
              <p:spPr bwMode="auto">
                <a:xfrm>
                  <a:off x="911" y="2015"/>
                  <a:ext cx="827" cy="403"/>
                </a:xfrm>
                <a:prstGeom prst="rect">
                  <a:avLst/>
                </a:prstGeom>
                <a:grpFill/>
                <a:ln w="9525">
                  <a:noFill/>
                  <a:miter lim="800000"/>
                  <a:headEnd/>
                  <a:tailEnd/>
                </a:ln>
                <a:effectLst/>
              </p:spPr>
              <p:txBody>
                <a:bodyPr/>
                <a:lstStyle/>
                <a:p>
                  <a:pPr algn="ctr"/>
                  <a:r>
                    <a:rPr lang="es-ES" sz="1800">
                      <a:cs typeface="Times New Roman" pitchFamily="18" charset="0"/>
                    </a:rPr>
                    <a:t>22</a:t>
                  </a:r>
                </a:p>
                <a:p>
                  <a:pPr algn="ctr" eaLnBrk="0" hangingPunct="0"/>
                  <a:endParaRPr lang="es-ES" sz="1800"/>
                </a:p>
              </p:txBody>
            </p:sp>
            <p:sp>
              <p:nvSpPr>
                <p:cNvPr id="14415" name="Rectangle 79"/>
                <p:cNvSpPr>
                  <a:spLocks noChangeArrowheads="1"/>
                </p:cNvSpPr>
                <p:nvPr/>
              </p:nvSpPr>
              <p:spPr bwMode="auto">
                <a:xfrm>
                  <a:off x="883" y="2015"/>
                  <a:ext cx="883" cy="403"/>
                </a:xfrm>
                <a:prstGeom prst="rect">
                  <a:avLst/>
                </a:prstGeom>
                <a:grpFill/>
                <a:ln w="7">
                  <a:solidFill>
                    <a:srgbClr val="A0A0A0"/>
                  </a:solidFill>
                  <a:miter lim="800000"/>
                  <a:headEnd/>
                  <a:tailEnd/>
                </a:ln>
                <a:effectLst/>
              </p:spPr>
              <p:txBody>
                <a:bodyPr/>
                <a:lstStyle/>
                <a:p>
                  <a:endParaRPr lang="es-MX" sz="1800"/>
                </a:p>
              </p:txBody>
            </p:sp>
          </p:grpSp>
          <p:grpSp>
            <p:nvGrpSpPr>
              <p:cNvPr id="14420" name="Group 84"/>
              <p:cNvGrpSpPr>
                <a:grpSpLocks/>
              </p:cNvGrpSpPr>
              <p:nvPr/>
            </p:nvGrpSpPr>
            <p:grpSpPr bwMode="auto">
              <a:xfrm>
                <a:off x="1766" y="2015"/>
                <a:ext cx="883" cy="403"/>
                <a:chOff x="1766" y="2015"/>
                <a:chExt cx="883" cy="403"/>
              </a:xfrm>
              <a:grpFill/>
            </p:grpSpPr>
            <p:sp>
              <p:nvSpPr>
                <p:cNvPr id="14419" name="Rectangle 83"/>
                <p:cNvSpPr>
                  <a:spLocks noChangeArrowheads="1"/>
                </p:cNvSpPr>
                <p:nvPr/>
              </p:nvSpPr>
              <p:spPr bwMode="auto">
                <a:xfrm>
                  <a:off x="1766" y="2015"/>
                  <a:ext cx="883" cy="403"/>
                </a:xfrm>
                <a:prstGeom prst="rect">
                  <a:avLst/>
                </a:prstGeom>
                <a:grpFill/>
                <a:ln w="9525">
                  <a:noFill/>
                  <a:miter lim="800000"/>
                  <a:headEnd/>
                  <a:tailEnd/>
                </a:ln>
                <a:effectLst/>
              </p:spPr>
              <p:txBody>
                <a:bodyPr/>
                <a:lstStyle/>
                <a:p>
                  <a:endParaRPr lang="es-MX" sz="1800"/>
                </a:p>
              </p:txBody>
            </p:sp>
            <p:grpSp>
              <p:nvGrpSpPr>
                <p:cNvPr id="14418" name="Group 82"/>
                <p:cNvGrpSpPr>
                  <a:grpSpLocks/>
                </p:cNvGrpSpPr>
                <p:nvPr/>
              </p:nvGrpSpPr>
              <p:grpSpPr bwMode="auto">
                <a:xfrm>
                  <a:off x="1766" y="2015"/>
                  <a:ext cx="883" cy="403"/>
                  <a:chOff x="1766" y="2015"/>
                  <a:chExt cx="883" cy="403"/>
                </a:xfrm>
                <a:grpFill/>
              </p:grpSpPr>
              <p:sp>
                <p:nvSpPr>
                  <p:cNvPr id="14357" name="Rectangle 21"/>
                  <p:cNvSpPr>
                    <a:spLocks noChangeArrowheads="1"/>
                  </p:cNvSpPr>
                  <p:nvPr/>
                </p:nvSpPr>
                <p:spPr bwMode="auto">
                  <a:xfrm>
                    <a:off x="1794" y="2015"/>
                    <a:ext cx="827" cy="403"/>
                  </a:xfrm>
                  <a:prstGeom prst="rect">
                    <a:avLst/>
                  </a:prstGeom>
                  <a:grpFill/>
                  <a:ln w="9525">
                    <a:noFill/>
                    <a:miter lim="800000"/>
                    <a:headEnd/>
                    <a:tailEnd/>
                  </a:ln>
                  <a:effectLst/>
                </p:spPr>
                <p:txBody>
                  <a:bodyPr/>
                  <a:lstStyle/>
                  <a:p>
                    <a:pPr algn="ctr"/>
                    <a:r>
                      <a:rPr lang="es-ES" sz="1800">
                        <a:cs typeface="Times New Roman" pitchFamily="18" charset="0"/>
                      </a:rPr>
                      <a:t>65</a:t>
                    </a:r>
                  </a:p>
                  <a:p>
                    <a:pPr algn="ctr" eaLnBrk="0" hangingPunct="0"/>
                    <a:endParaRPr lang="es-ES" sz="1800"/>
                  </a:p>
                </p:txBody>
              </p:sp>
              <p:sp>
                <p:nvSpPr>
                  <p:cNvPr id="14417" name="Rectangle 81"/>
                  <p:cNvSpPr>
                    <a:spLocks noChangeArrowheads="1"/>
                  </p:cNvSpPr>
                  <p:nvPr/>
                </p:nvSpPr>
                <p:spPr bwMode="auto">
                  <a:xfrm>
                    <a:off x="1766" y="2015"/>
                    <a:ext cx="883" cy="403"/>
                  </a:xfrm>
                  <a:prstGeom prst="rect">
                    <a:avLst/>
                  </a:prstGeom>
                  <a:grpFill/>
                  <a:ln w="7">
                    <a:solidFill>
                      <a:srgbClr val="A0A0A0"/>
                    </a:solidFill>
                    <a:miter lim="800000"/>
                    <a:headEnd/>
                    <a:tailEnd/>
                  </a:ln>
                  <a:effectLst/>
                </p:spPr>
                <p:txBody>
                  <a:bodyPr/>
                  <a:lstStyle/>
                  <a:p>
                    <a:endParaRPr lang="es-MX" sz="1800"/>
                  </a:p>
                </p:txBody>
              </p:sp>
            </p:grpSp>
          </p:grpSp>
          <p:grpSp>
            <p:nvGrpSpPr>
              <p:cNvPr id="14422" name="Group 86"/>
              <p:cNvGrpSpPr>
                <a:grpSpLocks/>
              </p:cNvGrpSpPr>
              <p:nvPr/>
            </p:nvGrpSpPr>
            <p:grpSpPr bwMode="auto">
              <a:xfrm>
                <a:off x="0" y="2418"/>
                <a:ext cx="883" cy="403"/>
                <a:chOff x="0" y="2418"/>
                <a:chExt cx="883" cy="403"/>
              </a:xfrm>
              <a:grpFill/>
            </p:grpSpPr>
            <p:sp>
              <p:nvSpPr>
                <p:cNvPr id="14358" name="Rectangle 22"/>
                <p:cNvSpPr>
                  <a:spLocks noChangeArrowheads="1"/>
                </p:cNvSpPr>
                <p:nvPr/>
              </p:nvSpPr>
              <p:spPr bwMode="auto">
                <a:xfrm>
                  <a:off x="28" y="2418"/>
                  <a:ext cx="827" cy="403"/>
                </a:xfrm>
                <a:prstGeom prst="rect">
                  <a:avLst/>
                </a:prstGeom>
                <a:grpFill/>
                <a:ln w="9525">
                  <a:noFill/>
                  <a:miter lim="800000"/>
                  <a:headEnd/>
                  <a:tailEnd/>
                </a:ln>
                <a:effectLst/>
              </p:spPr>
              <p:txBody>
                <a:bodyPr/>
                <a:lstStyle/>
                <a:p>
                  <a:pPr algn="ctr"/>
                  <a:r>
                    <a:rPr lang="es-ES" sz="1800">
                      <a:cs typeface="Times New Roman" pitchFamily="18" charset="0"/>
                    </a:rPr>
                    <a:t>58 – 64</a:t>
                  </a:r>
                </a:p>
                <a:p>
                  <a:pPr algn="ctr" eaLnBrk="0" hangingPunct="0"/>
                  <a:endParaRPr lang="es-ES" sz="1800"/>
                </a:p>
              </p:txBody>
            </p:sp>
            <p:sp>
              <p:nvSpPr>
                <p:cNvPr id="14421" name="Rectangle 85"/>
                <p:cNvSpPr>
                  <a:spLocks noChangeArrowheads="1"/>
                </p:cNvSpPr>
                <p:nvPr/>
              </p:nvSpPr>
              <p:spPr bwMode="auto">
                <a:xfrm>
                  <a:off x="0" y="2418"/>
                  <a:ext cx="883" cy="403"/>
                </a:xfrm>
                <a:prstGeom prst="rect">
                  <a:avLst/>
                </a:prstGeom>
                <a:grpFill/>
                <a:ln w="7">
                  <a:solidFill>
                    <a:srgbClr val="A0A0A0"/>
                  </a:solidFill>
                  <a:miter lim="800000"/>
                  <a:headEnd/>
                  <a:tailEnd/>
                </a:ln>
                <a:effectLst/>
              </p:spPr>
              <p:txBody>
                <a:bodyPr/>
                <a:lstStyle/>
                <a:p>
                  <a:endParaRPr lang="es-MX" sz="1800"/>
                </a:p>
              </p:txBody>
            </p:sp>
          </p:grpSp>
          <p:grpSp>
            <p:nvGrpSpPr>
              <p:cNvPr id="14424" name="Group 88"/>
              <p:cNvGrpSpPr>
                <a:grpSpLocks/>
              </p:cNvGrpSpPr>
              <p:nvPr/>
            </p:nvGrpSpPr>
            <p:grpSpPr bwMode="auto">
              <a:xfrm>
                <a:off x="883" y="2418"/>
                <a:ext cx="883" cy="403"/>
                <a:chOff x="883" y="2418"/>
                <a:chExt cx="883" cy="403"/>
              </a:xfrm>
              <a:grpFill/>
            </p:grpSpPr>
            <p:sp>
              <p:nvSpPr>
                <p:cNvPr id="14359" name="Rectangle 23"/>
                <p:cNvSpPr>
                  <a:spLocks noChangeArrowheads="1"/>
                </p:cNvSpPr>
                <p:nvPr/>
              </p:nvSpPr>
              <p:spPr bwMode="auto">
                <a:xfrm>
                  <a:off x="911" y="2418"/>
                  <a:ext cx="827" cy="403"/>
                </a:xfrm>
                <a:prstGeom prst="rect">
                  <a:avLst/>
                </a:prstGeom>
                <a:grpFill/>
                <a:ln w="9525">
                  <a:noFill/>
                  <a:miter lim="800000"/>
                  <a:headEnd/>
                  <a:tailEnd/>
                </a:ln>
                <a:effectLst/>
              </p:spPr>
              <p:txBody>
                <a:bodyPr/>
                <a:lstStyle/>
                <a:p>
                  <a:pPr algn="ctr"/>
                  <a:r>
                    <a:rPr lang="es-ES" sz="1800">
                      <a:cs typeface="Times New Roman" pitchFamily="18" charset="0"/>
                    </a:rPr>
                    <a:t>15</a:t>
                  </a:r>
                </a:p>
                <a:p>
                  <a:pPr algn="ctr" eaLnBrk="0" hangingPunct="0"/>
                  <a:endParaRPr lang="es-ES" sz="1800"/>
                </a:p>
              </p:txBody>
            </p:sp>
            <p:sp>
              <p:nvSpPr>
                <p:cNvPr id="14423" name="Rectangle 87"/>
                <p:cNvSpPr>
                  <a:spLocks noChangeArrowheads="1"/>
                </p:cNvSpPr>
                <p:nvPr/>
              </p:nvSpPr>
              <p:spPr bwMode="auto">
                <a:xfrm>
                  <a:off x="883" y="2418"/>
                  <a:ext cx="883" cy="403"/>
                </a:xfrm>
                <a:prstGeom prst="rect">
                  <a:avLst/>
                </a:prstGeom>
                <a:grpFill/>
                <a:ln w="7">
                  <a:solidFill>
                    <a:srgbClr val="A0A0A0"/>
                  </a:solidFill>
                  <a:miter lim="800000"/>
                  <a:headEnd/>
                  <a:tailEnd/>
                </a:ln>
                <a:effectLst/>
              </p:spPr>
              <p:txBody>
                <a:bodyPr/>
                <a:lstStyle/>
                <a:p>
                  <a:endParaRPr lang="es-MX" sz="1800"/>
                </a:p>
              </p:txBody>
            </p:sp>
          </p:grpSp>
          <p:grpSp>
            <p:nvGrpSpPr>
              <p:cNvPr id="14428" name="Group 92"/>
              <p:cNvGrpSpPr>
                <a:grpSpLocks/>
              </p:cNvGrpSpPr>
              <p:nvPr/>
            </p:nvGrpSpPr>
            <p:grpSpPr bwMode="auto">
              <a:xfrm>
                <a:off x="1766" y="2418"/>
                <a:ext cx="883" cy="403"/>
                <a:chOff x="1766" y="2418"/>
                <a:chExt cx="883" cy="403"/>
              </a:xfrm>
              <a:grpFill/>
            </p:grpSpPr>
            <p:sp>
              <p:nvSpPr>
                <p:cNvPr id="14427" name="Rectangle 91"/>
                <p:cNvSpPr>
                  <a:spLocks noChangeArrowheads="1"/>
                </p:cNvSpPr>
                <p:nvPr/>
              </p:nvSpPr>
              <p:spPr bwMode="auto">
                <a:xfrm>
                  <a:off x="1766" y="2418"/>
                  <a:ext cx="883" cy="403"/>
                </a:xfrm>
                <a:prstGeom prst="rect">
                  <a:avLst/>
                </a:prstGeom>
                <a:grpFill/>
                <a:ln w="9525">
                  <a:noFill/>
                  <a:miter lim="800000"/>
                  <a:headEnd/>
                  <a:tailEnd/>
                </a:ln>
                <a:effectLst/>
              </p:spPr>
              <p:txBody>
                <a:bodyPr/>
                <a:lstStyle/>
                <a:p>
                  <a:endParaRPr lang="es-MX" sz="1800"/>
                </a:p>
              </p:txBody>
            </p:sp>
            <p:grpSp>
              <p:nvGrpSpPr>
                <p:cNvPr id="14426" name="Group 90"/>
                <p:cNvGrpSpPr>
                  <a:grpSpLocks/>
                </p:cNvGrpSpPr>
                <p:nvPr/>
              </p:nvGrpSpPr>
              <p:grpSpPr bwMode="auto">
                <a:xfrm>
                  <a:off x="1766" y="2418"/>
                  <a:ext cx="883" cy="403"/>
                  <a:chOff x="1766" y="2418"/>
                  <a:chExt cx="883" cy="403"/>
                </a:xfrm>
                <a:grpFill/>
              </p:grpSpPr>
              <p:sp>
                <p:nvSpPr>
                  <p:cNvPr id="14360" name="Rectangle 24"/>
                  <p:cNvSpPr>
                    <a:spLocks noChangeArrowheads="1"/>
                  </p:cNvSpPr>
                  <p:nvPr/>
                </p:nvSpPr>
                <p:spPr bwMode="auto">
                  <a:xfrm>
                    <a:off x="1794" y="2418"/>
                    <a:ext cx="827" cy="403"/>
                  </a:xfrm>
                  <a:prstGeom prst="rect">
                    <a:avLst/>
                  </a:prstGeom>
                  <a:grpFill/>
                  <a:ln w="9525">
                    <a:noFill/>
                    <a:miter lim="800000"/>
                    <a:headEnd/>
                    <a:tailEnd/>
                  </a:ln>
                  <a:effectLst/>
                </p:spPr>
                <p:txBody>
                  <a:bodyPr/>
                  <a:lstStyle/>
                  <a:p>
                    <a:pPr algn="ctr"/>
                    <a:r>
                      <a:rPr lang="es-ES" sz="1800">
                        <a:cs typeface="Times New Roman" pitchFamily="18" charset="0"/>
                      </a:rPr>
                      <a:t>80</a:t>
                    </a:r>
                  </a:p>
                  <a:p>
                    <a:pPr algn="ctr" eaLnBrk="0" hangingPunct="0"/>
                    <a:endParaRPr lang="es-ES" sz="1800"/>
                  </a:p>
                </p:txBody>
              </p:sp>
              <p:sp>
                <p:nvSpPr>
                  <p:cNvPr id="14425" name="Rectangle 89"/>
                  <p:cNvSpPr>
                    <a:spLocks noChangeArrowheads="1"/>
                  </p:cNvSpPr>
                  <p:nvPr/>
                </p:nvSpPr>
                <p:spPr bwMode="auto">
                  <a:xfrm>
                    <a:off x="1766" y="2418"/>
                    <a:ext cx="883" cy="403"/>
                  </a:xfrm>
                  <a:prstGeom prst="rect">
                    <a:avLst/>
                  </a:prstGeom>
                  <a:grpFill/>
                  <a:ln w="7">
                    <a:solidFill>
                      <a:srgbClr val="A0A0A0"/>
                    </a:solidFill>
                    <a:miter lim="800000"/>
                    <a:headEnd/>
                    <a:tailEnd/>
                  </a:ln>
                  <a:effectLst/>
                </p:spPr>
                <p:txBody>
                  <a:bodyPr/>
                  <a:lstStyle/>
                  <a:p>
                    <a:endParaRPr lang="es-MX" sz="1800"/>
                  </a:p>
                </p:txBody>
              </p:sp>
            </p:grpSp>
          </p:grpSp>
          <p:grpSp>
            <p:nvGrpSpPr>
              <p:cNvPr id="14430" name="Group 94"/>
              <p:cNvGrpSpPr>
                <a:grpSpLocks/>
              </p:cNvGrpSpPr>
              <p:nvPr/>
            </p:nvGrpSpPr>
            <p:grpSpPr bwMode="auto">
              <a:xfrm>
                <a:off x="0" y="2821"/>
                <a:ext cx="883" cy="403"/>
                <a:chOff x="0" y="2821"/>
                <a:chExt cx="883" cy="403"/>
              </a:xfrm>
              <a:grpFill/>
            </p:grpSpPr>
            <p:sp>
              <p:nvSpPr>
                <p:cNvPr id="14361" name="Rectangle 25"/>
                <p:cNvSpPr>
                  <a:spLocks noChangeArrowheads="1"/>
                </p:cNvSpPr>
                <p:nvPr/>
              </p:nvSpPr>
              <p:spPr bwMode="auto">
                <a:xfrm>
                  <a:off x="28" y="2821"/>
                  <a:ext cx="827" cy="403"/>
                </a:xfrm>
                <a:prstGeom prst="rect">
                  <a:avLst/>
                </a:prstGeom>
                <a:grpFill/>
                <a:ln w="9525">
                  <a:noFill/>
                  <a:miter lim="800000"/>
                  <a:headEnd/>
                  <a:tailEnd/>
                </a:ln>
                <a:effectLst/>
              </p:spPr>
              <p:txBody>
                <a:bodyPr/>
                <a:lstStyle/>
                <a:p>
                  <a:pPr algn="ctr"/>
                  <a:r>
                    <a:rPr lang="es-ES" sz="1800">
                      <a:cs typeface="Times New Roman" pitchFamily="18" charset="0"/>
                    </a:rPr>
                    <a:t>65 – 71</a:t>
                  </a:r>
                </a:p>
                <a:p>
                  <a:pPr algn="ctr" eaLnBrk="0" hangingPunct="0"/>
                  <a:endParaRPr lang="es-ES" sz="1800"/>
                </a:p>
              </p:txBody>
            </p:sp>
            <p:sp>
              <p:nvSpPr>
                <p:cNvPr id="14429" name="Rectangle 93"/>
                <p:cNvSpPr>
                  <a:spLocks noChangeArrowheads="1"/>
                </p:cNvSpPr>
                <p:nvPr/>
              </p:nvSpPr>
              <p:spPr bwMode="auto">
                <a:xfrm>
                  <a:off x="0" y="2821"/>
                  <a:ext cx="883" cy="403"/>
                </a:xfrm>
                <a:prstGeom prst="rect">
                  <a:avLst/>
                </a:prstGeom>
                <a:grpFill/>
                <a:ln w="7">
                  <a:solidFill>
                    <a:srgbClr val="A0A0A0"/>
                  </a:solidFill>
                  <a:miter lim="800000"/>
                  <a:headEnd/>
                  <a:tailEnd/>
                </a:ln>
                <a:effectLst/>
              </p:spPr>
              <p:txBody>
                <a:bodyPr/>
                <a:lstStyle/>
                <a:p>
                  <a:endParaRPr lang="es-MX" sz="1800"/>
                </a:p>
              </p:txBody>
            </p:sp>
          </p:grpSp>
          <p:grpSp>
            <p:nvGrpSpPr>
              <p:cNvPr id="14432" name="Group 96"/>
              <p:cNvGrpSpPr>
                <a:grpSpLocks/>
              </p:cNvGrpSpPr>
              <p:nvPr/>
            </p:nvGrpSpPr>
            <p:grpSpPr bwMode="auto">
              <a:xfrm>
                <a:off x="883" y="2821"/>
                <a:ext cx="883" cy="403"/>
                <a:chOff x="883" y="2821"/>
                <a:chExt cx="883" cy="403"/>
              </a:xfrm>
              <a:grpFill/>
            </p:grpSpPr>
            <p:sp>
              <p:nvSpPr>
                <p:cNvPr id="14362" name="Rectangle 26"/>
                <p:cNvSpPr>
                  <a:spLocks noChangeArrowheads="1"/>
                </p:cNvSpPr>
                <p:nvPr/>
              </p:nvSpPr>
              <p:spPr bwMode="auto">
                <a:xfrm>
                  <a:off x="911" y="2821"/>
                  <a:ext cx="827" cy="403"/>
                </a:xfrm>
                <a:prstGeom prst="rect">
                  <a:avLst/>
                </a:prstGeom>
                <a:grpFill/>
                <a:ln w="9525">
                  <a:noFill/>
                  <a:miter lim="800000"/>
                  <a:headEnd/>
                  <a:tailEnd/>
                </a:ln>
                <a:effectLst/>
              </p:spPr>
              <p:txBody>
                <a:bodyPr/>
                <a:lstStyle/>
                <a:p>
                  <a:pPr algn="ctr"/>
                  <a:r>
                    <a:rPr lang="es-ES" sz="1800">
                      <a:cs typeface="Times New Roman" pitchFamily="18" charset="0"/>
                    </a:rPr>
                    <a:t>15</a:t>
                  </a:r>
                </a:p>
                <a:p>
                  <a:pPr algn="ctr" eaLnBrk="0" hangingPunct="0"/>
                  <a:endParaRPr lang="es-ES" sz="1800"/>
                </a:p>
              </p:txBody>
            </p:sp>
            <p:sp>
              <p:nvSpPr>
                <p:cNvPr id="14431" name="Rectangle 95"/>
                <p:cNvSpPr>
                  <a:spLocks noChangeArrowheads="1"/>
                </p:cNvSpPr>
                <p:nvPr/>
              </p:nvSpPr>
              <p:spPr bwMode="auto">
                <a:xfrm>
                  <a:off x="883" y="2821"/>
                  <a:ext cx="883" cy="403"/>
                </a:xfrm>
                <a:prstGeom prst="rect">
                  <a:avLst/>
                </a:prstGeom>
                <a:grpFill/>
                <a:ln w="7">
                  <a:solidFill>
                    <a:srgbClr val="A0A0A0"/>
                  </a:solidFill>
                  <a:miter lim="800000"/>
                  <a:headEnd/>
                  <a:tailEnd/>
                </a:ln>
                <a:effectLst/>
              </p:spPr>
              <p:txBody>
                <a:bodyPr/>
                <a:lstStyle/>
                <a:p>
                  <a:endParaRPr lang="es-MX" sz="1800"/>
                </a:p>
              </p:txBody>
            </p:sp>
          </p:grpSp>
          <p:grpSp>
            <p:nvGrpSpPr>
              <p:cNvPr id="14436" name="Group 100"/>
              <p:cNvGrpSpPr>
                <a:grpSpLocks/>
              </p:cNvGrpSpPr>
              <p:nvPr/>
            </p:nvGrpSpPr>
            <p:grpSpPr bwMode="auto">
              <a:xfrm>
                <a:off x="1766" y="2821"/>
                <a:ext cx="883" cy="403"/>
                <a:chOff x="1766" y="2821"/>
                <a:chExt cx="883" cy="403"/>
              </a:xfrm>
              <a:grpFill/>
            </p:grpSpPr>
            <p:sp>
              <p:nvSpPr>
                <p:cNvPr id="14435" name="Rectangle 99"/>
                <p:cNvSpPr>
                  <a:spLocks noChangeArrowheads="1"/>
                </p:cNvSpPr>
                <p:nvPr/>
              </p:nvSpPr>
              <p:spPr bwMode="auto">
                <a:xfrm>
                  <a:off x="1766" y="2821"/>
                  <a:ext cx="883" cy="403"/>
                </a:xfrm>
                <a:prstGeom prst="rect">
                  <a:avLst/>
                </a:prstGeom>
                <a:grpFill/>
                <a:ln w="9525">
                  <a:noFill/>
                  <a:miter lim="800000"/>
                  <a:headEnd/>
                  <a:tailEnd/>
                </a:ln>
                <a:effectLst/>
              </p:spPr>
              <p:txBody>
                <a:bodyPr/>
                <a:lstStyle/>
                <a:p>
                  <a:endParaRPr lang="es-MX" sz="1800"/>
                </a:p>
              </p:txBody>
            </p:sp>
            <p:grpSp>
              <p:nvGrpSpPr>
                <p:cNvPr id="14434" name="Group 98"/>
                <p:cNvGrpSpPr>
                  <a:grpSpLocks/>
                </p:cNvGrpSpPr>
                <p:nvPr/>
              </p:nvGrpSpPr>
              <p:grpSpPr bwMode="auto">
                <a:xfrm>
                  <a:off x="1766" y="2821"/>
                  <a:ext cx="883" cy="403"/>
                  <a:chOff x="1766" y="2821"/>
                  <a:chExt cx="883" cy="403"/>
                </a:xfrm>
                <a:grpFill/>
              </p:grpSpPr>
              <p:sp>
                <p:nvSpPr>
                  <p:cNvPr id="14363" name="Rectangle 27"/>
                  <p:cNvSpPr>
                    <a:spLocks noChangeArrowheads="1"/>
                  </p:cNvSpPr>
                  <p:nvPr/>
                </p:nvSpPr>
                <p:spPr bwMode="auto">
                  <a:xfrm>
                    <a:off x="1794" y="2821"/>
                    <a:ext cx="827" cy="403"/>
                  </a:xfrm>
                  <a:prstGeom prst="rect">
                    <a:avLst/>
                  </a:prstGeom>
                  <a:grpFill/>
                  <a:ln w="9525">
                    <a:noFill/>
                    <a:miter lim="800000"/>
                    <a:headEnd/>
                    <a:tailEnd/>
                  </a:ln>
                  <a:effectLst/>
                </p:spPr>
                <p:txBody>
                  <a:bodyPr/>
                  <a:lstStyle/>
                  <a:p>
                    <a:pPr algn="ctr"/>
                    <a:r>
                      <a:rPr lang="es-ES" sz="1800">
                        <a:cs typeface="Times New Roman" pitchFamily="18" charset="0"/>
                      </a:rPr>
                      <a:t>95</a:t>
                    </a:r>
                  </a:p>
                  <a:p>
                    <a:pPr algn="ctr" eaLnBrk="0" hangingPunct="0"/>
                    <a:endParaRPr lang="es-ES" sz="1800"/>
                  </a:p>
                </p:txBody>
              </p:sp>
              <p:sp>
                <p:nvSpPr>
                  <p:cNvPr id="14433" name="Rectangle 97"/>
                  <p:cNvSpPr>
                    <a:spLocks noChangeArrowheads="1"/>
                  </p:cNvSpPr>
                  <p:nvPr/>
                </p:nvSpPr>
                <p:spPr bwMode="auto">
                  <a:xfrm>
                    <a:off x="1766" y="2821"/>
                    <a:ext cx="883" cy="403"/>
                  </a:xfrm>
                  <a:prstGeom prst="rect">
                    <a:avLst/>
                  </a:prstGeom>
                  <a:grpFill/>
                  <a:ln w="7">
                    <a:solidFill>
                      <a:srgbClr val="A0A0A0"/>
                    </a:solidFill>
                    <a:miter lim="800000"/>
                    <a:headEnd/>
                    <a:tailEnd/>
                  </a:ln>
                  <a:effectLst/>
                </p:spPr>
                <p:txBody>
                  <a:bodyPr/>
                  <a:lstStyle/>
                  <a:p>
                    <a:endParaRPr lang="es-MX" sz="1800"/>
                  </a:p>
                </p:txBody>
              </p:sp>
            </p:grpSp>
          </p:grpSp>
          <p:grpSp>
            <p:nvGrpSpPr>
              <p:cNvPr id="14438" name="Group 102"/>
              <p:cNvGrpSpPr>
                <a:grpSpLocks/>
              </p:cNvGrpSpPr>
              <p:nvPr/>
            </p:nvGrpSpPr>
            <p:grpSpPr bwMode="auto">
              <a:xfrm>
                <a:off x="0" y="3224"/>
                <a:ext cx="883" cy="403"/>
                <a:chOff x="0" y="3224"/>
                <a:chExt cx="883" cy="403"/>
              </a:xfrm>
              <a:grpFill/>
            </p:grpSpPr>
            <p:sp>
              <p:nvSpPr>
                <p:cNvPr id="14364" name="Rectangle 28"/>
                <p:cNvSpPr>
                  <a:spLocks noChangeArrowheads="1"/>
                </p:cNvSpPr>
                <p:nvPr/>
              </p:nvSpPr>
              <p:spPr bwMode="auto">
                <a:xfrm>
                  <a:off x="28" y="3224"/>
                  <a:ext cx="827" cy="403"/>
                </a:xfrm>
                <a:prstGeom prst="rect">
                  <a:avLst/>
                </a:prstGeom>
                <a:grpFill/>
                <a:ln w="9525">
                  <a:noFill/>
                  <a:miter lim="800000"/>
                  <a:headEnd/>
                  <a:tailEnd/>
                </a:ln>
                <a:effectLst/>
              </p:spPr>
              <p:txBody>
                <a:bodyPr/>
                <a:lstStyle/>
                <a:p>
                  <a:pPr algn="ctr"/>
                  <a:r>
                    <a:rPr lang="es-ES" sz="1800">
                      <a:cs typeface="Times New Roman" pitchFamily="18" charset="0"/>
                    </a:rPr>
                    <a:t>72 – 78</a:t>
                  </a:r>
                </a:p>
                <a:p>
                  <a:pPr algn="ctr" eaLnBrk="0" hangingPunct="0"/>
                  <a:endParaRPr lang="es-ES" sz="1800"/>
                </a:p>
              </p:txBody>
            </p:sp>
            <p:sp>
              <p:nvSpPr>
                <p:cNvPr id="14437" name="Rectangle 101"/>
                <p:cNvSpPr>
                  <a:spLocks noChangeArrowheads="1"/>
                </p:cNvSpPr>
                <p:nvPr/>
              </p:nvSpPr>
              <p:spPr bwMode="auto">
                <a:xfrm>
                  <a:off x="0" y="3224"/>
                  <a:ext cx="883" cy="403"/>
                </a:xfrm>
                <a:prstGeom prst="rect">
                  <a:avLst/>
                </a:prstGeom>
                <a:grpFill/>
                <a:ln w="7">
                  <a:solidFill>
                    <a:srgbClr val="A0A0A0"/>
                  </a:solidFill>
                  <a:miter lim="800000"/>
                  <a:headEnd/>
                  <a:tailEnd/>
                </a:ln>
                <a:effectLst/>
              </p:spPr>
              <p:txBody>
                <a:bodyPr/>
                <a:lstStyle/>
                <a:p>
                  <a:endParaRPr lang="es-MX" sz="1800"/>
                </a:p>
              </p:txBody>
            </p:sp>
          </p:grpSp>
          <p:grpSp>
            <p:nvGrpSpPr>
              <p:cNvPr id="14440" name="Group 104"/>
              <p:cNvGrpSpPr>
                <a:grpSpLocks/>
              </p:cNvGrpSpPr>
              <p:nvPr/>
            </p:nvGrpSpPr>
            <p:grpSpPr bwMode="auto">
              <a:xfrm>
                <a:off x="883" y="3224"/>
                <a:ext cx="883" cy="403"/>
                <a:chOff x="883" y="3224"/>
                <a:chExt cx="883" cy="403"/>
              </a:xfrm>
              <a:grpFill/>
            </p:grpSpPr>
            <p:sp>
              <p:nvSpPr>
                <p:cNvPr id="14365" name="Rectangle 29"/>
                <p:cNvSpPr>
                  <a:spLocks noChangeArrowheads="1"/>
                </p:cNvSpPr>
                <p:nvPr/>
              </p:nvSpPr>
              <p:spPr bwMode="auto">
                <a:xfrm>
                  <a:off x="911" y="3224"/>
                  <a:ext cx="827" cy="403"/>
                </a:xfrm>
                <a:prstGeom prst="rect">
                  <a:avLst/>
                </a:prstGeom>
                <a:grpFill/>
                <a:ln w="9525">
                  <a:noFill/>
                  <a:miter lim="800000"/>
                  <a:headEnd/>
                  <a:tailEnd/>
                </a:ln>
                <a:effectLst/>
              </p:spPr>
              <p:txBody>
                <a:bodyPr/>
                <a:lstStyle/>
                <a:p>
                  <a:pPr algn="ctr"/>
                  <a:r>
                    <a:rPr lang="es-ES" sz="1800">
                      <a:cs typeface="Times New Roman" pitchFamily="18" charset="0"/>
                    </a:rPr>
                    <a:t>10</a:t>
                  </a:r>
                </a:p>
                <a:p>
                  <a:pPr algn="ctr" eaLnBrk="0" hangingPunct="0"/>
                  <a:endParaRPr lang="es-ES" sz="1800"/>
                </a:p>
              </p:txBody>
            </p:sp>
            <p:sp>
              <p:nvSpPr>
                <p:cNvPr id="14439" name="Rectangle 103"/>
                <p:cNvSpPr>
                  <a:spLocks noChangeArrowheads="1"/>
                </p:cNvSpPr>
                <p:nvPr/>
              </p:nvSpPr>
              <p:spPr bwMode="auto">
                <a:xfrm>
                  <a:off x="883" y="3224"/>
                  <a:ext cx="883" cy="403"/>
                </a:xfrm>
                <a:prstGeom prst="rect">
                  <a:avLst/>
                </a:prstGeom>
                <a:grpFill/>
                <a:ln w="7">
                  <a:solidFill>
                    <a:srgbClr val="A0A0A0"/>
                  </a:solidFill>
                  <a:miter lim="800000"/>
                  <a:headEnd/>
                  <a:tailEnd/>
                </a:ln>
                <a:effectLst/>
              </p:spPr>
              <p:txBody>
                <a:bodyPr/>
                <a:lstStyle/>
                <a:p>
                  <a:endParaRPr lang="es-MX" sz="1800"/>
                </a:p>
              </p:txBody>
            </p:sp>
          </p:grpSp>
          <p:grpSp>
            <p:nvGrpSpPr>
              <p:cNvPr id="14444" name="Group 108"/>
              <p:cNvGrpSpPr>
                <a:grpSpLocks/>
              </p:cNvGrpSpPr>
              <p:nvPr/>
            </p:nvGrpSpPr>
            <p:grpSpPr bwMode="auto">
              <a:xfrm>
                <a:off x="1766" y="3224"/>
                <a:ext cx="883" cy="403"/>
                <a:chOff x="1766" y="3224"/>
                <a:chExt cx="883" cy="403"/>
              </a:xfrm>
              <a:grpFill/>
            </p:grpSpPr>
            <p:sp>
              <p:nvSpPr>
                <p:cNvPr id="14443" name="Rectangle 107"/>
                <p:cNvSpPr>
                  <a:spLocks noChangeArrowheads="1"/>
                </p:cNvSpPr>
                <p:nvPr/>
              </p:nvSpPr>
              <p:spPr bwMode="auto">
                <a:xfrm>
                  <a:off x="1766" y="3224"/>
                  <a:ext cx="883" cy="403"/>
                </a:xfrm>
                <a:prstGeom prst="rect">
                  <a:avLst/>
                </a:prstGeom>
                <a:grpFill/>
                <a:ln w="9525">
                  <a:noFill/>
                  <a:miter lim="800000"/>
                  <a:headEnd/>
                  <a:tailEnd/>
                </a:ln>
                <a:effectLst/>
              </p:spPr>
              <p:txBody>
                <a:bodyPr/>
                <a:lstStyle/>
                <a:p>
                  <a:endParaRPr lang="es-MX" sz="1800"/>
                </a:p>
              </p:txBody>
            </p:sp>
            <p:grpSp>
              <p:nvGrpSpPr>
                <p:cNvPr id="14442" name="Group 106"/>
                <p:cNvGrpSpPr>
                  <a:grpSpLocks/>
                </p:cNvGrpSpPr>
                <p:nvPr/>
              </p:nvGrpSpPr>
              <p:grpSpPr bwMode="auto">
                <a:xfrm>
                  <a:off x="1766" y="3224"/>
                  <a:ext cx="883" cy="403"/>
                  <a:chOff x="1766" y="3224"/>
                  <a:chExt cx="883" cy="403"/>
                </a:xfrm>
                <a:grpFill/>
              </p:grpSpPr>
              <p:sp>
                <p:nvSpPr>
                  <p:cNvPr id="14366" name="Rectangle 30"/>
                  <p:cNvSpPr>
                    <a:spLocks noChangeArrowheads="1"/>
                  </p:cNvSpPr>
                  <p:nvPr/>
                </p:nvSpPr>
                <p:spPr bwMode="auto">
                  <a:xfrm>
                    <a:off x="1794" y="3224"/>
                    <a:ext cx="827" cy="403"/>
                  </a:xfrm>
                  <a:prstGeom prst="rect">
                    <a:avLst/>
                  </a:prstGeom>
                  <a:grpFill/>
                  <a:ln w="9525">
                    <a:noFill/>
                    <a:miter lim="800000"/>
                    <a:headEnd/>
                    <a:tailEnd/>
                  </a:ln>
                  <a:effectLst/>
                </p:spPr>
                <p:txBody>
                  <a:bodyPr/>
                  <a:lstStyle/>
                  <a:p>
                    <a:pPr algn="ctr"/>
                    <a:r>
                      <a:rPr lang="es-ES" sz="1800">
                        <a:cs typeface="Times New Roman" pitchFamily="18" charset="0"/>
                      </a:rPr>
                      <a:t>105</a:t>
                    </a:r>
                  </a:p>
                  <a:p>
                    <a:pPr algn="ctr" eaLnBrk="0" hangingPunct="0"/>
                    <a:endParaRPr lang="es-ES" sz="1800"/>
                  </a:p>
                </p:txBody>
              </p:sp>
              <p:sp>
                <p:nvSpPr>
                  <p:cNvPr id="14441" name="Rectangle 105"/>
                  <p:cNvSpPr>
                    <a:spLocks noChangeArrowheads="1"/>
                  </p:cNvSpPr>
                  <p:nvPr/>
                </p:nvSpPr>
                <p:spPr bwMode="auto">
                  <a:xfrm>
                    <a:off x="1766" y="3224"/>
                    <a:ext cx="883" cy="403"/>
                  </a:xfrm>
                  <a:prstGeom prst="rect">
                    <a:avLst/>
                  </a:prstGeom>
                  <a:grpFill/>
                  <a:ln w="7">
                    <a:solidFill>
                      <a:srgbClr val="A0A0A0"/>
                    </a:solidFill>
                    <a:miter lim="800000"/>
                    <a:headEnd/>
                    <a:tailEnd/>
                  </a:ln>
                  <a:effectLst/>
                </p:spPr>
                <p:txBody>
                  <a:bodyPr/>
                  <a:lstStyle/>
                  <a:p>
                    <a:endParaRPr lang="es-MX" sz="1800"/>
                  </a:p>
                </p:txBody>
              </p:sp>
            </p:grpSp>
          </p:grpSp>
          <p:grpSp>
            <p:nvGrpSpPr>
              <p:cNvPr id="14446" name="Group 110"/>
              <p:cNvGrpSpPr>
                <a:grpSpLocks/>
              </p:cNvGrpSpPr>
              <p:nvPr/>
            </p:nvGrpSpPr>
            <p:grpSpPr bwMode="auto">
              <a:xfrm>
                <a:off x="0" y="3627"/>
                <a:ext cx="883" cy="403"/>
                <a:chOff x="0" y="3627"/>
                <a:chExt cx="883" cy="403"/>
              </a:xfrm>
              <a:grpFill/>
            </p:grpSpPr>
            <p:sp>
              <p:nvSpPr>
                <p:cNvPr id="14367" name="Rectangle 31"/>
                <p:cNvSpPr>
                  <a:spLocks noChangeArrowheads="1"/>
                </p:cNvSpPr>
                <p:nvPr/>
              </p:nvSpPr>
              <p:spPr bwMode="auto">
                <a:xfrm>
                  <a:off x="28" y="3627"/>
                  <a:ext cx="827" cy="403"/>
                </a:xfrm>
                <a:prstGeom prst="rect">
                  <a:avLst/>
                </a:prstGeom>
                <a:grpFill/>
                <a:ln w="9525">
                  <a:noFill/>
                  <a:miter lim="800000"/>
                  <a:headEnd/>
                  <a:tailEnd/>
                </a:ln>
                <a:effectLst/>
              </p:spPr>
              <p:txBody>
                <a:bodyPr/>
                <a:lstStyle/>
                <a:p>
                  <a:pPr algn="ctr"/>
                  <a:r>
                    <a:rPr lang="es-ES" sz="1800">
                      <a:cs typeface="Times New Roman" pitchFamily="18" charset="0"/>
                    </a:rPr>
                    <a:t>79 – 85</a:t>
                  </a:r>
                </a:p>
                <a:p>
                  <a:pPr algn="ctr" eaLnBrk="0" hangingPunct="0"/>
                  <a:endParaRPr lang="es-ES" sz="1800"/>
                </a:p>
              </p:txBody>
            </p:sp>
            <p:sp>
              <p:nvSpPr>
                <p:cNvPr id="14445" name="Rectangle 109"/>
                <p:cNvSpPr>
                  <a:spLocks noChangeArrowheads="1"/>
                </p:cNvSpPr>
                <p:nvPr/>
              </p:nvSpPr>
              <p:spPr bwMode="auto">
                <a:xfrm>
                  <a:off x="0" y="3627"/>
                  <a:ext cx="883" cy="403"/>
                </a:xfrm>
                <a:prstGeom prst="rect">
                  <a:avLst/>
                </a:prstGeom>
                <a:grpFill/>
                <a:ln w="7">
                  <a:solidFill>
                    <a:srgbClr val="A0A0A0"/>
                  </a:solidFill>
                  <a:miter lim="800000"/>
                  <a:headEnd/>
                  <a:tailEnd/>
                </a:ln>
                <a:effectLst/>
              </p:spPr>
              <p:txBody>
                <a:bodyPr/>
                <a:lstStyle/>
                <a:p>
                  <a:endParaRPr lang="es-MX" sz="1800"/>
                </a:p>
              </p:txBody>
            </p:sp>
          </p:grpSp>
          <p:grpSp>
            <p:nvGrpSpPr>
              <p:cNvPr id="14448" name="Group 112"/>
              <p:cNvGrpSpPr>
                <a:grpSpLocks/>
              </p:cNvGrpSpPr>
              <p:nvPr/>
            </p:nvGrpSpPr>
            <p:grpSpPr bwMode="auto">
              <a:xfrm>
                <a:off x="883" y="3627"/>
                <a:ext cx="883" cy="403"/>
                <a:chOff x="883" y="3627"/>
                <a:chExt cx="883" cy="403"/>
              </a:xfrm>
              <a:grpFill/>
            </p:grpSpPr>
            <p:sp>
              <p:nvSpPr>
                <p:cNvPr id="14368" name="Rectangle 32"/>
                <p:cNvSpPr>
                  <a:spLocks noChangeArrowheads="1"/>
                </p:cNvSpPr>
                <p:nvPr/>
              </p:nvSpPr>
              <p:spPr bwMode="auto">
                <a:xfrm>
                  <a:off x="911" y="3627"/>
                  <a:ext cx="827" cy="403"/>
                </a:xfrm>
                <a:prstGeom prst="rect">
                  <a:avLst/>
                </a:prstGeom>
                <a:grpFill/>
                <a:ln w="9525">
                  <a:noFill/>
                  <a:miter lim="800000"/>
                  <a:headEnd/>
                  <a:tailEnd/>
                </a:ln>
                <a:effectLst/>
              </p:spPr>
              <p:txBody>
                <a:bodyPr/>
                <a:lstStyle/>
                <a:p>
                  <a:pPr algn="ctr"/>
                  <a:r>
                    <a:rPr lang="es-ES" sz="1800">
                      <a:cs typeface="Times New Roman" pitchFamily="18" charset="0"/>
                    </a:rPr>
                    <a:t>6</a:t>
                  </a:r>
                </a:p>
                <a:p>
                  <a:pPr algn="ctr" eaLnBrk="0" hangingPunct="0"/>
                  <a:endParaRPr lang="es-ES" sz="1800"/>
                </a:p>
              </p:txBody>
            </p:sp>
            <p:sp>
              <p:nvSpPr>
                <p:cNvPr id="14447" name="Rectangle 111"/>
                <p:cNvSpPr>
                  <a:spLocks noChangeArrowheads="1"/>
                </p:cNvSpPr>
                <p:nvPr/>
              </p:nvSpPr>
              <p:spPr bwMode="auto">
                <a:xfrm>
                  <a:off x="883" y="3627"/>
                  <a:ext cx="883" cy="403"/>
                </a:xfrm>
                <a:prstGeom prst="rect">
                  <a:avLst/>
                </a:prstGeom>
                <a:grpFill/>
                <a:ln w="7">
                  <a:solidFill>
                    <a:srgbClr val="A0A0A0"/>
                  </a:solidFill>
                  <a:miter lim="800000"/>
                  <a:headEnd/>
                  <a:tailEnd/>
                </a:ln>
                <a:effectLst/>
              </p:spPr>
              <p:txBody>
                <a:bodyPr/>
                <a:lstStyle/>
                <a:p>
                  <a:endParaRPr lang="es-MX" sz="1800"/>
                </a:p>
              </p:txBody>
            </p:sp>
          </p:grpSp>
          <p:grpSp>
            <p:nvGrpSpPr>
              <p:cNvPr id="14452" name="Group 116"/>
              <p:cNvGrpSpPr>
                <a:grpSpLocks/>
              </p:cNvGrpSpPr>
              <p:nvPr/>
            </p:nvGrpSpPr>
            <p:grpSpPr bwMode="auto">
              <a:xfrm>
                <a:off x="1766" y="3627"/>
                <a:ext cx="883" cy="403"/>
                <a:chOff x="1766" y="3627"/>
                <a:chExt cx="883" cy="403"/>
              </a:xfrm>
              <a:grpFill/>
            </p:grpSpPr>
            <p:sp>
              <p:nvSpPr>
                <p:cNvPr id="14451" name="Rectangle 115"/>
                <p:cNvSpPr>
                  <a:spLocks noChangeArrowheads="1"/>
                </p:cNvSpPr>
                <p:nvPr/>
              </p:nvSpPr>
              <p:spPr bwMode="auto">
                <a:xfrm>
                  <a:off x="1766" y="3627"/>
                  <a:ext cx="883" cy="403"/>
                </a:xfrm>
                <a:prstGeom prst="rect">
                  <a:avLst/>
                </a:prstGeom>
                <a:grpFill/>
                <a:ln w="9525">
                  <a:noFill/>
                  <a:miter lim="800000"/>
                  <a:headEnd/>
                  <a:tailEnd/>
                </a:ln>
                <a:effectLst/>
              </p:spPr>
              <p:txBody>
                <a:bodyPr/>
                <a:lstStyle/>
                <a:p>
                  <a:endParaRPr lang="es-MX" sz="1800"/>
                </a:p>
              </p:txBody>
            </p:sp>
            <p:grpSp>
              <p:nvGrpSpPr>
                <p:cNvPr id="14450" name="Group 114"/>
                <p:cNvGrpSpPr>
                  <a:grpSpLocks/>
                </p:cNvGrpSpPr>
                <p:nvPr/>
              </p:nvGrpSpPr>
              <p:grpSpPr bwMode="auto">
                <a:xfrm>
                  <a:off x="1766" y="3627"/>
                  <a:ext cx="883" cy="403"/>
                  <a:chOff x="1766" y="3627"/>
                  <a:chExt cx="883" cy="403"/>
                </a:xfrm>
                <a:grpFill/>
              </p:grpSpPr>
              <p:sp>
                <p:nvSpPr>
                  <p:cNvPr id="14369" name="Rectangle 33"/>
                  <p:cNvSpPr>
                    <a:spLocks noChangeArrowheads="1"/>
                  </p:cNvSpPr>
                  <p:nvPr/>
                </p:nvSpPr>
                <p:spPr bwMode="auto">
                  <a:xfrm>
                    <a:off x="1794" y="3627"/>
                    <a:ext cx="827" cy="403"/>
                  </a:xfrm>
                  <a:prstGeom prst="rect">
                    <a:avLst/>
                  </a:prstGeom>
                  <a:grpFill/>
                  <a:ln w="9525">
                    <a:noFill/>
                    <a:miter lim="800000"/>
                    <a:headEnd/>
                    <a:tailEnd/>
                  </a:ln>
                  <a:effectLst/>
                </p:spPr>
                <p:txBody>
                  <a:bodyPr/>
                  <a:lstStyle/>
                  <a:p>
                    <a:pPr algn="ctr"/>
                    <a:r>
                      <a:rPr lang="es-ES" sz="1800">
                        <a:cs typeface="Times New Roman" pitchFamily="18" charset="0"/>
                      </a:rPr>
                      <a:t>111</a:t>
                    </a:r>
                  </a:p>
                  <a:p>
                    <a:pPr algn="ctr" eaLnBrk="0" hangingPunct="0"/>
                    <a:endParaRPr lang="es-ES" sz="1800"/>
                  </a:p>
                </p:txBody>
              </p:sp>
              <p:sp>
                <p:nvSpPr>
                  <p:cNvPr id="14449" name="Rectangle 113"/>
                  <p:cNvSpPr>
                    <a:spLocks noChangeArrowheads="1"/>
                  </p:cNvSpPr>
                  <p:nvPr/>
                </p:nvSpPr>
                <p:spPr bwMode="auto">
                  <a:xfrm>
                    <a:off x="1766" y="3627"/>
                    <a:ext cx="883" cy="403"/>
                  </a:xfrm>
                  <a:prstGeom prst="rect">
                    <a:avLst/>
                  </a:prstGeom>
                  <a:grpFill/>
                  <a:ln w="7">
                    <a:solidFill>
                      <a:srgbClr val="A0A0A0"/>
                    </a:solidFill>
                    <a:miter lim="800000"/>
                    <a:headEnd/>
                    <a:tailEnd/>
                  </a:ln>
                  <a:effectLst/>
                </p:spPr>
                <p:txBody>
                  <a:bodyPr/>
                  <a:lstStyle/>
                  <a:p>
                    <a:endParaRPr lang="es-MX" sz="1800"/>
                  </a:p>
                </p:txBody>
              </p:sp>
            </p:grpSp>
          </p:grpSp>
          <p:grpSp>
            <p:nvGrpSpPr>
              <p:cNvPr id="14454" name="Group 118"/>
              <p:cNvGrpSpPr>
                <a:grpSpLocks/>
              </p:cNvGrpSpPr>
              <p:nvPr/>
            </p:nvGrpSpPr>
            <p:grpSpPr bwMode="auto">
              <a:xfrm>
                <a:off x="0" y="4030"/>
                <a:ext cx="883" cy="403"/>
                <a:chOff x="0" y="4030"/>
                <a:chExt cx="883" cy="403"/>
              </a:xfrm>
              <a:grpFill/>
            </p:grpSpPr>
            <p:sp>
              <p:nvSpPr>
                <p:cNvPr id="14370" name="Rectangle 34"/>
                <p:cNvSpPr>
                  <a:spLocks noChangeArrowheads="1"/>
                </p:cNvSpPr>
                <p:nvPr/>
              </p:nvSpPr>
              <p:spPr bwMode="auto">
                <a:xfrm>
                  <a:off x="28" y="4030"/>
                  <a:ext cx="827" cy="403"/>
                </a:xfrm>
                <a:prstGeom prst="rect">
                  <a:avLst/>
                </a:prstGeom>
                <a:grpFill/>
                <a:ln w="9525">
                  <a:noFill/>
                  <a:miter lim="800000"/>
                  <a:headEnd/>
                  <a:tailEnd/>
                </a:ln>
                <a:effectLst/>
              </p:spPr>
              <p:txBody>
                <a:bodyPr/>
                <a:lstStyle/>
                <a:p>
                  <a:pPr algn="ctr"/>
                  <a:r>
                    <a:rPr lang="es-ES" sz="1800">
                      <a:cs typeface="Times New Roman" pitchFamily="18" charset="0"/>
                    </a:rPr>
                    <a:t>86 - 92</a:t>
                  </a:r>
                </a:p>
                <a:p>
                  <a:pPr algn="ctr" eaLnBrk="0" hangingPunct="0"/>
                  <a:endParaRPr lang="es-ES" sz="1800"/>
                </a:p>
              </p:txBody>
            </p:sp>
            <p:sp>
              <p:nvSpPr>
                <p:cNvPr id="14453" name="Rectangle 117"/>
                <p:cNvSpPr>
                  <a:spLocks noChangeArrowheads="1"/>
                </p:cNvSpPr>
                <p:nvPr/>
              </p:nvSpPr>
              <p:spPr bwMode="auto">
                <a:xfrm>
                  <a:off x="0" y="4030"/>
                  <a:ext cx="883" cy="403"/>
                </a:xfrm>
                <a:prstGeom prst="rect">
                  <a:avLst/>
                </a:prstGeom>
                <a:grpFill/>
                <a:ln w="7">
                  <a:solidFill>
                    <a:srgbClr val="A0A0A0"/>
                  </a:solidFill>
                  <a:miter lim="800000"/>
                  <a:headEnd/>
                  <a:tailEnd/>
                </a:ln>
                <a:effectLst/>
              </p:spPr>
              <p:txBody>
                <a:bodyPr/>
                <a:lstStyle/>
                <a:p>
                  <a:endParaRPr lang="es-MX" sz="1800"/>
                </a:p>
              </p:txBody>
            </p:sp>
          </p:grpSp>
          <p:grpSp>
            <p:nvGrpSpPr>
              <p:cNvPr id="14456" name="Group 120"/>
              <p:cNvGrpSpPr>
                <a:grpSpLocks/>
              </p:cNvGrpSpPr>
              <p:nvPr/>
            </p:nvGrpSpPr>
            <p:grpSpPr bwMode="auto">
              <a:xfrm>
                <a:off x="883" y="4030"/>
                <a:ext cx="883" cy="403"/>
                <a:chOff x="883" y="4030"/>
                <a:chExt cx="883" cy="403"/>
              </a:xfrm>
              <a:grpFill/>
            </p:grpSpPr>
            <p:sp>
              <p:nvSpPr>
                <p:cNvPr id="14371" name="Rectangle 35"/>
                <p:cNvSpPr>
                  <a:spLocks noChangeArrowheads="1"/>
                </p:cNvSpPr>
                <p:nvPr/>
              </p:nvSpPr>
              <p:spPr bwMode="auto">
                <a:xfrm>
                  <a:off x="911" y="4030"/>
                  <a:ext cx="827" cy="403"/>
                </a:xfrm>
                <a:prstGeom prst="rect">
                  <a:avLst/>
                </a:prstGeom>
                <a:grpFill/>
                <a:ln w="9525">
                  <a:noFill/>
                  <a:miter lim="800000"/>
                  <a:headEnd/>
                  <a:tailEnd/>
                </a:ln>
                <a:effectLst/>
              </p:spPr>
              <p:txBody>
                <a:bodyPr/>
                <a:lstStyle/>
                <a:p>
                  <a:pPr algn="ctr"/>
                  <a:r>
                    <a:rPr lang="es-ES" sz="1800">
                      <a:cs typeface="Times New Roman" pitchFamily="18" charset="0"/>
                    </a:rPr>
                    <a:t>9</a:t>
                  </a:r>
                </a:p>
                <a:p>
                  <a:pPr algn="ctr" eaLnBrk="0" hangingPunct="0"/>
                  <a:endParaRPr lang="es-ES" sz="1800"/>
                </a:p>
              </p:txBody>
            </p:sp>
            <p:sp>
              <p:nvSpPr>
                <p:cNvPr id="14455" name="Rectangle 119"/>
                <p:cNvSpPr>
                  <a:spLocks noChangeArrowheads="1"/>
                </p:cNvSpPr>
                <p:nvPr/>
              </p:nvSpPr>
              <p:spPr bwMode="auto">
                <a:xfrm>
                  <a:off x="883" y="4030"/>
                  <a:ext cx="883" cy="403"/>
                </a:xfrm>
                <a:prstGeom prst="rect">
                  <a:avLst/>
                </a:prstGeom>
                <a:grpFill/>
                <a:ln w="7">
                  <a:solidFill>
                    <a:srgbClr val="A0A0A0"/>
                  </a:solidFill>
                  <a:miter lim="800000"/>
                  <a:headEnd/>
                  <a:tailEnd/>
                </a:ln>
                <a:effectLst/>
              </p:spPr>
              <p:txBody>
                <a:bodyPr/>
                <a:lstStyle/>
                <a:p>
                  <a:endParaRPr lang="es-MX" sz="1800"/>
                </a:p>
              </p:txBody>
            </p:sp>
          </p:grpSp>
          <p:grpSp>
            <p:nvGrpSpPr>
              <p:cNvPr id="14460" name="Group 124"/>
              <p:cNvGrpSpPr>
                <a:grpSpLocks/>
              </p:cNvGrpSpPr>
              <p:nvPr/>
            </p:nvGrpSpPr>
            <p:grpSpPr bwMode="auto">
              <a:xfrm>
                <a:off x="1766" y="4030"/>
                <a:ext cx="883" cy="403"/>
                <a:chOff x="1766" y="4030"/>
                <a:chExt cx="883" cy="403"/>
              </a:xfrm>
              <a:grpFill/>
            </p:grpSpPr>
            <p:sp>
              <p:nvSpPr>
                <p:cNvPr id="14459" name="Rectangle 123"/>
                <p:cNvSpPr>
                  <a:spLocks noChangeArrowheads="1"/>
                </p:cNvSpPr>
                <p:nvPr/>
              </p:nvSpPr>
              <p:spPr bwMode="auto">
                <a:xfrm>
                  <a:off x="1766" y="4030"/>
                  <a:ext cx="883" cy="403"/>
                </a:xfrm>
                <a:prstGeom prst="rect">
                  <a:avLst/>
                </a:prstGeom>
                <a:grpFill/>
                <a:ln w="9525">
                  <a:noFill/>
                  <a:miter lim="800000"/>
                  <a:headEnd/>
                  <a:tailEnd/>
                </a:ln>
                <a:effectLst/>
              </p:spPr>
              <p:txBody>
                <a:bodyPr/>
                <a:lstStyle/>
                <a:p>
                  <a:endParaRPr lang="es-MX" sz="1800"/>
                </a:p>
              </p:txBody>
            </p:sp>
            <p:grpSp>
              <p:nvGrpSpPr>
                <p:cNvPr id="14458" name="Group 122"/>
                <p:cNvGrpSpPr>
                  <a:grpSpLocks/>
                </p:cNvGrpSpPr>
                <p:nvPr/>
              </p:nvGrpSpPr>
              <p:grpSpPr bwMode="auto">
                <a:xfrm>
                  <a:off x="1766" y="4030"/>
                  <a:ext cx="883" cy="403"/>
                  <a:chOff x="1766" y="4030"/>
                  <a:chExt cx="883" cy="403"/>
                </a:xfrm>
                <a:grpFill/>
              </p:grpSpPr>
              <p:sp>
                <p:nvSpPr>
                  <p:cNvPr id="14372" name="Rectangle 36"/>
                  <p:cNvSpPr>
                    <a:spLocks noChangeArrowheads="1"/>
                  </p:cNvSpPr>
                  <p:nvPr/>
                </p:nvSpPr>
                <p:spPr bwMode="auto">
                  <a:xfrm>
                    <a:off x="1794" y="4030"/>
                    <a:ext cx="827" cy="403"/>
                  </a:xfrm>
                  <a:prstGeom prst="rect">
                    <a:avLst/>
                  </a:prstGeom>
                  <a:grpFill/>
                  <a:ln w="9525">
                    <a:noFill/>
                    <a:miter lim="800000"/>
                    <a:headEnd/>
                    <a:tailEnd/>
                  </a:ln>
                  <a:effectLst/>
                </p:spPr>
                <p:txBody>
                  <a:bodyPr/>
                  <a:lstStyle/>
                  <a:p>
                    <a:pPr algn="ctr"/>
                    <a:r>
                      <a:rPr lang="es-ES" sz="1800">
                        <a:cs typeface="Times New Roman" pitchFamily="18" charset="0"/>
                      </a:rPr>
                      <a:t>120</a:t>
                    </a:r>
                  </a:p>
                  <a:p>
                    <a:pPr algn="ctr" eaLnBrk="0" hangingPunct="0"/>
                    <a:endParaRPr lang="es-ES" sz="1800"/>
                  </a:p>
                </p:txBody>
              </p:sp>
              <p:sp>
                <p:nvSpPr>
                  <p:cNvPr id="14457" name="Rectangle 121"/>
                  <p:cNvSpPr>
                    <a:spLocks noChangeArrowheads="1"/>
                  </p:cNvSpPr>
                  <p:nvPr/>
                </p:nvSpPr>
                <p:spPr bwMode="auto">
                  <a:xfrm>
                    <a:off x="1766" y="4030"/>
                    <a:ext cx="883" cy="403"/>
                  </a:xfrm>
                  <a:prstGeom prst="rect">
                    <a:avLst/>
                  </a:prstGeom>
                  <a:grpFill/>
                  <a:ln w="7">
                    <a:solidFill>
                      <a:srgbClr val="A0A0A0"/>
                    </a:solidFill>
                    <a:miter lim="800000"/>
                    <a:headEnd/>
                    <a:tailEnd/>
                  </a:ln>
                  <a:effectLst/>
                </p:spPr>
                <p:txBody>
                  <a:bodyPr/>
                  <a:lstStyle/>
                  <a:p>
                    <a:endParaRPr lang="es-MX" sz="1800"/>
                  </a:p>
                </p:txBody>
              </p:sp>
            </p:grpSp>
          </p:grpSp>
        </p:grpSp>
        <p:sp>
          <p:nvSpPr>
            <p:cNvPr id="14462" name="Rectangle 126"/>
            <p:cNvSpPr>
              <a:spLocks noChangeArrowheads="1"/>
            </p:cNvSpPr>
            <p:nvPr/>
          </p:nvSpPr>
          <p:spPr bwMode="auto">
            <a:xfrm>
              <a:off x="-3" y="-3"/>
              <a:ext cx="2655" cy="4439"/>
            </a:xfrm>
            <a:prstGeom prst="rect">
              <a:avLst/>
            </a:prstGeom>
            <a:grpFill/>
            <a:ln w="11112">
              <a:solidFill>
                <a:srgbClr val="A0A0A0"/>
              </a:solidFill>
              <a:miter lim="800000"/>
              <a:headEnd/>
              <a:tailEnd/>
            </a:ln>
            <a:effectLst/>
          </p:spPr>
          <p:txBody>
            <a:bodyPr/>
            <a:lstStyle/>
            <a:p>
              <a:endParaRPr lang="es-MX" sz="1800"/>
            </a:p>
          </p:txBody>
        </p:sp>
      </p:gr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3"/>
          <p:cNvSpPr>
            <a:spLocks noGrp="1" noChangeArrowheads="1"/>
          </p:cNvSpPr>
          <p:nvPr>
            <p:ph idx="1"/>
          </p:nvPr>
        </p:nvSpPr>
        <p:spPr>
          <a:xfrm>
            <a:off x="323528" y="887393"/>
            <a:ext cx="7416824" cy="1219200"/>
          </a:xfrm>
        </p:spPr>
        <p:txBody>
          <a:bodyPr>
            <a:normAutofit fontScale="85000" lnSpcReduction="20000"/>
          </a:bodyPr>
          <a:lstStyle/>
          <a:p>
            <a:pPr marL="609600" indent="-609600" algn="just">
              <a:lnSpc>
                <a:spcPct val="90000"/>
              </a:lnSpc>
              <a:buFontTx/>
              <a:buNone/>
            </a:pPr>
            <a:r>
              <a:rPr lang="es-ES" sz="2400" b="1" dirty="0">
                <a:cs typeface="Times New Roman" pitchFamily="18" charset="0"/>
              </a:rPr>
              <a:t>FRECUENCIA RELATIVA</a:t>
            </a:r>
            <a:r>
              <a:rPr lang="es-MX" sz="2400" b="1" dirty="0">
                <a:cs typeface="Times New Roman" pitchFamily="18" charset="0"/>
              </a:rPr>
              <a:t>: </a:t>
            </a:r>
            <a:r>
              <a:rPr lang="es-ES_tradnl" sz="2400" dirty="0">
                <a:cs typeface="Times New Roman" pitchFamily="18" charset="0"/>
              </a:rPr>
              <a:t>La frecuencia relativa </a:t>
            </a:r>
            <a:r>
              <a:rPr lang="es-ES_tradnl" sz="2400" dirty="0" smtClean="0">
                <a:cs typeface="Times New Roman" pitchFamily="18" charset="0"/>
              </a:rPr>
              <a:t>es </a:t>
            </a:r>
            <a:r>
              <a:rPr lang="es-ES_tradnl" sz="2400" dirty="0">
                <a:cs typeface="Times New Roman" pitchFamily="18" charset="0"/>
              </a:rPr>
              <a:t>la proporción de datos de cada intervalo, se obtiene dividiendo la frecuencia del intervalo entre el total de datos. La suma de todas las frecuencias relativas de un conjunto de datos es igual a uno.</a:t>
            </a:r>
            <a:endParaRPr lang="es-ES_tradnl" sz="2400" dirty="0">
              <a:latin typeface="Technical" charset="0"/>
              <a:cs typeface="Times New Roman" pitchFamily="18" charset="0"/>
            </a:endParaRPr>
          </a:p>
          <a:p>
            <a:pPr marL="609600" indent="-609600" algn="just">
              <a:lnSpc>
                <a:spcPct val="90000"/>
              </a:lnSpc>
              <a:buFontTx/>
              <a:buNone/>
            </a:pPr>
            <a:endParaRPr lang="es-ES" sz="2400" dirty="0">
              <a:cs typeface="Times New Roman" pitchFamily="18" charset="0"/>
            </a:endParaRPr>
          </a:p>
        </p:txBody>
      </p:sp>
      <p:grpSp>
        <p:nvGrpSpPr>
          <p:cNvPr id="15531" name="Group 171"/>
          <p:cNvGrpSpPr>
            <a:grpSpLocks/>
          </p:cNvGrpSpPr>
          <p:nvPr/>
        </p:nvGrpSpPr>
        <p:grpSpPr bwMode="auto">
          <a:xfrm>
            <a:off x="539552" y="2420888"/>
            <a:ext cx="7344816" cy="3581400"/>
            <a:chOff x="-3" y="-3"/>
            <a:chExt cx="3372" cy="4439"/>
          </a:xfrm>
          <a:noFill/>
        </p:grpSpPr>
        <p:grpSp>
          <p:nvGrpSpPr>
            <p:cNvPr id="15529" name="Group 169"/>
            <p:cNvGrpSpPr>
              <a:grpSpLocks/>
            </p:cNvGrpSpPr>
            <p:nvPr/>
          </p:nvGrpSpPr>
          <p:grpSpPr bwMode="auto">
            <a:xfrm>
              <a:off x="0" y="0"/>
              <a:ext cx="3366" cy="4433"/>
              <a:chOff x="0" y="0"/>
              <a:chExt cx="3366" cy="4433"/>
            </a:xfrm>
            <a:grpFill/>
          </p:grpSpPr>
          <p:grpSp>
            <p:nvGrpSpPr>
              <p:cNvPr id="15400" name="Group 40"/>
              <p:cNvGrpSpPr>
                <a:grpSpLocks/>
              </p:cNvGrpSpPr>
              <p:nvPr/>
            </p:nvGrpSpPr>
            <p:grpSpPr bwMode="auto">
              <a:xfrm>
                <a:off x="0" y="0"/>
                <a:ext cx="1122" cy="403"/>
                <a:chOff x="0" y="0"/>
                <a:chExt cx="1122" cy="403"/>
              </a:xfrm>
              <a:grpFill/>
            </p:grpSpPr>
            <p:sp>
              <p:nvSpPr>
                <p:cNvPr id="15399" name="Rectangle 39"/>
                <p:cNvSpPr>
                  <a:spLocks noChangeArrowheads="1"/>
                </p:cNvSpPr>
                <p:nvPr/>
              </p:nvSpPr>
              <p:spPr bwMode="auto">
                <a:xfrm>
                  <a:off x="0" y="0"/>
                  <a:ext cx="1122" cy="403"/>
                </a:xfrm>
                <a:prstGeom prst="rect">
                  <a:avLst/>
                </a:prstGeom>
                <a:grpFill/>
                <a:ln w="9525">
                  <a:noFill/>
                  <a:miter lim="800000"/>
                  <a:headEnd/>
                  <a:tailEnd/>
                </a:ln>
                <a:effectLst/>
              </p:spPr>
              <p:txBody>
                <a:bodyPr/>
                <a:lstStyle/>
                <a:p>
                  <a:endParaRPr lang="es-MX" sz="1800"/>
                </a:p>
              </p:txBody>
            </p:sp>
            <p:grpSp>
              <p:nvGrpSpPr>
                <p:cNvPr id="15398" name="Group 38"/>
                <p:cNvGrpSpPr>
                  <a:grpSpLocks/>
                </p:cNvGrpSpPr>
                <p:nvPr/>
              </p:nvGrpSpPr>
              <p:grpSpPr bwMode="auto">
                <a:xfrm>
                  <a:off x="0" y="0"/>
                  <a:ext cx="1122" cy="403"/>
                  <a:chOff x="0" y="0"/>
                  <a:chExt cx="1122" cy="403"/>
                </a:xfrm>
                <a:grpFill/>
              </p:grpSpPr>
              <p:sp>
                <p:nvSpPr>
                  <p:cNvPr id="15364" name="Rectangle 4"/>
                  <p:cNvSpPr>
                    <a:spLocks noChangeArrowheads="1"/>
                  </p:cNvSpPr>
                  <p:nvPr/>
                </p:nvSpPr>
                <p:spPr bwMode="auto">
                  <a:xfrm>
                    <a:off x="28" y="0"/>
                    <a:ext cx="1066" cy="403"/>
                  </a:xfrm>
                  <a:prstGeom prst="rect">
                    <a:avLst/>
                  </a:prstGeom>
                  <a:grpFill/>
                  <a:ln w="9525">
                    <a:noFill/>
                    <a:miter lim="800000"/>
                    <a:headEnd/>
                    <a:tailEnd/>
                  </a:ln>
                  <a:effectLst/>
                </p:spPr>
                <p:txBody>
                  <a:bodyPr/>
                  <a:lstStyle/>
                  <a:p>
                    <a:pPr algn="ctr"/>
                    <a:r>
                      <a:rPr lang="es-ES" sz="1800">
                        <a:cs typeface="Times New Roman" pitchFamily="18" charset="0"/>
                      </a:rPr>
                      <a:t>Intervalo</a:t>
                    </a:r>
                  </a:p>
                  <a:p>
                    <a:pPr algn="ctr" eaLnBrk="0" hangingPunct="0"/>
                    <a:endParaRPr lang="es-ES" sz="1800"/>
                  </a:p>
                </p:txBody>
              </p:sp>
              <p:sp>
                <p:nvSpPr>
                  <p:cNvPr id="15397" name="Rectangle 37"/>
                  <p:cNvSpPr>
                    <a:spLocks noChangeArrowheads="1"/>
                  </p:cNvSpPr>
                  <p:nvPr/>
                </p:nvSpPr>
                <p:spPr bwMode="auto">
                  <a:xfrm>
                    <a:off x="0" y="0"/>
                    <a:ext cx="1122" cy="403"/>
                  </a:xfrm>
                  <a:prstGeom prst="rect">
                    <a:avLst/>
                  </a:prstGeom>
                  <a:grpFill/>
                  <a:ln w="7">
                    <a:solidFill>
                      <a:srgbClr val="A0A0A0"/>
                    </a:solidFill>
                    <a:miter lim="800000"/>
                    <a:headEnd/>
                    <a:tailEnd/>
                  </a:ln>
                  <a:effectLst/>
                </p:spPr>
                <p:txBody>
                  <a:bodyPr/>
                  <a:lstStyle/>
                  <a:p>
                    <a:endParaRPr lang="es-MX" sz="1800"/>
                  </a:p>
                </p:txBody>
              </p:sp>
            </p:grpSp>
          </p:grpSp>
          <p:grpSp>
            <p:nvGrpSpPr>
              <p:cNvPr id="15404" name="Group 44"/>
              <p:cNvGrpSpPr>
                <a:grpSpLocks/>
              </p:cNvGrpSpPr>
              <p:nvPr/>
            </p:nvGrpSpPr>
            <p:grpSpPr bwMode="auto">
              <a:xfrm>
                <a:off x="1122" y="0"/>
                <a:ext cx="1122" cy="403"/>
                <a:chOff x="1122" y="0"/>
                <a:chExt cx="1122" cy="403"/>
              </a:xfrm>
              <a:grpFill/>
            </p:grpSpPr>
            <p:sp>
              <p:nvSpPr>
                <p:cNvPr id="15403" name="Rectangle 43"/>
                <p:cNvSpPr>
                  <a:spLocks noChangeArrowheads="1"/>
                </p:cNvSpPr>
                <p:nvPr/>
              </p:nvSpPr>
              <p:spPr bwMode="auto">
                <a:xfrm>
                  <a:off x="1122" y="0"/>
                  <a:ext cx="1122" cy="403"/>
                </a:xfrm>
                <a:prstGeom prst="rect">
                  <a:avLst/>
                </a:prstGeom>
                <a:grpFill/>
                <a:ln w="9525">
                  <a:noFill/>
                  <a:miter lim="800000"/>
                  <a:headEnd/>
                  <a:tailEnd/>
                </a:ln>
                <a:effectLst/>
              </p:spPr>
              <p:txBody>
                <a:bodyPr/>
                <a:lstStyle/>
                <a:p>
                  <a:endParaRPr lang="es-MX" sz="1800"/>
                </a:p>
              </p:txBody>
            </p:sp>
            <p:grpSp>
              <p:nvGrpSpPr>
                <p:cNvPr id="15402" name="Group 42"/>
                <p:cNvGrpSpPr>
                  <a:grpSpLocks/>
                </p:cNvGrpSpPr>
                <p:nvPr/>
              </p:nvGrpSpPr>
              <p:grpSpPr bwMode="auto">
                <a:xfrm>
                  <a:off x="1122" y="0"/>
                  <a:ext cx="1122" cy="403"/>
                  <a:chOff x="1122" y="0"/>
                  <a:chExt cx="1122" cy="403"/>
                </a:xfrm>
                <a:grpFill/>
              </p:grpSpPr>
              <p:sp>
                <p:nvSpPr>
                  <p:cNvPr id="15365" name="Rectangle 5"/>
                  <p:cNvSpPr>
                    <a:spLocks noChangeArrowheads="1"/>
                  </p:cNvSpPr>
                  <p:nvPr/>
                </p:nvSpPr>
                <p:spPr bwMode="auto">
                  <a:xfrm>
                    <a:off x="1150" y="0"/>
                    <a:ext cx="1066" cy="403"/>
                  </a:xfrm>
                  <a:prstGeom prst="rect">
                    <a:avLst/>
                  </a:prstGeom>
                  <a:grpFill/>
                  <a:ln w="9525">
                    <a:noFill/>
                    <a:miter lim="800000"/>
                    <a:headEnd/>
                    <a:tailEnd/>
                  </a:ln>
                  <a:effectLst/>
                </p:spPr>
                <p:txBody>
                  <a:bodyPr/>
                  <a:lstStyle/>
                  <a:p>
                    <a:pPr algn="ctr"/>
                    <a:r>
                      <a:rPr lang="es-ES" sz="1800">
                        <a:cs typeface="Times New Roman" pitchFamily="18" charset="0"/>
                      </a:rPr>
                      <a:t>Frecuencia</a:t>
                    </a:r>
                  </a:p>
                  <a:p>
                    <a:pPr algn="ctr" eaLnBrk="0" hangingPunct="0"/>
                    <a:endParaRPr lang="es-ES" sz="1800"/>
                  </a:p>
                </p:txBody>
              </p:sp>
              <p:sp>
                <p:nvSpPr>
                  <p:cNvPr id="15401" name="Rectangle 41"/>
                  <p:cNvSpPr>
                    <a:spLocks noChangeArrowheads="1"/>
                  </p:cNvSpPr>
                  <p:nvPr/>
                </p:nvSpPr>
                <p:spPr bwMode="auto">
                  <a:xfrm>
                    <a:off x="1122" y="0"/>
                    <a:ext cx="1122" cy="403"/>
                  </a:xfrm>
                  <a:prstGeom prst="rect">
                    <a:avLst/>
                  </a:prstGeom>
                  <a:grpFill/>
                  <a:ln w="7">
                    <a:solidFill>
                      <a:srgbClr val="A0A0A0"/>
                    </a:solidFill>
                    <a:miter lim="800000"/>
                    <a:headEnd/>
                    <a:tailEnd/>
                  </a:ln>
                  <a:effectLst/>
                </p:spPr>
                <p:txBody>
                  <a:bodyPr/>
                  <a:lstStyle/>
                  <a:p>
                    <a:endParaRPr lang="es-MX" sz="1800"/>
                  </a:p>
                </p:txBody>
              </p:sp>
            </p:grpSp>
          </p:grpSp>
          <p:grpSp>
            <p:nvGrpSpPr>
              <p:cNvPr id="15408" name="Group 48"/>
              <p:cNvGrpSpPr>
                <a:grpSpLocks/>
              </p:cNvGrpSpPr>
              <p:nvPr/>
            </p:nvGrpSpPr>
            <p:grpSpPr bwMode="auto">
              <a:xfrm>
                <a:off x="2244" y="0"/>
                <a:ext cx="1122" cy="403"/>
                <a:chOff x="2244" y="0"/>
                <a:chExt cx="1122" cy="403"/>
              </a:xfrm>
              <a:grpFill/>
            </p:grpSpPr>
            <p:sp>
              <p:nvSpPr>
                <p:cNvPr id="15407" name="Rectangle 47"/>
                <p:cNvSpPr>
                  <a:spLocks noChangeArrowheads="1"/>
                </p:cNvSpPr>
                <p:nvPr/>
              </p:nvSpPr>
              <p:spPr bwMode="auto">
                <a:xfrm>
                  <a:off x="2244" y="0"/>
                  <a:ext cx="1122" cy="403"/>
                </a:xfrm>
                <a:prstGeom prst="rect">
                  <a:avLst/>
                </a:prstGeom>
                <a:grpFill/>
                <a:ln w="9525">
                  <a:noFill/>
                  <a:miter lim="800000"/>
                  <a:headEnd/>
                  <a:tailEnd/>
                </a:ln>
                <a:effectLst/>
              </p:spPr>
              <p:txBody>
                <a:bodyPr/>
                <a:lstStyle/>
                <a:p>
                  <a:endParaRPr lang="es-MX" sz="1800"/>
                </a:p>
              </p:txBody>
            </p:sp>
            <p:grpSp>
              <p:nvGrpSpPr>
                <p:cNvPr id="15406" name="Group 46"/>
                <p:cNvGrpSpPr>
                  <a:grpSpLocks/>
                </p:cNvGrpSpPr>
                <p:nvPr/>
              </p:nvGrpSpPr>
              <p:grpSpPr bwMode="auto">
                <a:xfrm>
                  <a:off x="2244" y="0"/>
                  <a:ext cx="1122" cy="403"/>
                  <a:chOff x="2244" y="0"/>
                  <a:chExt cx="1122" cy="403"/>
                </a:xfrm>
                <a:grpFill/>
              </p:grpSpPr>
              <p:sp>
                <p:nvSpPr>
                  <p:cNvPr id="15366" name="Rectangle 6"/>
                  <p:cNvSpPr>
                    <a:spLocks noChangeArrowheads="1"/>
                  </p:cNvSpPr>
                  <p:nvPr/>
                </p:nvSpPr>
                <p:spPr bwMode="auto">
                  <a:xfrm>
                    <a:off x="2272" y="0"/>
                    <a:ext cx="1066" cy="403"/>
                  </a:xfrm>
                  <a:prstGeom prst="rect">
                    <a:avLst/>
                  </a:prstGeom>
                  <a:grpFill/>
                  <a:ln w="9525">
                    <a:noFill/>
                    <a:miter lim="800000"/>
                    <a:headEnd/>
                    <a:tailEnd/>
                  </a:ln>
                  <a:effectLst/>
                </p:spPr>
                <p:txBody>
                  <a:bodyPr/>
                  <a:lstStyle/>
                  <a:p>
                    <a:pPr algn="ctr"/>
                    <a:r>
                      <a:rPr lang="es-ES" sz="1800">
                        <a:cs typeface="Times New Roman" pitchFamily="18" charset="0"/>
                      </a:rPr>
                      <a:t>Frecuencia relativa</a:t>
                    </a:r>
                  </a:p>
                  <a:p>
                    <a:pPr algn="ctr" eaLnBrk="0" hangingPunct="0"/>
                    <a:endParaRPr lang="es-ES" sz="1800"/>
                  </a:p>
                </p:txBody>
              </p:sp>
              <p:sp>
                <p:nvSpPr>
                  <p:cNvPr id="15405" name="Rectangle 45"/>
                  <p:cNvSpPr>
                    <a:spLocks noChangeArrowheads="1"/>
                  </p:cNvSpPr>
                  <p:nvPr/>
                </p:nvSpPr>
                <p:spPr bwMode="auto">
                  <a:xfrm>
                    <a:off x="2244" y="0"/>
                    <a:ext cx="1122" cy="403"/>
                  </a:xfrm>
                  <a:prstGeom prst="rect">
                    <a:avLst/>
                  </a:prstGeom>
                  <a:grpFill/>
                  <a:ln w="7">
                    <a:solidFill>
                      <a:srgbClr val="A0A0A0"/>
                    </a:solidFill>
                    <a:miter lim="800000"/>
                    <a:headEnd/>
                    <a:tailEnd/>
                  </a:ln>
                  <a:effectLst/>
                </p:spPr>
                <p:txBody>
                  <a:bodyPr/>
                  <a:lstStyle/>
                  <a:p>
                    <a:endParaRPr lang="es-MX" sz="1800"/>
                  </a:p>
                </p:txBody>
              </p:sp>
            </p:grpSp>
          </p:grpSp>
          <p:grpSp>
            <p:nvGrpSpPr>
              <p:cNvPr id="15412" name="Group 52"/>
              <p:cNvGrpSpPr>
                <a:grpSpLocks/>
              </p:cNvGrpSpPr>
              <p:nvPr/>
            </p:nvGrpSpPr>
            <p:grpSpPr bwMode="auto">
              <a:xfrm>
                <a:off x="0" y="403"/>
                <a:ext cx="1122" cy="403"/>
                <a:chOff x="0" y="403"/>
                <a:chExt cx="1122" cy="403"/>
              </a:xfrm>
              <a:grpFill/>
            </p:grpSpPr>
            <p:sp>
              <p:nvSpPr>
                <p:cNvPr id="15411" name="Rectangle 51"/>
                <p:cNvSpPr>
                  <a:spLocks noChangeArrowheads="1"/>
                </p:cNvSpPr>
                <p:nvPr/>
              </p:nvSpPr>
              <p:spPr bwMode="auto">
                <a:xfrm>
                  <a:off x="0" y="403"/>
                  <a:ext cx="1122" cy="403"/>
                </a:xfrm>
                <a:prstGeom prst="rect">
                  <a:avLst/>
                </a:prstGeom>
                <a:grpFill/>
                <a:ln w="9525">
                  <a:noFill/>
                  <a:miter lim="800000"/>
                  <a:headEnd/>
                  <a:tailEnd/>
                </a:ln>
                <a:effectLst/>
              </p:spPr>
              <p:txBody>
                <a:bodyPr/>
                <a:lstStyle/>
                <a:p>
                  <a:endParaRPr lang="es-MX" sz="1800"/>
                </a:p>
              </p:txBody>
            </p:sp>
            <p:grpSp>
              <p:nvGrpSpPr>
                <p:cNvPr id="15410" name="Group 50"/>
                <p:cNvGrpSpPr>
                  <a:grpSpLocks/>
                </p:cNvGrpSpPr>
                <p:nvPr/>
              </p:nvGrpSpPr>
              <p:grpSpPr bwMode="auto">
                <a:xfrm>
                  <a:off x="0" y="403"/>
                  <a:ext cx="1122" cy="403"/>
                  <a:chOff x="0" y="403"/>
                  <a:chExt cx="1122" cy="403"/>
                </a:xfrm>
                <a:grpFill/>
              </p:grpSpPr>
              <p:sp>
                <p:nvSpPr>
                  <p:cNvPr id="15367" name="Rectangle 7"/>
                  <p:cNvSpPr>
                    <a:spLocks noChangeArrowheads="1"/>
                  </p:cNvSpPr>
                  <p:nvPr/>
                </p:nvSpPr>
                <p:spPr bwMode="auto">
                  <a:xfrm>
                    <a:off x="28" y="403"/>
                    <a:ext cx="1066" cy="403"/>
                  </a:xfrm>
                  <a:prstGeom prst="rect">
                    <a:avLst/>
                  </a:prstGeom>
                  <a:grpFill/>
                  <a:ln w="9525">
                    <a:noFill/>
                    <a:miter lim="800000"/>
                    <a:headEnd/>
                    <a:tailEnd/>
                  </a:ln>
                  <a:effectLst/>
                </p:spPr>
                <p:txBody>
                  <a:bodyPr/>
                  <a:lstStyle/>
                  <a:p>
                    <a:pPr algn="ctr"/>
                    <a:r>
                      <a:rPr lang="es-ES" sz="1800">
                        <a:cs typeface="Times New Roman" pitchFamily="18" charset="0"/>
                      </a:rPr>
                      <a:t>23 –29</a:t>
                    </a:r>
                  </a:p>
                  <a:p>
                    <a:pPr algn="ctr" eaLnBrk="0" hangingPunct="0"/>
                    <a:endParaRPr lang="es-ES" sz="1800"/>
                  </a:p>
                </p:txBody>
              </p:sp>
              <p:sp>
                <p:nvSpPr>
                  <p:cNvPr id="15409" name="Rectangle 49"/>
                  <p:cNvSpPr>
                    <a:spLocks noChangeArrowheads="1"/>
                  </p:cNvSpPr>
                  <p:nvPr/>
                </p:nvSpPr>
                <p:spPr bwMode="auto">
                  <a:xfrm>
                    <a:off x="0" y="403"/>
                    <a:ext cx="1122" cy="403"/>
                  </a:xfrm>
                  <a:prstGeom prst="rect">
                    <a:avLst/>
                  </a:prstGeom>
                  <a:grpFill/>
                  <a:ln w="7">
                    <a:solidFill>
                      <a:srgbClr val="A0A0A0"/>
                    </a:solidFill>
                    <a:miter lim="800000"/>
                    <a:headEnd/>
                    <a:tailEnd/>
                  </a:ln>
                  <a:effectLst/>
                </p:spPr>
                <p:txBody>
                  <a:bodyPr/>
                  <a:lstStyle/>
                  <a:p>
                    <a:endParaRPr lang="es-MX" sz="1800"/>
                  </a:p>
                </p:txBody>
              </p:sp>
            </p:grpSp>
          </p:grpSp>
          <p:grpSp>
            <p:nvGrpSpPr>
              <p:cNvPr id="15416" name="Group 56"/>
              <p:cNvGrpSpPr>
                <a:grpSpLocks/>
              </p:cNvGrpSpPr>
              <p:nvPr/>
            </p:nvGrpSpPr>
            <p:grpSpPr bwMode="auto">
              <a:xfrm>
                <a:off x="1122" y="403"/>
                <a:ext cx="1122" cy="403"/>
                <a:chOff x="1122" y="403"/>
                <a:chExt cx="1122" cy="403"/>
              </a:xfrm>
              <a:grpFill/>
            </p:grpSpPr>
            <p:sp>
              <p:nvSpPr>
                <p:cNvPr id="15415" name="Rectangle 55"/>
                <p:cNvSpPr>
                  <a:spLocks noChangeArrowheads="1"/>
                </p:cNvSpPr>
                <p:nvPr/>
              </p:nvSpPr>
              <p:spPr bwMode="auto">
                <a:xfrm>
                  <a:off x="1122" y="403"/>
                  <a:ext cx="1122" cy="403"/>
                </a:xfrm>
                <a:prstGeom prst="rect">
                  <a:avLst/>
                </a:prstGeom>
                <a:grpFill/>
                <a:ln w="9525">
                  <a:noFill/>
                  <a:miter lim="800000"/>
                  <a:headEnd/>
                  <a:tailEnd/>
                </a:ln>
                <a:effectLst/>
              </p:spPr>
              <p:txBody>
                <a:bodyPr/>
                <a:lstStyle/>
                <a:p>
                  <a:endParaRPr lang="es-MX" sz="1800"/>
                </a:p>
              </p:txBody>
            </p:sp>
            <p:grpSp>
              <p:nvGrpSpPr>
                <p:cNvPr id="15414" name="Group 54"/>
                <p:cNvGrpSpPr>
                  <a:grpSpLocks/>
                </p:cNvGrpSpPr>
                <p:nvPr/>
              </p:nvGrpSpPr>
              <p:grpSpPr bwMode="auto">
                <a:xfrm>
                  <a:off x="1122" y="403"/>
                  <a:ext cx="1122" cy="403"/>
                  <a:chOff x="1122" y="403"/>
                  <a:chExt cx="1122" cy="403"/>
                </a:xfrm>
                <a:grpFill/>
              </p:grpSpPr>
              <p:sp>
                <p:nvSpPr>
                  <p:cNvPr id="15368" name="Rectangle 8"/>
                  <p:cNvSpPr>
                    <a:spLocks noChangeArrowheads="1"/>
                  </p:cNvSpPr>
                  <p:nvPr/>
                </p:nvSpPr>
                <p:spPr bwMode="auto">
                  <a:xfrm>
                    <a:off x="1150" y="403"/>
                    <a:ext cx="1066" cy="403"/>
                  </a:xfrm>
                  <a:prstGeom prst="rect">
                    <a:avLst/>
                  </a:prstGeom>
                  <a:grpFill/>
                  <a:ln w="9525">
                    <a:noFill/>
                    <a:miter lim="800000"/>
                    <a:headEnd/>
                    <a:tailEnd/>
                  </a:ln>
                  <a:effectLst/>
                </p:spPr>
                <p:txBody>
                  <a:bodyPr/>
                  <a:lstStyle/>
                  <a:p>
                    <a:pPr algn="ctr"/>
                    <a:r>
                      <a:rPr lang="es-ES" sz="1800">
                        <a:cs typeface="Times New Roman" pitchFamily="18" charset="0"/>
                      </a:rPr>
                      <a:t>6</a:t>
                    </a:r>
                  </a:p>
                  <a:p>
                    <a:pPr algn="ctr" eaLnBrk="0" hangingPunct="0"/>
                    <a:endParaRPr lang="es-ES" sz="1800"/>
                  </a:p>
                </p:txBody>
              </p:sp>
              <p:sp>
                <p:nvSpPr>
                  <p:cNvPr id="15413" name="Rectangle 53"/>
                  <p:cNvSpPr>
                    <a:spLocks noChangeArrowheads="1"/>
                  </p:cNvSpPr>
                  <p:nvPr/>
                </p:nvSpPr>
                <p:spPr bwMode="auto">
                  <a:xfrm>
                    <a:off x="1122" y="403"/>
                    <a:ext cx="1122" cy="403"/>
                  </a:xfrm>
                  <a:prstGeom prst="rect">
                    <a:avLst/>
                  </a:prstGeom>
                  <a:grpFill/>
                  <a:ln w="7">
                    <a:solidFill>
                      <a:srgbClr val="A0A0A0"/>
                    </a:solidFill>
                    <a:miter lim="800000"/>
                    <a:headEnd/>
                    <a:tailEnd/>
                  </a:ln>
                  <a:effectLst/>
                </p:spPr>
                <p:txBody>
                  <a:bodyPr/>
                  <a:lstStyle/>
                  <a:p>
                    <a:endParaRPr lang="es-MX" sz="1800"/>
                  </a:p>
                </p:txBody>
              </p:sp>
            </p:grpSp>
          </p:grpSp>
          <p:grpSp>
            <p:nvGrpSpPr>
              <p:cNvPr id="15420" name="Group 60"/>
              <p:cNvGrpSpPr>
                <a:grpSpLocks/>
              </p:cNvGrpSpPr>
              <p:nvPr/>
            </p:nvGrpSpPr>
            <p:grpSpPr bwMode="auto">
              <a:xfrm>
                <a:off x="2244" y="403"/>
                <a:ext cx="1122" cy="403"/>
                <a:chOff x="2244" y="403"/>
                <a:chExt cx="1122" cy="403"/>
              </a:xfrm>
              <a:grpFill/>
            </p:grpSpPr>
            <p:sp>
              <p:nvSpPr>
                <p:cNvPr id="15419" name="Rectangle 59"/>
                <p:cNvSpPr>
                  <a:spLocks noChangeArrowheads="1"/>
                </p:cNvSpPr>
                <p:nvPr/>
              </p:nvSpPr>
              <p:spPr bwMode="auto">
                <a:xfrm>
                  <a:off x="2244" y="403"/>
                  <a:ext cx="1122" cy="403"/>
                </a:xfrm>
                <a:prstGeom prst="rect">
                  <a:avLst/>
                </a:prstGeom>
                <a:grpFill/>
                <a:ln w="9525">
                  <a:noFill/>
                  <a:miter lim="800000"/>
                  <a:headEnd/>
                  <a:tailEnd/>
                </a:ln>
                <a:effectLst/>
              </p:spPr>
              <p:txBody>
                <a:bodyPr/>
                <a:lstStyle/>
                <a:p>
                  <a:endParaRPr lang="es-MX" sz="1800"/>
                </a:p>
              </p:txBody>
            </p:sp>
            <p:grpSp>
              <p:nvGrpSpPr>
                <p:cNvPr id="15418" name="Group 58"/>
                <p:cNvGrpSpPr>
                  <a:grpSpLocks/>
                </p:cNvGrpSpPr>
                <p:nvPr/>
              </p:nvGrpSpPr>
              <p:grpSpPr bwMode="auto">
                <a:xfrm>
                  <a:off x="2244" y="403"/>
                  <a:ext cx="1122" cy="403"/>
                  <a:chOff x="2244" y="403"/>
                  <a:chExt cx="1122" cy="403"/>
                </a:xfrm>
                <a:grpFill/>
              </p:grpSpPr>
              <p:sp>
                <p:nvSpPr>
                  <p:cNvPr id="15369" name="Rectangle 9"/>
                  <p:cNvSpPr>
                    <a:spLocks noChangeArrowheads="1"/>
                  </p:cNvSpPr>
                  <p:nvPr/>
                </p:nvSpPr>
                <p:spPr bwMode="auto">
                  <a:xfrm>
                    <a:off x="2272" y="403"/>
                    <a:ext cx="1066" cy="403"/>
                  </a:xfrm>
                  <a:prstGeom prst="rect">
                    <a:avLst/>
                  </a:prstGeom>
                  <a:grpFill/>
                  <a:ln w="9525">
                    <a:noFill/>
                    <a:miter lim="800000"/>
                    <a:headEnd/>
                    <a:tailEnd/>
                  </a:ln>
                  <a:effectLst/>
                </p:spPr>
                <p:txBody>
                  <a:bodyPr/>
                  <a:lstStyle/>
                  <a:p>
                    <a:pPr algn="ctr"/>
                    <a:r>
                      <a:rPr lang="es-ES" sz="1800">
                        <a:cs typeface="Times New Roman" pitchFamily="18" charset="0"/>
                      </a:rPr>
                      <a:t>.05</a:t>
                    </a:r>
                  </a:p>
                  <a:p>
                    <a:pPr algn="ctr" eaLnBrk="0" hangingPunct="0"/>
                    <a:endParaRPr lang="es-ES" sz="1800"/>
                  </a:p>
                </p:txBody>
              </p:sp>
              <p:sp>
                <p:nvSpPr>
                  <p:cNvPr id="15417" name="Rectangle 57"/>
                  <p:cNvSpPr>
                    <a:spLocks noChangeArrowheads="1"/>
                  </p:cNvSpPr>
                  <p:nvPr/>
                </p:nvSpPr>
                <p:spPr bwMode="auto">
                  <a:xfrm>
                    <a:off x="2244" y="403"/>
                    <a:ext cx="1122" cy="403"/>
                  </a:xfrm>
                  <a:prstGeom prst="rect">
                    <a:avLst/>
                  </a:prstGeom>
                  <a:grpFill/>
                  <a:ln w="7">
                    <a:solidFill>
                      <a:srgbClr val="A0A0A0"/>
                    </a:solidFill>
                    <a:miter lim="800000"/>
                    <a:headEnd/>
                    <a:tailEnd/>
                  </a:ln>
                  <a:effectLst/>
                </p:spPr>
                <p:txBody>
                  <a:bodyPr/>
                  <a:lstStyle/>
                  <a:p>
                    <a:endParaRPr lang="es-MX" sz="1800"/>
                  </a:p>
                </p:txBody>
              </p:sp>
            </p:grpSp>
          </p:grpSp>
          <p:grpSp>
            <p:nvGrpSpPr>
              <p:cNvPr id="15424" name="Group 64"/>
              <p:cNvGrpSpPr>
                <a:grpSpLocks/>
              </p:cNvGrpSpPr>
              <p:nvPr/>
            </p:nvGrpSpPr>
            <p:grpSpPr bwMode="auto">
              <a:xfrm>
                <a:off x="0" y="806"/>
                <a:ext cx="1122" cy="403"/>
                <a:chOff x="0" y="806"/>
                <a:chExt cx="1122" cy="403"/>
              </a:xfrm>
              <a:grpFill/>
            </p:grpSpPr>
            <p:sp>
              <p:nvSpPr>
                <p:cNvPr id="15423" name="Rectangle 63"/>
                <p:cNvSpPr>
                  <a:spLocks noChangeArrowheads="1"/>
                </p:cNvSpPr>
                <p:nvPr/>
              </p:nvSpPr>
              <p:spPr bwMode="auto">
                <a:xfrm>
                  <a:off x="0" y="806"/>
                  <a:ext cx="1122" cy="403"/>
                </a:xfrm>
                <a:prstGeom prst="rect">
                  <a:avLst/>
                </a:prstGeom>
                <a:grpFill/>
                <a:ln w="9525">
                  <a:noFill/>
                  <a:miter lim="800000"/>
                  <a:headEnd/>
                  <a:tailEnd/>
                </a:ln>
                <a:effectLst/>
              </p:spPr>
              <p:txBody>
                <a:bodyPr/>
                <a:lstStyle/>
                <a:p>
                  <a:endParaRPr lang="es-MX" sz="1800"/>
                </a:p>
              </p:txBody>
            </p:sp>
            <p:grpSp>
              <p:nvGrpSpPr>
                <p:cNvPr id="15422" name="Group 62"/>
                <p:cNvGrpSpPr>
                  <a:grpSpLocks/>
                </p:cNvGrpSpPr>
                <p:nvPr/>
              </p:nvGrpSpPr>
              <p:grpSpPr bwMode="auto">
                <a:xfrm>
                  <a:off x="0" y="806"/>
                  <a:ext cx="1122" cy="403"/>
                  <a:chOff x="0" y="806"/>
                  <a:chExt cx="1122" cy="403"/>
                </a:xfrm>
                <a:grpFill/>
              </p:grpSpPr>
              <p:sp>
                <p:nvSpPr>
                  <p:cNvPr id="15370" name="Rectangle 10"/>
                  <p:cNvSpPr>
                    <a:spLocks noChangeArrowheads="1"/>
                  </p:cNvSpPr>
                  <p:nvPr/>
                </p:nvSpPr>
                <p:spPr bwMode="auto">
                  <a:xfrm>
                    <a:off x="28" y="806"/>
                    <a:ext cx="1066" cy="403"/>
                  </a:xfrm>
                  <a:prstGeom prst="rect">
                    <a:avLst/>
                  </a:prstGeom>
                  <a:grpFill/>
                  <a:ln w="9525">
                    <a:noFill/>
                    <a:miter lim="800000"/>
                    <a:headEnd/>
                    <a:tailEnd/>
                  </a:ln>
                  <a:effectLst/>
                </p:spPr>
                <p:txBody>
                  <a:bodyPr/>
                  <a:lstStyle/>
                  <a:p>
                    <a:pPr algn="ctr"/>
                    <a:r>
                      <a:rPr lang="es-ES" sz="1800">
                        <a:cs typeface="Times New Roman" pitchFamily="18" charset="0"/>
                      </a:rPr>
                      <a:t>30 – 36</a:t>
                    </a:r>
                  </a:p>
                  <a:p>
                    <a:pPr algn="ctr" eaLnBrk="0" hangingPunct="0"/>
                    <a:endParaRPr lang="es-ES" sz="1800"/>
                  </a:p>
                </p:txBody>
              </p:sp>
              <p:sp>
                <p:nvSpPr>
                  <p:cNvPr id="15421" name="Rectangle 61"/>
                  <p:cNvSpPr>
                    <a:spLocks noChangeArrowheads="1"/>
                  </p:cNvSpPr>
                  <p:nvPr/>
                </p:nvSpPr>
                <p:spPr bwMode="auto">
                  <a:xfrm>
                    <a:off x="0" y="806"/>
                    <a:ext cx="1122" cy="403"/>
                  </a:xfrm>
                  <a:prstGeom prst="rect">
                    <a:avLst/>
                  </a:prstGeom>
                  <a:grpFill/>
                  <a:ln w="7">
                    <a:solidFill>
                      <a:srgbClr val="A0A0A0"/>
                    </a:solidFill>
                    <a:miter lim="800000"/>
                    <a:headEnd/>
                    <a:tailEnd/>
                  </a:ln>
                  <a:effectLst/>
                </p:spPr>
                <p:txBody>
                  <a:bodyPr/>
                  <a:lstStyle/>
                  <a:p>
                    <a:endParaRPr lang="es-MX" sz="1800"/>
                  </a:p>
                </p:txBody>
              </p:sp>
            </p:grpSp>
          </p:grpSp>
          <p:grpSp>
            <p:nvGrpSpPr>
              <p:cNvPr id="15428" name="Group 68"/>
              <p:cNvGrpSpPr>
                <a:grpSpLocks/>
              </p:cNvGrpSpPr>
              <p:nvPr/>
            </p:nvGrpSpPr>
            <p:grpSpPr bwMode="auto">
              <a:xfrm>
                <a:off x="1122" y="806"/>
                <a:ext cx="1122" cy="403"/>
                <a:chOff x="1122" y="806"/>
                <a:chExt cx="1122" cy="403"/>
              </a:xfrm>
              <a:grpFill/>
            </p:grpSpPr>
            <p:sp>
              <p:nvSpPr>
                <p:cNvPr id="15427" name="Rectangle 67"/>
                <p:cNvSpPr>
                  <a:spLocks noChangeArrowheads="1"/>
                </p:cNvSpPr>
                <p:nvPr/>
              </p:nvSpPr>
              <p:spPr bwMode="auto">
                <a:xfrm>
                  <a:off x="1122" y="806"/>
                  <a:ext cx="1122" cy="403"/>
                </a:xfrm>
                <a:prstGeom prst="rect">
                  <a:avLst/>
                </a:prstGeom>
                <a:grpFill/>
                <a:ln w="9525">
                  <a:noFill/>
                  <a:miter lim="800000"/>
                  <a:headEnd/>
                  <a:tailEnd/>
                </a:ln>
                <a:effectLst/>
              </p:spPr>
              <p:txBody>
                <a:bodyPr/>
                <a:lstStyle/>
                <a:p>
                  <a:endParaRPr lang="es-MX" sz="1800"/>
                </a:p>
              </p:txBody>
            </p:sp>
            <p:grpSp>
              <p:nvGrpSpPr>
                <p:cNvPr id="15426" name="Group 66"/>
                <p:cNvGrpSpPr>
                  <a:grpSpLocks/>
                </p:cNvGrpSpPr>
                <p:nvPr/>
              </p:nvGrpSpPr>
              <p:grpSpPr bwMode="auto">
                <a:xfrm>
                  <a:off x="1122" y="806"/>
                  <a:ext cx="1122" cy="403"/>
                  <a:chOff x="1122" y="806"/>
                  <a:chExt cx="1122" cy="403"/>
                </a:xfrm>
                <a:grpFill/>
              </p:grpSpPr>
              <p:sp>
                <p:nvSpPr>
                  <p:cNvPr id="15371" name="Rectangle 11"/>
                  <p:cNvSpPr>
                    <a:spLocks noChangeArrowheads="1"/>
                  </p:cNvSpPr>
                  <p:nvPr/>
                </p:nvSpPr>
                <p:spPr bwMode="auto">
                  <a:xfrm>
                    <a:off x="1150" y="806"/>
                    <a:ext cx="1066" cy="403"/>
                  </a:xfrm>
                  <a:prstGeom prst="rect">
                    <a:avLst/>
                  </a:prstGeom>
                  <a:grpFill/>
                  <a:ln w="9525">
                    <a:noFill/>
                    <a:miter lim="800000"/>
                    <a:headEnd/>
                    <a:tailEnd/>
                  </a:ln>
                  <a:effectLst/>
                </p:spPr>
                <p:txBody>
                  <a:bodyPr/>
                  <a:lstStyle/>
                  <a:p>
                    <a:pPr algn="ctr"/>
                    <a:r>
                      <a:rPr lang="es-ES" sz="1800">
                        <a:cs typeface="Times New Roman" pitchFamily="18" charset="0"/>
                      </a:rPr>
                      <a:t>8</a:t>
                    </a:r>
                  </a:p>
                  <a:p>
                    <a:pPr algn="ctr" eaLnBrk="0" hangingPunct="0"/>
                    <a:endParaRPr lang="es-ES" sz="1800"/>
                  </a:p>
                </p:txBody>
              </p:sp>
              <p:sp>
                <p:nvSpPr>
                  <p:cNvPr id="15425" name="Rectangle 65"/>
                  <p:cNvSpPr>
                    <a:spLocks noChangeArrowheads="1"/>
                  </p:cNvSpPr>
                  <p:nvPr/>
                </p:nvSpPr>
                <p:spPr bwMode="auto">
                  <a:xfrm>
                    <a:off x="1122" y="806"/>
                    <a:ext cx="1122" cy="403"/>
                  </a:xfrm>
                  <a:prstGeom prst="rect">
                    <a:avLst/>
                  </a:prstGeom>
                  <a:grpFill/>
                  <a:ln w="7">
                    <a:solidFill>
                      <a:srgbClr val="A0A0A0"/>
                    </a:solidFill>
                    <a:miter lim="800000"/>
                    <a:headEnd/>
                    <a:tailEnd/>
                  </a:ln>
                  <a:effectLst/>
                </p:spPr>
                <p:txBody>
                  <a:bodyPr/>
                  <a:lstStyle/>
                  <a:p>
                    <a:endParaRPr lang="es-MX" sz="1800"/>
                  </a:p>
                </p:txBody>
              </p:sp>
            </p:grpSp>
          </p:grpSp>
          <p:grpSp>
            <p:nvGrpSpPr>
              <p:cNvPr id="15432" name="Group 72"/>
              <p:cNvGrpSpPr>
                <a:grpSpLocks/>
              </p:cNvGrpSpPr>
              <p:nvPr/>
            </p:nvGrpSpPr>
            <p:grpSpPr bwMode="auto">
              <a:xfrm>
                <a:off x="2244" y="806"/>
                <a:ext cx="1122" cy="403"/>
                <a:chOff x="2244" y="806"/>
                <a:chExt cx="1122" cy="403"/>
              </a:xfrm>
              <a:grpFill/>
            </p:grpSpPr>
            <p:sp>
              <p:nvSpPr>
                <p:cNvPr id="15431" name="Rectangle 71"/>
                <p:cNvSpPr>
                  <a:spLocks noChangeArrowheads="1"/>
                </p:cNvSpPr>
                <p:nvPr/>
              </p:nvSpPr>
              <p:spPr bwMode="auto">
                <a:xfrm>
                  <a:off x="2244" y="806"/>
                  <a:ext cx="1122" cy="403"/>
                </a:xfrm>
                <a:prstGeom prst="rect">
                  <a:avLst/>
                </a:prstGeom>
                <a:grpFill/>
                <a:ln w="9525">
                  <a:noFill/>
                  <a:miter lim="800000"/>
                  <a:headEnd/>
                  <a:tailEnd/>
                </a:ln>
                <a:effectLst/>
              </p:spPr>
              <p:txBody>
                <a:bodyPr/>
                <a:lstStyle/>
                <a:p>
                  <a:endParaRPr lang="es-MX" sz="1800"/>
                </a:p>
              </p:txBody>
            </p:sp>
            <p:grpSp>
              <p:nvGrpSpPr>
                <p:cNvPr id="15430" name="Group 70"/>
                <p:cNvGrpSpPr>
                  <a:grpSpLocks/>
                </p:cNvGrpSpPr>
                <p:nvPr/>
              </p:nvGrpSpPr>
              <p:grpSpPr bwMode="auto">
                <a:xfrm>
                  <a:off x="2244" y="806"/>
                  <a:ext cx="1122" cy="403"/>
                  <a:chOff x="2244" y="806"/>
                  <a:chExt cx="1122" cy="403"/>
                </a:xfrm>
                <a:grpFill/>
              </p:grpSpPr>
              <p:sp>
                <p:nvSpPr>
                  <p:cNvPr id="15372" name="Rectangle 12"/>
                  <p:cNvSpPr>
                    <a:spLocks noChangeArrowheads="1"/>
                  </p:cNvSpPr>
                  <p:nvPr/>
                </p:nvSpPr>
                <p:spPr bwMode="auto">
                  <a:xfrm>
                    <a:off x="2272" y="806"/>
                    <a:ext cx="1066" cy="403"/>
                  </a:xfrm>
                  <a:prstGeom prst="rect">
                    <a:avLst/>
                  </a:prstGeom>
                  <a:grpFill/>
                  <a:ln w="9525">
                    <a:noFill/>
                    <a:miter lim="800000"/>
                    <a:headEnd/>
                    <a:tailEnd/>
                  </a:ln>
                  <a:effectLst/>
                </p:spPr>
                <p:txBody>
                  <a:bodyPr/>
                  <a:lstStyle/>
                  <a:p>
                    <a:pPr algn="ctr"/>
                    <a:r>
                      <a:rPr lang="es-ES" sz="1800">
                        <a:cs typeface="Times New Roman" pitchFamily="18" charset="0"/>
                      </a:rPr>
                      <a:t>.06</a:t>
                    </a:r>
                  </a:p>
                  <a:p>
                    <a:pPr algn="ctr" eaLnBrk="0" hangingPunct="0"/>
                    <a:endParaRPr lang="es-ES" sz="1800"/>
                  </a:p>
                </p:txBody>
              </p:sp>
              <p:sp>
                <p:nvSpPr>
                  <p:cNvPr id="15429" name="Rectangle 69"/>
                  <p:cNvSpPr>
                    <a:spLocks noChangeArrowheads="1"/>
                  </p:cNvSpPr>
                  <p:nvPr/>
                </p:nvSpPr>
                <p:spPr bwMode="auto">
                  <a:xfrm>
                    <a:off x="2244" y="806"/>
                    <a:ext cx="1122" cy="403"/>
                  </a:xfrm>
                  <a:prstGeom prst="rect">
                    <a:avLst/>
                  </a:prstGeom>
                  <a:grpFill/>
                  <a:ln w="7">
                    <a:solidFill>
                      <a:srgbClr val="A0A0A0"/>
                    </a:solidFill>
                    <a:miter lim="800000"/>
                    <a:headEnd/>
                    <a:tailEnd/>
                  </a:ln>
                  <a:effectLst/>
                </p:spPr>
                <p:txBody>
                  <a:bodyPr/>
                  <a:lstStyle/>
                  <a:p>
                    <a:endParaRPr lang="es-MX" sz="1800"/>
                  </a:p>
                </p:txBody>
              </p:sp>
            </p:grpSp>
          </p:grpSp>
          <p:grpSp>
            <p:nvGrpSpPr>
              <p:cNvPr id="15436" name="Group 76"/>
              <p:cNvGrpSpPr>
                <a:grpSpLocks/>
              </p:cNvGrpSpPr>
              <p:nvPr/>
            </p:nvGrpSpPr>
            <p:grpSpPr bwMode="auto">
              <a:xfrm>
                <a:off x="0" y="1209"/>
                <a:ext cx="1122" cy="403"/>
                <a:chOff x="0" y="1209"/>
                <a:chExt cx="1122" cy="403"/>
              </a:xfrm>
              <a:grpFill/>
            </p:grpSpPr>
            <p:sp>
              <p:nvSpPr>
                <p:cNvPr id="15435" name="Rectangle 75"/>
                <p:cNvSpPr>
                  <a:spLocks noChangeArrowheads="1"/>
                </p:cNvSpPr>
                <p:nvPr/>
              </p:nvSpPr>
              <p:spPr bwMode="auto">
                <a:xfrm>
                  <a:off x="0" y="1209"/>
                  <a:ext cx="1122" cy="403"/>
                </a:xfrm>
                <a:prstGeom prst="rect">
                  <a:avLst/>
                </a:prstGeom>
                <a:grpFill/>
                <a:ln w="9525">
                  <a:noFill/>
                  <a:miter lim="800000"/>
                  <a:headEnd/>
                  <a:tailEnd/>
                </a:ln>
                <a:effectLst/>
              </p:spPr>
              <p:txBody>
                <a:bodyPr/>
                <a:lstStyle/>
                <a:p>
                  <a:endParaRPr lang="es-MX" sz="1800"/>
                </a:p>
              </p:txBody>
            </p:sp>
            <p:grpSp>
              <p:nvGrpSpPr>
                <p:cNvPr id="15434" name="Group 74"/>
                <p:cNvGrpSpPr>
                  <a:grpSpLocks/>
                </p:cNvGrpSpPr>
                <p:nvPr/>
              </p:nvGrpSpPr>
              <p:grpSpPr bwMode="auto">
                <a:xfrm>
                  <a:off x="0" y="1209"/>
                  <a:ext cx="1122" cy="403"/>
                  <a:chOff x="0" y="1209"/>
                  <a:chExt cx="1122" cy="403"/>
                </a:xfrm>
                <a:grpFill/>
              </p:grpSpPr>
              <p:sp>
                <p:nvSpPr>
                  <p:cNvPr id="15373" name="Rectangle 13"/>
                  <p:cNvSpPr>
                    <a:spLocks noChangeArrowheads="1"/>
                  </p:cNvSpPr>
                  <p:nvPr/>
                </p:nvSpPr>
                <p:spPr bwMode="auto">
                  <a:xfrm>
                    <a:off x="28" y="1209"/>
                    <a:ext cx="1066" cy="403"/>
                  </a:xfrm>
                  <a:prstGeom prst="rect">
                    <a:avLst/>
                  </a:prstGeom>
                  <a:grpFill/>
                  <a:ln w="9525">
                    <a:noFill/>
                    <a:miter lim="800000"/>
                    <a:headEnd/>
                    <a:tailEnd/>
                  </a:ln>
                  <a:effectLst/>
                </p:spPr>
                <p:txBody>
                  <a:bodyPr/>
                  <a:lstStyle/>
                  <a:p>
                    <a:pPr algn="ctr"/>
                    <a:r>
                      <a:rPr lang="es-ES" sz="1800">
                        <a:cs typeface="Times New Roman" pitchFamily="18" charset="0"/>
                      </a:rPr>
                      <a:t>37 – 43</a:t>
                    </a:r>
                  </a:p>
                  <a:p>
                    <a:pPr algn="ctr" eaLnBrk="0" hangingPunct="0"/>
                    <a:endParaRPr lang="es-ES" sz="1800"/>
                  </a:p>
                </p:txBody>
              </p:sp>
              <p:sp>
                <p:nvSpPr>
                  <p:cNvPr id="15433" name="Rectangle 73"/>
                  <p:cNvSpPr>
                    <a:spLocks noChangeArrowheads="1"/>
                  </p:cNvSpPr>
                  <p:nvPr/>
                </p:nvSpPr>
                <p:spPr bwMode="auto">
                  <a:xfrm>
                    <a:off x="0" y="1209"/>
                    <a:ext cx="1122" cy="403"/>
                  </a:xfrm>
                  <a:prstGeom prst="rect">
                    <a:avLst/>
                  </a:prstGeom>
                  <a:grpFill/>
                  <a:ln w="7">
                    <a:solidFill>
                      <a:srgbClr val="A0A0A0"/>
                    </a:solidFill>
                    <a:miter lim="800000"/>
                    <a:headEnd/>
                    <a:tailEnd/>
                  </a:ln>
                  <a:effectLst/>
                </p:spPr>
                <p:txBody>
                  <a:bodyPr/>
                  <a:lstStyle/>
                  <a:p>
                    <a:endParaRPr lang="es-MX" sz="1800"/>
                  </a:p>
                </p:txBody>
              </p:sp>
            </p:grpSp>
          </p:grpSp>
          <p:grpSp>
            <p:nvGrpSpPr>
              <p:cNvPr id="15440" name="Group 80"/>
              <p:cNvGrpSpPr>
                <a:grpSpLocks/>
              </p:cNvGrpSpPr>
              <p:nvPr/>
            </p:nvGrpSpPr>
            <p:grpSpPr bwMode="auto">
              <a:xfrm>
                <a:off x="1122" y="1209"/>
                <a:ext cx="1122" cy="403"/>
                <a:chOff x="1122" y="1209"/>
                <a:chExt cx="1122" cy="403"/>
              </a:xfrm>
              <a:grpFill/>
            </p:grpSpPr>
            <p:sp>
              <p:nvSpPr>
                <p:cNvPr id="15439" name="Rectangle 79"/>
                <p:cNvSpPr>
                  <a:spLocks noChangeArrowheads="1"/>
                </p:cNvSpPr>
                <p:nvPr/>
              </p:nvSpPr>
              <p:spPr bwMode="auto">
                <a:xfrm>
                  <a:off x="1122" y="1209"/>
                  <a:ext cx="1122" cy="403"/>
                </a:xfrm>
                <a:prstGeom prst="rect">
                  <a:avLst/>
                </a:prstGeom>
                <a:grpFill/>
                <a:ln w="9525">
                  <a:noFill/>
                  <a:miter lim="800000"/>
                  <a:headEnd/>
                  <a:tailEnd/>
                </a:ln>
                <a:effectLst/>
              </p:spPr>
              <p:txBody>
                <a:bodyPr/>
                <a:lstStyle/>
                <a:p>
                  <a:endParaRPr lang="es-MX" sz="1800"/>
                </a:p>
              </p:txBody>
            </p:sp>
            <p:grpSp>
              <p:nvGrpSpPr>
                <p:cNvPr id="15438" name="Group 78"/>
                <p:cNvGrpSpPr>
                  <a:grpSpLocks/>
                </p:cNvGrpSpPr>
                <p:nvPr/>
              </p:nvGrpSpPr>
              <p:grpSpPr bwMode="auto">
                <a:xfrm>
                  <a:off x="1122" y="1209"/>
                  <a:ext cx="1122" cy="403"/>
                  <a:chOff x="1122" y="1209"/>
                  <a:chExt cx="1122" cy="403"/>
                </a:xfrm>
                <a:grpFill/>
              </p:grpSpPr>
              <p:sp>
                <p:nvSpPr>
                  <p:cNvPr id="15374" name="Rectangle 14"/>
                  <p:cNvSpPr>
                    <a:spLocks noChangeArrowheads="1"/>
                  </p:cNvSpPr>
                  <p:nvPr/>
                </p:nvSpPr>
                <p:spPr bwMode="auto">
                  <a:xfrm>
                    <a:off x="1150" y="1209"/>
                    <a:ext cx="1066" cy="403"/>
                  </a:xfrm>
                  <a:prstGeom prst="rect">
                    <a:avLst/>
                  </a:prstGeom>
                  <a:grpFill/>
                  <a:ln w="9525">
                    <a:noFill/>
                    <a:miter lim="800000"/>
                    <a:headEnd/>
                    <a:tailEnd/>
                  </a:ln>
                  <a:effectLst/>
                </p:spPr>
                <p:txBody>
                  <a:bodyPr/>
                  <a:lstStyle/>
                  <a:p>
                    <a:pPr algn="ctr"/>
                    <a:r>
                      <a:rPr lang="es-ES" sz="1800">
                        <a:cs typeface="Times New Roman" pitchFamily="18" charset="0"/>
                      </a:rPr>
                      <a:t>13</a:t>
                    </a:r>
                  </a:p>
                  <a:p>
                    <a:pPr algn="ctr" eaLnBrk="0" hangingPunct="0"/>
                    <a:endParaRPr lang="es-ES" sz="1800"/>
                  </a:p>
                </p:txBody>
              </p:sp>
              <p:sp>
                <p:nvSpPr>
                  <p:cNvPr id="15437" name="Rectangle 77"/>
                  <p:cNvSpPr>
                    <a:spLocks noChangeArrowheads="1"/>
                  </p:cNvSpPr>
                  <p:nvPr/>
                </p:nvSpPr>
                <p:spPr bwMode="auto">
                  <a:xfrm>
                    <a:off x="1122" y="1209"/>
                    <a:ext cx="1122" cy="403"/>
                  </a:xfrm>
                  <a:prstGeom prst="rect">
                    <a:avLst/>
                  </a:prstGeom>
                  <a:grpFill/>
                  <a:ln w="7">
                    <a:solidFill>
                      <a:srgbClr val="A0A0A0"/>
                    </a:solidFill>
                    <a:miter lim="800000"/>
                    <a:headEnd/>
                    <a:tailEnd/>
                  </a:ln>
                  <a:effectLst/>
                </p:spPr>
                <p:txBody>
                  <a:bodyPr/>
                  <a:lstStyle/>
                  <a:p>
                    <a:endParaRPr lang="es-MX" sz="1800"/>
                  </a:p>
                </p:txBody>
              </p:sp>
            </p:grpSp>
          </p:grpSp>
          <p:grpSp>
            <p:nvGrpSpPr>
              <p:cNvPr id="15444" name="Group 84"/>
              <p:cNvGrpSpPr>
                <a:grpSpLocks/>
              </p:cNvGrpSpPr>
              <p:nvPr/>
            </p:nvGrpSpPr>
            <p:grpSpPr bwMode="auto">
              <a:xfrm>
                <a:off x="2244" y="1209"/>
                <a:ext cx="1122" cy="403"/>
                <a:chOff x="2244" y="1209"/>
                <a:chExt cx="1122" cy="403"/>
              </a:xfrm>
              <a:grpFill/>
            </p:grpSpPr>
            <p:sp>
              <p:nvSpPr>
                <p:cNvPr id="15443" name="Rectangle 83"/>
                <p:cNvSpPr>
                  <a:spLocks noChangeArrowheads="1"/>
                </p:cNvSpPr>
                <p:nvPr/>
              </p:nvSpPr>
              <p:spPr bwMode="auto">
                <a:xfrm>
                  <a:off x="2244" y="1209"/>
                  <a:ext cx="1122" cy="403"/>
                </a:xfrm>
                <a:prstGeom prst="rect">
                  <a:avLst/>
                </a:prstGeom>
                <a:grpFill/>
                <a:ln w="9525">
                  <a:noFill/>
                  <a:miter lim="800000"/>
                  <a:headEnd/>
                  <a:tailEnd/>
                </a:ln>
                <a:effectLst/>
              </p:spPr>
              <p:txBody>
                <a:bodyPr/>
                <a:lstStyle/>
                <a:p>
                  <a:endParaRPr lang="es-MX" sz="1800"/>
                </a:p>
              </p:txBody>
            </p:sp>
            <p:grpSp>
              <p:nvGrpSpPr>
                <p:cNvPr id="15442" name="Group 82"/>
                <p:cNvGrpSpPr>
                  <a:grpSpLocks/>
                </p:cNvGrpSpPr>
                <p:nvPr/>
              </p:nvGrpSpPr>
              <p:grpSpPr bwMode="auto">
                <a:xfrm>
                  <a:off x="2244" y="1209"/>
                  <a:ext cx="1122" cy="403"/>
                  <a:chOff x="2244" y="1209"/>
                  <a:chExt cx="1122" cy="403"/>
                </a:xfrm>
                <a:grpFill/>
              </p:grpSpPr>
              <p:sp>
                <p:nvSpPr>
                  <p:cNvPr id="15375" name="Rectangle 15"/>
                  <p:cNvSpPr>
                    <a:spLocks noChangeArrowheads="1"/>
                  </p:cNvSpPr>
                  <p:nvPr/>
                </p:nvSpPr>
                <p:spPr bwMode="auto">
                  <a:xfrm>
                    <a:off x="2272" y="1209"/>
                    <a:ext cx="1066" cy="403"/>
                  </a:xfrm>
                  <a:prstGeom prst="rect">
                    <a:avLst/>
                  </a:prstGeom>
                  <a:grpFill/>
                  <a:ln w="9525">
                    <a:noFill/>
                    <a:miter lim="800000"/>
                    <a:headEnd/>
                    <a:tailEnd/>
                  </a:ln>
                  <a:effectLst/>
                </p:spPr>
                <p:txBody>
                  <a:bodyPr/>
                  <a:lstStyle/>
                  <a:p>
                    <a:pPr algn="ctr"/>
                    <a:r>
                      <a:rPr lang="es-ES" sz="1800">
                        <a:cs typeface="Times New Roman" pitchFamily="18" charset="0"/>
                      </a:rPr>
                      <a:t>.10</a:t>
                    </a:r>
                  </a:p>
                  <a:p>
                    <a:pPr algn="ctr" eaLnBrk="0" hangingPunct="0"/>
                    <a:endParaRPr lang="es-ES" sz="1800"/>
                  </a:p>
                </p:txBody>
              </p:sp>
              <p:sp>
                <p:nvSpPr>
                  <p:cNvPr id="15441" name="Rectangle 81"/>
                  <p:cNvSpPr>
                    <a:spLocks noChangeArrowheads="1"/>
                  </p:cNvSpPr>
                  <p:nvPr/>
                </p:nvSpPr>
                <p:spPr bwMode="auto">
                  <a:xfrm>
                    <a:off x="2244" y="1209"/>
                    <a:ext cx="1122" cy="403"/>
                  </a:xfrm>
                  <a:prstGeom prst="rect">
                    <a:avLst/>
                  </a:prstGeom>
                  <a:grpFill/>
                  <a:ln w="7">
                    <a:solidFill>
                      <a:srgbClr val="A0A0A0"/>
                    </a:solidFill>
                    <a:miter lim="800000"/>
                    <a:headEnd/>
                    <a:tailEnd/>
                  </a:ln>
                  <a:effectLst/>
                </p:spPr>
                <p:txBody>
                  <a:bodyPr/>
                  <a:lstStyle/>
                  <a:p>
                    <a:endParaRPr lang="es-MX" sz="1800"/>
                  </a:p>
                </p:txBody>
              </p:sp>
            </p:grpSp>
          </p:grpSp>
          <p:grpSp>
            <p:nvGrpSpPr>
              <p:cNvPr id="15448" name="Group 88"/>
              <p:cNvGrpSpPr>
                <a:grpSpLocks/>
              </p:cNvGrpSpPr>
              <p:nvPr/>
            </p:nvGrpSpPr>
            <p:grpSpPr bwMode="auto">
              <a:xfrm>
                <a:off x="0" y="1612"/>
                <a:ext cx="1122" cy="403"/>
                <a:chOff x="0" y="1612"/>
                <a:chExt cx="1122" cy="403"/>
              </a:xfrm>
              <a:grpFill/>
            </p:grpSpPr>
            <p:sp>
              <p:nvSpPr>
                <p:cNvPr id="15447" name="Rectangle 87"/>
                <p:cNvSpPr>
                  <a:spLocks noChangeArrowheads="1"/>
                </p:cNvSpPr>
                <p:nvPr/>
              </p:nvSpPr>
              <p:spPr bwMode="auto">
                <a:xfrm>
                  <a:off x="0" y="1612"/>
                  <a:ext cx="1122" cy="403"/>
                </a:xfrm>
                <a:prstGeom prst="rect">
                  <a:avLst/>
                </a:prstGeom>
                <a:grpFill/>
                <a:ln w="9525">
                  <a:noFill/>
                  <a:miter lim="800000"/>
                  <a:headEnd/>
                  <a:tailEnd/>
                </a:ln>
                <a:effectLst/>
              </p:spPr>
              <p:txBody>
                <a:bodyPr/>
                <a:lstStyle/>
                <a:p>
                  <a:endParaRPr lang="es-MX" sz="1800"/>
                </a:p>
              </p:txBody>
            </p:sp>
            <p:grpSp>
              <p:nvGrpSpPr>
                <p:cNvPr id="15446" name="Group 86"/>
                <p:cNvGrpSpPr>
                  <a:grpSpLocks/>
                </p:cNvGrpSpPr>
                <p:nvPr/>
              </p:nvGrpSpPr>
              <p:grpSpPr bwMode="auto">
                <a:xfrm>
                  <a:off x="0" y="1612"/>
                  <a:ext cx="1122" cy="403"/>
                  <a:chOff x="0" y="1612"/>
                  <a:chExt cx="1122" cy="403"/>
                </a:xfrm>
                <a:grpFill/>
              </p:grpSpPr>
              <p:sp>
                <p:nvSpPr>
                  <p:cNvPr id="15376" name="Rectangle 16"/>
                  <p:cNvSpPr>
                    <a:spLocks noChangeArrowheads="1"/>
                  </p:cNvSpPr>
                  <p:nvPr/>
                </p:nvSpPr>
                <p:spPr bwMode="auto">
                  <a:xfrm>
                    <a:off x="28" y="1612"/>
                    <a:ext cx="1066" cy="403"/>
                  </a:xfrm>
                  <a:prstGeom prst="rect">
                    <a:avLst/>
                  </a:prstGeom>
                  <a:grpFill/>
                  <a:ln w="9525">
                    <a:noFill/>
                    <a:miter lim="800000"/>
                    <a:headEnd/>
                    <a:tailEnd/>
                  </a:ln>
                  <a:effectLst/>
                </p:spPr>
                <p:txBody>
                  <a:bodyPr/>
                  <a:lstStyle/>
                  <a:p>
                    <a:pPr algn="ctr"/>
                    <a:r>
                      <a:rPr lang="es-ES" sz="1800">
                        <a:cs typeface="Times New Roman" pitchFamily="18" charset="0"/>
                      </a:rPr>
                      <a:t>44 – 50</a:t>
                    </a:r>
                  </a:p>
                  <a:p>
                    <a:pPr algn="ctr" eaLnBrk="0" hangingPunct="0"/>
                    <a:endParaRPr lang="es-ES" sz="1800"/>
                  </a:p>
                </p:txBody>
              </p:sp>
              <p:sp>
                <p:nvSpPr>
                  <p:cNvPr id="15445" name="Rectangle 85"/>
                  <p:cNvSpPr>
                    <a:spLocks noChangeArrowheads="1"/>
                  </p:cNvSpPr>
                  <p:nvPr/>
                </p:nvSpPr>
                <p:spPr bwMode="auto">
                  <a:xfrm>
                    <a:off x="0" y="1612"/>
                    <a:ext cx="1122" cy="403"/>
                  </a:xfrm>
                  <a:prstGeom prst="rect">
                    <a:avLst/>
                  </a:prstGeom>
                  <a:grpFill/>
                  <a:ln w="7">
                    <a:solidFill>
                      <a:srgbClr val="A0A0A0"/>
                    </a:solidFill>
                    <a:miter lim="800000"/>
                    <a:headEnd/>
                    <a:tailEnd/>
                  </a:ln>
                  <a:effectLst/>
                </p:spPr>
                <p:txBody>
                  <a:bodyPr/>
                  <a:lstStyle/>
                  <a:p>
                    <a:endParaRPr lang="es-MX" sz="1800"/>
                  </a:p>
                </p:txBody>
              </p:sp>
            </p:grpSp>
          </p:grpSp>
          <p:grpSp>
            <p:nvGrpSpPr>
              <p:cNvPr id="15452" name="Group 92"/>
              <p:cNvGrpSpPr>
                <a:grpSpLocks/>
              </p:cNvGrpSpPr>
              <p:nvPr/>
            </p:nvGrpSpPr>
            <p:grpSpPr bwMode="auto">
              <a:xfrm>
                <a:off x="1122" y="1612"/>
                <a:ext cx="1122" cy="403"/>
                <a:chOff x="1122" y="1612"/>
                <a:chExt cx="1122" cy="403"/>
              </a:xfrm>
              <a:grpFill/>
            </p:grpSpPr>
            <p:sp>
              <p:nvSpPr>
                <p:cNvPr id="15451" name="Rectangle 91"/>
                <p:cNvSpPr>
                  <a:spLocks noChangeArrowheads="1"/>
                </p:cNvSpPr>
                <p:nvPr/>
              </p:nvSpPr>
              <p:spPr bwMode="auto">
                <a:xfrm>
                  <a:off x="1122" y="1612"/>
                  <a:ext cx="1122" cy="403"/>
                </a:xfrm>
                <a:prstGeom prst="rect">
                  <a:avLst/>
                </a:prstGeom>
                <a:grpFill/>
                <a:ln w="9525">
                  <a:noFill/>
                  <a:miter lim="800000"/>
                  <a:headEnd/>
                  <a:tailEnd/>
                </a:ln>
                <a:effectLst/>
              </p:spPr>
              <p:txBody>
                <a:bodyPr/>
                <a:lstStyle/>
                <a:p>
                  <a:endParaRPr lang="es-MX" sz="1800"/>
                </a:p>
              </p:txBody>
            </p:sp>
            <p:grpSp>
              <p:nvGrpSpPr>
                <p:cNvPr id="15450" name="Group 90"/>
                <p:cNvGrpSpPr>
                  <a:grpSpLocks/>
                </p:cNvGrpSpPr>
                <p:nvPr/>
              </p:nvGrpSpPr>
              <p:grpSpPr bwMode="auto">
                <a:xfrm>
                  <a:off x="1122" y="1612"/>
                  <a:ext cx="1122" cy="403"/>
                  <a:chOff x="1122" y="1612"/>
                  <a:chExt cx="1122" cy="403"/>
                </a:xfrm>
                <a:grpFill/>
              </p:grpSpPr>
              <p:sp>
                <p:nvSpPr>
                  <p:cNvPr id="15377" name="Rectangle 17"/>
                  <p:cNvSpPr>
                    <a:spLocks noChangeArrowheads="1"/>
                  </p:cNvSpPr>
                  <p:nvPr/>
                </p:nvSpPr>
                <p:spPr bwMode="auto">
                  <a:xfrm>
                    <a:off x="1150" y="1612"/>
                    <a:ext cx="1066" cy="403"/>
                  </a:xfrm>
                  <a:prstGeom prst="rect">
                    <a:avLst/>
                  </a:prstGeom>
                  <a:grpFill/>
                  <a:ln w="9525">
                    <a:noFill/>
                    <a:miter lim="800000"/>
                    <a:headEnd/>
                    <a:tailEnd/>
                  </a:ln>
                  <a:effectLst/>
                </p:spPr>
                <p:txBody>
                  <a:bodyPr/>
                  <a:lstStyle/>
                  <a:p>
                    <a:pPr algn="ctr"/>
                    <a:r>
                      <a:rPr lang="es-ES" sz="1800" dirty="0">
                        <a:cs typeface="Times New Roman" pitchFamily="18" charset="0"/>
                      </a:rPr>
                      <a:t>16</a:t>
                    </a:r>
                  </a:p>
                  <a:p>
                    <a:pPr algn="ctr" eaLnBrk="0" hangingPunct="0"/>
                    <a:endParaRPr lang="es-ES" sz="1800" dirty="0"/>
                  </a:p>
                </p:txBody>
              </p:sp>
              <p:sp>
                <p:nvSpPr>
                  <p:cNvPr id="15449" name="Rectangle 89"/>
                  <p:cNvSpPr>
                    <a:spLocks noChangeArrowheads="1"/>
                  </p:cNvSpPr>
                  <p:nvPr/>
                </p:nvSpPr>
                <p:spPr bwMode="auto">
                  <a:xfrm>
                    <a:off x="1122" y="1612"/>
                    <a:ext cx="1122" cy="403"/>
                  </a:xfrm>
                  <a:prstGeom prst="rect">
                    <a:avLst/>
                  </a:prstGeom>
                  <a:grpFill/>
                  <a:ln w="7">
                    <a:solidFill>
                      <a:srgbClr val="A0A0A0"/>
                    </a:solidFill>
                    <a:miter lim="800000"/>
                    <a:headEnd/>
                    <a:tailEnd/>
                  </a:ln>
                  <a:effectLst/>
                </p:spPr>
                <p:txBody>
                  <a:bodyPr/>
                  <a:lstStyle/>
                  <a:p>
                    <a:endParaRPr lang="es-MX" sz="1800"/>
                  </a:p>
                </p:txBody>
              </p:sp>
            </p:grpSp>
          </p:grpSp>
          <p:grpSp>
            <p:nvGrpSpPr>
              <p:cNvPr id="15456" name="Group 96"/>
              <p:cNvGrpSpPr>
                <a:grpSpLocks/>
              </p:cNvGrpSpPr>
              <p:nvPr/>
            </p:nvGrpSpPr>
            <p:grpSpPr bwMode="auto">
              <a:xfrm>
                <a:off x="2244" y="1612"/>
                <a:ext cx="1122" cy="403"/>
                <a:chOff x="2244" y="1612"/>
                <a:chExt cx="1122" cy="403"/>
              </a:xfrm>
              <a:grpFill/>
            </p:grpSpPr>
            <p:sp>
              <p:nvSpPr>
                <p:cNvPr id="15455" name="Rectangle 95"/>
                <p:cNvSpPr>
                  <a:spLocks noChangeArrowheads="1"/>
                </p:cNvSpPr>
                <p:nvPr/>
              </p:nvSpPr>
              <p:spPr bwMode="auto">
                <a:xfrm>
                  <a:off x="2244" y="1612"/>
                  <a:ext cx="1122" cy="403"/>
                </a:xfrm>
                <a:prstGeom prst="rect">
                  <a:avLst/>
                </a:prstGeom>
                <a:grpFill/>
                <a:ln w="9525">
                  <a:noFill/>
                  <a:miter lim="800000"/>
                  <a:headEnd/>
                  <a:tailEnd/>
                </a:ln>
                <a:effectLst/>
              </p:spPr>
              <p:txBody>
                <a:bodyPr/>
                <a:lstStyle/>
                <a:p>
                  <a:endParaRPr lang="es-MX" sz="1800"/>
                </a:p>
              </p:txBody>
            </p:sp>
            <p:grpSp>
              <p:nvGrpSpPr>
                <p:cNvPr id="15454" name="Group 94"/>
                <p:cNvGrpSpPr>
                  <a:grpSpLocks/>
                </p:cNvGrpSpPr>
                <p:nvPr/>
              </p:nvGrpSpPr>
              <p:grpSpPr bwMode="auto">
                <a:xfrm>
                  <a:off x="2244" y="1612"/>
                  <a:ext cx="1122" cy="403"/>
                  <a:chOff x="2244" y="1612"/>
                  <a:chExt cx="1122" cy="403"/>
                </a:xfrm>
                <a:grpFill/>
              </p:grpSpPr>
              <p:sp>
                <p:nvSpPr>
                  <p:cNvPr id="15378" name="Rectangle 18"/>
                  <p:cNvSpPr>
                    <a:spLocks noChangeArrowheads="1"/>
                  </p:cNvSpPr>
                  <p:nvPr/>
                </p:nvSpPr>
                <p:spPr bwMode="auto">
                  <a:xfrm>
                    <a:off x="2272" y="1612"/>
                    <a:ext cx="1066" cy="403"/>
                  </a:xfrm>
                  <a:prstGeom prst="rect">
                    <a:avLst/>
                  </a:prstGeom>
                  <a:grpFill/>
                  <a:ln w="9525">
                    <a:noFill/>
                    <a:miter lim="800000"/>
                    <a:headEnd/>
                    <a:tailEnd/>
                  </a:ln>
                  <a:effectLst/>
                </p:spPr>
                <p:txBody>
                  <a:bodyPr/>
                  <a:lstStyle/>
                  <a:p>
                    <a:pPr algn="ctr"/>
                    <a:r>
                      <a:rPr lang="es-ES" sz="1800">
                        <a:cs typeface="Times New Roman" pitchFamily="18" charset="0"/>
                      </a:rPr>
                      <a:t>.13</a:t>
                    </a:r>
                  </a:p>
                  <a:p>
                    <a:pPr algn="ctr" eaLnBrk="0" hangingPunct="0"/>
                    <a:endParaRPr lang="es-ES" sz="1800"/>
                  </a:p>
                </p:txBody>
              </p:sp>
              <p:sp>
                <p:nvSpPr>
                  <p:cNvPr id="15453" name="Rectangle 93"/>
                  <p:cNvSpPr>
                    <a:spLocks noChangeArrowheads="1"/>
                  </p:cNvSpPr>
                  <p:nvPr/>
                </p:nvSpPr>
                <p:spPr bwMode="auto">
                  <a:xfrm>
                    <a:off x="2244" y="1612"/>
                    <a:ext cx="1122" cy="403"/>
                  </a:xfrm>
                  <a:prstGeom prst="rect">
                    <a:avLst/>
                  </a:prstGeom>
                  <a:grpFill/>
                  <a:ln w="7">
                    <a:solidFill>
                      <a:srgbClr val="A0A0A0"/>
                    </a:solidFill>
                    <a:miter lim="800000"/>
                    <a:headEnd/>
                    <a:tailEnd/>
                  </a:ln>
                  <a:effectLst/>
                </p:spPr>
                <p:txBody>
                  <a:bodyPr/>
                  <a:lstStyle/>
                  <a:p>
                    <a:endParaRPr lang="es-MX" sz="1800"/>
                  </a:p>
                </p:txBody>
              </p:sp>
            </p:grpSp>
          </p:grpSp>
          <p:grpSp>
            <p:nvGrpSpPr>
              <p:cNvPr id="15460" name="Group 100"/>
              <p:cNvGrpSpPr>
                <a:grpSpLocks/>
              </p:cNvGrpSpPr>
              <p:nvPr/>
            </p:nvGrpSpPr>
            <p:grpSpPr bwMode="auto">
              <a:xfrm>
                <a:off x="0" y="2015"/>
                <a:ext cx="1122" cy="403"/>
                <a:chOff x="0" y="2015"/>
                <a:chExt cx="1122" cy="403"/>
              </a:xfrm>
              <a:grpFill/>
            </p:grpSpPr>
            <p:sp>
              <p:nvSpPr>
                <p:cNvPr id="15459" name="Rectangle 99"/>
                <p:cNvSpPr>
                  <a:spLocks noChangeArrowheads="1"/>
                </p:cNvSpPr>
                <p:nvPr/>
              </p:nvSpPr>
              <p:spPr bwMode="auto">
                <a:xfrm>
                  <a:off x="0" y="2015"/>
                  <a:ext cx="1122" cy="403"/>
                </a:xfrm>
                <a:prstGeom prst="rect">
                  <a:avLst/>
                </a:prstGeom>
                <a:grpFill/>
                <a:ln w="9525">
                  <a:noFill/>
                  <a:miter lim="800000"/>
                  <a:headEnd/>
                  <a:tailEnd/>
                </a:ln>
                <a:effectLst/>
              </p:spPr>
              <p:txBody>
                <a:bodyPr/>
                <a:lstStyle/>
                <a:p>
                  <a:endParaRPr lang="es-MX" sz="1800"/>
                </a:p>
              </p:txBody>
            </p:sp>
            <p:grpSp>
              <p:nvGrpSpPr>
                <p:cNvPr id="15458" name="Group 98"/>
                <p:cNvGrpSpPr>
                  <a:grpSpLocks/>
                </p:cNvGrpSpPr>
                <p:nvPr/>
              </p:nvGrpSpPr>
              <p:grpSpPr bwMode="auto">
                <a:xfrm>
                  <a:off x="0" y="2015"/>
                  <a:ext cx="1122" cy="403"/>
                  <a:chOff x="0" y="2015"/>
                  <a:chExt cx="1122" cy="403"/>
                </a:xfrm>
                <a:grpFill/>
              </p:grpSpPr>
              <p:sp>
                <p:nvSpPr>
                  <p:cNvPr id="15379" name="Rectangle 19"/>
                  <p:cNvSpPr>
                    <a:spLocks noChangeArrowheads="1"/>
                  </p:cNvSpPr>
                  <p:nvPr/>
                </p:nvSpPr>
                <p:spPr bwMode="auto">
                  <a:xfrm>
                    <a:off x="28" y="2015"/>
                    <a:ext cx="1066" cy="403"/>
                  </a:xfrm>
                  <a:prstGeom prst="rect">
                    <a:avLst/>
                  </a:prstGeom>
                  <a:grpFill/>
                  <a:ln w="9525">
                    <a:noFill/>
                    <a:miter lim="800000"/>
                    <a:headEnd/>
                    <a:tailEnd/>
                  </a:ln>
                  <a:effectLst/>
                </p:spPr>
                <p:txBody>
                  <a:bodyPr/>
                  <a:lstStyle/>
                  <a:p>
                    <a:pPr algn="ctr"/>
                    <a:r>
                      <a:rPr lang="es-ES" sz="1800">
                        <a:cs typeface="Times New Roman" pitchFamily="18" charset="0"/>
                      </a:rPr>
                      <a:t>51 – 57</a:t>
                    </a:r>
                  </a:p>
                  <a:p>
                    <a:pPr algn="ctr" eaLnBrk="0" hangingPunct="0"/>
                    <a:endParaRPr lang="es-ES" sz="1800"/>
                  </a:p>
                </p:txBody>
              </p:sp>
              <p:sp>
                <p:nvSpPr>
                  <p:cNvPr id="15457" name="Rectangle 97"/>
                  <p:cNvSpPr>
                    <a:spLocks noChangeArrowheads="1"/>
                  </p:cNvSpPr>
                  <p:nvPr/>
                </p:nvSpPr>
                <p:spPr bwMode="auto">
                  <a:xfrm>
                    <a:off x="0" y="2015"/>
                    <a:ext cx="1122" cy="403"/>
                  </a:xfrm>
                  <a:prstGeom prst="rect">
                    <a:avLst/>
                  </a:prstGeom>
                  <a:grpFill/>
                  <a:ln w="7">
                    <a:solidFill>
                      <a:srgbClr val="A0A0A0"/>
                    </a:solidFill>
                    <a:miter lim="800000"/>
                    <a:headEnd/>
                    <a:tailEnd/>
                  </a:ln>
                  <a:effectLst/>
                </p:spPr>
                <p:txBody>
                  <a:bodyPr/>
                  <a:lstStyle/>
                  <a:p>
                    <a:endParaRPr lang="es-MX" sz="1800"/>
                  </a:p>
                </p:txBody>
              </p:sp>
            </p:grpSp>
          </p:grpSp>
          <p:grpSp>
            <p:nvGrpSpPr>
              <p:cNvPr id="15464" name="Group 104"/>
              <p:cNvGrpSpPr>
                <a:grpSpLocks/>
              </p:cNvGrpSpPr>
              <p:nvPr/>
            </p:nvGrpSpPr>
            <p:grpSpPr bwMode="auto">
              <a:xfrm>
                <a:off x="1122" y="2015"/>
                <a:ext cx="1122" cy="403"/>
                <a:chOff x="1122" y="2015"/>
                <a:chExt cx="1122" cy="403"/>
              </a:xfrm>
              <a:grpFill/>
            </p:grpSpPr>
            <p:sp>
              <p:nvSpPr>
                <p:cNvPr id="15463" name="Rectangle 103"/>
                <p:cNvSpPr>
                  <a:spLocks noChangeArrowheads="1"/>
                </p:cNvSpPr>
                <p:nvPr/>
              </p:nvSpPr>
              <p:spPr bwMode="auto">
                <a:xfrm>
                  <a:off x="1122" y="2015"/>
                  <a:ext cx="1122" cy="403"/>
                </a:xfrm>
                <a:prstGeom prst="rect">
                  <a:avLst/>
                </a:prstGeom>
                <a:grpFill/>
                <a:ln w="9525">
                  <a:noFill/>
                  <a:miter lim="800000"/>
                  <a:headEnd/>
                  <a:tailEnd/>
                </a:ln>
                <a:effectLst/>
              </p:spPr>
              <p:txBody>
                <a:bodyPr/>
                <a:lstStyle/>
                <a:p>
                  <a:endParaRPr lang="es-MX" sz="1800"/>
                </a:p>
              </p:txBody>
            </p:sp>
            <p:grpSp>
              <p:nvGrpSpPr>
                <p:cNvPr id="15462" name="Group 102"/>
                <p:cNvGrpSpPr>
                  <a:grpSpLocks/>
                </p:cNvGrpSpPr>
                <p:nvPr/>
              </p:nvGrpSpPr>
              <p:grpSpPr bwMode="auto">
                <a:xfrm>
                  <a:off x="1122" y="2015"/>
                  <a:ext cx="1122" cy="403"/>
                  <a:chOff x="1122" y="2015"/>
                  <a:chExt cx="1122" cy="403"/>
                </a:xfrm>
                <a:grpFill/>
              </p:grpSpPr>
              <p:sp>
                <p:nvSpPr>
                  <p:cNvPr id="15380" name="Rectangle 20"/>
                  <p:cNvSpPr>
                    <a:spLocks noChangeArrowheads="1"/>
                  </p:cNvSpPr>
                  <p:nvPr/>
                </p:nvSpPr>
                <p:spPr bwMode="auto">
                  <a:xfrm>
                    <a:off x="1150" y="2015"/>
                    <a:ext cx="1066" cy="403"/>
                  </a:xfrm>
                  <a:prstGeom prst="rect">
                    <a:avLst/>
                  </a:prstGeom>
                  <a:grpFill/>
                  <a:ln w="9525">
                    <a:noFill/>
                    <a:miter lim="800000"/>
                    <a:headEnd/>
                    <a:tailEnd/>
                  </a:ln>
                  <a:effectLst/>
                </p:spPr>
                <p:txBody>
                  <a:bodyPr/>
                  <a:lstStyle/>
                  <a:p>
                    <a:pPr algn="ctr"/>
                    <a:r>
                      <a:rPr lang="es-ES" sz="1800">
                        <a:cs typeface="Times New Roman" pitchFamily="18" charset="0"/>
                      </a:rPr>
                      <a:t>22</a:t>
                    </a:r>
                  </a:p>
                  <a:p>
                    <a:pPr algn="ctr" eaLnBrk="0" hangingPunct="0"/>
                    <a:endParaRPr lang="es-ES" sz="1800"/>
                  </a:p>
                </p:txBody>
              </p:sp>
              <p:sp>
                <p:nvSpPr>
                  <p:cNvPr id="15461" name="Rectangle 101"/>
                  <p:cNvSpPr>
                    <a:spLocks noChangeArrowheads="1"/>
                  </p:cNvSpPr>
                  <p:nvPr/>
                </p:nvSpPr>
                <p:spPr bwMode="auto">
                  <a:xfrm>
                    <a:off x="1122" y="2015"/>
                    <a:ext cx="1122" cy="403"/>
                  </a:xfrm>
                  <a:prstGeom prst="rect">
                    <a:avLst/>
                  </a:prstGeom>
                  <a:grpFill/>
                  <a:ln w="7">
                    <a:solidFill>
                      <a:srgbClr val="A0A0A0"/>
                    </a:solidFill>
                    <a:miter lim="800000"/>
                    <a:headEnd/>
                    <a:tailEnd/>
                  </a:ln>
                  <a:effectLst/>
                </p:spPr>
                <p:txBody>
                  <a:bodyPr/>
                  <a:lstStyle/>
                  <a:p>
                    <a:endParaRPr lang="es-MX" sz="1800"/>
                  </a:p>
                </p:txBody>
              </p:sp>
            </p:grpSp>
          </p:grpSp>
          <p:grpSp>
            <p:nvGrpSpPr>
              <p:cNvPr id="15468" name="Group 108"/>
              <p:cNvGrpSpPr>
                <a:grpSpLocks/>
              </p:cNvGrpSpPr>
              <p:nvPr/>
            </p:nvGrpSpPr>
            <p:grpSpPr bwMode="auto">
              <a:xfrm>
                <a:off x="2244" y="2015"/>
                <a:ext cx="1122" cy="403"/>
                <a:chOff x="2244" y="2015"/>
                <a:chExt cx="1122" cy="403"/>
              </a:xfrm>
              <a:grpFill/>
            </p:grpSpPr>
            <p:sp>
              <p:nvSpPr>
                <p:cNvPr id="15467" name="Rectangle 107"/>
                <p:cNvSpPr>
                  <a:spLocks noChangeArrowheads="1"/>
                </p:cNvSpPr>
                <p:nvPr/>
              </p:nvSpPr>
              <p:spPr bwMode="auto">
                <a:xfrm>
                  <a:off x="2244" y="2015"/>
                  <a:ext cx="1122" cy="403"/>
                </a:xfrm>
                <a:prstGeom prst="rect">
                  <a:avLst/>
                </a:prstGeom>
                <a:grpFill/>
                <a:ln w="9525">
                  <a:noFill/>
                  <a:miter lim="800000"/>
                  <a:headEnd/>
                  <a:tailEnd/>
                </a:ln>
                <a:effectLst/>
              </p:spPr>
              <p:txBody>
                <a:bodyPr/>
                <a:lstStyle/>
                <a:p>
                  <a:endParaRPr lang="es-MX" sz="1800"/>
                </a:p>
              </p:txBody>
            </p:sp>
            <p:grpSp>
              <p:nvGrpSpPr>
                <p:cNvPr id="15466" name="Group 106"/>
                <p:cNvGrpSpPr>
                  <a:grpSpLocks/>
                </p:cNvGrpSpPr>
                <p:nvPr/>
              </p:nvGrpSpPr>
              <p:grpSpPr bwMode="auto">
                <a:xfrm>
                  <a:off x="2244" y="2015"/>
                  <a:ext cx="1122" cy="403"/>
                  <a:chOff x="2244" y="2015"/>
                  <a:chExt cx="1122" cy="403"/>
                </a:xfrm>
                <a:grpFill/>
              </p:grpSpPr>
              <p:sp>
                <p:nvSpPr>
                  <p:cNvPr id="15381" name="Rectangle 21"/>
                  <p:cNvSpPr>
                    <a:spLocks noChangeArrowheads="1"/>
                  </p:cNvSpPr>
                  <p:nvPr/>
                </p:nvSpPr>
                <p:spPr bwMode="auto">
                  <a:xfrm>
                    <a:off x="2272" y="2015"/>
                    <a:ext cx="1066" cy="403"/>
                  </a:xfrm>
                  <a:prstGeom prst="rect">
                    <a:avLst/>
                  </a:prstGeom>
                  <a:grpFill/>
                  <a:ln w="9525">
                    <a:noFill/>
                    <a:miter lim="800000"/>
                    <a:headEnd/>
                    <a:tailEnd/>
                  </a:ln>
                  <a:effectLst/>
                </p:spPr>
                <p:txBody>
                  <a:bodyPr/>
                  <a:lstStyle/>
                  <a:p>
                    <a:pPr algn="ctr"/>
                    <a:r>
                      <a:rPr lang="es-ES" sz="1800">
                        <a:cs typeface="Times New Roman" pitchFamily="18" charset="0"/>
                      </a:rPr>
                      <a:t>.18</a:t>
                    </a:r>
                  </a:p>
                  <a:p>
                    <a:pPr algn="ctr" eaLnBrk="0" hangingPunct="0"/>
                    <a:endParaRPr lang="es-ES" sz="1800"/>
                  </a:p>
                </p:txBody>
              </p:sp>
              <p:sp>
                <p:nvSpPr>
                  <p:cNvPr id="15465" name="Rectangle 105"/>
                  <p:cNvSpPr>
                    <a:spLocks noChangeArrowheads="1"/>
                  </p:cNvSpPr>
                  <p:nvPr/>
                </p:nvSpPr>
                <p:spPr bwMode="auto">
                  <a:xfrm>
                    <a:off x="2244" y="2015"/>
                    <a:ext cx="1122" cy="403"/>
                  </a:xfrm>
                  <a:prstGeom prst="rect">
                    <a:avLst/>
                  </a:prstGeom>
                  <a:grpFill/>
                  <a:ln w="7">
                    <a:solidFill>
                      <a:srgbClr val="A0A0A0"/>
                    </a:solidFill>
                    <a:miter lim="800000"/>
                    <a:headEnd/>
                    <a:tailEnd/>
                  </a:ln>
                  <a:effectLst/>
                </p:spPr>
                <p:txBody>
                  <a:bodyPr/>
                  <a:lstStyle/>
                  <a:p>
                    <a:endParaRPr lang="es-MX" sz="1800"/>
                  </a:p>
                </p:txBody>
              </p:sp>
            </p:grpSp>
          </p:grpSp>
          <p:grpSp>
            <p:nvGrpSpPr>
              <p:cNvPr id="15472" name="Group 112"/>
              <p:cNvGrpSpPr>
                <a:grpSpLocks/>
              </p:cNvGrpSpPr>
              <p:nvPr/>
            </p:nvGrpSpPr>
            <p:grpSpPr bwMode="auto">
              <a:xfrm>
                <a:off x="0" y="2418"/>
                <a:ext cx="1122" cy="403"/>
                <a:chOff x="0" y="2418"/>
                <a:chExt cx="1122" cy="403"/>
              </a:xfrm>
              <a:grpFill/>
            </p:grpSpPr>
            <p:sp>
              <p:nvSpPr>
                <p:cNvPr id="15471" name="Rectangle 111"/>
                <p:cNvSpPr>
                  <a:spLocks noChangeArrowheads="1"/>
                </p:cNvSpPr>
                <p:nvPr/>
              </p:nvSpPr>
              <p:spPr bwMode="auto">
                <a:xfrm>
                  <a:off x="0" y="2418"/>
                  <a:ext cx="1122" cy="403"/>
                </a:xfrm>
                <a:prstGeom prst="rect">
                  <a:avLst/>
                </a:prstGeom>
                <a:grpFill/>
                <a:ln w="9525">
                  <a:noFill/>
                  <a:miter lim="800000"/>
                  <a:headEnd/>
                  <a:tailEnd/>
                </a:ln>
                <a:effectLst/>
              </p:spPr>
              <p:txBody>
                <a:bodyPr/>
                <a:lstStyle/>
                <a:p>
                  <a:endParaRPr lang="es-MX" sz="1800"/>
                </a:p>
              </p:txBody>
            </p:sp>
            <p:grpSp>
              <p:nvGrpSpPr>
                <p:cNvPr id="15470" name="Group 110"/>
                <p:cNvGrpSpPr>
                  <a:grpSpLocks/>
                </p:cNvGrpSpPr>
                <p:nvPr/>
              </p:nvGrpSpPr>
              <p:grpSpPr bwMode="auto">
                <a:xfrm>
                  <a:off x="0" y="2418"/>
                  <a:ext cx="1122" cy="403"/>
                  <a:chOff x="0" y="2418"/>
                  <a:chExt cx="1122" cy="403"/>
                </a:xfrm>
                <a:grpFill/>
              </p:grpSpPr>
              <p:sp>
                <p:nvSpPr>
                  <p:cNvPr id="15382" name="Rectangle 22"/>
                  <p:cNvSpPr>
                    <a:spLocks noChangeArrowheads="1"/>
                  </p:cNvSpPr>
                  <p:nvPr/>
                </p:nvSpPr>
                <p:spPr bwMode="auto">
                  <a:xfrm>
                    <a:off x="28" y="2418"/>
                    <a:ext cx="1066" cy="403"/>
                  </a:xfrm>
                  <a:prstGeom prst="rect">
                    <a:avLst/>
                  </a:prstGeom>
                  <a:grpFill/>
                  <a:ln w="9525">
                    <a:noFill/>
                    <a:miter lim="800000"/>
                    <a:headEnd/>
                    <a:tailEnd/>
                  </a:ln>
                  <a:effectLst/>
                </p:spPr>
                <p:txBody>
                  <a:bodyPr/>
                  <a:lstStyle/>
                  <a:p>
                    <a:pPr algn="ctr"/>
                    <a:r>
                      <a:rPr lang="es-ES" sz="1800">
                        <a:cs typeface="Times New Roman" pitchFamily="18" charset="0"/>
                      </a:rPr>
                      <a:t>58 – 64</a:t>
                    </a:r>
                  </a:p>
                  <a:p>
                    <a:pPr algn="ctr" eaLnBrk="0" hangingPunct="0"/>
                    <a:endParaRPr lang="es-ES" sz="1800"/>
                  </a:p>
                </p:txBody>
              </p:sp>
              <p:sp>
                <p:nvSpPr>
                  <p:cNvPr id="15469" name="Rectangle 109"/>
                  <p:cNvSpPr>
                    <a:spLocks noChangeArrowheads="1"/>
                  </p:cNvSpPr>
                  <p:nvPr/>
                </p:nvSpPr>
                <p:spPr bwMode="auto">
                  <a:xfrm>
                    <a:off x="0" y="2418"/>
                    <a:ext cx="1122" cy="403"/>
                  </a:xfrm>
                  <a:prstGeom prst="rect">
                    <a:avLst/>
                  </a:prstGeom>
                  <a:grpFill/>
                  <a:ln w="7">
                    <a:solidFill>
                      <a:srgbClr val="A0A0A0"/>
                    </a:solidFill>
                    <a:miter lim="800000"/>
                    <a:headEnd/>
                    <a:tailEnd/>
                  </a:ln>
                  <a:effectLst/>
                </p:spPr>
                <p:txBody>
                  <a:bodyPr/>
                  <a:lstStyle/>
                  <a:p>
                    <a:endParaRPr lang="es-MX" sz="1800"/>
                  </a:p>
                </p:txBody>
              </p:sp>
            </p:grpSp>
          </p:grpSp>
          <p:grpSp>
            <p:nvGrpSpPr>
              <p:cNvPr id="15476" name="Group 116"/>
              <p:cNvGrpSpPr>
                <a:grpSpLocks/>
              </p:cNvGrpSpPr>
              <p:nvPr/>
            </p:nvGrpSpPr>
            <p:grpSpPr bwMode="auto">
              <a:xfrm>
                <a:off x="1122" y="2418"/>
                <a:ext cx="1122" cy="403"/>
                <a:chOff x="1122" y="2418"/>
                <a:chExt cx="1122" cy="403"/>
              </a:xfrm>
              <a:grpFill/>
            </p:grpSpPr>
            <p:sp>
              <p:nvSpPr>
                <p:cNvPr id="15475" name="Rectangle 115"/>
                <p:cNvSpPr>
                  <a:spLocks noChangeArrowheads="1"/>
                </p:cNvSpPr>
                <p:nvPr/>
              </p:nvSpPr>
              <p:spPr bwMode="auto">
                <a:xfrm>
                  <a:off x="1122" y="2418"/>
                  <a:ext cx="1122" cy="403"/>
                </a:xfrm>
                <a:prstGeom prst="rect">
                  <a:avLst/>
                </a:prstGeom>
                <a:grpFill/>
                <a:ln w="9525">
                  <a:noFill/>
                  <a:miter lim="800000"/>
                  <a:headEnd/>
                  <a:tailEnd/>
                </a:ln>
                <a:effectLst/>
              </p:spPr>
              <p:txBody>
                <a:bodyPr/>
                <a:lstStyle/>
                <a:p>
                  <a:endParaRPr lang="es-MX" sz="1800"/>
                </a:p>
              </p:txBody>
            </p:sp>
            <p:grpSp>
              <p:nvGrpSpPr>
                <p:cNvPr id="15474" name="Group 114"/>
                <p:cNvGrpSpPr>
                  <a:grpSpLocks/>
                </p:cNvGrpSpPr>
                <p:nvPr/>
              </p:nvGrpSpPr>
              <p:grpSpPr bwMode="auto">
                <a:xfrm>
                  <a:off x="1122" y="2418"/>
                  <a:ext cx="1122" cy="403"/>
                  <a:chOff x="1122" y="2418"/>
                  <a:chExt cx="1122" cy="403"/>
                </a:xfrm>
                <a:grpFill/>
              </p:grpSpPr>
              <p:sp>
                <p:nvSpPr>
                  <p:cNvPr id="15383" name="Rectangle 23"/>
                  <p:cNvSpPr>
                    <a:spLocks noChangeArrowheads="1"/>
                  </p:cNvSpPr>
                  <p:nvPr/>
                </p:nvSpPr>
                <p:spPr bwMode="auto">
                  <a:xfrm>
                    <a:off x="1150" y="2418"/>
                    <a:ext cx="1066" cy="403"/>
                  </a:xfrm>
                  <a:prstGeom prst="rect">
                    <a:avLst/>
                  </a:prstGeom>
                  <a:grpFill/>
                  <a:ln w="9525">
                    <a:noFill/>
                    <a:miter lim="800000"/>
                    <a:headEnd/>
                    <a:tailEnd/>
                  </a:ln>
                  <a:effectLst/>
                </p:spPr>
                <p:txBody>
                  <a:bodyPr/>
                  <a:lstStyle/>
                  <a:p>
                    <a:pPr algn="ctr"/>
                    <a:r>
                      <a:rPr lang="es-ES" sz="1800">
                        <a:cs typeface="Times New Roman" pitchFamily="18" charset="0"/>
                      </a:rPr>
                      <a:t>15</a:t>
                    </a:r>
                  </a:p>
                  <a:p>
                    <a:pPr algn="ctr" eaLnBrk="0" hangingPunct="0"/>
                    <a:endParaRPr lang="es-ES" sz="1800"/>
                  </a:p>
                </p:txBody>
              </p:sp>
              <p:sp>
                <p:nvSpPr>
                  <p:cNvPr id="15473" name="Rectangle 113"/>
                  <p:cNvSpPr>
                    <a:spLocks noChangeArrowheads="1"/>
                  </p:cNvSpPr>
                  <p:nvPr/>
                </p:nvSpPr>
                <p:spPr bwMode="auto">
                  <a:xfrm>
                    <a:off x="1122" y="2418"/>
                    <a:ext cx="1122" cy="403"/>
                  </a:xfrm>
                  <a:prstGeom prst="rect">
                    <a:avLst/>
                  </a:prstGeom>
                  <a:grpFill/>
                  <a:ln w="7">
                    <a:solidFill>
                      <a:srgbClr val="A0A0A0"/>
                    </a:solidFill>
                    <a:miter lim="800000"/>
                    <a:headEnd/>
                    <a:tailEnd/>
                  </a:ln>
                  <a:effectLst/>
                </p:spPr>
                <p:txBody>
                  <a:bodyPr/>
                  <a:lstStyle/>
                  <a:p>
                    <a:endParaRPr lang="es-MX" sz="1800"/>
                  </a:p>
                </p:txBody>
              </p:sp>
            </p:grpSp>
          </p:grpSp>
          <p:grpSp>
            <p:nvGrpSpPr>
              <p:cNvPr id="15480" name="Group 120"/>
              <p:cNvGrpSpPr>
                <a:grpSpLocks/>
              </p:cNvGrpSpPr>
              <p:nvPr/>
            </p:nvGrpSpPr>
            <p:grpSpPr bwMode="auto">
              <a:xfrm>
                <a:off x="2244" y="2418"/>
                <a:ext cx="1122" cy="403"/>
                <a:chOff x="2244" y="2418"/>
                <a:chExt cx="1122" cy="403"/>
              </a:xfrm>
              <a:grpFill/>
            </p:grpSpPr>
            <p:sp>
              <p:nvSpPr>
                <p:cNvPr id="15479" name="Rectangle 119"/>
                <p:cNvSpPr>
                  <a:spLocks noChangeArrowheads="1"/>
                </p:cNvSpPr>
                <p:nvPr/>
              </p:nvSpPr>
              <p:spPr bwMode="auto">
                <a:xfrm>
                  <a:off x="2244" y="2418"/>
                  <a:ext cx="1122" cy="403"/>
                </a:xfrm>
                <a:prstGeom prst="rect">
                  <a:avLst/>
                </a:prstGeom>
                <a:grpFill/>
                <a:ln w="9525">
                  <a:noFill/>
                  <a:miter lim="800000"/>
                  <a:headEnd/>
                  <a:tailEnd/>
                </a:ln>
                <a:effectLst/>
              </p:spPr>
              <p:txBody>
                <a:bodyPr/>
                <a:lstStyle/>
                <a:p>
                  <a:endParaRPr lang="es-MX" sz="1800"/>
                </a:p>
              </p:txBody>
            </p:sp>
            <p:grpSp>
              <p:nvGrpSpPr>
                <p:cNvPr id="15478" name="Group 118"/>
                <p:cNvGrpSpPr>
                  <a:grpSpLocks/>
                </p:cNvGrpSpPr>
                <p:nvPr/>
              </p:nvGrpSpPr>
              <p:grpSpPr bwMode="auto">
                <a:xfrm>
                  <a:off x="2244" y="2418"/>
                  <a:ext cx="1122" cy="403"/>
                  <a:chOff x="2244" y="2418"/>
                  <a:chExt cx="1122" cy="403"/>
                </a:xfrm>
                <a:grpFill/>
              </p:grpSpPr>
              <p:sp>
                <p:nvSpPr>
                  <p:cNvPr id="15384" name="Rectangle 24"/>
                  <p:cNvSpPr>
                    <a:spLocks noChangeArrowheads="1"/>
                  </p:cNvSpPr>
                  <p:nvPr/>
                </p:nvSpPr>
                <p:spPr bwMode="auto">
                  <a:xfrm>
                    <a:off x="2272" y="2418"/>
                    <a:ext cx="1066" cy="403"/>
                  </a:xfrm>
                  <a:prstGeom prst="rect">
                    <a:avLst/>
                  </a:prstGeom>
                  <a:grpFill/>
                  <a:ln w="9525">
                    <a:noFill/>
                    <a:miter lim="800000"/>
                    <a:headEnd/>
                    <a:tailEnd/>
                  </a:ln>
                  <a:effectLst/>
                </p:spPr>
                <p:txBody>
                  <a:bodyPr/>
                  <a:lstStyle/>
                  <a:p>
                    <a:pPr algn="ctr"/>
                    <a:r>
                      <a:rPr lang="es-ES" sz="1800">
                        <a:cs typeface="Times New Roman" pitchFamily="18" charset="0"/>
                      </a:rPr>
                      <a:t>.12</a:t>
                    </a:r>
                  </a:p>
                  <a:p>
                    <a:pPr algn="ctr" eaLnBrk="0" hangingPunct="0"/>
                    <a:endParaRPr lang="es-ES" sz="1800"/>
                  </a:p>
                </p:txBody>
              </p:sp>
              <p:sp>
                <p:nvSpPr>
                  <p:cNvPr id="15477" name="Rectangle 117"/>
                  <p:cNvSpPr>
                    <a:spLocks noChangeArrowheads="1"/>
                  </p:cNvSpPr>
                  <p:nvPr/>
                </p:nvSpPr>
                <p:spPr bwMode="auto">
                  <a:xfrm>
                    <a:off x="2244" y="2418"/>
                    <a:ext cx="1122" cy="403"/>
                  </a:xfrm>
                  <a:prstGeom prst="rect">
                    <a:avLst/>
                  </a:prstGeom>
                  <a:grpFill/>
                  <a:ln w="7">
                    <a:solidFill>
                      <a:srgbClr val="A0A0A0"/>
                    </a:solidFill>
                    <a:miter lim="800000"/>
                    <a:headEnd/>
                    <a:tailEnd/>
                  </a:ln>
                  <a:effectLst/>
                </p:spPr>
                <p:txBody>
                  <a:bodyPr/>
                  <a:lstStyle/>
                  <a:p>
                    <a:endParaRPr lang="es-MX" sz="1800"/>
                  </a:p>
                </p:txBody>
              </p:sp>
            </p:grpSp>
          </p:grpSp>
          <p:grpSp>
            <p:nvGrpSpPr>
              <p:cNvPr id="15484" name="Group 124"/>
              <p:cNvGrpSpPr>
                <a:grpSpLocks/>
              </p:cNvGrpSpPr>
              <p:nvPr/>
            </p:nvGrpSpPr>
            <p:grpSpPr bwMode="auto">
              <a:xfrm>
                <a:off x="0" y="2821"/>
                <a:ext cx="1122" cy="403"/>
                <a:chOff x="0" y="2821"/>
                <a:chExt cx="1122" cy="403"/>
              </a:xfrm>
              <a:grpFill/>
            </p:grpSpPr>
            <p:sp>
              <p:nvSpPr>
                <p:cNvPr id="15483" name="Rectangle 123"/>
                <p:cNvSpPr>
                  <a:spLocks noChangeArrowheads="1"/>
                </p:cNvSpPr>
                <p:nvPr/>
              </p:nvSpPr>
              <p:spPr bwMode="auto">
                <a:xfrm>
                  <a:off x="0" y="2821"/>
                  <a:ext cx="1122" cy="403"/>
                </a:xfrm>
                <a:prstGeom prst="rect">
                  <a:avLst/>
                </a:prstGeom>
                <a:grpFill/>
                <a:ln w="9525">
                  <a:noFill/>
                  <a:miter lim="800000"/>
                  <a:headEnd/>
                  <a:tailEnd/>
                </a:ln>
                <a:effectLst/>
              </p:spPr>
              <p:txBody>
                <a:bodyPr/>
                <a:lstStyle/>
                <a:p>
                  <a:endParaRPr lang="es-MX" sz="1800"/>
                </a:p>
              </p:txBody>
            </p:sp>
            <p:grpSp>
              <p:nvGrpSpPr>
                <p:cNvPr id="15482" name="Group 122"/>
                <p:cNvGrpSpPr>
                  <a:grpSpLocks/>
                </p:cNvGrpSpPr>
                <p:nvPr/>
              </p:nvGrpSpPr>
              <p:grpSpPr bwMode="auto">
                <a:xfrm>
                  <a:off x="0" y="2821"/>
                  <a:ext cx="1122" cy="403"/>
                  <a:chOff x="0" y="2821"/>
                  <a:chExt cx="1122" cy="403"/>
                </a:xfrm>
                <a:grpFill/>
              </p:grpSpPr>
              <p:sp>
                <p:nvSpPr>
                  <p:cNvPr id="15385" name="Rectangle 25"/>
                  <p:cNvSpPr>
                    <a:spLocks noChangeArrowheads="1"/>
                  </p:cNvSpPr>
                  <p:nvPr/>
                </p:nvSpPr>
                <p:spPr bwMode="auto">
                  <a:xfrm>
                    <a:off x="28" y="2821"/>
                    <a:ext cx="1066" cy="403"/>
                  </a:xfrm>
                  <a:prstGeom prst="rect">
                    <a:avLst/>
                  </a:prstGeom>
                  <a:grpFill/>
                  <a:ln w="9525">
                    <a:noFill/>
                    <a:miter lim="800000"/>
                    <a:headEnd/>
                    <a:tailEnd/>
                  </a:ln>
                  <a:effectLst/>
                </p:spPr>
                <p:txBody>
                  <a:bodyPr/>
                  <a:lstStyle/>
                  <a:p>
                    <a:pPr algn="ctr"/>
                    <a:r>
                      <a:rPr lang="es-ES" sz="1800">
                        <a:cs typeface="Times New Roman" pitchFamily="18" charset="0"/>
                      </a:rPr>
                      <a:t>65 – 71</a:t>
                    </a:r>
                  </a:p>
                  <a:p>
                    <a:pPr algn="ctr" eaLnBrk="0" hangingPunct="0"/>
                    <a:endParaRPr lang="es-ES" sz="1800"/>
                  </a:p>
                </p:txBody>
              </p:sp>
              <p:sp>
                <p:nvSpPr>
                  <p:cNvPr id="15481" name="Rectangle 121"/>
                  <p:cNvSpPr>
                    <a:spLocks noChangeArrowheads="1"/>
                  </p:cNvSpPr>
                  <p:nvPr/>
                </p:nvSpPr>
                <p:spPr bwMode="auto">
                  <a:xfrm>
                    <a:off x="0" y="2821"/>
                    <a:ext cx="1122" cy="403"/>
                  </a:xfrm>
                  <a:prstGeom prst="rect">
                    <a:avLst/>
                  </a:prstGeom>
                  <a:grpFill/>
                  <a:ln w="7">
                    <a:solidFill>
                      <a:srgbClr val="A0A0A0"/>
                    </a:solidFill>
                    <a:miter lim="800000"/>
                    <a:headEnd/>
                    <a:tailEnd/>
                  </a:ln>
                  <a:effectLst/>
                </p:spPr>
                <p:txBody>
                  <a:bodyPr/>
                  <a:lstStyle/>
                  <a:p>
                    <a:endParaRPr lang="es-MX" sz="1800"/>
                  </a:p>
                </p:txBody>
              </p:sp>
            </p:grpSp>
          </p:grpSp>
          <p:grpSp>
            <p:nvGrpSpPr>
              <p:cNvPr id="15488" name="Group 128"/>
              <p:cNvGrpSpPr>
                <a:grpSpLocks/>
              </p:cNvGrpSpPr>
              <p:nvPr/>
            </p:nvGrpSpPr>
            <p:grpSpPr bwMode="auto">
              <a:xfrm>
                <a:off x="1122" y="2821"/>
                <a:ext cx="1122" cy="403"/>
                <a:chOff x="1122" y="2821"/>
                <a:chExt cx="1122" cy="403"/>
              </a:xfrm>
              <a:grpFill/>
            </p:grpSpPr>
            <p:sp>
              <p:nvSpPr>
                <p:cNvPr id="15487" name="Rectangle 127"/>
                <p:cNvSpPr>
                  <a:spLocks noChangeArrowheads="1"/>
                </p:cNvSpPr>
                <p:nvPr/>
              </p:nvSpPr>
              <p:spPr bwMode="auto">
                <a:xfrm>
                  <a:off x="1122" y="2821"/>
                  <a:ext cx="1122" cy="403"/>
                </a:xfrm>
                <a:prstGeom prst="rect">
                  <a:avLst/>
                </a:prstGeom>
                <a:grpFill/>
                <a:ln w="9525">
                  <a:noFill/>
                  <a:miter lim="800000"/>
                  <a:headEnd/>
                  <a:tailEnd/>
                </a:ln>
                <a:effectLst/>
              </p:spPr>
              <p:txBody>
                <a:bodyPr/>
                <a:lstStyle/>
                <a:p>
                  <a:endParaRPr lang="es-MX" sz="1800"/>
                </a:p>
              </p:txBody>
            </p:sp>
            <p:grpSp>
              <p:nvGrpSpPr>
                <p:cNvPr id="15486" name="Group 126"/>
                <p:cNvGrpSpPr>
                  <a:grpSpLocks/>
                </p:cNvGrpSpPr>
                <p:nvPr/>
              </p:nvGrpSpPr>
              <p:grpSpPr bwMode="auto">
                <a:xfrm>
                  <a:off x="1122" y="2821"/>
                  <a:ext cx="1122" cy="403"/>
                  <a:chOff x="1122" y="2821"/>
                  <a:chExt cx="1122" cy="403"/>
                </a:xfrm>
                <a:grpFill/>
              </p:grpSpPr>
              <p:sp>
                <p:nvSpPr>
                  <p:cNvPr id="15386" name="Rectangle 26"/>
                  <p:cNvSpPr>
                    <a:spLocks noChangeArrowheads="1"/>
                  </p:cNvSpPr>
                  <p:nvPr/>
                </p:nvSpPr>
                <p:spPr bwMode="auto">
                  <a:xfrm>
                    <a:off x="1150" y="2821"/>
                    <a:ext cx="1066" cy="403"/>
                  </a:xfrm>
                  <a:prstGeom prst="rect">
                    <a:avLst/>
                  </a:prstGeom>
                  <a:grpFill/>
                  <a:ln w="9525">
                    <a:noFill/>
                    <a:miter lim="800000"/>
                    <a:headEnd/>
                    <a:tailEnd/>
                  </a:ln>
                  <a:effectLst/>
                </p:spPr>
                <p:txBody>
                  <a:bodyPr/>
                  <a:lstStyle/>
                  <a:p>
                    <a:pPr algn="ctr"/>
                    <a:r>
                      <a:rPr lang="es-ES" sz="1800">
                        <a:cs typeface="Times New Roman" pitchFamily="18" charset="0"/>
                      </a:rPr>
                      <a:t>15</a:t>
                    </a:r>
                  </a:p>
                  <a:p>
                    <a:pPr algn="ctr" eaLnBrk="0" hangingPunct="0"/>
                    <a:endParaRPr lang="es-ES" sz="1800"/>
                  </a:p>
                </p:txBody>
              </p:sp>
              <p:sp>
                <p:nvSpPr>
                  <p:cNvPr id="15485" name="Rectangle 125"/>
                  <p:cNvSpPr>
                    <a:spLocks noChangeArrowheads="1"/>
                  </p:cNvSpPr>
                  <p:nvPr/>
                </p:nvSpPr>
                <p:spPr bwMode="auto">
                  <a:xfrm>
                    <a:off x="1122" y="2821"/>
                    <a:ext cx="1122" cy="403"/>
                  </a:xfrm>
                  <a:prstGeom prst="rect">
                    <a:avLst/>
                  </a:prstGeom>
                  <a:grpFill/>
                  <a:ln w="7">
                    <a:solidFill>
                      <a:srgbClr val="A0A0A0"/>
                    </a:solidFill>
                    <a:miter lim="800000"/>
                    <a:headEnd/>
                    <a:tailEnd/>
                  </a:ln>
                  <a:effectLst/>
                </p:spPr>
                <p:txBody>
                  <a:bodyPr/>
                  <a:lstStyle/>
                  <a:p>
                    <a:endParaRPr lang="es-MX" sz="1800"/>
                  </a:p>
                </p:txBody>
              </p:sp>
            </p:grpSp>
          </p:grpSp>
          <p:grpSp>
            <p:nvGrpSpPr>
              <p:cNvPr id="15492" name="Group 132"/>
              <p:cNvGrpSpPr>
                <a:grpSpLocks/>
              </p:cNvGrpSpPr>
              <p:nvPr/>
            </p:nvGrpSpPr>
            <p:grpSpPr bwMode="auto">
              <a:xfrm>
                <a:off x="2244" y="2821"/>
                <a:ext cx="1122" cy="403"/>
                <a:chOff x="2244" y="2821"/>
                <a:chExt cx="1122" cy="403"/>
              </a:xfrm>
              <a:grpFill/>
            </p:grpSpPr>
            <p:sp>
              <p:nvSpPr>
                <p:cNvPr id="15491" name="Rectangle 131"/>
                <p:cNvSpPr>
                  <a:spLocks noChangeArrowheads="1"/>
                </p:cNvSpPr>
                <p:nvPr/>
              </p:nvSpPr>
              <p:spPr bwMode="auto">
                <a:xfrm>
                  <a:off x="2244" y="2821"/>
                  <a:ext cx="1122" cy="403"/>
                </a:xfrm>
                <a:prstGeom prst="rect">
                  <a:avLst/>
                </a:prstGeom>
                <a:grpFill/>
                <a:ln w="9525">
                  <a:noFill/>
                  <a:miter lim="800000"/>
                  <a:headEnd/>
                  <a:tailEnd/>
                </a:ln>
                <a:effectLst/>
              </p:spPr>
              <p:txBody>
                <a:bodyPr/>
                <a:lstStyle/>
                <a:p>
                  <a:endParaRPr lang="es-MX" sz="1800"/>
                </a:p>
              </p:txBody>
            </p:sp>
            <p:grpSp>
              <p:nvGrpSpPr>
                <p:cNvPr id="15490" name="Group 130"/>
                <p:cNvGrpSpPr>
                  <a:grpSpLocks/>
                </p:cNvGrpSpPr>
                <p:nvPr/>
              </p:nvGrpSpPr>
              <p:grpSpPr bwMode="auto">
                <a:xfrm>
                  <a:off x="2244" y="2821"/>
                  <a:ext cx="1122" cy="403"/>
                  <a:chOff x="2244" y="2821"/>
                  <a:chExt cx="1122" cy="403"/>
                </a:xfrm>
                <a:grpFill/>
              </p:grpSpPr>
              <p:sp>
                <p:nvSpPr>
                  <p:cNvPr id="15387" name="Rectangle 27"/>
                  <p:cNvSpPr>
                    <a:spLocks noChangeArrowheads="1"/>
                  </p:cNvSpPr>
                  <p:nvPr/>
                </p:nvSpPr>
                <p:spPr bwMode="auto">
                  <a:xfrm>
                    <a:off x="2272" y="2821"/>
                    <a:ext cx="1066" cy="403"/>
                  </a:xfrm>
                  <a:prstGeom prst="rect">
                    <a:avLst/>
                  </a:prstGeom>
                  <a:grpFill/>
                  <a:ln w="9525">
                    <a:noFill/>
                    <a:miter lim="800000"/>
                    <a:headEnd/>
                    <a:tailEnd/>
                  </a:ln>
                  <a:effectLst/>
                </p:spPr>
                <p:txBody>
                  <a:bodyPr/>
                  <a:lstStyle/>
                  <a:p>
                    <a:pPr algn="ctr"/>
                    <a:r>
                      <a:rPr lang="es-ES" sz="1800">
                        <a:cs typeface="Times New Roman" pitchFamily="18" charset="0"/>
                      </a:rPr>
                      <a:t>.12</a:t>
                    </a:r>
                  </a:p>
                  <a:p>
                    <a:pPr algn="ctr" eaLnBrk="0" hangingPunct="0"/>
                    <a:endParaRPr lang="es-ES" sz="1800"/>
                  </a:p>
                </p:txBody>
              </p:sp>
              <p:sp>
                <p:nvSpPr>
                  <p:cNvPr id="15489" name="Rectangle 129"/>
                  <p:cNvSpPr>
                    <a:spLocks noChangeArrowheads="1"/>
                  </p:cNvSpPr>
                  <p:nvPr/>
                </p:nvSpPr>
                <p:spPr bwMode="auto">
                  <a:xfrm>
                    <a:off x="2244" y="2821"/>
                    <a:ext cx="1122" cy="403"/>
                  </a:xfrm>
                  <a:prstGeom prst="rect">
                    <a:avLst/>
                  </a:prstGeom>
                  <a:grpFill/>
                  <a:ln w="7">
                    <a:solidFill>
                      <a:srgbClr val="A0A0A0"/>
                    </a:solidFill>
                    <a:miter lim="800000"/>
                    <a:headEnd/>
                    <a:tailEnd/>
                  </a:ln>
                  <a:effectLst/>
                </p:spPr>
                <p:txBody>
                  <a:bodyPr/>
                  <a:lstStyle/>
                  <a:p>
                    <a:endParaRPr lang="es-MX" sz="1800"/>
                  </a:p>
                </p:txBody>
              </p:sp>
            </p:grpSp>
          </p:grpSp>
          <p:grpSp>
            <p:nvGrpSpPr>
              <p:cNvPr id="15496" name="Group 136"/>
              <p:cNvGrpSpPr>
                <a:grpSpLocks/>
              </p:cNvGrpSpPr>
              <p:nvPr/>
            </p:nvGrpSpPr>
            <p:grpSpPr bwMode="auto">
              <a:xfrm>
                <a:off x="0" y="3224"/>
                <a:ext cx="1122" cy="403"/>
                <a:chOff x="0" y="3224"/>
                <a:chExt cx="1122" cy="403"/>
              </a:xfrm>
              <a:grpFill/>
            </p:grpSpPr>
            <p:sp>
              <p:nvSpPr>
                <p:cNvPr id="15495" name="Rectangle 135"/>
                <p:cNvSpPr>
                  <a:spLocks noChangeArrowheads="1"/>
                </p:cNvSpPr>
                <p:nvPr/>
              </p:nvSpPr>
              <p:spPr bwMode="auto">
                <a:xfrm>
                  <a:off x="0" y="3224"/>
                  <a:ext cx="1122" cy="403"/>
                </a:xfrm>
                <a:prstGeom prst="rect">
                  <a:avLst/>
                </a:prstGeom>
                <a:grpFill/>
                <a:ln w="9525">
                  <a:noFill/>
                  <a:miter lim="800000"/>
                  <a:headEnd/>
                  <a:tailEnd/>
                </a:ln>
                <a:effectLst/>
              </p:spPr>
              <p:txBody>
                <a:bodyPr/>
                <a:lstStyle/>
                <a:p>
                  <a:endParaRPr lang="es-MX" sz="1800"/>
                </a:p>
              </p:txBody>
            </p:sp>
            <p:grpSp>
              <p:nvGrpSpPr>
                <p:cNvPr id="15494" name="Group 134"/>
                <p:cNvGrpSpPr>
                  <a:grpSpLocks/>
                </p:cNvGrpSpPr>
                <p:nvPr/>
              </p:nvGrpSpPr>
              <p:grpSpPr bwMode="auto">
                <a:xfrm>
                  <a:off x="0" y="3224"/>
                  <a:ext cx="1122" cy="403"/>
                  <a:chOff x="0" y="3224"/>
                  <a:chExt cx="1122" cy="403"/>
                </a:xfrm>
                <a:grpFill/>
              </p:grpSpPr>
              <p:sp>
                <p:nvSpPr>
                  <p:cNvPr id="15388" name="Rectangle 28"/>
                  <p:cNvSpPr>
                    <a:spLocks noChangeArrowheads="1"/>
                  </p:cNvSpPr>
                  <p:nvPr/>
                </p:nvSpPr>
                <p:spPr bwMode="auto">
                  <a:xfrm>
                    <a:off x="28" y="3224"/>
                    <a:ext cx="1066" cy="403"/>
                  </a:xfrm>
                  <a:prstGeom prst="rect">
                    <a:avLst/>
                  </a:prstGeom>
                  <a:grpFill/>
                  <a:ln w="9525">
                    <a:noFill/>
                    <a:miter lim="800000"/>
                    <a:headEnd/>
                    <a:tailEnd/>
                  </a:ln>
                  <a:effectLst/>
                </p:spPr>
                <p:txBody>
                  <a:bodyPr/>
                  <a:lstStyle/>
                  <a:p>
                    <a:pPr algn="ctr"/>
                    <a:r>
                      <a:rPr lang="es-ES" sz="1800">
                        <a:cs typeface="Times New Roman" pitchFamily="18" charset="0"/>
                      </a:rPr>
                      <a:t>72 – 78</a:t>
                    </a:r>
                  </a:p>
                  <a:p>
                    <a:pPr algn="ctr" eaLnBrk="0" hangingPunct="0"/>
                    <a:endParaRPr lang="es-ES" sz="1800"/>
                  </a:p>
                </p:txBody>
              </p:sp>
              <p:sp>
                <p:nvSpPr>
                  <p:cNvPr id="15493" name="Rectangle 133"/>
                  <p:cNvSpPr>
                    <a:spLocks noChangeArrowheads="1"/>
                  </p:cNvSpPr>
                  <p:nvPr/>
                </p:nvSpPr>
                <p:spPr bwMode="auto">
                  <a:xfrm>
                    <a:off x="0" y="3224"/>
                    <a:ext cx="1122" cy="403"/>
                  </a:xfrm>
                  <a:prstGeom prst="rect">
                    <a:avLst/>
                  </a:prstGeom>
                  <a:grpFill/>
                  <a:ln w="7">
                    <a:solidFill>
                      <a:srgbClr val="A0A0A0"/>
                    </a:solidFill>
                    <a:miter lim="800000"/>
                    <a:headEnd/>
                    <a:tailEnd/>
                  </a:ln>
                  <a:effectLst/>
                </p:spPr>
                <p:txBody>
                  <a:bodyPr/>
                  <a:lstStyle/>
                  <a:p>
                    <a:endParaRPr lang="es-MX" sz="1800"/>
                  </a:p>
                </p:txBody>
              </p:sp>
            </p:grpSp>
          </p:grpSp>
          <p:grpSp>
            <p:nvGrpSpPr>
              <p:cNvPr id="15500" name="Group 140"/>
              <p:cNvGrpSpPr>
                <a:grpSpLocks/>
              </p:cNvGrpSpPr>
              <p:nvPr/>
            </p:nvGrpSpPr>
            <p:grpSpPr bwMode="auto">
              <a:xfrm>
                <a:off x="1122" y="3224"/>
                <a:ext cx="1122" cy="403"/>
                <a:chOff x="1122" y="3224"/>
                <a:chExt cx="1122" cy="403"/>
              </a:xfrm>
              <a:grpFill/>
            </p:grpSpPr>
            <p:sp>
              <p:nvSpPr>
                <p:cNvPr id="15499" name="Rectangle 139"/>
                <p:cNvSpPr>
                  <a:spLocks noChangeArrowheads="1"/>
                </p:cNvSpPr>
                <p:nvPr/>
              </p:nvSpPr>
              <p:spPr bwMode="auto">
                <a:xfrm>
                  <a:off x="1122" y="3224"/>
                  <a:ext cx="1122" cy="403"/>
                </a:xfrm>
                <a:prstGeom prst="rect">
                  <a:avLst/>
                </a:prstGeom>
                <a:grpFill/>
                <a:ln w="9525">
                  <a:noFill/>
                  <a:miter lim="800000"/>
                  <a:headEnd/>
                  <a:tailEnd/>
                </a:ln>
                <a:effectLst/>
              </p:spPr>
              <p:txBody>
                <a:bodyPr/>
                <a:lstStyle/>
                <a:p>
                  <a:endParaRPr lang="es-MX" sz="1800"/>
                </a:p>
              </p:txBody>
            </p:sp>
            <p:grpSp>
              <p:nvGrpSpPr>
                <p:cNvPr id="15498" name="Group 138"/>
                <p:cNvGrpSpPr>
                  <a:grpSpLocks/>
                </p:cNvGrpSpPr>
                <p:nvPr/>
              </p:nvGrpSpPr>
              <p:grpSpPr bwMode="auto">
                <a:xfrm>
                  <a:off x="1122" y="3224"/>
                  <a:ext cx="1122" cy="403"/>
                  <a:chOff x="1122" y="3224"/>
                  <a:chExt cx="1122" cy="403"/>
                </a:xfrm>
                <a:grpFill/>
              </p:grpSpPr>
              <p:sp>
                <p:nvSpPr>
                  <p:cNvPr id="15389" name="Rectangle 29"/>
                  <p:cNvSpPr>
                    <a:spLocks noChangeArrowheads="1"/>
                  </p:cNvSpPr>
                  <p:nvPr/>
                </p:nvSpPr>
                <p:spPr bwMode="auto">
                  <a:xfrm>
                    <a:off x="1150" y="3224"/>
                    <a:ext cx="1066" cy="403"/>
                  </a:xfrm>
                  <a:prstGeom prst="rect">
                    <a:avLst/>
                  </a:prstGeom>
                  <a:grpFill/>
                  <a:ln w="9525">
                    <a:noFill/>
                    <a:miter lim="800000"/>
                    <a:headEnd/>
                    <a:tailEnd/>
                  </a:ln>
                  <a:effectLst/>
                </p:spPr>
                <p:txBody>
                  <a:bodyPr/>
                  <a:lstStyle/>
                  <a:p>
                    <a:pPr algn="ctr"/>
                    <a:r>
                      <a:rPr lang="es-ES" sz="1800">
                        <a:cs typeface="Times New Roman" pitchFamily="18" charset="0"/>
                      </a:rPr>
                      <a:t>10</a:t>
                    </a:r>
                  </a:p>
                  <a:p>
                    <a:pPr algn="ctr" eaLnBrk="0" hangingPunct="0"/>
                    <a:endParaRPr lang="es-ES" sz="1800"/>
                  </a:p>
                </p:txBody>
              </p:sp>
              <p:sp>
                <p:nvSpPr>
                  <p:cNvPr id="15497" name="Rectangle 137"/>
                  <p:cNvSpPr>
                    <a:spLocks noChangeArrowheads="1"/>
                  </p:cNvSpPr>
                  <p:nvPr/>
                </p:nvSpPr>
                <p:spPr bwMode="auto">
                  <a:xfrm>
                    <a:off x="1122" y="3224"/>
                    <a:ext cx="1122" cy="403"/>
                  </a:xfrm>
                  <a:prstGeom prst="rect">
                    <a:avLst/>
                  </a:prstGeom>
                  <a:grpFill/>
                  <a:ln w="7">
                    <a:solidFill>
                      <a:srgbClr val="A0A0A0"/>
                    </a:solidFill>
                    <a:miter lim="800000"/>
                    <a:headEnd/>
                    <a:tailEnd/>
                  </a:ln>
                  <a:effectLst/>
                </p:spPr>
                <p:txBody>
                  <a:bodyPr/>
                  <a:lstStyle/>
                  <a:p>
                    <a:endParaRPr lang="es-MX" sz="1800"/>
                  </a:p>
                </p:txBody>
              </p:sp>
            </p:grpSp>
          </p:grpSp>
          <p:grpSp>
            <p:nvGrpSpPr>
              <p:cNvPr id="15504" name="Group 144"/>
              <p:cNvGrpSpPr>
                <a:grpSpLocks/>
              </p:cNvGrpSpPr>
              <p:nvPr/>
            </p:nvGrpSpPr>
            <p:grpSpPr bwMode="auto">
              <a:xfrm>
                <a:off x="2244" y="3224"/>
                <a:ext cx="1122" cy="403"/>
                <a:chOff x="2244" y="3224"/>
                <a:chExt cx="1122" cy="403"/>
              </a:xfrm>
              <a:grpFill/>
            </p:grpSpPr>
            <p:sp>
              <p:nvSpPr>
                <p:cNvPr id="15503" name="Rectangle 143"/>
                <p:cNvSpPr>
                  <a:spLocks noChangeArrowheads="1"/>
                </p:cNvSpPr>
                <p:nvPr/>
              </p:nvSpPr>
              <p:spPr bwMode="auto">
                <a:xfrm>
                  <a:off x="2244" y="3224"/>
                  <a:ext cx="1122" cy="403"/>
                </a:xfrm>
                <a:prstGeom prst="rect">
                  <a:avLst/>
                </a:prstGeom>
                <a:grpFill/>
                <a:ln w="9525">
                  <a:noFill/>
                  <a:miter lim="800000"/>
                  <a:headEnd/>
                  <a:tailEnd/>
                </a:ln>
                <a:effectLst/>
              </p:spPr>
              <p:txBody>
                <a:bodyPr/>
                <a:lstStyle/>
                <a:p>
                  <a:endParaRPr lang="es-MX" sz="1800"/>
                </a:p>
              </p:txBody>
            </p:sp>
            <p:grpSp>
              <p:nvGrpSpPr>
                <p:cNvPr id="15502" name="Group 142"/>
                <p:cNvGrpSpPr>
                  <a:grpSpLocks/>
                </p:cNvGrpSpPr>
                <p:nvPr/>
              </p:nvGrpSpPr>
              <p:grpSpPr bwMode="auto">
                <a:xfrm>
                  <a:off x="2244" y="3224"/>
                  <a:ext cx="1122" cy="403"/>
                  <a:chOff x="2244" y="3224"/>
                  <a:chExt cx="1122" cy="403"/>
                </a:xfrm>
                <a:grpFill/>
              </p:grpSpPr>
              <p:sp>
                <p:nvSpPr>
                  <p:cNvPr id="15390" name="Rectangle 30"/>
                  <p:cNvSpPr>
                    <a:spLocks noChangeArrowheads="1"/>
                  </p:cNvSpPr>
                  <p:nvPr/>
                </p:nvSpPr>
                <p:spPr bwMode="auto">
                  <a:xfrm>
                    <a:off x="2272" y="3224"/>
                    <a:ext cx="1066" cy="403"/>
                  </a:xfrm>
                  <a:prstGeom prst="rect">
                    <a:avLst/>
                  </a:prstGeom>
                  <a:grpFill/>
                  <a:ln w="9525">
                    <a:noFill/>
                    <a:miter lim="800000"/>
                    <a:headEnd/>
                    <a:tailEnd/>
                  </a:ln>
                  <a:effectLst/>
                </p:spPr>
                <p:txBody>
                  <a:bodyPr/>
                  <a:lstStyle/>
                  <a:p>
                    <a:pPr algn="ctr"/>
                    <a:r>
                      <a:rPr lang="es-ES" sz="1800">
                        <a:cs typeface="Times New Roman" pitchFamily="18" charset="0"/>
                      </a:rPr>
                      <a:t>.08</a:t>
                    </a:r>
                  </a:p>
                  <a:p>
                    <a:pPr algn="ctr" eaLnBrk="0" hangingPunct="0"/>
                    <a:endParaRPr lang="es-ES" sz="1800"/>
                  </a:p>
                </p:txBody>
              </p:sp>
              <p:sp>
                <p:nvSpPr>
                  <p:cNvPr id="15501" name="Rectangle 141"/>
                  <p:cNvSpPr>
                    <a:spLocks noChangeArrowheads="1"/>
                  </p:cNvSpPr>
                  <p:nvPr/>
                </p:nvSpPr>
                <p:spPr bwMode="auto">
                  <a:xfrm>
                    <a:off x="2244" y="3224"/>
                    <a:ext cx="1122" cy="403"/>
                  </a:xfrm>
                  <a:prstGeom prst="rect">
                    <a:avLst/>
                  </a:prstGeom>
                  <a:grpFill/>
                  <a:ln w="7">
                    <a:solidFill>
                      <a:srgbClr val="A0A0A0"/>
                    </a:solidFill>
                    <a:miter lim="800000"/>
                    <a:headEnd/>
                    <a:tailEnd/>
                  </a:ln>
                  <a:effectLst/>
                </p:spPr>
                <p:txBody>
                  <a:bodyPr/>
                  <a:lstStyle/>
                  <a:p>
                    <a:endParaRPr lang="es-MX" sz="1800"/>
                  </a:p>
                </p:txBody>
              </p:sp>
            </p:grpSp>
          </p:grpSp>
          <p:grpSp>
            <p:nvGrpSpPr>
              <p:cNvPr id="15508" name="Group 148"/>
              <p:cNvGrpSpPr>
                <a:grpSpLocks/>
              </p:cNvGrpSpPr>
              <p:nvPr/>
            </p:nvGrpSpPr>
            <p:grpSpPr bwMode="auto">
              <a:xfrm>
                <a:off x="0" y="3627"/>
                <a:ext cx="1122" cy="403"/>
                <a:chOff x="0" y="3627"/>
                <a:chExt cx="1122" cy="403"/>
              </a:xfrm>
              <a:grpFill/>
            </p:grpSpPr>
            <p:sp>
              <p:nvSpPr>
                <p:cNvPr id="15507" name="Rectangle 147"/>
                <p:cNvSpPr>
                  <a:spLocks noChangeArrowheads="1"/>
                </p:cNvSpPr>
                <p:nvPr/>
              </p:nvSpPr>
              <p:spPr bwMode="auto">
                <a:xfrm>
                  <a:off x="0" y="3627"/>
                  <a:ext cx="1122" cy="403"/>
                </a:xfrm>
                <a:prstGeom prst="rect">
                  <a:avLst/>
                </a:prstGeom>
                <a:grpFill/>
                <a:ln w="9525">
                  <a:noFill/>
                  <a:miter lim="800000"/>
                  <a:headEnd/>
                  <a:tailEnd/>
                </a:ln>
                <a:effectLst/>
              </p:spPr>
              <p:txBody>
                <a:bodyPr/>
                <a:lstStyle/>
                <a:p>
                  <a:endParaRPr lang="es-MX" sz="1800"/>
                </a:p>
              </p:txBody>
            </p:sp>
            <p:grpSp>
              <p:nvGrpSpPr>
                <p:cNvPr id="15506" name="Group 146"/>
                <p:cNvGrpSpPr>
                  <a:grpSpLocks/>
                </p:cNvGrpSpPr>
                <p:nvPr/>
              </p:nvGrpSpPr>
              <p:grpSpPr bwMode="auto">
                <a:xfrm>
                  <a:off x="0" y="3627"/>
                  <a:ext cx="1122" cy="403"/>
                  <a:chOff x="0" y="3627"/>
                  <a:chExt cx="1122" cy="403"/>
                </a:xfrm>
                <a:grpFill/>
              </p:grpSpPr>
              <p:sp>
                <p:nvSpPr>
                  <p:cNvPr id="15391" name="Rectangle 31"/>
                  <p:cNvSpPr>
                    <a:spLocks noChangeArrowheads="1"/>
                  </p:cNvSpPr>
                  <p:nvPr/>
                </p:nvSpPr>
                <p:spPr bwMode="auto">
                  <a:xfrm>
                    <a:off x="28" y="3627"/>
                    <a:ext cx="1066" cy="403"/>
                  </a:xfrm>
                  <a:prstGeom prst="rect">
                    <a:avLst/>
                  </a:prstGeom>
                  <a:grpFill/>
                  <a:ln w="9525">
                    <a:noFill/>
                    <a:miter lim="800000"/>
                    <a:headEnd/>
                    <a:tailEnd/>
                  </a:ln>
                  <a:effectLst/>
                </p:spPr>
                <p:txBody>
                  <a:bodyPr/>
                  <a:lstStyle/>
                  <a:p>
                    <a:pPr algn="ctr"/>
                    <a:r>
                      <a:rPr lang="es-ES" sz="1800">
                        <a:cs typeface="Times New Roman" pitchFamily="18" charset="0"/>
                      </a:rPr>
                      <a:t>79 – 85</a:t>
                    </a:r>
                  </a:p>
                  <a:p>
                    <a:pPr algn="ctr" eaLnBrk="0" hangingPunct="0"/>
                    <a:endParaRPr lang="es-ES" sz="1800"/>
                  </a:p>
                </p:txBody>
              </p:sp>
              <p:sp>
                <p:nvSpPr>
                  <p:cNvPr id="15505" name="Rectangle 145"/>
                  <p:cNvSpPr>
                    <a:spLocks noChangeArrowheads="1"/>
                  </p:cNvSpPr>
                  <p:nvPr/>
                </p:nvSpPr>
                <p:spPr bwMode="auto">
                  <a:xfrm>
                    <a:off x="0" y="3627"/>
                    <a:ext cx="1122" cy="403"/>
                  </a:xfrm>
                  <a:prstGeom prst="rect">
                    <a:avLst/>
                  </a:prstGeom>
                  <a:grpFill/>
                  <a:ln w="7">
                    <a:solidFill>
                      <a:srgbClr val="A0A0A0"/>
                    </a:solidFill>
                    <a:miter lim="800000"/>
                    <a:headEnd/>
                    <a:tailEnd/>
                  </a:ln>
                  <a:effectLst/>
                </p:spPr>
                <p:txBody>
                  <a:bodyPr/>
                  <a:lstStyle/>
                  <a:p>
                    <a:endParaRPr lang="es-MX" sz="1800"/>
                  </a:p>
                </p:txBody>
              </p:sp>
            </p:grpSp>
          </p:grpSp>
          <p:grpSp>
            <p:nvGrpSpPr>
              <p:cNvPr id="15512" name="Group 152"/>
              <p:cNvGrpSpPr>
                <a:grpSpLocks/>
              </p:cNvGrpSpPr>
              <p:nvPr/>
            </p:nvGrpSpPr>
            <p:grpSpPr bwMode="auto">
              <a:xfrm>
                <a:off x="1122" y="3627"/>
                <a:ext cx="1122" cy="403"/>
                <a:chOff x="1122" y="3627"/>
                <a:chExt cx="1122" cy="403"/>
              </a:xfrm>
              <a:grpFill/>
            </p:grpSpPr>
            <p:sp>
              <p:nvSpPr>
                <p:cNvPr id="15511" name="Rectangle 151"/>
                <p:cNvSpPr>
                  <a:spLocks noChangeArrowheads="1"/>
                </p:cNvSpPr>
                <p:nvPr/>
              </p:nvSpPr>
              <p:spPr bwMode="auto">
                <a:xfrm>
                  <a:off x="1122" y="3627"/>
                  <a:ext cx="1122" cy="403"/>
                </a:xfrm>
                <a:prstGeom prst="rect">
                  <a:avLst/>
                </a:prstGeom>
                <a:grpFill/>
                <a:ln w="9525">
                  <a:noFill/>
                  <a:miter lim="800000"/>
                  <a:headEnd/>
                  <a:tailEnd/>
                </a:ln>
                <a:effectLst/>
              </p:spPr>
              <p:txBody>
                <a:bodyPr/>
                <a:lstStyle/>
                <a:p>
                  <a:endParaRPr lang="es-MX" sz="1800"/>
                </a:p>
              </p:txBody>
            </p:sp>
            <p:grpSp>
              <p:nvGrpSpPr>
                <p:cNvPr id="15510" name="Group 150"/>
                <p:cNvGrpSpPr>
                  <a:grpSpLocks/>
                </p:cNvGrpSpPr>
                <p:nvPr/>
              </p:nvGrpSpPr>
              <p:grpSpPr bwMode="auto">
                <a:xfrm>
                  <a:off x="1122" y="3627"/>
                  <a:ext cx="1122" cy="403"/>
                  <a:chOff x="1122" y="3627"/>
                  <a:chExt cx="1122" cy="403"/>
                </a:xfrm>
                <a:grpFill/>
              </p:grpSpPr>
              <p:sp>
                <p:nvSpPr>
                  <p:cNvPr id="15392" name="Rectangle 32"/>
                  <p:cNvSpPr>
                    <a:spLocks noChangeArrowheads="1"/>
                  </p:cNvSpPr>
                  <p:nvPr/>
                </p:nvSpPr>
                <p:spPr bwMode="auto">
                  <a:xfrm>
                    <a:off x="1150" y="3627"/>
                    <a:ext cx="1066" cy="403"/>
                  </a:xfrm>
                  <a:prstGeom prst="rect">
                    <a:avLst/>
                  </a:prstGeom>
                  <a:grpFill/>
                  <a:ln w="9525">
                    <a:noFill/>
                    <a:miter lim="800000"/>
                    <a:headEnd/>
                    <a:tailEnd/>
                  </a:ln>
                  <a:effectLst/>
                </p:spPr>
                <p:txBody>
                  <a:bodyPr/>
                  <a:lstStyle/>
                  <a:p>
                    <a:pPr algn="ctr"/>
                    <a:r>
                      <a:rPr lang="es-ES" sz="1800">
                        <a:cs typeface="Times New Roman" pitchFamily="18" charset="0"/>
                      </a:rPr>
                      <a:t>6</a:t>
                    </a:r>
                  </a:p>
                  <a:p>
                    <a:pPr algn="ctr" eaLnBrk="0" hangingPunct="0"/>
                    <a:endParaRPr lang="es-ES" sz="1800"/>
                  </a:p>
                </p:txBody>
              </p:sp>
              <p:sp>
                <p:nvSpPr>
                  <p:cNvPr id="15509" name="Rectangle 149"/>
                  <p:cNvSpPr>
                    <a:spLocks noChangeArrowheads="1"/>
                  </p:cNvSpPr>
                  <p:nvPr/>
                </p:nvSpPr>
                <p:spPr bwMode="auto">
                  <a:xfrm>
                    <a:off x="1122" y="3627"/>
                    <a:ext cx="1122" cy="403"/>
                  </a:xfrm>
                  <a:prstGeom prst="rect">
                    <a:avLst/>
                  </a:prstGeom>
                  <a:grpFill/>
                  <a:ln w="7">
                    <a:solidFill>
                      <a:srgbClr val="A0A0A0"/>
                    </a:solidFill>
                    <a:miter lim="800000"/>
                    <a:headEnd/>
                    <a:tailEnd/>
                  </a:ln>
                  <a:effectLst/>
                </p:spPr>
                <p:txBody>
                  <a:bodyPr/>
                  <a:lstStyle/>
                  <a:p>
                    <a:endParaRPr lang="es-MX" sz="1800"/>
                  </a:p>
                </p:txBody>
              </p:sp>
            </p:grpSp>
          </p:grpSp>
          <p:grpSp>
            <p:nvGrpSpPr>
              <p:cNvPr id="15516" name="Group 156"/>
              <p:cNvGrpSpPr>
                <a:grpSpLocks/>
              </p:cNvGrpSpPr>
              <p:nvPr/>
            </p:nvGrpSpPr>
            <p:grpSpPr bwMode="auto">
              <a:xfrm>
                <a:off x="2244" y="3627"/>
                <a:ext cx="1122" cy="403"/>
                <a:chOff x="2244" y="3627"/>
                <a:chExt cx="1122" cy="403"/>
              </a:xfrm>
              <a:grpFill/>
            </p:grpSpPr>
            <p:sp>
              <p:nvSpPr>
                <p:cNvPr id="15515" name="Rectangle 155"/>
                <p:cNvSpPr>
                  <a:spLocks noChangeArrowheads="1"/>
                </p:cNvSpPr>
                <p:nvPr/>
              </p:nvSpPr>
              <p:spPr bwMode="auto">
                <a:xfrm>
                  <a:off x="2244" y="3627"/>
                  <a:ext cx="1122" cy="403"/>
                </a:xfrm>
                <a:prstGeom prst="rect">
                  <a:avLst/>
                </a:prstGeom>
                <a:grpFill/>
                <a:ln w="9525">
                  <a:noFill/>
                  <a:miter lim="800000"/>
                  <a:headEnd/>
                  <a:tailEnd/>
                </a:ln>
                <a:effectLst/>
              </p:spPr>
              <p:txBody>
                <a:bodyPr/>
                <a:lstStyle/>
                <a:p>
                  <a:endParaRPr lang="es-MX" sz="1800"/>
                </a:p>
              </p:txBody>
            </p:sp>
            <p:grpSp>
              <p:nvGrpSpPr>
                <p:cNvPr id="15514" name="Group 154"/>
                <p:cNvGrpSpPr>
                  <a:grpSpLocks/>
                </p:cNvGrpSpPr>
                <p:nvPr/>
              </p:nvGrpSpPr>
              <p:grpSpPr bwMode="auto">
                <a:xfrm>
                  <a:off x="2244" y="3627"/>
                  <a:ext cx="1122" cy="403"/>
                  <a:chOff x="2244" y="3627"/>
                  <a:chExt cx="1122" cy="403"/>
                </a:xfrm>
                <a:grpFill/>
              </p:grpSpPr>
              <p:sp>
                <p:nvSpPr>
                  <p:cNvPr id="15393" name="Rectangle 33"/>
                  <p:cNvSpPr>
                    <a:spLocks noChangeArrowheads="1"/>
                  </p:cNvSpPr>
                  <p:nvPr/>
                </p:nvSpPr>
                <p:spPr bwMode="auto">
                  <a:xfrm>
                    <a:off x="2272" y="3627"/>
                    <a:ext cx="1066" cy="403"/>
                  </a:xfrm>
                  <a:prstGeom prst="rect">
                    <a:avLst/>
                  </a:prstGeom>
                  <a:grpFill/>
                  <a:ln w="9525">
                    <a:noFill/>
                    <a:miter lim="800000"/>
                    <a:headEnd/>
                    <a:tailEnd/>
                  </a:ln>
                  <a:effectLst/>
                </p:spPr>
                <p:txBody>
                  <a:bodyPr/>
                  <a:lstStyle/>
                  <a:p>
                    <a:pPr algn="ctr"/>
                    <a:r>
                      <a:rPr lang="es-ES" sz="1800">
                        <a:cs typeface="Times New Roman" pitchFamily="18" charset="0"/>
                      </a:rPr>
                      <a:t>.05</a:t>
                    </a:r>
                  </a:p>
                  <a:p>
                    <a:pPr algn="ctr" eaLnBrk="0" hangingPunct="0"/>
                    <a:endParaRPr lang="es-ES" sz="1800"/>
                  </a:p>
                </p:txBody>
              </p:sp>
              <p:sp>
                <p:nvSpPr>
                  <p:cNvPr id="15513" name="Rectangle 153"/>
                  <p:cNvSpPr>
                    <a:spLocks noChangeArrowheads="1"/>
                  </p:cNvSpPr>
                  <p:nvPr/>
                </p:nvSpPr>
                <p:spPr bwMode="auto">
                  <a:xfrm>
                    <a:off x="2244" y="3627"/>
                    <a:ext cx="1122" cy="403"/>
                  </a:xfrm>
                  <a:prstGeom prst="rect">
                    <a:avLst/>
                  </a:prstGeom>
                  <a:grpFill/>
                  <a:ln w="7">
                    <a:solidFill>
                      <a:srgbClr val="A0A0A0"/>
                    </a:solidFill>
                    <a:miter lim="800000"/>
                    <a:headEnd/>
                    <a:tailEnd/>
                  </a:ln>
                  <a:effectLst/>
                </p:spPr>
                <p:txBody>
                  <a:bodyPr/>
                  <a:lstStyle/>
                  <a:p>
                    <a:endParaRPr lang="es-MX" sz="1800"/>
                  </a:p>
                </p:txBody>
              </p:sp>
            </p:grpSp>
          </p:grpSp>
          <p:grpSp>
            <p:nvGrpSpPr>
              <p:cNvPr id="15520" name="Group 160"/>
              <p:cNvGrpSpPr>
                <a:grpSpLocks/>
              </p:cNvGrpSpPr>
              <p:nvPr/>
            </p:nvGrpSpPr>
            <p:grpSpPr bwMode="auto">
              <a:xfrm>
                <a:off x="0" y="4030"/>
                <a:ext cx="1122" cy="403"/>
                <a:chOff x="0" y="4030"/>
                <a:chExt cx="1122" cy="403"/>
              </a:xfrm>
              <a:grpFill/>
            </p:grpSpPr>
            <p:sp>
              <p:nvSpPr>
                <p:cNvPr id="15519" name="Rectangle 159"/>
                <p:cNvSpPr>
                  <a:spLocks noChangeArrowheads="1"/>
                </p:cNvSpPr>
                <p:nvPr/>
              </p:nvSpPr>
              <p:spPr bwMode="auto">
                <a:xfrm>
                  <a:off x="0" y="4030"/>
                  <a:ext cx="1122" cy="403"/>
                </a:xfrm>
                <a:prstGeom prst="rect">
                  <a:avLst/>
                </a:prstGeom>
                <a:grpFill/>
                <a:ln w="9525">
                  <a:noFill/>
                  <a:miter lim="800000"/>
                  <a:headEnd/>
                  <a:tailEnd/>
                </a:ln>
                <a:effectLst/>
              </p:spPr>
              <p:txBody>
                <a:bodyPr/>
                <a:lstStyle/>
                <a:p>
                  <a:endParaRPr lang="es-MX" sz="1800"/>
                </a:p>
              </p:txBody>
            </p:sp>
            <p:grpSp>
              <p:nvGrpSpPr>
                <p:cNvPr id="15518" name="Group 158"/>
                <p:cNvGrpSpPr>
                  <a:grpSpLocks/>
                </p:cNvGrpSpPr>
                <p:nvPr/>
              </p:nvGrpSpPr>
              <p:grpSpPr bwMode="auto">
                <a:xfrm>
                  <a:off x="0" y="4030"/>
                  <a:ext cx="1122" cy="403"/>
                  <a:chOff x="0" y="4030"/>
                  <a:chExt cx="1122" cy="403"/>
                </a:xfrm>
                <a:grpFill/>
              </p:grpSpPr>
              <p:sp>
                <p:nvSpPr>
                  <p:cNvPr id="15394" name="Rectangle 34"/>
                  <p:cNvSpPr>
                    <a:spLocks noChangeArrowheads="1"/>
                  </p:cNvSpPr>
                  <p:nvPr/>
                </p:nvSpPr>
                <p:spPr bwMode="auto">
                  <a:xfrm>
                    <a:off x="28" y="4030"/>
                    <a:ext cx="1066" cy="403"/>
                  </a:xfrm>
                  <a:prstGeom prst="rect">
                    <a:avLst/>
                  </a:prstGeom>
                  <a:grpFill/>
                  <a:ln w="9525">
                    <a:noFill/>
                    <a:miter lim="800000"/>
                    <a:headEnd/>
                    <a:tailEnd/>
                  </a:ln>
                  <a:effectLst/>
                </p:spPr>
                <p:txBody>
                  <a:bodyPr/>
                  <a:lstStyle/>
                  <a:p>
                    <a:pPr algn="ctr"/>
                    <a:r>
                      <a:rPr lang="es-ES" sz="1800">
                        <a:cs typeface="Times New Roman" pitchFamily="18" charset="0"/>
                      </a:rPr>
                      <a:t>86 - 92</a:t>
                    </a:r>
                  </a:p>
                  <a:p>
                    <a:pPr algn="ctr" eaLnBrk="0" hangingPunct="0"/>
                    <a:endParaRPr lang="es-ES" sz="1800"/>
                  </a:p>
                </p:txBody>
              </p:sp>
              <p:sp>
                <p:nvSpPr>
                  <p:cNvPr id="15517" name="Rectangle 157"/>
                  <p:cNvSpPr>
                    <a:spLocks noChangeArrowheads="1"/>
                  </p:cNvSpPr>
                  <p:nvPr/>
                </p:nvSpPr>
                <p:spPr bwMode="auto">
                  <a:xfrm>
                    <a:off x="0" y="4030"/>
                    <a:ext cx="1122" cy="403"/>
                  </a:xfrm>
                  <a:prstGeom prst="rect">
                    <a:avLst/>
                  </a:prstGeom>
                  <a:grpFill/>
                  <a:ln w="7">
                    <a:solidFill>
                      <a:srgbClr val="A0A0A0"/>
                    </a:solidFill>
                    <a:miter lim="800000"/>
                    <a:headEnd/>
                    <a:tailEnd/>
                  </a:ln>
                  <a:effectLst/>
                </p:spPr>
                <p:txBody>
                  <a:bodyPr/>
                  <a:lstStyle/>
                  <a:p>
                    <a:endParaRPr lang="es-MX" sz="1800"/>
                  </a:p>
                </p:txBody>
              </p:sp>
            </p:grpSp>
          </p:grpSp>
          <p:grpSp>
            <p:nvGrpSpPr>
              <p:cNvPr id="15524" name="Group 164"/>
              <p:cNvGrpSpPr>
                <a:grpSpLocks/>
              </p:cNvGrpSpPr>
              <p:nvPr/>
            </p:nvGrpSpPr>
            <p:grpSpPr bwMode="auto">
              <a:xfrm>
                <a:off x="1122" y="4030"/>
                <a:ext cx="1122" cy="403"/>
                <a:chOff x="1122" y="4030"/>
                <a:chExt cx="1122" cy="403"/>
              </a:xfrm>
              <a:grpFill/>
            </p:grpSpPr>
            <p:sp>
              <p:nvSpPr>
                <p:cNvPr id="15523" name="Rectangle 163"/>
                <p:cNvSpPr>
                  <a:spLocks noChangeArrowheads="1"/>
                </p:cNvSpPr>
                <p:nvPr/>
              </p:nvSpPr>
              <p:spPr bwMode="auto">
                <a:xfrm>
                  <a:off x="1122" y="4030"/>
                  <a:ext cx="1122" cy="403"/>
                </a:xfrm>
                <a:prstGeom prst="rect">
                  <a:avLst/>
                </a:prstGeom>
                <a:grpFill/>
                <a:ln w="9525">
                  <a:noFill/>
                  <a:miter lim="800000"/>
                  <a:headEnd/>
                  <a:tailEnd/>
                </a:ln>
                <a:effectLst/>
              </p:spPr>
              <p:txBody>
                <a:bodyPr/>
                <a:lstStyle/>
                <a:p>
                  <a:endParaRPr lang="es-MX" sz="1800"/>
                </a:p>
              </p:txBody>
            </p:sp>
            <p:grpSp>
              <p:nvGrpSpPr>
                <p:cNvPr id="15522" name="Group 162"/>
                <p:cNvGrpSpPr>
                  <a:grpSpLocks/>
                </p:cNvGrpSpPr>
                <p:nvPr/>
              </p:nvGrpSpPr>
              <p:grpSpPr bwMode="auto">
                <a:xfrm>
                  <a:off x="1122" y="4030"/>
                  <a:ext cx="1122" cy="403"/>
                  <a:chOff x="1122" y="4030"/>
                  <a:chExt cx="1122" cy="403"/>
                </a:xfrm>
                <a:grpFill/>
              </p:grpSpPr>
              <p:sp>
                <p:nvSpPr>
                  <p:cNvPr id="15395" name="Rectangle 35"/>
                  <p:cNvSpPr>
                    <a:spLocks noChangeArrowheads="1"/>
                  </p:cNvSpPr>
                  <p:nvPr/>
                </p:nvSpPr>
                <p:spPr bwMode="auto">
                  <a:xfrm>
                    <a:off x="1150" y="4030"/>
                    <a:ext cx="1066" cy="403"/>
                  </a:xfrm>
                  <a:prstGeom prst="rect">
                    <a:avLst/>
                  </a:prstGeom>
                  <a:grpFill/>
                  <a:ln w="9525">
                    <a:noFill/>
                    <a:miter lim="800000"/>
                    <a:headEnd/>
                    <a:tailEnd/>
                  </a:ln>
                  <a:effectLst/>
                </p:spPr>
                <p:txBody>
                  <a:bodyPr/>
                  <a:lstStyle/>
                  <a:p>
                    <a:pPr algn="ctr"/>
                    <a:r>
                      <a:rPr lang="es-ES" sz="1800">
                        <a:cs typeface="Times New Roman" pitchFamily="18" charset="0"/>
                      </a:rPr>
                      <a:t>9</a:t>
                    </a:r>
                  </a:p>
                  <a:p>
                    <a:pPr algn="ctr" eaLnBrk="0" hangingPunct="0"/>
                    <a:endParaRPr lang="es-ES" sz="1800"/>
                  </a:p>
                </p:txBody>
              </p:sp>
              <p:sp>
                <p:nvSpPr>
                  <p:cNvPr id="15521" name="Rectangle 161"/>
                  <p:cNvSpPr>
                    <a:spLocks noChangeArrowheads="1"/>
                  </p:cNvSpPr>
                  <p:nvPr/>
                </p:nvSpPr>
                <p:spPr bwMode="auto">
                  <a:xfrm>
                    <a:off x="1122" y="4030"/>
                    <a:ext cx="1122" cy="403"/>
                  </a:xfrm>
                  <a:prstGeom prst="rect">
                    <a:avLst/>
                  </a:prstGeom>
                  <a:grpFill/>
                  <a:ln w="7">
                    <a:solidFill>
                      <a:srgbClr val="A0A0A0"/>
                    </a:solidFill>
                    <a:miter lim="800000"/>
                    <a:headEnd/>
                    <a:tailEnd/>
                  </a:ln>
                  <a:effectLst/>
                </p:spPr>
                <p:txBody>
                  <a:bodyPr/>
                  <a:lstStyle/>
                  <a:p>
                    <a:endParaRPr lang="es-MX" sz="1800"/>
                  </a:p>
                </p:txBody>
              </p:sp>
            </p:grpSp>
          </p:grpSp>
          <p:grpSp>
            <p:nvGrpSpPr>
              <p:cNvPr id="15528" name="Group 168"/>
              <p:cNvGrpSpPr>
                <a:grpSpLocks/>
              </p:cNvGrpSpPr>
              <p:nvPr/>
            </p:nvGrpSpPr>
            <p:grpSpPr bwMode="auto">
              <a:xfrm>
                <a:off x="2244" y="4030"/>
                <a:ext cx="1122" cy="403"/>
                <a:chOff x="2244" y="4030"/>
                <a:chExt cx="1122" cy="403"/>
              </a:xfrm>
              <a:grpFill/>
            </p:grpSpPr>
            <p:sp>
              <p:nvSpPr>
                <p:cNvPr id="15527" name="Rectangle 167"/>
                <p:cNvSpPr>
                  <a:spLocks noChangeArrowheads="1"/>
                </p:cNvSpPr>
                <p:nvPr/>
              </p:nvSpPr>
              <p:spPr bwMode="auto">
                <a:xfrm>
                  <a:off x="2244" y="4030"/>
                  <a:ext cx="1122" cy="403"/>
                </a:xfrm>
                <a:prstGeom prst="rect">
                  <a:avLst/>
                </a:prstGeom>
                <a:grpFill/>
                <a:ln w="9525">
                  <a:noFill/>
                  <a:miter lim="800000"/>
                  <a:headEnd/>
                  <a:tailEnd/>
                </a:ln>
                <a:effectLst/>
              </p:spPr>
              <p:txBody>
                <a:bodyPr/>
                <a:lstStyle/>
                <a:p>
                  <a:endParaRPr lang="es-MX" sz="1800"/>
                </a:p>
              </p:txBody>
            </p:sp>
            <p:grpSp>
              <p:nvGrpSpPr>
                <p:cNvPr id="15526" name="Group 166"/>
                <p:cNvGrpSpPr>
                  <a:grpSpLocks/>
                </p:cNvGrpSpPr>
                <p:nvPr/>
              </p:nvGrpSpPr>
              <p:grpSpPr bwMode="auto">
                <a:xfrm>
                  <a:off x="2244" y="4030"/>
                  <a:ext cx="1122" cy="403"/>
                  <a:chOff x="2244" y="4030"/>
                  <a:chExt cx="1122" cy="403"/>
                </a:xfrm>
                <a:grpFill/>
              </p:grpSpPr>
              <p:sp>
                <p:nvSpPr>
                  <p:cNvPr id="15396" name="Rectangle 36"/>
                  <p:cNvSpPr>
                    <a:spLocks noChangeArrowheads="1"/>
                  </p:cNvSpPr>
                  <p:nvPr/>
                </p:nvSpPr>
                <p:spPr bwMode="auto">
                  <a:xfrm>
                    <a:off x="2272" y="4030"/>
                    <a:ext cx="1066" cy="403"/>
                  </a:xfrm>
                  <a:prstGeom prst="rect">
                    <a:avLst/>
                  </a:prstGeom>
                  <a:grpFill/>
                  <a:ln w="9525">
                    <a:noFill/>
                    <a:miter lim="800000"/>
                    <a:headEnd/>
                    <a:tailEnd/>
                  </a:ln>
                  <a:effectLst/>
                </p:spPr>
                <p:txBody>
                  <a:bodyPr/>
                  <a:lstStyle/>
                  <a:p>
                    <a:pPr algn="ctr"/>
                    <a:r>
                      <a:rPr lang="es-ES" sz="1800">
                        <a:cs typeface="Times New Roman" pitchFamily="18" charset="0"/>
                      </a:rPr>
                      <a:t>.07</a:t>
                    </a:r>
                  </a:p>
                  <a:p>
                    <a:pPr algn="ctr" eaLnBrk="0" hangingPunct="0"/>
                    <a:endParaRPr lang="es-ES" sz="1800"/>
                  </a:p>
                </p:txBody>
              </p:sp>
              <p:sp>
                <p:nvSpPr>
                  <p:cNvPr id="15525" name="Rectangle 165"/>
                  <p:cNvSpPr>
                    <a:spLocks noChangeArrowheads="1"/>
                  </p:cNvSpPr>
                  <p:nvPr/>
                </p:nvSpPr>
                <p:spPr bwMode="auto">
                  <a:xfrm>
                    <a:off x="2244" y="4030"/>
                    <a:ext cx="1122" cy="403"/>
                  </a:xfrm>
                  <a:prstGeom prst="rect">
                    <a:avLst/>
                  </a:prstGeom>
                  <a:grpFill/>
                  <a:ln w="7">
                    <a:solidFill>
                      <a:srgbClr val="A0A0A0"/>
                    </a:solidFill>
                    <a:miter lim="800000"/>
                    <a:headEnd/>
                    <a:tailEnd/>
                  </a:ln>
                  <a:effectLst/>
                </p:spPr>
                <p:txBody>
                  <a:bodyPr/>
                  <a:lstStyle/>
                  <a:p>
                    <a:endParaRPr lang="es-MX" sz="1800"/>
                  </a:p>
                </p:txBody>
              </p:sp>
            </p:grpSp>
          </p:grpSp>
        </p:grpSp>
        <p:sp>
          <p:nvSpPr>
            <p:cNvPr id="15530" name="Rectangle 170"/>
            <p:cNvSpPr>
              <a:spLocks noChangeArrowheads="1"/>
            </p:cNvSpPr>
            <p:nvPr/>
          </p:nvSpPr>
          <p:spPr bwMode="auto">
            <a:xfrm>
              <a:off x="-3" y="-3"/>
              <a:ext cx="3372" cy="4439"/>
            </a:xfrm>
            <a:prstGeom prst="rect">
              <a:avLst/>
            </a:prstGeom>
            <a:grpFill/>
            <a:ln w="11112">
              <a:solidFill>
                <a:srgbClr val="A0A0A0"/>
              </a:solidFill>
              <a:miter lim="800000"/>
              <a:headEnd/>
              <a:tailEnd/>
            </a:ln>
            <a:effectLst/>
          </p:spPr>
          <p:txBody>
            <a:bodyPr/>
            <a:lstStyle/>
            <a:p>
              <a:endParaRPr lang="es-MX" sz="1800"/>
            </a:p>
          </p:txBody>
        </p:sp>
      </p:gr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835696" y="1484784"/>
            <a:ext cx="7772400" cy="792087"/>
          </a:xfrm>
        </p:spPr>
        <p:txBody>
          <a:bodyPr/>
          <a:lstStyle/>
          <a:p>
            <a:r>
              <a:rPr lang="es-MX" sz="3200" dirty="0"/>
              <a:t>GUÍA DE USO DE LAS DIAPOSITIVAS</a:t>
            </a:r>
          </a:p>
        </p:txBody>
      </p:sp>
      <p:sp>
        <p:nvSpPr>
          <p:cNvPr id="3" name="2 Subtítulo"/>
          <p:cNvSpPr>
            <a:spLocks noGrp="1"/>
          </p:cNvSpPr>
          <p:nvPr>
            <p:ph type="subTitle" idx="1"/>
          </p:nvPr>
        </p:nvSpPr>
        <p:spPr>
          <a:xfrm>
            <a:off x="1835696" y="2564904"/>
            <a:ext cx="6912768" cy="3888432"/>
          </a:xfrm>
        </p:spPr>
        <p:txBody>
          <a:bodyPr/>
          <a:lstStyle/>
          <a:p>
            <a:pPr algn="l"/>
            <a:endParaRPr lang="es-MX" dirty="0" smtClean="0"/>
          </a:p>
          <a:p>
            <a:pPr algn="just"/>
            <a:r>
              <a:rPr lang="es-MX" dirty="0" smtClean="0"/>
              <a:t>Estas </a:t>
            </a:r>
            <a:r>
              <a:rPr lang="es-MX" dirty="0"/>
              <a:t>diapositivas son un auxiliar para el trabajo en clase de la asignatura de Estadística Aplicada I, que se imparte en la Maestría en Estudios </a:t>
            </a:r>
            <a:r>
              <a:rPr lang="es-MX" dirty="0" smtClean="0"/>
              <a:t>Sustentables </a:t>
            </a:r>
            <a:r>
              <a:rPr lang="es-MX" dirty="0"/>
              <a:t>Regionales y Metropolitanos . Contribuirán a destacar los elementos esenciales del contenido del </a:t>
            </a:r>
            <a:r>
              <a:rPr lang="es-MX" dirty="0" smtClean="0"/>
              <a:t>tercer </a:t>
            </a:r>
            <a:r>
              <a:rPr lang="es-MX" dirty="0"/>
              <a:t>Módulo.</a:t>
            </a:r>
          </a:p>
          <a:p>
            <a:endParaRPr lang="es-MX" dirty="0"/>
          </a:p>
        </p:txBody>
      </p:sp>
      <p:pic>
        <p:nvPicPr>
          <p:cNvPr id="4" name="Picture 2" descr="C:\Program Files (x86)\Microsoft Office\MEDIA\CAGCAT10\j0301252.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1520" y="1640951"/>
            <a:ext cx="1829714" cy="15654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5849481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3"/>
          <p:cNvSpPr>
            <a:spLocks noGrp="1" noChangeArrowheads="1"/>
          </p:cNvSpPr>
          <p:nvPr>
            <p:ph idx="1"/>
          </p:nvPr>
        </p:nvSpPr>
        <p:spPr>
          <a:xfrm>
            <a:off x="395536" y="777589"/>
            <a:ext cx="7344816" cy="1143000"/>
          </a:xfrm>
        </p:spPr>
        <p:txBody>
          <a:bodyPr>
            <a:normAutofit fontScale="77500" lnSpcReduction="20000"/>
          </a:bodyPr>
          <a:lstStyle/>
          <a:p>
            <a:pPr marL="609600" indent="-609600" algn="just">
              <a:lnSpc>
                <a:spcPct val="90000"/>
              </a:lnSpc>
              <a:buFontTx/>
              <a:buNone/>
            </a:pPr>
            <a:r>
              <a:rPr lang="es-ES" sz="2400" b="1" dirty="0">
                <a:cs typeface="Times New Roman" pitchFamily="18" charset="0"/>
              </a:rPr>
              <a:t>FRECUENCIA RELATIVA ACUMULADA</a:t>
            </a:r>
            <a:r>
              <a:rPr lang="es-MX" sz="2400" b="1" dirty="0">
                <a:cs typeface="Times New Roman" pitchFamily="18" charset="0"/>
              </a:rPr>
              <a:t>: </a:t>
            </a:r>
            <a:r>
              <a:rPr lang="es-ES" sz="2400" dirty="0">
                <a:cs typeface="Times New Roman" pitchFamily="18" charset="0"/>
              </a:rPr>
              <a:t>La frecuencia relativa acumulada de un conjunto de datos agrupados, se obtiene dividiendo la frecuencia acumulada de cada intervalo entre el número total de datos. </a:t>
            </a:r>
          </a:p>
        </p:txBody>
      </p:sp>
      <p:grpSp>
        <p:nvGrpSpPr>
          <p:cNvPr id="16610" name="Group 226"/>
          <p:cNvGrpSpPr>
            <a:grpSpLocks/>
          </p:cNvGrpSpPr>
          <p:nvPr/>
        </p:nvGrpSpPr>
        <p:grpSpPr bwMode="auto">
          <a:xfrm>
            <a:off x="539552" y="1920589"/>
            <a:ext cx="7344816" cy="3962400"/>
            <a:chOff x="-3" y="-3"/>
            <a:chExt cx="3137" cy="4439"/>
          </a:xfrm>
          <a:noFill/>
        </p:grpSpPr>
        <p:grpSp>
          <p:nvGrpSpPr>
            <p:cNvPr id="16608" name="Group 224"/>
            <p:cNvGrpSpPr>
              <a:grpSpLocks/>
            </p:cNvGrpSpPr>
            <p:nvPr/>
          </p:nvGrpSpPr>
          <p:grpSpPr bwMode="auto">
            <a:xfrm>
              <a:off x="0" y="0"/>
              <a:ext cx="3131" cy="4433"/>
              <a:chOff x="0" y="0"/>
              <a:chExt cx="3131" cy="4433"/>
            </a:xfrm>
            <a:grpFill/>
          </p:grpSpPr>
          <p:grpSp>
            <p:nvGrpSpPr>
              <p:cNvPr id="16435" name="Group 51"/>
              <p:cNvGrpSpPr>
                <a:grpSpLocks/>
              </p:cNvGrpSpPr>
              <p:nvPr/>
            </p:nvGrpSpPr>
            <p:grpSpPr bwMode="auto">
              <a:xfrm>
                <a:off x="0" y="0"/>
                <a:ext cx="520" cy="403"/>
                <a:chOff x="0" y="0"/>
                <a:chExt cx="520" cy="403"/>
              </a:xfrm>
              <a:grpFill/>
            </p:grpSpPr>
            <p:sp>
              <p:nvSpPr>
                <p:cNvPr id="16434" name="Rectangle 50"/>
                <p:cNvSpPr>
                  <a:spLocks noChangeArrowheads="1"/>
                </p:cNvSpPr>
                <p:nvPr/>
              </p:nvSpPr>
              <p:spPr bwMode="auto">
                <a:xfrm>
                  <a:off x="0" y="0"/>
                  <a:ext cx="520" cy="403"/>
                </a:xfrm>
                <a:prstGeom prst="rect">
                  <a:avLst/>
                </a:prstGeom>
                <a:grpFill/>
                <a:ln w="9525">
                  <a:noFill/>
                  <a:miter lim="800000"/>
                  <a:headEnd/>
                  <a:tailEnd/>
                </a:ln>
                <a:effectLst/>
              </p:spPr>
              <p:txBody>
                <a:bodyPr/>
                <a:lstStyle/>
                <a:p>
                  <a:endParaRPr lang="es-MX" sz="1800"/>
                </a:p>
              </p:txBody>
            </p:sp>
            <p:grpSp>
              <p:nvGrpSpPr>
                <p:cNvPr id="16433" name="Group 49"/>
                <p:cNvGrpSpPr>
                  <a:grpSpLocks/>
                </p:cNvGrpSpPr>
                <p:nvPr/>
              </p:nvGrpSpPr>
              <p:grpSpPr bwMode="auto">
                <a:xfrm>
                  <a:off x="0" y="0"/>
                  <a:ext cx="520" cy="403"/>
                  <a:chOff x="0" y="0"/>
                  <a:chExt cx="520" cy="403"/>
                </a:xfrm>
                <a:grpFill/>
              </p:grpSpPr>
              <p:sp>
                <p:nvSpPr>
                  <p:cNvPr id="16388" name="Rectangle 4"/>
                  <p:cNvSpPr>
                    <a:spLocks noChangeArrowheads="1"/>
                  </p:cNvSpPr>
                  <p:nvPr/>
                </p:nvSpPr>
                <p:spPr bwMode="auto">
                  <a:xfrm>
                    <a:off x="28" y="0"/>
                    <a:ext cx="464" cy="403"/>
                  </a:xfrm>
                  <a:prstGeom prst="rect">
                    <a:avLst/>
                  </a:prstGeom>
                  <a:grpFill/>
                  <a:ln w="9525">
                    <a:noFill/>
                    <a:miter lim="800000"/>
                    <a:headEnd/>
                    <a:tailEnd/>
                  </a:ln>
                  <a:effectLst/>
                </p:spPr>
                <p:txBody>
                  <a:bodyPr/>
                  <a:lstStyle/>
                  <a:p>
                    <a:pPr algn="ctr"/>
                    <a:r>
                      <a:rPr lang="es-ES" sz="1800">
                        <a:cs typeface="Times New Roman" pitchFamily="18" charset="0"/>
                      </a:rPr>
                      <a:t>Intervalo</a:t>
                    </a:r>
                  </a:p>
                  <a:p>
                    <a:pPr algn="ctr" eaLnBrk="0" hangingPunct="0"/>
                    <a:endParaRPr lang="es-ES" sz="1800"/>
                  </a:p>
                </p:txBody>
              </p:sp>
              <p:sp>
                <p:nvSpPr>
                  <p:cNvPr id="16432" name="Rectangle 48"/>
                  <p:cNvSpPr>
                    <a:spLocks noChangeArrowheads="1"/>
                  </p:cNvSpPr>
                  <p:nvPr/>
                </p:nvSpPr>
                <p:spPr bwMode="auto">
                  <a:xfrm>
                    <a:off x="0" y="0"/>
                    <a:ext cx="520" cy="403"/>
                  </a:xfrm>
                  <a:prstGeom prst="rect">
                    <a:avLst/>
                  </a:prstGeom>
                  <a:grpFill/>
                  <a:ln w="7">
                    <a:solidFill>
                      <a:srgbClr val="A0A0A0"/>
                    </a:solidFill>
                    <a:miter lim="800000"/>
                    <a:headEnd/>
                    <a:tailEnd/>
                  </a:ln>
                  <a:effectLst/>
                </p:spPr>
                <p:txBody>
                  <a:bodyPr/>
                  <a:lstStyle/>
                  <a:p>
                    <a:endParaRPr lang="es-MX" sz="1800"/>
                  </a:p>
                </p:txBody>
              </p:sp>
            </p:grpSp>
          </p:grpSp>
          <p:grpSp>
            <p:nvGrpSpPr>
              <p:cNvPr id="16439" name="Group 55"/>
              <p:cNvGrpSpPr>
                <a:grpSpLocks/>
              </p:cNvGrpSpPr>
              <p:nvPr/>
            </p:nvGrpSpPr>
            <p:grpSpPr bwMode="auto">
              <a:xfrm>
                <a:off x="520" y="0"/>
                <a:ext cx="595" cy="403"/>
                <a:chOff x="520" y="0"/>
                <a:chExt cx="595" cy="403"/>
              </a:xfrm>
              <a:grpFill/>
            </p:grpSpPr>
            <p:sp>
              <p:nvSpPr>
                <p:cNvPr id="16438" name="Rectangle 54"/>
                <p:cNvSpPr>
                  <a:spLocks noChangeArrowheads="1"/>
                </p:cNvSpPr>
                <p:nvPr/>
              </p:nvSpPr>
              <p:spPr bwMode="auto">
                <a:xfrm>
                  <a:off x="520" y="0"/>
                  <a:ext cx="595" cy="403"/>
                </a:xfrm>
                <a:prstGeom prst="rect">
                  <a:avLst/>
                </a:prstGeom>
                <a:grpFill/>
                <a:ln w="9525">
                  <a:noFill/>
                  <a:miter lim="800000"/>
                  <a:headEnd/>
                  <a:tailEnd/>
                </a:ln>
                <a:effectLst/>
              </p:spPr>
              <p:txBody>
                <a:bodyPr/>
                <a:lstStyle/>
                <a:p>
                  <a:endParaRPr lang="es-MX" sz="1800"/>
                </a:p>
              </p:txBody>
            </p:sp>
            <p:grpSp>
              <p:nvGrpSpPr>
                <p:cNvPr id="16437" name="Group 53"/>
                <p:cNvGrpSpPr>
                  <a:grpSpLocks/>
                </p:cNvGrpSpPr>
                <p:nvPr/>
              </p:nvGrpSpPr>
              <p:grpSpPr bwMode="auto">
                <a:xfrm>
                  <a:off x="520" y="0"/>
                  <a:ext cx="595" cy="403"/>
                  <a:chOff x="520" y="0"/>
                  <a:chExt cx="595" cy="403"/>
                </a:xfrm>
                <a:grpFill/>
              </p:grpSpPr>
              <p:sp>
                <p:nvSpPr>
                  <p:cNvPr id="16389" name="Rectangle 5"/>
                  <p:cNvSpPr>
                    <a:spLocks noChangeArrowheads="1"/>
                  </p:cNvSpPr>
                  <p:nvPr/>
                </p:nvSpPr>
                <p:spPr bwMode="auto">
                  <a:xfrm>
                    <a:off x="548" y="0"/>
                    <a:ext cx="539" cy="403"/>
                  </a:xfrm>
                  <a:prstGeom prst="rect">
                    <a:avLst/>
                  </a:prstGeom>
                  <a:grpFill/>
                  <a:ln w="9525">
                    <a:noFill/>
                    <a:miter lim="800000"/>
                    <a:headEnd/>
                    <a:tailEnd/>
                  </a:ln>
                  <a:effectLst/>
                </p:spPr>
                <p:txBody>
                  <a:bodyPr/>
                  <a:lstStyle/>
                  <a:p>
                    <a:pPr algn="ctr"/>
                    <a:r>
                      <a:rPr lang="es-ES" sz="1800">
                        <a:cs typeface="Times New Roman" pitchFamily="18" charset="0"/>
                      </a:rPr>
                      <a:t>Frecuencia</a:t>
                    </a:r>
                  </a:p>
                  <a:p>
                    <a:pPr algn="ctr" eaLnBrk="0" hangingPunct="0"/>
                    <a:endParaRPr lang="es-ES" sz="1800"/>
                  </a:p>
                </p:txBody>
              </p:sp>
              <p:sp>
                <p:nvSpPr>
                  <p:cNvPr id="16436" name="Rectangle 52"/>
                  <p:cNvSpPr>
                    <a:spLocks noChangeArrowheads="1"/>
                  </p:cNvSpPr>
                  <p:nvPr/>
                </p:nvSpPr>
                <p:spPr bwMode="auto">
                  <a:xfrm>
                    <a:off x="520" y="0"/>
                    <a:ext cx="595" cy="403"/>
                  </a:xfrm>
                  <a:prstGeom prst="rect">
                    <a:avLst/>
                  </a:prstGeom>
                  <a:grpFill/>
                  <a:ln w="7">
                    <a:solidFill>
                      <a:srgbClr val="A0A0A0"/>
                    </a:solidFill>
                    <a:miter lim="800000"/>
                    <a:headEnd/>
                    <a:tailEnd/>
                  </a:ln>
                  <a:effectLst/>
                </p:spPr>
                <p:txBody>
                  <a:bodyPr/>
                  <a:lstStyle/>
                  <a:p>
                    <a:endParaRPr lang="es-MX" sz="1800"/>
                  </a:p>
                </p:txBody>
              </p:sp>
            </p:grpSp>
          </p:grpSp>
          <p:grpSp>
            <p:nvGrpSpPr>
              <p:cNvPr id="16443" name="Group 59"/>
              <p:cNvGrpSpPr>
                <a:grpSpLocks/>
              </p:cNvGrpSpPr>
              <p:nvPr/>
            </p:nvGrpSpPr>
            <p:grpSpPr bwMode="auto">
              <a:xfrm>
                <a:off x="1115" y="0"/>
                <a:ext cx="835" cy="403"/>
                <a:chOff x="1115" y="0"/>
                <a:chExt cx="835" cy="403"/>
              </a:xfrm>
              <a:grpFill/>
            </p:grpSpPr>
            <p:sp>
              <p:nvSpPr>
                <p:cNvPr id="16442" name="Rectangle 58"/>
                <p:cNvSpPr>
                  <a:spLocks noChangeArrowheads="1"/>
                </p:cNvSpPr>
                <p:nvPr/>
              </p:nvSpPr>
              <p:spPr bwMode="auto">
                <a:xfrm>
                  <a:off x="1115" y="0"/>
                  <a:ext cx="835" cy="403"/>
                </a:xfrm>
                <a:prstGeom prst="rect">
                  <a:avLst/>
                </a:prstGeom>
                <a:grpFill/>
                <a:ln w="9525">
                  <a:noFill/>
                  <a:miter lim="800000"/>
                  <a:headEnd/>
                  <a:tailEnd/>
                </a:ln>
                <a:effectLst/>
              </p:spPr>
              <p:txBody>
                <a:bodyPr/>
                <a:lstStyle/>
                <a:p>
                  <a:endParaRPr lang="es-MX" sz="1800"/>
                </a:p>
              </p:txBody>
            </p:sp>
            <p:grpSp>
              <p:nvGrpSpPr>
                <p:cNvPr id="16441" name="Group 57"/>
                <p:cNvGrpSpPr>
                  <a:grpSpLocks/>
                </p:cNvGrpSpPr>
                <p:nvPr/>
              </p:nvGrpSpPr>
              <p:grpSpPr bwMode="auto">
                <a:xfrm>
                  <a:off x="1115" y="0"/>
                  <a:ext cx="835" cy="403"/>
                  <a:chOff x="1115" y="0"/>
                  <a:chExt cx="835" cy="403"/>
                </a:xfrm>
                <a:grpFill/>
              </p:grpSpPr>
              <p:sp>
                <p:nvSpPr>
                  <p:cNvPr id="16390" name="Rectangle 6"/>
                  <p:cNvSpPr>
                    <a:spLocks noChangeArrowheads="1"/>
                  </p:cNvSpPr>
                  <p:nvPr/>
                </p:nvSpPr>
                <p:spPr bwMode="auto">
                  <a:xfrm>
                    <a:off x="1143" y="0"/>
                    <a:ext cx="779" cy="403"/>
                  </a:xfrm>
                  <a:prstGeom prst="rect">
                    <a:avLst/>
                  </a:prstGeom>
                  <a:grpFill/>
                  <a:ln w="9525">
                    <a:noFill/>
                    <a:miter lim="800000"/>
                    <a:headEnd/>
                    <a:tailEnd/>
                  </a:ln>
                  <a:effectLst/>
                </p:spPr>
                <p:txBody>
                  <a:bodyPr/>
                  <a:lstStyle/>
                  <a:p>
                    <a:pPr algn="ctr"/>
                    <a:r>
                      <a:rPr lang="es-ES" sz="1800">
                        <a:cs typeface="Times New Roman" pitchFamily="18" charset="0"/>
                      </a:rPr>
                      <a:t>Frec. Acumulada</a:t>
                    </a:r>
                  </a:p>
                  <a:p>
                    <a:pPr algn="ctr" eaLnBrk="0" hangingPunct="0"/>
                    <a:endParaRPr lang="es-ES" sz="1800"/>
                  </a:p>
                </p:txBody>
              </p:sp>
              <p:sp>
                <p:nvSpPr>
                  <p:cNvPr id="16440" name="Rectangle 56"/>
                  <p:cNvSpPr>
                    <a:spLocks noChangeArrowheads="1"/>
                  </p:cNvSpPr>
                  <p:nvPr/>
                </p:nvSpPr>
                <p:spPr bwMode="auto">
                  <a:xfrm>
                    <a:off x="1115" y="0"/>
                    <a:ext cx="835" cy="403"/>
                  </a:xfrm>
                  <a:prstGeom prst="rect">
                    <a:avLst/>
                  </a:prstGeom>
                  <a:grpFill/>
                  <a:ln w="7">
                    <a:solidFill>
                      <a:srgbClr val="A0A0A0"/>
                    </a:solidFill>
                    <a:miter lim="800000"/>
                    <a:headEnd/>
                    <a:tailEnd/>
                  </a:ln>
                  <a:effectLst/>
                </p:spPr>
                <p:txBody>
                  <a:bodyPr/>
                  <a:lstStyle/>
                  <a:p>
                    <a:endParaRPr lang="es-MX" sz="1800"/>
                  </a:p>
                </p:txBody>
              </p:sp>
            </p:grpSp>
          </p:grpSp>
          <p:grpSp>
            <p:nvGrpSpPr>
              <p:cNvPr id="16447" name="Group 63"/>
              <p:cNvGrpSpPr>
                <a:grpSpLocks/>
              </p:cNvGrpSpPr>
              <p:nvPr/>
            </p:nvGrpSpPr>
            <p:grpSpPr bwMode="auto">
              <a:xfrm>
                <a:off x="1950" y="0"/>
                <a:ext cx="1181" cy="403"/>
                <a:chOff x="1950" y="0"/>
                <a:chExt cx="1181" cy="403"/>
              </a:xfrm>
              <a:grpFill/>
            </p:grpSpPr>
            <p:sp>
              <p:nvSpPr>
                <p:cNvPr id="16446" name="Rectangle 62"/>
                <p:cNvSpPr>
                  <a:spLocks noChangeArrowheads="1"/>
                </p:cNvSpPr>
                <p:nvPr/>
              </p:nvSpPr>
              <p:spPr bwMode="auto">
                <a:xfrm>
                  <a:off x="1950" y="0"/>
                  <a:ext cx="1181" cy="403"/>
                </a:xfrm>
                <a:prstGeom prst="rect">
                  <a:avLst/>
                </a:prstGeom>
                <a:grpFill/>
                <a:ln w="9525">
                  <a:noFill/>
                  <a:miter lim="800000"/>
                  <a:headEnd/>
                  <a:tailEnd/>
                </a:ln>
                <a:effectLst/>
              </p:spPr>
              <p:txBody>
                <a:bodyPr/>
                <a:lstStyle/>
                <a:p>
                  <a:endParaRPr lang="es-MX" sz="1800"/>
                </a:p>
              </p:txBody>
            </p:sp>
            <p:grpSp>
              <p:nvGrpSpPr>
                <p:cNvPr id="16445" name="Group 61"/>
                <p:cNvGrpSpPr>
                  <a:grpSpLocks/>
                </p:cNvGrpSpPr>
                <p:nvPr/>
              </p:nvGrpSpPr>
              <p:grpSpPr bwMode="auto">
                <a:xfrm>
                  <a:off x="1950" y="0"/>
                  <a:ext cx="1181" cy="403"/>
                  <a:chOff x="1950" y="0"/>
                  <a:chExt cx="1181" cy="403"/>
                </a:xfrm>
                <a:grpFill/>
              </p:grpSpPr>
              <p:sp>
                <p:nvSpPr>
                  <p:cNvPr id="16391" name="Rectangle 7"/>
                  <p:cNvSpPr>
                    <a:spLocks noChangeArrowheads="1"/>
                  </p:cNvSpPr>
                  <p:nvPr/>
                </p:nvSpPr>
                <p:spPr bwMode="auto">
                  <a:xfrm>
                    <a:off x="1978" y="0"/>
                    <a:ext cx="1125" cy="403"/>
                  </a:xfrm>
                  <a:prstGeom prst="rect">
                    <a:avLst/>
                  </a:prstGeom>
                  <a:grpFill/>
                  <a:ln w="9525">
                    <a:noFill/>
                    <a:miter lim="800000"/>
                    <a:headEnd/>
                    <a:tailEnd/>
                  </a:ln>
                  <a:effectLst/>
                </p:spPr>
                <p:txBody>
                  <a:bodyPr/>
                  <a:lstStyle/>
                  <a:p>
                    <a:pPr algn="ctr"/>
                    <a:r>
                      <a:rPr lang="es-ES" sz="1800">
                        <a:cs typeface="Times New Roman" pitchFamily="18" charset="0"/>
                      </a:rPr>
                      <a:t>Frec. Relativa Acumulada</a:t>
                    </a:r>
                  </a:p>
                  <a:p>
                    <a:pPr algn="ctr" eaLnBrk="0" hangingPunct="0"/>
                    <a:endParaRPr lang="es-ES" sz="1800"/>
                  </a:p>
                </p:txBody>
              </p:sp>
              <p:sp>
                <p:nvSpPr>
                  <p:cNvPr id="16444" name="Rectangle 60"/>
                  <p:cNvSpPr>
                    <a:spLocks noChangeArrowheads="1"/>
                  </p:cNvSpPr>
                  <p:nvPr/>
                </p:nvSpPr>
                <p:spPr bwMode="auto">
                  <a:xfrm>
                    <a:off x="1950" y="0"/>
                    <a:ext cx="1181" cy="403"/>
                  </a:xfrm>
                  <a:prstGeom prst="rect">
                    <a:avLst/>
                  </a:prstGeom>
                  <a:grpFill/>
                  <a:ln w="7">
                    <a:solidFill>
                      <a:srgbClr val="A0A0A0"/>
                    </a:solidFill>
                    <a:miter lim="800000"/>
                    <a:headEnd/>
                    <a:tailEnd/>
                  </a:ln>
                  <a:effectLst/>
                </p:spPr>
                <p:txBody>
                  <a:bodyPr/>
                  <a:lstStyle/>
                  <a:p>
                    <a:endParaRPr lang="es-MX" sz="1800"/>
                  </a:p>
                </p:txBody>
              </p:sp>
            </p:grpSp>
          </p:grpSp>
          <p:grpSp>
            <p:nvGrpSpPr>
              <p:cNvPr id="16451" name="Group 67"/>
              <p:cNvGrpSpPr>
                <a:grpSpLocks/>
              </p:cNvGrpSpPr>
              <p:nvPr/>
            </p:nvGrpSpPr>
            <p:grpSpPr bwMode="auto">
              <a:xfrm>
                <a:off x="0" y="403"/>
                <a:ext cx="520" cy="403"/>
                <a:chOff x="0" y="403"/>
                <a:chExt cx="520" cy="403"/>
              </a:xfrm>
              <a:grpFill/>
            </p:grpSpPr>
            <p:sp>
              <p:nvSpPr>
                <p:cNvPr id="16450" name="Rectangle 66"/>
                <p:cNvSpPr>
                  <a:spLocks noChangeArrowheads="1"/>
                </p:cNvSpPr>
                <p:nvPr/>
              </p:nvSpPr>
              <p:spPr bwMode="auto">
                <a:xfrm>
                  <a:off x="0" y="403"/>
                  <a:ext cx="520" cy="403"/>
                </a:xfrm>
                <a:prstGeom prst="rect">
                  <a:avLst/>
                </a:prstGeom>
                <a:grpFill/>
                <a:ln w="9525">
                  <a:noFill/>
                  <a:miter lim="800000"/>
                  <a:headEnd/>
                  <a:tailEnd/>
                </a:ln>
                <a:effectLst/>
              </p:spPr>
              <p:txBody>
                <a:bodyPr/>
                <a:lstStyle/>
                <a:p>
                  <a:endParaRPr lang="es-MX" sz="1800"/>
                </a:p>
              </p:txBody>
            </p:sp>
            <p:grpSp>
              <p:nvGrpSpPr>
                <p:cNvPr id="16449" name="Group 65"/>
                <p:cNvGrpSpPr>
                  <a:grpSpLocks/>
                </p:cNvGrpSpPr>
                <p:nvPr/>
              </p:nvGrpSpPr>
              <p:grpSpPr bwMode="auto">
                <a:xfrm>
                  <a:off x="0" y="403"/>
                  <a:ext cx="520" cy="403"/>
                  <a:chOff x="0" y="403"/>
                  <a:chExt cx="520" cy="403"/>
                </a:xfrm>
                <a:grpFill/>
              </p:grpSpPr>
              <p:sp>
                <p:nvSpPr>
                  <p:cNvPr id="16392" name="Rectangle 8"/>
                  <p:cNvSpPr>
                    <a:spLocks noChangeArrowheads="1"/>
                  </p:cNvSpPr>
                  <p:nvPr/>
                </p:nvSpPr>
                <p:spPr bwMode="auto">
                  <a:xfrm>
                    <a:off x="28" y="403"/>
                    <a:ext cx="464" cy="403"/>
                  </a:xfrm>
                  <a:prstGeom prst="rect">
                    <a:avLst/>
                  </a:prstGeom>
                  <a:grpFill/>
                  <a:ln w="9525">
                    <a:noFill/>
                    <a:miter lim="800000"/>
                    <a:headEnd/>
                    <a:tailEnd/>
                  </a:ln>
                  <a:effectLst/>
                </p:spPr>
                <p:txBody>
                  <a:bodyPr/>
                  <a:lstStyle/>
                  <a:p>
                    <a:pPr algn="ctr"/>
                    <a:r>
                      <a:rPr lang="es-ES" sz="1800">
                        <a:cs typeface="Times New Roman" pitchFamily="18" charset="0"/>
                      </a:rPr>
                      <a:t>23 –29</a:t>
                    </a:r>
                  </a:p>
                  <a:p>
                    <a:pPr algn="ctr" eaLnBrk="0" hangingPunct="0"/>
                    <a:endParaRPr lang="es-ES" sz="1800"/>
                  </a:p>
                </p:txBody>
              </p:sp>
              <p:sp>
                <p:nvSpPr>
                  <p:cNvPr id="16448" name="Rectangle 64"/>
                  <p:cNvSpPr>
                    <a:spLocks noChangeArrowheads="1"/>
                  </p:cNvSpPr>
                  <p:nvPr/>
                </p:nvSpPr>
                <p:spPr bwMode="auto">
                  <a:xfrm>
                    <a:off x="0" y="403"/>
                    <a:ext cx="520" cy="403"/>
                  </a:xfrm>
                  <a:prstGeom prst="rect">
                    <a:avLst/>
                  </a:prstGeom>
                  <a:grpFill/>
                  <a:ln w="7">
                    <a:solidFill>
                      <a:srgbClr val="A0A0A0"/>
                    </a:solidFill>
                    <a:miter lim="800000"/>
                    <a:headEnd/>
                    <a:tailEnd/>
                  </a:ln>
                  <a:effectLst/>
                </p:spPr>
                <p:txBody>
                  <a:bodyPr/>
                  <a:lstStyle/>
                  <a:p>
                    <a:endParaRPr lang="es-MX" sz="1800"/>
                  </a:p>
                </p:txBody>
              </p:sp>
            </p:grpSp>
          </p:grpSp>
          <p:grpSp>
            <p:nvGrpSpPr>
              <p:cNvPr id="16455" name="Group 71"/>
              <p:cNvGrpSpPr>
                <a:grpSpLocks/>
              </p:cNvGrpSpPr>
              <p:nvPr/>
            </p:nvGrpSpPr>
            <p:grpSpPr bwMode="auto">
              <a:xfrm>
                <a:off x="520" y="403"/>
                <a:ext cx="595" cy="403"/>
                <a:chOff x="520" y="403"/>
                <a:chExt cx="595" cy="403"/>
              </a:xfrm>
              <a:grpFill/>
            </p:grpSpPr>
            <p:sp>
              <p:nvSpPr>
                <p:cNvPr id="16454" name="Rectangle 70"/>
                <p:cNvSpPr>
                  <a:spLocks noChangeArrowheads="1"/>
                </p:cNvSpPr>
                <p:nvPr/>
              </p:nvSpPr>
              <p:spPr bwMode="auto">
                <a:xfrm>
                  <a:off x="520" y="403"/>
                  <a:ext cx="595" cy="403"/>
                </a:xfrm>
                <a:prstGeom prst="rect">
                  <a:avLst/>
                </a:prstGeom>
                <a:grpFill/>
                <a:ln w="9525">
                  <a:noFill/>
                  <a:miter lim="800000"/>
                  <a:headEnd/>
                  <a:tailEnd/>
                </a:ln>
                <a:effectLst/>
              </p:spPr>
              <p:txBody>
                <a:bodyPr/>
                <a:lstStyle/>
                <a:p>
                  <a:endParaRPr lang="es-MX" sz="1800"/>
                </a:p>
              </p:txBody>
            </p:sp>
            <p:grpSp>
              <p:nvGrpSpPr>
                <p:cNvPr id="16453" name="Group 69"/>
                <p:cNvGrpSpPr>
                  <a:grpSpLocks/>
                </p:cNvGrpSpPr>
                <p:nvPr/>
              </p:nvGrpSpPr>
              <p:grpSpPr bwMode="auto">
                <a:xfrm>
                  <a:off x="520" y="403"/>
                  <a:ext cx="595" cy="403"/>
                  <a:chOff x="520" y="403"/>
                  <a:chExt cx="595" cy="403"/>
                </a:xfrm>
                <a:grpFill/>
              </p:grpSpPr>
              <p:sp>
                <p:nvSpPr>
                  <p:cNvPr id="16393" name="Rectangle 9"/>
                  <p:cNvSpPr>
                    <a:spLocks noChangeArrowheads="1"/>
                  </p:cNvSpPr>
                  <p:nvPr/>
                </p:nvSpPr>
                <p:spPr bwMode="auto">
                  <a:xfrm>
                    <a:off x="548" y="403"/>
                    <a:ext cx="539" cy="403"/>
                  </a:xfrm>
                  <a:prstGeom prst="rect">
                    <a:avLst/>
                  </a:prstGeom>
                  <a:grpFill/>
                  <a:ln w="9525">
                    <a:noFill/>
                    <a:miter lim="800000"/>
                    <a:headEnd/>
                    <a:tailEnd/>
                  </a:ln>
                  <a:effectLst/>
                </p:spPr>
                <p:txBody>
                  <a:bodyPr/>
                  <a:lstStyle/>
                  <a:p>
                    <a:pPr algn="ctr"/>
                    <a:r>
                      <a:rPr lang="es-ES" sz="1800">
                        <a:cs typeface="Times New Roman" pitchFamily="18" charset="0"/>
                      </a:rPr>
                      <a:t>6</a:t>
                    </a:r>
                  </a:p>
                  <a:p>
                    <a:pPr algn="ctr" eaLnBrk="0" hangingPunct="0"/>
                    <a:endParaRPr lang="es-ES" sz="1800"/>
                  </a:p>
                </p:txBody>
              </p:sp>
              <p:sp>
                <p:nvSpPr>
                  <p:cNvPr id="16452" name="Rectangle 68"/>
                  <p:cNvSpPr>
                    <a:spLocks noChangeArrowheads="1"/>
                  </p:cNvSpPr>
                  <p:nvPr/>
                </p:nvSpPr>
                <p:spPr bwMode="auto">
                  <a:xfrm>
                    <a:off x="520" y="403"/>
                    <a:ext cx="595" cy="403"/>
                  </a:xfrm>
                  <a:prstGeom prst="rect">
                    <a:avLst/>
                  </a:prstGeom>
                  <a:grpFill/>
                  <a:ln w="7">
                    <a:solidFill>
                      <a:srgbClr val="A0A0A0"/>
                    </a:solidFill>
                    <a:miter lim="800000"/>
                    <a:headEnd/>
                    <a:tailEnd/>
                  </a:ln>
                  <a:effectLst/>
                </p:spPr>
                <p:txBody>
                  <a:bodyPr/>
                  <a:lstStyle/>
                  <a:p>
                    <a:endParaRPr lang="es-MX" sz="1800"/>
                  </a:p>
                </p:txBody>
              </p:sp>
            </p:grpSp>
          </p:grpSp>
          <p:grpSp>
            <p:nvGrpSpPr>
              <p:cNvPr id="16459" name="Group 75"/>
              <p:cNvGrpSpPr>
                <a:grpSpLocks/>
              </p:cNvGrpSpPr>
              <p:nvPr/>
            </p:nvGrpSpPr>
            <p:grpSpPr bwMode="auto">
              <a:xfrm>
                <a:off x="1115" y="403"/>
                <a:ext cx="835" cy="403"/>
                <a:chOff x="1115" y="403"/>
                <a:chExt cx="835" cy="403"/>
              </a:xfrm>
              <a:grpFill/>
            </p:grpSpPr>
            <p:sp>
              <p:nvSpPr>
                <p:cNvPr id="16458" name="Rectangle 74"/>
                <p:cNvSpPr>
                  <a:spLocks noChangeArrowheads="1"/>
                </p:cNvSpPr>
                <p:nvPr/>
              </p:nvSpPr>
              <p:spPr bwMode="auto">
                <a:xfrm>
                  <a:off x="1115" y="403"/>
                  <a:ext cx="835" cy="403"/>
                </a:xfrm>
                <a:prstGeom prst="rect">
                  <a:avLst/>
                </a:prstGeom>
                <a:grpFill/>
                <a:ln w="9525">
                  <a:noFill/>
                  <a:miter lim="800000"/>
                  <a:headEnd/>
                  <a:tailEnd/>
                </a:ln>
                <a:effectLst/>
              </p:spPr>
              <p:txBody>
                <a:bodyPr/>
                <a:lstStyle/>
                <a:p>
                  <a:endParaRPr lang="es-MX" sz="1800"/>
                </a:p>
              </p:txBody>
            </p:sp>
            <p:grpSp>
              <p:nvGrpSpPr>
                <p:cNvPr id="16457" name="Group 73"/>
                <p:cNvGrpSpPr>
                  <a:grpSpLocks/>
                </p:cNvGrpSpPr>
                <p:nvPr/>
              </p:nvGrpSpPr>
              <p:grpSpPr bwMode="auto">
                <a:xfrm>
                  <a:off x="1115" y="403"/>
                  <a:ext cx="835" cy="403"/>
                  <a:chOff x="1115" y="403"/>
                  <a:chExt cx="835" cy="403"/>
                </a:xfrm>
                <a:grpFill/>
              </p:grpSpPr>
              <p:sp>
                <p:nvSpPr>
                  <p:cNvPr id="16394" name="Rectangle 10"/>
                  <p:cNvSpPr>
                    <a:spLocks noChangeArrowheads="1"/>
                  </p:cNvSpPr>
                  <p:nvPr/>
                </p:nvSpPr>
                <p:spPr bwMode="auto">
                  <a:xfrm>
                    <a:off x="1143" y="403"/>
                    <a:ext cx="779" cy="403"/>
                  </a:xfrm>
                  <a:prstGeom prst="rect">
                    <a:avLst/>
                  </a:prstGeom>
                  <a:grpFill/>
                  <a:ln w="9525">
                    <a:noFill/>
                    <a:miter lim="800000"/>
                    <a:headEnd/>
                    <a:tailEnd/>
                  </a:ln>
                  <a:effectLst/>
                </p:spPr>
                <p:txBody>
                  <a:bodyPr/>
                  <a:lstStyle/>
                  <a:p>
                    <a:pPr algn="ctr"/>
                    <a:r>
                      <a:rPr lang="es-ES" sz="1800">
                        <a:cs typeface="Times New Roman" pitchFamily="18" charset="0"/>
                      </a:rPr>
                      <a:t>6</a:t>
                    </a:r>
                  </a:p>
                  <a:p>
                    <a:pPr algn="ctr" eaLnBrk="0" hangingPunct="0"/>
                    <a:endParaRPr lang="es-ES" sz="1800"/>
                  </a:p>
                </p:txBody>
              </p:sp>
              <p:sp>
                <p:nvSpPr>
                  <p:cNvPr id="16456" name="Rectangle 72"/>
                  <p:cNvSpPr>
                    <a:spLocks noChangeArrowheads="1"/>
                  </p:cNvSpPr>
                  <p:nvPr/>
                </p:nvSpPr>
                <p:spPr bwMode="auto">
                  <a:xfrm>
                    <a:off x="1115" y="403"/>
                    <a:ext cx="835" cy="403"/>
                  </a:xfrm>
                  <a:prstGeom prst="rect">
                    <a:avLst/>
                  </a:prstGeom>
                  <a:grpFill/>
                  <a:ln w="7">
                    <a:solidFill>
                      <a:srgbClr val="A0A0A0"/>
                    </a:solidFill>
                    <a:miter lim="800000"/>
                    <a:headEnd/>
                    <a:tailEnd/>
                  </a:ln>
                  <a:effectLst/>
                </p:spPr>
                <p:txBody>
                  <a:bodyPr/>
                  <a:lstStyle/>
                  <a:p>
                    <a:endParaRPr lang="es-MX" sz="1800"/>
                  </a:p>
                </p:txBody>
              </p:sp>
            </p:grpSp>
          </p:grpSp>
          <p:grpSp>
            <p:nvGrpSpPr>
              <p:cNvPr id="16463" name="Group 79"/>
              <p:cNvGrpSpPr>
                <a:grpSpLocks/>
              </p:cNvGrpSpPr>
              <p:nvPr/>
            </p:nvGrpSpPr>
            <p:grpSpPr bwMode="auto">
              <a:xfrm>
                <a:off x="1950" y="403"/>
                <a:ext cx="1181" cy="403"/>
                <a:chOff x="1950" y="403"/>
                <a:chExt cx="1181" cy="403"/>
              </a:xfrm>
              <a:grpFill/>
            </p:grpSpPr>
            <p:sp>
              <p:nvSpPr>
                <p:cNvPr id="16462" name="Rectangle 78"/>
                <p:cNvSpPr>
                  <a:spLocks noChangeArrowheads="1"/>
                </p:cNvSpPr>
                <p:nvPr/>
              </p:nvSpPr>
              <p:spPr bwMode="auto">
                <a:xfrm>
                  <a:off x="1950" y="403"/>
                  <a:ext cx="1181" cy="403"/>
                </a:xfrm>
                <a:prstGeom prst="rect">
                  <a:avLst/>
                </a:prstGeom>
                <a:grpFill/>
                <a:ln w="9525">
                  <a:noFill/>
                  <a:miter lim="800000"/>
                  <a:headEnd/>
                  <a:tailEnd/>
                </a:ln>
                <a:effectLst/>
              </p:spPr>
              <p:txBody>
                <a:bodyPr/>
                <a:lstStyle/>
                <a:p>
                  <a:endParaRPr lang="es-MX" sz="1800"/>
                </a:p>
              </p:txBody>
            </p:sp>
            <p:grpSp>
              <p:nvGrpSpPr>
                <p:cNvPr id="16461" name="Group 77"/>
                <p:cNvGrpSpPr>
                  <a:grpSpLocks/>
                </p:cNvGrpSpPr>
                <p:nvPr/>
              </p:nvGrpSpPr>
              <p:grpSpPr bwMode="auto">
                <a:xfrm>
                  <a:off x="1950" y="403"/>
                  <a:ext cx="1181" cy="403"/>
                  <a:chOff x="1950" y="403"/>
                  <a:chExt cx="1181" cy="403"/>
                </a:xfrm>
                <a:grpFill/>
              </p:grpSpPr>
              <p:sp>
                <p:nvSpPr>
                  <p:cNvPr id="16395" name="Rectangle 11"/>
                  <p:cNvSpPr>
                    <a:spLocks noChangeArrowheads="1"/>
                  </p:cNvSpPr>
                  <p:nvPr/>
                </p:nvSpPr>
                <p:spPr bwMode="auto">
                  <a:xfrm>
                    <a:off x="1978" y="403"/>
                    <a:ext cx="1125" cy="403"/>
                  </a:xfrm>
                  <a:prstGeom prst="rect">
                    <a:avLst/>
                  </a:prstGeom>
                  <a:grpFill/>
                  <a:ln w="9525">
                    <a:noFill/>
                    <a:miter lim="800000"/>
                    <a:headEnd/>
                    <a:tailEnd/>
                  </a:ln>
                  <a:effectLst/>
                </p:spPr>
                <p:txBody>
                  <a:bodyPr/>
                  <a:lstStyle/>
                  <a:p>
                    <a:pPr algn="ctr"/>
                    <a:r>
                      <a:rPr lang="es-ES" sz="1800">
                        <a:cs typeface="Times New Roman" pitchFamily="18" charset="0"/>
                      </a:rPr>
                      <a:t>.05</a:t>
                    </a:r>
                  </a:p>
                  <a:p>
                    <a:pPr algn="ctr" eaLnBrk="0" hangingPunct="0"/>
                    <a:endParaRPr lang="es-ES" sz="1800"/>
                  </a:p>
                </p:txBody>
              </p:sp>
              <p:sp>
                <p:nvSpPr>
                  <p:cNvPr id="16460" name="Rectangle 76"/>
                  <p:cNvSpPr>
                    <a:spLocks noChangeArrowheads="1"/>
                  </p:cNvSpPr>
                  <p:nvPr/>
                </p:nvSpPr>
                <p:spPr bwMode="auto">
                  <a:xfrm>
                    <a:off x="1950" y="403"/>
                    <a:ext cx="1181" cy="403"/>
                  </a:xfrm>
                  <a:prstGeom prst="rect">
                    <a:avLst/>
                  </a:prstGeom>
                  <a:grpFill/>
                  <a:ln w="7">
                    <a:solidFill>
                      <a:srgbClr val="A0A0A0"/>
                    </a:solidFill>
                    <a:miter lim="800000"/>
                    <a:headEnd/>
                    <a:tailEnd/>
                  </a:ln>
                  <a:effectLst/>
                </p:spPr>
                <p:txBody>
                  <a:bodyPr/>
                  <a:lstStyle/>
                  <a:p>
                    <a:endParaRPr lang="es-MX" sz="1800"/>
                  </a:p>
                </p:txBody>
              </p:sp>
            </p:grpSp>
          </p:grpSp>
          <p:grpSp>
            <p:nvGrpSpPr>
              <p:cNvPr id="16467" name="Group 83"/>
              <p:cNvGrpSpPr>
                <a:grpSpLocks/>
              </p:cNvGrpSpPr>
              <p:nvPr/>
            </p:nvGrpSpPr>
            <p:grpSpPr bwMode="auto">
              <a:xfrm>
                <a:off x="0" y="806"/>
                <a:ext cx="520" cy="403"/>
                <a:chOff x="0" y="806"/>
                <a:chExt cx="520" cy="403"/>
              </a:xfrm>
              <a:grpFill/>
            </p:grpSpPr>
            <p:sp>
              <p:nvSpPr>
                <p:cNvPr id="16466" name="Rectangle 82"/>
                <p:cNvSpPr>
                  <a:spLocks noChangeArrowheads="1"/>
                </p:cNvSpPr>
                <p:nvPr/>
              </p:nvSpPr>
              <p:spPr bwMode="auto">
                <a:xfrm>
                  <a:off x="0" y="806"/>
                  <a:ext cx="520" cy="403"/>
                </a:xfrm>
                <a:prstGeom prst="rect">
                  <a:avLst/>
                </a:prstGeom>
                <a:grpFill/>
                <a:ln w="9525">
                  <a:noFill/>
                  <a:miter lim="800000"/>
                  <a:headEnd/>
                  <a:tailEnd/>
                </a:ln>
                <a:effectLst/>
              </p:spPr>
              <p:txBody>
                <a:bodyPr/>
                <a:lstStyle/>
                <a:p>
                  <a:endParaRPr lang="es-MX" sz="1800"/>
                </a:p>
              </p:txBody>
            </p:sp>
            <p:grpSp>
              <p:nvGrpSpPr>
                <p:cNvPr id="16465" name="Group 81"/>
                <p:cNvGrpSpPr>
                  <a:grpSpLocks/>
                </p:cNvGrpSpPr>
                <p:nvPr/>
              </p:nvGrpSpPr>
              <p:grpSpPr bwMode="auto">
                <a:xfrm>
                  <a:off x="0" y="806"/>
                  <a:ext cx="520" cy="403"/>
                  <a:chOff x="0" y="806"/>
                  <a:chExt cx="520" cy="403"/>
                </a:xfrm>
                <a:grpFill/>
              </p:grpSpPr>
              <p:sp>
                <p:nvSpPr>
                  <p:cNvPr id="16396" name="Rectangle 12"/>
                  <p:cNvSpPr>
                    <a:spLocks noChangeArrowheads="1"/>
                  </p:cNvSpPr>
                  <p:nvPr/>
                </p:nvSpPr>
                <p:spPr bwMode="auto">
                  <a:xfrm>
                    <a:off x="28" y="806"/>
                    <a:ext cx="464" cy="403"/>
                  </a:xfrm>
                  <a:prstGeom prst="rect">
                    <a:avLst/>
                  </a:prstGeom>
                  <a:grpFill/>
                  <a:ln w="9525">
                    <a:noFill/>
                    <a:miter lim="800000"/>
                    <a:headEnd/>
                    <a:tailEnd/>
                  </a:ln>
                  <a:effectLst/>
                </p:spPr>
                <p:txBody>
                  <a:bodyPr/>
                  <a:lstStyle/>
                  <a:p>
                    <a:pPr algn="ctr"/>
                    <a:r>
                      <a:rPr lang="es-ES" sz="1800">
                        <a:cs typeface="Times New Roman" pitchFamily="18" charset="0"/>
                      </a:rPr>
                      <a:t>30 – 36</a:t>
                    </a:r>
                  </a:p>
                  <a:p>
                    <a:pPr algn="ctr" eaLnBrk="0" hangingPunct="0"/>
                    <a:endParaRPr lang="es-ES" sz="1800"/>
                  </a:p>
                </p:txBody>
              </p:sp>
              <p:sp>
                <p:nvSpPr>
                  <p:cNvPr id="16464" name="Rectangle 80"/>
                  <p:cNvSpPr>
                    <a:spLocks noChangeArrowheads="1"/>
                  </p:cNvSpPr>
                  <p:nvPr/>
                </p:nvSpPr>
                <p:spPr bwMode="auto">
                  <a:xfrm>
                    <a:off x="0" y="806"/>
                    <a:ext cx="520" cy="403"/>
                  </a:xfrm>
                  <a:prstGeom prst="rect">
                    <a:avLst/>
                  </a:prstGeom>
                  <a:grpFill/>
                  <a:ln w="7">
                    <a:solidFill>
                      <a:srgbClr val="A0A0A0"/>
                    </a:solidFill>
                    <a:miter lim="800000"/>
                    <a:headEnd/>
                    <a:tailEnd/>
                  </a:ln>
                  <a:effectLst/>
                </p:spPr>
                <p:txBody>
                  <a:bodyPr/>
                  <a:lstStyle/>
                  <a:p>
                    <a:endParaRPr lang="es-MX" sz="1800"/>
                  </a:p>
                </p:txBody>
              </p:sp>
            </p:grpSp>
          </p:grpSp>
          <p:grpSp>
            <p:nvGrpSpPr>
              <p:cNvPr id="16471" name="Group 87"/>
              <p:cNvGrpSpPr>
                <a:grpSpLocks/>
              </p:cNvGrpSpPr>
              <p:nvPr/>
            </p:nvGrpSpPr>
            <p:grpSpPr bwMode="auto">
              <a:xfrm>
                <a:off x="520" y="806"/>
                <a:ext cx="595" cy="403"/>
                <a:chOff x="520" y="806"/>
                <a:chExt cx="595" cy="403"/>
              </a:xfrm>
              <a:grpFill/>
            </p:grpSpPr>
            <p:sp>
              <p:nvSpPr>
                <p:cNvPr id="16470" name="Rectangle 86"/>
                <p:cNvSpPr>
                  <a:spLocks noChangeArrowheads="1"/>
                </p:cNvSpPr>
                <p:nvPr/>
              </p:nvSpPr>
              <p:spPr bwMode="auto">
                <a:xfrm>
                  <a:off x="520" y="806"/>
                  <a:ext cx="595" cy="403"/>
                </a:xfrm>
                <a:prstGeom prst="rect">
                  <a:avLst/>
                </a:prstGeom>
                <a:grpFill/>
                <a:ln w="9525">
                  <a:noFill/>
                  <a:miter lim="800000"/>
                  <a:headEnd/>
                  <a:tailEnd/>
                </a:ln>
                <a:effectLst/>
              </p:spPr>
              <p:txBody>
                <a:bodyPr/>
                <a:lstStyle/>
                <a:p>
                  <a:endParaRPr lang="es-MX" sz="1800"/>
                </a:p>
              </p:txBody>
            </p:sp>
            <p:grpSp>
              <p:nvGrpSpPr>
                <p:cNvPr id="16469" name="Group 85"/>
                <p:cNvGrpSpPr>
                  <a:grpSpLocks/>
                </p:cNvGrpSpPr>
                <p:nvPr/>
              </p:nvGrpSpPr>
              <p:grpSpPr bwMode="auto">
                <a:xfrm>
                  <a:off x="520" y="806"/>
                  <a:ext cx="595" cy="403"/>
                  <a:chOff x="520" y="806"/>
                  <a:chExt cx="595" cy="403"/>
                </a:xfrm>
                <a:grpFill/>
              </p:grpSpPr>
              <p:sp>
                <p:nvSpPr>
                  <p:cNvPr id="16397" name="Rectangle 13"/>
                  <p:cNvSpPr>
                    <a:spLocks noChangeArrowheads="1"/>
                  </p:cNvSpPr>
                  <p:nvPr/>
                </p:nvSpPr>
                <p:spPr bwMode="auto">
                  <a:xfrm>
                    <a:off x="548" y="806"/>
                    <a:ext cx="539" cy="403"/>
                  </a:xfrm>
                  <a:prstGeom prst="rect">
                    <a:avLst/>
                  </a:prstGeom>
                  <a:grpFill/>
                  <a:ln w="9525">
                    <a:noFill/>
                    <a:miter lim="800000"/>
                    <a:headEnd/>
                    <a:tailEnd/>
                  </a:ln>
                  <a:effectLst/>
                </p:spPr>
                <p:txBody>
                  <a:bodyPr/>
                  <a:lstStyle/>
                  <a:p>
                    <a:pPr algn="ctr"/>
                    <a:r>
                      <a:rPr lang="es-ES" sz="1800">
                        <a:cs typeface="Times New Roman" pitchFamily="18" charset="0"/>
                      </a:rPr>
                      <a:t>8</a:t>
                    </a:r>
                  </a:p>
                  <a:p>
                    <a:pPr algn="ctr" eaLnBrk="0" hangingPunct="0"/>
                    <a:endParaRPr lang="es-ES" sz="1800"/>
                  </a:p>
                </p:txBody>
              </p:sp>
              <p:sp>
                <p:nvSpPr>
                  <p:cNvPr id="16468" name="Rectangle 84"/>
                  <p:cNvSpPr>
                    <a:spLocks noChangeArrowheads="1"/>
                  </p:cNvSpPr>
                  <p:nvPr/>
                </p:nvSpPr>
                <p:spPr bwMode="auto">
                  <a:xfrm>
                    <a:off x="520" y="806"/>
                    <a:ext cx="595" cy="403"/>
                  </a:xfrm>
                  <a:prstGeom prst="rect">
                    <a:avLst/>
                  </a:prstGeom>
                  <a:grpFill/>
                  <a:ln w="7">
                    <a:solidFill>
                      <a:srgbClr val="A0A0A0"/>
                    </a:solidFill>
                    <a:miter lim="800000"/>
                    <a:headEnd/>
                    <a:tailEnd/>
                  </a:ln>
                  <a:effectLst/>
                </p:spPr>
                <p:txBody>
                  <a:bodyPr/>
                  <a:lstStyle/>
                  <a:p>
                    <a:endParaRPr lang="es-MX" sz="1800"/>
                  </a:p>
                </p:txBody>
              </p:sp>
            </p:grpSp>
          </p:grpSp>
          <p:grpSp>
            <p:nvGrpSpPr>
              <p:cNvPr id="16475" name="Group 91"/>
              <p:cNvGrpSpPr>
                <a:grpSpLocks/>
              </p:cNvGrpSpPr>
              <p:nvPr/>
            </p:nvGrpSpPr>
            <p:grpSpPr bwMode="auto">
              <a:xfrm>
                <a:off x="1115" y="806"/>
                <a:ext cx="835" cy="403"/>
                <a:chOff x="1115" y="806"/>
                <a:chExt cx="835" cy="403"/>
              </a:xfrm>
              <a:grpFill/>
            </p:grpSpPr>
            <p:sp>
              <p:nvSpPr>
                <p:cNvPr id="16474" name="Rectangle 90"/>
                <p:cNvSpPr>
                  <a:spLocks noChangeArrowheads="1"/>
                </p:cNvSpPr>
                <p:nvPr/>
              </p:nvSpPr>
              <p:spPr bwMode="auto">
                <a:xfrm>
                  <a:off x="1115" y="806"/>
                  <a:ext cx="835" cy="403"/>
                </a:xfrm>
                <a:prstGeom prst="rect">
                  <a:avLst/>
                </a:prstGeom>
                <a:grpFill/>
                <a:ln w="9525">
                  <a:noFill/>
                  <a:miter lim="800000"/>
                  <a:headEnd/>
                  <a:tailEnd/>
                </a:ln>
                <a:effectLst/>
              </p:spPr>
              <p:txBody>
                <a:bodyPr/>
                <a:lstStyle/>
                <a:p>
                  <a:endParaRPr lang="es-MX" sz="1800"/>
                </a:p>
              </p:txBody>
            </p:sp>
            <p:grpSp>
              <p:nvGrpSpPr>
                <p:cNvPr id="16473" name="Group 89"/>
                <p:cNvGrpSpPr>
                  <a:grpSpLocks/>
                </p:cNvGrpSpPr>
                <p:nvPr/>
              </p:nvGrpSpPr>
              <p:grpSpPr bwMode="auto">
                <a:xfrm>
                  <a:off x="1115" y="806"/>
                  <a:ext cx="835" cy="403"/>
                  <a:chOff x="1115" y="806"/>
                  <a:chExt cx="835" cy="403"/>
                </a:xfrm>
                <a:grpFill/>
              </p:grpSpPr>
              <p:sp>
                <p:nvSpPr>
                  <p:cNvPr id="16398" name="Rectangle 14"/>
                  <p:cNvSpPr>
                    <a:spLocks noChangeArrowheads="1"/>
                  </p:cNvSpPr>
                  <p:nvPr/>
                </p:nvSpPr>
                <p:spPr bwMode="auto">
                  <a:xfrm>
                    <a:off x="1143" y="806"/>
                    <a:ext cx="779" cy="403"/>
                  </a:xfrm>
                  <a:prstGeom prst="rect">
                    <a:avLst/>
                  </a:prstGeom>
                  <a:grpFill/>
                  <a:ln w="9525">
                    <a:noFill/>
                    <a:miter lim="800000"/>
                    <a:headEnd/>
                    <a:tailEnd/>
                  </a:ln>
                  <a:effectLst/>
                </p:spPr>
                <p:txBody>
                  <a:bodyPr/>
                  <a:lstStyle/>
                  <a:p>
                    <a:pPr algn="ctr"/>
                    <a:r>
                      <a:rPr lang="es-ES" sz="1800">
                        <a:cs typeface="Times New Roman" pitchFamily="18" charset="0"/>
                      </a:rPr>
                      <a:t>14</a:t>
                    </a:r>
                  </a:p>
                  <a:p>
                    <a:pPr algn="ctr" eaLnBrk="0" hangingPunct="0"/>
                    <a:endParaRPr lang="es-ES" sz="1800"/>
                  </a:p>
                </p:txBody>
              </p:sp>
              <p:sp>
                <p:nvSpPr>
                  <p:cNvPr id="16472" name="Rectangle 88"/>
                  <p:cNvSpPr>
                    <a:spLocks noChangeArrowheads="1"/>
                  </p:cNvSpPr>
                  <p:nvPr/>
                </p:nvSpPr>
                <p:spPr bwMode="auto">
                  <a:xfrm>
                    <a:off x="1115" y="806"/>
                    <a:ext cx="835" cy="403"/>
                  </a:xfrm>
                  <a:prstGeom prst="rect">
                    <a:avLst/>
                  </a:prstGeom>
                  <a:grpFill/>
                  <a:ln w="7">
                    <a:solidFill>
                      <a:srgbClr val="A0A0A0"/>
                    </a:solidFill>
                    <a:miter lim="800000"/>
                    <a:headEnd/>
                    <a:tailEnd/>
                  </a:ln>
                  <a:effectLst/>
                </p:spPr>
                <p:txBody>
                  <a:bodyPr/>
                  <a:lstStyle/>
                  <a:p>
                    <a:endParaRPr lang="es-MX" sz="1800"/>
                  </a:p>
                </p:txBody>
              </p:sp>
            </p:grpSp>
          </p:grpSp>
          <p:grpSp>
            <p:nvGrpSpPr>
              <p:cNvPr id="16479" name="Group 95"/>
              <p:cNvGrpSpPr>
                <a:grpSpLocks/>
              </p:cNvGrpSpPr>
              <p:nvPr/>
            </p:nvGrpSpPr>
            <p:grpSpPr bwMode="auto">
              <a:xfrm>
                <a:off x="1950" y="806"/>
                <a:ext cx="1181" cy="403"/>
                <a:chOff x="1950" y="806"/>
                <a:chExt cx="1181" cy="403"/>
              </a:xfrm>
              <a:grpFill/>
            </p:grpSpPr>
            <p:sp>
              <p:nvSpPr>
                <p:cNvPr id="16478" name="Rectangle 94"/>
                <p:cNvSpPr>
                  <a:spLocks noChangeArrowheads="1"/>
                </p:cNvSpPr>
                <p:nvPr/>
              </p:nvSpPr>
              <p:spPr bwMode="auto">
                <a:xfrm>
                  <a:off x="1950" y="806"/>
                  <a:ext cx="1181" cy="403"/>
                </a:xfrm>
                <a:prstGeom prst="rect">
                  <a:avLst/>
                </a:prstGeom>
                <a:grpFill/>
                <a:ln w="9525">
                  <a:noFill/>
                  <a:miter lim="800000"/>
                  <a:headEnd/>
                  <a:tailEnd/>
                </a:ln>
                <a:effectLst/>
              </p:spPr>
              <p:txBody>
                <a:bodyPr/>
                <a:lstStyle/>
                <a:p>
                  <a:endParaRPr lang="es-MX" sz="1800"/>
                </a:p>
              </p:txBody>
            </p:sp>
            <p:grpSp>
              <p:nvGrpSpPr>
                <p:cNvPr id="16477" name="Group 93"/>
                <p:cNvGrpSpPr>
                  <a:grpSpLocks/>
                </p:cNvGrpSpPr>
                <p:nvPr/>
              </p:nvGrpSpPr>
              <p:grpSpPr bwMode="auto">
                <a:xfrm>
                  <a:off x="1950" y="806"/>
                  <a:ext cx="1181" cy="403"/>
                  <a:chOff x="1950" y="806"/>
                  <a:chExt cx="1181" cy="403"/>
                </a:xfrm>
                <a:grpFill/>
              </p:grpSpPr>
              <p:sp>
                <p:nvSpPr>
                  <p:cNvPr id="16399" name="Rectangle 15"/>
                  <p:cNvSpPr>
                    <a:spLocks noChangeArrowheads="1"/>
                  </p:cNvSpPr>
                  <p:nvPr/>
                </p:nvSpPr>
                <p:spPr bwMode="auto">
                  <a:xfrm>
                    <a:off x="1978" y="806"/>
                    <a:ext cx="1125" cy="403"/>
                  </a:xfrm>
                  <a:prstGeom prst="rect">
                    <a:avLst/>
                  </a:prstGeom>
                  <a:grpFill/>
                  <a:ln w="9525">
                    <a:noFill/>
                    <a:miter lim="800000"/>
                    <a:headEnd/>
                    <a:tailEnd/>
                  </a:ln>
                  <a:effectLst/>
                </p:spPr>
                <p:txBody>
                  <a:bodyPr/>
                  <a:lstStyle/>
                  <a:p>
                    <a:pPr algn="ctr"/>
                    <a:r>
                      <a:rPr lang="es-ES" sz="1800">
                        <a:cs typeface="Times New Roman" pitchFamily="18" charset="0"/>
                      </a:rPr>
                      <a:t>.11</a:t>
                    </a:r>
                  </a:p>
                  <a:p>
                    <a:pPr algn="ctr" eaLnBrk="0" hangingPunct="0"/>
                    <a:endParaRPr lang="es-ES" sz="1800"/>
                  </a:p>
                </p:txBody>
              </p:sp>
              <p:sp>
                <p:nvSpPr>
                  <p:cNvPr id="16476" name="Rectangle 92"/>
                  <p:cNvSpPr>
                    <a:spLocks noChangeArrowheads="1"/>
                  </p:cNvSpPr>
                  <p:nvPr/>
                </p:nvSpPr>
                <p:spPr bwMode="auto">
                  <a:xfrm>
                    <a:off x="1950" y="806"/>
                    <a:ext cx="1181" cy="403"/>
                  </a:xfrm>
                  <a:prstGeom prst="rect">
                    <a:avLst/>
                  </a:prstGeom>
                  <a:grpFill/>
                  <a:ln w="7">
                    <a:solidFill>
                      <a:srgbClr val="A0A0A0"/>
                    </a:solidFill>
                    <a:miter lim="800000"/>
                    <a:headEnd/>
                    <a:tailEnd/>
                  </a:ln>
                  <a:effectLst/>
                </p:spPr>
                <p:txBody>
                  <a:bodyPr/>
                  <a:lstStyle/>
                  <a:p>
                    <a:endParaRPr lang="es-MX" sz="1800"/>
                  </a:p>
                </p:txBody>
              </p:sp>
            </p:grpSp>
          </p:grpSp>
          <p:grpSp>
            <p:nvGrpSpPr>
              <p:cNvPr id="16483" name="Group 99"/>
              <p:cNvGrpSpPr>
                <a:grpSpLocks/>
              </p:cNvGrpSpPr>
              <p:nvPr/>
            </p:nvGrpSpPr>
            <p:grpSpPr bwMode="auto">
              <a:xfrm>
                <a:off x="0" y="1209"/>
                <a:ext cx="520" cy="403"/>
                <a:chOff x="0" y="1209"/>
                <a:chExt cx="520" cy="403"/>
              </a:xfrm>
              <a:grpFill/>
            </p:grpSpPr>
            <p:sp>
              <p:nvSpPr>
                <p:cNvPr id="16482" name="Rectangle 98"/>
                <p:cNvSpPr>
                  <a:spLocks noChangeArrowheads="1"/>
                </p:cNvSpPr>
                <p:nvPr/>
              </p:nvSpPr>
              <p:spPr bwMode="auto">
                <a:xfrm>
                  <a:off x="0" y="1209"/>
                  <a:ext cx="520" cy="403"/>
                </a:xfrm>
                <a:prstGeom prst="rect">
                  <a:avLst/>
                </a:prstGeom>
                <a:grpFill/>
                <a:ln w="9525">
                  <a:noFill/>
                  <a:miter lim="800000"/>
                  <a:headEnd/>
                  <a:tailEnd/>
                </a:ln>
                <a:effectLst/>
              </p:spPr>
              <p:txBody>
                <a:bodyPr/>
                <a:lstStyle/>
                <a:p>
                  <a:endParaRPr lang="es-MX" sz="1800"/>
                </a:p>
              </p:txBody>
            </p:sp>
            <p:grpSp>
              <p:nvGrpSpPr>
                <p:cNvPr id="16481" name="Group 97"/>
                <p:cNvGrpSpPr>
                  <a:grpSpLocks/>
                </p:cNvGrpSpPr>
                <p:nvPr/>
              </p:nvGrpSpPr>
              <p:grpSpPr bwMode="auto">
                <a:xfrm>
                  <a:off x="0" y="1209"/>
                  <a:ext cx="520" cy="403"/>
                  <a:chOff x="0" y="1209"/>
                  <a:chExt cx="520" cy="403"/>
                </a:xfrm>
                <a:grpFill/>
              </p:grpSpPr>
              <p:sp>
                <p:nvSpPr>
                  <p:cNvPr id="16400" name="Rectangle 16"/>
                  <p:cNvSpPr>
                    <a:spLocks noChangeArrowheads="1"/>
                  </p:cNvSpPr>
                  <p:nvPr/>
                </p:nvSpPr>
                <p:spPr bwMode="auto">
                  <a:xfrm>
                    <a:off x="28" y="1209"/>
                    <a:ext cx="464" cy="403"/>
                  </a:xfrm>
                  <a:prstGeom prst="rect">
                    <a:avLst/>
                  </a:prstGeom>
                  <a:grpFill/>
                  <a:ln w="9525">
                    <a:noFill/>
                    <a:miter lim="800000"/>
                    <a:headEnd/>
                    <a:tailEnd/>
                  </a:ln>
                  <a:effectLst/>
                </p:spPr>
                <p:txBody>
                  <a:bodyPr/>
                  <a:lstStyle/>
                  <a:p>
                    <a:pPr algn="ctr"/>
                    <a:r>
                      <a:rPr lang="es-ES" sz="1800">
                        <a:cs typeface="Times New Roman" pitchFamily="18" charset="0"/>
                      </a:rPr>
                      <a:t>37 – 43</a:t>
                    </a:r>
                  </a:p>
                  <a:p>
                    <a:pPr algn="ctr" eaLnBrk="0" hangingPunct="0"/>
                    <a:endParaRPr lang="es-ES" sz="1800"/>
                  </a:p>
                </p:txBody>
              </p:sp>
              <p:sp>
                <p:nvSpPr>
                  <p:cNvPr id="16480" name="Rectangle 96"/>
                  <p:cNvSpPr>
                    <a:spLocks noChangeArrowheads="1"/>
                  </p:cNvSpPr>
                  <p:nvPr/>
                </p:nvSpPr>
                <p:spPr bwMode="auto">
                  <a:xfrm>
                    <a:off x="0" y="1209"/>
                    <a:ext cx="520" cy="403"/>
                  </a:xfrm>
                  <a:prstGeom prst="rect">
                    <a:avLst/>
                  </a:prstGeom>
                  <a:grpFill/>
                  <a:ln w="7">
                    <a:solidFill>
                      <a:srgbClr val="A0A0A0"/>
                    </a:solidFill>
                    <a:miter lim="800000"/>
                    <a:headEnd/>
                    <a:tailEnd/>
                  </a:ln>
                  <a:effectLst/>
                </p:spPr>
                <p:txBody>
                  <a:bodyPr/>
                  <a:lstStyle/>
                  <a:p>
                    <a:endParaRPr lang="es-MX" sz="1800"/>
                  </a:p>
                </p:txBody>
              </p:sp>
            </p:grpSp>
          </p:grpSp>
          <p:grpSp>
            <p:nvGrpSpPr>
              <p:cNvPr id="16487" name="Group 103"/>
              <p:cNvGrpSpPr>
                <a:grpSpLocks/>
              </p:cNvGrpSpPr>
              <p:nvPr/>
            </p:nvGrpSpPr>
            <p:grpSpPr bwMode="auto">
              <a:xfrm>
                <a:off x="520" y="1209"/>
                <a:ext cx="595" cy="403"/>
                <a:chOff x="520" y="1209"/>
                <a:chExt cx="595" cy="403"/>
              </a:xfrm>
              <a:grpFill/>
            </p:grpSpPr>
            <p:sp>
              <p:nvSpPr>
                <p:cNvPr id="16486" name="Rectangle 102"/>
                <p:cNvSpPr>
                  <a:spLocks noChangeArrowheads="1"/>
                </p:cNvSpPr>
                <p:nvPr/>
              </p:nvSpPr>
              <p:spPr bwMode="auto">
                <a:xfrm>
                  <a:off x="520" y="1209"/>
                  <a:ext cx="595" cy="403"/>
                </a:xfrm>
                <a:prstGeom prst="rect">
                  <a:avLst/>
                </a:prstGeom>
                <a:grpFill/>
                <a:ln w="9525">
                  <a:noFill/>
                  <a:miter lim="800000"/>
                  <a:headEnd/>
                  <a:tailEnd/>
                </a:ln>
                <a:effectLst/>
              </p:spPr>
              <p:txBody>
                <a:bodyPr/>
                <a:lstStyle/>
                <a:p>
                  <a:endParaRPr lang="es-MX" sz="1800"/>
                </a:p>
              </p:txBody>
            </p:sp>
            <p:grpSp>
              <p:nvGrpSpPr>
                <p:cNvPr id="16485" name="Group 101"/>
                <p:cNvGrpSpPr>
                  <a:grpSpLocks/>
                </p:cNvGrpSpPr>
                <p:nvPr/>
              </p:nvGrpSpPr>
              <p:grpSpPr bwMode="auto">
                <a:xfrm>
                  <a:off x="520" y="1209"/>
                  <a:ext cx="595" cy="403"/>
                  <a:chOff x="520" y="1209"/>
                  <a:chExt cx="595" cy="403"/>
                </a:xfrm>
                <a:grpFill/>
              </p:grpSpPr>
              <p:sp>
                <p:nvSpPr>
                  <p:cNvPr id="16401" name="Rectangle 17"/>
                  <p:cNvSpPr>
                    <a:spLocks noChangeArrowheads="1"/>
                  </p:cNvSpPr>
                  <p:nvPr/>
                </p:nvSpPr>
                <p:spPr bwMode="auto">
                  <a:xfrm>
                    <a:off x="548" y="1209"/>
                    <a:ext cx="539" cy="403"/>
                  </a:xfrm>
                  <a:prstGeom prst="rect">
                    <a:avLst/>
                  </a:prstGeom>
                  <a:grpFill/>
                  <a:ln w="9525">
                    <a:noFill/>
                    <a:miter lim="800000"/>
                    <a:headEnd/>
                    <a:tailEnd/>
                  </a:ln>
                  <a:effectLst/>
                </p:spPr>
                <p:txBody>
                  <a:bodyPr/>
                  <a:lstStyle/>
                  <a:p>
                    <a:pPr algn="ctr"/>
                    <a:r>
                      <a:rPr lang="es-ES" sz="1800">
                        <a:cs typeface="Times New Roman" pitchFamily="18" charset="0"/>
                      </a:rPr>
                      <a:t>13</a:t>
                    </a:r>
                  </a:p>
                  <a:p>
                    <a:pPr algn="ctr" eaLnBrk="0" hangingPunct="0"/>
                    <a:endParaRPr lang="es-ES" sz="1800"/>
                  </a:p>
                </p:txBody>
              </p:sp>
              <p:sp>
                <p:nvSpPr>
                  <p:cNvPr id="16484" name="Rectangle 100"/>
                  <p:cNvSpPr>
                    <a:spLocks noChangeArrowheads="1"/>
                  </p:cNvSpPr>
                  <p:nvPr/>
                </p:nvSpPr>
                <p:spPr bwMode="auto">
                  <a:xfrm>
                    <a:off x="520" y="1209"/>
                    <a:ext cx="595" cy="403"/>
                  </a:xfrm>
                  <a:prstGeom prst="rect">
                    <a:avLst/>
                  </a:prstGeom>
                  <a:grpFill/>
                  <a:ln w="7">
                    <a:solidFill>
                      <a:srgbClr val="A0A0A0"/>
                    </a:solidFill>
                    <a:miter lim="800000"/>
                    <a:headEnd/>
                    <a:tailEnd/>
                  </a:ln>
                  <a:effectLst/>
                </p:spPr>
                <p:txBody>
                  <a:bodyPr/>
                  <a:lstStyle/>
                  <a:p>
                    <a:endParaRPr lang="es-MX" sz="1800"/>
                  </a:p>
                </p:txBody>
              </p:sp>
            </p:grpSp>
          </p:grpSp>
          <p:grpSp>
            <p:nvGrpSpPr>
              <p:cNvPr id="16491" name="Group 107"/>
              <p:cNvGrpSpPr>
                <a:grpSpLocks/>
              </p:cNvGrpSpPr>
              <p:nvPr/>
            </p:nvGrpSpPr>
            <p:grpSpPr bwMode="auto">
              <a:xfrm>
                <a:off x="1115" y="1209"/>
                <a:ext cx="835" cy="403"/>
                <a:chOff x="1115" y="1209"/>
                <a:chExt cx="835" cy="403"/>
              </a:xfrm>
              <a:grpFill/>
            </p:grpSpPr>
            <p:sp>
              <p:nvSpPr>
                <p:cNvPr id="16490" name="Rectangle 106"/>
                <p:cNvSpPr>
                  <a:spLocks noChangeArrowheads="1"/>
                </p:cNvSpPr>
                <p:nvPr/>
              </p:nvSpPr>
              <p:spPr bwMode="auto">
                <a:xfrm>
                  <a:off x="1115" y="1209"/>
                  <a:ext cx="835" cy="403"/>
                </a:xfrm>
                <a:prstGeom prst="rect">
                  <a:avLst/>
                </a:prstGeom>
                <a:grpFill/>
                <a:ln w="9525">
                  <a:noFill/>
                  <a:miter lim="800000"/>
                  <a:headEnd/>
                  <a:tailEnd/>
                </a:ln>
                <a:effectLst/>
              </p:spPr>
              <p:txBody>
                <a:bodyPr/>
                <a:lstStyle/>
                <a:p>
                  <a:endParaRPr lang="es-MX" sz="1800"/>
                </a:p>
              </p:txBody>
            </p:sp>
            <p:grpSp>
              <p:nvGrpSpPr>
                <p:cNvPr id="16489" name="Group 105"/>
                <p:cNvGrpSpPr>
                  <a:grpSpLocks/>
                </p:cNvGrpSpPr>
                <p:nvPr/>
              </p:nvGrpSpPr>
              <p:grpSpPr bwMode="auto">
                <a:xfrm>
                  <a:off x="1115" y="1209"/>
                  <a:ext cx="835" cy="403"/>
                  <a:chOff x="1115" y="1209"/>
                  <a:chExt cx="835" cy="403"/>
                </a:xfrm>
                <a:grpFill/>
              </p:grpSpPr>
              <p:sp>
                <p:nvSpPr>
                  <p:cNvPr id="16402" name="Rectangle 18"/>
                  <p:cNvSpPr>
                    <a:spLocks noChangeArrowheads="1"/>
                  </p:cNvSpPr>
                  <p:nvPr/>
                </p:nvSpPr>
                <p:spPr bwMode="auto">
                  <a:xfrm>
                    <a:off x="1143" y="1209"/>
                    <a:ext cx="779" cy="403"/>
                  </a:xfrm>
                  <a:prstGeom prst="rect">
                    <a:avLst/>
                  </a:prstGeom>
                  <a:grpFill/>
                  <a:ln w="9525">
                    <a:noFill/>
                    <a:miter lim="800000"/>
                    <a:headEnd/>
                    <a:tailEnd/>
                  </a:ln>
                  <a:effectLst/>
                </p:spPr>
                <p:txBody>
                  <a:bodyPr/>
                  <a:lstStyle/>
                  <a:p>
                    <a:pPr algn="ctr"/>
                    <a:r>
                      <a:rPr lang="es-ES" sz="1800">
                        <a:cs typeface="Times New Roman" pitchFamily="18" charset="0"/>
                      </a:rPr>
                      <a:t>27</a:t>
                    </a:r>
                  </a:p>
                  <a:p>
                    <a:pPr algn="ctr" eaLnBrk="0" hangingPunct="0"/>
                    <a:endParaRPr lang="es-ES" sz="1800"/>
                  </a:p>
                </p:txBody>
              </p:sp>
              <p:sp>
                <p:nvSpPr>
                  <p:cNvPr id="16488" name="Rectangle 104"/>
                  <p:cNvSpPr>
                    <a:spLocks noChangeArrowheads="1"/>
                  </p:cNvSpPr>
                  <p:nvPr/>
                </p:nvSpPr>
                <p:spPr bwMode="auto">
                  <a:xfrm>
                    <a:off x="1115" y="1209"/>
                    <a:ext cx="835" cy="403"/>
                  </a:xfrm>
                  <a:prstGeom prst="rect">
                    <a:avLst/>
                  </a:prstGeom>
                  <a:grpFill/>
                  <a:ln w="7">
                    <a:solidFill>
                      <a:srgbClr val="A0A0A0"/>
                    </a:solidFill>
                    <a:miter lim="800000"/>
                    <a:headEnd/>
                    <a:tailEnd/>
                  </a:ln>
                  <a:effectLst/>
                </p:spPr>
                <p:txBody>
                  <a:bodyPr/>
                  <a:lstStyle/>
                  <a:p>
                    <a:endParaRPr lang="es-MX" sz="1800"/>
                  </a:p>
                </p:txBody>
              </p:sp>
            </p:grpSp>
          </p:grpSp>
          <p:grpSp>
            <p:nvGrpSpPr>
              <p:cNvPr id="16495" name="Group 111"/>
              <p:cNvGrpSpPr>
                <a:grpSpLocks/>
              </p:cNvGrpSpPr>
              <p:nvPr/>
            </p:nvGrpSpPr>
            <p:grpSpPr bwMode="auto">
              <a:xfrm>
                <a:off x="1950" y="1209"/>
                <a:ext cx="1181" cy="403"/>
                <a:chOff x="1950" y="1209"/>
                <a:chExt cx="1181" cy="403"/>
              </a:xfrm>
              <a:grpFill/>
            </p:grpSpPr>
            <p:sp>
              <p:nvSpPr>
                <p:cNvPr id="16494" name="Rectangle 110"/>
                <p:cNvSpPr>
                  <a:spLocks noChangeArrowheads="1"/>
                </p:cNvSpPr>
                <p:nvPr/>
              </p:nvSpPr>
              <p:spPr bwMode="auto">
                <a:xfrm>
                  <a:off x="1950" y="1209"/>
                  <a:ext cx="1181" cy="403"/>
                </a:xfrm>
                <a:prstGeom prst="rect">
                  <a:avLst/>
                </a:prstGeom>
                <a:grpFill/>
                <a:ln w="9525">
                  <a:noFill/>
                  <a:miter lim="800000"/>
                  <a:headEnd/>
                  <a:tailEnd/>
                </a:ln>
                <a:effectLst/>
              </p:spPr>
              <p:txBody>
                <a:bodyPr/>
                <a:lstStyle/>
                <a:p>
                  <a:endParaRPr lang="es-MX" sz="1800"/>
                </a:p>
              </p:txBody>
            </p:sp>
            <p:grpSp>
              <p:nvGrpSpPr>
                <p:cNvPr id="16493" name="Group 109"/>
                <p:cNvGrpSpPr>
                  <a:grpSpLocks/>
                </p:cNvGrpSpPr>
                <p:nvPr/>
              </p:nvGrpSpPr>
              <p:grpSpPr bwMode="auto">
                <a:xfrm>
                  <a:off x="1950" y="1209"/>
                  <a:ext cx="1181" cy="403"/>
                  <a:chOff x="1950" y="1209"/>
                  <a:chExt cx="1181" cy="403"/>
                </a:xfrm>
                <a:grpFill/>
              </p:grpSpPr>
              <p:sp>
                <p:nvSpPr>
                  <p:cNvPr id="16403" name="Rectangle 19"/>
                  <p:cNvSpPr>
                    <a:spLocks noChangeArrowheads="1"/>
                  </p:cNvSpPr>
                  <p:nvPr/>
                </p:nvSpPr>
                <p:spPr bwMode="auto">
                  <a:xfrm>
                    <a:off x="1978" y="1209"/>
                    <a:ext cx="1125" cy="403"/>
                  </a:xfrm>
                  <a:prstGeom prst="rect">
                    <a:avLst/>
                  </a:prstGeom>
                  <a:grpFill/>
                  <a:ln w="9525">
                    <a:noFill/>
                    <a:miter lim="800000"/>
                    <a:headEnd/>
                    <a:tailEnd/>
                  </a:ln>
                  <a:effectLst/>
                </p:spPr>
                <p:txBody>
                  <a:bodyPr/>
                  <a:lstStyle/>
                  <a:p>
                    <a:pPr algn="ctr"/>
                    <a:r>
                      <a:rPr lang="es-ES" sz="1800">
                        <a:cs typeface="Times New Roman" pitchFamily="18" charset="0"/>
                      </a:rPr>
                      <a:t>.22</a:t>
                    </a:r>
                  </a:p>
                  <a:p>
                    <a:pPr algn="ctr" eaLnBrk="0" hangingPunct="0"/>
                    <a:endParaRPr lang="es-ES" sz="1800"/>
                  </a:p>
                </p:txBody>
              </p:sp>
              <p:sp>
                <p:nvSpPr>
                  <p:cNvPr id="16492" name="Rectangle 108"/>
                  <p:cNvSpPr>
                    <a:spLocks noChangeArrowheads="1"/>
                  </p:cNvSpPr>
                  <p:nvPr/>
                </p:nvSpPr>
                <p:spPr bwMode="auto">
                  <a:xfrm>
                    <a:off x="1950" y="1209"/>
                    <a:ext cx="1181" cy="403"/>
                  </a:xfrm>
                  <a:prstGeom prst="rect">
                    <a:avLst/>
                  </a:prstGeom>
                  <a:grpFill/>
                  <a:ln w="7">
                    <a:solidFill>
                      <a:srgbClr val="A0A0A0"/>
                    </a:solidFill>
                    <a:miter lim="800000"/>
                    <a:headEnd/>
                    <a:tailEnd/>
                  </a:ln>
                  <a:effectLst/>
                </p:spPr>
                <p:txBody>
                  <a:bodyPr/>
                  <a:lstStyle/>
                  <a:p>
                    <a:endParaRPr lang="es-MX" sz="1800"/>
                  </a:p>
                </p:txBody>
              </p:sp>
            </p:grpSp>
          </p:grpSp>
          <p:grpSp>
            <p:nvGrpSpPr>
              <p:cNvPr id="16499" name="Group 115"/>
              <p:cNvGrpSpPr>
                <a:grpSpLocks/>
              </p:cNvGrpSpPr>
              <p:nvPr/>
            </p:nvGrpSpPr>
            <p:grpSpPr bwMode="auto">
              <a:xfrm>
                <a:off x="0" y="1612"/>
                <a:ext cx="520" cy="403"/>
                <a:chOff x="0" y="1612"/>
                <a:chExt cx="520" cy="403"/>
              </a:xfrm>
              <a:grpFill/>
            </p:grpSpPr>
            <p:sp>
              <p:nvSpPr>
                <p:cNvPr id="16498" name="Rectangle 114"/>
                <p:cNvSpPr>
                  <a:spLocks noChangeArrowheads="1"/>
                </p:cNvSpPr>
                <p:nvPr/>
              </p:nvSpPr>
              <p:spPr bwMode="auto">
                <a:xfrm>
                  <a:off x="0" y="1612"/>
                  <a:ext cx="520" cy="403"/>
                </a:xfrm>
                <a:prstGeom prst="rect">
                  <a:avLst/>
                </a:prstGeom>
                <a:grpFill/>
                <a:ln w="9525">
                  <a:noFill/>
                  <a:miter lim="800000"/>
                  <a:headEnd/>
                  <a:tailEnd/>
                </a:ln>
                <a:effectLst/>
              </p:spPr>
              <p:txBody>
                <a:bodyPr/>
                <a:lstStyle/>
                <a:p>
                  <a:endParaRPr lang="es-MX" sz="1800"/>
                </a:p>
              </p:txBody>
            </p:sp>
            <p:grpSp>
              <p:nvGrpSpPr>
                <p:cNvPr id="16497" name="Group 113"/>
                <p:cNvGrpSpPr>
                  <a:grpSpLocks/>
                </p:cNvGrpSpPr>
                <p:nvPr/>
              </p:nvGrpSpPr>
              <p:grpSpPr bwMode="auto">
                <a:xfrm>
                  <a:off x="0" y="1612"/>
                  <a:ext cx="520" cy="403"/>
                  <a:chOff x="0" y="1612"/>
                  <a:chExt cx="520" cy="403"/>
                </a:xfrm>
                <a:grpFill/>
              </p:grpSpPr>
              <p:sp>
                <p:nvSpPr>
                  <p:cNvPr id="16404" name="Rectangle 20"/>
                  <p:cNvSpPr>
                    <a:spLocks noChangeArrowheads="1"/>
                  </p:cNvSpPr>
                  <p:nvPr/>
                </p:nvSpPr>
                <p:spPr bwMode="auto">
                  <a:xfrm>
                    <a:off x="28" y="1612"/>
                    <a:ext cx="464" cy="403"/>
                  </a:xfrm>
                  <a:prstGeom prst="rect">
                    <a:avLst/>
                  </a:prstGeom>
                  <a:grpFill/>
                  <a:ln w="9525">
                    <a:noFill/>
                    <a:miter lim="800000"/>
                    <a:headEnd/>
                    <a:tailEnd/>
                  </a:ln>
                  <a:effectLst/>
                </p:spPr>
                <p:txBody>
                  <a:bodyPr/>
                  <a:lstStyle/>
                  <a:p>
                    <a:pPr algn="ctr"/>
                    <a:r>
                      <a:rPr lang="es-ES" sz="1800">
                        <a:cs typeface="Times New Roman" pitchFamily="18" charset="0"/>
                      </a:rPr>
                      <a:t>44 – 50</a:t>
                    </a:r>
                  </a:p>
                  <a:p>
                    <a:pPr algn="ctr" eaLnBrk="0" hangingPunct="0"/>
                    <a:endParaRPr lang="es-ES" sz="1800"/>
                  </a:p>
                </p:txBody>
              </p:sp>
              <p:sp>
                <p:nvSpPr>
                  <p:cNvPr id="16496" name="Rectangle 112"/>
                  <p:cNvSpPr>
                    <a:spLocks noChangeArrowheads="1"/>
                  </p:cNvSpPr>
                  <p:nvPr/>
                </p:nvSpPr>
                <p:spPr bwMode="auto">
                  <a:xfrm>
                    <a:off x="0" y="1612"/>
                    <a:ext cx="520" cy="403"/>
                  </a:xfrm>
                  <a:prstGeom prst="rect">
                    <a:avLst/>
                  </a:prstGeom>
                  <a:grpFill/>
                  <a:ln w="7">
                    <a:solidFill>
                      <a:srgbClr val="A0A0A0"/>
                    </a:solidFill>
                    <a:miter lim="800000"/>
                    <a:headEnd/>
                    <a:tailEnd/>
                  </a:ln>
                  <a:effectLst/>
                </p:spPr>
                <p:txBody>
                  <a:bodyPr/>
                  <a:lstStyle/>
                  <a:p>
                    <a:endParaRPr lang="es-MX" sz="1800"/>
                  </a:p>
                </p:txBody>
              </p:sp>
            </p:grpSp>
          </p:grpSp>
          <p:grpSp>
            <p:nvGrpSpPr>
              <p:cNvPr id="16503" name="Group 119"/>
              <p:cNvGrpSpPr>
                <a:grpSpLocks/>
              </p:cNvGrpSpPr>
              <p:nvPr/>
            </p:nvGrpSpPr>
            <p:grpSpPr bwMode="auto">
              <a:xfrm>
                <a:off x="520" y="1612"/>
                <a:ext cx="595" cy="403"/>
                <a:chOff x="520" y="1612"/>
                <a:chExt cx="595" cy="403"/>
              </a:xfrm>
              <a:grpFill/>
            </p:grpSpPr>
            <p:sp>
              <p:nvSpPr>
                <p:cNvPr id="16502" name="Rectangle 118"/>
                <p:cNvSpPr>
                  <a:spLocks noChangeArrowheads="1"/>
                </p:cNvSpPr>
                <p:nvPr/>
              </p:nvSpPr>
              <p:spPr bwMode="auto">
                <a:xfrm>
                  <a:off x="520" y="1612"/>
                  <a:ext cx="595" cy="403"/>
                </a:xfrm>
                <a:prstGeom prst="rect">
                  <a:avLst/>
                </a:prstGeom>
                <a:grpFill/>
                <a:ln w="9525">
                  <a:noFill/>
                  <a:miter lim="800000"/>
                  <a:headEnd/>
                  <a:tailEnd/>
                </a:ln>
                <a:effectLst/>
              </p:spPr>
              <p:txBody>
                <a:bodyPr/>
                <a:lstStyle/>
                <a:p>
                  <a:endParaRPr lang="es-MX" sz="1800"/>
                </a:p>
              </p:txBody>
            </p:sp>
            <p:grpSp>
              <p:nvGrpSpPr>
                <p:cNvPr id="16501" name="Group 117"/>
                <p:cNvGrpSpPr>
                  <a:grpSpLocks/>
                </p:cNvGrpSpPr>
                <p:nvPr/>
              </p:nvGrpSpPr>
              <p:grpSpPr bwMode="auto">
                <a:xfrm>
                  <a:off x="520" y="1612"/>
                  <a:ext cx="595" cy="403"/>
                  <a:chOff x="520" y="1612"/>
                  <a:chExt cx="595" cy="403"/>
                </a:xfrm>
                <a:grpFill/>
              </p:grpSpPr>
              <p:sp>
                <p:nvSpPr>
                  <p:cNvPr id="16405" name="Rectangle 21"/>
                  <p:cNvSpPr>
                    <a:spLocks noChangeArrowheads="1"/>
                  </p:cNvSpPr>
                  <p:nvPr/>
                </p:nvSpPr>
                <p:spPr bwMode="auto">
                  <a:xfrm>
                    <a:off x="548" y="1612"/>
                    <a:ext cx="539" cy="403"/>
                  </a:xfrm>
                  <a:prstGeom prst="rect">
                    <a:avLst/>
                  </a:prstGeom>
                  <a:grpFill/>
                  <a:ln w="9525">
                    <a:noFill/>
                    <a:miter lim="800000"/>
                    <a:headEnd/>
                    <a:tailEnd/>
                  </a:ln>
                  <a:effectLst/>
                </p:spPr>
                <p:txBody>
                  <a:bodyPr/>
                  <a:lstStyle/>
                  <a:p>
                    <a:pPr algn="ctr"/>
                    <a:r>
                      <a:rPr lang="es-ES" sz="1800">
                        <a:cs typeface="Times New Roman" pitchFamily="18" charset="0"/>
                      </a:rPr>
                      <a:t>16</a:t>
                    </a:r>
                  </a:p>
                  <a:p>
                    <a:pPr algn="ctr" eaLnBrk="0" hangingPunct="0"/>
                    <a:endParaRPr lang="es-ES" sz="1800"/>
                  </a:p>
                </p:txBody>
              </p:sp>
              <p:sp>
                <p:nvSpPr>
                  <p:cNvPr id="16500" name="Rectangle 116"/>
                  <p:cNvSpPr>
                    <a:spLocks noChangeArrowheads="1"/>
                  </p:cNvSpPr>
                  <p:nvPr/>
                </p:nvSpPr>
                <p:spPr bwMode="auto">
                  <a:xfrm>
                    <a:off x="520" y="1612"/>
                    <a:ext cx="595" cy="403"/>
                  </a:xfrm>
                  <a:prstGeom prst="rect">
                    <a:avLst/>
                  </a:prstGeom>
                  <a:grpFill/>
                  <a:ln w="7">
                    <a:solidFill>
                      <a:srgbClr val="A0A0A0"/>
                    </a:solidFill>
                    <a:miter lim="800000"/>
                    <a:headEnd/>
                    <a:tailEnd/>
                  </a:ln>
                  <a:effectLst/>
                </p:spPr>
                <p:txBody>
                  <a:bodyPr/>
                  <a:lstStyle/>
                  <a:p>
                    <a:endParaRPr lang="es-MX" sz="1800"/>
                  </a:p>
                </p:txBody>
              </p:sp>
            </p:grpSp>
          </p:grpSp>
          <p:grpSp>
            <p:nvGrpSpPr>
              <p:cNvPr id="16507" name="Group 123"/>
              <p:cNvGrpSpPr>
                <a:grpSpLocks/>
              </p:cNvGrpSpPr>
              <p:nvPr/>
            </p:nvGrpSpPr>
            <p:grpSpPr bwMode="auto">
              <a:xfrm>
                <a:off x="1115" y="1612"/>
                <a:ext cx="835" cy="403"/>
                <a:chOff x="1115" y="1612"/>
                <a:chExt cx="835" cy="403"/>
              </a:xfrm>
              <a:grpFill/>
            </p:grpSpPr>
            <p:sp>
              <p:nvSpPr>
                <p:cNvPr id="16506" name="Rectangle 122"/>
                <p:cNvSpPr>
                  <a:spLocks noChangeArrowheads="1"/>
                </p:cNvSpPr>
                <p:nvPr/>
              </p:nvSpPr>
              <p:spPr bwMode="auto">
                <a:xfrm>
                  <a:off x="1115" y="1612"/>
                  <a:ext cx="835" cy="403"/>
                </a:xfrm>
                <a:prstGeom prst="rect">
                  <a:avLst/>
                </a:prstGeom>
                <a:grpFill/>
                <a:ln w="9525">
                  <a:noFill/>
                  <a:miter lim="800000"/>
                  <a:headEnd/>
                  <a:tailEnd/>
                </a:ln>
                <a:effectLst/>
              </p:spPr>
              <p:txBody>
                <a:bodyPr/>
                <a:lstStyle/>
                <a:p>
                  <a:endParaRPr lang="es-MX" sz="1800"/>
                </a:p>
              </p:txBody>
            </p:sp>
            <p:grpSp>
              <p:nvGrpSpPr>
                <p:cNvPr id="16505" name="Group 121"/>
                <p:cNvGrpSpPr>
                  <a:grpSpLocks/>
                </p:cNvGrpSpPr>
                <p:nvPr/>
              </p:nvGrpSpPr>
              <p:grpSpPr bwMode="auto">
                <a:xfrm>
                  <a:off x="1115" y="1612"/>
                  <a:ext cx="835" cy="403"/>
                  <a:chOff x="1115" y="1612"/>
                  <a:chExt cx="835" cy="403"/>
                </a:xfrm>
                <a:grpFill/>
              </p:grpSpPr>
              <p:sp>
                <p:nvSpPr>
                  <p:cNvPr id="16406" name="Rectangle 22"/>
                  <p:cNvSpPr>
                    <a:spLocks noChangeArrowheads="1"/>
                  </p:cNvSpPr>
                  <p:nvPr/>
                </p:nvSpPr>
                <p:spPr bwMode="auto">
                  <a:xfrm>
                    <a:off x="1143" y="1612"/>
                    <a:ext cx="779" cy="403"/>
                  </a:xfrm>
                  <a:prstGeom prst="rect">
                    <a:avLst/>
                  </a:prstGeom>
                  <a:grpFill/>
                  <a:ln w="9525">
                    <a:noFill/>
                    <a:miter lim="800000"/>
                    <a:headEnd/>
                    <a:tailEnd/>
                  </a:ln>
                  <a:effectLst/>
                </p:spPr>
                <p:txBody>
                  <a:bodyPr/>
                  <a:lstStyle/>
                  <a:p>
                    <a:pPr algn="ctr"/>
                    <a:r>
                      <a:rPr lang="es-ES" sz="1800">
                        <a:cs typeface="Times New Roman" pitchFamily="18" charset="0"/>
                      </a:rPr>
                      <a:t>43</a:t>
                    </a:r>
                  </a:p>
                  <a:p>
                    <a:pPr algn="ctr" eaLnBrk="0" hangingPunct="0"/>
                    <a:endParaRPr lang="es-ES" sz="1800"/>
                  </a:p>
                </p:txBody>
              </p:sp>
              <p:sp>
                <p:nvSpPr>
                  <p:cNvPr id="16504" name="Rectangle 120"/>
                  <p:cNvSpPr>
                    <a:spLocks noChangeArrowheads="1"/>
                  </p:cNvSpPr>
                  <p:nvPr/>
                </p:nvSpPr>
                <p:spPr bwMode="auto">
                  <a:xfrm>
                    <a:off x="1115" y="1612"/>
                    <a:ext cx="835" cy="403"/>
                  </a:xfrm>
                  <a:prstGeom prst="rect">
                    <a:avLst/>
                  </a:prstGeom>
                  <a:grpFill/>
                  <a:ln w="7">
                    <a:solidFill>
                      <a:srgbClr val="A0A0A0"/>
                    </a:solidFill>
                    <a:miter lim="800000"/>
                    <a:headEnd/>
                    <a:tailEnd/>
                  </a:ln>
                  <a:effectLst/>
                </p:spPr>
                <p:txBody>
                  <a:bodyPr/>
                  <a:lstStyle/>
                  <a:p>
                    <a:endParaRPr lang="es-MX" sz="1800"/>
                  </a:p>
                </p:txBody>
              </p:sp>
            </p:grpSp>
          </p:grpSp>
          <p:grpSp>
            <p:nvGrpSpPr>
              <p:cNvPr id="16511" name="Group 127"/>
              <p:cNvGrpSpPr>
                <a:grpSpLocks/>
              </p:cNvGrpSpPr>
              <p:nvPr/>
            </p:nvGrpSpPr>
            <p:grpSpPr bwMode="auto">
              <a:xfrm>
                <a:off x="1950" y="1612"/>
                <a:ext cx="1181" cy="403"/>
                <a:chOff x="1950" y="1612"/>
                <a:chExt cx="1181" cy="403"/>
              </a:xfrm>
              <a:grpFill/>
            </p:grpSpPr>
            <p:sp>
              <p:nvSpPr>
                <p:cNvPr id="16510" name="Rectangle 126"/>
                <p:cNvSpPr>
                  <a:spLocks noChangeArrowheads="1"/>
                </p:cNvSpPr>
                <p:nvPr/>
              </p:nvSpPr>
              <p:spPr bwMode="auto">
                <a:xfrm>
                  <a:off x="1950" y="1612"/>
                  <a:ext cx="1181" cy="403"/>
                </a:xfrm>
                <a:prstGeom prst="rect">
                  <a:avLst/>
                </a:prstGeom>
                <a:grpFill/>
                <a:ln w="9525">
                  <a:noFill/>
                  <a:miter lim="800000"/>
                  <a:headEnd/>
                  <a:tailEnd/>
                </a:ln>
                <a:effectLst/>
              </p:spPr>
              <p:txBody>
                <a:bodyPr/>
                <a:lstStyle/>
                <a:p>
                  <a:endParaRPr lang="es-MX" sz="1800"/>
                </a:p>
              </p:txBody>
            </p:sp>
            <p:grpSp>
              <p:nvGrpSpPr>
                <p:cNvPr id="16509" name="Group 125"/>
                <p:cNvGrpSpPr>
                  <a:grpSpLocks/>
                </p:cNvGrpSpPr>
                <p:nvPr/>
              </p:nvGrpSpPr>
              <p:grpSpPr bwMode="auto">
                <a:xfrm>
                  <a:off x="1950" y="1612"/>
                  <a:ext cx="1181" cy="403"/>
                  <a:chOff x="1950" y="1612"/>
                  <a:chExt cx="1181" cy="403"/>
                </a:xfrm>
                <a:grpFill/>
              </p:grpSpPr>
              <p:sp>
                <p:nvSpPr>
                  <p:cNvPr id="16407" name="Rectangle 23"/>
                  <p:cNvSpPr>
                    <a:spLocks noChangeArrowheads="1"/>
                  </p:cNvSpPr>
                  <p:nvPr/>
                </p:nvSpPr>
                <p:spPr bwMode="auto">
                  <a:xfrm>
                    <a:off x="1978" y="1612"/>
                    <a:ext cx="1125" cy="403"/>
                  </a:xfrm>
                  <a:prstGeom prst="rect">
                    <a:avLst/>
                  </a:prstGeom>
                  <a:grpFill/>
                  <a:ln w="9525">
                    <a:noFill/>
                    <a:miter lim="800000"/>
                    <a:headEnd/>
                    <a:tailEnd/>
                  </a:ln>
                  <a:effectLst/>
                </p:spPr>
                <p:txBody>
                  <a:bodyPr/>
                  <a:lstStyle/>
                  <a:p>
                    <a:pPr algn="ctr"/>
                    <a:r>
                      <a:rPr lang="es-ES" sz="1800">
                        <a:cs typeface="Times New Roman" pitchFamily="18" charset="0"/>
                      </a:rPr>
                      <a:t>.35</a:t>
                    </a:r>
                  </a:p>
                  <a:p>
                    <a:pPr algn="ctr" eaLnBrk="0" hangingPunct="0"/>
                    <a:endParaRPr lang="es-ES" sz="1800"/>
                  </a:p>
                </p:txBody>
              </p:sp>
              <p:sp>
                <p:nvSpPr>
                  <p:cNvPr id="16508" name="Rectangle 124"/>
                  <p:cNvSpPr>
                    <a:spLocks noChangeArrowheads="1"/>
                  </p:cNvSpPr>
                  <p:nvPr/>
                </p:nvSpPr>
                <p:spPr bwMode="auto">
                  <a:xfrm>
                    <a:off x="1950" y="1612"/>
                    <a:ext cx="1181" cy="403"/>
                  </a:xfrm>
                  <a:prstGeom prst="rect">
                    <a:avLst/>
                  </a:prstGeom>
                  <a:grpFill/>
                  <a:ln w="7">
                    <a:solidFill>
                      <a:srgbClr val="A0A0A0"/>
                    </a:solidFill>
                    <a:miter lim="800000"/>
                    <a:headEnd/>
                    <a:tailEnd/>
                  </a:ln>
                  <a:effectLst/>
                </p:spPr>
                <p:txBody>
                  <a:bodyPr/>
                  <a:lstStyle/>
                  <a:p>
                    <a:endParaRPr lang="es-MX" sz="1800"/>
                  </a:p>
                </p:txBody>
              </p:sp>
            </p:grpSp>
          </p:grpSp>
          <p:grpSp>
            <p:nvGrpSpPr>
              <p:cNvPr id="16515" name="Group 131"/>
              <p:cNvGrpSpPr>
                <a:grpSpLocks/>
              </p:cNvGrpSpPr>
              <p:nvPr/>
            </p:nvGrpSpPr>
            <p:grpSpPr bwMode="auto">
              <a:xfrm>
                <a:off x="0" y="2015"/>
                <a:ext cx="520" cy="403"/>
                <a:chOff x="0" y="2015"/>
                <a:chExt cx="520" cy="403"/>
              </a:xfrm>
              <a:grpFill/>
            </p:grpSpPr>
            <p:sp>
              <p:nvSpPr>
                <p:cNvPr id="16514" name="Rectangle 130"/>
                <p:cNvSpPr>
                  <a:spLocks noChangeArrowheads="1"/>
                </p:cNvSpPr>
                <p:nvPr/>
              </p:nvSpPr>
              <p:spPr bwMode="auto">
                <a:xfrm>
                  <a:off x="0" y="2015"/>
                  <a:ext cx="520" cy="403"/>
                </a:xfrm>
                <a:prstGeom prst="rect">
                  <a:avLst/>
                </a:prstGeom>
                <a:grpFill/>
                <a:ln w="9525">
                  <a:noFill/>
                  <a:miter lim="800000"/>
                  <a:headEnd/>
                  <a:tailEnd/>
                </a:ln>
                <a:effectLst/>
              </p:spPr>
              <p:txBody>
                <a:bodyPr/>
                <a:lstStyle/>
                <a:p>
                  <a:endParaRPr lang="es-MX" sz="1800"/>
                </a:p>
              </p:txBody>
            </p:sp>
            <p:grpSp>
              <p:nvGrpSpPr>
                <p:cNvPr id="16513" name="Group 129"/>
                <p:cNvGrpSpPr>
                  <a:grpSpLocks/>
                </p:cNvGrpSpPr>
                <p:nvPr/>
              </p:nvGrpSpPr>
              <p:grpSpPr bwMode="auto">
                <a:xfrm>
                  <a:off x="0" y="2015"/>
                  <a:ext cx="520" cy="403"/>
                  <a:chOff x="0" y="2015"/>
                  <a:chExt cx="520" cy="403"/>
                </a:xfrm>
                <a:grpFill/>
              </p:grpSpPr>
              <p:sp>
                <p:nvSpPr>
                  <p:cNvPr id="16408" name="Rectangle 24"/>
                  <p:cNvSpPr>
                    <a:spLocks noChangeArrowheads="1"/>
                  </p:cNvSpPr>
                  <p:nvPr/>
                </p:nvSpPr>
                <p:spPr bwMode="auto">
                  <a:xfrm>
                    <a:off x="28" y="2015"/>
                    <a:ext cx="464" cy="403"/>
                  </a:xfrm>
                  <a:prstGeom prst="rect">
                    <a:avLst/>
                  </a:prstGeom>
                  <a:grpFill/>
                  <a:ln w="9525">
                    <a:noFill/>
                    <a:miter lim="800000"/>
                    <a:headEnd/>
                    <a:tailEnd/>
                  </a:ln>
                  <a:effectLst/>
                </p:spPr>
                <p:txBody>
                  <a:bodyPr/>
                  <a:lstStyle/>
                  <a:p>
                    <a:pPr algn="ctr"/>
                    <a:r>
                      <a:rPr lang="es-ES" sz="1800">
                        <a:cs typeface="Times New Roman" pitchFamily="18" charset="0"/>
                      </a:rPr>
                      <a:t>51 – 57</a:t>
                    </a:r>
                  </a:p>
                  <a:p>
                    <a:pPr algn="ctr" eaLnBrk="0" hangingPunct="0"/>
                    <a:endParaRPr lang="es-ES" sz="1800"/>
                  </a:p>
                </p:txBody>
              </p:sp>
              <p:sp>
                <p:nvSpPr>
                  <p:cNvPr id="16512" name="Rectangle 128"/>
                  <p:cNvSpPr>
                    <a:spLocks noChangeArrowheads="1"/>
                  </p:cNvSpPr>
                  <p:nvPr/>
                </p:nvSpPr>
                <p:spPr bwMode="auto">
                  <a:xfrm>
                    <a:off x="0" y="2015"/>
                    <a:ext cx="520" cy="403"/>
                  </a:xfrm>
                  <a:prstGeom prst="rect">
                    <a:avLst/>
                  </a:prstGeom>
                  <a:grpFill/>
                  <a:ln w="7">
                    <a:solidFill>
                      <a:srgbClr val="A0A0A0"/>
                    </a:solidFill>
                    <a:miter lim="800000"/>
                    <a:headEnd/>
                    <a:tailEnd/>
                  </a:ln>
                  <a:effectLst/>
                </p:spPr>
                <p:txBody>
                  <a:bodyPr/>
                  <a:lstStyle/>
                  <a:p>
                    <a:endParaRPr lang="es-MX" sz="1800"/>
                  </a:p>
                </p:txBody>
              </p:sp>
            </p:grpSp>
          </p:grpSp>
          <p:grpSp>
            <p:nvGrpSpPr>
              <p:cNvPr id="16519" name="Group 135"/>
              <p:cNvGrpSpPr>
                <a:grpSpLocks/>
              </p:cNvGrpSpPr>
              <p:nvPr/>
            </p:nvGrpSpPr>
            <p:grpSpPr bwMode="auto">
              <a:xfrm>
                <a:off x="520" y="2015"/>
                <a:ext cx="595" cy="403"/>
                <a:chOff x="520" y="2015"/>
                <a:chExt cx="595" cy="403"/>
              </a:xfrm>
              <a:grpFill/>
            </p:grpSpPr>
            <p:sp>
              <p:nvSpPr>
                <p:cNvPr id="16518" name="Rectangle 134"/>
                <p:cNvSpPr>
                  <a:spLocks noChangeArrowheads="1"/>
                </p:cNvSpPr>
                <p:nvPr/>
              </p:nvSpPr>
              <p:spPr bwMode="auto">
                <a:xfrm>
                  <a:off x="520" y="2015"/>
                  <a:ext cx="595" cy="403"/>
                </a:xfrm>
                <a:prstGeom prst="rect">
                  <a:avLst/>
                </a:prstGeom>
                <a:grpFill/>
                <a:ln w="9525">
                  <a:noFill/>
                  <a:miter lim="800000"/>
                  <a:headEnd/>
                  <a:tailEnd/>
                </a:ln>
                <a:effectLst/>
              </p:spPr>
              <p:txBody>
                <a:bodyPr/>
                <a:lstStyle/>
                <a:p>
                  <a:endParaRPr lang="es-MX" sz="1800"/>
                </a:p>
              </p:txBody>
            </p:sp>
            <p:grpSp>
              <p:nvGrpSpPr>
                <p:cNvPr id="16517" name="Group 133"/>
                <p:cNvGrpSpPr>
                  <a:grpSpLocks/>
                </p:cNvGrpSpPr>
                <p:nvPr/>
              </p:nvGrpSpPr>
              <p:grpSpPr bwMode="auto">
                <a:xfrm>
                  <a:off x="520" y="2015"/>
                  <a:ext cx="595" cy="403"/>
                  <a:chOff x="520" y="2015"/>
                  <a:chExt cx="595" cy="403"/>
                </a:xfrm>
                <a:grpFill/>
              </p:grpSpPr>
              <p:sp>
                <p:nvSpPr>
                  <p:cNvPr id="16409" name="Rectangle 25"/>
                  <p:cNvSpPr>
                    <a:spLocks noChangeArrowheads="1"/>
                  </p:cNvSpPr>
                  <p:nvPr/>
                </p:nvSpPr>
                <p:spPr bwMode="auto">
                  <a:xfrm>
                    <a:off x="548" y="2015"/>
                    <a:ext cx="539" cy="403"/>
                  </a:xfrm>
                  <a:prstGeom prst="rect">
                    <a:avLst/>
                  </a:prstGeom>
                  <a:grpFill/>
                  <a:ln w="9525">
                    <a:noFill/>
                    <a:miter lim="800000"/>
                    <a:headEnd/>
                    <a:tailEnd/>
                  </a:ln>
                  <a:effectLst/>
                </p:spPr>
                <p:txBody>
                  <a:bodyPr/>
                  <a:lstStyle/>
                  <a:p>
                    <a:pPr algn="ctr"/>
                    <a:r>
                      <a:rPr lang="es-ES" sz="1800">
                        <a:cs typeface="Times New Roman" pitchFamily="18" charset="0"/>
                      </a:rPr>
                      <a:t>22</a:t>
                    </a:r>
                  </a:p>
                  <a:p>
                    <a:pPr algn="ctr" eaLnBrk="0" hangingPunct="0"/>
                    <a:endParaRPr lang="es-ES" sz="1800"/>
                  </a:p>
                </p:txBody>
              </p:sp>
              <p:sp>
                <p:nvSpPr>
                  <p:cNvPr id="16516" name="Rectangle 132"/>
                  <p:cNvSpPr>
                    <a:spLocks noChangeArrowheads="1"/>
                  </p:cNvSpPr>
                  <p:nvPr/>
                </p:nvSpPr>
                <p:spPr bwMode="auto">
                  <a:xfrm>
                    <a:off x="520" y="2015"/>
                    <a:ext cx="595" cy="403"/>
                  </a:xfrm>
                  <a:prstGeom prst="rect">
                    <a:avLst/>
                  </a:prstGeom>
                  <a:grpFill/>
                  <a:ln w="7">
                    <a:solidFill>
                      <a:srgbClr val="A0A0A0"/>
                    </a:solidFill>
                    <a:miter lim="800000"/>
                    <a:headEnd/>
                    <a:tailEnd/>
                  </a:ln>
                  <a:effectLst/>
                </p:spPr>
                <p:txBody>
                  <a:bodyPr/>
                  <a:lstStyle/>
                  <a:p>
                    <a:endParaRPr lang="es-MX" sz="1800"/>
                  </a:p>
                </p:txBody>
              </p:sp>
            </p:grpSp>
          </p:grpSp>
          <p:grpSp>
            <p:nvGrpSpPr>
              <p:cNvPr id="16523" name="Group 139"/>
              <p:cNvGrpSpPr>
                <a:grpSpLocks/>
              </p:cNvGrpSpPr>
              <p:nvPr/>
            </p:nvGrpSpPr>
            <p:grpSpPr bwMode="auto">
              <a:xfrm>
                <a:off x="1115" y="2015"/>
                <a:ext cx="835" cy="403"/>
                <a:chOff x="1115" y="2015"/>
                <a:chExt cx="835" cy="403"/>
              </a:xfrm>
              <a:grpFill/>
            </p:grpSpPr>
            <p:sp>
              <p:nvSpPr>
                <p:cNvPr id="16522" name="Rectangle 138"/>
                <p:cNvSpPr>
                  <a:spLocks noChangeArrowheads="1"/>
                </p:cNvSpPr>
                <p:nvPr/>
              </p:nvSpPr>
              <p:spPr bwMode="auto">
                <a:xfrm>
                  <a:off x="1115" y="2015"/>
                  <a:ext cx="835" cy="403"/>
                </a:xfrm>
                <a:prstGeom prst="rect">
                  <a:avLst/>
                </a:prstGeom>
                <a:grpFill/>
                <a:ln w="9525">
                  <a:noFill/>
                  <a:miter lim="800000"/>
                  <a:headEnd/>
                  <a:tailEnd/>
                </a:ln>
                <a:effectLst/>
              </p:spPr>
              <p:txBody>
                <a:bodyPr/>
                <a:lstStyle/>
                <a:p>
                  <a:endParaRPr lang="es-MX" sz="1800"/>
                </a:p>
              </p:txBody>
            </p:sp>
            <p:grpSp>
              <p:nvGrpSpPr>
                <p:cNvPr id="16521" name="Group 137"/>
                <p:cNvGrpSpPr>
                  <a:grpSpLocks/>
                </p:cNvGrpSpPr>
                <p:nvPr/>
              </p:nvGrpSpPr>
              <p:grpSpPr bwMode="auto">
                <a:xfrm>
                  <a:off x="1115" y="2015"/>
                  <a:ext cx="835" cy="403"/>
                  <a:chOff x="1115" y="2015"/>
                  <a:chExt cx="835" cy="403"/>
                </a:xfrm>
                <a:grpFill/>
              </p:grpSpPr>
              <p:sp>
                <p:nvSpPr>
                  <p:cNvPr id="16410" name="Rectangle 26"/>
                  <p:cNvSpPr>
                    <a:spLocks noChangeArrowheads="1"/>
                  </p:cNvSpPr>
                  <p:nvPr/>
                </p:nvSpPr>
                <p:spPr bwMode="auto">
                  <a:xfrm>
                    <a:off x="1143" y="2015"/>
                    <a:ext cx="779" cy="403"/>
                  </a:xfrm>
                  <a:prstGeom prst="rect">
                    <a:avLst/>
                  </a:prstGeom>
                  <a:grpFill/>
                  <a:ln w="9525">
                    <a:noFill/>
                    <a:miter lim="800000"/>
                    <a:headEnd/>
                    <a:tailEnd/>
                  </a:ln>
                  <a:effectLst/>
                </p:spPr>
                <p:txBody>
                  <a:bodyPr/>
                  <a:lstStyle/>
                  <a:p>
                    <a:pPr algn="ctr"/>
                    <a:r>
                      <a:rPr lang="es-ES" sz="1800">
                        <a:cs typeface="Times New Roman" pitchFamily="18" charset="0"/>
                      </a:rPr>
                      <a:t>65</a:t>
                    </a:r>
                  </a:p>
                  <a:p>
                    <a:pPr algn="ctr" eaLnBrk="0" hangingPunct="0"/>
                    <a:endParaRPr lang="es-ES" sz="1800"/>
                  </a:p>
                </p:txBody>
              </p:sp>
              <p:sp>
                <p:nvSpPr>
                  <p:cNvPr id="16520" name="Rectangle 136"/>
                  <p:cNvSpPr>
                    <a:spLocks noChangeArrowheads="1"/>
                  </p:cNvSpPr>
                  <p:nvPr/>
                </p:nvSpPr>
                <p:spPr bwMode="auto">
                  <a:xfrm>
                    <a:off x="1115" y="2015"/>
                    <a:ext cx="835" cy="403"/>
                  </a:xfrm>
                  <a:prstGeom prst="rect">
                    <a:avLst/>
                  </a:prstGeom>
                  <a:grpFill/>
                  <a:ln w="7">
                    <a:solidFill>
                      <a:srgbClr val="A0A0A0"/>
                    </a:solidFill>
                    <a:miter lim="800000"/>
                    <a:headEnd/>
                    <a:tailEnd/>
                  </a:ln>
                  <a:effectLst/>
                </p:spPr>
                <p:txBody>
                  <a:bodyPr/>
                  <a:lstStyle/>
                  <a:p>
                    <a:endParaRPr lang="es-MX" sz="1800"/>
                  </a:p>
                </p:txBody>
              </p:sp>
            </p:grpSp>
          </p:grpSp>
          <p:grpSp>
            <p:nvGrpSpPr>
              <p:cNvPr id="16527" name="Group 143"/>
              <p:cNvGrpSpPr>
                <a:grpSpLocks/>
              </p:cNvGrpSpPr>
              <p:nvPr/>
            </p:nvGrpSpPr>
            <p:grpSpPr bwMode="auto">
              <a:xfrm>
                <a:off x="1950" y="2015"/>
                <a:ext cx="1181" cy="403"/>
                <a:chOff x="1950" y="2015"/>
                <a:chExt cx="1181" cy="403"/>
              </a:xfrm>
              <a:grpFill/>
            </p:grpSpPr>
            <p:sp>
              <p:nvSpPr>
                <p:cNvPr id="16526" name="Rectangle 142"/>
                <p:cNvSpPr>
                  <a:spLocks noChangeArrowheads="1"/>
                </p:cNvSpPr>
                <p:nvPr/>
              </p:nvSpPr>
              <p:spPr bwMode="auto">
                <a:xfrm>
                  <a:off x="1950" y="2015"/>
                  <a:ext cx="1181" cy="403"/>
                </a:xfrm>
                <a:prstGeom prst="rect">
                  <a:avLst/>
                </a:prstGeom>
                <a:grpFill/>
                <a:ln w="9525">
                  <a:noFill/>
                  <a:miter lim="800000"/>
                  <a:headEnd/>
                  <a:tailEnd/>
                </a:ln>
                <a:effectLst/>
              </p:spPr>
              <p:txBody>
                <a:bodyPr/>
                <a:lstStyle/>
                <a:p>
                  <a:endParaRPr lang="es-MX" sz="1800"/>
                </a:p>
              </p:txBody>
            </p:sp>
            <p:grpSp>
              <p:nvGrpSpPr>
                <p:cNvPr id="16525" name="Group 141"/>
                <p:cNvGrpSpPr>
                  <a:grpSpLocks/>
                </p:cNvGrpSpPr>
                <p:nvPr/>
              </p:nvGrpSpPr>
              <p:grpSpPr bwMode="auto">
                <a:xfrm>
                  <a:off x="1950" y="2015"/>
                  <a:ext cx="1181" cy="403"/>
                  <a:chOff x="1950" y="2015"/>
                  <a:chExt cx="1181" cy="403"/>
                </a:xfrm>
                <a:grpFill/>
              </p:grpSpPr>
              <p:sp>
                <p:nvSpPr>
                  <p:cNvPr id="16411" name="Rectangle 27"/>
                  <p:cNvSpPr>
                    <a:spLocks noChangeArrowheads="1"/>
                  </p:cNvSpPr>
                  <p:nvPr/>
                </p:nvSpPr>
                <p:spPr bwMode="auto">
                  <a:xfrm>
                    <a:off x="1978" y="2015"/>
                    <a:ext cx="1125" cy="403"/>
                  </a:xfrm>
                  <a:prstGeom prst="rect">
                    <a:avLst/>
                  </a:prstGeom>
                  <a:grpFill/>
                  <a:ln w="9525">
                    <a:noFill/>
                    <a:miter lim="800000"/>
                    <a:headEnd/>
                    <a:tailEnd/>
                  </a:ln>
                  <a:effectLst/>
                </p:spPr>
                <p:txBody>
                  <a:bodyPr/>
                  <a:lstStyle/>
                  <a:p>
                    <a:pPr algn="ctr"/>
                    <a:r>
                      <a:rPr lang="es-ES" sz="1800">
                        <a:cs typeface="Times New Roman" pitchFamily="18" charset="0"/>
                      </a:rPr>
                      <a:t>.54</a:t>
                    </a:r>
                  </a:p>
                  <a:p>
                    <a:pPr algn="ctr" eaLnBrk="0" hangingPunct="0"/>
                    <a:endParaRPr lang="es-ES" sz="1800"/>
                  </a:p>
                </p:txBody>
              </p:sp>
              <p:sp>
                <p:nvSpPr>
                  <p:cNvPr id="16524" name="Rectangle 140"/>
                  <p:cNvSpPr>
                    <a:spLocks noChangeArrowheads="1"/>
                  </p:cNvSpPr>
                  <p:nvPr/>
                </p:nvSpPr>
                <p:spPr bwMode="auto">
                  <a:xfrm>
                    <a:off x="1950" y="2015"/>
                    <a:ext cx="1181" cy="403"/>
                  </a:xfrm>
                  <a:prstGeom prst="rect">
                    <a:avLst/>
                  </a:prstGeom>
                  <a:grpFill/>
                  <a:ln w="7">
                    <a:solidFill>
                      <a:srgbClr val="A0A0A0"/>
                    </a:solidFill>
                    <a:miter lim="800000"/>
                    <a:headEnd/>
                    <a:tailEnd/>
                  </a:ln>
                  <a:effectLst/>
                </p:spPr>
                <p:txBody>
                  <a:bodyPr/>
                  <a:lstStyle/>
                  <a:p>
                    <a:endParaRPr lang="es-MX" sz="1800"/>
                  </a:p>
                </p:txBody>
              </p:sp>
            </p:grpSp>
          </p:grpSp>
          <p:grpSp>
            <p:nvGrpSpPr>
              <p:cNvPr id="16531" name="Group 147"/>
              <p:cNvGrpSpPr>
                <a:grpSpLocks/>
              </p:cNvGrpSpPr>
              <p:nvPr/>
            </p:nvGrpSpPr>
            <p:grpSpPr bwMode="auto">
              <a:xfrm>
                <a:off x="0" y="2418"/>
                <a:ext cx="520" cy="403"/>
                <a:chOff x="0" y="2418"/>
                <a:chExt cx="520" cy="403"/>
              </a:xfrm>
              <a:grpFill/>
            </p:grpSpPr>
            <p:sp>
              <p:nvSpPr>
                <p:cNvPr id="16530" name="Rectangle 146"/>
                <p:cNvSpPr>
                  <a:spLocks noChangeArrowheads="1"/>
                </p:cNvSpPr>
                <p:nvPr/>
              </p:nvSpPr>
              <p:spPr bwMode="auto">
                <a:xfrm>
                  <a:off x="0" y="2418"/>
                  <a:ext cx="520" cy="403"/>
                </a:xfrm>
                <a:prstGeom prst="rect">
                  <a:avLst/>
                </a:prstGeom>
                <a:grpFill/>
                <a:ln w="9525">
                  <a:noFill/>
                  <a:miter lim="800000"/>
                  <a:headEnd/>
                  <a:tailEnd/>
                </a:ln>
                <a:effectLst/>
              </p:spPr>
              <p:txBody>
                <a:bodyPr/>
                <a:lstStyle/>
                <a:p>
                  <a:endParaRPr lang="es-MX" sz="1800"/>
                </a:p>
              </p:txBody>
            </p:sp>
            <p:grpSp>
              <p:nvGrpSpPr>
                <p:cNvPr id="16529" name="Group 145"/>
                <p:cNvGrpSpPr>
                  <a:grpSpLocks/>
                </p:cNvGrpSpPr>
                <p:nvPr/>
              </p:nvGrpSpPr>
              <p:grpSpPr bwMode="auto">
                <a:xfrm>
                  <a:off x="0" y="2418"/>
                  <a:ext cx="520" cy="403"/>
                  <a:chOff x="0" y="2418"/>
                  <a:chExt cx="520" cy="403"/>
                </a:xfrm>
                <a:grpFill/>
              </p:grpSpPr>
              <p:sp>
                <p:nvSpPr>
                  <p:cNvPr id="16412" name="Rectangle 28"/>
                  <p:cNvSpPr>
                    <a:spLocks noChangeArrowheads="1"/>
                  </p:cNvSpPr>
                  <p:nvPr/>
                </p:nvSpPr>
                <p:spPr bwMode="auto">
                  <a:xfrm>
                    <a:off x="28" y="2418"/>
                    <a:ext cx="464" cy="403"/>
                  </a:xfrm>
                  <a:prstGeom prst="rect">
                    <a:avLst/>
                  </a:prstGeom>
                  <a:grpFill/>
                  <a:ln w="9525">
                    <a:noFill/>
                    <a:miter lim="800000"/>
                    <a:headEnd/>
                    <a:tailEnd/>
                  </a:ln>
                  <a:effectLst/>
                </p:spPr>
                <p:txBody>
                  <a:bodyPr/>
                  <a:lstStyle/>
                  <a:p>
                    <a:pPr algn="ctr"/>
                    <a:r>
                      <a:rPr lang="es-ES" sz="1800">
                        <a:cs typeface="Times New Roman" pitchFamily="18" charset="0"/>
                      </a:rPr>
                      <a:t>58 – 64</a:t>
                    </a:r>
                  </a:p>
                  <a:p>
                    <a:pPr algn="ctr" eaLnBrk="0" hangingPunct="0"/>
                    <a:endParaRPr lang="es-ES" sz="1800"/>
                  </a:p>
                </p:txBody>
              </p:sp>
              <p:sp>
                <p:nvSpPr>
                  <p:cNvPr id="16528" name="Rectangle 144"/>
                  <p:cNvSpPr>
                    <a:spLocks noChangeArrowheads="1"/>
                  </p:cNvSpPr>
                  <p:nvPr/>
                </p:nvSpPr>
                <p:spPr bwMode="auto">
                  <a:xfrm>
                    <a:off x="0" y="2418"/>
                    <a:ext cx="520" cy="403"/>
                  </a:xfrm>
                  <a:prstGeom prst="rect">
                    <a:avLst/>
                  </a:prstGeom>
                  <a:grpFill/>
                  <a:ln w="7">
                    <a:solidFill>
                      <a:srgbClr val="A0A0A0"/>
                    </a:solidFill>
                    <a:miter lim="800000"/>
                    <a:headEnd/>
                    <a:tailEnd/>
                  </a:ln>
                  <a:effectLst/>
                </p:spPr>
                <p:txBody>
                  <a:bodyPr/>
                  <a:lstStyle/>
                  <a:p>
                    <a:endParaRPr lang="es-MX" sz="1800"/>
                  </a:p>
                </p:txBody>
              </p:sp>
            </p:grpSp>
          </p:grpSp>
          <p:grpSp>
            <p:nvGrpSpPr>
              <p:cNvPr id="16535" name="Group 151"/>
              <p:cNvGrpSpPr>
                <a:grpSpLocks/>
              </p:cNvGrpSpPr>
              <p:nvPr/>
            </p:nvGrpSpPr>
            <p:grpSpPr bwMode="auto">
              <a:xfrm>
                <a:off x="520" y="2418"/>
                <a:ext cx="595" cy="403"/>
                <a:chOff x="520" y="2418"/>
                <a:chExt cx="595" cy="403"/>
              </a:xfrm>
              <a:grpFill/>
            </p:grpSpPr>
            <p:sp>
              <p:nvSpPr>
                <p:cNvPr id="16534" name="Rectangle 150"/>
                <p:cNvSpPr>
                  <a:spLocks noChangeArrowheads="1"/>
                </p:cNvSpPr>
                <p:nvPr/>
              </p:nvSpPr>
              <p:spPr bwMode="auto">
                <a:xfrm>
                  <a:off x="520" y="2418"/>
                  <a:ext cx="595" cy="403"/>
                </a:xfrm>
                <a:prstGeom prst="rect">
                  <a:avLst/>
                </a:prstGeom>
                <a:grpFill/>
                <a:ln w="9525">
                  <a:noFill/>
                  <a:miter lim="800000"/>
                  <a:headEnd/>
                  <a:tailEnd/>
                </a:ln>
                <a:effectLst/>
              </p:spPr>
              <p:txBody>
                <a:bodyPr/>
                <a:lstStyle/>
                <a:p>
                  <a:endParaRPr lang="es-MX" sz="1800"/>
                </a:p>
              </p:txBody>
            </p:sp>
            <p:grpSp>
              <p:nvGrpSpPr>
                <p:cNvPr id="16533" name="Group 149"/>
                <p:cNvGrpSpPr>
                  <a:grpSpLocks/>
                </p:cNvGrpSpPr>
                <p:nvPr/>
              </p:nvGrpSpPr>
              <p:grpSpPr bwMode="auto">
                <a:xfrm>
                  <a:off x="520" y="2418"/>
                  <a:ext cx="595" cy="403"/>
                  <a:chOff x="520" y="2418"/>
                  <a:chExt cx="595" cy="403"/>
                </a:xfrm>
                <a:grpFill/>
              </p:grpSpPr>
              <p:sp>
                <p:nvSpPr>
                  <p:cNvPr id="16413" name="Rectangle 29"/>
                  <p:cNvSpPr>
                    <a:spLocks noChangeArrowheads="1"/>
                  </p:cNvSpPr>
                  <p:nvPr/>
                </p:nvSpPr>
                <p:spPr bwMode="auto">
                  <a:xfrm>
                    <a:off x="548" y="2418"/>
                    <a:ext cx="539" cy="403"/>
                  </a:xfrm>
                  <a:prstGeom prst="rect">
                    <a:avLst/>
                  </a:prstGeom>
                  <a:grpFill/>
                  <a:ln w="9525">
                    <a:noFill/>
                    <a:miter lim="800000"/>
                    <a:headEnd/>
                    <a:tailEnd/>
                  </a:ln>
                  <a:effectLst/>
                </p:spPr>
                <p:txBody>
                  <a:bodyPr/>
                  <a:lstStyle/>
                  <a:p>
                    <a:pPr algn="ctr"/>
                    <a:r>
                      <a:rPr lang="es-ES" sz="1800">
                        <a:cs typeface="Times New Roman" pitchFamily="18" charset="0"/>
                      </a:rPr>
                      <a:t>15</a:t>
                    </a:r>
                  </a:p>
                  <a:p>
                    <a:pPr algn="ctr" eaLnBrk="0" hangingPunct="0"/>
                    <a:endParaRPr lang="es-ES" sz="1800"/>
                  </a:p>
                </p:txBody>
              </p:sp>
              <p:sp>
                <p:nvSpPr>
                  <p:cNvPr id="16532" name="Rectangle 148"/>
                  <p:cNvSpPr>
                    <a:spLocks noChangeArrowheads="1"/>
                  </p:cNvSpPr>
                  <p:nvPr/>
                </p:nvSpPr>
                <p:spPr bwMode="auto">
                  <a:xfrm>
                    <a:off x="520" y="2418"/>
                    <a:ext cx="595" cy="403"/>
                  </a:xfrm>
                  <a:prstGeom prst="rect">
                    <a:avLst/>
                  </a:prstGeom>
                  <a:grpFill/>
                  <a:ln w="7">
                    <a:solidFill>
                      <a:srgbClr val="A0A0A0"/>
                    </a:solidFill>
                    <a:miter lim="800000"/>
                    <a:headEnd/>
                    <a:tailEnd/>
                  </a:ln>
                  <a:effectLst/>
                </p:spPr>
                <p:txBody>
                  <a:bodyPr/>
                  <a:lstStyle/>
                  <a:p>
                    <a:endParaRPr lang="es-MX" sz="1800"/>
                  </a:p>
                </p:txBody>
              </p:sp>
            </p:grpSp>
          </p:grpSp>
          <p:grpSp>
            <p:nvGrpSpPr>
              <p:cNvPr id="16539" name="Group 155"/>
              <p:cNvGrpSpPr>
                <a:grpSpLocks/>
              </p:cNvGrpSpPr>
              <p:nvPr/>
            </p:nvGrpSpPr>
            <p:grpSpPr bwMode="auto">
              <a:xfrm>
                <a:off x="1115" y="2418"/>
                <a:ext cx="835" cy="403"/>
                <a:chOff x="1115" y="2418"/>
                <a:chExt cx="835" cy="403"/>
              </a:xfrm>
              <a:grpFill/>
            </p:grpSpPr>
            <p:sp>
              <p:nvSpPr>
                <p:cNvPr id="16538" name="Rectangle 154"/>
                <p:cNvSpPr>
                  <a:spLocks noChangeArrowheads="1"/>
                </p:cNvSpPr>
                <p:nvPr/>
              </p:nvSpPr>
              <p:spPr bwMode="auto">
                <a:xfrm>
                  <a:off x="1115" y="2418"/>
                  <a:ext cx="835" cy="403"/>
                </a:xfrm>
                <a:prstGeom prst="rect">
                  <a:avLst/>
                </a:prstGeom>
                <a:grpFill/>
                <a:ln w="9525">
                  <a:noFill/>
                  <a:miter lim="800000"/>
                  <a:headEnd/>
                  <a:tailEnd/>
                </a:ln>
                <a:effectLst/>
              </p:spPr>
              <p:txBody>
                <a:bodyPr/>
                <a:lstStyle/>
                <a:p>
                  <a:endParaRPr lang="es-MX" sz="1800"/>
                </a:p>
              </p:txBody>
            </p:sp>
            <p:grpSp>
              <p:nvGrpSpPr>
                <p:cNvPr id="16537" name="Group 153"/>
                <p:cNvGrpSpPr>
                  <a:grpSpLocks/>
                </p:cNvGrpSpPr>
                <p:nvPr/>
              </p:nvGrpSpPr>
              <p:grpSpPr bwMode="auto">
                <a:xfrm>
                  <a:off x="1115" y="2418"/>
                  <a:ext cx="835" cy="403"/>
                  <a:chOff x="1115" y="2418"/>
                  <a:chExt cx="835" cy="403"/>
                </a:xfrm>
                <a:grpFill/>
              </p:grpSpPr>
              <p:sp>
                <p:nvSpPr>
                  <p:cNvPr id="16414" name="Rectangle 30"/>
                  <p:cNvSpPr>
                    <a:spLocks noChangeArrowheads="1"/>
                  </p:cNvSpPr>
                  <p:nvPr/>
                </p:nvSpPr>
                <p:spPr bwMode="auto">
                  <a:xfrm>
                    <a:off x="1143" y="2418"/>
                    <a:ext cx="779" cy="403"/>
                  </a:xfrm>
                  <a:prstGeom prst="rect">
                    <a:avLst/>
                  </a:prstGeom>
                  <a:grpFill/>
                  <a:ln w="9525">
                    <a:noFill/>
                    <a:miter lim="800000"/>
                    <a:headEnd/>
                    <a:tailEnd/>
                  </a:ln>
                  <a:effectLst/>
                </p:spPr>
                <p:txBody>
                  <a:bodyPr/>
                  <a:lstStyle/>
                  <a:p>
                    <a:pPr algn="ctr"/>
                    <a:r>
                      <a:rPr lang="es-ES" sz="1800">
                        <a:cs typeface="Times New Roman" pitchFamily="18" charset="0"/>
                      </a:rPr>
                      <a:t>80</a:t>
                    </a:r>
                  </a:p>
                  <a:p>
                    <a:pPr algn="ctr" eaLnBrk="0" hangingPunct="0"/>
                    <a:endParaRPr lang="es-ES" sz="1800"/>
                  </a:p>
                </p:txBody>
              </p:sp>
              <p:sp>
                <p:nvSpPr>
                  <p:cNvPr id="16536" name="Rectangle 152"/>
                  <p:cNvSpPr>
                    <a:spLocks noChangeArrowheads="1"/>
                  </p:cNvSpPr>
                  <p:nvPr/>
                </p:nvSpPr>
                <p:spPr bwMode="auto">
                  <a:xfrm>
                    <a:off x="1115" y="2418"/>
                    <a:ext cx="835" cy="403"/>
                  </a:xfrm>
                  <a:prstGeom prst="rect">
                    <a:avLst/>
                  </a:prstGeom>
                  <a:grpFill/>
                  <a:ln w="7">
                    <a:solidFill>
                      <a:srgbClr val="A0A0A0"/>
                    </a:solidFill>
                    <a:miter lim="800000"/>
                    <a:headEnd/>
                    <a:tailEnd/>
                  </a:ln>
                  <a:effectLst/>
                </p:spPr>
                <p:txBody>
                  <a:bodyPr/>
                  <a:lstStyle/>
                  <a:p>
                    <a:endParaRPr lang="es-MX" sz="1800"/>
                  </a:p>
                </p:txBody>
              </p:sp>
            </p:grpSp>
          </p:grpSp>
          <p:grpSp>
            <p:nvGrpSpPr>
              <p:cNvPr id="16543" name="Group 159"/>
              <p:cNvGrpSpPr>
                <a:grpSpLocks/>
              </p:cNvGrpSpPr>
              <p:nvPr/>
            </p:nvGrpSpPr>
            <p:grpSpPr bwMode="auto">
              <a:xfrm>
                <a:off x="1950" y="2418"/>
                <a:ext cx="1181" cy="403"/>
                <a:chOff x="1950" y="2418"/>
                <a:chExt cx="1181" cy="403"/>
              </a:xfrm>
              <a:grpFill/>
            </p:grpSpPr>
            <p:sp>
              <p:nvSpPr>
                <p:cNvPr id="16542" name="Rectangle 158"/>
                <p:cNvSpPr>
                  <a:spLocks noChangeArrowheads="1"/>
                </p:cNvSpPr>
                <p:nvPr/>
              </p:nvSpPr>
              <p:spPr bwMode="auto">
                <a:xfrm>
                  <a:off x="1950" y="2418"/>
                  <a:ext cx="1181" cy="403"/>
                </a:xfrm>
                <a:prstGeom prst="rect">
                  <a:avLst/>
                </a:prstGeom>
                <a:grpFill/>
                <a:ln w="9525">
                  <a:noFill/>
                  <a:miter lim="800000"/>
                  <a:headEnd/>
                  <a:tailEnd/>
                </a:ln>
                <a:effectLst/>
              </p:spPr>
              <p:txBody>
                <a:bodyPr/>
                <a:lstStyle/>
                <a:p>
                  <a:endParaRPr lang="es-MX" sz="1800"/>
                </a:p>
              </p:txBody>
            </p:sp>
            <p:grpSp>
              <p:nvGrpSpPr>
                <p:cNvPr id="16541" name="Group 157"/>
                <p:cNvGrpSpPr>
                  <a:grpSpLocks/>
                </p:cNvGrpSpPr>
                <p:nvPr/>
              </p:nvGrpSpPr>
              <p:grpSpPr bwMode="auto">
                <a:xfrm>
                  <a:off x="1950" y="2418"/>
                  <a:ext cx="1181" cy="403"/>
                  <a:chOff x="1950" y="2418"/>
                  <a:chExt cx="1181" cy="403"/>
                </a:xfrm>
                <a:grpFill/>
              </p:grpSpPr>
              <p:sp>
                <p:nvSpPr>
                  <p:cNvPr id="16415" name="Rectangle 31"/>
                  <p:cNvSpPr>
                    <a:spLocks noChangeArrowheads="1"/>
                  </p:cNvSpPr>
                  <p:nvPr/>
                </p:nvSpPr>
                <p:spPr bwMode="auto">
                  <a:xfrm>
                    <a:off x="1978" y="2418"/>
                    <a:ext cx="1125" cy="403"/>
                  </a:xfrm>
                  <a:prstGeom prst="rect">
                    <a:avLst/>
                  </a:prstGeom>
                  <a:grpFill/>
                  <a:ln w="9525">
                    <a:noFill/>
                    <a:miter lim="800000"/>
                    <a:headEnd/>
                    <a:tailEnd/>
                  </a:ln>
                  <a:effectLst/>
                </p:spPr>
                <p:txBody>
                  <a:bodyPr/>
                  <a:lstStyle/>
                  <a:p>
                    <a:pPr algn="ctr"/>
                    <a:r>
                      <a:rPr lang="es-ES" sz="1800">
                        <a:cs typeface="Times New Roman" pitchFamily="18" charset="0"/>
                      </a:rPr>
                      <a:t>.66</a:t>
                    </a:r>
                  </a:p>
                  <a:p>
                    <a:pPr algn="ctr" eaLnBrk="0" hangingPunct="0"/>
                    <a:endParaRPr lang="es-ES" sz="1800"/>
                  </a:p>
                </p:txBody>
              </p:sp>
              <p:sp>
                <p:nvSpPr>
                  <p:cNvPr id="16540" name="Rectangle 156"/>
                  <p:cNvSpPr>
                    <a:spLocks noChangeArrowheads="1"/>
                  </p:cNvSpPr>
                  <p:nvPr/>
                </p:nvSpPr>
                <p:spPr bwMode="auto">
                  <a:xfrm>
                    <a:off x="1950" y="2418"/>
                    <a:ext cx="1181" cy="403"/>
                  </a:xfrm>
                  <a:prstGeom prst="rect">
                    <a:avLst/>
                  </a:prstGeom>
                  <a:grpFill/>
                  <a:ln w="7">
                    <a:solidFill>
                      <a:srgbClr val="A0A0A0"/>
                    </a:solidFill>
                    <a:miter lim="800000"/>
                    <a:headEnd/>
                    <a:tailEnd/>
                  </a:ln>
                  <a:effectLst/>
                </p:spPr>
                <p:txBody>
                  <a:bodyPr/>
                  <a:lstStyle/>
                  <a:p>
                    <a:endParaRPr lang="es-MX" sz="1800"/>
                  </a:p>
                </p:txBody>
              </p:sp>
            </p:grpSp>
          </p:grpSp>
          <p:grpSp>
            <p:nvGrpSpPr>
              <p:cNvPr id="16547" name="Group 163"/>
              <p:cNvGrpSpPr>
                <a:grpSpLocks/>
              </p:cNvGrpSpPr>
              <p:nvPr/>
            </p:nvGrpSpPr>
            <p:grpSpPr bwMode="auto">
              <a:xfrm>
                <a:off x="0" y="2821"/>
                <a:ext cx="520" cy="403"/>
                <a:chOff x="0" y="2821"/>
                <a:chExt cx="520" cy="403"/>
              </a:xfrm>
              <a:grpFill/>
            </p:grpSpPr>
            <p:sp>
              <p:nvSpPr>
                <p:cNvPr id="16546" name="Rectangle 162"/>
                <p:cNvSpPr>
                  <a:spLocks noChangeArrowheads="1"/>
                </p:cNvSpPr>
                <p:nvPr/>
              </p:nvSpPr>
              <p:spPr bwMode="auto">
                <a:xfrm>
                  <a:off x="0" y="2821"/>
                  <a:ext cx="520" cy="403"/>
                </a:xfrm>
                <a:prstGeom prst="rect">
                  <a:avLst/>
                </a:prstGeom>
                <a:grpFill/>
                <a:ln w="9525">
                  <a:noFill/>
                  <a:miter lim="800000"/>
                  <a:headEnd/>
                  <a:tailEnd/>
                </a:ln>
                <a:effectLst/>
              </p:spPr>
              <p:txBody>
                <a:bodyPr/>
                <a:lstStyle/>
                <a:p>
                  <a:endParaRPr lang="es-MX" sz="1800"/>
                </a:p>
              </p:txBody>
            </p:sp>
            <p:grpSp>
              <p:nvGrpSpPr>
                <p:cNvPr id="16545" name="Group 161"/>
                <p:cNvGrpSpPr>
                  <a:grpSpLocks/>
                </p:cNvGrpSpPr>
                <p:nvPr/>
              </p:nvGrpSpPr>
              <p:grpSpPr bwMode="auto">
                <a:xfrm>
                  <a:off x="0" y="2821"/>
                  <a:ext cx="520" cy="403"/>
                  <a:chOff x="0" y="2821"/>
                  <a:chExt cx="520" cy="403"/>
                </a:xfrm>
                <a:grpFill/>
              </p:grpSpPr>
              <p:sp>
                <p:nvSpPr>
                  <p:cNvPr id="16416" name="Rectangle 32"/>
                  <p:cNvSpPr>
                    <a:spLocks noChangeArrowheads="1"/>
                  </p:cNvSpPr>
                  <p:nvPr/>
                </p:nvSpPr>
                <p:spPr bwMode="auto">
                  <a:xfrm>
                    <a:off x="28" y="2821"/>
                    <a:ext cx="464" cy="403"/>
                  </a:xfrm>
                  <a:prstGeom prst="rect">
                    <a:avLst/>
                  </a:prstGeom>
                  <a:grpFill/>
                  <a:ln w="9525">
                    <a:noFill/>
                    <a:miter lim="800000"/>
                    <a:headEnd/>
                    <a:tailEnd/>
                  </a:ln>
                  <a:effectLst/>
                </p:spPr>
                <p:txBody>
                  <a:bodyPr/>
                  <a:lstStyle/>
                  <a:p>
                    <a:pPr algn="ctr"/>
                    <a:r>
                      <a:rPr lang="es-ES" sz="1800">
                        <a:cs typeface="Times New Roman" pitchFamily="18" charset="0"/>
                      </a:rPr>
                      <a:t>65 – 71</a:t>
                    </a:r>
                  </a:p>
                  <a:p>
                    <a:pPr algn="ctr" eaLnBrk="0" hangingPunct="0"/>
                    <a:endParaRPr lang="es-ES" sz="1800"/>
                  </a:p>
                </p:txBody>
              </p:sp>
              <p:sp>
                <p:nvSpPr>
                  <p:cNvPr id="16544" name="Rectangle 160"/>
                  <p:cNvSpPr>
                    <a:spLocks noChangeArrowheads="1"/>
                  </p:cNvSpPr>
                  <p:nvPr/>
                </p:nvSpPr>
                <p:spPr bwMode="auto">
                  <a:xfrm>
                    <a:off x="0" y="2821"/>
                    <a:ext cx="520" cy="403"/>
                  </a:xfrm>
                  <a:prstGeom prst="rect">
                    <a:avLst/>
                  </a:prstGeom>
                  <a:grpFill/>
                  <a:ln w="7">
                    <a:solidFill>
                      <a:srgbClr val="A0A0A0"/>
                    </a:solidFill>
                    <a:miter lim="800000"/>
                    <a:headEnd/>
                    <a:tailEnd/>
                  </a:ln>
                  <a:effectLst/>
                </p:spPr>
                <p:txBody>
                  <a:bodyPr/>
                  <a:lstStyle/>
                  <a:p>
                    <a:endParaRPr lang="es-MX" sz="1800"/>
                  </a:p>
                </p:txBody>
              </p:sp>
            </p:grpSp>
          </p:grpSp>
          <p:grpSp>
            <p:nvGrpSpPr>
              <p:cNvPr id="16551" name="Group 167"/>
              <p:cNvGrpSpPr>
                <a:grpSpLocks/>
              </p:cNvGrpSpPr>
              <p:nvPr/>
            </p:nvGrpSpPr>
            <p:grpSpPr bwMode="auto">
              <a:xfrm>
                <a:off x="520" y="2821"/>
                <a:ext cx="595" cy="403"/>
                <a:chOff x="520" y="2821"/>
                <a:chExt cx="595" cy="403"/>
              </a:xfrm>
              <a:grpFill/>
            </p:grpSpPr>
            <p:sp>
              <p:nvSpPr>
                <p:cNvPr id="16550" name="Rectangle 166"/>
                <p:cNvSpPr>
                  <a:spLocks noChangeArrowheads="1"/>
                </p:cNvSpPr>
                <p:nvPr/>
              </p:nvSpPr>
              <p:spPr bwMode="auto">
                <a:xfrm>
                  <a:off x="520" y="2821"/>
                  <a:ext cx="595" cy="403"/>
                </a:xfrm>
                <a:prstGeom prst="rect">
                  <a:avLst/>
                </a:prstGeom>
                <a:grpFill/>
                <a:ln w="9525">
                  <a:noFill/>
                  <a:miter lim="800000"/>
                  <a:headEnd/>
                  <a:tailEnd/>
                </a:ln>
                <a:effectLst/>
              </p:spPr>
              <p:txBody>
                <a:bodyPr/>
                <a:lstStyle/>
                <a:p>
                  <a:endParaRPr lang="es-MX" sz="1800"/>
                </a:p>
              </p:txBody>
            </p:sp>
            <p:grpSp>
              <p:nvGrpSpPr>
                <p:cNvPr id="16549" name="Group 165"/>
                <p:cNvGrpSpPr>
                  <a:grpSpLocks/>
                </p:cNvGrpSpPr>
                <p:nvPr/>
              </p:nvGrpSpPr>
              <p:grpSpPr bwMode="auto">
                <a:xfrm>
                  <a:off x="520" y="2821"/>
                  <a:ext cx="595" cy="403"/>
                  <a:chOff x="520" y="2821"/>
                  <a:chExt cx="595" cy="403"/>
                </a:xfrm>
                <a:grpFill/>
              </p:grpSpPr>
              <p:sp>
                <p:nvSpPr>
                  <p:cNvPr id="16417" name="Rectangle 33"/>
                  <p:cNvSpPr>
                    <a:spLocks noChangeArrowheads="1"/>
                  </p:cNvSpPr>
                  <p:nvPr/>
                </p:nvSpPr>
                <p:spPr bwMode="auto">
                  <a:xfrm>
                    <a:off x="548" y="2821"/>
                    <a:ext cx="539" cy="403"/>
                  </a:xfrm>
                  <a:prstGeom prst="rect">
                    <a:avLst/>
                  </a:prstGeom>
                  <a:grpFill/>
                  <a:ln w="9525">
                    <a:noFill/>
                    <a:miter lim="800000"/>
                    <a:headEnd/>
                    <a:tailEnd/>
                  </a:ln>
                  <a:effectLst/>
                </p:spPr>
                <p:txBody>
                  <a:bodyPr/>
                  <a:lstStyle/>
                  <a:p>
                    <a:pPr algn="ctr"/>
                    <a:r>
                      <a:rPr lang="es-ES" sz="1800">
                        <a:cs typeface="Times New Roman" pitchFamily="18" charset="0"/>
                      </a:rPr>
                      <a:t>15</a:t>
                    </a:r>
                  </a:p>
                  <a:p>
                    <a:pPr algn="ctr" eaLnBrk="0" hangingPunct="0"/>
                    <a:endParaRPr lang="es-ES" sz="1800"/>
                  </a:p>
                </p:txBody>
              </p:sp>
              <p:sp>
                <p:nvSpPr>
                  <p:cNvPr id="16548" name="Rectangle 164"/>
                  <p:cNvSpPr>
                    <a:spLocks noChangeArrowheads="1"/>
                  </p:cNvSpPr>
                  <p:nvPr/>
                </p:nvSpPr>
                <p:spPr bwMode="auto">
                  <a:xfrm>
                    <a:off x="520" y="2821"/>
                    <a:ext cx="595" cy="403"/>
                  </a:xfrm>
                  <a:prstGeom prst="rect">
                    <a:avLst/>
                  </a:prstGeom>
                  <a:grpFill/>
                  <a:ln w="7">
                    <a:solidFill>
                      <a:srgbClr val="A0A0A0"/>
                    </a:solidFill>
                    <a:miter lim="800000"/>
                    <a:headEnd/>
                    <a:tailEnd/>
                  </a:ln>
                  <a:effectLst/>
                </p:spPr>
                <p:txBody>
                  <a:bodyPr/>
                  <a:lstStyle/>
                  <a:p>
                    <a:endParaRPr lang="es-MX" sz="1800"/>
                  </a:p>
                </p:txBody>
              </p:sp>
            </p:grpSp>
          </p:grpSp>
          <p:grpSp>
            <p:nvGrpSpPr>
              <p:cNvPr id="16555" name="Group 171"/>
              <p:cNvGrpSpPr>
                <a:grpSpLocks/>
              </p:cNvGrpSpPr>
              <p:nvPr/>
            </p:nvGrpSpPr>
            <p:grpSpPr bwMode="auto">
              <a:xfrm>
                <a:off x="1115" y="2821"/>
                <a:ext cx="835" cy="403"/>
                <a:chOff x="1115" y="2821"/>
                <a:chExt cx="835" cy="403"/>
              </a:xfrm>
              <a:grpFill/>
            </p:grpSpPr>
            <p:sp>
              <p:nvSpPr>
                <p:cNvPr id="16554" name="Rectangle 170"/>
                <p:cNvSpPr>
                  <a:spLocks noChangeArrowheads="1"/>
                </p:cNvSpPr>
                <p:nvPr/>
              </p:nvSpPr>
              <p:spPr bwMode="auto">
                <a:xfrm>
                  <a:off x="1115" y="2821"/>
                  <a:ext cx="835" cy="403"/>
                </a:xfrm>
                <a:prstGeom prst="rect">
                  <a:avLst/>
                </a:prstGeom>
                <a:grpFill/>
                <a:ln w="9525">
                  <a:noFill/>
                  <a:miter lim="800000"/>
                  <a:headEnd/>
                  <a:tailEnd/>
                </a:ln>
                <a:effectLst/>
              </p:spPr>
              <p:txBody>
                <a:bodyPr/>
                <a:lstStyle/>
                <a:p>
                  <a:endParaRPr lang="es-MX" sz="1800"/>
                </a:p>
              </p:txBody>
            </p:sp>
            <p:grpSp>
              <p:nvGrpSpPr>
                <p:cNvPr id="16553" name="Group 169"/>
                <p:cNvGrpSpPr>
                  <a:grpSpLocks/>
                </p:cNvGrpSpPr>
                <p:nvPr/>
              </p:nvGrpSpPr>
              <p:grpSpPr bwMode="auto">
                <a:xfrm>
                  <a:off x="1115" y="2821"/>
                  <a:ext cx="835" cy="403"/>
                  <a:chOff x="1115" y="2821"/>
                  <a:chExt cx="835" cy="403"/>
                </a:xfrm>
                <a:grpFill/>
              </p:grpSpPr>
              <p:sp>
                <p:nvSpPr>
                  <p:cNvPr id="16418" name="Rectangle 34"/>
                  <p:cNvSpPr>
                    <a:spLocks noChangeArrowheads="1"/>
                  </p:cNvSpPr>
                  <p:nvPr/>
                </p:nvSpPr>
                <p:spPr bwMode="auto">
                  <a:xfrm>
                    <a:off x="1143" y="2821"/>
                    <a:ext cx="779" cy="403"/>
                  </a:xfrm>
                  <a:prstGeom prst="rect">
                    <a:avLst/>
                  </a:prstGeom>
                  <a:grpFill/>
                  <a:ln w="9525">
                    <a:noFill/>
                    <a:miter lim="800000"/>
                    <a:headEnd/>
                    <a:tailEnd/>
                  </a:ln>
                  <a:effectLst/>
                </p:spPr>
                <p:txBody>
                  <a:bodyPr/>
                  <a:lstStyle/>
                  <a:p>
                    <a:pPr algn="ctr"/>
                    <a:r>
                      <a:rPr lang="es-ES" sz="1800">
                        <a:cs typeface="Times New Roman" pitchFamily="18" charset="0"/>
                      </a:rPr>
                      <a:t>95</a:t>
                    </a:r>
                  </a:p>
                  <a:p>
                    <a:pPr algn="ctr" eaLnBrk="0" hangingPunct="0"/>
                    <a:endParaRPr lang="es-ES" sz="1800"/>
                  </a:p>
                </p:txBody>
              </p:sp>
              <p:sp>
                <p:nvSpPr>
                  <p:cNvPr id="16552" name="Rectangle 168"/>
                  <p:cNvSpPr>
                    <a:spLocks noChangeArrowheads="1"/>
                  </p:cNvSpPr>
                  <p:nvPr/>
                </p:nvSpPr>
                <p:spPr bwMode="auto">
                  <a:xfrm>
                    <a:off x="1115" y="2821"/>
                    <a:ext cx="835" cy="403"/>
                  </a:xfrm>
                  <a:prstGeom prst="rect">
                    <a:avLst/>
                  </a:prstGeom>
                  <a:grpFill/>
                  <a:ln w="7">
                    <a:solidFill>
                      <a:srgbClr val="A0A0A0"/>
                    </a:solidFill>
                    <a:miter lim="800000"/>
                    <a:headEnd/>
                    <a:tailEnd/>
                  </a:ln>
                  <a:effectLst/>
                </p:spPr>
                <p:txBody>
                  <a:bodyPr/>
                  <a:lstStyle/>
                  <a:p>
                    <a:endParaRPr lang="es-MX" sz="1800"/>
                  </a:p>
                </p:txBody>
              </p:sp>
            </p:grpSp>
          </p:grpSp>
          <p:grpSp>
            <p:nvGrpSpPr>
              <p:cNvPr id="16559" name="Group 175"/>
              <p:cNvGrpSpPr>
                <a:grpSpLocks/>
              </p:cNvGrpSpPr>
              <p:nvPr/>
            </p:nvGrpSpPr>
            <p:grpSpPr bwMode="auto">
              <a:xfrm>
                <a:off x="1950" y="2821"/>
                <a:ext cx="1181" cy="403"/>
                <a:chOff x="1950" y="2821"/>
                <a:chExt cx="1181" cy="403"/>
              </a:xfrm>
              <a:grpFill/>
            </p:grpSpPr>
            <p:sp>
              <p:nvSpPr>
                <p:cNvPr id="16558" name="Rectangle 174"/>
                <p:cNvSpPr>
                  <a:spLocks noChangeArrowheads="1"/>
                </p:cNvSpPr>
                <p:nvPr/>
              </p:nvSpPr>
              <p:spPr bwMode="auto">
                <a:xfrm>
                  <a:off x="1950" y="2821"/>
                  <a:ext cx="1181" cy="403"/>
                </a:xfrm>
                <a:prstGeom prst="rect">
                  <a:avLst/>
                </a:prstGeom>
                <a:grpFill/>
                <a:ln w="9525">
                  <a:noFill/>
                  <a:miter lim="800000"/>
                  <a:headEnd/>
                  <a:tailEnd/>
                </a:ln>
                <a:effectLst/>
              </p:spPr>
              <p:txBody>
                <a:bodyPr/>
                <a:lstStyle/>
                <a:p>
                  <a:endParaRPr lang="es-MX" sz="1800"/>
                </a:p>
              </p:txBody>
            </p:sp>
            <p:grpSp>
              <p:nvGrpSpPr>
                <p:cNvPr id="16557" name="Group 173"/>
                <p:cNvGrpSpPr>
                  <a:grpSpLocks/>
                </p:cNvGrpSpPr>
                <p:nvPr/>
              </p:nvGrpSpPr>
              <p:grpSpPr bwMode="auto">
                <a:xfrm>
                  <a:off x="1950" y="2821"/>
                  <a:ext cx="1181" cy="403"/>
                  <a:chOff x="1950" y="2821"/>
                  <a:chExt cx="1181" cy="403"/>
                </a:xfrm>
                <a:grpFill/>
              </p:grpSpPr>
              <p:sp>
                <p:nvSpPr>
                  <p:cNvPr id="16419" name="Rectangle 35"/>
                  <p:cNvSpPr>
                    <a:spLocks noChangeArrowheads="1"/>
                  </p:cNvSpPr>
                  <p:nvPr/>
                </p:nvSpPr>
                <p:spPr bwMode="auto">
                  <a:xfrm>
                    <a:off x="1978" y="2821"/>
                    <a:ext cx="1125" cy="403"/>
                  </a:xfrm>
                  <a:prstGeom prst="rect">
                    <a:avLst/>
                  </a:prstGeom>
                  <a:grpFill/>
                  <a:ln w="9525">
                    <a:noFill/>
                    <a:miter lim="800000"/>
                    <a:headEnd/>
                    <a:tailEnd/>
                  </a:ln>
                  <a:effectLst/>
                </p:spPr>
                <p:txBody>
                  <a:bodyPr/>
                  <a:lstStyle/>
                  <a:p>
                    <a:pPr algn="ctr"/>
                    <a:r>
                      <a:rPr lang="es-ES" sz="1800">
                        <a:cs typeface="Times New Roman" pitchFamily="18" charset="0"/>
                      </a:rPr>
                      <a:t>.79</a:t>
                    </a:r>
                  </a:p>
                  <a:p>
                    <a:pPr algn="ctr" eaLnBrk="0" hangingPunct="0"/>
                    <a:endParaRPr lang="es-ES" sz="1800"/>
                  </a:p>
                </p:txBody>
              </p:sp>
              <p:sp>
                <p:nvSpPr>
                  <p:cNvPr id="16556" name="Rectangle 172"/>
                  <p:cNvSpPr>
                    <a:spLocks noChangeArrowheads="1"/>
                  </p:cNvSpPr>
                  <p:nvPr/>
                </p:nvSpPr>
                <p:spPr bwMode="auto">
                  <a:xfrm>
                    <a:off x="1950" y="2821"/>
                    <a:ext cx="1181" cy="403"/>
                  </a:xfrm>
                  <a:prstGeom prst="rect">
                    <a:avLst/>
                  </a:prstGeom>
                  <a:grpFill/>
                  <a:ln w="7">
                    <a:solidFill>
                      <a:srgbClr val="A0A0A0"/>
                    </a:solidFill>
                    <a:miter lim="800000"/>
                    <a:headEnd/>
                    <a:tailEnd/>
                  </a:ln>
                  <a:effectLst/>
                </p:spPr>
                <p:txBody>
                  <a:bodyPr/>
                  <a:lstStyle/>
                  <a:p>
                    <a:endParaRPr lang="es-MX" sz="1800"/>
                  </a:p>
                </p:txBody>
              </p:sp>
            </p:grpSp>
          </p:grpSp>
          <p:grpSp>
            <p:nvGrpSpPr>
              <p:cNvPr id="16563" name="Group 179"/>
              <p:cNvGrpSpPr>
                <a:grpSpLocks/>
              </p:cNvGrpSpPr>
              <p:nvPr/>
            </p:nvGrpSpPr>
            <p:grpSpPr bwMode="auto">
              <a:xfrm>
                <a:off x="0" y="3224"/>
                <a:ext cx="520" cy="403"/>
                <a:chOff x="0" y="3224"/>
                <a:chExt cx="520" cy="403"/>
              </a:xfrm>
              <a:grpFill/>
            </p:grpSpPr>
            <p:sp>
              <p:nvSpPr>
                <p:cNvPr id="16562" name="Rectangle 178"/>
                <p:cNvSpPr>
                  <a:spLocks noChangeArrowheads="1"/>
                </p:cNvSpPr>
                <p:nvPr/>
              </p:nvSpPr>
              <p:spPr bwMode="auto">
                <a:xfrm>
                  <a:off x="0" y="3224"/>
                  <a:ext cx="520" cy="403"/>
                </a:xfrm>
                <a:prstGeom prst="rect">
                  <a:avLst/>
                </a:prstGeom>
                <a:grpFill/>
                <a:ln w="9525">
                  <a:noFill/>
                  <a:miter lim="800000"/>
                  <a:headEnd/>
                  <a:tailEnd/>
                </a:ln>
                <a:effectLst/>
              </p:spPr>
              <p:txBody>
                <a:bodyPr/>
                <a:lstStyle/>
                <a:p>
                  <a:endParaRPr lang="es-MX" sz="1800"/>
                </a:p>
              </p:txBody>
            </p:sp>
            <p:grpSp>
              <p:nvGrpSpPr>
                <p:cNvPr id="16561" name="Group 177"/>
                <p:cNvGrpSpPr>
                  <a:grpSpLocks/>
                </p:cNvGrpSpPr>
                <p:nvPr/>
              </p:nvGrpSpPr>
              <p:grpSpPr bwMode="auto">
                <a:xfrm>
                  <a:off x="0" y="3224"/>
                  <a:ext cx="520" cy="403"/>
                  <a:chOff x="0" y="3224"/>
                  <a:chExt cx="520" cy="403"/>
                </a:xfrm>
                <a:grpFill/>
              </p:grpSpPr>
              <p:sp>
                <p:nvSpPr>
                  <p:cNvPr id="16420" name="Rectangle 36"/>
                  <p:cNvSpPr>
                    <a:spLocks noChangeArrowheads="1"/>
                  </p:cNvSpPr>
                  <p:nvPr/>
                </p:nvSpPr>
                <p:spPr bwMode="auto">
                  <a:xfrm>
                    <a:off x="28" y="3224"/>
                    <a:ext cx="464" cy="403"/>
                  </a:xfrm>
                  <a:prstGeom prst="rect">
                    <a:avLst/>
                  </a:prstGeom>
                  <a:grpFill/>
                  <a:ln w="9525">
                    <a:noFill/>
                    <a:miter lim="800000"/>
                    <a:headEnd/>
                    <a:tailEnd/>
                  </a:ln>
                  <a:effectLst/>
                </p:spPr>
                <p:txBody>
                  <a:bodyPr/>
                  <a:lstStyle/>
                  <a:p>
                    <a:pPr algn="ctr"/>
                    <a:r>
                      <a:rPr lang="es-ES" sz="1800">
                        <a:cs typeface="Times New Roman" pitchFamily="18" charset="0"/>
                      </a:rPr>
                      <a:t>72 – 78</a:t>
                    </a:r>
                  </a:p>
                  <a:p>
                    <a:pPr algn="ctr" eaLnBrk="0" hangingPunct="0"/>
                    <a:endParaRPr lang="es-ES" sz="1800"/>
                  </a:p>
                </p:txBody>
              </p:sp>
              <p:sp>
                <p:nvSpPr>
                  <p:cNvPr id="16560" name="Rectangle 176"/>
                  <p:cNvSpPr>
                    <a:spLocks noChangeArrowheads="1"/>
                  </p:cNvSpPr>
                  <p:nvPr/>
                </p:nvSpPr>
                <p:spPr bwMode="auto">
                  <a:xfrm>
                    <a:off x="0" y="3224"/>
                    <a:ext cx="520" cy="403"/>
                  </a:xfrm>
                  <a:prstGeom prst="rect">
                    <a:avLst/>
                  </a:prstGeom>
                  <a:grpFill/>
                  <a:ln w="7">
                    <a:solidFill>
                      <a:srgbClr val="A0A0A0"/>
                    </a:solidFill>
                    <a:miter lim="800000"/>
                    <a:headEnd/>
                    <a:tailEnd/>
                  </a:ln>
                  <a:effectLst/>
                </p:spPr>
                <p:txBody>
                  <a:bodyPr/>
                  <a:lstStyle/>
                  <a:p>
                    <a:endParaRPr lang="es-MX" sz="1800"/>
                  </a:p>
                </p:txBody>
              </p:sp>
            </p:grpSp>
          </p:grpSp>
          <p:grpSp>
            <p:nvGrpSpPr>
              <p:cNvPr id="16567" name="Group 183"/>
              <p:cNvGrpSpPr>
                <a:grpSpLocks/>
              </p:cNvGrpSpPr>
              <p:nvPr/>
            </p:nvGrpSpPr>
            <p:grpSpPr bwMode="auto">
              <a:xfrm>
                <a:off x="520" y="3224"/>
                <a:ext cx="595" cy="403"/>
                <a:chOff x="520" y="3224"/>
                <a:chExt cx="595" cy="403"/>
              </a:xfrm>
              <a:grpFill/>
            </p:grpSpPr>
            <p:sp>
              <p:nvSpPr>
                <p:cNvPr id="16566" name="Rectangle 182"/>
                <p:cNvSpPr>
                  <a:spLocks noChangeArrowheads="1"/>
                </p:cNvSpPr>
                <p:nvPr/>
              </p:nvSpPr>
              <p:spPr bwMode="auto">
                <a:xfrm>
                  <a:off x="520" y="3224"/>
                  <a:ext cx="595" cy="403"/>
                </a:xfrm>
                <a:prstGeom prst="rect">
                  <a:avLst/>
                </a:prstGeom>
                <a:grpFill/>
                <a:ln w="9525">
                  <a:noFill/>
                  <a:miter lim="800000"/>
                  <a:headEnd/>
                  <a:tailEnd/>
                </a:ln>
                <a:effectLst/>
              </p:spPr>
              <p:txBody>
                <a:bodyPr/>
                <a:lstStyle/>
                <a:p>
                  <a:endParaRPr lang="es-MX" sz="1800"/>
                </a:p>
              </p:txBody>
            </p:sp>
            <p:grpSp>
              <p:nvGrpSpPr>
                <p:cNvPr id="16565" name="Group 181"/>
                <p:cNvGrpSpPr>
                  <a:grpSpLocks/>
                </p:cNvGrpSpPr>
                <p:nvPr/>
              </p:nvGrpSpPr>
              <p:grpSpPr bwMode="auto">
                <a:xfrm>
                  <a:off x="520" y="3224"/>
                  <a:ext cx="595" cy="403"/>
                  <a:chOff x="520" y="3224"/>
                  <a:chExt cx="595" cy="403"/>
                </a:xfrm>
                <a:grpFill/>
              </p:grpSpPr>
              <p:sp>
                <p:nvSpPr>
                  <p:cNvPr id="16421" name="Rectangle 37"/>
                  <p:cNvSpPr>
                    <a:spLocks noChangeArrowheads="1"/>
                  </p:cNvSpPr>
                  <p:nvPr/>
                </p:nvSpPr>
                <p:spPr bwMode="auto">
                  <a:xfrm>
                    <a:off x="548" y="3224"/>
                    <a:ext cx="539" cy="403"/>
                  </a:xfrm>
                  <a:prstGeom prst="rect">
                    <a:avLst/>
                  </a:prstGeom>
                  <a:grpFill/>
                  <a:ln w="9525">
                    <a:noFill/>
                    <a:miter lim="800000"/>
                    <a:headEnd/>
                    <a:tailEnd/>
                  </a:ln>
                  <a:effectLst/>
                </p:spPr>
                <p:txBody>
                  <a:bodyPr/>
                  <a:lstStyle/>
                  <a:p>
                    <a:pPr algn="ctr"/>
                    <a:r>
                      <a:rPr lang="es-ES" sz="1800">
                        <a:cs typeface="Times New Roman" pitchFamily="18" charset="0"/>
                      </a:rPr>
                      <a:t>10</a:t>
                    </a:r>
                  </a:p>
                  <a:p>
                    <a:pPr algn="ctr" eaLnBrk="0" hangingPunct="0"/>
                    <a:endParaRPr lang="es-ES" sz="1800"/>
                  </a:p>
                </p:txBody>
              </p:sp>
              <p:sp>
                <p:nvSpPr>
                  <p:cNvPr id="16564" name="Rectangle 180"/>
                  <p:cNvSpPr>
                    <a:spLocks noChangeArrowheads="1"/>
                  </p:cNvSpPr>
                  <p:nvPr/>
                </p:nvSpPr>
                <p:spPr bwMode="auto">
                  <a:xfrm>
                    <a:off x="520" y="3224"/>
                    <a:ext cx="595" cy="403"/>
                  </a:xfrm>
                  <a:prstGeom prst="rect">
                    <a:avLst/>
                  </a:prstGeom>
                  <a:grpFill/>
                  <a:ln w="7">
                    <a:solidFill>
                      <a:srgbClr val="A0A0A0"/>
                    </a:solidFill>
                    <a:miter lim="800000"/>
                    <a:headEnd/>
                    <a:tailEnd/>
                  </a:ln>
                  <a:effectLst/>
                </p:spPr>
                <p:txBody>
                  <a:bodyPr/>
                  <a:lstStyle/>
                  <a:p>
                    <a:endParaRPr lang="es-MX" sz="1800"/>
                  </a:p>
                </p:txBody>
              </p:sp>
            </p:grpSp>
          </p:grpSp>
          <p:grpSp>
            <p:nvGrpSpPr>
              <p:cNvPr id="16571" name="Group 187"/>
              <p:cNvGrpSpPr>
                <a:grpSpLocks/>
              </p:cNvGrpSpPr>
              <p:nvPr/>
            </p:nvGrpSpPr>
            <p:grpSpPr bwMode="auto">
              <a:xfrm>
                <a:off x="1115" y="3224"/>
                <a:ext cx="835" cy="403"/>
                <a:chOff x="1115" y="3224"/>
                <a:chExt cx="835" cy="403"/>
              </a:xfrm>
              <a:grpFill/>
            </p:grpSpPr>
            <p:sp>
              <p:nvSpPr>
                <p:cNvPr id="16570" name="Rectangle 186"/>
                <p:cNvSpPr>
                  <a:spLocks noChangeArrowheads="1"/>
                </p:cNvSpPr>
                <p:nvPr/>
              </p:nvSpPr>
              <p:spPr bwMode="auto">
                <a:xfrm>
                  <a:off x="1115" y="3224"/>
                  <a:ext cx="835" cy="403"/>
                </a:xfrm>
                <a:prstGeom prst="rect">
                  <a:avLst/>
                </a:prstGeom>
                <a:grpFill/>
                <a:ln w="9525">
                  <a:noFill/>
                  <a:miter lim="800000"/>
                  <a:headEnd/>
                  <a:tailEnd/>
                </a:ln>
                <a:effectLst/>
              </p:spPr>
              <p:txBody>
                <a:bodyPr/>
                <a:lstStyle/>
                <a:p>
                  <a:endParaRPr lang="es-MX" sz="1800"/>
                </a:p>
              </p:txBody>
            </p:sp>
            <p:grpSp>
              <p:nvGrpSpPr>
                <p:cNvPr id="16569" name="Group 185"/>
                <p:cNvGrpSpPr>
                  <a:grpSpLocks/>
                </p:cNvGrpSpPr>
                <p:nvPr/>
              </p:nvGrpSpPr>
              <p:grpSpPr bwMode="auto">
                <a:xfrm>
                  <a:off x="1115" y="3224"/>
                  <a:ext cx="835" cy="403"/>
                  <a:chOff x="1115" y="3224"/>
                  <a:chExt cx="835" cy="403"/>
                </a:xfrm>
                <a:grpFill/>
              </p:grpSpPr>
              <p:sp>
                <p:nvSpPr>
                  <p:cNvPr id="16422" name="Rectangle 38"/>
                  <p:cNvSpPr>
                    <a:spLocks noChangeArrowheads="1"/>
                  </p:cNvSpPr>
                  <p:nvPr/>
                </p:nvSpPr>
                <p:spPr bwMode="auto">
                  <a:xfrm>
                    <a:off x="1143" y="3224"/>
                    <a:ext cx="779" cy="403"/>
                  </a:xfrm>
                  <a:prstGeom prst="rect">
                    <a:avLst/>
                  </a:prstGeom>
                  <a:grpFill/>
                  <a:ln w="9525">
                    <a:noFill/>
                    <a:miter lim="800000"/>
                    <a:headEnd/>
                    <a:tailEnd/>
                  </a:ln>
                  <a:effectLst/>
                </p:spPr>
                <p:txBody>
                  <a:bodyPr/>
                  <a:lstStyle/>
                  <a:p>
                    <a:pPr algn="ctr"/>
                    <a:r>
                      <a:rPr lang="es-ES" sz="1800">
                        <a:cs typeface="Times New Roman" pitchFamily="18" charset="0"/>
                      </a:rPr>
                      <a:t>105</a:t>
                    </a:r>
                  </a:p>
                  <a:p>
                    <a:pPr algn="ctr" eaLnBrk="0" hangingPunct="0"/>
                    <a:endParaRPr lang="es-ES" sz="1800"/>
                  </a:p>
                </p:txBody>
              </p:sp>
              <p:sp>
                <p:nvSpPr>
                  <p:cNvPr id="16568" name="Rectangle 184"/>
                  <p:cNvSpPr>
                    <a:spLocks noChangeArrowheads="1"/>
                  </p:cNvSpPr>
                  <p:nvPr/>
                </p:nvSpPr>
                <p:spPr bwMode="auto">
                  <a:xfrm>
                    <a:off x="1115" y="3224"/>
                    <a:ext cx="835" cy="403"/>
                  </a:xfrm>
                  <a:prstGeom prst="rect">
                    <a:avLst/>
                  </a:prstGeom>
                  <a:grpFill/>
                  <a:ln w="7">
                    <a:solidFill>
                      <a:srgbClr val="A0A0A0"/>
                    </a:solidFill>
                    <a:miter lim="800000"/>
                    <a:headEnd/>
                    <a:tailEnd/>
                  </a:ln>
                  <a:effectLst/>
                </p:spPr>
                <p:txBody>
                  <a:bodyPr/>
                  <a:lstStyle/>
                  <a:p>
                    <a:endParaRPr lang="es-MX" sz="1800"/>
                  </a:p>
                </p:txBody>
              </p:sp>
            </p:grpSp>
          </p:grpSp>
          <p:grpSp>
            <p:nvGrpSpPr>
              <p:cNvPr id="16575" name="Group 191"/>
              <p:cNvGrpSpPr>
                <a:grpSpLocks/>
              </p:cNvGrpSpPr>
              <p:nvPr/>
            </p:nvGrpSpPr>
            <p:grpSpPr bwMode="auto">
              <a:xfrm>
                <a:off x="1950" y="3224"/>
                <a:ext cx="1181" cy="403"/>
                <a:chOff x="1950" y="3224"/>
                <a:chExt cx="1181" cy="403"/>
              </a:xfrm>
              <a:grpFill/>
            </p:grpSpPr>
            <p:sp>
              <p:nvSpPr>
                <p:cNvPr id="16574" name="Rectangle 190"/>
                <p:cNvSpPr>
                  <a:spLocks noChangeArrowheads="1"/>
                </p:cNvSpPr>
                <p:nvPr/>
              </p:nvSpPr>
              <p:spPr bwMode="auto">
                <a:xfrm>
                  <a:off x="1950" y="3224"/>
                  <a:ext cx="1181" cy="403"/>
                </a:xfrm>
                <a:prstGeom prst="rect">
                  <a:avLst/>
                </a:prstGeom>
                <a:grpFill/>
                <a:ln w="9525">
                  <a:noFill/>
                  <a:miter lim="800000"/>
                  <a:headEnd/>
                  <a:tailEnd/>
                </a:ln>
                <a:effectLst/>
              </p:spPr>
              <p:txBody>
                <a:bodyPr/>
                <a:lstStyle/>
                <a:p>
                  <a:endParaRPr lang="es-MX" sz="1800"/>
                </a:p>
              </p:txBody>
            </p:sp>
            <p:grpSp>
              <p:nvGrpSpPr>
                <p:cNvPr id="16573" name="Group 189"/>
                <p:cNvGrpSpPr>
                  <a:grpSpLocks/>
                </p:cNvGrpSpPr>
                <p:nvPr/>
              </p:nvGrpSpPr>
              <p:grpSpPr bwMode="auto">
                <a:xfrm>
                  <a:off x="1950" y="3224"/>
                  <a:ext cx="1181" cy="403"/>
                  <a:chOff x="1950" y="3224"/>
                  <a:chExt cx="1181" cy="403"/>
                </a:xfrm>
                <a:grpFill/>
              </p:grpSpPr>
              <p:sp>
                <p:nvSpPr>
                  <p:cNvPr id="16423" name="Rectangle 39"/>
                  <p:cNvSpPr>
                    <a:spLocks noChangeArrowheads="1"/>
                  </p:cNvSpPr>
                  <p:nvPr/>
                </p:nvSpPr>
                <p:spPr bwMode="auto">
                  <a:xfrm>
                    <a:off x="1978" y="3224"/>
                    <a:ext cx="1125" cy="403"/>
                  </a:xfrm>
                  <a:prstGeom prst="rect">
                    <a:avLst/>
                  </a:prstGeom>
                  <a:grpFill/>
                  <a:ln w="9525">
                    <a:noFill/>
                    <a:miter lim="800000"/>
                    <a:headEnd/>
                    <a:tailEnd/>
                  </a:ln>
                  <a:effectLst/>
                </p:spPr>
                <p:txBody>
                  <a:bodyPr/>
                  <a:lstStyle/>
                  <a:p>
                    <a:pPr algn="ctr"/>
                    <a:r>
                      <a:rPr lang="es-ES" sz="1800">
                        <a:cs typeface="Times New Roman" pitchFamily="18" charset="0"/>
                      </a:rPr>
                      <a:t>.87</a:t>
                    </a:r>
                  </a:p>
                  <a:p>
                    <a:pPr algn="ctr" eaLnBrk="0" hangingPunct="0"/>
                    <a:endParaRPr lang="es-ES" sz="1800"/>
                  </a:p>
                </p:txBody>
              </p:sp>
              <p:sp>
                <p:nvSpPr>
                  <p:cNvPr id="16572" name="Rectangle 188"/>
                  <p:cNvSpPr>
                    <a:spLocks noChangeArrowheads="1"/>
                  </p:cNvSpPr>
                  <p:nvPr/>
                </p:nvSpPr>
                <p:spPr bwMode="auto">
                  <a:xfrm>
                    <a:off x="1950" y="3224"/>
                    <a:ext cx="1181" cy="403"/>
                  </a:xfrm>
                  <a:prstGeom prst="rect">
                    <a:avLst/>
                  </a:prstGeom>
                  <a:grpFill/>
                  <a:ln w="7">
                    <a:solidFill>
                      <a:srgbClr val="A0A0A0"/>
                    </a:solidFill>
                    <a:miter lim="800000"/>
                    <a:headEnd/>
                    <a:tailEnd/>
                  </a:ln>
                  <a:effectLst/>
                </p:spPr>
                <p:txBody>
                  <a:bodyPr/>
                  <a:lstStyle/>
                  <a:p>
                    <a:endParaRPr lang="es-MX" sz="1800"/>
                  </a:p>
                </p:txBody>
              </p:sp>
            </p:grpSp>
          </p:grpSp>
          <p:grpSp>
            <p:nvGrpSpPr>
              <p:cNvPr id="16579" name="Group 195"/>
              <p:cNvGrpSpPr>
                <a:grpSpLocks/>
              </p:cNvGrpSpPr>
              <p:nvPr/>
            </p:nvGrpSpPr>
            <p:grpSpPr bwMode="auto">
              <a:xfrm>
                <a:off x="0" y="3627"/>
                <a:ext cx="520" cy="403"/>
                <a:chOff x="0" y="3627"/>
                <a:chExt cx="520" cy="403"/>
              </a:xfrm>
              <a:grpFill/>
            </p:grpSpPr>
            <p:sp>
              <p:nvSpPr>
                <p:cNvPr id="16578" name="Rectangle 194"/>
                <p:cNvSpPr>
                  <a:spLocks noChangeArrowheads="1"/>
                </p:cNvSpPr>
                <p:nvPr/>
              </p:nvSpPr>
              <p:spPr bwMode="auto">
                <a:xfrm>
                  <a:off x="0" y="3627"/>
                  <a:ext cx="520" cy="403"/>
                </a:xfrm>
                <a:prstGeom prst="rect">
                  <a:avLst/>
                </a:prstGeom>
                <a:grpFill/>
                <a:ln w="9525">
                  <a:noFill/>
                  <a:miter lim="800000"/>
                  <a:headEnd/>
                  <a:tailEnd/>
                </a:ln>
                <a:effectLst/>
              </p:spPr>
              <p:txBody>
                <a:bodyPr/>
                <a:lstStyle/>
                <a:p>
                  <a:endParaRPr lang="es-MX" sz="1800"/>
                </a:p>
              </p:txBody>
            </p:sp>
            <p:grpSp>
              <p:nvGrpSpPr>
                <p:cNvPr id="16577" name="Group 193"/>
                <p:cNvGrpSpPr>
                  <a:grpSpLocks/>
                </p:cNvGrpSpPr>
                <p:nvPr/>
              </p:nvGrpSpPr>
              <p:grpSpPr bwMode="auto">
                <a:xfrm>
                  <a:off x="0" y="3627"/>
                  <a:ext cx="520" cy="403"/>
                  <a:chOff x="0" y="3627"/>
                  <a:chExt cx="520" cy="403"/>
                </a:xfrm>
                <a:grpFill/>
              </p:grpSpPr>
              <p:sp>
                <p:nvSpPr>
                  <p:cNvPr id="16424" name="Rectangle 40"/>
                  <p:cNvSpPr>
                    <a:spLocks noChangeArrowheads="1"/>
                  </p:cNvSpPr>
                  <p:nvPr/>
                </p:nvSpPr>
                <p:spPr bwMode="auto">
                  <a:xfrm>
                    <a:off x="28" y="3627"/>
                    <a:ext cx="464" cy="403"/>
                  </a:xfrm>
                  <a:prstGeom prst="rect">
                    <a:avLst/>
                  </a:prstGeom>
                  <a:grpFill/>
                  <a:ln w="9525">
                    <a:noFill/>
                    <a:miter lim="800000"/>
                    <a:headEnd/>
                    <a:tailEnd/>
                  </a:ln>
                  <a:effectLst/>
                </p:spPr>
                <p:txBody>
                  <a:bodyPr/>
                  <a:lstStyle/>
                  <a:p>
                    <a:pPr algn="ctr"/>
                    <a:r>
                      <a:rPr lang="es-ES" sz="1800">
                        <a:cs typeface="Times New Roman" pitchFamily="18" charset="0"/>
                      </a:rPr>
                      <a:t>79 – 85</a:t>
                    </a:r>
                  </a:p>
                  <a:p>
                    <a:pPr algn="ctr" eaLnBrk="0" hangingPunct="0"/>
                    <a:endParaRPr lang="es-ES" sz="1800"/>
                  </a:p>
                </p:txBody>
              </p:sp>
              <p:sp>
                <p:nvSpPr>
                  <p:cNvPr id="16576" name="Rectangle 192"/>
                  <p:cNvSpPr>
                    <a:spLocks noChangeArrowheads="1"/>
                  </p:cNvSpPr>
                  <p:nvPr/>
                </p:nvSpPr>
                <p:spPr bwMode="auto">
                  <a:xfrm>
                    <a:off x="0" y="3627"/>
                    <a:ext cx="520" cy="403"/>
                  </a:xfrm>
                  <a:prstGeom prst="rect">
                    <a:avLst/>
                  </a:prstGeom>
                  <a:grpFill/>
                  <a:ln w="7">
                    <a:solidFill>
                      <a:srgbClr val="A0A0A0"/>
                    </a:solidFill>
                    <a:miter lim="800000"/>
                    <a:headEnd/>
                    <a:tailEnd/>
                  </a:ln>
                  <a:effectLst/>
                </p:spPr>
                <p:txBody>
                  <a:bodyPr/>
                  <a:lstStyle/>
                  <a:p>
                    <a:endParaRPr lang="es-MX" sz="1800"/>
                  </a:p>
                </p:txBody>
              </p:sp>
            </p:grpSp>
          </p:grpSp>
          <p:grpSp>
            <p:nvGrpSpPr>
              <p:cNvPr id="16583" name="Group 199"/>
              <p:cNvGrpSpPr>
                <a:grpSpLocks/>
              </p:cNvGrpSpPr>
              <p:nvPr/>
            </p:nvGrpSpPr>
            <p:grpSpPr bwMode="auto">
              <a:xfrm>
                <a:off x="520" y="3627"/>
                <a:ext cx="595" cy="403"/>
                <a:chOff x="520" y="3627"/>
                <a:chExt cx="595" cy="403"/>
              </a:xfrm>
              <a:grpFill/>
            </p:grpSpPr>
            <p:sp>
              <p:nvSpPr>
                <p:cNvPr id="16582" name="Rectangle 198"/>
                <p:cNvSpPr>
                  <a:spLocks noChangeArrowheads="1"/>
                </p:cNvSpPr>
                <p:nvPr/>
              </p:nvSpPr>
              <p:spPr bwMode="auto">
                <a:xfrm>
                  <a:off x="520" y="3627"/>
                  <a:ext cx="595" cy="403"/>
                </a:xfrm>
                <a:prstGeom prst="rect">
                  <a:avLst/>
                </a:prstGeom>
                <a:grpFill/>
                <a:ln w="9525">
                  <a:noFill/>
                  <a:miter lim="800000"/>
                  <a:headEnd/>
                  <a:tailEnd/>
                </a:ln>
                <a:effectLst/>
              </p:spPr>
              <p:txBody>
                <a:bodyPr/>
                <a:lstStyle/>
                <a:p>
                  <a:endParaRPr lang="es-MX" sz="1800"/>
                </a:p>
              </p:txBody>
            </p:sp>
            <p:grpSp>
              <p:nvGrpSpPr>
                <p:cNvPr id="16581" name="Group 197"/>
                <p:cNvGrpSpPr>
                  <a:grpSpLocks/>
                </p:cNvGrpSpPr>
                <p:nvPr/>
              </p:nvGrpSpPr>
              <p:grpSpPr bwMode="auto">
                <a:xfrm>
                  <a:off x="520" y="3627"/>
                  <a:ext cx="595" cy="403"/>
                  <a:chOff x="520" y="3627"/>
                  <a:chExt cx="595" cy="403"/>
                </a:xfrm>
                <a:grpFill/>
              </p:grpSpPr>
              <p:sp>
                <p:nvSpPr>
                  <p:cNvPr id="16425" name="Rectangle 41"/>
                  <p:cNvSpPr>
                    <a:spLocks noChangeArrowheads="1"/>
                  </p:cNvSpPr>
                  <p:nvPr/>
                </p:nvSpPr>
                <p:spPr bwMode="auto">
                  <a:xfrm>
                    <a:off x="548" y="3627"/>
                    <a:ext cx="539" cy="403"/>
                  </a:xfrm>
                  <a:prstGeom prst="rect">
                    <a:avLst/>
                  </a:prstGeom>
                  <a:grpFill/>
                  <a:ln w="9525">
                    <a:noFill/>
                    <a:miter lim="800000"/>
                    <a:headEnd/>
                    <a:tailEnd/>
                  </a:ln>
                  <a:effectLst/>
                </p:spPr>
                <p:txBody>
                  <a:bodyPr/>
                  <a:lstStyle/>
                  <a:p>
                    <a:pPr algn="ctr"/>
                    <a:r>
                      <a:rPr lang="es-ES" sz="1800">
                        <a:cs typeface="Times New Roman" pitchFamily="18" charset="0"/>
                      </a:rPr>
                      <a:t>6</a:t>
                    </a:r>
                  </a:p>
                  <a:p>
                    <a:pPr algn="ctr" eaLnBrk="0" hangingPunct="0"/>
                    <a:endParaRPr lang="es-ES" sz="1800"/>
                  </a:p>
                </p:txBody>
              </p:sp>
              <p:sp>
                <p:nvSpPr>
                  <p:cNvPr id="16580" name="Rectangle 196"/>
                  <p:cNvSpPr>
                    <a:spLocks noChangeArrowheads="1"/>
                  </p:cNvSpPr>
                  <p:nvPr/>
                </p:nvSpPr>
                <p:spPr bwMode="auto">
                  <a:xfrm>
                    <a:off x="520" y="3627"/>
                    <a:ext cx="595" cy="403"/>
                  </a:xfrm>
                  <a:prstGeom prst="rect">
                    <a:avLst/>
                  </a:prstGeom>
                  <a:grpFill/>
                  <a:ln w="7">
                    <a:solidFill>
                      <a:srgbClr val="A0A0A0"/>
                    </a:solidFill>
                    <a:miter lim="800000"/>
                    <a:headEnd/>
                    <a:tailEnd/>
                  </a:ln>
                  <a:effectLst/>
                </p:spPr>
                <p:txBody>
                  <a:bodyPr/>
                  <a:lstStyle/>
                  <a:p>
                    <a:endParaRPr lang="es-MX" sz="1800"/>
                  </a:p>
                </p:txBody>
              </p:sp>
            </p:grpSp>
          </p:grpSp>
          <p:grpSp>
            <p:nvGrpSpPr>
              <p:cNvPr id="16587" name="Group 203"/>
              <p:cNvGrpSpPr>
                <a:grpSpLocks/>
              </p:cNvGrpSpPr>
              <p:nvPr/>
            </p:nvGrpSpPr>
            <p:grpSpPr bwMode="auto">
              <a:xfrm>
                <a:off x="1115" y="3627"/>
                <a:ext cx="835" cy="403"/>
                <a:chOff x="1115" y="3627"/>
                <a:chExt cx="835" cy="403"/>
              </a:xfrm>
              <a:grpFill/>
            </p:grpSpPr>
            <p:sp>
              <p:nvSpPr>
                <p:cNvPr id="16586" name="Rectangle 202"/>
                <p:cNvSpPr>
                  <a:spLocks noChangeArrowheads="1"/>
                </p:cNvSpPr>
                <p:nvPr/>
              </p:nvSpPr>
              <p:spPr bwMode="auto">
                <a:xfrm>
                  <a:off x="1115" y="3627"/>
                  <a:ext cx="835" cy="403"/>
                </a:xfrm>
                <a:prstGeom prst="rect">
                  <a:avLst/>
                </a:prstGeom>
                <a:grpFill/>
                <a:ln w="9525">
                  <a:noFill/>
                  <a:miter lim="800000"/>
                  <a:headEnd/>
                  <a:tailEnd/>
                </a:ln>
                <a:effectLst/>
              </p:spPr>
              <p:txBody>
                <a:bodyPr/>
                <a:lstStyle/>
                <a:p>
                  <a:endParaRPr lang="es-MX" sz="1800"/>
                </a:p>
              </p:txBody>
            </p:sp>
            <p:grpSp>
              <p:nvGrpSpPr>
                <p:cNvPr id="16585" name="Group 201"/>
                <p:cNvGrpSpPr>
                  <a:grpSpLocks/>
                </p:cNvGrpSpPr>
                <p:nvPr/>
              </p:nvGrpSpPr>
              <p:grpSpPr bwMode="auto">
                <a:xfrm>
                  <a:off x="1115" y="3627"/>
                  <a:ext cx="835" cy="403"/>
                  <a:chOff x="1115" y="3627"/>
                  <a:chExt cx="835" cy="403"/>
                </a:xfrm>
                <a:grpFill/>
              </p:grpSpPr>
              <p:sp>
                <p:nvSpPr>
                  <p:cNvPr id="16426" name="Rectangle 42"/>
                  <p:cNvSpPr>
                    <a:spLocks noChangeArrowheads="1"/>
                  </p:cNvSpPr>
                  <p:nvPr/>
                </p:nvSpPr>
                <p:spPr bwMode="auto">
                  <a:xfrm>
                    <a:off x="1143" y="3627"/>
                    <a:ext cx="779" cy="403"/>
                  </a:xfrm>
                  <a:prstGeom prst="rect">
                    <a:avLst/>
                  </a:prstGeom>
                  <a:grpFill/>
                  <a:ln w="9525">
                    <a:noFill/>
                    <a:miter lim="800000"/>
                    <a:headEnd/>
                    <a:tailEnd/>
                  </a:ln>
                  <a:effectLst/>
                </p:spPr>
                <p:txBody>
                  <a:bodyPr/>
                  <a:lstStyle/>
                  <a:p>
                    <a:pPr algn="ctr"/>
                    <a:r>
                      <a:rPr lang="es-ES" sz="1800">
                        <a:cs typeface="Times New Roman" pitchFamily="18" charset="0"/>
                      </a:rPr>
                      <a:t>111</a:t>
                    </a:r>
                  </a:p>
                  <a:p>
                    <a:pPr algn="ctr" eaLnBrk="0" hangingPunct="0"/>
                    <a:endParaRPr lang="es-ES" sz="1800"/>
                  </a:p>
                </p:txBody>
              </p:sp>
              <p:sp>
                <p:nvSpPr>
                  <p:cNvPr id="16584" name="Rectangle 200"/>
                  <p:cNvSpPr>
                    <a:spLocks noChangeArrowheads="1"/>
                  </p:cNvSpPr>
                  <p:nvPr/>
                </p:nvSpPr>
                <p:spPr bwMode="auto">
                  <a:xfrm>
                    <a:off x="1115" y="3627"/>
                    <a:ext cx="835" cy="403"/>
                  </a:xfrm>
                  <a:prstGeom prst="rect">
                    <a:avLst/>
                  </a:prstGeom>
                  <a:grpFill/>
                  <a:ln w="7">
                    <a:solidFill>
                      <a:srgbClr val="A0A0A0"/>
                    </a:solidFill>
                    <a:miter lim="800000"/>
                    <a:headEnd/>
                    <a:tailEnd/>
                  </a:ln>
                  <a:effectLst/>
                </p:spPr>
                <p:txBody>
                  <a:bodyPr/>
                  <a:lstStyle/>
                  <a:p>
                    <a:endParaRPr lang="es-MX" sz="1800"/>
                  </a:p>
                </p:txBody>
              </p:sp>
            </p:grpSp>
          </p:grpSp>
          <p:grpSp>
            <p:nvGrpSpPr>
              <p:cNvPr id="16591" name="Group 207"/>
              <p:cNvGrpSpPr>
                <a:grpSpLocks/>
              </p:cNvGrpSpPr>
              <p:nvPr/>
            </p:nvGrpSpPr>
            <p:grpSpPr bwMode="auto">
              <a:xfrm>
                <a:off x="1950" y="3627"/>
                <a:ext cx="1181" cy="403"/>
                <a:chOff x="1950" y="3627"/>
                <a:chExt cx="1181" cy="403"/>
              </a:xfrm>
              <a:grpFill/>
            </p:grpSpPr>
            <p:sp>
              <p:nvSpPr>
                <p:cNvPr id="16590" name="Rectangle 206"/>
                <p:cNvSpPr>
                  <a:spLocks noChangeArrowheads="1"/>
                </p:cNvSpPr>
                <p:nvPr/>
              </p:nvSpPr>
              <p:spPr bwMode="auto">
                <a:xfrm>
                  <a:off x="1950" y="3627"/>
                  <a:ext cx="1181" cy="403"/>
                </a:xfrm>
                <a:prstGeom prst="rect">
                  <a:avLst/>
                </a:prstGeom>
                <a:grpFill/>
                <a:ln w="9525">
                  <a:noFill/>
                  <a:miter lim="800000"/>
                  <a:headEnd/>
                  <a:tailEnd/>
                </a:ln>
                <a:effectLst/>
              </p:spPr>
              <p:txBody>
                <a:bodyPr/>
                <a:lstStyle/>
                <a:p>
                  <a:endParaRPr lang="es-MX" sz="1800"/>
                </a:p>
              </p:txBody>
            </p:sp>
            <p:grpSp>
              <p:nvGrpSpPr>
                <p:cNvPr id="16589" name="Group 205"/>
                <p:cNvGrpSpPr>
                  <a:grpSpLocks/>
                </p:cNvGrpSpPr>
                <p:nvPr/>
              </p:nvGrpSpPr>
              <p:grpSpPr bwMode="auto">
                <a:xfrm>
                  <a:off x="1950" y="3627"/>
                  <a:ext cx="1181" cy="403"/>
                  <a:chOff x="1950" y="3627"/>
                  <a:chExt cx="1181" cy="403"/>
                </a:xfrm>
                <a:grpFill/>
              </p:grpSpPr>
              <p:sp>
                <p:nvSpPr>
                  <p:cNvPr id="16427" name="Rectangle 43"/>
                  <p:cNvSpPr>
                    <a:spLocks noChangeArrowheads="1"/>
                  </p:cNvSpPr>
                  <p:nvPr/>
                </p:nvSpPr>
                <p:spPr bwMode="auto">
                  <a:xfrm>
                    <a:off x="1978" y="3627"/>
                    <a:ext cx="1125" cy="403"/>
                  </a:xfrm>
                  <a:prstGeom prst="rect">
                    <a:avLst/>
                  </a:prstGeom>
                  <a:grpFill/>
                  <a:ln w="9525">
                    <a:noFill/>
                    <a:miter lim="800000"/>
                    <a:headEnd/>
                    <a:tailEnd/>
                  </a:ln>
                  <a:effectLst/>
                </p:spPr>
                <p:txBody>
                  <a:bodyPr/>
                  <a:lstStyle/>
                  <a:p>
                    <a:pPr algn="ctr"/>
                    <a:r>
                      <a:rPr lang="es-ES" sz="1800">
                        <a:cs typeface="Times New Roman" pitchFamily="18" charset="0"/>
                      </a:rPr>
                      <a:t>.92</a:t>
                    </a:r>
                  </a:p>
                  <a:p>
                    <a:pPr algn="ctr" eaLnBrk="0" hangingPunct="0"/>
                    <a:endParaRPr lang="es-ES" sz="1800"/>
                  </a:p>
                </p:txBody>
              </p:sp>
              <p:sp>
                <p:nvSpPr>
                  <p:cNvPr id="16588" name="Rectangle 204"/>
                  <p:cNvSpPr>
                    <a:spLocks noChangeArrowheads="1"/>
                  </p:cNvSpPr>
                  <p:nvPr/>
                </p:nvSpPr>
                <p:spPr bwMode="auto">
                  <a:xfrm>
                    <a:off x="1950" y="3627"/>
                    <a:ext cx="1181" cy="403"/>
                  </a:xfrm>
                  <a:prstGeom prst="rect">
                    <a:avLst/>
                  </a:prstGeom>
                  <a:grpFill/>
                  <a:ln w="7">
                    <a:solidFill>
                      <a:srgbClr val="A0A0A0"/>
                    </a:solidFill>
                    <a:miter lim="800000"/>
                    <a:headEnd/>
                    <a:tailEnd/>
                  </a:ln>
                  <a:effectLst/>
                </p:spPr>
                <p:txBody>
                  <a:bodyPr/>
                  <a:lstStyle/>
                  <a:p>
                    <a:endParaRPr lang="es-MX" sz="1800"/>
                  </a:p>
                </p:txBody>
              </p:sp>
            </p:grpSp>
          </p:grpSp>
          <p:grpSp>
            <p:nvGrpSpPr>
              <p:cNvPr id="16595" name="Group 211"/>
              <p:cNvGrpSpPr>
                <a:grpSpLocks/>
              </p:cNvGrpSpPr>
              <p:nvPr/>
            </p:nvGrpSpPr>
            <p:grpSpPr bwMode="auto">
              <a:xfrm>
                <a:off x="0" y="4030"/>
                <a:ext cx="520" cy="403"/>
                <a:chOff x="0" y="4030"/>
                <a:chExt cx="520" cy="403"/>
              </a:xfrm>
              <a:grpFill/>
            </p:grpSpPr>
            <p:sp>
              <p:nvSpPr>
                <p:cNvPr id="16594" name="Rectangle 210"/>
                <p:cNvSpPr>
                  <a:spLocks noChangeArrowheads="1"/>
                </p:cNvSpPr>
                <p:nvPr/>
              </p:nvSpPr>
              <p:spPr bwMode="auto">
                <a:xfrm>
                  <a:off x="0" y="4030"/>
                  <a:ext cx="520" cy="403"/>
                </a:xfrm>
                <a:prstGeom prst="rect">
                  <a:avLst/>
                </a:prstGeom>
                <a:grpFill/>
                <a:ln w="9525">
                  <a:noFill/>
                  <a:miter lim="800000"/>
                  <a:headEnd/>
                  <a:tailEnd/>
                </a:ln>
                <a:effectLst/>
              </p:spPr>
              <p:txBody>
                <a:bodyPr/>
                <a:lstStyle/>
                <a:p>
                  <a:endParaRPr lang="es-MX" sz="1800"/>
                </a:p>
              </p:txBody>
            </p:sp>
            <p:grpSp>
              <p:nvGrpSpPr>
                <p:cNvPr id="16593" name="Group 209"/>
                <p:cNvGrpSpPr>
                  <a:grpSpLocks/>
                </p:cNvGrpSpPr>
                <p:nvPr/>
              </p:nvGrpSpPr>
              <p:grpSpPr bwMode="auto">
                <a:xfrm>
                  <a:off x="0" y="4030"/>
                  <a:ext cx="520" cy="403"/>
                  <a:chOff x="0" y="4030"/>
                  <a:chExt cx="520" cy="403"/>
                </a:xfrm>
                <a:grpFill/>
              </p:grpSpPr>
              <p:sp>
                <p:nvSpPr>
                  <p:cNvPr id="16428" name="Rectangle 44"/>
                  <p:cNvSpPr>
                    <a:spLocks noChangeArrowheads="1"/>
                  </p:cNvSpPr>
                  <p:nvPr/>
                </p:nvSpPr>
                <p:spPr bwMode="auto">
                  <a:xfrm>
                    <a:off x="28" y="4030"/>
                    <a:ext cx="464" cy="403"/>
                  </a:xfrm>
                  <a:prstGeom prst="rect">
                    <a:avLst/>
                  </a:prstGeom>
                  <a:grpFill/>
                  <a:ln w="9525">
                    <a:noFill/>
                    <a:miter lim="800000"/>
                    <a:headEnd/>
                    <a:tailEnd/>
                  </a:ln>
                  <a:effectLst/>
                </p:spPr>
                <p:txBody>
                  <a:bodyPr/>
                  <a:lstStyle/>
                  <a:p>
                    <a:pPr algn="ctr"/>
                    <a:r>
                      <a:rPr lang="es-ES" sz="1800">
                        <a:cs typeface="Times New Roman" pitchFamily="18" charset="0"/>
                      </a:rPr>
                      <a:t>86 - 92</a:t>
                    </a:r>
                  </a:p>
                  <a:p>
                    <a:pPr algn="ctr" eaLnBrk="0" hangingPunct="0"/>
                    <a:endParaRPr lang="es-ES" sz="1800"/>
                  </a:p>
                </p:txBody>
              </p:sp>
              <p:sp>
                <p:nvSpPr>
                  <p:cNvPr id="16592" name="Rectangle 208"/>
                  <p:cNvSpPr>
                    <a:spLocks noChangeArrowheads="1"/>
                  </p:cNvSpPr>
                  <p:nvPr/>
                </p:nvSpPr>
                <p:spPr bwMode="auto">
                  <a:xfrm>
                    <a:off x="0" y="4030"/>
                    <a:ext cx="520" cy="403"/>
                  </a:xfrm>
                  <a:prstGeom prst="rect">
                    <a:avLst/>
                  </a:prstGeom>
                  <a:grpFill/>
                  <a:ln w="7">
                    <a:solidFill>
                      <a:srgbClr val="A0A0A0"/>
                    </a:solidFill>
                    <a:miter lim="800000"/>
                    <a:headEnd/>
                    <a:tailEnd/>
                  </a:ln>
                  <a:effectLst/>
                </p:spPr>
                <p:txBody>
                  <a:bodyPr/>
                  <a:lstStyle/>
                  <a:p>
                    <a:endParaRPr lang="es-MX" sz="1800"/>
                  </a:p>
                </p:txBody>
              </p:sp>
            </p:grpSp>
          </p:grpSp>
          <p:grpSp>
            <p:nvGrpSpPr>
              <p:cNvPr id="16599" name="Group 215"/>
              <p:cNvGrpSpPr>
                <a:grpSpLocks/>
              </p:cNvGrpSpPr>
              <p:nvPr/>
            </p:nvGrpSpPr>
            <p:grpSpPr bwMode="auto">
              <a:xfrm>
                <a:off x="520" y="4030"/>
                <a:ext cx="595" cy="403"/>
                <a:chOff x="520" y="4030"/>
                <a:chExt cx="595" cy="403"/>
              </a:xfrm>
              <a:grpFill/>
            </p:grpSpPr>
            <p:sp>
              <p:nvSpPr>
                <p:cNvPr id="16598" name="Rectangle 214"/>
                <p:cNvSpPr>
                  <a:spLocks noChangeArrowheads="1"/>
                </p:cNvSpPr>
                <p:nvPr/>
              </p:nvSpPr>
              <p:spPr bwMode="auto">
                <a:xfrm>
                  <a:off x="520" y="4030"/>
                  <a:ext cx="595" cy="403"/>
                </a:xfrm>
                <a:prstGeom prst="rect">
                  <a:avLst/>
                </a:prstGeom>
                <a:grpFill/>
                <a:ln w="9525">
                  <a:noFill/>
                  <a:miter lim="800000"/>
                  <a:headEnd/>
                  <a:tailEnd/>
                </a:ln>
                <a:effectLst/>
              </p:spPr>
              <p:txBody>
                <a:bodyPr/>
                <a:lstStyle/>
                <a:p>
                  <a:endParaRPr lang="es-MX" sz="1800"/>
                </a:p>
              </p:txBody>
            </p:sp>
            <p:grpSp>
              <p:nvGrpSpPr>
                <p:cNvPr id="16597" name="Group 213"/>
                <p:cNvGrpSpPr>
                  <a:grpSpLocks/>
                </p:cNvGrpSpPr>
                <p:nvPr/>
              </p:nvGrpSpPr>
              <p:grpSpPr bwMode="auto">
                <a:xfrm>
                  <a:off x="520" y="4030"/>
                  <a:ext cx="595" cy="403"/>
                  <a:chOff x="520" y="4030"/>
                  <a:chExt cx="595" cy="403"/>
                </a:xfrm>
                <a:grpFill/>
              </p:grpSpPr>
              <p:sp>
                <p:nvSpPr>
                  <p:cNvPr id="16429" name="Rectangle 45"/>
                  <p:cNvSpPr>
                    <a:spLocks noChangeArrowheads="1"/>
                  </p:cNvSpPr>
                  <p:nvPr/>
                </p:nvSpPr>
                <p:spPr bwMode="auto">
                  <a:xfrm>
                    <a:off x="548" y="4030"/>
                    <a:ext cx="539" cy="403"/>
                  </a:xfrm>
                  <a:prstGeom prst="rect">
                    <a:avLst/>
                  </a:prstGeom>
                  <a:grpFill/>
                  <a:ln w="9525">
                    <a:noFill/>
                    <a:miter lim="800000"/>
                    <a:headEnd/>
                    <a:tailEnd/>
                  </a:ln>
                  <a:effectLst/>
                </p:spPr>
                <p:txBody>
                  <a:bodyPr/>
                  <a:lstStyle/>
                  <a:p>
                    <a:pPr algn="ctr"/>
                    <a:r>
                      <a:rPr lang="es-ES" sz="1800">
                        <a:cs typeface="Times New Roman" pitchFamily="18" charset="0"/>
                      </a:rPr>
                      <a:t>9</a:t>
                    </a:r>
                  </a:p>
                  <a:p>
                    <a:pPr algn="ctr" eaLnBrk="0" hangingPunct="0"/>
                    <a:endParaRPr lang="es-ES" sz="1800"/>
                  </a:p>
                </p:txBody>
              </p:sp>
              <p:sp>
                <p:nvSpPr>
                  <p:cNvPr id="16596" name="Rectangle 212"/>
                  <p:cNvSpPr>
                    <a:spLocks noChangeArrowheads="1"/>
                  </p:cNvSpPr>
                  <p:nvPr/>
                </p:nvSpPr>
                <p:spPr bwMode="auto">
                  <a:xfrm>
                    <a:off x="520" y="4030"/>
                    <a:ext cx="595" cy="403"/>
                  </a:xfrm>
                  <a:prstGeom prst="rect">
                    <a:avLst/>
                  </a:prstGeom>
                  <a:grpFill/>
                  <a:ln w="7">
                    <a:solidFill>
                      <a:srgbClr val="A0A0A0"/>
                    </a:solidFill>
                    <a:miter lim="800000"/>
                    <a:headEnd/>
                    <a:tailEnd/>
                  </a:ln>
                  <a:effectLst/>
                </p:spPr>
                <p:txBody>
                  <a:bodyPr/>
                  <a:lstStyle/>
                  <a:p>
                    <a:endParaRPr lang="es-MX" sz="1800"/>
                  </a:p>
                </p:txBody>
              </p:sp>
            </p:grpSp>
          </p:grpSp>
          <p:grpSp>
            <p:nvGrpSpPr>
              <p:cNvPr id="16603" name="Group 219"/>
              <p:cNvGrpSpPr>
                <a:grpSpLocks/>
              </p:cNvGrpSpPr>
              <p:nvPr/>
            </p:nvGrpSpPr>
            <p:grpSpPr bwMode="auto">
              <a:xfrm>
                <a:off x="1115" y="4030"/>
                <a:ext cx="835" cy="403"/>
                <a:chOff x="1115" y="4030"/>
                <a:chExt cx="835" cy="403"/>
              </a:xfrm>
              <a:grpFill/>
            </p:grpSpPr>
            <p:sp>
              <p:nvSpPr>
                <p:cNvPr id="16602" name="Rectangle 218"/>
                <p:cNvSpPr>
                  <a:spLocks noChangeArrowheads="1"/>
                </p:cNvSpPr>
                <p:nvPr/>
              </p:nvSpPr>
              <p:spPr bwMode="auto">
                <a:xfrm>
                  <a:off x="1115" y="4030"/>
                  <a:ext cx="835" cy="403"/>
                </a:xfrm>
                <a:prstGeom prst="rect">
                  <a:avLst/>
                </a:prstGeom>
                <a:grpFill/>
                <a:ln w="9525">
                  <a:noFill/>
                  <a:miter lim="800000"/>
                  <a:headEnd/>
                  <a:tailEnd/>
                </a:ln>
                <a:effectLst/>
              </p:spPr>
              <p:txBody>
                <a:bodyPr/>
                <a:lstStyle/>
                <a:p>
                  <a:endParaRPr lang="es-MX" sz="1800"/>
                </a:p>
              </p:txBody>
            </p:sp>
            <p:grpSp>
              <p:nvGrpSpPr>
                <p:cNvPr id="16601" name="Group 217"/>
                <p:cNvGrpSpPr>
                  <a:grpSpLocks/>
                </p:cNvGrpSpPr>
                <p:nvPr/>
              </p:nvGrpSpPr>
              <p:grpSpPr bwMode="auto">
                <a:xfrm>
                  <a:off x="1115" y="4030"/>
                  <a:ext cx="835" cy="403"/>
                  <a:chOff x="1115" y="4030"/>
                  <a:chExt cx="835" cy="403"/>
                </a:xfrm>
                <a:grpFill/>
              </p:grpSpPr>
              <p:sp>
                <p:nvSpPr>
                  <p:cNvPr id="16430" name="Rectangle 46"/>
                  <p:cNvSpPr>
                    <a:spLocks noChangeArrowheads="1"/>
                  </p:cNvSpPr>
                  <p:nvPr/>
                </p:nvSpPr>
                <p:spPr bwMode="auto">
                  <a:xfrm>
                    <a:off x="1143" y="4030"/>
                    <a:ext cx="779" cy="403"/>
                  </a:xfrm>
                  <a:prstGeom prst="rect">
                    <a:avLst/>
                  </a:prstGeom>
                  <a:grpFill/>
                  <a:ln w="9525">
                    <a:noFill/>
                    <a:miter lim="800000"/>
                    <a:headEnd/>
                    <a:tailEnd/>
                  </a:ln>
                  <a:effectLst/>
                </p:spPr>
                <p:txBody>
                  <a:bodyPr/>
                  <a:lstStyle/>
                  <a:p>
                    <a:pPr algn="ctr"/>
                    <a:r>
                      <a:rPr lang="es-ES" sz="1800">
                        <a:cs typeface="Times New Roman" pitchFamily="18" charset="0"/>
                      </a:rPr>
                      <a:t>120</a:t>
                    </a:r>
                  </a:p>
                  <a:p>
                    <a:pPr algn="ctr" eaLnBrk="0" hangingPunct="0"/>
                    <a:endParaRPr lang="es-ES" sz="1800"/>
                  </a:p>
                </p:txBody>
              </p:sp>
              <p:sp>
                <p:nvSpPr>
                  <p:cNvPr id="16600" name="Rectangle 216"/>
                  <p:cNvSpPr>
                    <a:spLocks noChangeArrowheads="1"/>
                  </p:cNvSpPr>
                  <p:nvPr/>
                </p:nvSpPr>
                <p:spPr bwMode="auto">
                  <a:xfrm>
                    <a:off x="1115" y="4030"/>
                    <a:ext cx="835" cy="403"/>
                  </a:xfrm>
                  <a:prstGeom prst="rect">
                    <a:avLst/>
                  </a:prstGeom>
                  <a:grpFill/>
                  <a:ln w="7">
                    <a:solidFill>
                      <a:srgbClr val="A0A0A0"/>
                    </a:solidFill>
                    <a:miter lim="800000"/>
                    <a:headEnd/>
                    <a:tailEnd/>
                  </a:ln>
                  <a:effectLst/>
                </p:spPr>
                <p:txBody>
                  <a:bodyPr/>
                  <a:lstStyle/>
                  <a:p>
                    <a:endParaRPr lang="es-MX" sz="1800"/>
                  </a:p>
                </p:txBody>
              </p:sp>
            </p:grpSp>
          </p:grpSp>
          <p:grpSp>
            <p:nvGrpSpPr>
              <p:cNvPr id="16607" name="Group 223"/>
              <p:cNvGrpSpPr>
                <a:grpSpLocks/>
              </p:cNvGrpSpPr>
              <p:nvPr/>
            </p:nvGrpSpPr>
            <p:grpSpPr bwMode="auto">
              <a:xfrm>
                <a:off x="1950" y="4030"/>
                <a:ext cx="1181" cy="403"/>
                <a:chOff x="1950" y="4030"/>
                <a:chExt cx="1181" cy="403"/>
              </a:xfrm>
              <a:grpFill/>
            </p:grpSpPr>
            <p:sp>
              <p:nvSpPr>
                <p:cNvPr id="16606" name="Rectangle 222"/>
                <p:cNvSpPr>
                  <a:spLocks noChangeArrowheads="1"/>
                </p:cNvSpPr>
                <p:nvPr/>
              </p:nvSpPr>
              <p:spPr bwMode="auto">
                <a:xfrm>
                  <a:off x="1950" y="4030"/>
                  <a:ext cx="1181" cy="403"/>
                </a:xfrm>
                <a:prstGeom prst="rect">
                  <a:avLst/>
                </a:prstGeom>
                <a:grpFill/>
                <a:ln w="9525">
                  <a:noFill/>
                  <a:miter lim="800000"/>
                  <a:headEnd/>
                  <a:tailEnd/>
                </a:ln>
                <a:effectLst/>
              </p:spPr>
              <p:txBody>
                <a:bodyPr/>
                <a:lstStyle/>
                <a:p>
                  <a:endParaRPr lang="es-MX" sz="1800"/>
                </a:p>
              </p:txBody>
            </p:sp>
            <p:grpSp>
              <p:nvGrpSpPr>
                <p:cNvPr id="16605" name="Group 221"/>
                <p:cNvGrpSpPr>
                  <a:grpSpLocks/>
                </p:cNvGrpSpPr>
                <p:nvPr/>
              </p:nvGrpSpPr>
              <p:grpSpPr bwMode="auto">
                <a:xfrm>
                  <a:off x="1950" y="4030"/>
                  <a:ext cx="1181" cy="403"/>
                  <a:chOff x="1950" y="4030"/>
                  <a:chExt cx="1181" cy="403"/>
                </a:xfrm>
                <a:grpFill/>
              </p:grpSpPr>
              <p:sp>
                <p:nvSpPr>
                  <p:cNvPr id="16431" name="Rectangle 47"/>
                  <p:cNvSpPr>
                    <a:spLocks noChangeArrowheads="1"/>
                  </p:cNvSpPr>
                  <p:nvPr/>
                </p:nvSpPr>
                <p:spPr bwMode="auto">
                  <a:xfrm>
                    <a:off x="1978" y="4030"/>
                    <a:ext cx="1125" cy="403"/>
                  </a:xfrm>
                  <a:prstGeom prst="rect">
                    <a:avLst/>
                  </a:prstGeom>
                  <a:grpFill/>
                  <a:ln w="9525">
                    <a:noFill/>
                    <a:miter lim="800000"/>
                    <a:headEnd/>
                    <a:tailEnd/>
                  </a:ln>
                  <a:effectLst/>
                </p:spPr>
                <p:txBody>
                  <a:bodyPr/>
                  <a:lstStyle/>
                  <a:p>
                    <a:pPr algn="ctr"/>
                    <a:r>
                      <a:rPr lang="es-ES" sz="1800">
                        <a:cs typeface="Times New Roman" pitchFamily="18" charset="0"/>
                      </a:rPr>
                      <a:t>1.0</a:t>
                    </a:r>
                  </a:p>
                  <a:p>
                    <a:pPr algn="ctr" eaLnBrk="0" hangingPunct="0"/>
                    <a:endParaRPr lang="es-ES" sz="1800"/>
                  </a:p>
                </p:txBody>
              </p:sp>
              <p:sp>
                <p:nvSpPr>
                  <p:cNvPr id="16604" name="Rectangle 220"/>
                  <p:cNvSpPr>
                    <a:spLocks noChangeArrowheads="1"/>
                  </p:cNvSpPr>
                  <p:nvPr/>
                </p:nvSpPr>
                <p:spPr bwMode="auto">
                  <a:xfrm>
                    <a:off x="1950" y="4030"/>
                    <a:ext cx="1181" cy="403"/>
                  </a:xfrm>
                  <a:prstGeom prst="rect">
                    <a:avLst/>
                  </a:prstGeom>
                  <a:grpFill/>
                  <a:ln w="7">
                    <a:solidFill>
                      <a:srgbClr val="A0A0A0"/>
                    </a:solidFill>
                    <a:miter lim="800000"/>
                    <a:headEnd/>
                    <a:tailEnd/>
                  </a:ln>
                  <a:effectLst/>
                </p:spPr>
                <p:txBody>
                  <a:bodyPr/>
                  <a:lstStyle/>
                  <a:p>
                    <a:endParaRPr lang="es-MX" sz="1800"/>
                  </a:p>
                </p:txBody>
              </p:sp>
            </p:grpSp>
          </p:grpSp>
        </p:grpSp>
        <p:sp>
          <p:nvSpPr>
            <p:cNvPr id="16609" name="Rectangle 225"/>
            <p:cNvSpPr>
              <a:spLocks noChangeArrowheads="1"/>
            </p:cNvSpPr>
            <p:nvPr/>
          </p:nvSpPr>
          <p:spPr bwMode="auto">
            <a:xfrm>
              <a:off x="-3" y="-3"/>
              <a:ext cx="3137" cy="4439"/>
            </a:xfrm>
            <a:prstGeom prst="rect">
              <a:avLst/>
            </a:prstGeom>
            <a:grpFill/>
            <a:ln w="11112">
              <a:solidFill>
                <a:srgbClr val="A0A0A0"/>
              </a:solidFill>
              <a:miter lim="800000"/>
              <a:headEnd/>
              <a:tailEnd/>
            </a:ln>
            <a:effectLst/>
          </p:spPr>
          <p:txBody>
            <a:bodyPr/>
            <a:lstStyle/>
            <a:p>
              <a:endParaRPr lang="es-MX" sz="1800"/>
            </a:p>
          </p:txBody>
        </p:sp>
      </p:gr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3"/>
          <p:cNvSpPr>
            <a:spLocks noGrp="1" noChangeArrowheads="1"/>
          </p:cNvSpPr>
          <p:nvPr>
            <p:ph idx="1"/>
          </p:nvPr>
        </p:nvSpPr>
        <p:spPr>
          <a:xfrm>
            <a:off x="323528" y="1196752"/>
            <a:ext cx="8496944" cy="4896544"/>
          </a:xfrm>
        </p:spPr>
        <p:txBody>
          <a:bodyPr>
            <a:normAutofit/>
          </a:bodyPr>
          <a:lstStyle/>
          <a:p>
            <a:pPr marL="609600" indent="-609600" algn="just">
              <a:lnSpc>
                <a:spcPct val="90000"/>
              </a:lnSpc>
              <a:buFontTx/>
              <a:buNone/>
            </a:pPr>
            <a:r>
              <a:rPr lang="es-MX" sz="2400" dirty="0">
                <a:cs typeface="Times New Roman" pitchFamily="18" charset="0"/>
              </a:rPr>
              <a:t>        </a:t>
            </a:r>
            <a:r>
              <a:rPr lang="es-ES" sz="2400" b="1" dirty="0">
                <a:cs typeface="Times New Roman" pitchFamily="18" charset="0"/>
              </a:rPr>
              <a:t>REPRESENTACIÓN GRAFICA</a:t>
            </a:r>
            <a:r>
              <a:rPr lang="es-ES" sz="2400" dirty="0">
                <a:cs typeface="Times New Roman" pitchFamily="18" charset="0"/>
              </a:rPr>
              <a:t> </a:t>
            </a:r>
            <a:endParaRPr lang="es-MX" sz="2400" dirty="0">
              <a:cs typeface="Times New Roman" pitchFamily="18" charset="0"/>
            </a:endParaRPr>
          </a:p>
          <a:p>
            <a:pPr marL="609600" indent="-609600" algn="just">
              <a:lnSpc>
                <a:spcPct val="90000"/>
              </a:lnSpc>
              <a:buFontTx/>
              <a:buNone/>
            </a:pPr>
            <a:endParaRPr lang="es-MX" sz="2400" dirty="0">
              <a:cs typeface="Times New Roman" pitchFamily="18" charset="0"/>
            </a:endParaRPr>
          </a:p>
          <a:p>
            <a:pPr marL="609600" indent="-609600" algn="just">
              <a:lnSpc>
                <a:spcPct val="90000"/>
              </a:lnSpc>
              <a:buFontTx/>
              <a:buNone/>
            </a:pPr>
            <a:r>
              <a:rPr lang="es-MX" sz="2400" dirty="0">
                <a:cs typeface="Times New Roman" pitchFamily="18" charset="0"/>
              </a:rPr>
              <a:t>     </a:t>
            </a:r>
            <a:r>
              <a:rPr lang="es-ES" sz="2400" dirty="0">
                <a:cs typeface="Times New Roman" pitchFamily="18" charset="0"/>
              </a:rPr>
              <a:t> </a:t>
            </a:r>
            <a:r>
              <a:rPr lang="es-MX" sz="2400" dirty="0">
                <a:cs typeface="Times New Roman" pitchFamily="18" charset="0"/>
              </a:rPr>
              <a:t>  </a:t>
            </a:r>
            <a:r>
              <a:rPr lang="es-ES" sz="2400" dirty="0">
                <a:cs typeface="Times New Roman" pitchFamily="18" charset="0"/>
              </a:rPr>
              <a:t>Existen varias formas de representar las distribuciones de frecuencias:</a:t>
            </a:r>
          </a:p>
          <a:p>
            <a:pPr marL="609600" indent="-609600" algn="just">
              <a:lnSpc>
                <a:spcPct val="90000"/>
              </a:lnSpc>
              <a:buFontTx/>
              <a:buNone/>
            </a:pPr>
            <a:r>
              <a:rPr lang="es-MX" sz="2400" b="1" dirty="0">
                <a:cs typeface="Times New Roman" pitchFamily="18" charset="0"/>
              </a:rPr>
              <a:t>        </a:t>
            </a:r>
          </a:p>
          <a:p>
            <a:pPr marL="609600" indent="-609600" algn="just">
              <a:lnSpc>
                <a:spcPct val="90000"/>
              </a:lnSpc>
              <a:buFontTx/>
              <a:buNone/>
            </a:pPr>
            <a:r>
              <a:rPr lang="es-MX" sz="2400" b="1" dirty="0">
                <a:cs typeface="Times New Roman" pitchFamily="18" charset="0"/>
              </a:rPr>
              <a:t>       </a:t>
            </a:r>
            <a:r>
              <a:rPr lang="es-ES" sz="2400" b="1" dirty="0">
                <a:cs typeface="Times New Roman" pitchFamily="18" charset="0"/>
              </a:rPr>
              <a:t>La gráfica de barras</a:t>
            </a:r>
            <a:r>
              <a:rPr lang="es-ES" sz="2400" dirty="0">
                <a:cs typeface="Times New Roman" pitchFamily="18" charset="0"/>
              </a:rPr>
              <a:t>: </a:t>
            </a:r>
            <a:r>
              <a:rPr lang="es-ES" sz="2400" dirty="0" smtClean="0">
                <a:cs typeface="Times New Roman" pitchFamily="18" charset="0"/>
              </a:rPr>
              <a:t>consiste </a:t>
            </a:r>
            <a:r>
              <a:rPr lang="es-ES" sz="2400" dirty="0">
                <a:cs typeface="Times New Roman" pitchFamily="18" charset="0"/>
              </a:rPr>
              <a:t>en una serie de rectángulos cuyas bases se encuentran sobre un eje horizontal, correspondiendo a cada uno de los intervalos o categorías de la distribución de frecuencias y su altura marcada en un eje vertical es proporcional a la frecuencia de cada intervalo o categoría.</a:t>
            </a:r>
          </a:p>
          <a:p>
            <a:pPr marL="609600" indent="-609600" algn="just">
              <a:lnSpc>
                <a:spcPct val="90000"/>
              </a:lnSpc>
              <a:buFontTx/>
              <a:buNone/>
            </a:pPr>
            <a:endParaRPr lang="es-ES" sz="2400" dirty="0">
              <a:cs typeface="Times New Roman" pitchFamily="18"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3"/>
          <p:cNvSpPr>
            <a:spLocks noGrp="1" noChangeArrowheads="1"/>
          </p:cNvSpPr>
          <p:nvPr>
            <p:ph sz="half" idx="1"/>
          </p:nvPr>
        </p:nvSpPr>
        <p:spPr>
          <a:xfrm>
            <a:off x="395536" y="1772816"/>
            <a:ext cx="3251448" cy="3528392"/>
          </a:xfrm>
        </p:spPr>
        <p:txBody>
          <a:bodyPr>
            <a:normAutofit fontScale="92500" lnSpcReduction="10000"/>
          </a:bodyPr>
          <a:lstStyle/>
          <a:p>
            <a:pPr marL="609600" indent="-609600">
              <a:buFontTx/>
              <a:buNone/>
            </a:pPr>
            <a:r>
              <a:rPr lang="es-ES" sz="2000" dirty="0">
                <a:cs typeface="Times New Roman" pitchFamily="18" charset="0"/>
              </a:rPr>
              <a:t>Intervalo</a:t>
            </a:r>
            <a:r>
              <a:rPr lang="es-MX" sz="2000" dirty="0">
                <a:cs typeface="Times New Roman" pitchFamily="18" charset="0"/>
              </a:rPr>
              <a:t>         </a:t>
            </a:r>
            <a:r>
              <a:rPr lang="es-ES" sz="2000" dirty="0">
                <a:cs typeface="Times New Roman" pitchFamily="18" charset="0"/>
              </a:rPr>
              <a:t>Frecuencia</a:t>
            </a:r>
          </a:p>
          <a:p>
            <a:pPr marL="609600" indent="-609600">
              <a:buFontTx/>
              <a:buNone/>
            </a:pPr>
            <a:r>
              <a:rPr lang="es-MX" sz="2000" dirty="0">
                <a:cs typeface="Times New Roman" pitchFamily="18" charset="0"/>
              </a:rPr>
              <a:t> </a:t>
            </a:r>
            <a:r>
              <a:rPr lang="es-ES" sz="2000" dirty="0">
                <a:cs typeface="Times New Roman" pitchFamily="18" charset="0"/>
              </a:rPr>
              <a:t>1 – 5</a:t>
            </a:r>
            <a:r>
              <a:rPr lang="es-MX" sz="2000" dirty="0">
                <a:cs typeface="Times New Roman" pitchFamily="18" charset="0"/>
              </a:rPr>
              <a:t>                    </a:t>
            </a:r>
            <a:r>
              <a:rPr lang="es-ES" sz="2000" dirty="0">
                <a:cs typeface="Times New Roman" pitchFamily="18" charset="0"/>
              </a:rPr>
              <a:t>15</a:t>
            </a:r>
          </a:p>
          <a:p>
            <a:pPr marL="609600" indent="-609600">
              <a:buFontTx/>
              <a:buNone/>
            </a:pPr>
            <a:r>
              <a:rPr lang="es-MX" sz="2000" dirty="0">
                <a:cs typeface="Times New Roman" pitchFamily="18" charset="0"/>
              </a:rPr>
              <a:t> </a:t>
            </a:r>
            <a:r>
              <a:rPr lang="es-ES" sz="2000" dirty="0">
                <a:cs typeface="Times New Roman" pitchFamily="18" charset="0"/>
              </a:rPr>
              <a:t>6 – 10</a:t>
            </a:r>
            <a:r>
              <a:rPr lang="es-MX" sz="2000" dirty="0">
                <a:cs typeface="Times New Roman" pitchFamily="18" charset="0"/>
              </a:rPr>
              <a:t>                  </a:t>
            </a:r>
            <a:r>
              <a:rPr lang="es-ES" sz="2000" dirty="0">
                <a:cs typeface="Times New Roman" pitchFamily="18" charset="0"/>
              </a:rPr>
              <a:t>12</a:t>
            </a:r>
          </a:p>
          <a:p>
            <a:pPr marL="609600" indent="-609600">
              <a:buFontTx/>
              <a:buNone/>
            </a:pPr>
            <a:r>
              <a:rPr lang="es-ES" sz="2000" dirty="0">
                <a:cs typeface="Times New Roman" pitchFamily="18" charset="0"/>
              </a:rPr>
              <a:t>11 – 15</a:t>
            </a:r>
            <a:r>
              <a:rPr lang="es-MX" sz="2000" dirty="0">
                <a:cs typeface="Times New Roman" pitchFamily="18" charset="0"/>
              </a:rPr>
              <a:t>                 </a:t>
            </a:r>
            <a:r>
              <a:rPr lang="es-ES" sz="2000" dirty="0">
                <a:cs typeface="Times New Roman" pitchFamily="18" charset="0"/>
              </a:rPr>
              <a:t>13</a:t>
            </a:r>
          </a:p>
          <a:p>
            <a:pPr marL="609600" indent="-609600">
              <a:buFontTx/>
              <a:buNone/>
            </a:pPr>
            <a:r>
              <a:rPr lang="es-ES" sz="2000" dirty="0">
                <a:cs typeface="Times New Roman" pitchFamily="18" charset="0"/>
              </a:rPr>
              <a:t>16 – 20</a:t>
            </a:r>
            <a:r>
              <a:rPr lang="es-MX" sz="2000" dirty="0">
                <a:cs typeface="Times New Roman" pitchFamily="18" charset="0"/>
              </a:rPr>
              <a:t>                   </a:t>
            </a:r>
            <a:r>
              <a:rPr lang="es-ES" sz="2000" dirty="0">
                <a:cs typeface="Times New Roman" pitchFamily="18" charset="0"/>
              </a:rPr>
              <a:t>8</a:t>
            </a:r>
          </a:p>
          <a:p>
            <a:pPr marL="609600" indent="-609600">
              <a:buFontTx/>
              <a:buNone/>
            </a:pPr>
            <a:r>
              <a:rPr lang="es-ES" sz="2000" dirty="0">
                <a:cs typeface="Times New Roman" pitchFamily="18" charset="0"/>
              </a:rPr>
              <a:t>21 – 25</a:t>
            </a:r>
            <a:r>
              <a:rPr lang="es-MX" sz="2000" dirty="0">
                <a:cs typeface="Times New Roman" pitchFamily="18" charset="0"/>
              </a:rPr>
              <a:t>                 </a:t>
            </a:r>
            <a:r>
              <a:rPr lang="es-ES" sz="2000" dirty="0">
                <a:cs typeface="Times New Roman" pitchFamily="18" charset="0"/>
              </a:rPr>
              <a:t>11</a:t>
            </a:r>
          </a:p>
          <a:p>
            <a:pPr marL="609600" indent="-609600">
              <a:buFontTx/>
              <a:buNone/>
            </a:pPr>
            <a:r>
              <a:rPr lang="es-ES" sz="2000" dirty="0">
                <a:cs typeface="Times New Roman" pitchFamily="18" charset="0"/>
              </a:rPr>
              <a:t>26 – 30</a:t>
            </a:r>
            <a:r>
              <a:rPr lang="es-MX" sz="2000" dirty="0">
                <a:cs typeface="Times New Roman" pitchFamily="18" charset="0"/>
              </a:rPr>
              <a:t>                   </a:t>
            </a:r>
            <a:r>
              <a:rPr lang="es-ES" sz="2000" dirty="0">
                <a:cs typeface="Times New Roman" pitchFamily="18" charset="0"/>
              </a:rPr>
              <a:t>7</a:t>
            </a:r>
          </a:p>
          <a:p>
            <a:pPr marL="609600" indent="-609600">
              <a:buFontTx/>
              <a:buNone/>
            </a:pPr>
            <a:r>
              <a:rPr lang="es-ES" sz="2000" dirty="0">
                <a:cs typeface="Times New Roman" pitchFamily="18" charset="0"/>
              </a:rPr>
              <a:t>31 – 35</a:t>
            </a:r>
            <a:r>
              <a:rPr lang="es-MX" sz="2000" dirty="0">
                <a:cs typeface="Times New Roman" pitchFamily="18" charset="0"/>
              </a:rPr>
              <a:t>                   </a:t>
            </a:r>
            <a:r>
              <a:rPr lang="es-ES" sz="2000" dirty="0">
                <a:cs typeface="Times New Roman" pitchFamily="18" charset="0"/>
              </a:rPr>
              <a:t>6</a:t>
            </a:r>
          </a:p>
          <a:p>
            <a:pPr marL="609600" indent="-609600">
              <a:buFontTx/>
              <a:buNone/>
            </a:pPr>
            <a:r>
              <a:rPr lang="es-ES" sz="2000" dirty="0">
                <a:cs typeface="Times New Roman" pitchFamily="18" charset="0"/>
              </a:rPr>
              <a:t>36 – 40</a:t>
            </a:r>
            <a:r>
              <a:rPr lang="es-MX" sz="2000" dirty="0">
                <a:cs typeface="Times New Roman" pitchFamily="18" charset="0"/>
              </a:rPr>
              <a:t>                 </a:t>
            </a:r>
            <a:r>
              <a:rPr lang="es-ES" sz="2000" dirty="0">
                <a:cs typeface="Times New Roman" pitchFamily="18" charset="0"/>
              </a:rPr>
              <a:t>10</a:t>
            </a:r>
          </a:p>
          <a:p>
            <a:pPr marL="609600" indent="-609600">
              <a:buFontTx/>
              <a:buNone/>
            </a:pPr>
            <a:endParaRPr lang="es-ES" sz="2000" dirty="0">
              <a:cs typeface="Times New Roman" pitchFamily="18" charset="0"/>
            </a:endParaRPr>
          </a:p>
        </p:txBody>
      </p:sp>
      <p:graphicFrame>
        <p:nvGraphicFramePr>
          <p:cNvPr id="18436" name="Object 4"/>
          <p:cNvGraphicFramePr>
            <a:graphicFrameLocks noGrp="1" noChangeAspect="1"/>
          </p:cNvGraphicFramePr>
          <p:nvPr>
            <p:ph sz="half" idx="2"/>
            <p:extLst>
              <p:ext uri="{D42A27DB-BD31-4B8C-83A1-F6EECF244321}">
                <p14:modId xmlns:p14="http://schemas.microsoft.com/office/powerpoint/2010/main" val="2108454447"/>
              </p:ext>
            </p:extLst>
          </p:nvPr>
        </p:nvGraphicFramePr>
        <p:xfrm>
          <a:off x="3923928" y="2492896"/>
          <a:ext cx="4608513" cy="1739900"/>
        </p:xfrm>
        <a:graphic>
          <a:graphicData uri="http://schemas.openxmlformats.org/presentationml/2006/ole">
            <mc:AlternateContent xmlns:mc="http://schemas.openxmlformats.org/markup-compatibility/2006">
              <mc:Choice xmlns:v="urn:schemas-microsoft-com:vml" Requires="v">
                <p:oleObj spid="_x0000_s18457" name="Imagen de mapa de bits" r:id="rId3" imgW="5447619" imgH="2057143" progId="PBrush">
                  <p:embed/>
                </p:oleObj>
              </mc:Choice>
              <mc:Fallback>
                <p:oleObj name="Imagen de mapa de bits" r:id="rId3" imgW="5447619" imgH="2057143" progId="PBrush">
                  <p:embed/>
                  <p:pic>
                    <p:nvPicPr>
                      <p:cNvPr id="0" name="Picture 4"/>
                      <p:cNvPicPr>
                        <a:picLocks noChangeAspect="1" noChangeArrowheads="1"/>
                      </p:cNvPicPr>
                      <p:nvPr/>
                    </p:nvPicPr>
                    <p:blipFill>
                      <a:blip r:embed="rId4">
                        <a:lum contrast="66000"/>
                        <a:extLst>
                          <a:ext uri="{28A0092B-C50C-407E-A947-70E740481C1C}">
                            <a14:useLocalDpi xmlns:a14="http://schemas.microsoft.com/office/drawing/2010/main" val="0"/>
                          </a:ext>
                        </a:extLst>
                      </a:blip>
                      <a:srcRect/>
                      <a:stretch>
                        <a:fillRect/>
                      </a:stretch>
                    </p:blipFill>
                    <p:spPr bwMode="auto">
                      <a:xfrm>
                        <a:off x="3923928" y="2492896"/>
                        <a:ext cx="4608513" cy="1739900"/>
                      </a:xfrm>
                      <a:prstGeom prst="rect">
                        <a:avLst/>
                      </a:prstGeom>
                      <a:noFill/>
                      <a:extLst/>
                    </p:spPr>
                  </p:pic>
                </p:oleObj>
              </mc:Fallback>
            </mc:AlternateContent>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3"/>
          <p:cNvSpPr>
            <a:spLocks noGrp="1" noChangeArrowheads="1"/>
          </p:cNvSpPr>
          <p:nvPr>
            <p:ph sz="half" idx="1"/>
          </p:nvPr>
        </p:nvSpPr>
        <p:spPr>
          <a:xfrm>
            <a:off x="179512" y="1952228"/>
            <a:ext cx="3018656" cy="3565004"/>
          </a:xfrm>
        </p:spPr>
        <p:txBody>
          <a:bodyPr>
            <a:normAutofit fontScale="92500" lnSpcReduction="10000"/>
          </a:bodyPr>
          <a:lstStyle/>
          <a:p>
            <a:pPr marL="609600" indent="-609600">
              <a:lnSpc>
                <a:spcPct val="90000"/>
              </a:lnSpc>
              <a:buFontTx/>
              <a:buNone/>
            </a:pPr>
            <a:r>
              <a:rPr lang="es-ES" sz="2000" dirty="0">
                <a:cs typeface="Times New Roman" pitchFamily="18" charset="0"/>
              </a:rPr>
              <a:t>Intervalo </a:t>
            </a:r>
            <a:r>
              <a:rPr lang="es-MX" sz="2000" dirty="0">
                <a:cs typeface="Times New Roman" pitchFamily="18" charset="0"/>
              </a:rPr>
              <a:t>   </a:t>
            </a:r>
            <a:r>
              <a:rPr lang="es-ES" sz="2000" dirty="0">
                <a:cs typeface="Times New Roman" pitchFamily="18" charset="0"/>
              </a:rPr>
              <a:t>Frecuencia</a:t>
            </a:r>
          </a:p>
          <a:p>
            <a:pPr marL="609600" indent="-609600">
              <a:lnSpc>
                <a:spcPct val="90000"/>
              </a:lnSpc>
              <a:buFontTx/>
              <a:buNone/>
            </a:pPr>
            <a:r>
              <a:rPr lang="es-ES" sz="2000" dirty="0">
                <a:cs typeface="Times New Roman" pitchFamily="18" charset="0"/>
              </a:rPr>
              <a:t>0 – 10</a:t>
            </a:r>
            <a:r>
              <a:rPr lang="es-MX" sz="2000" dirty="0">
                <a:cs typeface="Times New Roman" pitchFamily="18" charset="0"/>
              </a:rPr>
              <a:t>                  </a:t>
            </a:r>
            <a:r>
              <a:rPr lang="es-ES" sz="2000" dirty="0">
                <a:cs typeface="Times New Roman" pitchFamily="18" charset="0"/>
              </a:rPr>
              <a:t>9</a:t>
            </a:r>
          </a:p>
          <a:p>
            <a:pPr marL="609600" indent="-609600">
              <a:lnSpc>
                <a:spcPct val="90000"/>
              </a:lnSpc>
              <a:buFontTx/>
              <a:buNone/>
            </a:pPr>
            <a:r>
              <a:rPr lang="es-ES" sz="2000" dirty="0">
                <a:cs typeface="Times New Roman" pitchFamily="18" charset="0"/>
              </a:rPr>
              <a:t>10 – 20</a:t>
            </a:r>
            <a:r>
              <a:rPr lang="es-MX" sz="2000" dirty="0">
                <a:cs typeface="Times New Roman" pitchFamily="18" charset="0"/>
              </a:rPr>
              <a:t>              </a:t>
            </a:r>
            <a:r>
              <a:rPr lang="es-ES" sz="2000" dirty="0">
                <a:cs typeface="Times New Roman" pitchFamily="18" charset="0"/>
              </a:rPr>
              <a:t>11</a:t>
            </a:r>
          </a:p>
          <a:p>
            <a:pPr marL="609600" indent="-609600">
              <a:lnSpc>
                <a:spcPct val="90000"/>
              </a:lnSpc>
              <a:buFontTx/>
              <a:buNone/>
            </a:pPr>
            <a:r>
              <a:rPr lang="es-ES" sz="2000" dirty="0">
                <a:cs typeface="Times New Roman" pitchFamily="18" charset="0"/>
              </a:rPr>
              <a:t>20 – 30</a:t>
            </a:r>
            <a:r>
              <a:rPr lang="es-MX" sz="2000" dirty="0">
                <a:cs typeface="Times New Roman" pitchFamily="18" charset="0"/>
              </a:rPr>
              <a:t>                </a:t>
            </a:r>
            <a:r>
              <a:rPr lang="es-ES" sz="2000" dirty="0">
                <a:cs typeface="Times New Roman" pitchFamily="18" charset="0"/>
              </a:rPr>
              <a:t>7</a:t>
            </a:r>
          </a:p>
          <a:p>
            <a:pPr marL="609600" indent="-609600">
              <a:lnSpc>
                <a:spcPct val="90000"/>
              </a:lnSpc>
              <a:buFontTx/>
              <a:buNone/>
            </a:pPr>
            <a:r>
              <a:rPr lang="es-ES" sz="2000" dirty="0">
                <a:cs typeface="Times New Roman" pitchFamily="18" charset="0"/>
              </a:rPr>
              <a:t>30 -  40</a:t>
            </a:r>
            <a:r>
              <a:rPr lang="es-MX" sz="2000" dirty="0">
                <a:cs typeface="Times New Roman" pitchFamily="18" charset="0"/>
              </a:rPr>
              <a:t>              </a:t>
            </a:r>
            <a:r>
              <a:rPr lang="es-ES" sz="2000" dirty="0">
                <a:cs typeface="Times New Roman" pitchFamily="18" charset="0"/>
              </a:rPr>
              <a:t>14</a:t>
            </a:r>
          </a:p>
          <a:p>
            <a:pPr marL="609600" indent="-609600">
              <a:lnSpc>
                <a:spcPct val="90000"/>
              </a:lnSpc>
              <a:buFontTx/>
              <a:buNone/>
            </a:pPr>
            <a:r>
              <a:rPr lang="es-ES" sz="2000" dirty="0">
                <a:cs typeface="Times New Roman" pitchFamily="18" charset="0"/>
              </a:rPr>
              <a:t>40 – 50</a:t>
            </a:r>
            <a:r>
              <a:rPr lang="es-MX" sz="2000" dirty="0">
                <a:cs typeface="Times New Roman" pitchFamily="18" charset="0"/>
              </a:rPr>
              <a:t>              </a:t>
            </a:r>
            <a:r>
              <a:rPr lang="es-ES" sz="2000" dirty="0">
                <a:cs typeface="Times New Roman" pitchFamily="18" charset="0"/>
              </a:rPr>
              <a:t>16</a:t>
            </a:r>
          </a:p>
          <a:p>
            <a:pPr marL="609600" indent="-609600">
              <a:lnSpc>
                <a:spcPct val="90000"/>
              </a:lnSpc>
              <a:buFontTx/>
              <a:buNone/>
            </a:pPr>
            <a:r>
              <a:rPr lang="es-ES" sz="2000" dirty="0">
                <a:cs typeface="Times New Roman" pitchFamily="18" charset="0"/>
              </a:rPr>
              <a:t>50 – 60</a:t>
            </a:r>
            <a:r>
              <a:rPr lang="es-MX" sz="2000" dirty="0">
                <a:cs typeface="Times New Roman" pitchFamily="18" charset="0"/>
              </a:rPr>
              <a:t>              </a:t>
            </a:r>
            <a:r>
              <a:rPr lang="es-ES" sz="2000" dirty="0">
                <a:cs typeface="Times New Roman" pitchFamily="18" charset="0"/>
              </a:rPr>
              <a:t>12</a:t>
            </a:r>
          </a:p>
          <a:p>
            <a:pPr marL="609600" indent="-609600">
              <a:lnSpc>
                <a:spcPct val="90000"/>
              </a:lnSpc>
              <a:buFontTx/>
              <a:buNone/>
            </a:pPr>
            <a:r>
              <a:rPr lang="es-ES" sz="2000" dirty="0">
                <a:cs typeface="Times New Roman" pitchFamily="18" charset="0"/>
              </a:rPr>
              <a:t>60 - 70 </a:t>
            </a:r>
            <a:r>
              <a:rPr lang="es-MX" sz="2000" dirty="0">
                <a:cs typeface="Times New Roman" pitchFamily="18" charset="0"/>
              </a:rPr>
              <a:t>                </a:t>
            </a:r>
            <a:r>
              <a:rPr lang="es-ES" sz="2000" dirty="0">
                <a:cs typeface="Times New Roman" pitchFamily="18" charset="0"/>
              </a:rPr>
              <a:t>8</a:t>
            </a:r>
          </a:p>
          <a:p>
            <a:pPr marL="609600" indent="-609600">
              <a:lnSpc>
                <a:spcPct val="90000"/>
              </a:lnSpc>
              <a:buFontTx/>
              <a:buNone/>
            </a:pPr>
            <a:r>
              <a:rPr lang="es-ES" sz="2000" dirty="0">
                <a:cs typeface="Times New Roman" pitchFamily="18" charset="0"/>
              </a:rPr>
              <a:t>70 – 80</a:t>
            </a:r>
            <a:r>
              <a:rPr lang="es-MX" sz="2000" dirty="0">
                <a:cs typeface="Times New Roman" pitchFamily="18" charset="0"/>
              </a:rPr>
              <a:t>                </a:t>
            </a:r>
            <a:r>
              <a:rPr lang="es-ES" sz="2000" dirty="0">
                <a:cs typeface="Times New Roman" pitchFamily="18" charset="0"/>
              </a:rPr>
              <a:t>8</a:t>
            </a:r>
          </a:p>
          <a:p>
            <a:pPr marL="609600" indent="-609600">
              <a:lnSpc>
                <a:spcPct val="90000"/>
              </a:lnSpc>
              <a:buFontTx/>
              <a:buNone/>
            </a:pPr>
            <a:r>
              <a:rPr lang="es-ES" sz="2000" dirty="0">
                <a:cs typeface="Times New Roman" pitchFamily="18" charset="0"/>
              </a:rPr>
              <a:t>80 – 90</a:t>
            </a:r>
            <a:r>
              <a:rPr lang="es-MX" sz="2000" dirty="0">
                <a:cs typeface="Times New Roman" pitchFamily="18" charset="0"/>
              </a:rPr>
              <a:t>                </a:t>
            </a:r>
            <a:r>
              <a:rPr lang="es-ES" sz="2000" dirty="0">
                <a:cs typeface="Times New Roman" pitchFamily="18" charset="0"/>
              </a:rPr>
              <a:t>6</a:t>
            </a:r>
          </a:p>
        </p:txBody>
      </p:sp>
      <p:sp>
        <p:nvSpPr>
          <p:cNvPr id="23557" name="Rectangle 5"/>
          <p:cNvSpPr>
            <a:spLocks noChangeArrowheads="1"/>
          </p:cNvSpPr>
          <p:nvPr/>
        </p:nvSpPr>
        <p:spPr bwMode="auto">
          <a:xfrm>
            <a:off x="467544" y="836712"/>
            <a:ext cx="4915272" cy="400110"/>
          </a:xfrm>
          <a:prstGeom prst="rect">
            <a:avLst/>
          </a:prstGeom>
          <a:noFill/>
          <a:ln w="9525">
            <a:noFill/>
            <a:miter lim="800000"/>
            <a:headEnd/>
            <a:tailEnd/>
          </a:ln>
          <a:effectLst/>
        </p:spPr>
        <p:txBody>
          <a:bodyPr wrap="square">
            <a:spAutoFit/>
          </a:bodyPr>
          <a:lstStyle/>
          <a:p>
            <a:r>
              <a:rPr lang="es-ES" sz="2000" b="1" dirty="0">
                <a:latin typeface="+mj-lt"/>
                <a:cs typeface="Times New Roman" pitchFamily="18" charset="0"/>
              </a:rPr>
              <a:t>HISTOGRAMA DE FRECUENCIAS</a:t>
            </a:r>
            <a:r>
              <a:rPr lang="es-ES" sz="1800" dirty="0">
                <a:latin typeface="+mj-lt"/>
              </a:rPr>
              <a:t> </a:t>
            </a:r>
            <a:endParaRPr lang="es-ES" sz="3200" dirty="0">
              <a:latin typeface="+mj-lt"/>
            </a:endParaRPr>
          </a:p>
        </p:txBody>
      </p:sp>
      <p:sp>
        <p:nvSpPr>
          <p:cNvPr id="23559" name="Rectangle 7"/>
          <p:cNvSpPr>
            <a:spLocks noChangeArrowheads="1"/>
          </p:cNvSpPr>
          <p:nvPr/>
        </p:nvSpPr>
        <p:spPr bwMode="auto">
          <a:xfrm>
            <a:off x="2495550" y="2224088"/>
            <a:ext cx="9144000" cy="0"/>
          </a:xfrm>
          <a:prstGeom prst="rect">
            <a:avLst/>
          </a:prstGeom>
          <a:noFill/>
          <a:ln w="9525">
            <a:noFill/>
            <a:miter lim="800000"/>
            <a:headEnd/>
            <a:tailEnd/>
          </a:ln>
          <a:effectLst/>
        </p:spPr>
        <p:txBody>
          <a:bodyPr>
            <a:spAutoFit/>
          </a:bodyPr>
          <a:lstStyle/>
          <a:p>
            <a:endParaRPr lang="es-MX"/>
          </a:p>
        </p:txBody>
      </p:sp>
      <p:pic>
        <p:nvPicPr>
          <p:cNvPr id="23558" name="Picture 6"/>
          <p:cNvPicPr>
            <a:picLocks noChangeAspect="1" noChangeArrowheads="1"/>
          </p:cNvPicPr>
          <p:nvPr/>
        </p:nvPicPr>
        <p:blipFill>
          <a:blip r:embed="rId2" cstate="print">
            <a:lum contrast="36000"/>
          </a:blip>
          <a:srcRect/>
          <a:stretch>
            <a:fillRect/>
          </a:stretch>
        </p:blipFill>
        <p:spPr bwMode="auto">
          <a:xfrm>
            <a:off x="3707904" y="1772816"/>
            <a:ext cx="4968552" cy="4056856"/>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3"/>
          <p:cNvSpPr>
            <a:spLocks noGrp="1" noChangeArrowheads="1"/>
          </p:cNvSpPr>
          <p:nvPr>
            <p:ph sz="half" idx="1"/>
          </p:nvPr>
        </p:nvSpPr>
        <p:spPr>
          <a:xfrm>
            <a:off x="467544" y="1766937"/>
            <a:ext cx="3090664" cy="3602135"/>
          </a:xfrm>
        </p:spPr>
        <p:txBody>
          <a:bodyPr>
            <a:normAutofit fontScale="92500" lnSpcReduction="10000"/>
          </a:bodyPr>
          <a:lstStyle/>
          <a:p>
            <a:pPr marL="609600" indent="-609600">
              <a:buFontTx/>
              <a:buNone/>
            </a:pPr>
            <a:r>
              <a:rPr lang="es-ES" sz="2000" dirty="0">
                <a:cs typeface="Times New Roman" pitchFamily="18" charset="0"/>
              </a:rPr>
              <a:t>Intervalo</a:t>
            </a:r>
            <a:r>
              <a:rPr lang="es-MX" sz="2000" dirty="0">
                <a:cs typeface="Times New Roman" pitchFamily="18" charset="0"/>
              </a:rPr>
              <a:t>    </a:t>
            </a:r>
            <a:r>
              <a:rPr lang="es-ES" sz="2000" dirty="0">
                <a:cs typeface="Times New Roman" pitchFamily="18" charset="0"/>
              </a:rPr>
              <a:t>Frecuencia</a:t>
            </a:r>
          </a:p>
          <a:p>
            <a:pPr marL="609600" indent="-609600">
              <a:buFontTx/>
              <a:buNone/>
            </a:pPr>
            <a:r>
              <a:rPr lang="es-ES" sz="2000" dirty="0">
                <a:cs typeface="Times New Roman" pitchFamily="18" charset="0"/>
              </a:rPr>
              <a:t>20 – 29</a:t>
            </a:r>
            <a:r>
              <a:rPr lang="es-MX" sz="2000" dirty="0">
                <a:cs typeface="Times New Roman" pitchFamily="18" charset="0"/>
              </a:rPr>
              <a:t>               </a:t>
            </a:r>
            <a:r>
              <a:rPr lang="es-ES" sz="2000" dirty="0">
                <a:cs typeface="Times New Roman" pitchFamily="18" charset="0"/>
              </a:rPr>
              <a:t>3</a:t>
            </a:r>
          </a:p>
          <a:p>
            <a:pPr marL="609600" indent="-609600">
              <a:buFontTx/>
              <a:buNone/>
            </a:pPr>
            <a:r>
              <a:rPr lang="es-ES" sz="2000" dirty="0">
                <a:cs typeface="Times New Roman" pitchFamily="18" charset="0"/>
              </a:rPr>
              <a:t>29 – 38</a:t>
            </a:r>
            <a:r>
              <a:rPr lang="es-MX" sz="2000" dirty="0">
                <a:cs typeface="Times New Roman" pitchFamily="18" charset="0"/>
              </a:rPr>
              <a:t>               </a:t>
            </a:r>
            <a:r>
              <a:rPr lang="es-ES" sz="2000" dirty="0">
                <a:cs typeface="Times New Roman" pitchFamily="18" charset="0"/>
              </a:rPr>
              <a:t>8</a:t>
            </a:r>
          </a:p>
          <a:p>
            <a:pPr marL="609600" indent="-609600">
              <a:buFontTx/>
              <a:buNone/>
            </a:pPr>
            <a:r>
              <a:rPr lang="es-ES" sz="2000" dirty="0">
                <a:cs typeface="Times New Roman" pitchFamily="18" charset="0"/>
              </a:rPr>
              <a:t>38 – 47</a:t>
            </a:r>
            <a:r>
              <a:rPr lang="es-MX" sz="2000" dirty="0">
                <a:cs typeface="Times New Roman" pitchFamily="18" charset="0"/>
              </a:rPr>
              <a:t>               </a:t>
            </a:r>
            <a:r>
              <a:rPr lang="es-ES" sz="2000" dirty="0">
                <a:cs typeface="Times New Roman" pitchFamily="18" charset="0"/>
              </a:rPr>
              <a:t>7</a:t>
            </a:r>
          </a:p>
          <a:p>
            <a:pPr marL="609600" indent="-609600">
              <a:buFontTx/>
              <a:buNone/>
            </a:pPr>
            <a:r>
              <a:rPr lang="es-ES" sz="2000" dirty="0">
                <a:cs typeface="Times New Roman" pitchFamily="18" charset="0"/>
              </a:rPr>
              <a:t>47 – 56</a:t>
            </a:r>
            <a:r>
              <a:rPr lang="es-MX" sz="2000" dirty="0">
                <a:cs typeface="Times New Roman" pitchFamily="18" charset="0"/>
              </a:rPr>
              <a:t>             </a:t>
            </a:r>
            <a:r>
              <a:rPr lang="es-ES" sz="2000" dirty="0">
                <a:cs typeface="Times New Roman" pitchFamily="18" charset="0"/>
              </a:rPr>
              <a:t>11</a:t>
            </a:r>
          </a:p>
          <a:p>
            <a:pPr marL="609600" indent="-609600">
              <a:buFontTx/>
              <a:buNone/>
            </a:pPr>
            <a:r>
              <a:rPr lang="es-ES" sz="2000" dirty="0">
                <a:cs typeface="Times New Roman" pitchFamily="18" charset="0"/>
              </a:rPr>
              <a:t>56 – 65</a:t>
            </a:r>
            <a:r>
              <a:rPr lang="es-MX" sz="2000" dirty="0">
                <a:cs typeface="Times New Roman" pitchFamily="18" charset="0"/>
              </a:rPr>
              <a:t>             </a:t>
            </a:r>
            <a:r>
              <a:rPr lang="es-ES" sz="2000" dirty="0">
                <a:cs typeface="Times New Roman" pitchFamily="18" charset="0"/>
              </a:rPr>
              <a:t>18</a:t>
            </a:r>
          </a:p>
          <a:p>
            <a:pPr marL="609600" indent="-609600">
              <a:buFontTx/>
              <a:buNone/>
            </a:pPr>
            <a:r>
              <a:rPr lang="es-ES" sz="2000" dirty="0">
                <a:cs typeface="Times New Roman" pitchFamily="18" charset="0"/>
              </a:rPr>
              <a:t>65 – 74</a:t>
            </a:r>
            <a:r>
              <a:rPr lang="es-MX" sz="2000" dirty="0">
                <a:cs typeface="Times New Roman" pitchFamily="18" charset="0"/>
              </a:rPr>
              <a:t>             </a:t>
            </a:r>
            <a:r>
              <a:rPr lang="es-ES" sz="2000" dirty="0">
                <a:cs typeface="Times New Roman" pitchFamily="18" charset="0"/>
              </a:rPr>
              <a:t>16</a:t>
            </a:r>
          </a:p>
          <a:p>
            <a:pPr marL="609600" indent="-609600">
              <a:buFontTx/>
              <a:buNone/>
            </a:pPr>
            <a:r>
              <a:rPr lang="es-ES" sz="2000" dirty="0">
                <a:cs typeface="Times New Roman" pitchFamily="18" charset="0"/>
              </a:rPr>
              <a:t>74 – 83</a:t>
            </a:r>
            <a:r>
              <a:rPr lang="es-MX" sz="2000" dirty="0">
                <a:cs typeface="Times New Roman" pitchFamily="18" charset="0"/>
              </a:rPr>
              <a:t>             </a:t>
            </a:r>
            <a:r>
              <a:rPr lang="es-ES" sz="2000" dirty="0">
                <a:cs typeface="Times New Roman" pitchFamily="18" charset="0"/>
              </a:rPr>
              <a:t>13</a:t>
            </a:r>
          </a:p>
          <a:p>
            <a:pPr marL="609600" indent="-609600">
              <a:buFontTx/>
              <a:buNone/>
            </a:pPr>
            <a:r>
              <a:rPr lang="es-ES" sz="2000" dirty="0">
                <a:cs typeface="Times New Roman" pitchFamily="18" charset="0"/>
              </a:rPr>
              <a:t>83 – 92</a:t>
            </a:r>
            <a:r>
              <a:rPr lang="es-MX" sz="2000" dirty="0">
                <a:cs typeface="Times New Roman" pitchFamily="18" charset="0"/>
              </a:rPr>
              <a:t>             </a:t>
            </a:r>
            <a:r>
              <a:rPr lang="es-ES" sz="2000" dirty="0">
                <a:cs typeface="Times New Roman" pitchFamily="18" charset="0"/>
              </a:rPr>
              <a:t>10</a:t>
            </a:r>
          </a:p>
        </p:txBody>
      </p:sp>
      <p:sp>
        <p:nvSpPr>
          <p:cNvPr id="24580" name="Rectangle 4"/>
          <p:cNvSpPr>
            <a:spLocks noChangeArrowheads="1"/>
          </p:cNvSpPr>
          <p:nvPr/>
        </p:nvSpPr>
        <p:spPr bwMode="auto">
          <a:xfrm>
            <a:off x="683568" y="920057"/>
            <a:ext cx="4267200" cy="369332"/>
          </a:xfrm>
          <a:prstGeom prst="rect">
            <a:avLst/>
          </a:prstGeom>
          <a:noFill/>
          <a:ln w="9525">
            <a:noFill/>
            <a:miter lim="800000"/>
            <a:headEnd/>
            <a:tailEnd/>
          </a:ln>
          <a:effectLst/>
        </p:spPr>
        <p:txBody>
          <a:bodyPr>
            <a:spAutoFit/>
          </a:bodyPr>
          <a:lstStyle/>
          <a:p>
            <a:r>
              <a:rPr lang="es-ES" sz="1800" b="1" dirty="0">
                <a:latin typeface="+mj-lt"/>
                <a:cs typeface="Times New Roman" pitchFamily="18" charset="0"/>
              </a:rPr>
              <a:t>POLÍGONO DE FRECUENCIAS</a:t>
            </a:r>
            <a:r>
              <a:rPr lang="es-ES" sz="1600" b="1" dirty="0">
                <a:cs typeface="Times New Roman" pitchFamily="18" charset="0"/>
              </a:rPr>
              <a:t>: </a:t>
            </a:r>
          </a:p>
        </p:txBody>
      </p:sp>
      <p:sp>
        <p:nvSpPr>
          <p:cNvPr id="24581" name="Rectangle 5"/>
          <p:cNvSpPr>
            <a:spLocks noChangeArrowheads="1"/>
          </p:cNvSpPr>
          <p:nvPr/>
        </p:nvSpPr>
        <p:spPr bwMode="auto">
          <a:xfrm>
            <a:off x="2495550" y="2224088"/>
            <a:ext cx="9144000" cy="0"/>
          </a:xfrm>
          <a:prstGeom prst="rect">
            <a:avLst/>
          </a:prstGeom>
          <a:noFill/>
          <a:ln w="9525">
            <a:noFill/>
            <a:miter lim="800000"/>
            <a:headEnd/>
            <a:tailEnd/>
          </a:ln>
          <a:effectLst/>
        </p:spPr>
        <p:txBody>
          <a:bodyPr>
            <a:spAutoFit/>
          </a:bodyPr>
          <a:lstStyle/>
          <a:p>
            <a:endParaRPr lang="es-MX"/>
          </a:p>
        </p:txBody>
      </p:sp>
      <p:sp>
        <p:nvSpPr>
          <p:cNvPr id="24584" name="Rectangle 8"/>
          <p:cNvSpPr>
            <a:spLocks noChangeArrowheads="1"/>
          </p:cNvSpPr>
          <p:nvPr/>
        </p:nvSpPr>
        <p:spPr bwMode="auto">
          <a:xfrm>
            <a:off x="2514600" y="2047875"/>
            <a:ext cx="9144000" cy="0"/>
          </a:xfrm>
          <a:prstGeom prst="rect">
            <a:avLst/>
          </a:prstGeom>
          <a:noFill/>
          <a:ln w="9525">
            <a:noFill/>
            <a:miter lim="800000"/>
            <a:headEnd/>
            <a:tailEnd/>
          </a:ln>
          <a:effectLst/>
        </p:spPr>
        <p:txBody>
          <a:bodyPr>
            <a:spAutoFit/>
          </a:bodyPr>
          <a:lstStyle/>
          <a:p>
            <a:endParaRPr lang="es-MX"/>
          </a:p>
        </p:txBody>
      </p:sp>
      <p:pic>
        <p:nvPicPr>
          <p:cNvPr id="24583" name="Picture 7"/>
          <p:cNvPicPr>
            <a:picLocks noChangeAspect="1" noChangeArrowheads="1"/>
          </p:cNvPicPr>
          <p:nvPr/>
        </p:nvPicPr>
        <p:blipFill>
          <a:blip r:embed="rId2" cstate="print">
            <a:lum contrast="66000"/>
          </a:blip>
          <a:srcRect/>
          <a:stretch>
            <a:fillRect/>
          </a:stretch>
        </p:blipFill>
        <p:spPr bwMode="auto">
          <a:xfrm>
            <a:off x="3851920" y="1622921"/>
            <a:ext cx="4752528" cy="3890168"/>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4" name="Rectangle 1028"/>
          <p:cNvSpPr>
            <a:spLocks noChangeArrowheads="1"/>
          </p:cNvSpPr>
          <p:nvPr/>
        </p:nvSpPr>
        <p:spPr bwMode="auto">
          <a:xfrm>
            <a:off x="827584" y="1219200"/>
            <a:ext cx="4267200" cy="369332"/>
          </a:xfrm>
          <a:prstGeom prst="rect">
            <a:avLst/>
          </a:prstGeom>
          <a:noFill/>
          <a:ln w="9525">
            <a:noFill/>
            <a:miter lim="800000"/>
            <a:headEnd/>
            <a:tailEnd/>
          </a:ln>
          <a:effectLst/>
        </p:spPr>
        <p:txBody>
          <a:bodyPr>
            <a:spAutoFit/>
          </a:bodyPr>
          <a:lstStyle/>
          <a:p>
            <a:r>
              <a:rPr lang="es-ES" sz="1800" b="1" dirty="0">
                <a:latin typeface="+mj-lt"/>
                <a:cs typeface="Times New Roman" pitchFamily="18" charset="0"/>
              </a:rPr>
              <a:t>POLÍGONO DE FRECUENCIAS: </a:t>
            </a:r>
          </a:p>
        </p:txBody>
      </p:sp>
      <p:sp>
        <p:nvSpPr>
          <p:cNvPr id="25605" name="Rectangle 1029"/>
          <p:cNvSpPr>
            <a:spLocks noChangeArrowheads="1"/>
          </p:cNvSpPr>
          <p:nvPr/>
        </p:nvSpPr>
        <p:spPr bwMode="auto">
          <a:xfrm>
            <a:off x="2495550" y="2224088"/>
            <a:ext cx="9144000" cy="0"/>
          </a:xfrm>
          <a:prstGeom prst="rect">
            <a:avLst/>
          </a:prstGeom>
          <a:noFill/>
          <a:ln w="9525">
            <a:noFill/>
            <a:miter lim="800000"/>
            <a:headEnd/>
            <a:tailEnd/>
          </a:ln>
          <a:effectLst/>
        </p:spPr>
        <p:txBody>
          <a:bodyPr>
            <a:spAutoFit/>
          </a:bodyPr>
          <a:lstStyle/>
          <a:p>
            <a:endParaRPr lang="es-MX"/>
          </a:p>
        </p:txBody>
      </p:sp>
      <p:sp>
        <p:nvSpPr>
          <p:cNvPr id="25606" name="Rectangle 1030"/>
          <p:cNvSpPr>
            <a:spLocks noChangeArrowheads="1"/>
          </p:cNvSpPr>
          <p:nvPr/>
        </p:nvSpPr>
        <p:spPr bwMode="auto">
          <a:xfrm>
            <a:off x="2514600" y="2047875"/>
            <a:ext cx="9144000" cy="0"/>
          </a:xfrm>
          <a:prstGeom prst="rect">
            <a:avLst/>
          </a:prstGeom>
          <a:noFill/>
          <a:ln w="9525">
            <a:noFill/>
            <a:miter lim="800000"/>
            <a:headEnd/>
            <a:tailEnd/>
          </a:ln>
          <a:effectLst/>
        </p:spPr>
        <p:txBody>
          <a:bodyPr>
            <a:spAutoFit/>
          </a:bodyPr>
          <a:lstStyle/>
          <a:p>
            <a:endParaRPr lang="es-MX"/>
          </a:p>
        </p:txBody>
      </p:sp>
      <p:sp>
        <p:nvSpPr>
          <p:cNvPr id="25610" name="Rectangle 1034"/>
          <p:cNvSpPr>
            <a:spLocks noChangeArrowheads="1"/>
          </p:cNvSpPr>
          <p:nvPr/>
        </p:nvSpPr>
        <p:spPr bwMode="auto">
          <a:xfrm>
            <a:off x="2524125" y="2019300"/>
            <a:ext cx="9144000" cy="0"/>
          </a:xfrm>
          <a:prstGeom prst="rect">
            <a:avLst/>
          </a:prstGeom>
          <a:noFill/>
          <a:ln w="9525">
            <a:noFill/>
            <a:miter lim="800000"/>
            <a:headEnd/>
            <a:tailEnd/>
          </a:ln>
          <a:effectLst/>
        </p:spPr>
        <p:txBody>
          <a:bodyPr>
            <a:spAutoFit/>
          </a:bodyPr>
          <a:lstStyle/>
          <a:p>
            <a:endParaRPr lang="es-MX"/>
          </a:p>
        </p:txBody>
      </p:sp>
      <p:pic>
        <p:nvPicPr>
          <p:cNvPr id="25609" name="Picture 1033"/>
          <p:cNvPicPr>
            <a:picLocks noChangeAspect="1" noChangeArrowheads="1"/>
          </p:cNvPicPr>
          <p:nvPr/>
        </p:nvPicPr>
        <p:blipFill>
          <a:blip r:embed="rId2" cstate="print">
            <a:lum contrast="36000"/>
          </a:blip>
          <a:srcRect/>
          <a:stretch>
            <a:fillRect/>
          </a:stretch>
        </p:blipFill>
        <p:spPr bwMode="auto">
          <a:xfrm>
            <a:off x="971600" y="1916832"/>
            <a:ext cx="6696744" cy="4421088"/>
          </a:xfrm>
          <a:prstGeom prst="rect">
            <a:avLst/>
          </a:prstGeom>
          <a:noFill/>
        </p:spPr>
      </p:pic>
      <p:sp>
        <p:nvSpPr>
          <p:cNvPr id="25612" name="Rectangle 1036"/>
          <p:cNvSpPr>
            <a:spLocks noChangeArrowheads="1"/>
          </p:cNvSpPr>
          <p:nvPr/>
        </p:nvSpPr>
        <p:spPr bwMode="auto">
          <a:xfrm>
            <a:off x="2695575" y="2114550"/>
            <a:ext cx="9144000" cy="0"/>
          </a:xfrm>
          <a:prstGeom prst="rect">
            <a:avLst/>
          </a:prstGeom>
          <a:noFill/>
          <a:ln w="9525">
            <a:noFill/>
            <a:miter lim="800000"/>
            <a:headEnd/>
            <a:tailEnd/>
          </a:ln>
          <a:effectLst/>
        </p:spPr>
        <p:txBody>
          <a:bodyPr>
            <a:spAutoFit/>
          </a:bodyPr>
          <a:lstStyle/>
          <a:p>
            <a:endParaRPr lang="es-MX"/>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3"/>
          <p:cNvSpPr>
            <a:spLocks noChangeArrowheads="1"/>
          </p:cNvSpPr>
          <p:nvPr/>
        </p:nvSpPr>
        <p:spPr bwMode="auto">
          <a:xfrm>
            <a:off x="1066800" y="836712"/>
            <a:ext cx="4460032" cy="369332"/>
          </a:xfrm>
          <a:prstGeom prst="rect">
            <a:avLst/>
          </a:prstGeom>
          <a:noFill/>
          <a:ln w="9525">
            <a:noFill/>
            <a:miter lim="800000"/>
            <a:headEnd/>
            <a:tailEnd/>
          </a:ln>
          <a:effectLst/>
        </p:spPr>
        <p:txBody>
          <a:bodyPr wrap="square">
            <a:spAutoFit/>
          </a:bodyPr>
          <a:lstStyle/>
          <a:p>
            <a:r>
              <a:rPr lang="es-ES" sz="1800" b="1" dirty="0">
                <a:latin typeface="+mj-lt"/>
                <a:cs typeface="Times New Roman" pitchFamily="18" charset="0"/>
              </a:rPr>
              <a:t>POLÍGONO DE FRECUENCIAS</a:t>
            </a:r>
            <a:r>
              <a:rPr lang="es-ES" sz="1600" b="1" dirty="0">
                <a:cs typeface="Times New Roman" pitchFamily="18" charset="0"/>
              </a:rPr>
              <a:t>: </a:t>
            </a:r>
          </a:p>
        </p:txBody>
      </p:sp>
      <p:sp>
        <p:nvSpPr>
          <p:cNvPr id="26628" name="Rectangle 4"/>
          <p:cNvSpPr>
            <a:spLocks noChangeArrowheads="1"/>
          </p:cNvSpPr>
          <p:nvPr/>
        </p:nvSpPr>
        <p:spPr bwMode="auto">
          <a:xfrm>
            <a:off x="2495550" y="2224088"/>
            <a:ext cx="9144000" cy="0"/>
          </a:xfrm>
          <a:prstGeom prst="rect">
            <a:avLst/>
          </a:prstGeom>
          <a:noFill/>
          <a:ln w="9525">
            <a:noFill/>
            <a:miter lim="800000"/>
            <a:headEnd/>
            <a:tailEnd/>
          </a:ln>
          <a:effectLst/>
        </p:spPr>
        <p:txBody>
          <a:bodyPr>
            <a:spAutoFit/>
          </a:bodyPr>
          <a:lstStyle/>
          <a:p>
            <a:endParaRPr lang="es-MX"/>
          </a:p>
        </p:txBody>
      </p:sp>
      <p:sp>
        <p:nvSpPr>
          <p:cNvPr id="26629" name="Rectangle 5"/>
          <p:cNvSpPr>
            <a:spLocks noChangeArrowheads="1"/>
          </p:cNvSpPr>
          <p:nvPr/>
        </p:nvSpPr>
        <p:spPr bwMode="auto">
          <a:xfrm>
            <a:off x="2514600" y="2047875"/>
            <a:ext cx="9144000" cy="0"/>
          </a:xfrm>
          <a:prstGeom prst="rect">
            <a:avLst/>
          </a:prstGeom>
          <a:noFill/>
          <a:ln w="9525">
            <a:noFill/>
            <a:miter lim="800000"/>
            <a:headEnd/>
            <a:tailEnd/>
          </a:ln>
          <a:effectLst/>
        </p:spPr>
        <p:txBody>
          <a:bodyPr>
            <a:spAutoFit/>
          </a:bodyPr>
          <a:lstStyle/>
          <a:p>
            <a:endParaRPr lang="es-MX"/>
          </a:p>
        </p:txBody>
      </p:sp>
      <p:sp>
        <p:nvSpPr>
          <p:cNvPr id="26630" name="Rectangle 6"/>
          <p:cNvSpPr>
            <a:spLocks noChangeArrowheads="1"/>
          </p:cNvSpPr>
          <p:nvPr/>
        </p:nvSpPr>
        <p:spPr bwMode="auto">
          <a:xfrm>
            <a:off x="2524125" y="2019300"/>
            <a:ext cx="9144000" cy="0"/>
          </a:xfrm>
          <a:prstGeom prst="rect">
            <a:avLst/>
          </a:prstGeom>
          <a:noFill/>
          <a:ln w="9525">
            <a:noFill/>
            <a:miter lim="800000"/>
            <a:headEnd/>
            <a:tailEnd/>
          </a:ln>
          <a:effectLst/>
        </p:spPr>
        <p:txBody>
          <a:bodyPr>
            <a:spAutoFit/>
          </a:bodyPr>
          <a:lstStyle/>
          <a:p>
            <a:endParaRPr lang="es-MX"/>
          </a:p>
        </p:txBody>
      </p:sp>
      <p:sp>
        <p:nvSpPr>
          <p:cNvPr id="26632" name="Rectangle 8"/>
          <p:cNvSpPr>
            <a:spLocks noChangeArrowheads="1"/>
          </p:cNvSpPr>
          <p:nvPr/>
        </p:nvSpPr>
        <p:spPr bwMode="auto">
          <a:xfrm>
            <a:off x="2695575" y="2114550"/>
            <a:ext cx="9144000" cy="0"/>
          </a:xfrm>
          <a:prstGeom prst="rect">
            <a:avLst/>
          </a:prstGeom>
          <a:noFill/>
          <a:ln w="9525">
            <a:noFill/>
            <a:miter lim="800000"/>
            <a:headEnd/>
            <a:tailEnd/>
          </a:ln>
          <a:effectLst/>
        </p:spPr>
        <p:txBody>
          <a:bodyPr>
            <a:spAutoFit/>
          </a:bodyPr>
          <a:lstStyle/>
          <a:p>
            <a:endParaRPr lang="es-MX"/>
          </a:p>
        </p:txBody>
      </p:sp>
      <p:pic>
        <p:nvPicPr>
          <p:cNvPr id="26633" name="Picture 9"/>
          <p:cNvPicPr>
            <a:picLocks noChangeAspect="1" noChangeArrowheads="1"/>
          </p:cNvPicPr>
          <p:nvPr/>
        </p:nvPicPr>
        <p:blipFill>
          <a:blip r:embed="rId2" cstate="print">
            <a:lum contrast="78000"/>
          </a:blip>
          <a:srcRect/>
          <a:stretch>
            <a:fillRect/>
          </a:stretch>
        </p:blipFill>
        <p:spPr bwMode="auto">
          <a:xfrm>
            <a:off x="1066800" y="1772817"/>
            <a:ext cx="6800850" cy="4392488"/>
          </a:xfrm>
          <a:prstGeom prst="rect">
            <a:avLst/>
          </a:prstGeo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sz="3200" dirty="0" smtClean="0"/>
              <a:t>Medidas de tendencia central para datos agrupados y no agrupados</a:t>
            </a:r>
            <a:r>
              <a:rPr lang="es-ES" sz="3200" b="1" dirty="0" smtClean="0">
                <a:cs typeface="Times New Roman" pitchFamily="18" charset="0"/>
              </a:rPr>
              <a:t> :</a:t>
            </a:r>
            <a:br>
              <a:rPr lang="es-ES" sz="3200" b="1" dirty="0" smtClean="0">
                <a:cs typeface="Times New Roman" pitchFamily="18" charset="0"/>
              </a:rPr>
            </a:br>
            <a:endParaRPr lang="es-MX" sz="3200" dirty="0"/>
          </a:p>
        </p:txBody>
      </p:sp>
      <p:sp>
        <p:nvSpPr>
          <p:cNvPr id="3" name="2 Marcador de contenido"/>
          <p:cNvSpPr>
            <a:spLocks noGrp="1"/>
          </p:cNvSpPr>
          <p:nvPr>
            <p:ph idx="1"/>
          </p:nvPr>
        </p:nvSpPr>
        <p:spPr>
          <a:xfrm>
            <a:off x="4644008" y="2132857"/>
            <a:ext cx="4049498" cy="3960440"/>
          </a:xfrm>
        </p:spPr>
        <p:txBody>
          <a:bodyPr>
            <a:normAutofit fontScale="85000" lnSpcReduction="10000"/>
          </a:bodyPr>
          <a:lstStyle/>
          <a:p>
            <a:pPr marL="609600" indent="-609600" algn="just" eaLnBrk="1" hangingPunct="1">
              <a:lnSpc>
                <a:spcPct val="90000"/>
              </a:lnSpc>
              <a:buFontTx/>
              <a:buNone/>
            </a:pPr>
            <a:r>
              <a:rPr lang="es-ES_tradnl" sz="2800" dirty="0" smtClean="0">
                <a:cs typeface="Times New Roman" pitchFamily="18" charset="0"/>
              </a:rPr>
              <a:t>Las medidas de tendencia central, indican mediante un valor o atributo la localización central de la distribución de frecuencias.  </a:t>
            </a:r>
            <a:endParaRPr lang="es-ES_tradnl" sz="2800" dirty="0" smtClean="0">
              <a:latin typeface="Technical" charset="0"/>
              <a:cs typeface="Times New Roman" pitchFamily="18" charset="0"/>
            </a:endParaRPr>
          </a:p>
          <a:p>
            <a:pPr marL="609600" indent="-609600" algn="just" eaLnBrk="1" hangingPunct="1">
              <a:lnSpc>
                <a:spcPct val="90000"/>
              </a:lnSpc>
              <a:buFontTx/>
              <a:buNone/>
            </a:pPr>
            <a:r>
              <a:rPr lang="es-ES" sz="2800" dirty="0" smtClean="0">
                <a:cs typeface="Times New Roman" pitchFamily="18" charset="0"/>
              </a:rPr>
              <a:t>Se distinguen tres medidas de tendencia central que son: la media, la mediana y la moda</a:t>
            </a:r>
            <a:r>
              <a:rPr lang="es-ES" dirty="0" smtClean="0">
                <a:cs typeface="Times New Roman" pitchFamily="18" charset="0"/>
              </a:rPr>
              <a:t>. </a:t>
            </a: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5534" y="2564904"/>
            <a:ext cx="3816424" cy="2736304"/>
          </a:xfrm>
          <a:prstGeom prst="rect">
            <a:avLst/>
          </a:prstGeom>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3600" b="1" dirty="0" smtClean="0">
                <a:cs typeface="Times New Roman" pitchFamily="18" charset="0"/>
              </a:rPr>
              <a:t>MEDIA ARITMETICA</a:t>
            </a:r>
            <a:r>
              <a:rPr lang="es-ES" b="1" dirty="0" smtClean="0">
                <a:cs typeface="Times New Roman" pitchFamily="18" charset="0"/>
              </a:rPr>
              <a:t/>
            </a:r>
            <a:br>
              <a:rPr lang="es-ES" b="1" dirty="0" smtClean="0">
                <a:cs typeface="Times New Roman" pitchFamily="18" charset="0"/>
              </a:rPr>
            </a:br>
            <a:endParaRPr lang="es-MX" dirty="0"/>
          </a:p>
        </p:txBody>
      </p:sp>
      <p:sp>
        <p:nvSpPr>
          <p:cNvPr id="3" name="2 Marcador de contenido"/>
          <p:cNvSpPr>
            <a:spLocks noGrp="1"/>
          </p:cNvSpPr>
          <p:nvPr>
            <p:ph idx="1"/>
          </p:nvPr>
        </p:nvSpPr>
        <p:spPr>
          <a:xfrm>
            <a:off x="484710" y="1853249"/>
            <a:ext cx="8335762" cy="4395158"/>
          </a:xfrm>
        </p:spPr>
        <p:txBody>
          <a:bodyPr>
            <a:normAutofit/>
          </a:bodyPr>
          <a:lstStyle/>
          <a:p>
            <a:pPr marL="609600" indent="-609600" algn="just" eaLnBrk="1" hangingPunct="1">
              <a:lnSpc>
                <a:spcPct val="90000"/>
              </a:lnSpc>
              <a:buFontTx/>
              <a:buNone/>
            </a:pPr>
            <a:endParaRPr lang="es-ES" sz="2400" dirty="0" smtClean="0">
              <a:cs typeface="Times New Roman" pitchFamily="18" charset="0"/>
            </a:endParaRPr>
          </a:p>
          <a:p>
            <a:pPr marL="609600" indent="-609600" algn="just" eaLnBrk="1" hangingPunct="1">
              <a:lnSpc>
                <a:spcPct val="90000"/>
              </a:lnSpc>
              <a:buFontTx/>
              <a:buNone/>
            </a:pPr>
            <a:r>
              <a:rPr lang="es-ES" sz="2400" dirty="0" smtClean="0">
                <a:cs typeface="Times New Roman" pitchFamily="18" charset="0"/>
              </a:rPr>
              <a:t>Para un conjunto de  n datos no agrupados  X</a:t>
            </a:r>
            <a:r>
              <a:rPr lang="es-ES" sz="2400" baseline="-30000" dirty="0" smtClean="0">
                <a:cs typeface="Times New Roman" pitchFamily="18" charset="0"/>
              </a:rPr>
              <a:t>1</a:t>
            </a:r>
            <a:r>
              <a:rPr lang="es-ES" sz="2400" dirty="0" smtClean="0">
                <a:cs typeface="Times New Roman" pitchFamily="18" charset="0"/>
              </a:rPr>
              <a:t>, X</a:t>
            </a:r>
            <a:r>
              <a:rPr lang="es-ES" sz="2400" baseline="-30000" dirty="0" smtClean="0">
                <a:cs typeface="Times New Roman" pitchFamily="18" charset="0"/>
              </a:rPr>
              <a:t>2</a:t>
            </a:r>
            <a:r>
              <a:rPr lang="es-ES" sz="2400" dirty="0" smtClean="0">
                <a:cs typeface="Times New Roman" pitchFamily="18" charset="0"/>
              </a:rPr>
              <a:t>, X</a:t>
            </a:r>
            <a:r>
              <a:rPr lang="es-ES" sz="2400" baseline="-30000" dirty="0" smtClean="0">
                <a:cs typeface="Times New Roman" pitchFamily="18" charset="0"/>
              </a:rPr>
              <a:t>3</a:t>
            </a:r>
            <a:r>
              <a:rPr lang="es-ES" sz="2400" dirty="0" smtClean="0">
                <a:cs typeface="Times New Roman" pitchFamily="18" charset="0"/>
              </a:rPr>
              <a:t>,......,</a:t>
            </a:r>
            <a:r>
              <a:rPr lang="es-ES" sz="2400" dirty="0" err="1" smtClean="0">
                <a:cs typeface="Times New Roman" pitchFamily="18" charset="0"/>
              </a:rPr>
              <a:t>X</a:t>
            </a:r>
            <a:r>
              <a:rPr lang="es-ES" sz="2400" baseline="-30000" dirty="0" err="1" smtClean="0">
                <a:cs typeface="Times New Roman" pitchFamily="18" charset="0"/>
              </a:rPr>
              <a:t>n</a:t>
            </a:r>
            <a:r>
              <a:rPr lang="es-ES" sz="2400" dirty="0" smtClean="0">
                <a:cs typeface="Times New Roman" pitchFamily="18" charset="0"/>
              </a:rPr>
              <a:t> la media aritmética, se define como la suma de todos los datos dividida entre el número total de datos.</a:t>
            </a:r>
          </a:p>
          <a:p>
            <a:pPr marL="609600" indent="-609600" algn="just" eaLnBrk="1" hangingPunct="1">
              <a:lnSpc>
                <a:spcPct val="90000"/>
              </a:lnSpc>
              <a:buFontTx/>
              <a:buNone/>
            </a:pPr>
            <a:r>
              <a:rPr lang="es-ES" sz="2400" dirty="0" smtClean="0">
                <a:cs typeface="Times New Roman" pitchFamily="18" charset="0"/>
              </a:rPr>
              <a:t>       </a:t>
            </a:r>
          </a:p>
          <a:p>
            <a:pPr>
              <a:buNone/>
            </a:pPr>
            <a:r>
              <a:rPr lang="es-MX" sz="2400" dirty="0" smtClean="0"/>
              <a:t>     		</a:t>
            </a:r>
            <a:r>
              <a:rPr lang="es-ES" sz="2400" dirty="0" smtClean="0">
                <a:cs typeface="Times New Roman" pitchFamily="18" charset="0"/>
              </a:rPr>
              <a:t> </a:t>
            </a:r>
            <a:r>
              <a:rPr lang="es-MX" sz="2400" dirty="0">
                <a:cs typeface="Times New Roman" pitchFamily="18" charset="0"/>
              </a:rPr>
              <a:t>X    </a:t>
            </a:r>
            <a:r>
              <a:rPr lang="es-ES" sz="2400" dirty="0" smtClean="0">
                <a:cs typeface="Times New Roman" pitchFamily="18" charset="0"/>
              </a:rPr>
              <a:t>=     </a:t>
            </a:r>
            <a:r>
              <a:rPr lang="es-ES" sz="2400" u="sng" dirty="0" smtClean="0">
                <a:cs typeface="Times New Roman" pitchFamily="18" charset="0"/>
              </a:rPr>
              <a:t>X</a:t>
            </a:r>
            <a:r>
              <a:rPr lang="es-ES" sz="2400" u="sng" baseline="-30000" dirty="0" smtClean="0">
                <a:cs typeface="Times New Roman" pitchFamily="18" charset="0"/>
              </a:rPr>
              <a:t>1</a:t>
            </a:r>
            <a:r>
              <a:rPr lang="es-ES" sz="2400" u="sng" dirty="0" smtClean="0">
                <a:cs typeface="Times New Roman" pitchFamily="18" charset="0"/>
              </a:rPr>
              <a:t>+ X</a:t>
            </a:r>
            <a:r>
              <a:rPr lang="es-ES" sz="2400" u="sng" baseline="-30000" dirty="0" smtClean="0">
                <a:cs typeface="Times New Roman" pitchFamily="18" charset="0"/>
              </a:rPr>
              <a:t>2</a:t>
            </a:r>
            <a:r>
              <a:rPr lang="es-ES" sz="2400" u="sng" dirty="0" smtClean="0">
                <a:cs typeface="Times New Roman" pitchFamily="18" charset="0"/>
              </a:rPr>
              <a:t> + X</a:t>
            </a:r>
            <a:r>
              <a:rPr lang="es-ES" sz="2400" u="sng" baseline="-30000" dirty="0" smtClean="0">
                <a:cs typeface="Times New Roman" pitchFamily="18" charset="0"/>
              </a:rPr>
              <a:t>3</a:t>
            </a:r>
            <a:r>
              <a:rPr lang="es-ES" sz="2400" u="sng" dirty="0" smtClean="0">
                <a:cs typeface="Times New Roman" pitchFamily="18" charset="0"/>
              </a:rPr>
              <a:t> +  ....... + X </a:t>
            </a:r>
            <a:r>
              <a:rPr lang="es-ES" sz="2400" u="sng" baseline="-30000" dirty="0" smtClean="0">
                <a:cs typeface="Times New Roman" pitchFamily="18" charset="0"/>
              </a:rPr>
              <a:t>n</a:t>
            </a:r>
            <a:endParaRPr lang="es-ES" sz="2400" u="sng" dirty="0" smtClean="0">
              <a:cs typeface="Times New Roman" pitchFamily="18" charset="0"/>
            </a:endParaRPr>
          </a:p>
          <a:p>
            <a:pPr marL="609600" indent="-609600" algn="just" eaLnBrk="1" hangingPunct="1">
              <a:lnSpc>
                <a:spcPct val="90000"/>
              </a:lnSpc>
              <a:buFontTx/>
              <a:buNone/>
            </a:pPr>
            <a:r>
              <a:rPr lang="es-ES" sz="2400" dirty="0" smtClean="0">
                <a:cs typeface="Times New Roman" pitchFamily="18" charset="0"/>
              </a:rPr>
              <a:t>	                                  n</a:t>
            </a:r>
          </a:p>
          <a:p>
            <a:endParaRPr lang="es-MX"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643570" y="4071942"/>
            <a:ext cx="3000396" cy="2286008"/>
          </a:xfrm>
        </p:spPr>
        <p:txBody>
          <a:bodyPr>
            <a:normAutofit fontScale="90000"/>
          </a:bodyPr>
          <a:lstStyle/>
          <a:p>
            <a:r>
              <a:rPr lang="es-ES" sz="1600" dirty="0" smtClean="0">
                <a:cs typeface="Times New Roman" pitchFamily="18" charset="0"/>
              </a:rPr>
              <a:t>Considerando</a:t>
            </a:r>
            <a:r>
              <a:rPr lang="es-MX" sz="1600" dirty="0" smtClean="0">
                <a:cs typeface="Times New Roman" pitchFamily="18" charset="0"/>
              </a:rPr>
              <a:t/>
            </a:r>
            <a:br>
              <a:rPr lang="es-MX" sz="1600" dirty="0" smtClean="0">
                <a:cs typeface="Times New Roman" pitchFamily="18" charset="0"/>
              </a:rPr>
            </a:br>
            <a:r>
              <a:rPr lang="es-ES" sz="1600" dirty="0" smtClean="0">
                <a:cs typeface="Times New Roman" pitchFamily="18" charset="0"/>
              </a:rPr>
              <a:t>M</a:t>
            </a:r>
            <a:r>
              <a:rPr lang="es-ES" sz="1600" baseline="-30000" dirty="0" smtClean="0">
                <a:cs typeface="Times New Roman" pitchFamily="18" charset="0"/>
              </a:rPr>
              <a:t>i</a:t>
            </a:r>
            <a:r>
              <a:rPr lang="es-ES" sz="1600" dirty="0" smtClean="0">
                <a:cs typeface="Times New Roman" pitchFamily="18" charset="0"/>
              </a:rPr>
              <a:t>=    </a:t>
            </a:r>
            <a:br>
              <a:rPr lang="es-ES" sz="1600" dirty="0" smtClean="0">
                <a:cs typeface="Times New Roman" pitchFamily="18" charset="0"/>
              </a:rPr>
            </a:br>
            <a:r>
              <a:rPr lang="es-MX" sz="1600" dirty="0" smtClean="0">
                <a:cs typeface="Times New Roman" pitchFamily="18" charset="0"/>
              </a:rPr>
              <a:t/>
            </a:r>
            <a:br>
              <a:rPr lang="es-MX" sz="1600" dirty="0" smtClean="0">
                <a:cs typeface="Times New Roman" pitchFamily="18" charset="0"/>
              </a:rPr>
            </a:br>
            <a:r>
              <a:rPr lang="es-ES" sz="1600" dirty="0" smtClean="0">
                <a:cs typeface="Times New Roman" pitchFamily="18" charset="0"/>
              </a:rPr>
              <a:t>Donde:</a:t>
            </a:r>
            <a:br>
              <a:rPr lang="es-ES" sz="1600" dirty="0" smtClean="0">
                <a:cs typeface="Times New Roman" pitchFamily="18" charset="0"/>
              </a:rPr>
            </a:br>
            <a:r>
              <a:rPr lang="es-ES" sz="1600" dirty="0" smtClean="0">
                <a:cs typeface="Times New Roman" pitchFamily="18" charset="0"/>
              </a:rPr>
              <a:t>L</a:t>
            </a:r>
            <a:r>
              <a:rPr lang="es-ES" sz="1600" baseline="-30000" dirty="0" smtClean="0">
                <a:cs typeface="Times New Roman" pitchFamily="18" charset="0"/>
              </a:rPr>
              <a:t>i</a:t>
            </a:r>
            <a:r>
              <a:rPr lang="es-ES" sz="1600" dirty="0" smtClean="0">
                <a:cs typeface="Times New Roman" pitchFamily="18" charset="0"/>
              </a:rPr>
              <a:t>: límite inferior del intervalo</a:t>
            </a:r>
            <a:br>
              <a:rPr lang="es-ES" sz="1600" dirty="0" smtClean="0">
                <a:cs typeface="Times New Roman" pitchFamily="18" charset="0"/>
              </a:rPr>
            </a:br>
            <a:r>
              <a:rPr lang="es-ES" sz="1600" dirty="0" err="1" smtClean="0">
                <a:cs typeface="Times New Roman" pitchFamily="18" charset="0"/>
              </a:rPr>
              <a:t>L</a:t>
            </a:r>
            <a:r>
              <a:rPr lang="es-ES" sz="1600" baseline="-30000" dirty="0" err="1" smtClean="0">
                <a:cs typeface="Times New Roman" pitchFamily="18" charset="0"/>
              </a:rPr>
              <a:t>s</a:t>
            </a:r>
            <a:r>
              <a:rPr lang="es-ES" sz="1600" dirty="0" smtClean="0">
                <a:cs typeface="Times New Roman" pitchFamily="18" charset="0"/>
              </a:rPr>
              <a:t>: límite superior del intervalo</a:t>
            </a:r>
            <a:r>
              <a:rPr lang="es-ES" sz="3200" dirty="0" smtClean="0"/>
              <a:t> </a:t>
            </a:r>
            <a:r>
              <a:rPr lang="es-ES" dirty="0" smtClean="0"/>
              <a:t/>
            </a:r>
            <a:br>
              <a:rPr lang="es-ES" dirty="0" smtClean="0"/>
            </a:br>
            <a:endParaRPr lang="es-MX" dirty="0"/>
          </a:p>
        </p:txBody>
      </p:sp>
      <p:sp>
        <p:nvSpPr>
          <p:cNvPr id="3" name="2 Marcador de contenido"/>
          <p:cNvSpPr>
            <a:spLocks noGrp="1"/>
          </p:cNvSpPr>
          <p:nvPr>
            <p:ph idx="1"/>
          </p:nvPr>
        </p:nvSpPr>
        <p:spPr>
          <a:xfrm>
            <a:off x="495704" y="1196752"/>
            <a:ext cx="8148262" cy="5331296"/>
          </a:xfrm>
        </p:spPr>
        <p:txBody>
          <a:bodyPr/>
          <a:lstStyle/>
          <a:p>
            <a:pPr marL="609600" indent="-609600" algn="just" eaLnBrk="1" hangingPunct="1">
              <a:lnSpc>
                <a:spcPct val="90000"/>
              </a:lnSpc>
              <a:buFontTx/>
              <a:buNone/>
            </a:pPr>
            <a:r>
              <a:rPr lang="es-ES" sz="2000" dirty="0" smtClean="0">
                <a:cs typeface="Times New Roman" pitchFamily="18" charset="0"/>
              </a:rPr>
              <a:t>Cuando se tiene un conjunto de  n datos, que se encuentran agrupados en una distribución de frecuencias una aproximación de la media es:</a:t>
            </a:r>
          </a:p>
          <a:p>
            <a:pPr marL="609600" indent="-609600" algn="just" eaLnBrk="1" hangingPunct="1">
              <a:lnSpc>
                <a:spcPct val="90000"/>
              </a:lnSpc>
              <a:buFontTx/>
              <a:buNone/>
            </a:pPr>
            <a:endParaRPr lang="es-MX" sz="2000" dirty="0" smtClean="0">
              <a:cs typeface="Times New Roman" pitchFamily="18" charset="0"/>
            </a:endParaRPr>
          </a:p>
          <a:p>
            <a:pPr marL="609600" indent="-609600" algn="just" eaLnBrk="1" hangingPunct="1">
              <a:lnSpc>
                <a:spcPct val="90000"/>
              </a:lnSpc>
              <a:buFontTx/>
              <a:buNone/>
            </a:pPr>
            <a:endParaRPr lang="es-MX" sz="2000" dirty="0" smtClean="0">
              <a:cs typeface="Times New Roman" pitchFamily="18" charset="0"/>
            </a:endParaRPr>
          </a:p>
          <a:p>
            <a:pPr marL="609600" indent="-609600" algn="just" eaLnBrk="1" hangingPunct="1">
              <a:lnSpc>
                <a:spcPct val="90000"/>
              </a:lnSpc>
              <a:buFontTx/>
              <a:buNone/>
            </a:pPr>
            <a:r>
              <a:rPr lang="es-ES" sz="2000" dirty="0" smtClean="0">
                <a:cs typeface="Times New Roman" pitchFamily="18" charset="0"/>
              </a:rPr>
              <a:t> (DATOS AGRUPADOS)                    </a:t>
            </a:r>
            <a:endParaRPr lang="es-MX" sz="2000" dirty="0" smtClean="0">
              <a:cs typeface="Times New Roman" pitchFamily="18" charset="0"/>
            </a:endParaRPr>
          </a:p>
          <a:p>
            <a:pPr marL="609600" indent="-609600" algn="just" eaLnBrk="1" hangingPunct="1">
              <a:lnSpc>
                <a:spcPct val="90000"/>
              </a:lnSpc>
              <a:buFontTx/>
              <a:buNone/>
            </a:pPr>
            <a:endParaRPr lang="es-MX" sz="2000" dirty="0" smtClean="0">
              <a:cs typeface="Times New Roman" pitchFamily="18" charset="0"/>
            </a:endParaRPr>
          </a:p>
          <a:p>
            <a:pPr marL="609600" indent="-609600" algn="just" eaLnBrk="1" hangingPunct="1">
              <a:lnSpc>
                <a:spcPct val="90000"/>
              </a:lnSpc>
              <a:buFontTx/>
              <a:buNone/>
            </a:pPr>
            <a:r>
              <a:rPr lang="es-MX" sz="2000" dirty="0" smtClean="0">
                <a:cs typeface="Times New Roman" pitchFamily="18" charset="0"/>
              </a:rPr>
              <a:t>                                                 </a:t>
            </a:r>
            <a:endParaRPr lang="es-ES" sz="2000" dirty="0" smtClean="0">
              <a:cs typeface="Times New Roman" pitchFamily="18" charset="0"/>
            </a:endParaRPr>
          </a:p>
          <a:p>
            <a:pPr marL="609600" indent="-609600" algn="just" eaLnBrk="1" hangingPunct="1">
              <a:lnSpc>
                <a:spcPct val="90000"/>
              </a:lnSpc>
              <a:buFontTx/>
              <a:buNone/>
            </a:pPr>
            <a:endParaRPr lang="es-MX" sz="2000" i="1" dirty="0" smtClean="0">
              <a:cs typeface="Times New Roman" pitchFamily="18" charset="0"/>
            </a:endParaRPr>
          </a:p>
          <a:p>
            <a:pPr marL="609600" indent="-609600" algn="just" eaLnBrk="1" hangingPunct="1">
              <a:lnSpc>
                <a:spcPct val="90000"/>
              </a:lnSpc>
              <a:buFontTx/>
              <a:buNone/>
            </a:pPr>
            <a:r>
              <a:rPr lang="es-MX" sz="2000" i="1" dirty="0" smtClean="0">
                <a:cs typeface="Times New Roman" pitchFamily="18" charset="0"/>
              </a:rPr>
              <a:t>X</a:t>
            </a:r>
            <a:r>
              <a:rPr lang="es-ES" sz="2000" dirty="0" smtClean="0">
                <a:cs typeface="Times New Roman" pitchFamily="18" charset="0"/>
              </a:rPr>
              <a:t> = valor de la media</a:t>
            </a:r>
          </a:p>
          <a:p>
            <a:pPr marL="609600" indent="-609600" algn="just" eaLnBrk="1" hangingPunct="1">
              <a:lnSpc>
                <a:spcPct val="90000"/>
              </a:lnSpc>
              <a:buFontTx/>
              <a:buNone/>
            </a:pPr>
            <a:r>
              <a:rPr lang="es-ES" sz="2000" dirty="0" smtClean="0">
                <a:cs typeface="Times New Roman" pitchFamily="18" charset="0"/>
              </a:rPr>
              <a:t>K = Es el número de intervalos</a:t>
            </a:r>
          </a:p>
          <a:p>
            <a:pPr marL="609600" indent="-609600" algn="just" eaLnBrk="1" hangingPunct="1">
              <a:lnSpc>
                <a:spcPct val="90000"/>
              </a:lnSpc>
              <a:buFontTx/>
              <a:buNone/>
            </a:pPr>
            <a:r>
              <a:rPr lang="es-ES" sz="2000" i="1" dirty="0" smtClean="0">
                <a:cs typeface="Times New Roman" pitchFamily="18" charset="0"/>
              </a:rPr>
              <a:t>F</a:t>
            </a:r>
            <a:r>
              <a:rPr lang="es-ES" sz="2000" i="1" baseline="-30000" dirty="0" smtClean="0">
                <a:cs typeface="Times New Roman" pitchFamily="18" charset="0"/>
              </a:rPr>
              <a:t>i</a:t>
            </a:r>
            <a:r>
              <a:rPr lang="es-ES" sz="2000" dirty="0" smtClean="0">
                <a:cs typeface="Times New Roman" pitchFamily="18" charset="0"/>
              </a:rPr>
              <a:t> = Es la frecuencia del i-</a:t>
            </a:r>
            <a:r>
              <a:rPr lang="es-ES" sz="2000" dirty="0" err="1" smtClean="0">
                <a:cs typeface="Times New Roman" pitchFamily="18" charset="0"/>
              </a:rPr>
              <a:t>ésimo</a:t>
            </a:r>
            <a:r>
              <a:rPr lang="es-ES" sz="2000" dirty="0" smtClean="0">
                <a:cs typeface="Times New Roman" pitchFamily="18" charset="0"/>
              </a:rPr>
              <a:t> intervalo.</a:t>
            </a:r>
          </a:p>
          <a:p>
            <a:pPr marL="609600" indent="-609600" algn="just" eaLnBrk="1" hangingPunct="1">
              <a:lnSpc>
                <a:spcPct val="90000"/>
              </a:lnSpc>
              <a:buFontTx/>
              <a:buNone/>
            </a:pPr>
            <a:r>
              <a:rPr lang="es-ES" sz="2000" dirty="0" smtClean="0">
                <a:cs typeface="Times New Roman" pitchFamily="18" charset="0"/>
              </a:rPr>
              <a:t>M</a:t>
            </a:r>
            <a:r>
              <a:rPr lang="es-ES" sz="2000" baseline="-30000" dirty="0" smtClean="0">
                <a:cs typeface="Times New Roman" pitchFamily="18" charset="0"/>
              </a:rPr>
              <a:t>i</a:t>
            </a:r>
            <a:r>
              <a:rPr lang="es-ES" sz="2000" dirty="0" smtClean="0">
                <a:cs typeface="Times New Roman" pitchFamily="18" charset="0"/>
              </a:rPr>
              <a:t> = Es la marca de clase del i-</a:t>
            </a:r>
            <a:r>
              <a:rPr lang="es-ES" sz="2000" dirty="0" err="1" smtClean="0">
                <a:cs typeface="Times New Roman" pitchFamily="18" charset="0"/>
              </a:rPr>
              <a:t>ésimo</a:t>
            </a:r>
            <a:r>
              <a:rPr lang="es-ES" sz="2000" dirty="0" smtClean="0">
                <a:cs typeface="Times New Roman" pitchFamily="18" charset="0"/>
              </a:rPr>
              <a:t> intervalo</a:t>
            </a:r>
          </a:p>
          <a:p>
            <a:pPr marL="609600" indent="-609600" algn="just" eaLnBrk="1" hangingPunct="1">
              <a:lnSpc>
                <a:spcPct val="90000"/>
              </a:lnSpc>
              <a:buFontTx/>
              <a:buNone/>
            </a:pPr>
            <a:r>
              <a:rPr lang="es-ES" sz="2000" dirty="0" smtClean="0">
                <a:cs typeface="Times New Roman" pitchFamily="18" charset="0"/>
              </a:rPr>
              <a:t>N = Es el número de datos</a:t>
            </a:r>
            <a:r>
              <a:rPr lang="es-ES" dirty="0" smtClean="0">
                <a:cs typeface="Times New Roman" pitchFamily="18" charset="0"/>
              </a:rPr>
              <a:t>.</a:t>
            </a:r>
            <a:endParaRPr lang="es-MX" dirty="0"/>
          </a:p>
        </p:txBody>
      </p:sp>
      <p:graphicFrame>
        <p:nvGraphicFramePr>
          <p:cNvPr id="49156" name="Object 10"/>
          <p:cNvGraphicFramePr>
            <a:graphicFrameLocks noChangeAspect="1"/>
          </p:cNvGraphicFramePr>
          <p:nvPr>
            <p:extLst>
              <p:ext uri="{D42A27DB-BD31-4B8C-83A1-F6EECF244321}">
                <p14:modId xmlns:p14="http://schemas.microsoft.com/office/powerpoint/2010/main" val="2815829963"/>
              </p:ext>
            </p:extLst>
          </p:nvPr>
        </p:nvGraphicFramePr>
        <p:xfrm>
          <a:off x="7141881" y="4102527"/>
          <a:ext cx="713649" cy="579361"/>
        </p:xfrm>
        <a:graphic>
          <a:graphicData uri="http://schemas.openxmlformats.org/presentationml/2006/ole">
            <mc:AlternateContent xmlns:mc="http://schemas.openxmlformats.org/markup-compatibility/2006">
              <mc:Choice xmlns:v="urn:schemas-microsoft-com:vml" Requires="v">
                <p:oleObj spid="_x0000_s49199" r:id="rId4" imgW="507780" imgH="406224" progId="Equation.3">
                  <p:embed/>
                </p:oleObj>
              </mc:Choice>
              <mc:Fallback>
                <p:oleObj r:id="rId4" imgW="507780" imgH="406224" progId="Equation.3">
                  <p:embed/>
                  <p:pic>
                    <p:nvPicPr>
                      <p:cNvPr id="0" name="Object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41881" y="4102527"/>
                        <a:ext cx="713649" cy="579361"/>
                      </a:xfrm>
                      <a:prstGeom prst="rect">
                        <a:avLst/>
                      </a:prstGeom>
                      <a:noFill/>
                      <a:extLst/>
                    </p:spPr>
                  </p:pic>
                </p:oleObj>
              </mc:Fallback>
            </mc:AlternateContent>
          </a:graphicData>
        </a:graphic>
      </p:graphicFrame>
      <p:graphicFrame>
        <p:nvGraphicFramePr>
          <p:cNvPr id="49158" name="Object 4"/>
          <p:cNvGraphicFramePr>
            <a:graphicFrameLocks noChangeAspect="1"/>
          </p:cNvGraphicFramePr>
          <p:nvPr>
            <p:extLst>
              <p:ext uri="{D42A27DB-BD31-4B8C-83A1-F6EECF244321}">
                <p14:modId xmlns:p14="http://schemas.microsoft.com/office/powerpoint/2010/main" val="2676056464"/>
              </p:ext>
            </p:extLst>
          </p:nvPr>
        </p:nvGraphicFramePr>
        <p:xfrm>
          <a:off x="4716016" y="2102288"/>
          <a:ext cx="2133600" cy="1739900"/>
        </p:xfrm>
        <a:graphic>
          <a:graphicData uri="http://schemas.openxmlformats.org/presentationml/2006/ole">
            <mc:AlternateContent xmlns:mc="http://schemas.openxmlformats.org/markup-compatibility/2006">
              <mc:Choice xmlns:v="urn:schemas-microsoft-com:vml" Requires="v">
                <p:oleObj spid="_x0000_s49200" r:id="rId6" imgW="876300" imgH="711200" progId="Equation.3">
                  <p:embed/>
                </p:oleObj>
              </mc:Choice>
              <mc:Fallback>
                <p:oleObj r:id="rId6" imgW="876300" imgH="711200" progId="Equation.3">
                  <p:embed/>
                  <p:pic>
                    <p:nvPicPr>
                      <p:cNvPr id="0" name="Object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716016" y="2102288"/>
                        <a:ext cx="2133600" cy="1739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1331640" y="2132856"/>
            <a:ext cx="6400800" cy="3217912"/>
          </a:xfrm>
        </p:spPr>
        <p:txBody>
          <a:bodyPr/>
          <a:lstStyle/>
          <a:p>
            <a:pPr algn="ctr"/>
            <a:r>
              <a:rPr lang="es-MX" sz="3200" dirty="0"/>
              <a:t>MODULO </a:t>
            </a:r>
            <a:r>
              <a:rPr lang="es-MX" sz="3200" dirty="0" smtClean="0"/>
              <a:t>III:</a:t>
            </a:r>
          </a:p>
          <a:p>
            <a:pPr algn="ctr"/>
            <a:endParaRPr lang="es-MX" sz="3200" dirty="0"/>
          </a:p>
          <a:p>
            <a:pPr algn="ctr"/>
            <a:r>
              <a:rPr lang="es-MX" sz="3200" dirty="0" smtClean="0"/>
              <a:t>Métodos y Técnicas de la Estadística Básica</a:t>
            </a:r>
            <a:endParaRPr lang="es-MX" sz="3200" dirty="0"/>
          </a:p>
          <a:p>
            <a:endParaRPr lang="es-MX" dirty="0"/>
          </a:p>
        </p:txBody>
      </p:sp>
    </p:spTree>
    <p:extLst>
      <p:ext uri="{BB962C8B-B14F-4D97-AF65-F5344CB8AC3E}">
        <p14:creationId xmlns:p14="http://schemas.microsoft.com/office/powerpoint/2010/main" val="298708631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396311" y="1070624"/>
            <a:ext cx="3571900" cy="1143000"/>
          </a:xfrm>
        </p:spPr>
        <p:txBody>
          <a:bodyPr/>
          <a:lstStyle/>
          <a:p>
            <a:r>
              <a:rPr lang="es-ES" sz="2000" dirty="0" smtClean="0">
                <a:cs typeface="Times New Roman" pitchFamily="18" charset="0"/>
              </a:rPr>
              <a:t>= </a:t>
            </a:r>
            <a:r>
              <a:rPr lang="es-MX" sz="2400" dirty="0" smtClean="0">
                <a:cs typeface="Times New Roman" pitchFamily="18" charset="0"/>
              </a:rPr>
              <a:t>8650 / 180 = 48.05</a:t>
            </a:r>
            <a:endParaRPr lang="es-MX" sz="2400" dirty="0"/>
          </a:p>
        </p:txBody>
      </p:sp>
      <p:grpSp>
        <p:nvGrpSpPr>
          <p:cNvPr id="4" name="Group 158"/>
          <p:cNvGrpSpPr>
            <a:grpSpLocks noGrp="1"/>
          </p:cNvGrpSpPr>
          <p:nvPr/>
        </p:nvGrpSpPr>
        <p:grpSpPr bwMode="auto">
          <a:xfrm>
            <a:off x="755576" y="2120882"/>
            <a:ext cx="7604204" cy="3975118"/>
            <a:chOff x="0" y="0"/>
            <a:chExt cx="2304" cy="4614"/>
          </a:xfrm>
          <a:noFill/>
        </p:grpSpPr>
        <p:sp>
          <p:nvSpPr>
            <p:cNvPr id="5" name="Rectangle 45"/>
            <p:cNvSpPr>
              <a:spLocks noChangeArrowheads="1"/>
            </p:cNvSpPr>
            <p:nvPr/>
          </p:nvSpPr>
          <p:spPr bwMode="auto">
            <a:xfrm>
              <a:off x="582" y="3846"/>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5</a:t>
              </a:r>
              <a:endParaRPr lang="es-ES" sz="1800">
                <a:cs typeface="Times New Roman" pitchFamily="18" charset="0"/>
              </a:endParaRPr>
            </a:p>
            <a:p>
              <a:pPr algn="ctr" eaLnBrk="0" hangingPunct="0"/>
              <a:endParaRPr lang="es-ES" sz="1800"/>
            </a:p>
          </p:txBody>
        </p:sp>
        <p:sp>
          <p:nvSpPr>
            <p:cNvPr id="6" name="Rectangle 46"/>
            <p:cNvSpPr>
              <a:spLocks noChangeArrowheads="1"/>
            </p:cNvSpPr>
            <p:nvPr/>
          </p:nvSpPr>
          <p:spPr bwMode="auto">
            <a:xfrm>
              <a:off x="1146" y="3846"/>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95</a:t>
              </a:r>
              <a:endParaRPr lang="es-ES" sz="1800">
                <a:cs typeface="Times New Roman" pitchFamily="18" charset="0"/>
              </a:endParaRPr>
            </a:p>
            <a:p>
              <a:pPr algn="ctr" eaLnBrk="0" hangingPunct="0"/>
              <a:endParaRPr lang="es-ES" sz="1800"/>
            </a:p>
          </p:txBody>
        </p:sp>
        <p:sp>
          <p:nvSpPr>
            <p:cNvPr id="7" name="Rectangle 47"/>
            <p:cNvSpPr>
              <a:spLocks noChangeArrowheads="1"/>
            </p:cNvSpPr>
            <p:nvPr/>
          </p:nvSpPr>
          <p:spPr bwMode="auto">
            <a:xfrm>
              <a:off x="1710" y="3846"/>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475</a:t>
              </a:r>
              <a:endParaRPr lang="es-ES" sz="1800">
                <a:cs typeface="Times New Roman" pitchFamily="18" charset="0"/>
              </a:endParaRPr>
            </a:p>
            <a:p>
              <a:pPr algn="ctr" eaLnBrk="0" hangingPunct="0"/>
              <a:endParaRPr lang="es-ES" sz="1800"/>
            </a:p>
          </p:txBody>
        </p:sp>
        <p:grpSp>
          <p:nvGrpSpPr>
            <p:cNvPr id="8" name="Group 55"/>
            <p:cNvGrpSpPr>
              <a:grpSpLocks/>
            </p:cNvGrpSpPr>
            <p:nvPr/>
          </p:nvGrpSpPr>
          <p:grpSpPr bwMode="auto">
            <a:xfrm>
              <a:off x="0" y="0"/>
              <a:ext cx="576" cy="390"/>
              <a:chOff x="0" y="0"/>
              <a:chExt cx="576" cy="390"/>
            </a:xfrm>
            <a:grpFill/>
          </p:grpSpPr>
          <p:sp>
            <p:nvSpPr>
              <p:cNvPr id="155" name="Rectangle 54"/>
              <p:cNvSpPr>
                <a:spLocks noChangeArrowheads="1"/>
              </p:cNvSpPr>
              <p:nvPr/>
            </p:nvSpPr>
            <p:spPr bwMode="auto">
              <a:xfrm>
                <a:off x="0" y="0"/>
                <a:ext cx="576" cy="390"/>
              </a:xfrm>
              <a:prstGeom prst="rect">
                <a:avLst/>
              </a:prstGeom>
              <a:grpFill/>
              <a:ln w="9525">
                <a:noFill/>
                <a:miter lim="800000"/>
                <a:headEnd/>
                <a:tailEnd/>
              </a:ln>
            </p:spPr>
            <p:txBody>
              <a:bodyPr/>
              <a:lstStyle/>
              <a:p>
                <a:endParaRPr lang="es-MX" sz="1800"/>
              </a:p>
            </p:txBody>
          </p:sp>
          <p:grpSp>
            <p:nvGrpSpPr>
              <p:cNvPr id="156" name="Group 53"/>
              <p:cNvGrpSpPr>
                <a:grpSpLocks/>
              </p:cNvGrpSpPr>
              <p:nvPr/>
            </p:nvGrpSpPr>
            <p:grpSpPr bwMode="auto">
              <a:xfrm>
                <a:off x="0" y="0"/>
                <a:ext cx="576" cy="378"/>
                <a:chOff x="0" y="0"/>
                <a:chExt cx="576" cy="378"/>
              </a:xfrm>
              <a:grpFill/>
            </p:grpSpPr>
            <p:sp>
              <p:nvSpPr>
                <p:cNvPr id="157" name="Rectangle 4"/>
                <p:cNvSpPr>
                  <a:spLocks noChangeArrowheads="1"/>
                </p:cNvSpPr>
                <p:nvPr/>
              </p:nvSpPr>
              <p:spPr bwMode="auto">
                <a:xfrm>
                  <a:off x="6" y="6"/>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Intervalo </a:t>
                  </a:r>
                  <a:endParaRPr lang="es-ES" sz="1800">
                    <a:cs typeface="Times New Roman" pitchFamily="18" charset="0"/>
                  </a:endParaRPr>
                </a:p>
                <a:p>
                  <a:pPr algn="ctr" eaLnBrk="0" hangingPunct="0"/>
                  <a:endParaRPr lang="es-ES" sz="1800"/>
                </a:p>
              </p:txBody>
            </p:sp>
            <p:sp>
              <p:nvSpPr>
                <p:cNvPr id="158" name="Rectangle 52"/>
                <p:cNvSpPr>
                  <a:spLocks noChangeArrowheads="1"/>
                </p:cNvSpPr>
                <p:nvPr/>
              </p:nvSpPr>
              <p:spPr bwMode="auto">
                <a:xfrm>
                  <a:off x="0" y="0"/>
                  <a:ext cx="576" cy="378"/>
                </a:xfrm>
                <a:prstGeom prst="rect">
                  <a:avLst/>
                </a:prstGeom>
                <a:grpFill/>
                <a:ln w="7">
                  <a:solidFill>
                    <a:srgbClr val="A0A0A0"/>
                  </a:solidFill>
                  <a:miter lim="800000"/>
                  <a:headEnd/>
                  <a:tailEnd/>
                </a:ln>
              </p:spPr>
              <p:txBody>
                <a:bodyPr/>
                <a:lstStyle/>
                <a:p>
                  <a:endParaRPr lang="es-MX" sz="1800"/>
                </a:p>
              </p:txBody>
            </p:sp>
          </p:grpSp>
        </p:grpSp>
        <p:grpSp>
          <p:nvGrpSpPr>
            <p:cNvPr id="9" name="Group 59"/>
            <p:cNvGrpSpPr>
              <a:grpSpLocks/>
            </p:cNvGrpSpPr>
            <p:nvPr/>
          </p:nvGrpSpPr>
          <p:grpSpPr bwMode="auto">
            <a:xfrm>
              <a:off x="576" y="0"/>
              <a:ext cx="576" cy="390"/>
              <a:chOff x="576" y="0"/>
              <a:chExt cx="576" cy="390"/>
            </a:xfrm>
            <a:grpFill/>
          </p:grpSpPr>
          <p:sp>
            <p:nvSpPr>
              <p:cNvPr id="151" name="Rectangle 58"/>
              <p:cNvSpPr>
                <a:spLocks noChangeArrowheads="1"/>
              </p:cNvSpPr>
              <p:nvPr/>
            </p:nvSpPr>
            <p:spPr bwMode="auto">
              <a:xfrm>
                <a:off x="576" y="0"/>
                <a:ext cx="576" cy="390"/>
              </a:xfrm>
              <a:prstGeom prst="rect">
                <a:avLst/>
              </a:prstGeom>
              <a:grpFill/>
              <a:ln w="9525">
                <a:noFill/>
                <a:miter lim="800000"/>
                <a:headEnd/>
                <a:tailEnd/>
              </a:ln>
            </p:spPr>
            <p:txBody>
              <a:bodyPr/>
              <a:lstStyle/>
              <a:p>
                <a:endParaRPr lang="es-MX" sz="1800"/>
              </a:p>
            </p:txBody>
          </p:sp>
          <p:grpSp>
            <p:nvGrpSpPr>
              <p:cNvPr id="152" name="Group 57"/>
              <p:cNvGrpSpPr>
                <a:grpSpLocks/>
              </p:cNvGrpSpPr>
              <p:nvPr/>
            </p:nvGrpSpPr>
            <p:grpSpPr bwMode="auto">
              <a:xfrm>
                <a:off x="576" y="0"/>
                <a:ext cx="576" cy="378"/>
                <a:chOff x="576" y="0"/>
                <a:chExt cx="576" cy="378"/>
              </a:xfrm>
              <a:grpFill/>
            </p:grpSpPr>
            <p:sp>
              <p:nvSpPr>
                <p:cNvPr id="153" name="Rectangle 5"/>
                <p:cNvSpPr>
                  <a:spLocks noChangeArrowheads="1"/>
                </p:cNvSpPr>
                <p:nvPr/>
              </p:nvSpPr>
              <p:spPr bwMode="auto">
                <a:xfrm>
                  <a:off x="582" y="6"/>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Frecuencia</a:t>
                  </a:r>
                  <a:endParaRPr lang="es-ES" sz="1800">
                    <a:cs typeface="Times New Roman" pitchFamily="18" charset="0"/>
                  </a:endParaRPr>
                </a:p>
                <a:p>
                  <a:pPr algn="ctr" eaLnBrk="0" hangingPunct="0"/>
                  <a:endParaRPr lang="es-ES" sz="1800"/>
                </a:p>
              </p:txBody>
            </p:sp>
            <p:sp>
              <p:nvSpPr>
                <p:cNvPr id="154" name="Rectangle 56"/>
                <p:cNvSpPr>
                  <a:spLocks noChangeArrowheads="1"/>
                </p:cNvSpPr>
                <p:nvPr/>
              </p:nvSpPr>
              <p:spPr bwMode="auto">
                <a:xfrm>
                  <a:off x="576" y="0"/>
                  <a:ext cx="576" cy="378"/>
                </a:xfrm>
                <a:prstGeom prst="rect">
                  <a:avLst/>
                </a:prstGeom>
                <a:grpFill/>
                <a:ln w="7">
                  <a:solidFill>
                    <a:srgbClr val="A0A0A0"/>
                  </a:solidFill>
                  <a:miter lim="800000"/>
                  <a:headEnd/>
                  <a:tailEnd/>
                </a:ln>
              </p:spPr>
              <p:txBody>
                <a:bodyPr/>
                <a:lstStyle/>
                <a:p>
                  <a:endParaRPr lang="es-MX" sz="1800"/>
                </a:p>
              </p:txBody>
            </p:sp>
          </p:grpSp>
        </p:grpSp>
        <p:grpSp>
          <p:nvGrpSpPr>
            <p:cNvPr id="10" name="Group 63"/>
            <p:cNvGrpSpPr>
              <a:grpSpLocks/>
            </p:cNvGrpSpPr>
            <p:nvPr/>
          </p:nvGrpSpPr>
          <p:grpSpPr bwMode="auto">
            <a:xfrm>
              <a:off x="1152" y="0"/>
              <a:ext cx="576" cy="390"/>
              <a:chOff x="1152" y="0"/>
              <a:chExt cx="576" cy="390"/>
            </a:xfrm>
            <a:grpFill/>
          </p:grpSpPr>
          <p:sp>
            <p:nvSpPr>
              <p:cNvPr id="147" name="Rectangle 62"/>
              <p:cNvSpPr>
                <a:spLocks noChangeArrowheads="1"/>
              </p:cNvSpPr>
              <p:nvPr/>
            </p:nvSpPr>
            <p:spPr bwMode="auto">
              <a:xfrm>
                <a:off x="1152" y="0"/>
                <a:ext cx="576" cy="390"/>
              </a:xfrm>
              <a:prstGeom prst="rect">
                <a:avLst/>
              </a:prstGeom>
              <a:grpFill/>
              <a:ln w="9525">
                <a:noFill/>
                <a:miter lim="800000"/>
                <a:headEnd/>
                <a:tailEnd/>
              </a:ln>
            </p:spPr>
            <p:txBody>
              <a:bodyPr/>
              <a:lstStyle/>
              <a:p>
                <a:endParaRPr lang="es-MX" sz="1800"/>
              </a:p>
            </p:txBody>
          </p:sp>
          <p:grpSp>
            <p:nvGrpSpPr>
              <p:cNvPr id="148" name="Group 61"/>
              <p:cNvGrpSpPr>
                <a:grpSpLocks/>
              </p:cNvGrpSpPr>
              <p:nvPr/>
            </p:nvGrpSpPr>
            <p:grpSpPr bwMode="auto">
              <a:xfrm>
                <a:off x="1152" y="0"/>
                <a:ext cx="576" cy="378"/>
                <a:chOff x="1152" y="0"/>
                <a:chExt cx="576" cy="378"/>
              </a:xfrm>
              <a:grpFill/>
            </p:grpSpPr>
            <p:sp>
              <p:nvSpPr>
                <p:cNvPr id="149" name="Rectangle 6"/>
                <p:cNvSpPr>
                  <a:spLocks noChangeArrowheads="1"/>
                </p:cNvSpPr>
                <p:nvPr/>
              </p:nvSpPr>
              <p:spPr bwMode="auto">
                <a:xfrm>
                  <a:off x="1158" y="6"/>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Mi</a:t>
                  </a:r>
                  <a:endParaRPr lang="es-ES" sz="1800">
                    <a:cs typeface="Times New Roman" pitchFamily="18" charset="0"/>
                  </a:endParaRPr>
                </a:p>
                <a:p>
                  <a:pPr algn="ctr" eaLnBrk="0" hangingPunct="0"/>
                  <a:endParaRPr lang="es-ES" sz="1800"/>
                </a:p>
              </p:txBody>
            </p:sp>
            <p:sp>
              <p:nvSpPr>
                <p:cNvPr id="150" name="Rectangle 60"/>
                <p:cNvSpPr>
                  <a:spLocks noChangeArrowheads="1"/>
                </p:cNvSpPr>
                <p:nvPr/>
              </p:nvSpPr>
              <p:spPr bwMode="auto">
                <a:xfrm>
                  <a:off x="1152" y="0"/>
                  <a:ext cx="576" cy="378"/>
                </a:xfrm>
                <a:prstGeom prst="rect">
                  <a:avLst/>
                </a:prstGeom>
                <a:grpFill/>
                <a:ln w="7">
                  <a:solidFill>
                    <a:srgbClr val="A0A0A0"/>
                  </a:solidFill>
                  <a:miter lim="800000"/>
                  <a:headEnd/>
                  <a:tailEnd/>
                </a:ln>
              </p:spPr>
              <p:txBody>
                <a:bodyPr/>
                <a:lstStyle/>
                <a:p>
                  <a:endParaRPr lang="es-MX" sz="1800"/>
                </a:p>
              </p:txBody>
            </p:sp>
          </p:grpSp>
        </p:grpSp>
        <p:grpSp>
          <p:nvGrpSpPr>
            <p:cNvPr id="11" name="Group 67"/>
            <p:cNvGrpSpPr>
              <a:grpSpLocks/>
            </p:cNvGrpSpPr>
            <p:nvPr/>
          </p:nvGrpSpPr>
          <p:grpSpPr bwMode="auto">
            <a:xfrm>
              <a:off x="1728" y="0"/>
              <a:ext cx="576" cy="390"/>
              <a:chOff x="1728" y="0"/>
              <a:chExt cx="576" cy="390"/>
            </a:xfrm>
            <a:grpFill/>
          </p:grpSpPr>
          <p:sp>
            <p:nvSpPr>
              <p:cNvPr id="143" name="Rectangle 66"/>
              <p:cNvSpPr>
                <a:spLocks noChangeArrowheads="1"/>
              </p:cNvSpPr>
              <p:nvPr/>
            </p:nvSpPr>
            <p:spPr bwMode="auto">
              <a:xfrm>
                <a:off x="1728" y="0"/>
                <a:ext cx="576" cy="390"/>
              </a:xfrm>
              <a:prstGeom prst="rect">
                <a:avLst/>
              </a:prstGeom>
              <a:grpFill/>
              <a:ln w="9525">
                <a:noFill/>
                <a:miter lim="800000"/>
                <a:headEnd/>
                <a:tailEnd/>
              </a:ln>
            </p:spPr>
            <p:txBody>
              <a:bodyPr/>
              <a:lstStyle/>
              <a:p>
                <a:endParaRPr lang="es-MX" sz="1800"/>
              </a:p>
            </p:txBody>
          </p:sp>
          <p:grpSp>
            <p:nvGrpSpPr>
              <p:cNvPr id="144" name="Group 65"/>
              <p:cNvGrpSpPr>
                <a:grpSpLocks/>
              </p:cNvGrpSpPr>
              <p:nvPr/>
            </p:nvGrpSpPr>
            <p:grpSpPr bwMode="auto">
              <a:xfrm>
                <a:off x="1728" y="0"/>
                <a:ext cx="576" cy="378"/>
                <a:chOff x="1728" y="0"/>
                <a:chExt cx="576" cy="378"/>
              </a:xfrm>
              <a:grpFill/>
            </p:grpSpPr>
            <p:sp>
              <p:nvSpPr>
                <p:cNvPr id="145" name="Rectangle 7"/>
                <p:cNvSpPr>
                  <a:spLocks noChangeArrowheads="1"/>
                </p:cNvSpPr>
                <p:nvPr/>
              </p:nvSpPr>
              <p:spPr bwMode="auto">
                <a:xfrm>
                  <a:off x="1734" y="6"/>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FiMi</a:t>
                  </a:r>
                  <a:endParaRPr lang="es-ES" sz="1800">
                    <a:cs typeface="Times New Roman" pitchFamily="18" charset="0"/>
                  </a:endParaRPr>
                </a:p>
                <a:p>
                  <a:pPr algn="ctr" eaLnBrk="0" hangingPunct="0"/>
                  <a:endParaRPr lang="es-ES" sz="1800"/>
                </a:p>
              </p:txBody>
            </p:sp>
            <p:sp>
              <p:nvSpPr>
                <p:cNvPr id="146" name="Rectangle 64"/>
                <p:cNvSpPr>
                  <a:spLocks noChangeArrowheads="1"/>
                </p:cNvSpPr>
                <p:nvPr/>
              </p:nvSpPr>
              <p:spPr bwMode="auto">
                <a:xfrm>
                  <a:off x="1728" y="0"/>
                  <a:ext cx="576" cy="378"/>
                </a:xfrm>
                <a:prstGeom prst="rect">
                  <a:avLst/>
                </a:prstGeom>
                <a:grpFill/>
                <a:ln w="7">
                  <a:solidFill>
                    <a:srgbClr val="A0A0A0"/>
                  </a:solidFill>
                  <a:miter lim="800000"/>
                  <a:headEnd/>
                  <a:tailEnd/>
                </a:ln>
              </p:spPr>
              <p:txBody>
                <a:bodyPr/>
                <a:lstStyle/>
                <a:p>
                  <a:endParaRPr lang="es-MX" sz="1800"/>
                </a:p>
              </p:txBody>
            </p:sp>
          </p:grpSp>
        </p:grpSp>
        <p:grpSp>
          <p:nvGrpSpPr>
            <p:cNvPr id="12" name="Group 69"/>
            <p:cNvGrpSpPr>
              <a:grpSpLocks/>
            </p:cNvGrpSpPr>
            <p:nvPr/>
          </p:nvGrpSpPr>
          <p:grpSpPr bwMode="auto">
            <a:xfrm>
              <a:off x="0" y="384"/>
              <a:ext cx="576" cy="378"/>
              <a:chOff x="0" y="384"/>
              <a:chExt cx="576" cy="378"/>
            </a:xfrm>
            <a:grpFill/>
          </p:grpSpPr>
          <p:sp>
            <p:nvSpPr>
              <p:cNvPr id="141" name="Rectangle 8"/>
              <p:cNvSpPr>
                <a:spLocks noChangeArrowheads="1"/>
              </p:cNvSpPr>
              <p:nvPr/>
            </p:nvSpPr>
            <p:spPr bwMode="auto">
              <a:xfrm>
                <a:off x="6" y="390"/>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0 –10</a:t>
                </a:r>
                <a:endParaRPr lang="es-ES" sz="1800">
                  <a:cs typeface="Times New Roman" pitchFamily="18" charset="0"/>
                </a:endParaRPr>
              </a:p>
              <a:p>
                <a:pPr algn="ctr" eaLnBrk="0" hangingPunct="0"/>
                <a:endParaRPr lang="es-ES" sz="1800"/>
              </a:p>
            </p:txBody>
          </p:sp>
          <p:sp>
            <p:nvSpPr>
              <p:cNvPr id="142" name="Rectangle 68"/>
              <p:cNvSpPr>
                <a:spLocks noChangeArrowheads="1"/>
              </p:cNvSpPr>
              <p:nvPr/>
            </p:nvSpPr>
            <p:spPr bwMode="auto">
              <a:xfrm>
                <a:off x="0" y="384"/>
                <a:ext cx="576" cy="378"/>
              </a:xfrm>
              <a:prstGeom prst="rect">
                <a:avLst/>
              </a:prstGeom>
              <a:grpFill/>
              <a:ln w="7">
                <a:solidFill>
                  <a:srgbClr val="A0A0A0"/>
                </a:solidFill>
                <a:miter lim="800000"/>
                <a:headEnd/>
                <a:tailEnd/>
              </a:ln>
            </p:spPr>
            <p:txBody>
              <a:bodyPr/>
              <a:lstStyle/>
              <a:p>
                <a:endParaRPr lang="es-MX" sz="1800"/>
              </a:p>
            </p:txBody>
          </p:sp>
        </p:grpSp>
        <p:grpSp>
          <p:nvGrpSpPr>
            <p:cNvPr id="13" name="Group 71"/>
            <p:cNvGrpSpPr>
              <a:grpSpLocks/>
            </p:cNvGrpSpPr>
            <p:nvPr/>
          </p:nvGrpSpPr>
          <p:grpSpPr bwMode="auto">
            <a:xfrm>
              <a:off x="576" y="384"/>
              <a:ext cx="576" cy="378"/>
              <a:chOff x="576" y="384"/>
              <a:chExt cx="576" cy="378"/>
            </a:xfrm>
            <a:grpFill/>
          </p:grpSpPr>
          <p:sp>
            <p:nvSpPr>
              <p:cNvPr id="139" name="Rectangle 9"/>
              <p:cNvSpPr>
                <a:spLocks noChangeArrowheads="1"/>
              </p:cNvSpPr>
              <p:nvPr/>
            </p:nvSpPr>
            <p:spPr bwMode="auto">
              <a:xfrm>
                <a:off x="582" y="390"/>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5</a:t>
                </a:r>
                <a:endParaRPr lang="es-ES" sz="1800">
                  <a:cs typeface="Times New Roman" pitchFamily="18" charset="0"/>
                </a:endParaRPr>
              </a:p>
              <a:p>
                <a:pPr algn="ctr" eaLnBrk="0" hangingPunct="0"/>
                <a:endParaRPr lang="es-ES" sz="1800"/>
              </a:p>
            </p:txBody>
          </p:sp>
          <p:sp>
            <p:nvSpPr>
              <p:cNvPr id="140" name="Rectangle 70"/>
              <p:cNvSpPr>
                <a:spLocks noChangeArrowheads="1"/>
              </p:cNvSpPr>
              <p:nvPr/>
            </p:nvSpPr>
            <p:spPr bwMode="auto">
              <a:xfrm>
                <a:off x="576" y="384"/>
                <a:ext cx="576" cy="378"/>
              </a:xfrm>
              <a:prstGeom prst="rect">
                <a:avLst/>
              </a:prstGeom>
              <a:grpFill/>
              <a:ln w="7">
                <a:solidFill>
                  <a:srgbClr val="A0A0A0"/>
                </a:solidFill>
                <a:miter lim="800000"/>
                <a:headEnd/>
                <a:tailEnd/>
              </a:ln>
            </p:spPr>
            <p:txBody>
              <a:bodyPr/>
              <a:lstStyle/>
              <a:p>
                <a:endParaRPr lang="es-MX" sz="1800"/>
              </a:p>
            </p:txBody>
          </p:sp>
        </p:grpSp>
        <p:grpSp>
          <p:nvGrpSpPr>
            <p:cNvPr id="14" name="Group 73"/>
            <p:cNvGrpSpPr>
              <a:grpSpLocks/>
            </p:cNvGrpSpPr>
            <p:nvPr/>
          </p:nvGrpSpPr>
          <p:grpSpPr bwMode="auto">
            <a:xfrm>
              <a:off x="1152" y="384"/>
              <a:ext cx="576" cy="378"/>
              <a:chOff x="1152" y="384"/>
              <a:chExt cx="576" cy="378"/>
            </a:xfrm>
            <a:grpFill/>
          </p:grpSpPr>
          <p:sp>
            <p:nvSpPr>
              <p:cNvPr id="137" name="Rectangle 10"/>
              <p:cNvSpPr>
                <a:spLocks noChangeArrowheads="1"/>
              </p:cNvSpPr>
              <p:nvPr/>
            </p:nvSpPr>
            <p:spPr bwMode="auto">
              <a:xfrm>
                <a:off x="1158" y="390"/>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5</a:t>
                </a:r>
                <a:endParaRPr lang="es-ES" sz="1800">
                  <a:cs typeface="Times New Roman" pitchFamily="18" charset="0"/>
                </a:endParaRPr>
              </a:p>
              <a:p>
                <a:pPr algn="ctr" eaLnBrk="0" hangingPunct="0"/>
                <a:endParaRPr lang="es-ES" sz="1800"/>
              </a:p>
            </p:txBody>
          </p:sp>
          <p:sp>
            <p:nvSpPr>
              <p:cNvPr id="138" name="Rectangle 72"/>
              <p:cNvSpPr>
                <a:spLocks noChangeArrowheads="1"/>
              </p:cNvSpPr>
              <p:nvPr/>
            </p:nvSpPr>
            <p:spPr bwMode="auto">
              <a:xfrm>
                <a:off x="1152" y="384"/>
                <a:ext cx="576" cy="378"/>
              </a:xfrm>
              <a:prstGeom prst="rect">
                <a:avLst/>
              </a:prstGeom>
              <a:grpFill/>
              <a:ln w="7">
                <a:solidFill>
                  <a:srgbClr val="A0A0A0"/>
                </a:solidFill>
                <a:miter lim="800000"/>
                <a:headEnd/>
                <a:tailEnd/>
              </a:ln>
            </p:spPr>
            <p:txBody>
              <a:bodyPr/>
              <a:lstStyle/>
              <a:p>
                <a:endParaRPr lang="es-MX" sz="1800"/>
              </a:p>
            </p:txBody>
          </p:sp>
        </p:grpSp>
        <p:grpSp>
          <p:nvGrpSpPr>
            <p:cNvPr id="15" name="Group 75"/>
            <p:cNvGrpSpPr>
              <a:grpSpLocks/>
            </p:cNvGrpSpPr>
            <p:nvPr/>
          </p:nvGrpSpPr>
          <p:grpSpPr bwMode="auto">
            <a:xfrm>
              <a:off x="1728" y="384"/>
              <a:ext cx="576" cy="378"/>
              <a:chOff x="1728" y="384"/>
              <a:chExt cx="576" cy="378"/>
            </a:xfrm>
            <a:grpFill/>
          </p:grpSpPr>
          <p:sp>
            <p:nvSpPr>
              <p:cNvPr id="135" name="Rectangle 11"/>
              <p:cNvSpPr>
                <a:spLocks noChangeArrowheads="1"/>
              </p:cNvSpPr>
              <p:nvPr/>
            </p:nvSpPr>
            <p:spPr bwMode="auto">
              <a:xfrm>
                <a:off x="1734" y="390"/>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25</a:t>
                </a:r>
                <a:endParaRPr lang="es-ES" sz="1800">
                  <a:cs typeface="Times New Roman" pitchFamily="18" charset="0"/>
                </a:endParaRPr>
              </a:p>
              <a:p>
                <a:pPr algn="ctr" eaLnBrk="0" hangingPunct="0"/>
                <a:endParaRPr lang="es-ES" sz="1800"/>
              </a:p>
            </p:txBody>
          </p:sp>
          <p:sp>
            <p:nvSpPr>
              <p:cNvPr id="136" name="Rectangle 74"/>
              <p:cNvSpPr>
                <a:spLocks noChangeArrowheads="1"/>
              </p:cNvSpPr>
              <p:nvPr/>
            </p:nvSpPr>
            <p:spPr bwMode="auto">
              <a:xfrm>
                <a:off x="1728" y="384"/>
                <a:ext cx="576" cy="378"/>
              </a:xfrm>
              <a:prstGeom prst="rect">
                <a:avLst/>
              </a:prstGeom>
              <a:grpFill/>
              <a:ln w="7">
                <a:solidFill>
                  <a:srgbClr val="A0A0A0"/>
                </a:solidFill>
                <a:miter lim="800000"/>
                <a:headEnd/>
                <a:tailEnd/>
              </a:ln>
            </p:spPr>
            <p:txBody>
              <a:bodyPr/>
              <a:lstStyle/>
              <a:p>
                <a:endParaRPr lang="es-MX" sz="1800"/>
              </a:p>
            </p:txBody>
          </p:sp>
        </p:grpSp>
        <p:grpSp>
          <p:nvGrpSpPr>
            <p:cNvPr id="16" name="Group 77"/>
            <p:cNvGrpSpPr>
              <a:grpSpLocks/>
            </p:cNvGrpSpPr>
            <p:nvPr/>
          </p:nvGrpSpPr>
          <p:grpSpPr bwMode="auto">
            <a:xfrm>
              <a:off x="0" y="768"/>
              <a:ext cx="576" cy="378"/>
              <a:chOff x="0" y="768"/>
              <a:chExt cx="576" cy="378"/>
            </a:xfrm>
            <a:grpFill/>
          </p:grpSpPr>
          <p:sp>
            <p:nvSpPr>
              <p:cNvPr id="133" name="Rectangle 12"/>
              <p:cNvSpPr>
                <a:spLocks noChangeArrowheads="1"/>
              </p:cNvSpPr>
              <p:nvPr/>
            </p:nvSpPr>
            <p:spPr bwMode="auto">
              <a:xfrm>
                <a:off x="6" y="774"/>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a 10-20</a:t>
                </a:r>
                <a:endParaRPr lang="es-ES" sz="1800">
                  <a:cs typeface="Times New Roman" pitchFamily="18" charset="0"/>
                </a:endParaRPr>
              </a:p>
              <a:p>
                <a:pPr algn="ctr" eaLnBrk="0" hangingPunct="0"/>
                <a:endParaRPr lang="es-ES" sz="1800"/>
              </a:p>
            </p:txBody>
          </p:sp>
          <p:sp>
            <p:nvSpPr>
              <p:cNvPr id="134" name="Rectangle 76"/>
              <p:cNvSpPr>
                <a:spLocks noChangeArrowheads="1"/>
              </p:cNvSpPr>
              <p:nvPr/>
            </p:nvSpPr>
            <p:spPr bwMode="auto">
              <a:xfrm>
                <a:off x="0" y="768"/>
                <a:ext cx="576" cy="378"/>
              </a:xfrm>
              <a:prstGeom prst="rect">
                <a:avLst/>
              </a:prstGeom>
              <a:grpFill/>
              <a:ln w="7">
                <a:solidFill>
                  <a:srgbClr val="A0A0A0"/>
                </a:solidFill>
                <a:miter lim="800000"/>
                <a:headEnd/>
                <a:tailEnd/>
              </a:ln>
            </p:spPr>
            <p:txBody>
              <a:bodyPr/>
              <a:lstStyle/>
              <a:p>
                <a:endParaRPr lang="es-MX" sz="1800"/>
              </a:p>
            </p:txBody>
          </p:sp>
        </p:grpSp>
        <p:grpSp>
          <p:nvGrpSpPr>
            <p:cNvPr id="17" name="Group 79"/>
            <p:cNvGrpSpPr>
              <a:grpSpLocks/>
            </p:cNvGrpSpPr>
            <p:nvPr/>
          </p:nvGrpSpPr>
          <p:grpSpPr bwMode="auto">
            <a:xfrm>
              <a:off x="576" y="768"/>
              <a:ext cx="576" cy="378"/>
              <a:chOff x="576" y="768"/>
              <a:chExt cx="576" cy="378"/>
            </a:xfrm>
            <a:grpFill/>
          </p:grpSpPr>
          <p:sp>
            <p:nvSpPr>
              <p:cNvPr id="131" name="Rectangle 13"/>
              <p:cNvSpPr>
                <a:spLocks noChangeArrowheads="1"/>
              </p:cNvSpPr>
              <p:nvPr/>
            </p:nvSpPr>
            <p:spPr bwMode="auto">
              <a:xfrm>
                <a:off x="582" y="774"/>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12</a:t>
                </a:r>
                <a:endParaRPr lang="es-ES" sz="1800">
                  <a:cs typeface="Times New Roman" pitchFamily="18" charset="0"/>
                </a:endParaRPr>
              </a:p>
              <a:p>
                <a:pPr algn="ctr" eaLnBrk="0" hangingPunct="0"/>
                <a:endParaRPr lang="es-ES" sz="1800"/>
              </a:p>
            </p:txBody>
          </p:sp>
          <p:sp>
            <p:nvSpPr>
              <p:cNvPr id="132" name="Rectangle 78"/>
              <p:cNvSpPr>
                <a:spLocks noChangeArrowheads="1"/>
              </p:cNvSpPr>
              <p:nvPr/>
            </p:nvSpPr>
            <p:spPr bwMode="auto">
              <a:xfrm>
                <a:off x="576" y="768"/>
                <a:ext cx="576" cy="378"/>
              </a:xfrm>
              <a:prstGeom prst="rect">
                <a:avLst/>
              </a:prstGeom>
              <a:grpFill/>
              <a:ln w="7">
                <a:solidFill>
                  <a:srgbClr val="A0A0A0"/>
                </a:solidFill>
                <a:miter lim="800000"/>
                <a:headEnd/>
                <a:tailEnd/>
              </a:ln>
            </p:spPr>
            <p:txBody>
              <a:bodyPr/>
              <a:lstStyle/>
              <a:p>
                <a:endParaRPr lang="es-MX" sz="1800"/>
              </a:p>
            </p:txBody>
          </p:sp>
        </p:grpSp>
        <p:grpSp>
          <p:nvGrpSpPr>
            <p:cNvPr id="18" name="Group 81"/>
            <p:cNvGrpSpPr>
              <a:grpSpLocks/>
            </p:cNvGrpSpPr>
            <p:nvPr/>
          </p:nvGrpSpPr>
          <p:grpSpPr bwMode="auto">
            <a:xfrm>
              <a:off x="1152" y="768"/>
              <a:ext cx="576" cy="378"/>
              <a:chOff x="1152" y="768"/>
              <a:chExt cx="576" cy="378"/>
            </a:xfrm>
            <a:grpFill/>
          </p:grpSpPr>
          <p:sp>
            <p:nvSpPr>
              <p:cNvPr id="129" name="Rectangle 14"/>
              <p:cNvSpPr>
                <a:spLocks noChangeArrowheads="1"/>
              </p:cNvSpPr>
              <p:nvPr/>
            </p:nvSpPr>
            <p:spPr bwMode="auto">
              <a:xfrm>
                <a:off x="1158" y="774"/>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15</a:t>
                </a:r>
                <a:endParaRPr lang="es-ES" sz="1800">
                  <a:cs typeface="Times New Roman" pitchFamily="18" charset="0"/>
                </a:endParaRPr>
              </a:p>
              <a:p>
                <a:pPr algn="ctr" eaLnBrk="0" hangingPunct="0"/>
                <a:endParaRPr lang="es-ES" sz="1800"/>
              </a:p>
            </p:txBody>
          </p:sp>
          <p:sp>
            <p:nvSpPr>
              <p:cNvPr id="130" name="Rectangle 80"/>
              <p:cNvSpPr>
                <a:spLocks noChangeArrowheads="1"/>
              </p:cNvSpPr>
              <p:nvPr/>
            </p:nvSpPr>
            <p:spPr bwMode="auto">
              <a:xfrm>
                <a:off x="1152" y="768"/>
                <a:ext cx="576" cy="378"/>
              </a:xfrm>
              <a:prstGeom prst="rect">
                <a:avLst/>
              </a:prstGeom>
              <a:grpFill/>
              <a:ln w="7">
                <a:solidFill>
                  <a:srgbClr val="A0A0A0"/>
                </a:solidFill>
                <a:miter lim="800000"/>
                <a:headEnd/>
                <a:tailEnd/>
              </a:ln>
            </p:spPr>
            <p:txBody>
              <a:bodyPr/>
              <a:lstStyle/>
              <a:p>
                <a:endParaRPr lang="es-MX" sz="1800"/>
              </a:p>
            </p:txBody>
          </p:sp>
        </p:grpSp>
        <p:grpSp>
          <p:nvGrpSpPr>
            <p:cNvPr id="19" name="Group 83"/>
            <p:cNvGrpSpPr>
              <a:grpSpLocks/>
            </p:cNvGrpSpPr>
            <p:nvPr/>
          </p:nvGrpSpPr>
          <p:grpSpPr bwMode="auto">
            <a:xfrm>
              <a:off x="1728" y="768"/>
              <a:ext cx="576" cy="378"/>
              <a:chOff x="1728" y="768"/>
              <a:chExt cx="576" cy="378"/>
            </a:xfrm>
            <a:grpFill/>
          </p:grpSpPr>
          <p:sp>
            <p:nvSpPr>
              <p:cNvPr id="127" name="Rectangle 15"/>
              <p:cNvSpPr>
                <a:spLocks noChangeArrowheads="1"/>
              </p:cNvSpPr>
              <p:nvPr/>
            </p:nvSpPr>
            <p:spPr bwMode="auto">
              <a:xfrm>
                <a:off x="1734" y="774"/>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180</a:t>
                </a:r>
                <a:endParaRPr lang="es-ES" sz="1800">
                  <a:cs typeface="Times New Roman" pitchFamily="18" charset="0"/>
                </a:endParaRPr>
              </a:p>
              <a:p>
                <a:pPr algn="ctr" eaLnBrk="0" hangingPunct="0"/>
                <a:endParaRPr lang="es-ES" sz="1800"/>
              </a:p>
            </p:txBody>
          </p:sp>
          <p:sp>
            <p:nvSpPr>
              <p:cNvPr id="128" name="Rectangle 82"/>
              <p:cNvSpPr>
                <a:spLocks noChangeArrowheads="1"/>
              </p:cNvSpPr>
              <p:nvPr/>
            </p:nvSpPr>
            <p:spPr bwMode="auto">
              <a:xfrm>
                <a:off x="1728" y="768"/>
                <a:ext cx="576" cy="378"/>
              </a:xfrm>
              <a:prstGeom prst="rect">
                <a:avLst/>
              </a:prstGeom>
              <a:grpFill/>
              <a:ln w="7">
                <a:solidFill>
                  <a:srgbClr val="A0A0A0"/>
                </a:solidFill>
                <a:miter lim="800000"/>
                <a:headEnd/>
                <a:tailEnd/>
              </a:ln>
            </p:spPr>
            <p:txBody>
              <a:bodyPr/>
              <a:lstStyle/>
              <a:p>
                <a:endParaRPr lang="es-MX" sz="1800"/>
              </a:p>
            </p:txBody>
          </p:sp>
        </p:grpSp>
        <p:grpSp>
          <p:nvGrpSpPr>
            <p:cNvPr id="20" name="Group 85"/>
            <p:cNvGrpSpPr>
              <a:grpSpLocks/>
            </p:cNvGrpSpPr>
            <p:nvPr/>
          </p:nvGrpSpPr>
          <p:grpSpPr bwMode="auto">
            <a:xfrm>
              <a:off x="0" y="1152"/>
              <a:ext cx="576" cy="378"/>
              <a:chOff x="0" y="1152"/>
              <a:chExt cx="576" cy="378"/>
            </a:xfrm>
            <a:grpFill/>
          </p:grpSpPr>
          <p:sp>
            <p:nvSpPr>
              <p:cNvPr id="125" name="Rectangle 16"/>
              <p:cNvSpPr>
                <a:spLocks noChangeArrowheads="1"/>
              </p:cNvSpPr>
              <p:nvPr/>
            </p:nvSpPr>
            <p:spPr bwMode="auto">
              <a:xfrm>
                <a:off x="6" y="1158"/>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20 –30</a:t>
                </a:r>
                <a:endParaRPr lang="es-ES" sz="1800">
                  <a:cs typeface="Times New Roman" pitchFamily="18" charset="0"/>
                </a:endParaRPr>
              </a:p>
              <a:p>
                <a:pPr algn="ctr" eaLnBrk="0" hangingPunct="0"/>
                <a:endParaRPr lang="es-ES" sz="1800"/>
              </a:p>
            </p:txBody>
          </p:sp>
          <p:sp>
            <p:nvSpPr>
              <p:cNvPr id="126" name="Rectangle 84"/>
              <p:cNvSpPr>
                <a:spLocks noChangeArrowheads="1"/>
              </p:cNvSpPr>
              <p:nvPr/>
            </p:nvSpPr>
            <p:spPr bwMode="auto">
              <a:xfrm>
                <a:off x="0" y="1152"/>
                <a:ext cx="576" cy="378"/>
              </a:xfrm>
              <a:prstGeom prst="rect">
                <a:avLst/>
              </a:prstGeom>
              <a:grpFill/>
              <a:ln w="7">
                <a:solidFill>
                  <a:srgbClr val="A0A0A0"/>
                </a:solidFill>
                <a:miter lim="800000"/>
                <a:headEnd/>
                <a:tailEnd/>
              </a:ln>
            </p:spPr>
            <p:txBody>
              <a:bodyPr/>
              <a:lstStyle/>
              <a:p>
                <a:endParaRPr lang="es-MX" sz="1800"/>
              </a:p>
            </p:txBody>
          </p:sp>
        </p:grpSp>
        <p:grpSp>
          <p:nvGrpSpPr>
            <p:cNvPr id="21" name="Group 87"/>
            <p:cNvGrpSpPr>
              <a:grpSpLocks/>
            </p:cNvGrpSpPr>
            <p:nvPr/>
          </p:nvGrpSpPr>
          <p:grpSpPr bwMode="auto">
            <a:xfrm>
              <a:off x="576" y="1152"/>
              <a:ext cx="576" cy="378"/>
              <a:chOff x="576" y="1152"/>
              <a:chExt cx="576" cy="378"/>
            </a:xfrm>
            <a:grpFill/>
          </p:grpSpPr>
          <p:sp>
            <p:nvSpPr>
              <p:cNvPr id="123" name="Rectangle 17"/>
              <p:cNvSpPr>
                <a:spLocks noChangeArrowheads="1"/>
              </p:cNvSpPr>
              <p:nvPr/>
            </p:nvSpPr>
            <p:spPr bwMode="auto">
              <a:xfrm>
                <a:off x="582" y="1158"/>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21</a:t>
                </a:r>
                <a:endParaRPr lang="es-ES" sz="1800">
                  <a:cs typeface="Times New Roman" pitchFamily="18" charset="0"/>
                </a:endParaRPr>
              </a:p>
              <a:p>
                <a:pPr algn="ctr" eaLnBrk="0" hangingPunct="0"/>
                <a:endParaRPr lang="es-ES" sz="1800"/>
              </a:p>
            </p:txBody>
          </p:sp>
          <p:sp>
            <p:nvSpPr>
              <p:cNvPr id="124" name="Rectangle 86"/>
              <p:cNvSpPr>
                <a:spLocks noChangeArrowheads="1"/>
              </p:cNvSpPr>
              <p:nvPr/>
            </p:nvSpPr>
            <p:spPr bwMode="auto">
              <a:xfrm>
                <a:off x="576" y="1152"/>
                <a:ext cx="576" cy="378"/>
              </a:xfrm>
              <a:prstGeom prst="rect">
                <a:avLst/>
              </a:prstGeom>
              <a:grpFill/>
              <a:ln w="7">
                <a:solidFill>
                  <a:srgbClr val="A0A0A0"/>
                </a:solidFill>
                <a:miter lim="800000"/>
                <a:headEnd/>
                <a:tailEnd/>
              </a:ln>
            </p:spPr>
            <p:txBody>
              <a:bodyPr/>
              <a:lstStyle/>
              <a:p>
                <a:endParaRPr lang="es-MX" sz="1800"/>
              </a:p>
            </p:txBody>
          </p:sp>
        </p:grpSp>
        <p:grpSp>
          <p:nvGrpSpPr>
            <p:cNvPr id="22" name="Group 89"/>
            <p:cNvGrpSpPr>
              <a:grpSpLocks/>
            </p:cNvGrpSpPr>
            <p:nvPr/>
          </p:nvGrpSpPr>
          <p:grpSpPr bwMode="auto">
            <a:xfrm>
              <a:off x="1152" y="1152"/>
              <a:ext cx="576" cy="378"/>
              <a:chOff x="1152" y="1152"/>
              <a:chExt cx="576" cy="378"/>
            </a:xfrm>
            <a:grpFill/>
          </p:grpSpPr>
          <p:sp>
            <p:nvSpPr>
              <p:cNvPr id="121" name="Rectangle 18"/>
              <p:cNvSpPr>
                <a:spLocks noChangeArrowheads="1"/>
              </p:cNvSpPr>
              <p:nvPr/>
            </p:nvSpPr>
            <p:spPr bwMode="auto">
              <a:xfrm>
                <a:off x="1158" y="1158"/>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25</a:t>
                </a:r>
                <a:endParaRPr lang="es-ES" sz="1800">
                  <a:cs typeface="Times New Roman" pitchFamily="18" charset="0"/>
                </a:endParaRPr>
              </a:p>
              <a:p>
                <a:pPr algn="ctr" eaLnBrk="0" hangingPunct="0"/>
                <a:endParaRPr lang="es-ES" sz="1800"/>
              </a:p>
            </p:txBody>
          </p:sp>
          <p:sp>
            <p:nvSpPr>
              <p:cNvPr id="122" name="Rectangle 88"/>
              <p:cNvSpPr>
                <a:spLocks noChangeArrowheads="1"/>
              </p:cNvSpPr>
              <p:nvPr/>
            </p:nvSpPr>
            <p:spPr bwMode="auto">
              <a:xfrm>
                <a:off x="1152" y="1152"/>
                <a:ext cx="576" cy="378"/>
              </a:xfrm>
              <a:prstGeom prst="rect">
                <a:avLst/>
              </a:prstGeom>
              <a:grpFill/>
              <a:ln w="7">
                <a:solidFill>
                  <a:srgbClr val="A0A0A0"/>
                </a:solidFill>
                <a:miter lim="800000"/>
                <a:headEnd/>
                <a:tailEnd/>
              </a:ln>
            </p:spPr>
            <p:txBody>
              <a:bodyPr/>
              <a:lstStyle/>
              <a:p>
                <a:endParaRPr lang="es-MX" sz="1800"/>
              </a:p>
            </p:txBody>
          </p:sp>
        </p:grpSp>
        <p:grpSp>
          <p:nvGrpSpPr>
            <p:cNvPr id="23" name="Group 91"/>
            <p:cNvGrpSpPr>
              <a:grpSpLocks/>
            </p:cNvGrpSpPr>
            <p:nvPr/>
          </p:nvGrpSpPr>
          <p:grpSpPr bwMode="auto">
            <a:xfrm>
              <a:off x="1728" y="1152"/>
              <a:ext cx="576" cy="378"/>
              <a:chOff x="1728" y="1152"/>
              <a:chExt cx="576" cy="378"/>
            </a:xfrm>
            <a:grpFill/>
          </p:grpSpPr>
          <p:sp>
            <p:nvSpPr>
              <p:cNvPr id="119" name="Rectangle 19"/>
              <p:cNvSpPr>
                <a:spLocks noChangeArrowheads="1"/>
              </p:cNvSpPr>
              <p:nvPr/>
            </p:nvSpPr>
            <p:spPr bwMode="auto">
              <a:xfrm>
                <a:off x="1734" y="1158"/>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525</a:t>
                </a:r>
                <a:endParaRPr lang="es-ES" sz="1800">
                  <a:cs typeface="Times New Roman" pitchFamily="18" charset="0"/>
                </a:endParaRPr>
              </a:p>
              <a:p>
                <a:pPr algn="ctr" eaLnBrk="0" hangingPunct="0"/>
                <a:endParaRPr lang="es-ES" sz="1800"/>
              </a:p>
            </p:txBody>
          </p:sp>
          <p:sp>
            <p:nvSpPr>
              <p:cNvPr id="120" name="Rectangle 90"/>
              <p:cNvSpPr>
                <a:spLocks noChangeArrowheads="1"/>
              </p:cNvSpPr>
              <p:nvPr/>
            </p:nvSpPr>
            <p:spPr bwMode="auto">
              <a:xfrm>
                <a:off x="1728" y="1152"/>
                <a:ext cx="576" cy="378"/>
              </a:xfrm>
              <a:prstGeom prst="rect">
                <a:avLst/>
              </a:prstGeom>
              <a:grpFill/>
              <a:ln w="7">
                <a:solidFill>
                  <a:srgbClr val="A0A0A0"/>
                </a:solidFill>
                <a:miter lim="800000"/>
                <a:headEnd/>
                <a:tailEnd/>
              </a:ln>
            </p:spPr>
            <p:txBody>
              <a:bodyPr/>
              <a:lstStyle/>
              <a:p>
                <a:endParaRPr lang="es-MX" sz="1800"/>
              </a:p>
            </p:txBody>
          </p:sp>
        </p:grpSp>
        <p:grpSp>
          <p:nvGrpSpPr>
            <p:cNvPr id="24" name="Group 93"/>
            <p:cNvGrpSpPr>
              <a:grpSpLocks/>
            </p:cNvGrpSpPr>
            <p:nvPr/>
          </p:nvGrpSpPr>
          <p:grpSpPr bwMode="auto">
            <a:xfrm>
              <a:off x="0" y="1536"/>
              <a:ext cx="576" cy="378"/>
              <a:chOff x="0" y="1536"/>
              <a:chExt cx="576" cy="378"/>
            </a:xfrm>
            <a:grpFill/>
          </p:grpSpPr>
          <p:sp>
            <p:nvSpPr>
              <p:cNvPr id="117" name="Rectangle 20"/>
              <p:cNvSpPr>
                <a:spLocks noChangeArrowheads="1"/>
              </p:cNvSpPr>
              <p:nvPr/>
            </p:nvSpPr>
            <p:spPr bwMode="auto">
              <a:xfrm>
                <a:off x="6" y="1542"/>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30 – 40</a:t>
                </a:r>
                <a:endParaRPr lang="es-ES" sz="1800">
                  <a:cs typeface="Times New Roman" pitchFamily="18" charset="0"/>
                </a:endParaRPr>
              </a:p>
              <a:p>
                <a:pPr algn="ctr" eaLnBrk="0" hangingPunct="0"/>
                <a:endParaRPr lang="es-ES" sz="1800"/>
              </a:p>
            </p:txBody>
          </p:sp>
          <p:sp>
            <p:nvSpPr>
              <p:cNvPr id="118" name="Rectangle 92"/>
              <p:cNvSpPr>
                <a:spLocks noChangeArrowheads="1"/>
              </p:cNvSpPr>
              <p:nvPr/>
            </p:nvSpPr>
            <p:spPr bwMode="auto">
              <a:xfrm>
                <a:off x="0" y="1536"/>
                <a:ext cx="576" cy="378"/>
              </a:xfrm>
              <a:prstGeom prst="rect">
                <a:avLst/>
              </a:prstGeom>
              <a:grpFill/>
              <a:ln w="7">
                <a:solidFill>
                  <a:srgbClr val="A0A0A0"/>
                </a:solidFill>
                <a:miter lim="800000"/>
                <a:headEnd/>
                <a:tailEnd/>
              </a:ln>
            </p:spPr>
            <p:txBody>
              <a:bodyPr/>
              <a:lstStyle/>
              <a:p>
                <a:endParaRPr lang="es-MX" sz="1800"/>
              </a:p>
            </p:txBody>
          </p:sp>
        </p:grpSp>
        <p:grpSp>
          <p:nvGrpSpPr>
            <p:cNvPr id="25" name="Group 95"/>
            <p:cNvGrpSpPr>
              <a:grpSpLocks/>
            </p:cNvGrpSpPr>
            <p:nvPr/>
          </p:nvGrpSpPr>
          <p:grpSpPr bwMode="auto">
            <a:xfrm>
              <a:off x="576" y="1536"/>
              <a:ext cx="576" cy="378"/>
              <a:chOff x="576" y="1536"/>
              <a:chExt cx="576" cy="378"/>
            </a:xfrm>
            <a:grpFill/>
          </p:grpSpPr>
          <p:sp>
            <p:nvSpPr>
              <p:cNvPr id="115" name="Rectangle 21"/>
              <p:cNvSpPr>
                <a:spLocks noChangeArrowheads="1"/>
              </p:cNvSpPr>
              <p:nvPr/>
            </p:nvSpPr>
            <p:spPr bwMode="auto">
              <a:xfrm>
                <a:off x="582" y="1542"/>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27</a:t>
                </a:r>
                <a:endParaRPr lang="es-ES" sz="1800">
                  <a:cs typeface="Times New Roman" pitchFamily="18" charset="0"/>
                </a:endParaRPr>
              </a:p>
              <a:p>
                <a:pPr algn="ctr" eaLnBrk="0" hangingPunct="0"/>
                <a:endParaRPr lang="es-ES" sz="1800"/>
              </a:p>
            </p:txBody>
          </p:sp>
          <p:sp>
            <p:nvSpPr>
              <p:cNvPr id="116" name="Rectangle 94"/>
              <p:cNvSpPr>
                <a:spLocks noChangeArrowheads="1"/>
              </p:cNvSpPr>
              <p:nvPr/>
            </p:nvSpPr>
            <p:spPr bwMode="auto">
              <a:xfrm>
                <a:off x="576" y="1536"/>
                <a:ext cx="576" cy="378"/>
              </a:xfrm>
              <a:prstGeom prst="rect">
                <a:avLst/>
              </a:prstGeom>
              <a:grpFill/>
              <a:ln w="7">
                <a:solidFill>
                  <a:srgbClr val="A0A0A0"/>
                </a:solidFill>
                <a:miter lim="800000"/>
                <a:headEnd/>
                <a:tailEnd/>
              </a:ln>
            </p:spPr>
            <p:txBody>
              <a:bodyPr/>
              <a:lstStyle/>
              <a:p>
                <a:endParaRPr lang="es-MX" sz="1800"/>
              </a:p>
            </p:txBody>
          </p:sp>
        </p:grpSp>
        <p:grpSp>
          <p:nvGrpSpPr>
            <p:cNvPr id="26" name="Group 97"/>
            <p:cNvGrpSpPr>
              <a:grpSpLocks/>
            </p:cNvGrpSpPr>
            <p:nvPr/>
          </p:nvGrpSpPr>
          <p:grpSpPr bwMode="auto">
            <a:xfrm>
              <a:off x="1152" y="1536"/>
              <a:ext cx="576" cy="378"/>
              <a:chOff x="1152" y="1536"/>
              <a:chExt cx="576" cy="378"/>
            </a:xfrm>
            <a:grpFill/>
          </p:grpSpPr>
          <p:sp>
            <p:nvSpPr>
              <p:cNvPr id="113" name="Rectangle 22"/>
              <p:cNvSpPr>
                <a:spLocks noChangeArrowheads="1"/>
              </p:cNvSpPr>
              <p:nvPr/>
            </p:nvSpPr>
            <p:spPr bwMode="auto">
              <a:xfrm>
                <a:off x="1158" y="1542"/>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35</a:t>
                </a:r>
                <a:endParaRPr lang="es-ES" sz="1800">
                  <a:cs typeface="Times New Roman" pitchFamily="18" charset="0"/>
                </a:endParaRPr>
              </a:p>
              <a:p>
                <a:pPr algn="ctr" eaLnBrk="0" hangingPunct="0"/>
                <a:endParaRPr lang="es-ES" sz="1800"/>
              </a:p>
            </p:txBody>
          </p:sp>
          <p:sp>
            <p:nvSpPr>
              <p:cNvPr id="114" name="Rectangle 96"/>
              <p:cNvSpPr>
                <a:spLocks noChangeArrowheads="1"/>
              </p:cNvSpPr>
              <p:nvPr/>
            </p:nvSpPr>
            <p:spPr bwMode="auto">
              <a:xfrm>
                <a:off x="1152" y="1536"/>
                <a:ext cx="576" cy="378"/>
              </a:xfrm>
              <a:prstGeom prst="rect">
                <a:avLst/>
              </a:prstGeom>
              <a:grpFill/>
              <a:ln w="7">
                <a:solidFill>
                  <a:srgbClr val="A0A0A0"/>
                </a:solidFill>
                <a:miter lim="800000"/>
                <a:headEnd/>
                <a:tailEnd/>
              </a:ln>
            </p:spPr>
            <p:txBody>
              <a:bodyPr/>
              <a:lstStyle/>
              <a:p>
                <a:endParaRPr lang="es-MX" sz="1800"/>
              </a:p>
            </p:txBody>
          </p:sp>
        </p:grpSp>
        <p:grpSp>
          <p:nvGrpSpPr>
            <p:cNvPr id="27" name="Group 99"/>
            <p:cNvGrpSpPr>
              <a:grpSpLocks/>
            </p:cNvGrpSpPr>
            <p:nvPr/>
          </p:nvGrpSpPr>
          <p:grpSpPr bwMode="auto">
            <a:xfrm>
              <a:off x="1728" y="1536"/>
              <a:ext cx="576" cy="378"/>
              <a:chOff x="1728" y="1536"/>
              <a:chExt cx="576" cy="378"/>
            </a:xfrm>
            <a:grpFill/>
          </p:grpSpPr>
          <p:sp>
            <p:nvSpPr>
              <p:cNvPr id="111" name="Rectangle 23"/>
              <p:cNvSpPr>
                <a:spLocks noChangeArrowheads="1"/>
              </p:cNvSpPr>
              <p:nvPr/>
            </p:nvSpPr>
            <p:spPr bwMode="auto">
              <a:xfrm>
                <a:off x="1734" y="1542"/>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945</a:t>
                </a:r>
                <a:endParaRPr lang="es-ES" sz="1800">
                  <a:cs typeface="Times New Roman" pitchFamily="18" charset="0"/>
                </a:endParaRPr>
              </a:p>
              <a:p>
                <a:pPr algn="ctr" eaLnBrk="0" hangingPunct="0"/>
                <a:endParaRPr lang="es-ES" sz="1800"/>
              </a:p>
            </p:txBody>
          </p:sp>
          <p:sp>
            <p:nvSpPr>
              <p:cNvPr id="112" name="Rectangle 98"/>
              <p:cNvSpPr>
                <a:spLocks noChangeArrowheads="1"/>
              </p:cNvSpPr>
              <p:nvPr/>
            </p:nvSpPr>
            <p:spPr bwMode="auto">
              <a:xfrm>
                <a:off x="1728" y="1536"/>
                <a:ext cx="576" cy="378"/>
              </a:xfrm>
              <a:prstGeom prst="rect">
                <a:avLst/>
              </a:prstGeom>
              <a:grpFill/>
              <a:ln w="7">
                <a:solidFill>
                  <a:srgbClr val="A0A0A0"/>
                </a:solidFill>
                <a:miter lim="800000"/>
                <a:headEnd/>
                <a:tailEnd/>
              </a:ln>
            </p:spPr>
            <p:txBody>
              <a:bodyPr/>
              <a:lstStyle/>
              <a:p>
                <a:endParaRPr lang="es-MX" sz="1800"/>
              </a:p>
            </p:txBody>
          </p:sp>
        </p:grpSp>
        <p:grpSp>
          <p:nvGrpSpPr>
            <p:cNvPr id="28" name="Group 101"/>
            <p:cNvGrpSpPr>
              <a:grpSpLocks/>
            </p:cNvGrpSpPr>
            <p:nvPr/>
          </p:nvGrpSpPr>
          <p:grpSpPr bwMode="auto">
            <a:xfrm>
              <a:off x="0" y="1920"/>
              <a:ext cx="576" cy="378"/>
              <a:chOff x="0" y="1920"/>
              <a:chExt cx="576" cy="378"/>
            </a:xfrm>
            <a:grpFill/>
          </p:grpSpPr>
          <p:sp>
            <p:nvSpPr>
              <p:cNvPr id="109" name="Rectangle 24"/>
              <p:cNvSpPr>
                <a:spLocks noChangeArrowheads="1"/>
              </p:cNvSpPr>
              <p:nvPr/>
            </p:nvSpPr>
            <p:spPr bwMode="auto">
              <a:xfrm>
                <a:off x="6" y="1926"/>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40 – 50</a:t>
                </a:r>
                <a:endParaRPr lang="es-ES" sz="1800">
                  <a:cs typeface="Times New Roman" pitchFamily="18" charset="0"/>
                </a:endParaRPr>
              </a:p>
              <a:p>
                <a:pPr algn="ctr" eaLnBrk="0" hangingPunct="0"/>
                <a:endParaRPr lang="es-ES" sz="1800"/>
              </a:p>
            </p:txBody>
          </p:sp>
          <p:sp>
            <p:nvSpPr>
              <p:cNvPr id="110" name="Rectangle 100"/>
              <p:cNvSpPr>
                <a:spLocks noChangeArrowheads="1"/>
              </p:cNvSpPr>
              <p:nvPr/>
            </p:nvSpPr>
            <p:spPr bwMode="auto">
              <a:xfrm>
                <a:off x="0" y="1920"/>
                <a:ext cx="576" cy="378"/>
              </a:xfrm>
              <a:prstGeom prst="rect">
                <a:avLst/>
              </a:prstGeom>
              <a:grpFill/>
              <a:ln w="7">
                <a:solidFill>
                  <a:srgbClr val="A0A0A0"/>
                </a:solidFill>
                <a:miter lim="800000"/>
                <a:headEnd/>
                <a:tailEnd/>
              </a:ln>
            </p:spPr>
            <p:txBody>
              <a:bodyPr/>
              <a:lstStyle/>
              <a:p>
                <a:endParaRPr lang="es-MX" sz="1800"/>
              </a:p>
            </p:txBody>
          </p:sp>
        </p:grpSp>
        <p:grpSp>
          <p:nvGrpSpPr>
            <p:cNvPr id="29" name="Group 103"/>
            <p:cNvGrpSpPr>
              <a:grpSpLocks/>
            </p:cNvGrpSpPr>
            <p:nvPr/>
          </p:nvGrpSpPr>
          <p:grpSpPr bwMode="auto">
            <a:xfrm>
              <a:off x="576" y="1920"/>
              <a:ext cx="576" cy="378"/>
              <a:chOff x="576" y="1920"/>
              <a:chExt cx="576" cy="378"/>
            </a:xfrm>
            <a:grpFill/>
          </p:grpSpPr>
          <p:sp>
            <p:nvSpPr>
              <p:cNvPr id="107" name="Rectangle 25"/>
              <p:cNvSpPr>
                <a:spLocks noChangeArrowheads="1"/>
              </p:cNvSpPr>
              <p:nvPr/>
            </p:nvSpPr>
            <p:spPr bwMode="auto">
              <a:xfrm>
                <a:off x="582" y="1926"/>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31</a:t>
                </a:r>
                <a:endParaRPr lang="es-ES" sz="1800">
                  <a:cs typeface="Times New Roman" pitchFamily="18" charset="0"/>
                </a:endParaRPr>
              </a:p>
              <a:p>
                <a:pPr algn="ctr" eaLnBrk="0" hangingPunct="0"/>
                <a:endParaRPr lang="es-ES" sz="1800"/>
              </a:p>
            </p:txBody>
          </p:sp>
          <p:sp>
            <p:nvSpPr>
              <p:cNvPr id="108" name="Rectangle 102"/>
              <p:cNvSpPr>
                <a:spLocks noChangeArrowheads="1"/>
              </p:cNvSpPr>
              <p:nvPr/>
            </p:nvSpPr>
            <p:spPr bwMode="auto">
              <a:xfrm>
                <a:off x="576" y="1920"/>
                <a:ext cx="576" cy="378"/>
              </a:xfrm>
              <a:prstGeom prst="rect">
                <a:avLst/>
              </a:prstGeom>
              <a:grpFill/>
              <a:ln w="7">
                <a:solidFill>
                  <a:srgbClr val="A0A0A0"/>
                </a:solidFill>
                <a:miter lim="800000"/>
                <a:headEnd/>
                <a:tailEnd/>
              </a:ln>
            </p:spPr>
            <p:txBody>
              <a:bodyPr/>
              <a:lstStyle/>
              <a:p>
                <a:endParaRPr lang="es-MX" sz="1800"/>
              </a:p>
            </p:txBody>
          </p:sp>
        </p:grpSp>
        <p:grpSp>
          <p:nvGrpSpPr>
            <p:cNvPr id="30" name="Group 105"/>
            <p:cNvGrpSpPr>
              <a:grpSpLocks/>
            </p:cNvGrpSpPr>
            <p:nvPr/>
          </p:nvGrpSpPr>
          <p:grpSpPr bwMode="auto">
            <a:xfrm>
              <a:off x="1152" y="1920"/>
              <a:ext cx="576" cy="378"/>
              <a:chOff x="1152" y="1920"/>
              <a:chExt cx="576" cy="378"/>
            </a:xfrm>
            <a:grpFill/>
          </p:grpSpPr>
          <p:sp>
            <p:nvSpPr>
              <p:cNvPr id="105" name="Rectangle 26"/>
              <p:cNvSpPr>
                <a:spLocks noChangeArrowheads="1"/>
              </p:cNvSpPr>
              <p:nvPr/>
            </p:nvSpPr>
            <p:spPr bwMode="auto">
              <a:xfrm>
                <a:off x="1158" y="1926"/>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45</a:t>
                </a:r>
                <a:endParaRPr lang="es-ES" sz="1800">
                  <a:cs typeface="Times New Roman" pitchFamily="18" charset="0"/>
                </a:endParaRPr>
              </a:p>
              <a:p>
                <a:pPr algn="ctr" eaLnBrk="0" hangingPunct="0"/>
                <a:endParaRPr lang="es-ES" sz="1800"/>
              </a:p>
            </p:txBody>
          </p:sp>
          <p:sp>
            <p:nvSpPr>
              <p:cNvPr id="106" name="Rectangle 104"/>
              <p:cNvSpPr>
                <a:spLocks noChangeArrowheads="1"/>
              </p:cNvSpPr>
              <p:nvPr/>
            </p:nvSpPr>
            <p:spPr bwMode="auto">
              <a:xfrm>
                <a:off x="1152" y="1920"/>
                <a:ext cx="576" cy="378"/>
              </a:xfrm>
              <a:prstGeom prst="rect">
                <a:avLst/>
              </a:prstGeom>
              <a:grpFill/>
              <a:ln w="7">
                <a:solidFill>
                  <a:srgbClr val="A0A0A0"/>
                </a:solidFill>
                <a:miter lim="800000"/>
                <a:headEnd/>
                <a:tailEnd/>
              </a:ln>
            </p:spPr>
            <p:txBody>
              <a:bodyPr/>
              <a:lstStyle/>
              <a:p>
                <a:endParaRPr lang="es-MX" sz="1800"/>
              </a:p>
            </p:txBody>
          </p:sp>
        </p:grpSp>
        <p:grpSp>
          <p:nvGrpSpPr>
            <p:cNvPr id="31" name="Group 107"/>
            <p:cNvGrpSpPr>
              <a:grpSpLocks/>
            </p:cNvGrpSpPr>
            <p:nvPr/>
          </p:nvGrpSpPr>
          <p:grpSpPr bwMode="auto">
            <a:xfrm>
              <a:off x="1728" y="1920"/>
              <a:ext cx="576" cy="378"/>
              <a:chOff x="1728" y="1920"/>
              <a:chExt cx="576" cy="378"/>
            </a:xfrm>
            <a:grpFill/>
          </p:grpSpPr>
          <p:sp>
            <p:nvSpPr>
              <p:cNvPr id="103" name="Rectangle 27"/>
              <p:cNvSpPr>
                <a:spLocks noChangeArrowheads="1"/>
              </p:cNvSpPr>
              <p:nvPr/>
            </p:nvSpPr>
            <p:spPr bwMode="auto">
              <a:xfrm>
                <a:off x="1734" y="1926"/>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1395</a:t>
                </a:r>
                <a:endParaRPr lang="es-ES" sz="1800">
                  <a:cs typeface="Times New Roman" pitchFamily="18" charset="0"/>
                </a:endParaRPr>
              </a:p>
              <a:p>
                <a:pPr algn="ctr" eaLnBrk="0" hangingPunct="0"/>
                <a:endParaRPr lang="es-ES" sz="1800"/>
              </a:p>
            </p:txBody>
          </p:sp>
          <p:sp>
            <p:nvSpPr>
              <p:cNvPr id="104" name="Rectangle 106"/>
              <p:cNvSpPr>
                <a:spLocks noChangeArrowheads="1"/>
              </p:cNvSpPr>
              <p:nvPr/>
            </p:nvSpPr>
            <p:spPr bwMode="auto">
              <a:xfrm>
                <a:off x="1728" y="1920"/>
                <a:ext cx="576" cy="378"/>
              </a:xfrm>
              <a:prstGeom prst="rect">
                <a:avLst/>
              </a:prstGeom>
              <a:grpFill/>
              <a:ln w="7">
                <a:solidFill>
                  <a:srgbClr val="A0A0A0"/>
                </a:solidFill>
                <a:miter lim="800000"/>
                <a:headEnd/>
                <a:tailEnd/>
              </a:ln>
            </p:spPr>
            <p:txBody>
              <a:bodyPr/>
              <a:lstStyle/>
              <a:p>
                <a:endParaRPr lang="es-MX" sz="1800"/>
              </a:p>
            </p:txBody>
          </p:sp>
        </p:grpSp>
        <p:grpSp>
          <p:nvGrpSpPr>
            <p:cNvPr id="32" name="Group 109"/>
            <p:cNvGrpSpPr>
              <a:grpSpLocks/>
            </p:cNvGrpSpPr>
            <p:nvPr/>
          </p:nvGrpSpPr>
          <p:grpSpPr bwMode="auto">
            <a:xfrm>
              <a:off x="0" y="2304"/>
              <a:ext cx="576" cy="378"/>
              <a:chOff x="0" y="2304"/>
              <a:chExt cx="576" cy="378"/>
            </a:xfrm>
            <a:grpFill/>
          </p:grpSpPr>
          <p:sp>
            <p:nvSpPr>
              <p:cNvPr id="101" name="Rectangle 28"/>
              <p:cNvSpPr>
                <a:spLocks noChangeArrowheads="1"/>
              </p:cNvSpPr>
              <p:nvPr/>
            </p:nvSpPr>
            <p:spPr bwMode="auto">
              <a:xfrm>
                <a:off x="6" y="2310"/>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50 – 60</a:t>
                </a:r>
                <a:endParaRPr lang="es-ES" sz="1800">
                  <a:cs typeface="Times New Roman" pitchFamily="18" charset="0"/>
                </a:endParaRPr>
              </a:p>
              <a:p>
                <a:pPr algn="ctr" eaLnBrk="0" hangingPunct="0"/>
                <a:endParaRPr lang="es-ES" sz="1800"/>
              </a:p>
            </p:txBody>
          </p:sp>
          <p:sp>
            <p:nvSpPr>
              <p:cNvPr id="102" name="Rectangle 108"/>
              <p:cNvSpPr>
                <a:spLocks noChangeArrowheads="1"/>
              </p:cNvSpPr>
              <p:nvPr/>
            </p:nvSpPr>
            <p:spPr bwMode="auto">
              <a:xfrm>
                <a:off x="0" y="2304"/>
                <a:ext cx="576" cy="378"/>
              </a:xfrm>
              <a:prstGeom prst="rect">
                <a:avLst/>
              </a:prstGeom>
              <a:grpFill/>
              <a:ln w="7">
                <a:solidFill>
                  <a:srgbClr val="A0A0A0"/>
                </a:solidFill>
                <a:miter lim="800000"/>
                <a:headEnd/>
                <a:tailEnd/>
              </a:ln>
            </p:spPr>
            <p:txBody>
              <a:bodyPr/>
              <a:lstStyle/>
              <a:p>
                <a:endParaRPr lang="es-MX" sz="1800"/>
              </a:p>
            </p:txBody>
          </p:sp>
        </p:grpSp>
        <p:grpSp>
          <p:nvGrpSpPr>
            <p:cNvPr id="33" name="Group 111"/>
            <p:cNvGrpSpPr>
              <a:grpSpLocks/>
            </p:cNvGrpSpPr>
            <p:nvPr/>
          </p:nvGrpSpPr>
          <p:grpSpPr bwMode="auto">
            <a:xfrm>
              <a:off x="576" y="2304"/>
              <a:ext cx="576" cy="378"/>
              <a:chOff x="576" y="2304"/>
              <a:chExt cx="576" cy="378"/>
            </a:xfrm>
            <a:grpFill/>
          </p:grpSpPr>
          <p:sp>
            <p:nvSpPr>
              <p:cNvPr id="99" name="Rectangle 29"/>
              <p:cNvSpPr>
                <a:spLocks noChangeArrowheads="1"/>
              </p:cNvSpPr>
              <p:nvPr/>
            </p:nvSpPr>
            <p:spPr bwMode="auto">
              <a:xfrm>
                <a:off x="582" y="2310"/>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35</a:t>
                </a:r>
                <a:endParaRPr lang="es-ES" sz="1800">
                  <a:cs typeface="Times New Roman" pitchFamily="18" charset="0"/>
                </a:endParaRPr>
              </a:p>
              <a:p>
                <a:pPr algn="ctr" eaLnBrk="0" hangingPunct="0"/>
                <a:endParaRPr lang="es-ES" sz="1800"/>
              </a:p>
            </p:txBody>
          </p:sp>
          <p:sp>
            <p:nvSpPr>
              <p:cNvPr id="100" name="Rectangle 110"/>
              <p:cNvSpPr>
                <a:spLocks noChangeArrowheads="1"/>
              </p:cNvSpPr>
              <p:nvPr/>
            </p:nvSpPr>
            <p:spPr bwMode="auto">
              <a:xfrm>
                <a:off x="576" y="2304"/>
                <a:ext cx="576" cy="378"/>
              </a:xfrm>
              <a:prstGeom prst="rect">
                <a:avLst/>
              </a:prstGeom>
              <a:grpFill/>
              <a:ln w="7">
                <a:solidFill>
                  <a:srgbClr val="A0A0A0"/>
                </a:solidFill>
                <a:miter lim="800000"/>
                <a:headEnd/>
                <a:tailEnd/>
              </a:ln>
            </p:spPr>
            <p:txBody>
              <a:bodyPr/>
              <a:lstStyle/>
              <a:p>
                <a:endParaRPr lang="es-MX" sz="1800"/>
              </a:p>
            </p:txBody>
          </p:sp>
        </p:grpSp>
        <p:grpSp>
          <p:nvGrpSpPr>
            <p:cNvPr id="34" name="Group 113"/>
            <p:cNvGrpSpPr>
              <a:grpSpLocks/>
            </p:cNvGrpSpPr>
            <p:nvPr/>
          </p:nvGrpSpPr>
          <p:grpSpPr bwMode="auto">
            <a:xfrm>
              <a:off x="1152" y="2304"/>
              <a:ext cx="576" cy="378"/>
              <a:chOff x="1152" y="2304"/>
              <a:chExt cx="576" cy="378"/>
            </a:xfrm>
            <a:grpFill/>
          </p:grpSpPr>
          <p:sp>
            <p:nvSpPr>
              <p:cNvPr id="97" name="Rectangle 30"/>
              <p:cNvSpPr>
                <a:spLocks noChangeArrowheads="1"/>
              </p:cNvSpPr>
              <p:nvPr/>
            </p:nvSpPr>
            <p:spPr bwMode="auto">
              <a:xfrm>
                <a:off x="1158" y="2310"/>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55</a:t>
                </a:r>
                <a:endParaRPr lang="es-ES" sz="1800">
                  <a:cs typeface="Times New Roman" pitchFamily="18" charset="0"/>
                </a:endParaRPr>
              </a:p>
              <a:p>
                <a:pPr algn="ctr" eaLnBrk="0" hangingPunct="0"/>
                <a:endParaRPr lang="es-ES" sz="1800"/>
              </a:p>
            </p:txBody>
          </p:sp>
          <p:sp>
            <p:nvSpPr>
              <p:cNvPr id="98" name="Rectangle 112"/>
              <p:cNvSpPr>
                <a:spLocks noChangeArrowheads="1"/>
              </p:cNvSpPr>
              <p:nvPr/>
            </p:nvSpPr>
            <p:spPr bwMode="auto">
              <a:xfrm>
                <a:off x="1152" y="2304"/>
                <a:ext cx="576" cy="378"/>
              </a:xfrm>
              <a:prstGeom prst="rect">
                <a:avLst/>
              </a:prstGeom>
              <a:grpFill/>
              <a:ln w="7">
                <a:solidFill>
                  <a:srgbClr val="A0A0A0"/>
                </a:solidFill>
                <a:miter lim="800000"/>
                <a:headEnd/>
                <a:tailEnd/>
              </a:ln>
            </p:spPr>
            <p:txBody>
              <a:bodyPr/>
              <a:lstStyle/>
              <a:p>
                <a:endParaRPr lang="es-MX" sz="1800"/>
              </a:p>
            </p:txBody>
          </p:sp>
        </p:grpSp>
        <p:grpSp>
          <p:nvGrpSpPr>
            <p:cNvPr id="35" name="Group 115"/>
            <p:cNvGrpSpPr>
              <a:grpSpLocks/>
            </p:cNvGrpSpPr>
            <p:nvPr/>
          </p:nvGrpSpPr>
          <p:grpSpPr bwMode="auto">
            <a:xfrm>
              <a:off x="1728" y="2304"/>
              <a:ext cx="576" cy="378"/>
              <a:chOff x="1728" y="2304"/>
              <a:chExt cx="576" cy="378"/>
            </a:xfrm>
            <a:grpFill/>
          </p:grpSpPr>
          <p:sp>
            <p:nvSpPr>
              <p:cNvPr id="95" name="Rectangle 31"/>
              <p:cNvSpPr>
                <a:spLocks noChangeArrowheads="1"/>
              </p:cNvSpPr>
              <p:nvPr/>
            </p:nvSpPr>
            <p:spPr bwMode="auto">
              <a:xfrm>
                <a:off x="1734" y="2310"/>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1925</a:t>
                </a:r>
                <a:endParaRPr lang="es-ES" sz="1800">
                  <a:cs typeface="Times New Roman" pitchFamily="18" charset="0"/>
                </a:endParaRPr>
              </a:p>
              <a:p>
                <a:pPr algn="ctr" eaLnBrk="0" hangingPunct="0"/>
                <a:endParaRPr lang="es-ES" sz="1800"/>
              </a:p>
            </p:txBody>
          </p:sp>
          <p:sp>
            <p:nvSpPr>
              <p:cNvPr id="96" name="Rectangle 114"/>
              <p:cNvSpPr>
                <a:spLocks noChangeArrowheads="1"/>
              </p:cNvSpPr>
              <p:nvPr/>
            </p:nvSpPr>
            <p:spPr bwMode="auto">
              <a:xfrm>
                <a:off x="1728" y="2304"/>
                <a:ext cx="576" cy="378"/>
              </a:xfrm>
              <a:prstGeom prst="rect">
                <a:avLst/>
              </a:prstGeom>
              <a:grpFill/>
              <a:ln w="7">
                <a:solidFill>
                  <a:srgbClr val="A0A0A0"/>
                </a:solidFill>
                <a:miter lim="800000"/>
                <a:headEnd/>
                <a:tailEnd/>
              </a:ln>
            </p:spPr>
            <p:txBody>
              <a:bodyPr/>
              <a:lstStyle/>
              <a:p>
                <a:endParaRPr lang="es-MX" sz="1800"/>
              </a:p>
            </p:txBody>
          </p:sp>
        </p:grpSp>
        <p:grpSp>
          <p:nvGrpSpPr>
            <p:cNvPr id="36" name="Group 117"/>
            <p:cNvGrpSpPr>
              <a:grpSpLocks/>
            </p:cNvGrpSpPr>
            <p:nvPr/>
          </p:nvGrpSpPr>
          <p:grpSpPr bwMode="auto">
            <a:xfrm>
              <a:off x="0" y="2688"/>
              <a:ext cx="576" cy="378"/>
              <a:chOff x="0" y="2688"/>
              <a:chExt cx="576" cy="378"/>
            </a:xfrm>
            <a:grpFill/>
          </p:grpSpPr>
          <p:sp>
            <p:nvSpPr>
              <p:cNvPr id="93" name="Rectangle 32"/>
              <p:cNvSpPr>
                <a:spLocks noChangeArrowheads="1"/>
              </p:cNvSpPr>
              <p:nvPr/>
            </p:nvSpPr>
            <p:spPr bwMode="auto">
              <a:xfrm>
                <a:off x="6" y="2694"/>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60 – 70</a:t>
                </a:r>
                <a:endParaRPr lang="es-ES" sz="1800">
                  <a:cs typeface="Times New Roman" pitchFamily="18" charset="0"/>
                </a:endParaRPr>
              </a:p>
              <a:p>
                <a:pPr algn="ctr" eaLnBrk="0" hangingPunct="0"/>
                <a:endParaRPr lang="es-ES" sz="1800"/>
              </a:p>
            </p:txBody>
          </p:sp>
          <p:sp>
            <p:nvSpPr>
              <p:cNvPr id="94" name="Rectangle 116"/>
              <p:cNvSpPr>
                <a:spLocks noChangeArrowheads="1"/>
              </p:cNvSpPr>
              <p:nvPr/>
            </p:nvSpPr>
            <p:spPr bwMode="auto">
              <a:xfrm>
                <a:off x="0" y="2688"/>
                <a:ext cx="576" cy="378"/>
              </a:xfrm>
              <a:prstGeom prst="rect">
                <a:avLst/>
              </a:prstGeom>
              <a:grpFill/>
              <a:ln w="7">
                <a:solidFill>
                  <a:srgbClr val="A0A0A0"/>
                </a:solidFill>
                <a:miter lim="800000"/>
                <a:headEnd/>
                <a:tailEnd/>
              </a:ln>
            </p:spPr>
            <p:txBody>
              <a:bodyPr/>
              <a:lstStyle/>
              <a:p>
                <a:endParaRPr lang="es-MX" sz="1800"/>
              </a:p>
            </p:txBody>
          </p:sp>
        </p:grpSp>
        <p:grpSp>
          <p:nvGrpSpPr>
            <p:cNvPr id="37" name="Group 119"/>
            <p:cNvGrpSpPr>
              <a:grpSpLocks/>
            </p:cNvGrpSpPr>
            <p:nvPr/>
          </p:nvGrpSpPr>
          <p:grpSpPr bwMode="auto">
            <a:xfrm>
              <a:off x="576" y="2688"/>
              <a:ext cx="576" cy="378"/>
              <a:chOff x="576" y="2688"/>
              <a:chExt cx="576" cy="378"/>
            </a:xfrm>
            <a:grpFill/>
          </p:grpSpPr>
          <p:sp>
            <p:nvSpPr>
              <p:cNvPr id="91" name="Rectangle 33"/>
              <p:cNvSpPr>
                <a:spLocks noChangeArrowheads="1"/>
              </p:cNvSpPr>
              <p:nvPr/>
            </p:nvSpPr>
            <p:spPr bwMode="auto">
              <a:xfrm>
                <a:off x="582" y="2694"/>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21</a:t>
                </a:r>
                <a:endParaRPr lang="es-ES" sz="1800">
                  <a:cs typeface="Times New Roman" pitchFamily="18" charset="0"/>
                </a:endParaRPr>
              </a:p>
              <a:p>
                <a:pPr algn="ctr" eaLnBrk="0" hangingPunct="0"/>
                <a:endParaRPr lang="es-ES" sz="1800"/>
              </a:p>
            </p:txBody>
          </p:sp>
          <p:sp>
            <p:nvSpPr>
              <p:cNvPr id="92" name="Rectangle 118"/>
              <p:cNvSpPr>
                <a:spLocks noChangeArrowheads="1"/>
              </p:cNvSpPr>
              <p:nvPr/>
            </p:nvSpPr>
            <p:spPr bwMode="auto">
              <a:xfrm>
                <a:off x="576" y="2688"/>
                <a:ext cx="576" cy="378"/>
              </a:xfrm>
              <a:prstGeom prst="rect">
                <a:avLst/>
              </a:prstGeom>
              <a:grpFill/>
              <a:ln w="7">
                <a:solidFill>
                  <a:srgbClr val="A0A0A0"/>
                </a:solidFill>
                <a:miter lim="800000"/>
                <a:headEnd/>
                <a:tailEnd/>
              </a:ln>
            </p:spPr>
            <p:txBody>
              <a:bodyPr/>
              <a:lstStyle/>
              <a:p>
                <a:endParaRPr lang="es-MX" sz="1800"/>
              </a:p>
            </p:txBody>
          </p:sp>
        </p:grpSp>
        <p:grpSp>
          <p:nvGrpSpPr>
            <p:cNvPr id="38" name="Group 121"/>
            <p:cNvGrpSpPr>
              <a:grpSpLocks/>
            </p:cNvGrpSpPr>
            <p:nvPr/>
          </p:nvGrpSpPr>
          <p:grpSpPr bwMode="auto">
            <a:xfrm>
              <a:off x="1152" y="2688"/>
              <a:ext cx="576" cy="378"/>
              <a:chOff x="1152" y="2688"/>
              <a:chExt cx="576" cy="378"/>
            </a:xfrm>
            <a:grpFill/>
          </p:grpSpPr>
          <p:sp>
            <p:nvSpPr>
              <p:cNvPr id="89" name="Rectangle 34"/>
              <p:cNvSpPr>
                <a:spLocks noChangeArrowheads="1"/>
              </p:cNvSpPr>
              <p:nvPr/>
            </p:nvSpPr>
            <p:spPr bwMode="auto">
              <a:xfrm>
                <a:off x="1158" y="2694"/>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65</a:t>
                </a:r>
                <a:endParaRPr lang="es-ES" sz="1800">
                  <a:cs typeface="Times New Roman" pitchFamily="18" charset="0"/>
                </a:endParaRPr>
              </a:p>
              <a:p>
                <a:pPr algn="ctr" eaLnBrk="0" hangingPunct="0"/>
                <a:endParaRPr lang="es-ES" sz="1800"/>
              </a:p>
            </p:txBody>
          </p:sp>
          <p:sp>
            <p:nvSpPr>
              <p:cNvPr id="90" name="Rectangle 120"/>
              <p:cNvSpPr>
                <a:spLocks noChangeArrowheads="1"/>
              </p:cNvSpPr>
              <p:nvPr/>
            </p:nvSpPr>
            <p:spPr bwMode="auto">
              <a:xfrm>
                <a:off x="1152" y="2688"/>
                <a:ext cx="576" cy="378"/>
              </a:xfrm>
              <a:prstGeom prst="rect">
                <a:avLst/>
              </a:prstGeom>
              <a:grpFill/>
              <a:ln w="7">
                <a:solidFill>
                  <a:srgbClr val="A0A0A0"/>
                </a:solidFill>
                <a:miter lim="800000"/>
                <a:headEnd/>
                <a:tailEnd/>
              </a:ln>
            </p:spPr>
            <p:txBody>
              <a:bodyPr/>
              <a:lstStyle/>
              <a:p>
                <a:endParaRPr lang="es-MX" sz="1800"/>
              </a:p>
            </p:txBody>
          </p:sp>
        </p:grpSp>
        <p:grpSp>
          <p:nvGrpSpPr>
            <p:cNvPr id="39" name="Group 123"/>
            <p:cNvGrpSpPr>
              <a:grpSpLocks/>
            </p:cNvGrpSpPr>
            <p:nvPr/>
          </p:nvGrpSpPr>
          <p:grpSpPr bwMode="auto">
            <a:xfrm>
              <a:off x="1728" y="2688"/>
              <a:ext cx="576" cy="378"/>
              <a:chOff x="1728" y="2688"/>
              <a:chExt cx="576" cy="378"/>
            </a:xfrm>
            <a:grpFill/>
          </p:grpSpPr>
          <p:sp>
            <p:nvSpPr>
              <p:cNvPr id="87" name="Rectangle 35"/>
              <p:cNvSpPr>
                <a:spLocks noChangeArrowheads="1"/>
              </p:cNvSpPr>
              <p:nvPr/>
            </p:nvSpPr>
            <p:spPr bwMode="auto">
              <a:xfrm>
                <a:off x="1734" y="2694"/>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1365</a:t>
                </a:r>
                <a:endParaRPr lang="es-ES" sz="1800">
                  <a:cs typeface="Times New Roman" pitchFamily="18" charset="0"/>
                </a:endParaRPr>
              </a:p>
              <a:p>
                <a:pPr algn="ctr" eaLnBrk="0" hangingPunct="0"/>
                <a:endParaRPr lang="es-ES" sz="1800"/>
              </a:p>
            </p:txBody>
          </p:sp>
          <p:sp>
            <p:nvSpPr>
              <p:cNvPr id="88" name="Rectangle 122"/>
              <p:cNvSpPr>
                <a:spLocks noChangeArrowheads="1"/>
              </p:cNvSpPr>
              <p:nvPr/>
            </p:nvSpPr>
            <p:spPr bwMode="auto">
              <a:xfrm>
                <a:off x="1728" y="2688"/>
                <a:ext cx="576" cy="378"/>
              </a:xfrm>
              <a:prstGeom prst="rect">
                <a:avLst/>
              </a:prstGeom>
              <a:grpFill/>
              <a:ln w="7">
                <a:solidFill>
                  <a:srgbClr val="A0A0A0"/>
                </a:solidFill>
                <a:miter lim="800000"/>
                <a:headEnd/>
                <a:tailEnd/>
              </a:ln>
            </p:spPr>
            <p:txBody>
              <a:bodyPr/>
              <a:lstStyle/>
              <a:p>
                <a:endParaRPr lang="es-MX" sz="1800"/>
              </a:p>
            </p:txBody>
          </p:sp>
        </p:grpSp>
        <p:grpSp>
          <p:nvGrpSpPr>
            <p:cNvPr id="40" name="Group 125"/>
            <p:cNvGrpSpPr>
              <a:grpSpLocks/>
            </p:cNvGrpSpPr>
            <p:nvPr/>
          </p:nvGrpSpPr>
          <p:grpSpPr bwMode="auto">
            <a:xfrm>
              <a:off x="0" y="3072"/>
              <a:ext cx="576" cy="378"/>
              <a:chOff x="0" y="3072"/>
              <a:chExt cx="576" cy="378"/>
            </a:xfrm>
            <a:grpFill/>
          </p:grpSpPr>
          <p:sp>
            <p:nvSpPr>
              <p:cNvPr id="85" name="Rectangle 36"/>
              <p:cNvSpPr>
                <a:spLocks noChangeArrowheads="1"/>
              </p:cNvSpPr>
              <p:nvPr/>
            </p:nvSpPr>
            <p:spPr bwMode="auto">
              <a:xfrm>
                <a:off x="6" y="3078"/>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70 – 80</a:t>
                </a:r>
                <a:endParaRPr lang="es-ES" sz="1800">
                  <a:cs typeface="Times New Roman" pitchFamily="18" charset="0"/>
                </a:endParaRPr>
              </a:p>
              <a:p>
                <a:pPr algn="ctr" eaLnBrk="0" hangingPunct="0"/>
                <a:endParaRPr lang="es-ES" sz="1800"/>
              </a:p>
            </p:txBody>
          </p:sp>
          <p:sp>
            <p:nvSpPr>
              <p:cNvPr id="86" name="Rectangle 124"/>
              <p:cNvSpPr>
                <a:spLocks noChangeArrowheads="1"/>
              </p:cNvSpPr>
              <p:nvPr/>
            </p:nvSpPr>
            <p:spPr bwMode="auto">
              <a:xfrm>
                <a:off x="0" y="3072"/>
                <a:ext cx="576" cy="378"/>
              </a:xfrm>
              <a:prstGeom prst="rect">
                <a:avLst/>
              </a:prstGeom>
              <a:grpFill/>
              <a:ln w="7">
                <a:solidFill>
                  <a:srgbClr val="A0A0A0"/>
                </a:solidFill>
                <a:miter lim="800000"/>
                <a:headEnd/>
                <a:tailEnd/>
              </a:ln>
            </p:spPr>
            <p:txBody>
              <a:bodyPr/>
              <a:lstStyle/>
              <a:p>
                <a:endParaRPr lang="es-MX" sz="1800"/>
              </a:p>
            </p:txBody>
          </p:sp>
        </p:grpSp>
        <p:grpSp>
          <p:nvGrpSpPr>
            <p:cNvPr id="41" name="Group 127"/>
            <p:cNvGrpSpPr>
              <a:grpSpLocks/>
            </p:cNvGrpSpPr>
            <p:nvPr/>
          </p:nvGrpSpPr>
          <p:grpSpPr bwMode="auto">
            <a:xfrm>
              <a:off x="576" y="3072"/>
              <a:ext cx="576" cy="378"/>
              <a:chOff x="576" y="3072"/>
              <a:chExt cx="576" cy="378"/>
            </a:xfrm>
            <a:grpFill/>
          </p:grpSpPr>
          <p:sp>
            <p:nvSpPr>
              <p:cNvPr id="83" name="Rectangle 37"/>
              <p:cNvSpPr>
                <a:spLocks noChangeArrowheads="1"/>
              </p:cNvSpPr>
              <p:nvPr/>
            </p:nvSpPr>
            <p:spPr bwMode="auto">
              <a:xfrm>
                <a:off x="582" y="3078"/>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14</a:t>
                </a:r>
                <a:endParaRPr lang="es-ES" sz="1800">
                  <a:cs typeface="Times New Roman" pitchFamily="18" charset="0"/>
                </a:endParaRPr>
              </a:p>
              <a:p>
                <a:pPr algn="ctr" eaLnBrk="0" hangingPunct="0"/>
                <a:endParaRPr lang="es-ES" sz="1800"/>
              </a:p>
            </p:txBody>
          </p:sp>
          <p:sp>
            <p:nvSpPr>
              <p:cNvPr id="84" name="Rectangle 126"/>
              <p:cNvSpPr>
                <a:spLocks noChangeArrowheads="1"/>
              </p:cNvSpPr>
              <p:nvPr/>
            </p:nvSpPr>
            <p:spPr bwMode="auto">
              <a:xfrm>
                <a:off x="576" y="3072"/>
                <a:ext cx="576" cy="378"/>
              </a:xfrm>
              <a:prstGeom prst="rect">
                <a:avLst/>
              </a:prstGeom>
              <a:grpFill/>
              <a:ln w="7">
                <a:solidFill>
                  <a:srgbClr val="A0A0A0"/>
                </a:solidFill>
                <a:miter lim="800000"/>
                <a:headEnd/>
                <a:tailEnd/>
              </a:ln>
            </p:spPr>
            <p:txBody>
              <a:bodyPr/>
              <a:lstStyle/>
              <a:p>
                <a:endParaRPr lang="es-MX" sz="1800"/>
              </a:p>
            </p:txBody>
          </p:sp>
        </p:grpSp>
        <p:grpSp>
          <p:nvGrpSpPr>
            <p:cNvPr id="42" name="Group 129"/>
            <p:cNvGrpSpPr>
              <a:grpSpLocks/>
            </p:cNvGrpSpPr>
            <p:nvPr/>
          </p:nvGrpSpPr>
          <p:grpSpPr bwMode="auto">
            <a:xfrm>
              <a:off x="1152" y="3072"/>
              <a:ext cx="576" cy="378"/>
              <a:chOff x="1152" y="3072"/>
              <a:chExt cx="576" cy="378"/>
            </a:xfrm>
            <a:grpFill/>
          </p:grpSpPr>
          <p:sp>
            <p:nvSpPr>
              <p:cNvPr id="81" name="Rectangle 38"/>
              <p:cNvSpPr>
                <a:spLocks noChangeArrowheads="1"/>
              </p:cNvSpPr>
              <p:nvPr/>
            </p:nvSpPr>
            <p:spPr bwMode="auto">
              <a:xfrm>
                <a:off x="1158" y="3078"/>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75</a:t>
                </a:r>
                <a:endParaRPr lang="es-ES" sz="1800">
                  <a:cs typeface="Times New Roman" pitchFamily="18" charset="0"/>
                </a:endParaRPr>
              </a:p>
              <a:p>
                <a:pPr algn="ctr" eaLnBrk="0" hangingPunct="0"/>
                <a:endParaRPr lang="es-ES" sz="1800"/>
              </a:p>
            </p:txBody>
          </p:sp>
          <p:sp>
            <p:nvSpPr>
              <p:cNvPr id="82" name="Rectangle 128"/>
              <p:cNvSpPr>
                <a:spLocks noChangeArrowheads="1"/>
              </p:cNvSpPr>
              <p:nvPr/>
            </p:nvSpPr>
            <p:spPr bwMode="auto">
              <a:xfrm>
                <a:off x="1152" y="3072"/>
                <a:ext cx="576" cy="378"/>
              </a:xfrm>
              <a:prstGeom prst="rect">
                <a:avLst/>
              </a:prstGeom>
              <a:grpFill/>
              <a:ln w="7">
                <a:solidFill>
                  <a:srgbClr val="A0A0A0"/>
                </a:solidFill>
                <a:miter lim="800000"/>
                <a:headEnd/>
                <a:tailEnd/>
              </a:ln>
            </p:spPr>
            <p:txBody>
              <a:bodyPr/>
              <a:lstStyle/>
              <a:p>
                <a:endParaRPr lang="es-MX" sz="1800"/>
              </a:p>
            </p:txBody>
          </p:sp>
        </p:grpSp>
        <p:grpSp>
          <p:nvGrpSpPr>
            <p:cNvPr id="43" name="Group 131"/>
            <p:cNvGrpSpPr>
              <a:grpSpLocks/>
            </p:cNvGrpSpPr>
            <p:nvPr/>
          </p:nvGrpSpPr>
          <p:grpSpPr bwMode="auto">
            <a:xfrm>
              <a:off x="1728" y="3072"/>
              <a:ext cx="576" cy="378"/>
              <a:chOff x="1728" y="3072"/>
              <a:chExt cx="576" cy="378"/>
            </a:xfrm>
            <a:grpFill/>
          </p:grpSpPr>
          <p:sp>
            <p:nvSpPr>
              <p:cNvPr id="79" name="Rectangle 39"/>
              <p:cNvSpPr>
                <a:spLocks noChangeArrowheads="1"/>
              </p:cNvSpPr>
              <p:nvPr/>
            </p:nvSpPr>
            <p:spPr bwMode="auto">
              <a:xfrm>
                <a:off x="1734" y="3078"/>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1050</a:t>
                </a:r>
                <a:endParaRPr lang="es-ES" sz="1800">
                  <a:cs typeface="Times New Roman" pitchFamily="18" charset="0"/>
                </a:endParaRPr>
              </a:p>
              <a:p>
                <a:pPr algn="ctr" eaLnBrk="0" hangingPunct="0"/>
                <a:endParaRPr lang="es-ES" sz="1800"/>
              </a:p>
            </p:txBody>
          </p:sp>
          <p:sp>
            <p:nvSpPr>
              <p:cNvPr id="80" name="Rectangle 130"/>
              <p:cNvSpPr>
                <a:spLocks noChangeArrowheads="1"/>
              </p:cNvSpPr>
              <p:nvPr/>
            </p:nvSpPr>
            <p:spPr bwMode="auto">
              <a:xfrm>
                <a:off x="1728" y="3072"/>
                <a:ext cx="576" cy="378"/>
              </a:xfrm>
              <a:prstGeom prst="rect">
                <a:avLst/>
              </a:prstGeom>
              <a:grpFill/>
              <a:ln w="7">
                <a:solidFill>
                  <a:srgbClr val="A0A0A0"/>
                </a:solidFill>
                <a:miter lim="800000"/>
                <a:headEnd/>
                <a:tailEnd/>
              </a:ln>
            </p:spPr>
            <p:txBody>
              <a:bodyPr/>
              <a:lstStyle/>
              <a:p>
                <a:endParaRPr lang="es-MX" sz="1800"/>
              </a:p>
            </p:txBody>
          </p:sp>
        </p:grpSp>
        <p:grpSp>
          <p:nvGrpSpPr>
            <p:cNvPr id="44" name="Group 133"/>
            <p:cNvGrpSpPr>
              <a:grpSpLocks/>
            </p:cNvGrpSpPr>
            <p:nvPr/>
          </p:nvGrpSpPr>
          <p:grpSpPr bwMode="auto">
            <a:xfrm>
              <a:off x="0" y="3456"/>
              <a:ext cx="576" cy="378"/>
              <a:chOff x="0" y="3456"/>
              <a:chExt cx="576" cy="378"/>
            </a:xfrm>
            <a:grpFill/>
          </p:grpSpPr>
          <p:sp>
            <p:nvSpPr>
              <p:cNvPr id="77" name="Rectangle 40"/>
              <p:cNvSpPr>
                <a:spLocks noChangeArrowheads="1"/>
              </p:cNvSpPr>
              <p:nvPr/>
            </p:nvSpPr>
            <p:spPr bwMode="auto">
              <a:xfrm>
                <a:off x="6" y="3462"/>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80 – 90</a:t>
                </a:r>
                <a:endParaRPr lang="es-ES" sz="1800">
                  <a:cs typeface="Times New Roman" pitchFamily="18" charset="0"/>
                </a:endParaRPr>
              </a:p>
              <a:p>
                <a:pPr algn="ctr" eaLnBrk="0" hangingPunct="0"/>
                <a:endParaRPr lang="es-ES" sz="1800"/>
              </a:p>
            </p:txBody>
          </p:sp>
          <p:sp>
            <p:nvSpPr>
              <p:cNvPr id="78" name="Rectangle 132"/>
              <p:cNvSpPr>
                <a:spLocks noChangeArrowheads="1"/>
              </p:cNvSpPr>
              <p:nvPr/>
            </p:nvSpPr>
            <p:spPr bwMode="auto">
              <a:xfrm>
                <a:off x="0" y="3456"/>
                <a:ext cx="576" cy="378"/>
              </a:xfrm>
              <a:prstGeom prst="rect">
                <a:avLst/>
              </a:prstGeom>
              <a:grpFill/>
              <a:ln w="7">
                <a:solidFill>
                  <a:srgbClr val="A0A0A0"/>
                </a:solidFill>
                <a:miter lim="800000"/>
                <a:headEnd/>
                <a:tailEnd/>
              </a:ln>
            </p:spPr>
            <p:txBody>
              <a:bodyPr/>
              <a:lstStyle/>
              <a:p>
                <a:endParaRPr lang="es-MX" sz="1800"/>
              </a:p>
            </p:txBody>
          </p:sp>
        </p:grpSp>
        <p:grpSp>
          <p:nvGrpSpPr>
            <p:cNvPr id="45" name="Group 135"/>
            <p:cNvGrpSpPr>
              <a:grpSpLocks/>
            </p:cNvGrpSpPr>
            <p:nvPr/>
          </p:nvGrpSpPr>
          <p:grpSpPr bwMode="auto">
            <a:xfrm>
              <a:off x="576" y="3456"/>
              <a:ext cx="576" cy="378"/>
              <a:chOff x="576" y="3456"/>
              <a:chExt cx="576" cy="378"/>
            </a:xfrm>
            <a:grpFill/>
          </p:grpSpPr>
          <p:sp>
            <p:nvSpPr>
              <p:cNvPr id="75" name="Rectangle 41"/>
              <p:cNvSpPr>
                <a:spLocks noChangeArrowheads="1"/>
              </p:cNvSpPr>
              <p:nvPr/>
            </p:nvSpPr>
            <p:spPr bwMode="auto">
              <a:xfrm>
                <a:off x="582" y="3462"/>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9</a:t>
                </a:r>
                <a:endParaRPr lang="es-ES" sz="1800">
                  <a:cs typeface="Times New Roman" pitchFamily="18" charset="0"/>
                </a:endParaRPr>
              </a:p>
              <a:p>
                <a:pPr algn="ctr" eaLnBrk="0" hangingPunct="0"/>
                <a:endParaRPr lang="es-ES" sz="1800"/>
              </a:p>
            </p:txBody>
          </p:sp>
          <p:sp>
            <p:nvSpPr>
              <p:cNvPr id="76" name="Rectangle 134"/>
              <p:cNvSpPr>
                <a:spLocks noChangeArrowheads="1"/>
              </p:cNvSpPr>
              <p:nvPr/>
            </p:nvSpPr>
            <p:spPr bwMode="auto">
              <a:xfrm>
                <a:off x="576" y="3456"/>
                <a:ext cx="576" cy="378"/>
              </a:xfrm>
              <a:prstGeom prst="rect">
                <a:avLst/>
              </a:prstGeom>
              <a:grpFill/>
              <a:ln w="7">
                <a:solidFill>
                  <a:srgbClr val="A0A0A0"/>
                </a:solidFill>
                <a:miter lim="800000"/>
                <a:headEnd/>
                <a:tailEnd/>
              </a:ln>
            </p:spPr>
            <p:txBody>
              <a:bodyPr/>
              <a:lstStyle/>
              <a:p>
                <a:endParaRPr lang="es-MX" sz="1800"/>
              </a:p>
            </p:txBody>
          </p:sp>
        </p:grpSp>
        <p:grpSp>
          <p:nvGrpSpPr>
            <p:cNvPr id="46" name="Group 137"/>
            <p:cNvGrpSpPr>
              <a:grpSpLocks/>
            </p:cNvGrpSpPr>
            <p:nvPr/>
          </p:nvGrpSpPr>
          <p:grpSpPr bwMode="auto">
            <a:xfrm>
              <a:off x="1152" y="3456"/>
              <a:ext cx="576" cy="378"/>
              <a:chOff x="1152" y="3456"/>
              <a:chExt cx="576" cy="378"/>
            </a:xfrm>
            <a:grpFill/>
          </p:grpSpPr>
          <p:sp>
            <p:nvSpPr>
              <p:cNvPr id="73" name="Rectangle 42"/>
              <p:cNvSpPr>
                <a:spLocks noChangeArrowheads="1"/>
              </p:cNvSpPr>
              <p:nvPr/>
            </p:nvSpPr>
            <p:spPr bwMode="auto">
              <a:xfrm>
                <a:off x="1158" y="3462"/>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85</a:t>
                </a:r>
                <a:endParaRPr lang="es-ES" sz="1800">
                  <a:cs typeface="Times New Roman" pitchFamily="18" charset="0"/>
                </a:endParaRPr>
              </a:p>
              <a:p>
                <a:pPr algn="ctr" eaLnBrk="0" hangingPunct="0"/>
                <a:endParaRPr lang="es-ES" sz="1800"/>
              </a:p>
            </p:txBody>
          </p:sp>
          <p:sp>
            <p:nvSpPr>
              <p:cNvPr id="74" name="Rectangle 136"/>
              <p:cNvSpPr>
                <a:spLocks noChangeArrowheads="1"/>
              </p:cNvSpPr>
              <p:nvPr/>
            </p:nvSpPr>
            <p:spPr bwMode="auto">
              <a:xfrm>
                <a:off x="1152" y="3456"/>
                <a:ext cx="576" cy="378"/>
              </a:xfrm>
              <a:prstGeom prst="rect">
                <a:avLst/>
              </a:prstGeom>
              <a:grpFill/>
              <a:ln w="7">
                <a:solidFill>
                  <a:srgbClr val="A0A0A0"/>
                </a:solidFill>
                <a:miter lim="800000"/>
                <a:headEnd/>
                <a:tailEnd/>
              </a:ln>
            </p:spPr>
            <p:txBody>
              <a:bodyPr/>
              <a:lstStyle/>
              <a:p>
                <a:endParaRPr lang="es-MX" sz="1800"/>
              </a:p>
            </p:txBody>
          </p:sp>
        </p:grpSp>
        <p:grpSp>
          <p:nvGrpSpPr>
            <p:cNvPr id="47" name="Group 139"/>
            <p:cNvGrpSpPr>
              <a:grpSpLocks/>
            </p:cNvGrpSpPr>
            <p:nvPr/>
          </p:nvGrpSpPr>
          <p:grpSpPr bwMode="auto">
            <a:xfrm>
              <a:off x="1728" y="3456"/>
              <a:ext cx="576" cy="378"/>
              <a:chOff x="1728" y="3456"/>
              <a:chExt cx="576" cy="378"/>
            </a:xfrm>
            <a:grpFill/>
          </p:grpSpPr>
          <p:sp>
            <p:nvSpPr>
              <p:cNvPr id="71" name="Rectangle 43"/>
              <p:cNvSpPr>
                <a:spLocks noChangeArrowheads="1"/>
              </p:cNvSpPr>
              <p:nvPr/>
            </p:nvSpPr>
            <p:spPr bwMode="auto">
              <a:xfrm>
                <a:off x="1734" y="3462"/>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765</a:t>
                </a:r>
                <a:endParaRPr lang="es-ES" sz="1800">
                  <a:cs typeface="Times New Roman" pitchFamily="18" charset="0"/>
                </a:endParaRPr>
              </a:p>
              <a:p>
                <a:pPr algn="ctr" eaLnBrk="0" hangingPunct="0"/>
                <a:endParaRPr lang="es-ES" sz="1800"/>
              </a:p>
            </p:txBody>
          </p:sp>
          <p:sp>
            <p:nvSpPr>
              <p:cNvPr id="72" name="Rectangle 138"/>
              <p:cNvSpPr>
                <a:spLocks noChangeArrowheads="1"/>
              </p:cNvSpPr>
              <p:nvPr/>
            </p:nvSpPr>
            <p:spPr bwMode="auto">
              <a:xfrm>
                <a:off x="1728" y="3456"/>
                <a:ext cx="576" cy="378"/>
              </a:xfrm>
              <a:prstGeom prst="rect">
                <a:avLst/>
              </a:prstGeom>
              <a:grpFill/>
              <a:ln w="7">
                <a:solidFill>
                  <a:srgbClr val="A0A0A0"/>
                </a:solidFill>
                <a:miter lim="800000"/>
                <a:headEnd/>
                <a:tailEnd/>
              </a:ln>
            </p:spPr>
            <p:txBody>
              <a:bodyPr/>
              <a:lstStyle/>
              <a:p>
                <a:endParaRPr lang="es-MX" sz="1800"/>
              </a:p>
            </p:txBody>
          </p:sp>
        </p:grpSp>
        <p:grpSp>
          <p:nvGrpSpPr>
            <p:cNvPr id="48" name="Group 141"/>
            <p:cNvGrpSpPr>
              <a:grpSpLocks/>
            </p:cNvGrpSpPr>
            <p:nvPr/>
          </p:nvGrpSpPr>
          <p:grpSpPr bwMode="auto">
            <a:xfrm>
              <a:off x="0" y="3840"/>
              <a:ext cx="576" cy="378"/>
              <a:chOff x="0" y="3840"/>
              <a:chExt cx="576" cy="378"/>
            </a:xfrm>
            <a:grpFill/>
          </p:grpSpPr>
          <p:sp>
            <p:nvSpPr>
              <p:cNvPr id="69" name="Rectangle 44"/>
              <p:cNvSpPr>
                <a:spLocks noChangeArrowheads="1"/>
              </p:cNvSpPr>
              <p:nvPr/>
            </p:nvSpPr>
            <p:spPr bwMode="auto">
              <a:xfrm>
                <a:off x="6" y="3846"/>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90 - 100</a:t>
                </a:r>
                <a:endParaRPr lang="es-ES" sz="1800">
                  <a:cs typeface="Times New Roman" pitchFamily="18" charset="0"/>
                </a:endParaRPr>
              </a:p>
              <a:p>
                <a:pPr algn="ctr" eaLnBrk="0" hangingPunct="0"/>
                <a:endParaRPr lang="es-ES" sz="1800"/>
              </a:p>
            </p:txBody>
          </p:sp>
          <p:sp>
            <p:nvSpPr>
              <p:cNvPr id="70" name="Rectangle 140"/>
              <p:cNvSpPr>
                <a:spLocks noChangeArrowheads="1"/>
              </p:cNvSpPr>
              <p:nvPr/>
            </p:nvSpPr>
            <p:spPr bwMode="auto">
              <a:xfrm>
                <a:off x="0" y="3840"/>
                <a:ext cx="576" cy="378"/>
              </a:xfrm>
              <a:prstGeom prst="rect">
                <a:avLst/>
              </a:prstGeom>
              <a:grpFill/>
              <a:ln w="7">
                <a:solidFill>
                  <a:srgbClr val="A0A0A0"/>
                </a:solidFill>
                <a:miter lim="800000"/>
                <a:headEnd/>
                <a:tailEnd/>
              </a:ln>
            </p:spPr>
            <p:txBody>
              <a:bodyPr/>
              <a:lstStyle/>
              <a:p>
                <a:endParaRPr lang="es-MX" sz="1800"/>
              </a:p>
            </p:txBody>
          </p:sp>
        </p:grpSp>
        <p:grpSp>
          <p:nvGrpSpPr>
            <p:cNvPr id="49" name="Group 145"/>
            <p:cNvGrpSpPr>
              <a:grpSpLocks/>
            </p:cNvGrpSpPr>
            <p:nvPr/>
          </p:nvGrpSpPr>
          <p:grpSpPr bwMode="auto">
            <a:xfrm>
              <a:off x="0" y="4224"/>
              <a:ext cx="576" cy="390"/>
              <a:chOff x="0" y="4224"/>
              <a:chExt cx="576" cy="390"/>
            </a:xfrm>
            <a:grpFill/>
          </p:grpSpPr>
          <p:sp>
            <p:nvSpPr>
              <p:cNvPr id="65" name="Rectangle 144"/>
              <p:cNvSpPr>
                <a:spLocks noChangeArrowheads="1"/>
              </p:cNvSpPr>
              <p:nvPr/>
            </p:nvSpPr>
            <p:spPr bwMode="auto">
              <a:xfrm>
                <a:off x="0" y="4224"/>
                <a:ext cx="576" cy="390"/>
              </a:xfrm>
              <a:prstGeom prst="rect">
                <a:avLst/>
              </a:prstGeom>
              <a:grpFill/>
              <a:ln w="9525">
                <a:noFill/>
                <a:miter lim="800000"/>
                <a:headEnd/>
                <a:tailEnd/>
              </a:ln>
            </p:spPr>
            <p:txBody>
              <a:bodyPr/>
              <a:lstStyle/>
              <a:p>
                <a:endParaRPr lang="es-MX" sz="1800"/>
              </a:p>
            </p:txBody>
          </p:sp>
          <p:grpSp>
            <p:nvGrpSpPr>
              <p:cNvPr id="66" name="Group 143"/>
              <p:cNvGrpSpPr>
                <a:grpSpLocks/>
              </p:cNvGrpSpPr>
              <p:nvPr/>
            </p:nvGrpSpPr>
            <p:grpSpPr bwMode="auto">
              <a:xfrm>
                <a:off x="0" y="4224"/>
                <a:ext cx="576" cy="378"/>
                <a:chOff x="0" y="4224"/>
                <a:chExt cx="576" cy="378"/>
              </a:xfrm>
              <a:grpFill/>
            </p:grpSpPr>
            <p:sp>
              <p:nvSpPr>
                <p:cNvPr id="67" name="Rectangle 48"/>
                <p:cNvSpPr>
                  <a:spLocks noChangeArrowheads="1"/>
                </p:cNvSpPr>
                <p:nvPr/>
              </p:nvSpPr>
              <p:spPr bwMode="auto">
                <a:xfrm>
                  <a:off x="6" y="4230"/>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Sumas</a:t>
                  </a:r>
                  <a:endParaRPr lang="es-ES" sz="1800">
                    <a:cs typeface="Times New Roman" pitchFamily="18" charset="0"/>
                  </a:endParaRPr>
                </a:p>
                <a:p>
                  <a:pPr algn="ctr" eaLnBrk="0" hangingPunct="0"/>
                  <a:endParaRPr lang="es-ES" sz="1800"/>
                </a:p>
              </p:txBody>
            </p:sp>
            <p:sp>
              <p:nvSpPr>
                <p:cNvPr id="68" name="Rectangle 142"/>
                <p:cNvSpPr>
                  <a:spLocks noChangeArrowheads="1"/>
                </p:cNvSpPr>
                <p:nvPr/>
              </p:nvSpPr>
              <p:spPr bwMode="auto">
                <a:xfrm>
                  <a:off x="0" y="4224"/>
                  <a:ext cx="576" cy="378"/>
                </a:xfrm>
                <a:prstGeom prst="rect">
                  <a:avLst/>
                </a:prstGeom>
                <a:grpFill/>
                <a:ln w="7">
                  <a:solidFill>
                    <a:srgbClr val="A0A0A0"/>
                  </a:solidFill>
                  <a:miter lim="800000"/>
                  <a:headEnd/>
                  <a:tailEnd/>
                </a:ln>
              </p:spPr>
              <p:txBody>
                <a:bodyPr/>
                <a:lstStyle/>
                <a:p>
                  <a:endParaRPr lang="es-MX" sz="1800"/>
                </a:p>
              </p:txBody>
            </p:sp>
          </p:grpSp>
        </p:grpSp>
        <p:grpSp>
          <p:nvGrpSpPr>
            <p:cNvPr id="50" name="Group 149"/>
            <p:cNvGrpSpPr>
              <a:grpSpLocks/>
            </p:cNvGrpSpPr>
            <p:nvPr/>
          </p:nvGrpSpPr>
          <p:grpSpPr bwMode="auto">
            <a:xfrm>
              <a:off x="576" y="4224"/>
              <a:ext cx="576" cy="390"/>
              <a:chOff x="576" y="4224"/>
              <a:chExt cx="576" cy="390"/>
            </a:xfrm>
            <a:grpFill/>
          </p:grpSpPr>
          <p:sp>
            <p:nvSpPr>
              <p:cNvPr id="61" name="Rectangle 148"/>
              <p:cNvSpPr>
                <a:spLocks noChangeArrowheads="1"/>
              </p:cNvSpPr>
              <p:nvPr/>
            </p:nvSpPr>
            <p:spPr bwMode="auto">
              <a:xfrm>
                <a:off x="576" y="4224"/>
                <a:ext cx="576" cy="390"/>
              </a:xfrm>
              <a:prstGeom prst="rect">
                <a:avLst/>
              </a:prstGeom>
              <a:grpFill/>
              <a:ln w="9525">
                <a:noFill/>
                <a:miter lim="800000"/>
                <a:headEnd/>
                <a:tailEnd/>
              </a:ln>
            </p:spPr>
            <p:txBody>
              <a:bodyPr/>
              <a:lstStyle/>
              <a:p>
                <a:endParaRPr lang="es-MX" sz="1800"/>
              </a:p>
            </p:txBody>
          </p:sp>
          <p:grpSp>
            <p:nvGrpSpPr>
              <p:cNvPr id="62" name="Group 147"/>
              <p:cNvGrpSpPr>
                <a:grpSpLocks/>
              </p:cNvGrpSpPr>
              <p:nvPr/>
            </p:nvGrpSpPr>
            <p:grpSpPr bwMode="auto">
              <a:xfrm>
                <a:off x="576" y="4224"/>
                <a:ext cx="576" cy="378"/>
                <a:chOff x="576" y="4224"/>
                <a:chExt cx="576" cy="378"/>
              </a:xfrm>
              <a:grpFill/>
            </p:grpSpPr>
            <p:sp>
              <p:nvSpPr>
                <p:cNvPr id="63" name="Rectangle 49"/>
                <p:cNvSpPr>
                  <a:spLocks noChangeArrowheads="1"/>
                </p:cNvSpPr>
                <p:nvPr/>
              </p:nvSpPr>
              <p:spPr bwMode="auto">
                <a:xfrm>
                  <a:off x="582" y="4230"/>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180</a:t>
                  </a:r>
                  <a:endParaRPr lang="es-ES" sz="1800">
                    <a:cs typeface="Times New Roman" pitchFamily="18" charset="0"/>
                  </a:endParaRPr>
                </a:p>
                <a:p>
                  <a:pPr algn="ctr" eaLnBrk="0" hangingPunct="0"/>
                  <a:endParaRPr lang="es-ES" sz="1800"/>
                </a:p>
              </p:txBody>
            </p:sp>
            <p:sp>
              <p:nvSpPr>
                <p:cNvPr id="64" name="Rectangle 146"/>
                <p:cNvSpPr>
                  <a:spLocks noChangeArrowheads="1"/>
                </p:cNvSpPr>
                <p:nvPr/>
              </p:nvSpPr>
              <p:spPr bwMode="auto">
                <a:xfrm>
                  <a:off x="576" y="4224"/>
                  <a:ext cx="576" cy="378"/>
                </a:xfrm>
                <a:prstGeom prst="rect">
                  <a:avLst/>
                </a:prstGeom>
                <a:grpFill/>
                <a:ln w="7">
                  <a:solidFill>
                    <a:srgbClr val="A0A0A0"/>
                  </a:solidFill>
                  <a:miter lim="800000"/>
                  <a:headEnd/>
                  <a:tailEnd/>
                </a:ln>
              </p:spPr>
              <p:txBody>
                <a:bodyPr/>
                <a:lstStyle/>
                <a:p>
                  <a:endParaRPr lang="es-MX" sz="1800"/>
                </a:p>
              </p:txBody>
            </p:sp>
          </p:grpSp>
        </p:grpSp>
        <p:grpSp>
          <p:nvGrpSpPr>
            <p:cNvPr id="51" name="Group 153"/>
            <p:cNvGrpSpPr>
              <a:grpSpLocks/>
            </p:cNvGrpSpPr>
            <p:nvPr/>
          </p:nvGrpSpPr>
          <p:grpSpPr bwMode="auto">
            <a:xfrm>
              <a:off x="1152" y="4224"/>
              <a:ext cx="576" cy="390"/>
              <a:chOff x="1152" y="4224"/>
              <a:chExt cx="576" cy="390"/>
            </a:xfrm>
            <a:grpFill/>
          </p:grpSpPr>
          <p:sp>
            <p:nvSpPr>
              <p:cNvPr id="57" name="Rectangle 152"/>
              <p:cNvSpPr>
                <a:spLocks noChangeArrowheads="1"/>
              </p:cNvSpPr>
              <p:nvPr/>
            </p:nvSpPr>
            <p:spPr bwMode="auto">
              <a:xfrm>
                <a:off x="1152" y="4224"/>
                <a:ext cx="576" cy="390"/>
              </a:xfrm>
              <a:prstGeom prst="rect">
                <a:avLst/>
              </a:prstGeom>
              <a:grpFill/>
              <a:ln w="9525">
                <a:noFill/>
                <a:miter lim="800000"/>
                <a:headEnd/>
                <a:tailEnd/>
              </a:ln>
            </p:spPr>
            <p:txBody>
              <a:bodyPr/>
              <a:lstStyle/>
              <a:p>
                <a:endParaRPr lang="es-MX" sz="1800"/>
              </a:p>
            </p:txBody>
          </p:sp>
          <p:grpSp>
            <p:nvGrpSpPr>
              <p:cNvPr id="58" name="Group 151"/>
              <p:cNvGrpSpPr>
                <a:grpSpLocks/>
              </p:cNvGrpSpPr>
              <p:nvPr/>
            </p:nvGrpSpPr>
            <p:grpSpPr bwMode="auto">
              <a:xfrm>
                <a:off x="1152" y="4224"/>
                <a:ext cx="576" cy="378"/>
                <a:chOff x="1152" y="4224"/>
                <a:chExt cx="576" cy="378"/>
              </a:xfrm>
              <a:grpFill/>
            </p:grpSpPr>
            <p:sp>
              <p:nvSpPr>
                <p:cNvPr id="59" name="Rectangle 50"/>
                <p:cNvSpPr>
                  <a:spLocks noChangeArrowheads="1"/>
                </p:cNvSpPr>
                <p:nvPr/>
              </p:nvSpPr>
              <p:spPr bwMode="auto">
                <a:xfrm>
                  <a:off x="1158" y="4230"/>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 </a:t>
                  </a:r>
                  <a:endParaRPr lang="es-ES" sz="1800">
                    <a:cs typeface="Times New Roman" pitchFamily="18" charset="0"/>
                  </a:endParaRPr>
                </a:p>
                <a:p>
                  <a:pPr algn="ctr" eaLnBrk="0" hangingPunct="0"/>
                  <a:endParaRPr lang="es-ES" sz="1800"/>
                </a:p>
              </p:txBody>
            </p:sp>
            <p:sp>
              <p:nvSpPr>
                <p:cNvPr id="60" name="Rectangle 150"/>
                <p:cNvSpPr>
                  <a:spLocks noChangeArrowheads="1"/>
                </p:cNvSpPr>
                <p:nvPr/>
              </p:nvSpPr>
              <p:spPr bwMode="auto">
                <a:xfrm>
                  <a:off x="1152" y="4224"/>
                  <a:ext cx="576" cy="378"/>
                </a:xfrm>
                <a:prstGeom prst="rect">
                  <a:avLst/>
                </a:prstGeom>
                <a:grpFill/>
                <a:ln w="7">
                  <a:solidFill>
                    <a:srgbClr val="A0A0A0"/>
                  </a:solidFill>
                  <a:miter lim="800000"/>
                  <a:headEnd/>
                  <a:tailEnd/>
                </a:ln>
              </p:spPr>
              <p:txBody>
                <a:bodyPr/>
                <a:lstStyle/>
                <a:p>
                  <a:endParaRPr lang="es-MX" sz="1800"/>
                </a:p>
              </p:txBody>
            </p:sp>
          </p:grpSp>
        </p:grpSp>
        <p:grpSp>
          <p:nvGrpSpPr>
            <p:cNvPr id="52" name="Group 157"/>
            <p:cNvGrpSpPr>
              <a:grpSpLocks/>
            </p:cNvGrpSpPr>
            <p:nvPr/>
          </p:nvGrpSpPr>
          <p:grpSpPr bwMode="auto">
            <a:xfrm>
              <a:off x="1728" y="4224"/>
              <a:ext cx="576" cy="390"/>
              <a:chOff x="1728" y="4224"/>
              <a:chExt cx="576" cy="390"/>
            </a:xfrm>
            <a:grpFill/>
          </p:grpSpPr>
          <p:sp>
            <p:nvSpPr>
              <p:cNvPr id="53" name="Rectangle 156"/>
              <p:cNvSpPr>
                <a:spLocks noChangeArrowheads="1"/>
              </p:cNvSpPr>
              <p:nvPr/>
            </p:nvSpPr>
            <p:spPr bwMode="auto">
              <a:xfrm>
                <a:off x="1728" y="4224"/>
                <a:ext cx="576" cy="390"/>
              </a:xfrm>
              <a:prstGeom prst="rect">
                <a:avLst/>
              </a:prstGeom>
              <a:grpFill/>
              <a:ln w="9525">
                <a:noFill/>
                <a:miter lim="800000"/>
                <a:headEnd/>
                <a:tailEnd/>
              </a:ln>
            </p:spPr>
            <p:txBody>
              <a:bodyPr/>
              <a:lstStyle/>
              <a:p>
                <a:endParaRPr lang="es-MX" sz="1800"/>
              </a:p>
            </p:txBody>
          </p:sp>
          <p:grpSp>
            <p:nvGrpSpPr>
              <p:cNvPr id="54" name="Group 155"/>
              <p:cNvGrpSpPr>
                <a:grpSpLocks/>
              </p:cNvGrpSpPr>
              <p:nvPr/>
            </p:nvGrpSpPr>
            <p:grpSpPr bwMode="auto">
              <a:xfrm>
                <a:off x="1728" y="4224"/>
                <a:ext cx="576" cy="378"/>
                <a:chOff x="1728" y="4224"/>
                <a:chExt cx="576" cy="378"/>
              </a:xfrm>
              <a:grpFill/>
            </p:grpSpPr>
            <p:sp>
              <p:nvSpPr>
                <p:cNvPr id="55" name="Rectangle 51"/>
                <p:cNvSpPr>
                  <a:spLocks noChangeArrowheads="1"/>
                </p:cNvSpPr>
                <p:nvPr/>
              </p:nvSpPr>
              <p:spPr bwMode="auto">
                <a:xfrm>
                  <a:off x="1734" y="4230"/>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8650</a:t>
                  </a:r>
                  <a:endParaRPr lang="es-ES" sz="1800">
                    <a:cs typeface="Times New Roman" pitchFamily="18" charset="0"/>
                  </a:endParaRPr>
                </a:p>
                <a:p>
                  <a:pPr algn="ctr" eaLnBrk="0" hangingPunct="0"/>
                  <a:endParaRPr lang="es-ES" sz="1800"/>
                </a:p>
              </p:txBody>
            </p:sp>
            <p:sp>
              <p:nvSpPr>
                <p:cNvPr id="56" name="Rectangle 154"/>
                <p:cNvSpPr>
                  <a:spLocks noChangeArrowheads="1"/>
                </p:cNvSpPr>
                <p:nvPr/>
              </p:nvSpPr>
              <p:spPr bwMode="auto">
                <a:xfrm>
                  <a:off x="1728" y="4224"/>
                  <a:ext cx="576" cy="378"/>
                </a:xfrm>
                <a:prstGeom prst="rect">
                  <a:avLst/>
                </a:prstGeom>
                <a:grpFill/>
                <a:ln w="7">
                  <a:solidFill>
                    <a:srgbClr val="A0A0A0"/>
                  </a:solidFill>
                  <a:miter lim="800000"/>
                  <a:headEnd/>
                  <a:tailEnd/>
                </a:ln>
              </p:spPr>
              <p:txBody>
                <a:bodyPr/>
                <a:lstStyle/>
                <a:p>
                  <a:endParaRPr lang="es-MX" sz="1800"/>
                </a:p>
              </p:txBody>
            </p:sp>
          </p:grpSp>
        </p:grpSp>
      </p:grpSp>
      <p:graphicFrame>
        <p:nvGraphicFramePr>
          <p:cNvPr id="50178" name="Object 159"/>
          <p:cNvGraphicFramePr>
            <a:graphicFrameLocks noChangeAspect="1"/>
          </p:cNvGraphicFramePr>
          <p:nvPr/>
        </p:nvGraphicFramePr>
        <p:xfrm>
          <a:off x="642910" y="357166"/>
          <a:ext cx="1638300" cy="1335088"/>
        </p:xfrm>
        <a:graphic>
          <a:graphicData uri="http://schemas.openxmlformats.org/presentationml/2006/ole">
            <mc:AlternateContent xmlns:mc="http://schemas.openxmlformats.org/markup-compatibility/2006">
              <mc:Choice xmlns:v="urn:schemas-microsoft-com:vml" Requires="v">
                <p:oleObj spid="_x0000_s50198" r:id="rId3" imgW="876300" imgH="711200" progId="Equation.3">
                  <p:embed/>
                </p:oleObj>
              </mc:Choice>
              <mc:Fallback>
                <p:oleObj r:id="rId3" imgW="876300" imgH="711200" progId="Equation.3">
                  <p:embed/>
                  <p:pic>
                    <p:nvPicPr>
                      <p:cNvPr id="0" name="Object 15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2910" y="357166"/>
                        <a:ext cx="1638300" cy="13350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5800" y="470621"/>
            <a:ext cx="7772400" cy="550984"/>
          </a:xfrm>
        </p:spPr>
        <p:txBody>
          <a:bodyPr>
            <a:noAutofit/>
          </a:bodyPr>
          <a:lstStyle/>
          <a:p>
            <a:r>
              <a:rPr lang="es-ES" sz="2400" b="1" dirty="0" smtClean="0">
                <a:cs typeface="Times New Roman" pitchFamily="18" charset="0"/>
              </a:rPr>
              <a:t>MEDIA PONDERADA</a:t>
            </a:r>
            <a:r>
              <a:rPr lang="es-ES" sz="4000" b="1" dirty="0" smtClean="0">
                <a:cs typeface="Times New Roman" pitchFamily="18" charset="0"/>
              </a:rPr>
              <a:t/>
            </a:r>
            <a:br>
              <a:rPr lang="es-ES" sz="4000" b="1" dirty="0" smtClean="0">
                <a:cs typeface="Times New Roman" pitchFamily="18" charset="0"/>
              </a:rPr>
            </a:br>
            <a:endParaRPr lang="es-MX" sz="4000" dirty="0"/>
          </a:p>
        </p:txBody>
      </p:sp>
      <p:sp>
        <p:nvSpPr>
          <p:cNvPr id="3" name="2 Marcador de contenido"/>
          <p:cNvSpPr>
            <a:spLocks noGrp="1"/>
          </p:cNvSpPr>
          <p:nvPr>
            <p:ph idx="1"/>
          </p:nvPr>
        </p:nvSpPr>
        <p:spPr>
          <a:xfrm>
            <a:off x="685800" y="1214422"/>
            <a:ext cx="7772400" cy="2571768"/>
          </a:xfrm>
        </p:spPr>
        <p:txBody>
          <a:bodyPr/>
          <a:lstStyle/>
          <a:p>
            <a:pPr algn="just" eaLnBrk="0" hangingPunct="0"/>
            <a:r>
              <a:rPr lang="es-ES_tradnl" sz="2400" dirty="0" smtClean="0">
                <a:cs typeface="Times New Roman" pitchFamily="18" charset="0"/>
              </a:rPr>
              <a:t>La media ponderada es un caso especial de la media aritmética. Se presenta cuando se tienen varias observaciones con un mismo valor, lo que puede ocurrir si se han agrupado los datos en una distribución de frecuencias. </a:t>
            </a:r>
            <a:endParaRPr lang="es-ES_tradnl" sz="2400" dirty="0" smtClean="0">
              <a:latin typeface="Technical" charset="0"/>
              <a:cs typeface="Times New Roman" pitchFamily="18" charset="0"/>
            </a:endParaRPr>
          </a:p>
          <a:p>
            <a:pPr algn="just" eaLnBrk="0" hangingPunct="0"/>
            <a:r>
              <a:rPr lang="es-ES" sz="2400" dirty="0" smtClean="0">
                <a:cs typeface="Times New Roman" pitchFamily="18" charset="0"/>
              </a:rPr>
              <a:t>La media ponderada la calculamos :</a:t>
            </a:r>
          </a:p>
          <a:p>
            <a:endParaRPr lang="es-MX" dirty="0"/>
          </a:p>
        </p:txBody>
      </p:sp>
      <p:graphicFrame>
        <p:nvGraphicFramePr>
          <p:cNvPr id="51202" name="Object 12"/>
          <p:cNvGraphicFramePr>
            <a:graphicFrameLocks noChangeAspect="1"/>
          </p:cNvGraphicFramePr>
          <p:nvPr>
            <p:extLst>
              <p:ext uri="{D42A27DB-BD31-4B8C-83A1-F6EECF244321}">
                <p14:modId xmlns:p14="http://schemas.microsoft.com/office/powerpoint/2010/main" val="976923520"/>
              </p:ext>
            </p:extLst>
          </p:nvPr>
        </p:nvGraphicFramePr>
        <p:xfrm>
          <a:off x="935596" y="3977406"/>
          <a:ext cx="7272808" cy="1981200"/>
        </p:xfrm>
        <a:graphic>
          <a:graphicData uri="http://schemas.openxmlformats.org/presentationml/2006/ole">
            <mc:AlternateContent xmlns:mc="http://schemas.openxmlformats.org/markup-compatibility/2006">
              <mc:Choice xmlns:v="urn:schemas-microsoft-com:vml" Requires="v">
                <p:oleObj spid="_x0000_s51222" name="Ecuación" r:id="rId3" imgW="2552400" imgH="482400" progId="Equation.3">
                  <p:embed/>
                </p:oleObj>
              </mc:Choice>
              <mc:Fallback>
                <p:oleObj name="Ecuación" r:id="rId3" imgW="2552400" imgH="482400" progId="Equation.3">
                  <p:embed/>
                  <p:pic>
                    <p:nvPicPr>
                      <p:cNvPr id="0" name="Object 1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35596" y="3977406"/>
                        <a:ext cx="7272808" cy="1981200"/>
                      </a:xfrm>
                      <a:prstGeom prst="rect">
                        <a:avLst/>
                      </a:prstGeom>
                      <a:noFill/>
                      <a:extLst/>
                    </p:spPr>
                  </p:pic>
                </p:oleObj>
              </mc:Fallback>
            </mc:AlternateContent>
          </a:graphicData>
        </a:graphic>
      </p:graphicFrame>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31540" y="1196752"/>
            <a:ext cx="8352928" cy="2944918"/>
          </a:xfrm>
        </p:spPr>
        <p:txBody>
          <a:bodyPr>
            <a:normAutofit fontScale="92500"/>
          </a:bodyPr>
          <a:lstStyle/>
          <a:p>
            <a:r>
              <a:rPr lang="es-ES_tradnl" sz="2400" dirty="0" smtClean="0">
                <a:cs typeface="Times New Roman" pitchFamily="18" charset="0"/>
              </a:rPr>
              <a:t>Ejemplo: Suponga que en el restaurante </a:t>
            </a:r>
            <a:r>
              <a:rPr lang="es-ES_tradnl" sz="2400" dirty="0" err="1" smtClean="0">
                <a:cs typeface="Times New Roman" pitchFamily="18" charset="0"/>
              </a:rPr>
              <a:t>Burger</a:t>
            </a:r>
            <a:r>
              <a:rPr lang="es-ES_tradnl" sz="2400" dirty="0" smtClean="0">
                <a:cs typeface="Times New Roman" pitchFamily="18" charset="0"/>
              </a:rPr>
              <a:t> King más cercano se vende un refresco en tamaño mediano, grande y </a:t>
            </a:r>
            <a:r>
              <a:rPr lang="es-ES_tradnl" sz="2400" dirty="0" err="1" smtClean="0">
                <a:cs typeface="Times New Roman" pitchFamily="18" charset="0"/>
              </a:rPr>
              <a:t>Biggie</a:t>
            </a:r>
            <a:r>
              <a:rPr lang="es-ES_tradnl" sz="2400" dirty="0" smtClean="0">
                <a:cs typeface="Times New Roman" pitchFamily="18" charset="0"/>
              </a:rPr>
              <a:t> a $.50, $ .75 y $.90 respectivamente. De los últimos 10 refrescos vendidos, 3 fueron medianos, 4 fueron grandes y 3 fueron </a:t>
            </a:r>
            <a:r>
              <a:rPr lang="es-ES_tradnl" sz="2400" dirty="0" err="1" smtClean="0">
                <a:cs typeface="Times New Roman" pitchFamily="18" charset="0"/>
              </a:rPr>
              <a:t>Biggie</a:t>
            </a:r>
            <a:r>
              <a:rPr lang="es-ES_tradnl" sz="2400" dirty="0" smtClean="0">
                <a:cs typeface="Times New Roman" pitchFamily="18" charset="0"/>
              </a:rPr>
              <a:t>. Para encontrar el precio medio de venta es empleada la media ponderada.  Multiplicamos cada observación por el número de veces que se presentó. </a:t>
            </a:r>
            <a:endParaRPr lang="es-ES_tradnl" sz="2400" dirty="0" smtClean="0">
              <a:latin typeface="Technical" charset="0"/>
              <a:cs typeface="Times New Roman" pitchFamily="18" charset="0"/>
            </a:endParaRPr>
          </a:p>
          <a:p>
            <a:endParaRPr lang="es-MX" dirty="0"/>
          </a:p>
        </p:txBody>
      </p:sp>
      <p:graphicFrame>
        <p:nvGraphicFramePr>
          <p:cNvPr id="52226" name="Object 12"/>
          <p:cNvGraphicFramePr>
            <a:graphicFrameLocks noChangeAspect="1"/>
          </p:cNvGraphicFramePr>
          <p:nvPr>
            <p:extLst>
              <p:ext uri="{D42A27DB-BD31-4B8C-83A1-F6EECF244321}">
                <p14:modId xmlns:p14="http://schemas.microsoft.com/office/powerpoint/2010/main" val="1365575443"/>
              </p:ext>
            </p:extLst>
          </p:nvPr>
        </p:nvGraphicFramePr>
        <p:xfrm>
          <a:off x="611560" y="4365104"/>
          <a:ext cx="7704856" cy="1004888"/>
        </p:xfrm>
        <a:graphic>
          <a:graphicData uri="http://schemas.openxmlformats.org/presentationml/2006/ole">
            <mc:AlternateContent xmlns:mc="http://schemas.openxmlformats.org/markup-compatibility/2006">
              <mc:Choice xmlns:v="urn:schemas-microsoft-com:vml" Requires="v">
                <p:oleObj spid="_x0000_s52246" r:id="rId3" imgW="5118100" imgH="482600" progId="Equation.3">
                  <p:embed/>
                </p:oleObj>
              </mc:Choice>
              <mc:Fallback>
                <p:oleObj r:id="rId3" imgW="5118100" imgH="482600" progId="Equation.3">
                  <p:embed/>
                  <p:pic>
                    <p:nvPicPr>
                      <p:cNvPr id="0" name="Object 1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1560" y="4365104"/>
                        <a:ext cx="7704856" cy="1004888"/>
                      </a:xfrm>
                      <a:prstGeom prst="rect">
                        <a:avLst/>
                      </a:prstGeom>
                      <a:noFill/>
                      <a:extLst/>
                    </p:spPr>
                  </p:pic>
                </p:oleObj>
              </mc:Fallback>
            </mc:AlternateContent>
          </a:graphicData>
        </a:graphic>
      </p:graphicFrame>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5800" y="595572"/>
            <a:ext cx="7772400" cy="676260"/>
          </a:xfrm>
        </p:spPr>
        <p:txBody>
          <a:bodyPr>
            <a:normAutofit fontScale="90000"/>
          </a:bodyPr>
          <a:lstStyle/>
          <a:p>
            <a:r>
              <a:rPr lang="es-ES" sz="3100" b="1" dirty="0" smtClean="0">
                <a:cs typeface="Times New Roman" pitchFamily="18" charset="0"/>
              </a:rPr>
              <a:t>MEDIA GEOMETRICA</a:t>
            </a:r>
            <a:r>
              <a:rPr lang="es-ES" b="1" dirty="0" smtClean="0">
                <a:cs typeface="Times New Roman" pitchFamily="18" charset="0"/>
              </a:rPr>
              <a:t/>
            </a:r>
            <a:br>
              <a:rPr lang="es-ES" b="1" dirty="0" smtClean="0">
                <a:cs typeface="Times New Roman" pitchFamily="18" charset="0"/>
              </a:rPr>
            </a:br>
            <a:endParaRPr lang="es-MX" dirty="0"/>
          </a:p>
        </p:txBody>
      </p:sp>
      <p:sp>
        <p:nvSpPr>
          <p:cNvPr id="3" name="2 Marcador de contenido"/>
          <p:cNvSpPr>
            <a:spLocks noGrp="1"/>
          </p:cNvSpPr>
          <p:nvPr>
            <p:ph idx="1"/>
          </p:nvPr>
        </p:nvSpPr>
        <p:spPr>
          <a:xfrm>
            <a:off x="685800" y="1304086"/>
            <a:ext cx="7772400" cy="3205033"/>
          </a:xfrm>
        </p:spPr>
        <p:txBody>
          <a:bodyPr>
            <a:normAutofit fontScale="92500" lnSpcReduction="20000"/>
          </a:bodyPr>
          <a:lstStyle/>
          <a:p>
            <a:pPr algn="just" eaLnBrk="0" hangingPunct="0"/>
            <a:endParaRPr lang="es-ES_tradnl" sz="2400" dirty="0" smtClean="0">
              <a:cs typeface="Times New Roman" pitchFamily="18" charset="0"/>
            </a:endParaRPr>
          </a:p>
          <a:p>
            <a:pPr algn="just" eaLnBrk="0" hangingPunct="0"/>
            <a:r>
              <a:rPr lang="es-ES_tradnl" sz="2400" dirty="0" smtClean="0">
                <a:cs typeface="Times New Roman" pitchFamily="18" charset="0"/>
              </a:rPr>
              <a:t>La media geométrica es útil para encontrar el promedio de porcentajes, proporciones, índices o tasas de crecimiento. Tiene mucha aplicación en el comercio y la economía porque nos interesa encontrar el porcentaje de cambio en ventas, salarios o datos económicos, tales como el producto nacional bruto. La media geométrica de un conjunto de números enteros positivos se define como la n-</a:t>
            </a:r>
            <a:r>
              <a:rPr lang="es-ES_tradnl" sz="2400" dirty="0" err="1" smtClean="0">
                <a:cs typeface="Times New Roman" pitchFamily="18" charset="0"/>
              </a:rPr>
              <a:t>ésima</a:t>
            </a:r>
            <a:r>
              <a:rPr lang="es-ES_tradnl" sz="2400" dirty="0" smtClean="0">
                <a:cs typeface="Times New Roman" pitchFamily="18" charset="0"/>
              </a:rPr>
              <a:t> raíz del producto de los n valores.</a:t>
            </a:r>
            <a:endParaRPr lang="es-ES_tradnl" sz="2400" dirty="0" smtClean="0">
              <a:latin typeface="Technical" charset="0"/>
              <a:cs typeface="Times New Roman" pitchFamily="18" charset="0"/>
            </a:endParaRPr>
          </a:p>
          <a:p>
            <a:endParaRPr lang="es-MX" dirty="0"/>
          </a:p>
        </p:txBody>
      </p:sp>
      <p:graphicFrame>
        <p:nvGraphicFramePr>
          <p:cNvPr id="53250" name="Object 9"/>
          <p:cNvGraphicFramePr>
            <a:graphicFrameLocks noChangeAspect="1"/>
          </p:cNvGraphicFramePr>
          <p:nvPr/>
        </p:nvGraphicFramePr>
        <p:xfrm>
          <a:off x="1828800" y="4876800"/>
          <a:ext cx="4267200" cy="800100"/>
        </p:xfrm>
        <a:graphic>
          <a:graphicData uri="http://schemas.openxmlformats.org/presentationml/2006/ole">
            <mc:AlternateContent xmlns:mc="http://schemas.openxmlformats.org/markup-compatibility/2006">
              <mc:Choice xmlns:v="urn:schemas-microsoft-com:vml" Requires="v">
                <p:oleObj spid="_x0000_s53270" r:id="rId3" imgW="1396394" imgH="266584" progId="Equation.3">
                  <p:embed/>
                </p:oleObj>
              </mc:Choice>
              <mc:Fallback>
                <p:oleObj r:id="rId3" imgW="1396394" imgH="266584" progId="Equation.3">
                  <p:embed/>
                  <p:pic>
                    <p:nvPicPr>
                      <p:cNvPr id="0" name="Object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28800" y="4876800"/>
                        <a:ext cx="4267200" cy="800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742684" y="1844824"/>
            <a:ext cx="7772400" cy="1519238"/>
          </a:xfrm>
        </p:spPr>
        <p:txBody>
          <a:bodyPr>
            <a:normAutofit lnSpcReduction="10000"/>
          </a:bodyPr>
          <a:lstStyle/>
          <a:p>
            <a:r>
              <a:rPr lang="es-ES_tradnl" sz="2400" dirty="0" smtClean="0">
                <a:cs typeface="Times New Roman" pitchFamily="18" charset="0"/>
              </a:rPr>
              <a:t>Ejemplo: Las ganancias obtenidas por la empresa CEMEX en cuatro proyectos recientes fueron 3% , 2%, 4% y 6%  ¿Cuál es la media geométrica de las ganancias?</a:t>
            </a:r>
            <a:endParaRPr lang="es-MX" sz="2400" dirty="0"/>
          </a:p>
        </p:txBody>
      </p:sp>
      <p:graphicFrame>
        <p:nvGraphicFramePr>
          <p:cNvPr id="54274" name="Object 9"/>
          <p:cNvGraphicFramePr>
            <a:graphicFrameLocks noChangeAspect="1"/>
          </p:cNvGraphicFramePr>
          <p:nvPr>
            <p:extLst>
              <p:ext uri="{D42A27DB-BD31-4B8C-83A1-F6EECF244321}">
                <p14:modId xmlns:p14="http://schemas.microsoft.com/office/powerpoint/2010/main" val="3083982596"/>
              </p:ext>
            </p:extLst>
          </p:nvPr>
        </p:nvGraphicFramePr>
        <p:xfrm>
          <a:off x="848464" y="4005064"/>
          <a:ext cx="7560840" cy="609600"/>
        </p:xfrm>
        <a:graphic>
          <a:graphicData uri="http://schemas.openxmlformats.org/presentationml/2006/ole">
            <mc:AlternateContent xmlns:mc="http://schemas.openxmlformats.org/markup-compatibility/2006">
              <mc:Choice xmlns:v="urn:schemas-microsoft-com:vml" Requires="v">
                <p:oleObj spid="_x0000_s54294" r:id="rId3" imgW="3429000" imgH="266700" progId="Equation.3">
                  <p:embed/>
                </p:oleObj>
              </mc:Choice>
              <mc:Fallback>
                <p:oleObj r:id="rId3" imgW="3429000" imgH="266700" progId="Equation.3">
                  <p:embed/>
                  <p:pic>
                    <p:nvPicPr>
                      <p:cNvPr id="0" name="Object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8464" y="4005064"/>
                        <a:ext cx="7560840" cy="609600"/>
                      </a:xfrm>
                      <a:prstGeom prst="rect">
                        <a:avLst/>
                      </a:prstGeom>
                      <a:noFill/>
                      <a:extLst/>
                    </p:spPr>
                  </p:pic>
                </p:oleObj>
              </mc:Fallback>
            </mc:AlternateContent>
          </a:graphicData>
        </a:graphic>
      </p:graphicFrame>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66689" y="764704"/>
            <a:ext cx="7772400" cy="576064"/>
          </a:xfrm>
        </p:spPr>
        <p:txBody>
          <a:bodyPr>
            <a:noAutofit/>
          </a:bodyPr>
          <a:lstStyle/>
          <a:p>
            <a:r>
              <a:rPr lang="es-ES" sz="3200" b="1" dirty="0" smtClean="0">
                <a:cs typeface="Times New Roman" pitchFamily="18" charset="0"/>
              </a:rPr>
              <a:t>MEDIANA</a:t>
            </a:r>
            <a:endParaRPr lang="es-MX" sz="3200" dirty="0"/>
          </a:p>
        </p:txBody>
      </p:sp>
      <p:sp>
        <p:nvSpPr>
          <p:cNvPr id="3" name="2 Marcador de contenido"/>
          <p:cNvSpPr>
            <a:spLocks noGrp="1"/>
          </p:cNvSpPr>
          <p:nvPr>
            <p:ph idx="1"/>
          </p:nvPr>
        </p:nvSpPr>
        <p:spPr>
          <a:xfrm>
            <a:off x="685800" y="1500174"/>
            <a:ext cx="7558608" cy="4595826"/>
          </a:xfrm>
        </p:spPr>
        <p:txBody>
          <a:bodyPr>
            <a:normAutofit fontScale="92500" lnSpcReduction="10000"/>
          </a:bodyPr>
          <a:lstStyle/>
          <a:p>
            <a:pPr marL="609600" indent="-609600" algn="just" eaLnBrk="1" hangingPunct="1">
              <a:lnSpc>
                <a:spcPct val="90000"/>
              </a:lnSpc>
              <a:buFontTx/>
              <a:buNone/>
            </a:pPr>
            <a:r>
              <a:rPr lang="es-ES_tradnl" sz="2800" dirty="0" smtClean="0">
                <a:cs typeface="Times New Roman" pitchFamily="18" charset="0"/>
              </a:rPr>
              <a:t>Es el valor intermedio cuando los valores de los datos se ordenan en forma ascendente. </a:t>
            </a:r>
          </a:p>
          <a:p>
            <a:pPr marL="609600" indent="-609600" algn="just" eaLnBrk="1" hangingPunct="1">
              <a:lnSpc>
                <a:spcPct val="90000"/>
              </a:lnSpc>
              <a:buFontTx/>
              <a:buNone/>
            </a:pPr>
            <a:endParaRPr lang="es-MX" sz="2800" dirty="0" smtClean="0">
              <a:cs typeface="Times New Roman" pitchFamily="18" charset="0"/>
            </a:endParaRPr>
          </a:p>
          <a:p>
            <a:pPr marL="609600" indent="-609600" algn="just" eaLnBrk="1" hangingPunct="1">
              <a:lnSpc>
                <a:spcPct val="90000"/>
              </a:lnSpc>
              <a:buFontTx/>
              <a:buNone/>
            </a:pPr>
            <a:r>
              <a:rPr lang="es-ES" sz="2800" dirty="0" smtClean="0">
                <a:cs typeface="Times New Roman" pitchFamily="18" charset="0"/>
              </a:rPr>
              <a:t>“ Si hay una cantidad impar de elementos, la mediana es el valor del elemento intermedio, cuando todos los elementos están ordenados de manera ascendente.”</a:t>
            </a:r>
          </a:p>
          <a:p>
            <a:pPr marL="609600" indent="-609600" algn="just" eaLnBrk="1" hangingPunct="1">
              <a:lnSpc>
                <a:spcPct val="90000"/>
              </a:lnSpc>
              <a:buFontTx/>
              <a:buNone/>
            </a:pPr>
            <a:r>
              <a:rPr lang="es-ES" sz="2800" dirty="0" smtClean="0">
                <a:cs typeface="Times New Roman" pitchFamily="18" charset="0"/>
              </a:rPr>
              <a:t>“Si hay una cantidad impar de elementos, la mediana es el valor promedio de los dos elementos intermedios, cuando todos se ordenan en forma ascendente”. </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971600" y="1285860"/>
            <a:ext cx="7272808" cy="4810140"/>
          </a:xfrm>
        </p:spPr>
        <p:txBody>
          <a:bodyPr>
            <a:normAutofit lnSpcReduction="10000"/>
          </a:bodyPr>
          <a:lstStyle/>
          <a:p>
            <a:pPr marL="609600" indent="-609600" algn="just" eaLnBrk="1" hangingPunct="1">
              <a:lnSpc>
                <a:spcPct val="90000"/>
              </a:lnSpc>
              <a:buFontTx/>
              <a:buNone/>
            </a:pPr>
            <a:r>
              <a:rPr lang="es-MX" sz="2400" dirty="0" smtClean="0">
                <a:cs typeface="Times New Roman" pitchFamily="18" charset="0"/>
              </a:rPr>
              <a:t>Impar:</a:t>
            </a:r>
          </a:p>
          <a:p>
            <a:pPr marL="609600" indent="-609600" algn="just" eaLnBrk="1" hangingPunct="1">
              <a:lnSpc>
                <a:spcPct val="90000"/>
              </a:lnSpc>
              <a:buFontTx/>
              <a:buNone/>
            </a:pPr>
            <a:r>
              <a:rPr lang="es-ES" sz="2400" dirty="0" smtClean="0">
                <a:cs typeface="Times New Roman" pitchFamily="18" charset="0"/>
              </a:rPr>
              <a:t>Ejemplo: Se tiene el conjunto de los siguientes datos mismos que al disponerlos  en orden ascendente, se obtiene la siguiente lista ordenada.</a:t>
            </a:r>
          </a:p>
          <a:p>
            <a:pPr marL="609600" indent="-609600" algn="just" eaLnBrk="1" hangingPunct="1">
              <a:lnSpc>
                <a:spcPct val="90000"/>
              </a:lnSpc>
              <a:buFontTx/>
              <a:buNone/>
            </a:pPr>
            <a:r>
              <a:rPr lang="es-ES" sz="2400" dirty="0" smtClean="0">
                <a:cs typeface="Times New Roman" pitchFamily="18" charset="0"/>
              </a:rPr>
              <a:t> </a:t>
            </a:r>
          </a:p>
          <a:p>
            <a:pPr marL="609600" indent="-609600" algn="just" eaLnBrk="1" hangingPunct="1">
              <a:lnSpc>
                <a:spcPct val="90000"/>
              </a:lnSpc>
              <a:buFontTx/>
              <a:buNone/>
            </a:pPr>
            <a:r>
              <a:rPr lang="es-ES" sz="2400" dirty="0" smtClean="0">
                <a:cs typeface="Times New Roman" pitchFamily="18" charset="0"/>
              </a:rPr>
              <a:t> 			32  42  </a:t>
            </a:r>
            <a:r>
              <a:rPr lang="es-ES" sz="2400" b="1" dirty="0" smtClean="0">
                <a:cs typeface="Times New Roman" pitchFamily="18" charset="0"/>
              </a:rPr>
              <a:t>46</a:t>
            </a:r>
            <a:r>
              <a:rPr lang="es-ES" sz="2400" dirty="0" smtClean="0">
                <a:cs typeface="Times New Roman" pitchFamily="18" charset="0"/>
              </a:rPr>
              <a:t>   46  54</a:t>
            </a:r>
          </a:p>
          <a:p>
            <a:pPr marL="609600" indent="-609600" algn="just" eaLnBrk="1" hangingPunct="1">
              <a:lnSpc>
                <a:spcPct val="90000"/>
              </a:lnSpc>
              <a:buFontTx/>
              <a:buNone/>
            </a:pPr>
            <a:r>
              <a:rPr lang="es-ES_tradnl" sz="2400" dirty="0" smtClean="0">
                <a:cs typeface="Times New Roman" pitchFamily="18" charset="0"/>
              </a:rPr>
              <a:t>Como  n= 5 es impar, la mediana es el elemento intermedio de la lista ordenada. Así la medina del tamaño de clase es de 46.  Aun cuando hay dos valores 46 cada uno se maneja como artículo separado al ordenar los datos de manera ascendente y determinar la mediana.</a:t>
            </a:r>
          </a:p>
          <a:p>
            <a:endParaRPr lang="es-MX"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7504" y="332656"/>
            <a:ext cx="7772400" cy="375430"/>
          </a:xfrm>
        </p:spPr>
        <p:txBody>
          <a:bodyPr>
            <a:normAutofit fontScale="90000"/>
          </a:bodyPr>
          <a:lstStyle/>
          <a:p>
            <a:r>
              <a:rPr lang="es-ES" sz="2400" dirty="0" smtClean="0">
                <a:cs typeface="Times New Roman" pitchFamily="18" charset="0"/>
              </a:rPr>
              <a:t>Supongamos que también calculamos la mediana del salario inicial de los egresados de la escuela de economía. Ordenamos los 12 elementos de la  tabla</a:t>
            </a:r>
            <a:r>
              <a:rPr lang="es-ES" dirty="0" smtClean="0">
                <a:cs typeface="Times New Roman" pitchFamily="18" charset="0"/>
              </a:rPr>
              <a:t/>
            </a:r>
            <a:br>
              <a:rPr lang="es-ES" dirty="0" smtClean="0">
                <a:cs typeface="Times New Roman" pitchFamily="18" charset="0"/>
              </a:rPr>
            </a:br>
            <a:endParaRPr lang="es-MX" dirty="0"/>
          </a:p>
        </p:txBody>
      </p:sp>
      <p:grpSp>
        <p:nvGrpSpPr>
          <p:cNvPr id="4" name="Group 90"/>
          <p:cNvGrpSpPr>
            <a:grpSpLocks noGrp="1"/>
          </p:cNvGrpSpPr>
          <p:nvPr/>
        </p:nvGrpSpPr>
        <p:grpSpPr bwMode="auto">
          <a:xfrm>
            <a:off x="755576" y="1772816"/>
            <a:ext cx="7272808" cy="4467200"/>
            <a:chOff x="-3" y="-3"/>
            <a:chExt cx="3430" cy="2827"/>
          </a:xfrm>
        </p:grpSpPr>
        <p:grpSp>
          <p:nvGrpSpPr>
            <p:cNvPr id="5" name="Group 88"/>
            <p:cNvGrpSpPr>
              <a:grpSpLocks/>
            </p:cNvGrpSpPr>
            <p:nvPr/>
          </p:nvGrpSpPr>
          <p:grpSpPr bwMode="auto">
            <a:xfrm>
              <a:off x="0" y="0"/>
              <a:ext cx="3424" cy="2821"/>
              <a:chOff x="0" y="0"/>
              <a:chExt cx="3424" cy="2821"/>
            </a:xfrm>
          </p:grpSpPr>
          <p:grpSp>
            <p:nvGrpSpPr>
              <p:cNvPr id="7" name="Group 33"/>
              <p:cNvGrpSpPr>
                <a:grpSpLocks/>
              </p:cNvGrpSpPr>
              <p:nvPr/>
            </p:nvGrpSpPr>
            <p:grpSpPr bwMode="auto">
              <a:xfrm>
                <a:off x="0" y="0"/>
                <a:ext cx="856" cy="403"/>
                <a:chOff x="0" y="0"/>
                <a:chExt cx="856" cy="403"/>
              </a:xfrm>
            </p:grpSpPr>
            <p:sp>
              <p:nvSpPr>
                <p:cNvPr id="89" name="Rectangle 4"/>
                <p:cNvSpPr>
                  <a:spLocks noChangeArrowheads="1"/>
                </p:cNvSpPr>
                <p:nvPr/>
              </p:nvSpPr>
              <p:spPr bwMode="auto">
                <a:xfrm>
                  <a:off x="28" y="0"/>
                  <a:ext cx="800" cy="403"/>
                </a:xfrm>
                <a:prstGeom prst="rect">
                  <a:avLst/>
                </a:prstGeom>
                <a:noFill/>
                <a:ln w="9525">
                  <a:noFill/>
                  <a:miter lim="800000"/>
                  <a:headEnd/>
                  <a:tailEnd/>
                </a:ln>
              </p:spPr>
              <p:txBody>
                <a:bodyPr/>
                <a:lstStyle/>
                <a:p>
                  <a:pPr algn="ctr"/>
                  <a:r>
                    <a:rPr lang="es-ES" sz="1800">
                      <a:cs typeface="Times New Roman" pitchFamily="18" charset="0"/>
                    </a:rPr>
                    <a:t>Egresado</a:t>
                  </a:r>
                </a:p>
                <a:p>
                  <a:pPr algn="ctr" eaLnBrk="0" hangingPunct="0"/>
                  <a:endParaRPr lang="es-ES" sz="1800"/>
                </a:p>
              </p:txBody>
            </p:sp>
            <p:sp>
              <p:nvSpPr>
                <p:cNvPr id="90" name="Rectangle 32"/>
                <p:cNvSpPr>
                  <a:spLocks noChangeArrowheads="1"/>
                </p:cNvSpPr>
                <p:nvPr/>
              </p:nvSpPr>
              <p:spPr bwMode="auto">
                <a:xfrm>
                  <a:off x="0" y="0"/>
                  <a:ext cx="856" cy="403"/>
                </a:xfrm>
                <a:prstGeom prst="rect">
                  <a:avLst/>
                </a:prstGeom>
                <a:noFill/>
                <a:ln w="7">
                  <a:solidFill>
                    <a:srgbClr val="A0A0A0"/>
                  </a:solidFill>
                  <a:miter lim="800000"/>
                  <a:headEnd/>
                  <a:tailEnd/>
                </a:ln>
              </p:spPr>
              <p:txBody>
                <a:bodyPr/>
                <a:lstStyle/>
                <a:p>
                  <a:endParaRPr lang="es-MX" sz="1800"/>
                </a:p>
              </p:txBody>
            </p:sp>
          </p:grpSp>
          <p:grpSp>
            <p:nvGrpSpPr>
              <p:cNvPr id="8" name="Group 35"/>
              <p:cNvGrpSpPr>
                <a:grpSpLocks/>
              </p:cNvGrpSpPr>
              <p:nvPr/>
            </p:nvGrpSpPr>
            <p:grpSpPr bwMode="auto">
              <a:xfrm>
                <a:off x="856" y="0"/>
                <a:ext cx="856" cy="403"/>
                <a:chOff x="856" y="0"/>
                <a:chExt cx="856" cy="403"/>
              </a:xfrm>
            </p:grpSpPr>
            <p:sp>
              <p:nvSpPr>
                <p:cNvPr id="87" name="Rectangle 5"/>
                <p:cNvSpPr>
                  <a:spLocks noChangeArrowheads="1"/>
                </p:cNvSpPr>
                <p:nvPr/>
              </p:nvSpPr>
              <p:spPr bwMode="auto">
                <a:xfrm>
                  <a:off x="884" y="0"/>
                  <a:ext cx="800" cy="403"/>
                </a:xfrm>
                <a:prstGeom prst="rect">
                  <a:avLst/>
                </a:prstGeom>
                <a:noFill/>
                <a:ln w="9525">
                  <a:noFill/>
                  <a:miter lim="800000"/>
                  <a:headEnd/>
                  <a:tailEnd/>
                </a:ln>
              </p:spPr>
              <p:txBody>
                <a:bodyPr/>
                <a:lstStyle/>
                <a:p>
                  <a:pPr algn="ctr"/>
                  <a:r>
                    <a:rPr lang="es-ES" sz="1800">
                      <a:cs typeface="Times New Roman" pitchFamily="18" charset="0"/>
                    </a:rPr>
                    <a:t>Sueldo mensual</a:t>
                  </a:r>
                </a:p>
                <a:p>
                  <a:pPr algn="ctr" eaLnBrk="0" hangingPunct="0"/>
                  <a:endParaRPr lang="es-ES" sz="1800"/>
                </a:p>
              </p:txBody>
            </p:sp>
            <p:sp>
              <p:nvSpPr>
                <p:cNvPr id="88" name="Rectangle 34"/>
                <p:cNvSpPr>
                  <a:spLocks noChangeArrowheads="1"/>
                </p:cNvSpPr>
                <p:nvPr/>
              </p:nvSpPr>
              <p:spPr bwMode="auto">
                <a:xfrm>
                  <a:off x="856" y="0"/>
                  <a:ext cx="856" cy="403"/>
                </a:xfrm>
                <a:prstGeom prst="rect">
                  <a:avLst/>
                </a:prstGeom>
                <a:noFill/>
                <a:ln w="7">
                  <a:solidFill>
                    <a:srgbClr val="A0A0A0"/>
                  </a:solidFill>
                  <a:miter lim="800000"/>
                  <a:headEnd/>
                  <a:tailEnd/>
                </a:ln>
              </p:spPr>
              <p:txBody>
                <a:bodyPr/>
                <a:lstStyle/>
                <a:p>
                  <a:endParaRPr lang="es-MX" sz="1800"/>
                </a:p>
              </p:txBody>
            </p:sp>
          </p:grpSp>
          <p:grpSp>
            <p:nvGrpSpPr>
              <p:cNvPr id="9" name="Group 37"/>
              <p:cNvGrpSpPr>
                <a:grpSpLocks/>
              </p:cNvGrpSpPr>
              <p:nvPr/>
            </p:nvGrpSpPr>
            <p:grpSpPr bwMode="auto">
              <a:xfrm>
                <a:off x="1712" y="0"/>
                <a:ext cx="856" cy="403"/>
                <a:chOff x="1712" y="0"/>
                <a:chExt cx="856" cy="403"/>
              </a:xfrm>
            </p:grpSpPr>
            <p:sp>
              <p:nvSpPr>
                <p:cNvPr id="85" name="Rectangle 6"/>
                <p:cNvSpPr>
                  <a:spLocks noChangeArrowheads="1"/>
                </p:cNvSpPr>
                <p:nvPr/>
              </p:nvSpPr>
              <p:spPr bwMode="auto">
                <a:xfrm>
                  <a:off x="1740" y="0"/>
                  <a:ext cx="800" cy="403"/>
                </a:xfrm>
                <a:prstGeom prst="rect">
                  <a:avLst/>
                </a:prstGeom>
                <a:noFill/>
                <a:ln w="9525">
                  <a:noFill/>
                  <a:miter lim="800000"/>
                  <a:headEnd/>
                  <a:tailEnd/>
                </a:ln>
              </p:spPr>
              <p:txBody>
                <a:bodyPr/>
                <a:lstStyle/>
                <a:p>
                  <a:pPr algn="ctr"/>
                  <a:r>
                    <a:rPr lang="es-ES" sz="1800">
                      <a:cs typeface="Times New Roman" pitchFamily="18" charset="0"/>
                    </a:rPr>
                    <a:t>Egresado</a:t>
                  </a:r>
                </a:p>
                <a:p>
                  <a:pPr algn="ctr" eaLnBrk="0" hangingPunct="0"/>
                  <a:endParaRPr lang="es-ES" sz="1800"/>
                </a:p>
              </p:txBody>
            </p:sp>
            <p:sp>
              <p:nvSpPr>
                <p:cNvPr id="86" name="Rectangle 36"/>
                <p:cNvSpPr>
                  <a:spLocks noChangeArrowheads="1"/>
                </p:cNvSpPr>
                <p:nvPr/>
              </p:nvSpPr>
              <p:spPr bwMode="auto">
                <a:xfrm>
                  <a:off x="1712" y="0"/>
                  <a:ext cx="856" cy="403"/>
                </a:xfrm>
                <a:prstGeom prst="rect">
                  <a:avLst/>
                </a:prstGeom>
                <a:noFill/>
                <a:ln w="7">
                  <a:solidFill>
                    <a:srgbClr val="A0A0A0"/>
                  </a:solidFill>
                  <a:miter lim="800000"/>
                  <a:headEnd/>
                  <a:tailEnd/>
                </a:ln>
              </p:spPr>
              <p:txBody>
                <a:bodyPr/>
                <a:lstStyle/>
                <a:p>
                  <a:endParaRPr lang="es-MX" sz="1800"/>
                </a:p>
              </p:txBody>
            </p:sp>
          </p:grpSp>
          <p:grpSp>
            <p:nvGrpSpPr>
              <p:cNvPr id="10" name="Group 39"/>
              <p:cNvGrpSpPr>
                <a:grpSpLocks/>
              </p:cNvGrpSpPr>
              <p:nvPr/>
            </p:nvGrpSpPr>
            <p:grpSpPr bwMode="auto">
              <a:xfrm>
                <a:off x="2568" y="0"/>
                <a:ext cx="856" cy="403"/>
                <a:chOff x="2568" y="0"/>
                <a:chExt cx="856" cy="403"/>
              </a:xfrm>
            </p:grpSpPr>
            <p:sp>
              <p:nvSpPr>
                <p:cNvPr id="83" name="Rectangle 7"/>
                <p:cNvSpPr>
                  <a:spLocks noChangeArrowheads="1"/>
                </p:cNvSpPr>
                <p:nvPr/>
              </p:nvSpPr>
              <p:spPr bwMode="auto">
                <a:xfrm>
                  <a:off x="2596" y="0"/>
                  <a:ext cx="800" cy="403"/>
                </a:xfrm>
                <a:prstGeom prst="rect">
                  <a:avLst/>
                </a:prstGeom>
                <a:noFill/>
                <a:ln w="9525">
                  <a:noFill/>
                  <a:miter lim="800000"/>
                  <a:headEnd/>
                  <a:tailEnd/>
                </a:ln>
              </p:spPr>
              <p:txBody>
                <a:bodyPr/>
                <a:lstStyle/>
                <a:p>
                  <a:pPr algn="ctr"/>
                  <a:r>
                    <a:rPr lang="es-ES" sz="1800">
                      <a:cs typeface="Times New Roman" pitchFamily="18" charset="0"/>
                    </a:rPr>
                    <a:t>Sueldo mensual</a:t>
                  </a:r>
                </a:p>
                <a:p>
                  <a:pPr algn="ctr" eaLnBrk="0" hangingPunct="0"/>
                  <a:endParaRPr lang="es-ES" sz="1800"/>
                </a:p>
              </p:txBody>
            </p:sp>
            <p:sp>
              <p:nvSpPr>
                <p:cNvPr id="84" name="Rectangle 38"/>
                <p:cNvSpPr>
                  <a:spLocks noChangeArrowheads="1"/>
                </p:cNvSpPr>
                <p:nvPr/>
              </p:nvSpPr>
              <p:spPr bwMode="auto">
                <a:xfrm>
                  <a:off x="2568" y="0"/>
                  <a:ext cx="856" cy="403"/>
                </a:xfrm>
                <a:prstGeom prst="rect">
                  <a:avLst/>
                </a:prstGeom>
                <a:noFill/>
                <a:ln w="7">
                  <a:solidFill>
                    <a:srgbClr val="A0A0A0"/>
                  </a:solidFill>
                  <a:miter lim="800000"/>
                  <a:headEnd/>
                  <a:tailEnd/>
                </a:ln>
              </p:spPr>
              <p:txBody>
                <a:bodyPr/>
                <a:lstStyle/>
                <a:p>
                  <a:endParaRPr lang="es-MX" sz="1800"/>
                </a:p>
              </p:txBody>
            </p:sp>
          </p:grpSp>
          <p:grpSp>
            <p:nvGrpSpPr>
              <p:cNvPr id="11" name="Group 41"/>
              <p:cNvGrpSpPr>
                <a:grpSpLocks/>
              </p:cNvGrpSpPr>
              <p:nvPr/>
            </p:nvGrpSpPr>
            <p:grpSpPr bwMode="auto">
              <a:xfrm>
                <a:off x="0" y="403"/>
                <a:ext cx="856" cy="403"/>
                <a:chOff x="0" y="403"/>
                <a:chExt cx="856" cy="403"/>
              </a:xfrm>
            </p:grpSpPr>
            <p:sp>
              <p:nvSpPr>
                <p:cNvPr id="81" name="Rectangle 8"/>
                <p:cNvSpPr>
                  <a:spLocks noChangeArrowheads="1"/>
                </p:cNvSpPr>
                <p:nvPr/>
              </p:nvSpPr>
              <p:spPr bwMode="auto">
                <a:xfrm>
                  <a:off x="28" y="403"/>
                  <a:ext cx="800" cy="403"/>
                </a:xfrm>
                <a:prstGeom prst="rect">
                  <a:avLst/>
                </a:prstGeom>
                <a:noFill/>
                <a:ln w="9525">
                  <a:noFill/>
                  <a:miter lim="800000"/>
                  <a:headEnd/>
                  <a:tailEnd/>
                </a:ln>
              </p:spPr>
              <p:txBody>
                <a:bodyPr/>
                <a:lstStyle/>
                <a:p>
                  <a:pPr algn="ctr"/>
                  <a:r>
                    <a:rPr lang="es-ES" sz="1800">
                      <a:cs typeface="Times New Roman" pitchFamily="18" charset="0"/>
                    </a:rPr>
                    <a:t>1</a:t>
                  </a:r>
                </a:p>
                <a:p>
                  <a:pPr algn="ctr" eaLnBrk="0" hangingPunct="0"/>
                  <a:endParaRPr lang="es-ES" sz="1800"/>
                </a:p>
              </p:txBody>
            </p:sp>
            <p:sp>
              <p:nvSpPr>
                <p:cNvPr id="82" name="Rectangle 40"/>
                <p:cNvSpPr>
                  <a:spLocks noChangeArrowheads="1"/>
                </p:cNvSpPr>
                <p:nvPr/>
              </p:nvSpPr>
              <p:spPr bwMode="auto">
                <a:xfrm>
                  <a:off x="0" y="403"/>
                  <a:ext cx="856" cy="403"/>
                </a:xfrm>
                <a:prstGeom prst="rect">
                  <a:avLst/>
                </a:prstGeom>
                <a:noFill/>
                <a:ln w="7">
                  <a:solidFill>
                    <a:srgbClr val="A0A0A0"/>
                  </a:solidFill>
                  <a:miter lim="800000"/>
                  <a:headEnd/>
                  <a:tailEnd/>
                </a:ln>
              </p:spPr>
              <p:txBody>
                <a:bodyPr/>
                <a:lstStyle/>
                <a:p>
                  <a:endParaRPr lang="es-MX" sz="1800"/>
                </a:p>
              </p:txBody>
            </p:sp>
          </p:grpSp>
          <p:grpSp>
            <p:nvGrpSpPr>
              <p:cNvPr id="12" name="Group 43"/>
              <p:cNvGrpSpPr>
                <a:grpSpLocks/>
              </p:cNvGrpSpPr>
              <p:nvPr/>
            </p:nvGrpSpPr>
            <p:grpSpPr bwMode="auto">
              <a:xfrm>
                <a:off x="856" y="403"/>
                <a:ext cx="856" cy="403"/>
                <a:chOff x="856" y="403"/>
                <a:chExt cx="856" cy="403"/>
              </a:xfrm>
            </p:grpSpPr>
            <p:sp>
              <p:nvSpPr>
                <p:cNvPr id="79" name="Rectangle 9"/>
                <p:cNvSpPr>
                  <a:spLocks noChangeArrowheads="1"/>
                </p:cNvSpPr>
                <p:nvPr/>
              </p:nvSpPr>
              <p:spPr bwMode="auto">
                <a:xfrm>
                  <a:off x="884" y="403"/>
                  <a:ext cx="800" cy="403"/>
                </a:xfrm>
                <a:prstGeom prst="rect">
                  <a:avLst/>
                </a:prstGeom>
                <a:noFill/>
                <a:ln w="9525">
                  <a:noFill/>
                  <a:miter lim="800000"/>
                  <a:headEnd/>
                  <a:tailEnd/>
                </a:ln>
              </p:spPr>
              <p:txBody>
                <a:bodyPr/>
                <a:lstStyle/>
                <a:p>
                  <a:pPr algn="ctr"/>
                  <a:r>
                    <a:rPr lang="es-ES" sz="1800" dirty="0">
                      <a:cs typeface="Times New Roman" pitchFamily="18" charset="0"/>
                    </a:rPr>
                    <a:t>2350</a:t>
                  </a:r>
                </a:p>
                <a:p>
                  <a:pPr algn="ctr" eaLnBrk="0" hangingPunct="0"/>
                  <a:endParaRPr lang="es-ES" sz="1800" dirty="0"/>
                </a:p>
              </p:txBody>
            </p:sp>
            <p:sp>
              <p:nvSpPr>
                <p:cNvPr id="80" name="Rectangle 42"/>
                <p:cNvSpPr>
                  <a:spLocks noChangeArrowheads="1"/>
                </p:cNvSpPr>
                <p:nvPr/>
              </p:nvSpPr>
              <p:spPr bwMode="auto">
                <a:xfrm>
                  <a:off x="856" y="403"/>
                  <a:ext cx="856" cy="403"/>
                </a:xfrm>
                <a:prstGeom prst="rect">
                  <a:avLst/>
                </a:prstGeom>
                <a:noFill/>
                <a:ln w="7">
                  <a:solidFill>
                    <a:srgbClr val="A0A0A0"/>
                  </a:solidFill>
                  <a:miter lim="800000"/>
                  <a:headEnd/>
                  <a:tailEnd/>
                </a:ln>
              </p:spPr>
              <p:txBody>
                <a:bodyPr/>
                <a:lstStyle/>
                <a:p>
                  <a:endParaRPr lang="es-MX" sz="1800"/>
                </a:p>
              </p:txBody>
            </p:sp>
          </p:grpSp>
          <p:grpSp>
            <p:nvGrpSpPr>
              <p:cNvPr id="13" name="Group 45"/>
              <p:cNvGrpSpPr>
                <a:grpSpLocks/>
              </p:cNvGrpSpPr>
              <p:nvPr/>
            </p:nvGrpSpPr>
            <p:grpSpPr bwMode="auto">
              <a:xfrm>
                <a:off x="1712" y="403"/>
                <a:ext cx="856" cy="403"/>
                <a:chOff x="1712" y="403"/>
                <a:chExt cx="856" cy="403"/>
              </a:xfrm>
            </p:grpSpPr>
            <p:sp>
              <p:nvSpPr>
                <p:cNvPr id="77" name="Rectangle 10"/>
                <p:cNvSpPr>
                  <a:spLocks noChangeArrowheads="1"/>
                </p:cNvSpPr>
                <p:nvPr/>
              </p:nvSpPr>
              <p:spPr bwMode="auto">
                <a:xfrm>
                  <a:off x="1740" y="403"/>
                  <a:ext cx="800" cy="403"/>
                </a:xfrm>
                <a:prstGeom prst="rect">
                  <a:avLst/>
                </a:prstGeom>
                <a:noFill/>
                <a:ln w="9525">
                  <a:noFill/>
                  <a:miter lim="800000"/>
                  <a:headEnd/>
                  <a:tailEnd/>
                </a:ln>
              </p:spPr>
              <p:txBody>
                <a:bodyPr/>
                <a:lstStyle/>
                <a:p>
                  <a:pPr algn="ctr"/>
                  <a:r>
                    <a:rPr lang="es-ES" sz="1800">
                      <a:cs typeface="Times New Roman" pitchFamily="18" charset="0"/>
                    </a:rPr>
                    <a:t>7</a:t>
                  </a:r>
                </a:p>
                <a:p>
                  <a:pPr algn="ctr" eaLnBrk="0" hangingPunct="0"/>
                  <a:endParaRPr lang="es-ES" sz="1800"/>
                </a:p>
              </p:txBody>
            </p:sp>
            <p:sp>
              <p:nvSpPr>
                <p:cNvPr id="78" name="Rectangle 44"/>
                <p:cNvSpPr>
                  <a:spLocks noChangeArrowheads="1"/>
                </p:cNvSpPr>
                <p:nvPr/>
              </p:nvSpPr>
              <p:spPr bwMode="auto">
                <a:xfrm>
                  <a:off x="1712" y="403"/>
                  <a:ext cx="856" cy="403"/>
                </a:xfrm>
                <a:prstGeom prst="rect">
                  <a:avLst/>
                </a:prstGeom>
                <a:noFill/>
                <a:ln w="7">
                  <a:solidFill>
                    <a:srgbClr val="A0A0A0"/>
                  </a:solidFill>
                  <a:miter lim="800000"/>
                  <a:headEnd/>
                  <a:tailEnd/>
                </a:ln>
              </p:spPr>
              <p:txBody>
                <a:bodyPr/>
                <a:lstStyle/>
                <a:p>
                  <a:endParaRPr lang="es-MX" sz="1800"/>
                </a:p>
              </p:txBody>
            </p:sp>
          </p:grpSp>
          <p:grpSp>
            <p:nvGrpSpPr>
              <p:cNvPr id="14" name="Group 47"/>
              <p:cNvGrpSpPr>
                <a:grpSpLocks/>
              </p:cNvGrpSpPr>
              <p:nvPr/>
            </p:nvGrpSpPr>
            <p:grpSpPr bwMode="auto">
              <a:xfrm>
                <a:off x="2568" y="403"/>
                <a:ext cx="856" cy="403"/>
                <a:chOff x="2568" y="403"/>
                <a:chExt cx="856" cy="403"/>
              </a:xfrm>
            </p:grpSpPr>
            <p:sp>
              <p:nvSpPr>
                <p:cNvPr id="75" name="Rectangle 11"/>
                <p:cNvSpPr>
                  <a:spLocks noChangeArrowheads="1"/>
                </p:cNvSpPr>
                <p:nvPr/>
              </p:nvSpPr>
              <p:spPr bwMode="auto">
                <a:xfrm>
                  <a:off x="2596" y="403"/>
                  <a:ext cx="800" cy="403"/>
                </a:xfrm>
                <a:prstGeom prst="rect">
                  <a:avLst/>
                </a:prstGeom>
                <a:noFill/>
                <a:ln w="9525">
                  <a:noFill/>
                  <a:miter lim="800000"/>
                  <a:headEnd/>
                  <a:tailEnd/>
                </a:ln>
              </p:spPr>
              <p:txBody>
                <a:bodyPr/>
                <a:lstStyle/>
                <a:p>
                  <a:pPr algn="ctr"/>
                  <a:r>
                    <a:rPr lang="es-ES" sz="1800">
                      <a:cs typeface="Times New Roman" pitchFamily="18" charset="0"/>
                    </a:rPr>
                    <a:t>2390</a:t>
                  </a:r>
                </a:p>
                <a:p>
                  <a:pPr algn="ctr" eaLnBrk="0" hangingPunct="0"/>
                  <a:endParaRPr lang="es-ES" sz="1800"/>
                </a:p>
              </p:txBody>
            </p:sp>
            <p:sp>
              <p:nvSpPr>
                <p:cNvPr id="76" name="Rectangle 46"/>
                <p:cNvSpPr>
                  <a:spLocks noChangeArrowheads="1"/>
                </p:cNvSpPr>
                <p:nvPr/>
              </p:nvSpPr>
              <p:spPr bwMode="auto">
                <a:xfrm>
                  <a:off x="2568" y="403"/>
                  <a:ext cx="856" cy="403"/>
                </a:xfrm>
                <a:prstGeom prst="rect">
                  <a:avLst/>
                </a:prstGeom>
                <a:noFill/>
                <a:ln w="7">
                  <a:solidFill>
                    <a:srgbClr val="A0A0A0"/>
                  </a:solidFill>
                  <a:miter lim="800000"/>
                  <a:headEnd/>
                  <a:tailEnd/>
                </a:ln>
              </p:spPr>
              <p:txBody>
                <a:bodyPr/>
                <a:lstStyle/>
                <a:p>
                  <a:endParaRPr lang="es-MX" sz="1800"/>
                </a:p>
              </p:txBody>
            </p:sp>
          </p:grpSp>
          <p:grpSp>
            <p:nvGrpSpPr>
              <p:cNvPr id="15" name="Group 49"/>
              <p:cNvGrpSpPr>
                <a:grpSpLocks/>
              </p:cNvGrpSpPr>
              <p:nvPr/>
            </p:nvGrpSpPr>
            <p:grpSpPr bwMode="auto">
              <a:xfrm>
                <a:off x="0" y="806"/>
                <a:ext cx="856" cy="403"/>
                <a:chOff x="0" y="806"/>
                <a:chExt cx="856" cy="403"/>
              </a:xfrm>
            </p:grpSpPr>
            <p:sp>
              <p:nvSpPr>
                <p:cNvPr id="73" name="Rectangle 12"/>
                <p:cNvSpPr>
                  <a:spLocks noChangeArrowheads="1"/>
                </p:cNvSpPr>
                <p:nvPr/>
              </p:nvSpPr>
              <p:spPr bwMode="auto">
                <a:xfrm>
                  <a:off x="28" y="806"/>
                  <a:ext cx="800" cy="403"/>
                </a:xfrm>
                <a:prstGeom prst="rect">
                  <a:avLst/>
                </a:prstGeom>
                <a:noFill/>
                <a:ln w="9525">
                  <a:noFill/>
                  <a:miter lim="800000"/>
                  <a:headEnd/>
                  <a:tailEnd/>
                </a:ln>
              </p:spPr>
              <p:txBody>
                <a:bodyPr/>
                <a:lstStyle/>
                <a:p>
                  <a:pPr algn="ctr"/>
                  <a:r>
                    <a:rPr lang="es-ES" sz="1800">
                      <a:cs typeface="Times New Roman" pitchFamily="18" charset="0"/>
                    </a:rPr>
                    <a:t>2</a:t>
                  </a:r>
                </a:p>
                <a:p>
                  <a:pPr algn="ctr" eaLnBrk="0" hangingPunct="0"/>
                  <a:endParaRPr lang="es-ES" sz="1800"/>
                </a:p>
              </p:txBody>
            </p:sp>
            <p:sp>
              <p:nvSpPr>
                <p:cNvPr id="74" name="Rectangle 48"/>
                <p:cNvSpPr>
                  <a:spLocks noChangeArrowheads="1"/>
                </p:cNvSpPr>
                <p:nvPr/>
              </p:nvSpPr>
              <p:spPr bwMode="auto">
                <a:xfrm>
                  <a:off x="0" y="806"/>
                  <a:ext cx="856" cy="403"/>
                </a:xfrm>
                <a:prstGeom prst="rect">
                  <a:avLst/>
                </a:prstGeom>
                <a:noFill/>
                <a:ln w="7">
                  <a:solidFill>
                    <a:srgbClr val="A0A0A0"/>
                  </a:solidFill>
                  <a:miter lim="800000"/>
                  <a:headEnd/>
                  <a:tailEnd/>
                </a:ln>
              </p:spPr>
              <p:txBody>
                <a:bodyPr/>
                <a:lstStyle/>
                <a:p>
                  <a:endParaRPr lang="es-MX" sz="1800"/>
                </a:p>
              </p:txBody>
            </p:sp>
          </p:grpSp>
          <p:grpSp>
            <p:nvGrpSpPr>
              <p:cNvPr id="16" name="Group 51"/>
              <p:cNvGrpSpPr>
                <a:grpSpLocks/>
              </p:cNvGrpSpPr>
              <p:nvPr/>
            </p:nvGrpSpPr>
            <p:grpSpPr bwMode="auto">
              <a:xfrm>
                <a:off x="856" y="806"/>
                <a:ext cx="856" cy="403"/>
                <a:chOff x="856" y="806"/>
                <a:chExt cx="856" cy="403"/>
              </a:xfrm>
            </p:grpSpPr>
            <p:sp>
              <p:nvSpPr>
                <p:cNvPr id="71" name="Rectangle 13"/>
                <p:cNvSpPr>
                  <a:spLocks noChangeArrowheads="1"/>
                </p:cNvSpPr>
                <p:nvPr/>
              </p:nvSpPr>
              <p:spPr bwMode="auto">
                <a:xfrm>
                  <a:off x="884" y="806"/>
                  <a:ext cx="800" cy="403"/>
                </a:xfrm>
                <a:prstGeom prst="rect">
                  <a:avLst/>
                </a:prstGeom>
                <a:noFill/>
                <a:ln w="9525">
                  <a:noFill/>
                  <a:miter lim="800000"/>
                  <a:headEnd/>
                  <a:tailEnd/>
                </a:ln>
              </p:spPr>
              <p:txBody>
                <a:bodyPr/>
                <a:lstStyle/>
                <a:p>
                  <a:pPr algn="ctr"/>
                  <a:r>
                    <a:rPr lang="es-ES" sz="1800">
                      <a:cs typeface="Times New Roman" pitchFamily="18" charset="0"/>
                    </a:rPr>
                    <a:t>2450</a:t>
                  </a:r>
                </a:p>
                <a:p>
                  <a:pPr algn="ctr" eaLnBrk="0" hangingPunct="0"/>
                  <a:endParaRPr lang="es-ES" sz="1800"/>
                </a:p>
              </p:txBody>
            </p:sp>
            <p:sp>
              <p:nvSpPr>
                <p:cNvPr id="72" name="Rectangle 50"/>
                <p:cNvSpPr>
                  <a:spLocks noChangeArrowheads="1"/>
                </p:cNvSpPr>
                <p:nvPr/>
              </p:nvSpPr>
              <p:spPr bwMode="auto">
                <a:xfrm>
                  <a:off x="856" y="806"/>
                  <a:ext cx="856" cy="403"/>
                </a:xfrm>
                <a:prstGeom prst="rect">
                  <a:avLst/>
                </a:prstGeom>
                <a:noFill/>
                <a:ln w="7">
                  <a:solidFill>
                    <a:srgbClr val="A0A0A0"/>
                  </a:solidFill>
                  <a:miter lim="800000"/>
                  <a:headEnd/>
                  <a:tailEnd/>
                </a:ln>
              </p:spPr>
              <p:txBody>
                <a:bodyPr/>
                <a:lstStyle/>
                <a:p>
                  <a:endParaRPr lang="es-MX" sz="1800"/>
                </a:p>
              </p:txBody>
            </p:sp>
          </p:grpSp>
          <p:grpSp>
            <p:nvGrpSpPr>
              <p:cNvPr id="17" name="Group 53"/>
              <p:cNvGrpSpPr>
                <a:grpSpLocks/>
              </p:cNvGrpSpPr>
              <p:nvPr/>
            </p:nvGrpSpPr>
            <p:grpSpPr bwMode="auto">
              <a:xfrm>
                <a:off x="1712" y="806"/>
                <a:ext cx="856" cy="403"/>
                <a:chOff x="1712" y="806"/>
                <a:chExt cx="856" cy="403"/>
              </a:xfrm>
            </p:grpSpPr>
            <p:sp>
              <p:nvSpPr>
                <p:cNvPr id="69" name="Rectangle 14"/>
                <p:cNvSpPr>
                  <a:spLocks noChangeArrowheads="1"/>
                </p:cNvSpPr>
                <p:nvPr/>
              </p:nvSpPr>
              <p:spPr bwMode="auto">
                <a:xfrm>
                  <a:off x="1740" y="806"/>
                  <a:ext cx="800" cy="403"/>
                </a:xfrm>
                <a:prstGeom prst="rect">
                  <a:avLst/>
                </a:prstGeom>
                <a:noFill/>
                <a:ln w="9525">
                  <a:noFill/>
                  <a:miter lim="800000"/>
                  <a:headEnd/>
                  <a:tailEnd/>
                </a:ln>
              </p:spPr>
              <p:txBody>
                <a:bodyPr/>
                <a:lstStyle/>
                <a:p>
                  <a:pPr algn="ctr"/>
                  <a:r>
                    <a:rPr lang="es-ES" sz="1800">
                      <a:cs typeface="Times New Roman" pitchFamily="18" charset="0"/>
                    </a:rPr>
                    <a:t>8</a:t>
                  </a:r>
                </a:p>
                <a:p>
                  <a:pPr algn="ctr" eaLnBrk="0" hangingPunct="0"/>
                  <a:endParaRPr lang="es-ES" sz="1800"/>
                </a:p>
              </p:txBody>
            </p:sp>
            <p:sp>
              <p:nvSpPr>
                <p:cNvPr id="70" name="Rectangle 52"/>
                <p:cNvSpPr>
                  <a:spLocks noChangeArrowheads="1"/>
                </p:cNvSpPr>
                <p:nvPr/>
              </p:nvSpPr>
              <p:spPr bwMode="auto">
                <a:xfrm>
                  <a:off x="1712" y="806"/>
                  <a:ext cx="856" cy="403"/>
                </a:xfrm>
                <a:prstGeom prst="rect">
                  <a:avLst/>
                </a:prstGeom>
                <a:noFill/>
                <a:ln w="7">
                  <a:solidFill>
                    <a:srgbClr val="A0A0A0"/>
                  </a:solidFill>
                  <a:miter lim="800000"/>
                  <a:headEnd/>
                  <a:tailEnd/>
                </a:ln>
              </p:spPr>
              <p:txBody>
                <a:bodyPr/>
                <a:lstStyle/>
                <a:p>
                  <a:endParaRPr lang="es-MX" sz="1800"/>
                </a:p>
              </p:txBody>
            </p:sp>
          </p:grpSp>
          <p:grpSp>
            <p:nvGrpSpPr>
              <p:cNvPr id="18" name="Group 55"/>
              <p:cNvGrpSpPr>
                <a:grpSpLocks/>
              </p:cNvGrpSpPr>
              <p:nvPr/>
            </p:nvGrpSpPr>
            <p:grpSpPr bwMode="auto">
              <a:xfrm>
                <a:off x="2568" y="806"/>
                <a:ext cx="856" cy="403"/>
                <a:chOff x="2568" y="806"/>
                <a:chExt cx="856" cy="403"/>
              </a:xfrm>
            </p:grpSpPr>
            <p:sp>
              <p:nvSpPr>
                <p:cNvPr id="67" name="Rectangle 15"/>
                <p:cNvSpPr>
                  <a:spLocks noChangeArrowheads="1"/>
                </p:cNvSpPr>
                <p:nvPr/>
              </p:nvSpPr>
              <p:spPr bwMode="auto">
                <a:xfrm>
                  <a:off x="2596" y="806"/>
                  <a:ext cx="800" cy="403"/>
                </a:xfrm>
                <a:prstGeom prst="rect">
                  <a:avLst/>
                </a:prstGeom>
                <a:noFill/>
                <a:ln w="9525">
                  <a:noFill/>
                  <a:miter lim="800000"/>
                  <a:headEnd/>
                  <a:tailEnd/>
                </a:ln>
              </p:spPr>
              <p:txBody>
                <a:bodyPr/>
                <a:lstStyle/>
                <a:p>
                  <a:pPr algn="ctr"/>
                  <a:r>
                    <a:rPr lang="es-ES" sz="1800">
                      <a:cs typeface="Times New Roman" pitchFamily="18" charset="0"/>
                    </a:rPr>
                    <a:t>2630</a:t>
                  </a:r>
                </a:p>
                <a:p>
                  <a:pPr algn="ctr" eaLnBrk="0" hangingPunct="0"/>
                  <a:endParaRPr lang="es-ES" sz="1800"/>
                </a:p>
              </p:txBody>
            </p:sp>
            <p:sp>
              <p:nvSpPr>
                <p:cNvPr id="68" name="Rectangle 54"/>
                <p:cNvSpPr>
                  <a:spLocks noChangeArrowheads="1"/>
                </p:cNvSpPr>
                <p:nvPr/>
              </p:nvSpPr>
              <p:spPr bwMode="auto">
                <a:xfrm>
                  <a:off x="2568" y="806"/>
                  <a:ext cx="856" cy="403"/>
                </a:xfrm>
                <a:prstGeom prst="rect">
                  <a:avLst/>
                </a:prstGeom>
                <a:noFill/>
                <a:ln w="7">
                  <a:solidFill>
                    <a:srgbClr val="A0A0A0"/>
                  </a:solidFill>
                  <a:miter lim="800000"/>
                  <a:headEnd/>
                  <a:tailEnd/>
                </a:ln>
              </p:spPr>
              <p:txBody>
                <a:bodyPr/>
                <a:lstStyle/>
                <a:p>
                  <a:endParaRPr lang="es-MX" sz="1800"/>
                </a:p>
              </p:txBody>
            </p:sp>
          </p:grpSp>
          <p:grpSp>
            <p:nvGrpSpPr>
              <p:cNvPr id="19" name="Group 57"/>
              <p:cNvGrpSpPr>
                <a:grpSpLocks/>
              </p:cNvGrpSpPr>
              <p:nvPr/>
            </p:nvGrpSpPr>
            <p:grpSpPr bwMode="auto">
              <a:xfrm>
                <a:off x="0" y="1209"/>
                <a:ext cx="856" cy="403"/>
                <a:chOff x="0" y="1209"/>
                <a:chExt cx="856" cy="403"/>
              </a:xfrm>
            </p:grpSpPr>
            <p:sp>
              <p:nvSpPr>
                <p:cNvPr id="65" name="Rectangle 16"/>
                <p:cNvSpPr>
                  <a:spLocks noChangeArrowheads="1"/>
                </p:cNvSpPr>
                <p:nvPr/>
              </p:nvSpPr>
              <p:spPr bwMode="auto">
                <a:xfrm>
                  <a:off x="28" y="1209"/>
                  <a:ext cx="800" cy="403"/>
                </a:xfrm>
                <a:prstGeom prst="rect">
                  <a:avLst/>
                </a:prstGeom>
                <a:noFill/>
                <a:ln w="9525">
                  <a:noFill/>
                  <a:miter lim="800000"/>
                  <a:headEnd/>
                  <a:tailEnd/>
                </a:ln>
              </p:spPr>
              <p:txBody>
                <a:bodyPr/>
                <a:lstStyle/>
                <a:p>
                  <a:pPr algn="ctr"/>
                  <a:r>
                    <a:rPr lang="es-ES" sz="1800">
                      <a:cs typeface="Times New Roman" pitchFamily="18" charset="0"/>
                    </a:rPr>
                    <a:t>3</a:t>
                  </a:r>
                </a:p>
                <a:p>
                  <a:pPr algn="ctr" eaLnBrk="0" hangingPunct="0"/>
                  <a:endParaRPr lang="es-ES" sz="1800"/>
                </a:p>
              </p:txBody>
            </p:sp>
            <p:sp>
              <p:nvSpPr>
                <p:cNvPr id="66" name="Rectangle 56"/>
                <p:cNvSpPr>
                  <a:spLocks noChangeArrowheads="1"/>
                </p:cNvSpPr>
                <p:nvPr/>
              </p:nvSpPr>
              <p:spPr bwMode="auto">
                <a:xfrm>
                  <a:off x="0" y="1209"/>
                  <a:ext cx="856" cy="403"/>
                </a:xfrm>
                <a:prstGeom prst="rect">
                  <a:avLst/>
                </a:prstGeom>
                <a:noFill/>
                <a:ln w="7">
                  <a:solidFill>
                    <a:srgbClr val="A0A0A0"/>
                  </a:solidFill>
                  <a:miter lim="800000"/>
                  <a:headEnd/>
                  <a:tailEnd/>
                </a:ln>
              </p:spPr>
              <p:txBody>
                <a:bodyPr/>
                <a:lstStyle/>
                <a:p>
                  <a:endParaRPr lang="es-MX" sz="1800"/>
                </a:p>
              </p:txBody>
            </p:sp>
          </p:grpSp>
          <p:grpSp>
            <p:nvGrpSpPr>
              <p:cNvPr id="20" name="Group 59"/>
              <p:cNvGrpSpPr>
                <a:grpSpLocks/>
              </p:cNvGrpSpPr>
              <p:nvPr/>
            </p:nvGrpSpPr>
            <p:grpSpPr bwMode="auto">
              <a:xfrm>
                <a:off x="856" y="1209"/>
                <a:ext cx="856" cy="403"/>
                <a:chOff x="856" y="1209"/>
                <a:chExt cx="856" cy="403"/>
              </a:xfrm>
            </p:grpSpPr>
            <p:sp>
              <p:nvSpPr>
                <p:cNvPr id="63" name="Rectangle 17"/>
                <p:cNvSpPr>
                  <a:spLocks noChangeArrowheads="1"/>
                </p:cNvSpPr>
                <p:nvPr/>
              </p:nvSpPr>
              <p:spPr bwMode="auto">
                <a:xfrm>
                  <a:off x="884" y="1209"/>
                  <a:ext cx="800" cy="403"/>
                </a:xfrm>
                <a:prstGeom prst="rect">
                  <a:avLst/>
                </a:prstGeom>
                <a:noFill/>
                <a:ln w="9525">
                  <a:noFill/>
                  <a:miter lim="800000"/>
                  <a:headEnd/>
                  <a:tailEnd/>
                </a:ln>
              </p:spPr>
              <p:txBody>
                <a:bodyPr/>
                <a:lstStyle/>
                <a:p>
                  <a:pPr algn="ctr"/>
                  <a:r>
                    <a:rPr lang="es-ES" sz="1800">
                      <a:cs typeface="Times New Roman" pitchFamily="18" charset="0"/>
                    </a:rPr>
                    <a:t>2550</a:t>
                  </a:r>
                </a:p>
                <a:p>
                  <a:pPr algn="ctr" eaLnBrk="0" hangingPunct="0"/>
                  <a:endParaRPr lang="es-ES" sz="1800"/>
                </a:p>
              </p:txBody>
            </p:sp>
            <p:sp>
              <p:nvSpPr>
                <p:cNvPr id="64" name="Rectangle 58"/>
                <p:cNvSpPr>
                  <a:spLocks noChangeArrowheads="1"/>
                </p:cNvSpPr>
                <p:nvPr/>
              </p:nvSpPr>
              <p:spPr bwMode="auto">
                <a:xfrm>
                  <a:off x="856" y="1209"/>
                  <a:ext cx="856" cy="403"/>
                </a:xfrm>
                <a:prstGeom prst="rect">
                  <a:avLst/>
                </a:prstGeom>
                <a:noFill/>
                <a:ln w="7">
                  <a:solidFill>
                    <a:srgbClr val="A0A0A0"/>
                  </a:solidFill>
                  <a:miter lim="800000"/>
                  <a:headEnd/>
                  <a:tailEnd/>
                </a:ln>
              </p:spPr>
              <p:txBody>
                <a:bodyPr/>
                <a:lstStyle/>
                <a:p>
                  <a:endParaRPr lang="es-MX" sz="1800"/>
                </a:p>
              </p:txBody>
            </p:sp>
          </p:grpSp>
          <p:grpSp>
            <p:nvGrpSpPr>
              <p:cNvPr id="21" name="Group 61"/>
              <p:cNvGrpSpPr>
                <a:grpSpLocks/>
              </p:cNvGrpSpPr>
              <p:nvPr/>
            </p:nvGrpSpPr>
            <p:grpSpPr bwMode="auto">
              <a:xfrm>
                <a:off x="1712" y="1209"/>
                <a:ext cx="856" cy="403"/>
                <a:chOff x="1712" y="1209"/>
                <a:chExt cx="856" cy="403"/>
              </a:xfrm>
            </p:grpSpPr>
            <p:sp>
              <p:nvSpPr>
                <p:cNvPr id="61" name="Rectangle 18"/>
                <p:cNvSpPr>
                  <a:spLocks noChangeArrowheads="1"/>
                </p:cNvSpPr>
                <p:nvPr/>
              </p:nvSpPr>
              <p:spPr bwMode="auto">
                <a:xfrm>
                  <a:off x="1740" y="1209"/>
                  <a:ext cx="800" cy="403"/>
                </a:xfrm>
                <a:prstGeom prst="rect">
                  <a:avLst/>
                </a:prstGeom>
                <a:noFill/>
                <a:ln w="9525">
                  <a:noFill/>
                  <a:miter lim="800000"/>
                  <a:headEnd/>
                  <a:tailEnd/>
                </a:ln>
              </p:spPr>
              <p:txBody>
                <a:bodyPr/>
                <a:lstStyle/>
                <a:p>
                  <a:pPr algn="ctr"/>
                  <a:r>
                    <a:rPr lang="es-ES" sz="1800">
                      <a:cs typeface="Times New Roman" pitchFamily="18" charset="0"/>
                    </a:rPr>
                    <a:t>9</a:t>
                  </a:r>
                </a:p>
                <a:p>
                  <a:pPr algn="ctr" eaLnBrk="0" hangingPunct="0"/>
                  <a:endParaRPr lang="es-ES" sz="1800"/>
                </a:p>
              </p:txBody>
            </p:sp>
            <p:sp>
              <p:nvSpPr>
                <p:cNvPr id="62" name="Rectangle 60"/>
                <p:cNvSpPr>
                  <a:spLocks noChangeArrowheads="1"/>
                </p:cNvSpPr>
                <p:nvPr/>
              </p:nvSpPr>
              <p:spPr bwMode="auto">
                <a:xfrm>
                  <a:off x="1712" y="1209"/>
                  <a:ext cx="856" cy="403"/>
                </a:xfrm>
                <a:prstGeom prst="rect">
                  <a:avLst/>
                </a:prstGeom>
                <a:noFill/>
                <a:ln w="7">
                  <a:solidFill>
                    <a:srgbClr val="A0A0A0"/>
                  </a:solidFill>
                  <a:miter lim="800000"/>
                  <a:headEnd/>
                  <a:tailEnd/>
                </a:ln>
              </p:spPr>
              <p:txBody>
                <a:bodyPr/>
                <a:lstStyle/>
                <a:p>
                  <a:endParaRPr lang="es-MX" sz="1800"/>
                </a:p>
              </p:txBody>
            </p:sp>
          </p:grpSp>
          <p:grpSp>
            <p:nvGrpSpPr>
              <p:cNvPr id="22" name="Group 63"/>
              <p:cNvGrpSpPr>
                <a:grpSpLocks/>
              </p:cNvGrpSpPr>
              <p:nvPr/>
            </p:nvGrpSpPr>
            <p:grpSpPr bwMode="auto">
              <a:xfrm>
                <a:off x="2568" y="1209"/>
                <a:ext cx="856" cy="403"/>
                <a:chOff x="2568" y="1209"/>
                <a:chExt cx="856" cy="403"/>
              </a:xfrm>
            </p:grpSpPr>
            <p:sp>
              <p:nvSpPr>
                <p:cNvPr id="59" name="Rectangle 19"/>
                <p:cNvSpPr>
                  <a:spLocks noChangeArrowheads="1"/>
                </p:cNvSpPr>
                <p:nvPr/>
              </p:nvSpPr>
              <p:spPr bwMode="auto">
                <a:xfrm>
                  <a:off x="2596" y="1209"/>
                  <a:ext cx="800" cy="403"/>
                </a:xfrm>
                <a:prstGeom prst="rect">
                  <a:avLst/>
                </a:prstGeom>
                <a:noFill/>
                <a:ln w="9525">
                  <a:noFill/>
                  <a:miter lim="800000"/>
                  <a:headEnd/>
                  <a:tailEnd/>
                </a:ln>
              </p:spPr>
              <p:txBody>
                <a:bodyPr/>
                <a:lstStyle/>
                <a:p>
                  <a:pPr algn="ctr"/>
                  <a:r>
                    <a:rPr lang="es-ES" sz="1800">
                      <a:cs typeface="Times New Roman" pitchFamily="18" charset="0"/>
                    </a:rPr>
                    <a:t>2440</a:t>
                  </a:r>
                </a:p>
                <a:p>
                  <a:pPr algn="ctr" eaLnBrk="0" hangingPunct="0"/>
                  <a:endParaRPr lang="es-ES" sz="1800"/>
                </a:p>
              </p:txBody>
            </p:sp>
            <p:sp>
              <p:nvSpPr>
                <p:cNvPr id="60" name="Rectangle 62"/>
                <p:cNvSpPr>
                  <a:spLocks noChangeArrowheads="1"/>
                </p:cNvSpPr>
                <p:nvPr/>
              </p:nvSpPr>
              <p:spPr bwMode="auto">
                <a:xfrm>
                  <a:off x="2568" y="1209"/>
                  <a:ext cx="856" cy="403"/>
                </a:xfrm>
                <a:prstGeom prst="rect">
                  <a:avLst/>
                </a:prstGeom>
                <a:noFill/>
                <a:ln w="7">
                  <a:solidFill>
                    <a:srgbClr val="A0A0A0"/>
                  </a:solidFill>
                  <a:miter lim="800000"/>
                  <a:headEnd/>
                  <a:tailEnd/>
                </a:ln>
              </p:spPr>
              <p:txBody>
                <a:bodyPr/>
                <a:lstStyle/>
                <a:p>
                  <a:endParaRPr lang="es-MX" sz="1800"/>
                </a:p>
              </p:txBody>
            </p:sp>
          </p:grpSp>
          <p:grpSp>
            <p:nvGrpSpPr>
              <p:cNvPr id="23" name="Group 65"/>
              <p:cNvGrpSpPr>
                <a:grpSpLocks/>
              </p:cNvGrpSpPr>
              <p:nvPr/>
            </p:nvGrpSpPr>
            <p:grpSpPr bwMode="auto">
              <a:xfrm>
                <a:off x="0" y="1612"/>
                <a:ext cx="856" cy="403"/>
                <a:chOff x="0" y="1612"/>
                <a:chExt cx="856" cy="403"/>
              </a:xfrm>
            </p:grpSpPr>
            <p:sp>
              <p:nvSpPr>
                <p:cNvPr id="57" name="Rectangle 20"/>
                <p:cNvSpPr>
                  <a:spLocks noChangeArrowheads="1"/>
                </p:cNvSpPr>
                <p:nvPr/>
              </p:nvSpPr>
              <p:spPr bwMode="auto">
                <a:xfrm>
                  <a:off x="28" y="1612"/>
                  <a:ext cx="800" cy="403"/>
                </a:xfrm>
                <a:prstGeom prst="rect">
                  <a:avLst/>
                </a:prstGeom>
                <a:noFill/>
                <a:ln w="9525">
                  <a:noFill/>
                  <a:miter lim="800000"/>
                  <a:headEnd/>
                  <a:tailEnd/>
                </a:ln>
              </p:spPr>
              <p:txBody>
                <a:bodyPr/>
                <a:lstStyle/>
                <a:p>
                  <a:pPr algn="ctr"/>
                  <a:r>
                    <a:rPr lang="es-ES" sz="1800">
                      <a:cs typeface="Times New Roman" pitchFamily="18" charset="0"/>
                    </a:rPr>
                    <a:t>4</a:t>
                  </a:r>
                </a:p>
                <a:p>
                  <a:pPr algn="ctr" eaLnBrk="0" hangingPunct="0"/>
                  <a:endParaRPr lang="es-ES" sz="1800"/>
                </a:p>
              </p:txBody>
            </p:sp>
            <p:sp>
              <p:nvSpPr>
                <p:cNvPr id="58" name="Rectangle 64"/>
                <p:cNvSpPr>
                  <a:spLocks noChangeArrowheads="1"/>
                </p:cNvSpPr>
                <p:nvPr/>
              </p:nvSpPr>
              <p:spPr bwMode="auto">
                <a:xfrm>
                  <a:off x="0" y="1612"/>
                  <a:ext cx="856" cy="403"/>
                </a:xfrm>
                <a:prstGeom prst="rect">
                  <a:avLst/>
                </a:prstGeom>
                <a:noFill/>
                <a:ln w="7">
                  <a:solidFill>
                    <a:srgbClr val="A0A0A0"/>
                  </a:solidFill>
                  <a:miter lim="800000"/>
                  <a:headEnd/>
                  <a:tailEnd/>
                </a:ln>
              </p:spPr>
              <p:txBody>
                <a:bodyPr/>
                <a:lstStyle/>
                <a:p>
                  <a:endParaRPr lang="es-MX" sz="1800"/>
                </a:p>
              </p:txBody>
            </p:sp>
          </p:grpSp>
          <p:grpSp>
            <p:nvGrpSpPr>
              <p:cNvPr id="24" name="Group 67"/>
              <p:cNvGrpSpPr>
                <a:grpSpLocks/>
              </p:cNvGrpSpPr>
              <p:nvPr/>
            </p:nvGrpSpPr>
            <p:grpSpPr bwMode="auto">
              <a:xfrm>
                <a:off x="856" y="1612"/>
                <a:ext cx="856" cy="403"/>
                <a:chOff x="856" y="1612"/>
                <a:chExt cx="856" cy="403"/>
              </a:xfrm>
            </p:grpSpPr>
            <p:sp>
              <p:nvSpPr>
                <p:cNvPr id="55" name="Rectangle 21"/>
                <p:cNvSpPr>
                  <a:spLocks noChangeArrowheads="1"/>
                </p:cNvSpPr>
                <p:nvPr/>
              </p:nvSpPr>
              <p:spPr bwMode="auto">
                <a:xfrm>
                  <a:off x="884" y="1612"/>
                  <a:ext cx="800" cy="403"/>
                </a:xfrm>
                <a:prstGeom prst="rect">
                  <a:avLst/>
                </a:prstGeom>
                <a:noFill/>
                <a:ln w="9525">
                  <a:noFill/>
                  <a:miter lim="800000"/>
                  <a:headEnd/>
                  <a:tailEnd/>
                </a:ln>
              </p:spPr>
              <p:txBody>
                <a:bodyPr/>
                <a:lstStyle/>
                <a:p>
                  <a:pPr algn="ctr"/>
                  <a:r>
                    <a:rPr lang="es-ES" sz="1800">
                      <a:cs typeface="Times New Roman" pitchFamily="18" charset="0"/>
                    </a:rPr>
                    <a:t>2380</a:t>
                  </a:r>
                </a:p>
                <a:p>
                  <a:pPr algn="ctr" eaLnBrk="0" hangingPunct="0"/>
                  <a:endParaRPr lang="es-ES" sz="1800"/>
                </a:p>
              </p:txBody>
            </p:sp>
            <p:sp>
              <p:nvSpPr>
                <p:cNvPr id="56" name="Rectangle 66"/>
                <p:cNvSpPr>
                  <a:spLocks noChangeArrowheads="1"/>
                </p:cNvSpPr>
                <p:nvPr/>
              </p:nvSpPr>
              <p:spPr bwMode="auto">
                <a:xfrm>
                  <a:off x="856" y="1612"/>
                  <a:ext cx="856" cy="403"/>
                </a:xfrm>
                <a:prstGeom prst="rect">
                  <a:avLst/>
                </a:prstGeom>
                <a:noFill/>
                <a:ln w="7">
                  <a:solidFill>
                    <a:srgbClr val="A0A0A0"/>
                  </a:solidFill>
                  <a:miter lim="800000"/>
                  <a:headEnd/>
                  <a:tailEnd/>
                </a:ln>
              </p:spPr>
              <p:txBody>
                <a:bodyPr/>
                <a:lstStyle/>
                <a:p>
                  <a:endParaRPr lang="es-MX" sz="1800"/>
                </a:p>
              </p:txBody>
            </p:sp>
          </p:grpSp>
          <p:grpSp>
            <p:nvGrpSpPr>
              <p:cNvPr id="25" name="Group 69"/>
              <p:cNvGrpSpPr>
                <a:grpSpLocks/>
              </p:cNvGrpSpPr>
              <p:nvPr/>
            </p:nvGrpSpPr>
            <p:grpSpPr bwMode="auto">
              <a:xfrm>
                <a:off x="1712" y="1612"/>
                <a:ext cx="856" cy="403"/>
                <a:chOff x="1712" y="1612"/>
                <a:chExt cx="856" cy="403"/>
              </a:xfrm>
            </p:grpSpPr>
            <p:sp>
              <p:nvSpPr>
                <p:cNvPr id="53" name="Rectangle 22"/>
                <p:cNvSpPr>
                  <a:spLocks noChangeArrowheads="1"/>
                </p:cNvSpPr>
                <p:nvPr/>
              </p:nvSpPr>
              <p:spPr bwMode="auto">
                <a:xfrm>
                  <a:off x="1740" y="1612"/>
                  <a:ext cx="800" cy="403"/>
                </a:xfrm>
                <a:prstGeom prst="rect">
                  <a:avLst/>
                </a:prstGeom>
                <a:noFill/>
                <a:ln w="9525">
                  <a:noFill/>
                  <a:miter lim="800000"/>
                  <a:headEnd/>
                  <a:tailEnd/>
                </a:ln>
              </p:spPr>
              <p:txBody>
                <a:bodyPr/>
                <a:lstStyle/>
                <a:p>
                  <a:pPr algn="ctr"/>
                  <a:r>
                    <a:rPr lang="es-ES" sz="1800">
                      <a:cs typeface="Times New Roman" pitchFamily="18" charset="0"/>
                    </a:rPr>
                    <a:t>10</a:t>
                  </a:r>
                </a:p>
                <a:p>
                  <a:pPr algn="ctr" eaLnBrk="0" hangingPunct="0"/>
                  <a:endParaRPr lang="es-ES" sz="1800"/>
                </a:p>
              </p:txBody>
            </p:sp>
            <p:sp>
              <p:nvSpPr>
                <p:cNvPr id="54" name="Rectangle 68"/>
                <p:cNvSpPr>
                  <a:spLocks noChangeArrowheads="1"/>
                </p:cNvSpPr>
                <p:nvPr/>
              </p:nvSpPr>
              <p:spPr bwMode="auto">
                <a:xfrm>
                  <a:off x="1712" y="1612"/>
                  <a:ext cx="856" cy="403"/>
                </a:xfrm>
                <a:prstGeom prst="rect">
                  <a:avLst/>
                </a:prstGeom>
                <a:noFill/>
                <a:ln w="7">
                  <a:solidFill>
                    <a:srgbClr val="A0A0A0"/>
                  </a:solidFill>
                  <a:miter lim="800000"/>
                  <a:headEnd/>
                  <a:tailEnd/>
                </a:ln>
              </p:spPr>
              <p:txBody>
                <a:bodyPr/>
                <a:lstStyle/>
                <a:p>
                  <a:endParaRPr lang="es-MX" sz="1800"/>
                </a:p>
              </p:txBody>
            </p:sp>
          </p:grpSp>
          <p:grpSp>
            <p:nvGrpSpPr>
              <p:cNvPr id="26" name="Group 71"/>
              <p:cNvGrpSpPr>
                <a:grpSpLocks/>
              </p:cNvGrpSpPr>
              <p:nvPr/>
            </p:nvGrpSpPr>
            <p:grpSpPr bwMode="auto">
              <a:xfrm>
                <a:off x="2568" y="1612"/>
                <a:ext cx="856" cy="403"/>
                <a:chOff x="2568" y="1612"/>
                <a:chExt cx="856" cy="403"/>
              </a:xfrm>
            </p:grpSpPr>
            <p:sp>
              <p:nvSpPr>
                <p:cNvPr id="51" name="Rectangle 23"/>
                <p:cNvSpPr>
                  <a:spLocks noChangeArrowheads="1"/>
                </p:cNvSpPr>
                <p:nvPr/>
              </p:nvSpPr>
              <p:spPr bwMode="auto">
                <a:xfrm>
                  <a:off x="2596" y="1612"/>
                  <a:ext cx="800" cy="403"/>
                </a:xfrm>
                <a:prstGeom prst="rect">
                  <a:avLst/>
                </a:prstGeom>
                <a:noFill/>
                <a:ln w="9525">
                  <a:noFill/>
                  <a:miter lim="800000"/>
                  <a:headEnd/>
                  <a:tailEnd/>
                </a:ln>
              </p:spPr>
              <p:txBody>
                <a:bodyPr/>
                <a:lstStyle/>
                <a:p>
                  <a:pPr algn="ctr"/>
                  <a:r>
                    <a:rPr lang="es-ES" sz="1800">
                      <a:cs typeface="Times New Roman" pitchFamily="18" charset="0"/>
                    </a:rPr>
                    <a:t>2825</a:t>
                  </a:r>
                </a:p>
                <a:p>
                  <a:pPr algn="ctr" eaLnBrk="0" hangingPunct="0"/>
                  <a:endParaRPr lang="es-ES" sz="1800"/>
                </a:p>
              </p:txBody>
            </p:sp>
            <p:sp>
              <p:nvSpPr>
                <p:cNvPr id="52" name="Rectangle 70"/>
                <p:cNvSpPr>
                  <a:spLocks noChangeArrowheads="1"/>
                </p:cNvSpPr>
                <p:nvPr/>
              </p:nvSpPr>
              <p:spPr bwMode="auto">
                <a:xfrm>
                  <a:off x="2568" y="1612"/>
                  <a:ext cx="856" cy="403"/>
                </a:xfrm>
                <a:prstGeom prst="rect">
                  <a:avLst/>
                </a:prstGeom>
                <a:noFill/>
                <a:ln w="7">
                  <a:solidFill>
                    <a:srgbClr val="A0A0A0"/>
                  </a:solidFill>
                  <a:miter lim="800000"/>
                  <a:headEnd/>
                  <a:tailEnd/>
                </a:ln>
              </p:spPr>
              <p:txBody>
                <a:bodyPr/>
                <a:lstStyle/>
                <a:p>
                  <a:endParaRPr lang="es-MX" sz="1800"/>
                </a:p>
              </p:txBody>
            </p:sp>
          </p:grpSp>
          <p:grpSp>
            <p:nvGrpSpPr>
              <p:cNvPr id="27" name="Group 73"/>
              <p:cNvGrpSpPr>
                <a:grpSpLocks/>
              </p:cNvGrpSpPr>
              <p:nvPr/>
            </p:nvGrpSpPr>
            <p:grpSpPr bwMode="auto">
              <a:xfrm>
                <a:off x="0" y="2015"/>
                <a:ext cx="856" cy="403"/>
                <a:chOff x="0" y="2015"/>
                <a:chExt cx="856" cy="403"/>
              </a:xfrm>
            </p:grpSpPr>
            <p:sp>
              <p:nvSpPr>
                <p:cNvPr id="49" name="Rectangle 24"/>
                <p:cNvSpPr>
                  <a:spLocks noChangeArrowheads="1"/>
                </p:cNvSpPr>
                <p:nvPr/>
              </p:nvSpPr>
              <p:spPr bwMode="auto">
                <a:xfrm>
                  <a:off x="28" y="2015"/>
                  <a:ext cx="800" cy="403"/>
                </a:xfrm>
                <a:prstGeom prst="rect">
                  <a:avLst/>
                </a:prstGeom>
                <a:noFill/>
                <a:ln w="9525">
                  <a:noFill/>
                  <a:miter lim="800000"/>
                  <a:headEnd/>
                  <a:tailEnd/>
                </a:ln>
              </p:spPr>
              <p:txBody>
                <a:bodyPr/>
                <a:lstStyle/>
                <a:p>
                  <a:pPr algn="ctr"/>
                  <a:r>
                    <a:rPr lang="es-ES" sz="1800">
                      <a:cs typeface="Times New Roman" pitchFamily="18" charset="0"/>
                    </a:rPr>
                    <a:t>5</a:t>
                  </a:r>
                </a:p>
                <a:p>
                  <a:pPr algn="ctr" eaLnBrk="0" hangingPunct="0"/>
                  <a:endParaRPr lang="es-ES" sz="1800"/>
                </a:p>
              </p:txBody>
            </p:sp>
            <p:sp>
              <p:nvSpPr>
                <p:cNvPr id="50" name="Rectangle 72"/>
                <p:cNvSpPr>
                  <a:spLocks noChangeArrowheads="1"/>
                </p:cNvSpPr>
                <p:nvPr/>
              </p:nvSpPr>
              <p:spPr bwMode="auto">
                <a:xfrm>
                  <a:off x="0" y="2015"/>
                  <a:ext cx="856" cy="403"/>
                </a:xfrm>
                <a:prstGeom prst="rect">
                  <a:avLst/>
                </a:prstGeom>
                <a:noFill/>
                <a:ln w="7">
                  <a:solidFill>
                    <a:srgbClr val="A0A0A0"/>
                  </a:solidFill>
                  <a:miter lim="800000"/>
                  <a:headEnd/>
                  <a:tailEnd/>
                </a:ln>
              </p:spPr>
              <p:txBody>
                <a:bodyPr/>
                <a:lstStyle/>
                <a:p>
                  <a:endParaRPr lang="es-MX" sz="1800"/>
                </a:p>
              </p:txBody>
            </p:sp>
          </p:grpSp>
          <p:grpSp>
            <p:nvGrpSpPr>
              <p:cNvPr id="28" name="Group 75"/>
              <p:cNvGrpSpPr>
                <a:grpSpLocks/>
              </p:cNvGrpSpPr>
              <p:nvPr/>
            </p:nvGrpSpPr>
            <p:grpSpPr bwMode="auto">
              <a:xfrm>
                <a:off x="856" y="2015"/>
                <a:ext cx="856" cy="403"/>
                <a:chOff x="856" y="2015"/>
                <a:chExt cx="856" cy="403"/>
              </a:xfrm>
            </p:grpSpPr>
            <p:sp>
              <p:nvSpPr>
                <p:cNvPr id="47" name="Rectangle 25"/>
                <p:cNvSpPr>
                  <a:spLocks noChangeArrowheads="1"/>
                </p:cNvSpPr>
                <p:nvPr/>
              </p:nvSpPr>
              <p:spPr bwMode="auto">
                <a:xfrm>
                  <a:off x="884" y="2015"/>
                  <a:ext cx="800" cy="403"/>
                </a:xfrm>
                <a:prstGeom prst="rect">
                  <a:avLst/>
                </a:prstGeom>
                <a:noFill/>
                <a:ln w="9525">
                  <a:noFill/>
                  <a:miter lim="800000"/>
                  <a:headEnd/>
                  <a:tailEnd/>
                </a:ln>
              </p:spPr>
              <p:txBody>
                <a:bodyPr/>
                <a:lstStyle/>
                <a:p>
                  <a:pPr algn="ctr"/>
                  <a:r>
                    <a:rPr lang="es-ES" sz="1800">
                      <a:cs typeface="Times New Roman" pitchFamily="18" charset="0"/>
                    </a:rPr>
                    <a:t>2255</a:t>
                  </a:r>
                </a:p>
                <a:p>
                  <a:pPr algn="ctr" eaLnBrk="0" hangingPunct="0"/>
                  <a:endParaRPr lang="es-ES" sz="1800"/>
                </a:p>
              </p:txBody>
            </p:sp>
            <p:sp>
              <p:nvSpPr>
                <p:cNvPr id="48" name="Rectangle 74"/>
                <p:cNvSpPr>
                  <a:spLocks noChangeArrowheads="1"/>
                </p:cNvSpPr>
                <p:nvPr/>
              </p:nvSpPr>
              <p:spPr bwMode="auto">
                <a:xfrm>
                  <a:off x="856" y="2015"/>
                  <a:ext cx="856" cy="403"/>
                </a:xfrm>
                <a:prstGeom prst="rect">
                  <a:avLst/>
                </a:prstGeom>
                <a:noFill/>
                <a:ln w="7">
                  <a:solidFill>
                    <a:srgbClr val="A0A0A0"/>
                  </a:solidFill>
                  <a:miter lim="800000"/>
                  <a:headEnd/>
                  <a:tailEnd/>
                </a:ln>
              </p:spPr>
              <p:txBody>
                <a:bodyPr/>
                <a:lstStyle/>
                <a:p>
                  <a:endParaRPr lang="es-MX" sz="1800"/>
                </a:p>
              </p:txBody>
            </p:sp>
          </p:grpSp>
          <p:grpSp>
            <p:nvGrpSpPr>
              <p:cNvPr id="29" name="Group 77"/>
              <p:cNvGrpSpPr>
                <a:grpSpLocks/>
              </p:cNvGrpSpPr>
              <p:nvPr/>
            </p:nvGrpSpPr>
            <p:grpSpPr bwMode="auto">
              <a:xfrm>
                <a:off x="1712" y="2015"/>
                <a:ext cx="856" cy="403"/>
                <a:chOff x="1712" y="2015"/>
                <a:chExt cx="856" cy="403"/>
              </a:xfrm>
            </p:grpSpPr>
            <p:sp>
              <p:nvSpPr>
                <p:cNvPr id="45" name="Rectangle 26"/>
                <p:cNvSpPr>
                  <a:spLocks noChangeArrowheads="1"/>
                </p:cNvSpPr>
                <p:nvPr/>
              </p:nvSpPr>
              <p:spPr bwMode="auto">
                <a:xfrm>
                  <a:off x="1740" y="2015"/>
                  <a:ext cx="800" cy="403"/>
                </a:xfrm>
                <a:prstGeom prst="rect">
                  <a:avLst/>
                </a:prstGeom>
                <a:noFill/>
                <a:ln w="9525">
                  <a:noFill/>
                  <a:miter lim="800000"/>
                  <a:headEnd/>
                  <a:tailEnd/>
                </a:ln>
              </p:spPr>
              <p:txBody>
                <a:bodyPr/>
                <a:lstStyle/>
                <a:p>
                  <a:pPr algn="ctr"/>
                  <a:r>
                    <a:rPr lang="es-ES" sz="1800">
                      <a:cs typeface="Times New Roman" pitchFamily="18" charset="0"/>
                    </a:rPr>
                    <a:t>11</a:t>
                  </a:r>
                </a:p>
                <a:p>
                  <a:pPr algn="ctr" eaLnBrk="0" hangingPunct="0"/>
                  <a:endParaRPr lang="es-ES" sz="1800"/>
                </a:p>
              </p:txBody>
            </p:sp>
            <p:sp>
              <p:nvSpPr>
                <p:cNvPr id="46" name="Rectangle 76"/>
                <p:cNvSpPr>
                  <a:spLocks noChangeArrowheads="1"/>
                </p:cNvSpPr>
                <p:nvPr/>
              </p:nvSpPr>
              <p:spPr bwMode="auto">
                <a:xfrm>
                  <a:off x="1712" y="2015"/>
                  <a:ext cx="856" cy="403"/>
                </a:xfrm>
                <a:prstGeom prst="rect">
                  <a:avLst/>
                </a:prstGeom>
                <a:noFill/>
                <a:ln w="7">
                  <a:solidFill>
                    <a:srgbClr val="A0A0A0"/>
                  </a:solidFill>
                  <a:miter lim="800000"/>
                  <a:headEnd/>
                  <a:tailEnd/>
                </a:ln>
              </p:spPr>
              <p:txBody>
                <a:bodyPr/>
                <a:lstStyle/>
                <a:p>
                  <a:endParaRPr lang="es-MX" sz="1800"/>
                </a:p>
              </p:txBody>
            </p:sp>
          </p:grpSp>
          <p:grpSp>
            <p:nvGrpSpPr>
              <p:cNvPr id="30" name="Group 79"/>
              <p:cNvGrpSpPr>
                <a:grpSpLocks/>
              </p:cNvGrpSpPr>
              <p:nvPr/>
            </p:nvGrpSpPr>
            <p:grpSpPr bwMode="auto">
              <a:xfrm>
                <a:off x="2568" y="2015"/>
                <a:ext cx="856" cy="403"/>
                <a:chOff x="2568" y="2015"/>
                <a:chExt cx="856" cy="403"/>
              </a:xfrm>
            </p:grpSpPr>
            <p:sp>
              <p:nvSpPr>
                <p:cNvPr id="43" name="Rectangle 27"/>
                <p:cNvSpPr>
                  <a:spLocks noChangeArrowheads="1"/>
                </p:cNvSpPr>
                <p:nvPr/>
              </p:nvSpPr>
              <p:spPr bwMode="auto">
                <a:xfrm>
                  <a:off x="2596" y="2015"/>
                  <a:ext cx="800" cy="403"/>
                </a:xfrm>
                <a:prstGeom prst="rect">
                  <a:avLst/>
                </a:prstGeom>
                <a:noFill/>
                <a:ln w="9525">
                  <a:noFill/>
                  <a:miter lim="800000"/>
                  <a:headEnd/>
                  <a:tailEnd/>
                </a:ln>
              </p:spPr>
              <p:txBody>
                <a:bodyPr/>
                <a:lstStyle/>
                <a:p>
                  <a:pPr algn="ctr"/>
                  <a:r>
                    <a:rPr lang="es-ES" sz="1800">
                      <a:cs typeface="Times New Roman" pitchFamily="18" charset="0"/>
                    </a:rPr>
                    <a:t>2420</a:t>
                  </a:r>
                </a:p>
                <a:p>
                  <a:pPr algn="ctr" eaLnBrk="0" hangingPunct="0"/>
                  <a:endParaRPr lang="es-ES" sz="1800"/>
                </a:p>
              </p:txBody>
            </p:sp>
            <p:sp>
              <p:nvSpPr>
                <p:cNvPr id="44" name="Rectangle 78"/>
                <p:cNvSpPr>
                  <a:spLocks noChangeArrowheads="1"/>
                </p:cNvSpPr>
                <p:nvPr/>
              </p:nvSpPr>
              <p:spPr bwMode="auto">
                <a:xfrm>
                  <a:off x="2568" y="2015"/>
                  <a:ext cx="856" cy="403"/>
                </a:xfrm>
                <a:prstGeom prst="rect">
                  <a:avLst/>
                </a:prstGeom>
                <a:noFill/>
                <a:ln w="7">
                  <a:solidFill>
                    <a:srgbClr val="A0A0A0"/>
                  </a:solidFill>
                  <a:miter lim="800000"/>
                  <a:headEnd/>
                  <a:tailEnd/>
                </a:ln>
              </p:spPr>
              <p:txBody>
                <a:bodyPr/>
                <a:lstStyle/>
                <a:p>
                  <a:endParaRPr lang="es-MX" sz="1800"/>
                </a:p>
              </p:txBody>
            </p:sp>
          </p:grpSp>
          <p:grpSp>
            <p:nvGrpSpPr>
              <p:cNvPr id="31" name="Group 81"/>
              <p:cNvGrpSpPr>
                <a:grpSpLocks/>
              </p:cNvGrpSpPr>
              <p:nvPr/>
            </p:nvGrpSpPr>
            <p:grpSpPr bwMode="auto">
              <a:xfrm>
                <a:off x="0" y="2418"/>
                <a:ext cx="856" cy="403"/>
                <a:chOff x="0" y="2418"/>
                <a:chExt cx="856" cy="403"/>
              </a:xfrm>
            </p:grpSpPr>
            <p:sp>
              <p:nvSpPr>
                <p:cNvPr id="41" name="Rectangle 28"/>
                <p:cNvSpPr>
                  <a:spLocks noChangeArrowheads="1"/>
                </p:cNvSpPr>
                <p:nvPr/>
              </p:nvSpPr>
              <p:spPr bwMode="auto">
                <a:xfrm>
                  <a:off x="28" y="2418"/>
                  <a:ext cx="800" cy="403"/>
                </a:xfrm>
                <a:prstGeom prst="rect">
                  <a:avLst/>
                </a:prstGeom>
                <a:noFill/>
                <a:ln w="9525">
                  <a:noFill/>
                  <a:miter lim="800000"/>
                  <a:headEnd/>
                  <a:tailEnd/>
                </a:ln>
              </p:spPr>
              <p:txBody>
                <a:bodyPr/>
                <a:lstStyle/>
                <a:p>
                  <a:pPr algn="ctr"/>
                  <a:r>
                    <a:rPr lang="es-ES" sz="1800">
                      <a:cs typeface="Times New Roman" pitchFamily="18" charset="0"/>
                    </a:rPr>
                    <a:t>6</a:t>
                  </a:r>
                </a:p>
                <a:p>
                  <a:pPr algn="ctr" eaLnBrk="0" hangingPunct="0"/>
                  <a:endParaRPr lang="es-ES" sz="1800"/>
                </a:p>
              </p:txBody>
            </p:sp>
            <p:sp>
              <p:nvSpPr>
                <p:cNvPr id="42" name="Rectangle 80"/>
                <p:cNvSpPr>
                  <a:spLocks noChangeArrowheads="1"/>
                </p:cNvSpPr>
                <p:nvPr/>
              </p:nvSpPr>
              <p:spPr bwMode="auto">
                <a:xfrm>
                  <a:off x="0" y="2418"/>
                  <a:ext cx="856" cy="403"/>
                </a:xfrm>
                <a:prstGeom prst="rect">
                  <a:avLst/>
                </a:prstGeom>
                <a:noFill/>
                <a:ln w="7">
                  <a:solidFill>
                    <a:srgbClr val="A0A0A0"/>
                  </a:solidFill>
                  <a:miter lim="800000"/>
                  <a:headEnd/>
                  <a:tailEnd/>
                </a:ln>
              </p:spPr>
              <p:txBody>
                <a:bodyPr/>
                <a:lstStyle/>
                <a:p>
                  <a:endParaRPr lang="es-MX" sz="1800"/>
                </a:p>
              </p:txBody>
            </p:sp>
          </p:grpSp>
          <p:grpSp>
            <p:nvGrpSpPr>
              <p:cNvPr id="32" name="Group 83"/>
              <p:cNvGrpSpPr>
                <a:grpSpLocks/>
              </p:cNvGrpSpPr>
              <p:nvPr/>
            </p:nvGrpSpPr>
            <p:grpSpPr bwMode="auto">
              <a:xfrm>
                <a:off x="856" y="2418"/>
                <a:ext cx="856" cy="403"/>
                <a:chOff x="856" y="2418"/>
                <a:chExt cx="856" cy="403"/>
              </a:xfrm>
            </p:grpSpPr>
            <p:sp>
              <p:nvSpPr>
                <p:cNvPr id="39" name="Rectangle 29"/>
                <p:cNvSpPr>
                  <a:spLocks noChangeArrowheads="1"/>
                </p:cNvSpPr>
                <p:nvPr/>
              </p:nvSpPr>
              <p:spPr bwMode="auto">
                <a:xfrm>
                  <a:off x="884" y="2418"/>
                  <a:ext cx="800" cy="403"/>
                </a:xfrm>
                <a:prstGeom prst="rect">
                  <a:avLst/>
                </a:prstGeom>
                <a:noFill/>
                <a:ln w="9525">
                  <a:noFill/>
                  <a:miter lim="800000"/>
                  <a:headEnd/>
                  <a:tailEnd/>
                </a:ln>
              </p:spPr>
              <p:txBody>
                <a:bodyPr/>
                <a:lstStyle/>
                <a:p>
                  <a:pPr algn="ctr"/>
                  <a:r>
                    <a:rPr lang="es-ES" sz="1800">
                      <a:cs typeface="Times New Roman" pitchFamily="18" charset="0"/>
                    </a:rPr>
                    <a:t>2210</a:t>
                  </a:r>
                </a:p>
                <a:p>
                  <a:pPr algn="ctr" eaLnBrk="0" hangingPunct="0"/>
                  <a:endParaRPr lang="es-ES" sz="1800"/>
                </a:p>
              </p:txBody>
            </p:sp>
            <p:sp>
              <p:nvSpPr>
                <p:cNvPr id="40" name="Rectangle 82"/>
                <p:cNvSpPr>
                  <a:spLocks noChangeArrowheads="1"/>
                </p:cNvSpPr>
                <p:nvPr/>
              </p:nvSpPr>
              <p:spPr bwMode="auto">
                <a:xfrm>
                  <a:off x="856" y="2418"/>
                  <a:ext cx="856" cy="403"/>
                </a:xfrm>
                <a:prstGeom prst="rect">
                  <a:avLst/>
                </a:prstGeom>
                <a:noFill/>
                <a:ln w="7">
                  <a:solidFill>
                    <a:srgbClr val="A0A0A0"/>
                  </a:solidFill>
                  <a:miter lim="800000"/>
                  <a:headEnd/>
                  <a:tailEnd/>
                </a:ln>
              </p:spPr>
              <p:txBody>
                <a:bodyPr/>
                <a:lstStyle/>
                <a:p>
                  <a:endParaRPr lang="es-MX" sz="1800"/>
                </a:p>
              </p:txBody>
            </p:sp>
          </p:grpSp>
          <p:grpSp>
            <p:nvGrpSpPr>
              <p:cNvPr id="33" name="Group 85"/>
              <p:cNvGrpSpPr>
                <a:grpSpLocks/>
              </p:cNvGrpSpPr>
              <p:nvPr/>
            </p:nvGrpSpPr>
            <p:grpSpPr bwMode="auto">
              <a:xfrm>
                <a:off x="1712" y="2418"/>
                <a:ext cx="856" cy="403"/>
                <a:chOff x="1712" y="2418"/>
                <a:chExt cx="856" cy="403"/>
              </a:xfrm>
            </p:grpSpPr>
            <p:sp>
              <p:nvSpPr>
                <p:cNvPr id="37" name="Rectangle 30"/>
                <p:cNvSpPr>
                  <a:spLocks noChangeArrowheads="1"/>
                </p:cNvSpPr>
                <p:nvPr/>
              </p:nvSpPr>
              <p:spPr bwMode="auto">
                <a:xfrm>
                  <a:off x="1740" y="2418"/>
                  <a:ext cx="800" cy="403"/>
                </a:xfrm>
                <a:prstGeom prst="rect">
                  <a:avLst/>
                </a:prstGeom>
                <a:noFill/>
                <a:ln w="9525">
                  <a:noFill/>
                  <a:miter lim="800000"/>
                  <a:headEnd/>
                  <a:tailEnd/>
                </a:ln>
              </p:spPr>
              <p:txBody>
                <a:bodyPr/>
                <a:lstStyle/>
                <a:p>
                  <a:pPr algn="ctr"/>
                  <a:r>
                    <a:rPr lang="es-ES" sz="1800">
                      <a:cs typeface="Times New Roman" pitchFamily="18" charset="0"/>
                    </a:rPr>
                    <a:t>12</a:t>
                  </a:r>
                </a:p>
                <a:p>
                  <a:pPr algn="ctr" eaLnBrk="0" hangingPunct="0"/>
                  <a:endParaRPr lang="es-ES" sz="1800"/>
                </a:p>
              </p:txBody>
            </p:sp>
            <p:sp>
              <p:nvSpPr>
                <p:cNvPr id="38" name="Rectangle 84"/>
                <p:cNvSpPr>
                  <a:spLocks noChangeArrowheads="1"/>
                </p:cNvSpPr>
                <p:nvPr/>
              </p:nvSpPr>
              <p:spPr bwMode="auto">
                <a:xfrm>
                  <a:off x="1712" y="2418"/>
                  <a:ext cx="856" cy="403"/>
                </a:xfrm>
                <a:prstGeom prst="rect">
                  <a:avLst/>
                </a:prstGeom>
                <a:noFill/>
                <a:ln w="7">
                  <a:solidFill>
                    <a:srgbClr val="A0A0A0"/>
                  </a:solidFill>
                  <a:miter lim="800000"/>
                  <a:headEnd/>
                  <a:tailEnd/>
                </a:ln>
              </p:spPr>
              <p:txBody>
                <a:bodyPr/>
                <a:lstStyle/>
                <a:p>
                  <a:endParaRPr lang="es-MX" sz="1800"/>
                </a:p>
              </p:txBody>
            </p:sp>
          </p:grpSp>
          <p:grpSp>
            <p:nvGrpSpPr>
              <p:cNvPr id="34" name="Group 87"/>
              <p:cNvGrpSpPr>
                <a:grpSpLocks/>
              </p:cNvGrpSpPr>
              <p:nvPr/>
            </p:nvGrpSpPr>
            <p:grpSpPr bwMode="auto">
              <a:xfrm>
                <a:off x="2568" y="2418"/>
                <a:ext cx="856" cy="403"/>
                <a:chOff x="2568" y="2418"/>
                <a:chExt cx="856" cy="403"/>
              </a:xfrm>
            </p:grpSpPr>
            <p:sp>
              <p:nvSpPr>
                <p:cNvPr id="35" name="Rectangle 31"/>
                <p:cNvSpPr>
                  <a:spLocks noChangeArrowheads="1"/>
                </p:cNvSpPr>
                <p:nvPr/>
              </p:nvSpPr>
              <p:spPr bwMode="auto">
                <a:xfrm>
                  <a:off x="2596" y="2418"/>
                  <a:ext cx="800" cy="403"/>
                </a:xfrm>
                <a:prstGeom prst="rect">
                  <a:avLst/>
                </a:prstGeom>
                <a:noFill/>
                <a:ln w="9525">
                  <a:noFill/>
                  <a:miter lim="800000"/>
                  <a:headEnd/>
                  <a:tailEnd/>
                </a:ln>
              </p:spPr>
              <p:txBody>
                <a:bodyPr/>
                <a:lstStyle/>
                <a:p>
                  <a:pPr algn="ctr"/>
                  <a:r>
                    <a:rPr lang="es-ES" sz="1800" dirty="0">
                      <a:cs typeface="Times New Roman" pitchFamily="18" charset="0"/>
                    </a:rPr>
                    <a:t>2380</a:t>
                  </a:r>
                </a:p>
                <a:p>
                  <a:pPr algn="ctr" eaLnBrk="0" hangingPunct="0"/>
                  <a:endParaRPr lang="es-ES" sz="1800" dirty="0"/>
                </a:p>
              </p:txBody>
            </p:sp>
            <p:sp>
              <p:nvSpPr>
                <p:cNvPr id="36" name="Rectangle 86"/>
                <p:cNvSpPr>
                  <a:spLocks noChangeArrowheads="1"/>
                </p:cNvSpPr>
                <p:nvPr/>
              </p:nvSpPr>
              <p:spPr bwMode="auto">
                <a:xfrm>
                  <a:off x="2568" y="2418"/>
                  <a:ext cx="856" cy="403"/>
                </a:xfrm>
                <a:prstGeom prst="rect">
                  <a:avLst/>
                </a:prstGeom>
                <a:noFill/>
                <a:ln w="7">
                  <a:solidFill>
                    <a:srgbClr val="A0A0A0"/>
                  </a:solidFill>
                  <a:miter lim="800000"/>
                  <a:headEnd/>
                  <a:tailEnd/>
                </a:ln>
              </p:spPr>
              <p:txBody>
                <a:bodyPr/>
                <a:lstStyle/>
                <a:p>
                  <a:endParaRPr lang="es-MX" sz="1800"/>
                </a:p>
              </p:txBody>
            </p:sp>
          </p:grpSp>
        </p:grpSp>
        <p:sp>
          <p:nvSpPr>
            <p:cNvPr id="6" name="Rectangle 89"/>
            <p:cNvSpPr>
              <a:spLocks noChangeArrowheads="1"/>
            </p:cNvSpPr>
            <p:nvPr/>
          </p:nvSpPr>
          <p:spPr bwMode="auto">
            <a:xfrm>
              <a:off x="-3" y="-3"/>
              <a:ext cx="3430" cy="2827"/>
            </a:xfrm>
            <a:prstGeom prst="rect">
              <a:avLst/>
            </a:prstGeom>
            <a:noFill/>
            <a:ln w="11112">
              <a:solidFill>
                <a:srgbClr val="A0A0A0"/>
              </a:solidFill>
              <a:miter lim="800000"/>
              <a:headEnd/>
              <a:tailEnd/>
            </a:ln>
          </p:spPr>
          <p:txBody>
            <a:bodyPr/>
            <a:lstStyle/>
            <a:p>
              <a:endParaRPr lang="es-MX" sz="1800"/>
            </a:p>
          </p:txBody>
        </p:sp>
      </p:gr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115616" y="1700808"/>
            <a:ext cx="7056784" cy="3824064"/>
          </a:xfrm>
        </p:spPr>
        <p:txBody>
          <a:bodyPr/>
          <a:lstStyle/>
          <a:p>
            <a:pPr marL="609600" indent="-609600" algn="just" eaLnBrk="1" hangingPunct="1">
              <a:lnSpc>
                <a:spcPct val="90000"/>
              </a:lnSpc>
              <a:buFontTx/>
              <a:buNone/>
            </a:pPr>
            <a:r>
              <a:rPr lang="es-MX" sz="2400" dirty="0" smtClean="0">
                <a:cs typeface="Times New Roman" pitchFamily="18" charset="0"/>
              </a:rPr>
              <a:t> </a:t>
            </a:r>
            <a:r>
              <a:rPr lang="es-MX" sz="2000" dirty="0" smtClean="0">
                <a:cs typeface="Times New Roman" pitchFamily="18" charset="0"/>
              </a:rPr>
              <a:t>22</a:t>
            </a:r>
            <a:r>
              <a:rPr lang="es-ES" sz="2000" dirty="0" smtClean="0">
                <a:cs typeface="Times New Roman" pitchFamily="18" charset="0"/>
              </a:rPr>
              <a:t>10    2255  2350  2380  2380  </a:t>
            </a:r>
            <a:r>
              <a:rPr lang="es-ES" sz="2000" b="1" dirty="0" smtClean="0">
                <a:cs typeface="Times New Roman" pitchFamily="18" charset="0"/>
              </a:rPr>
              <a:t>2390  2420</a:t>
            </a:r>
            <a:r>
              <a:rPr lang="es-ES" sz="2000" dirty="0" smtClean="0">
                <a:cs typeface="Times New Roman" pitchFamily="18" charset="0"/>
              </a:rPr>
              <a:t>  2440  2450  2550  2630  2825</a:t>
            </a:r>
          </a:p>
          <a:p>
            <a:pPr marL="609600" indent="-609600" algn="just" eaLnBrk="1" hangingPunct="1">
              <a:lnSpc>
                <a:spcPct val="90000"/>
              </a:lnSpc>
              <a:buFontTx/>
              <a:buNone/>
            </a:pPr>
            <a:r>
              <a:rPr lang="es-ES" sz="2000" dirty="0" smtClean="0">
                <a:cs typeface="Times New Roman" pitchFamily="18" charset="0"/>
              </a:rPr>
              <a:t> </a:t>
            </a:r>
          </a:p>
          <a:p>
            <a:pPr marL="609600" indent="-609600" algn="just" eaLnBrk="1" hangingPunct="1">
              <a:lnSpc>
                <a:spcPct val="90000"/>
              </a:lnSpc>
              <a:buFontTx/>
              <a:buNone/>
            </a:pPr>
            <a:r>
              <a:rPr lang="es-ES" sz="2000" dirty="0" smtClean="0">
                <a:cs typeface="Times New Roman" pitchFamily="18" charset="0"/>
              </a:rPr>
              <a:t>como n = 12 es par, identificamos los dos elementos intermedios. La mediana es la media de esos dos valores.</a:t>
            </a:r>
          </a:p>
          <a:p>
            <a:pPr marL="609600" indent="-609600" algn="just" eaLnBrk="1" hangingPunct="1">
              <a:lnSpc>
                <a:spcPct val="90000"/>
              </a:lnSpc>
              <a:buFontTx/>
              <a:buNone/>
            </a:pPr>
            <a:endParaRPr lang="es-MX" sz="2000" dirty="0" smtClean="0">
              <a:cs typeface="Times New Roman" pitchFamily="18" charset="0"/>
            </a:endParaRPr>
          </a:p>
          <a:p>
            <a:pPr marL="609600" indent="-609600" algn="just" eaLnBrk="1" hangingPunct="1">
              <a:lnSpc>
                <a:spcPct val="90000"/>
              </a:lnSpc>
              <a:buFontTx/>
              <a:buNone/>
            </a:pPr>
            <a:r>
              <a:rPr lang="es-ES" sz="2000" dirty="0" smtClean="0">
                <a:cs typeface="Times New Roman" pitchFamily="18" charset="0"/>
              </a:rPr>
              <a:t>                         2390  + 2420       </a:t>
            </a:r>
          </a:p>
          <a:p>
            <a:pPr marL="609600" indent="-609600" algn="just" eaLnBrk="1" hangingPunct="1">
              <a:lnSpc>
                <a:spcPct val="90000"/>
              </a:lnSpc>
              <a:buFontTx/>
              <a:buNone/>
            </a:pPr>
            <a:r>
              <a:rPr lang="es-ES" sz="2000" dirty="0" smtClean="0">
                <a:cs typeface="Times New Roman" pitchFamily="18" charset="0"/>
              </a:rPr>
              <a:t>Mediana  =                                  =    2405</a:t>
            </a:r>
          </a:p>
          <a:p>
            <a:pPr marL="609600" indent="-609600" algn="just" eaLnBrk="1" hangingPunct="1">
              <a:lnSpc>
                <a:spcPct val="90000"/>
              </a:lnSpc>
              <a:buFontTx/>
              <a:buNone/>
            </a:pPr>
            <a:r>
              <a:rPr lang="es-ES" sz="2000" dirty="0" smtClean="0">
                <a:cs typeface="Times New Roman" pitchFamily="18" charset="0"/>
              </a:rPr>
              <a:t>                                   2</a:t>
            </a:r>
            <a:endParaRPr lang="es-MX" sz="2000" dirty="0"/>
          </a:p>
        </p:txBody>
      </p:sp>
      <p:cxnSp>
        <p:nvCxnSpPr>
          <p:cNvPr id="5" name="Conector recto 4"/>
          <p:cNvCxnSpPr/>
          <p:nvPr/>
        </p:nvCxnSpPr>
        <p:spPr>
          <a:xfrm>
            <a:off x="2699792" y="4725144"/>
            <a:ext cx="194421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19227" y="548680"/>
            <a:ext cx="6965245" cy="576063"/>
          </a:xfrm>
        </p:spPr>
        <p:txBody>
          <a:bodyPr>
            <a:normAutofit fontScale="90000"/>
          </a:bodyPr>
          <a:lstStyle/>
          <a:p>
            <a:r>
              <a:rPr lang="es-ES" sz="3200" b="1" dirty="0" smtClean="0">
                <a:cs typeface="Times New Roman" pitchFamily="18" charset="0"/>
              </a:rPr>
              <a:t>MODA</a:t>
            </a:r>
            <a:endParaRPr lang="es-MX" sz="3200" dirty="0"/>
          </a:p>
        </p:txBody>
      </p:sp>
      <p:sp>
        <p:nvSpPr>
          <p:cNvPr id="3" name="2 Marcador de contenido"/>
          <p:cNvSpPr>
            <a:spLocks noGrp="1"/>
          </p:cNvSpPr>
          <p:nvPr>
            <p:ph idx="1"/>
          </p:nvPr>
        </p:nvSpPr>
        <p:spPr>
          <a:xfrm>
            <a:off x="755576" y="1412776"/>
            <a:ext cx="7776864" cy="4392488"/>
          </a:xfrm>
        </p:spPr>
        <p:txBody>
          <a:bodyPr>
            <a:normAutofit/>
          </a:bodyPr>
          <a:lstStyle/>
          <a:p>
            <a:pPr marL="609600" indent="-609600" algn="just" eaLnBrk="1" hangingPunct="1">
              <a:lnSpc>
                <a:spcPct val="90000"/>
              </a:lnSpc>
              <a:buFontTx/>
              <a:buNone/>
            </a:pPr>
            <a:r>
              <a:rPr lang="es-ES_tradnl" sz="2400" dirty="0" smtClean="0">
                <a:cs typeface="Times New Roman" pitchFamily="18" charset="0"/>
              </a:rPr>
              <a:t>Una medida de localización es la moda y se define como sigue:</a:t>
            </a:r>
            <a:endParaRPr lang="es-ES_tradnl" sz="2400" dirty="0" smtClean="0">
              <a:latin typeface="Technical" charset="0"/>
              <a:cs typeface="Times New Roman" pitchFamily="18" charset="0"/>
            </a:endParaRPr>
          </a:p>
          <a:p>
            <a:pPr marL="609600" indent="-609600" algn="just" eaLnBrk="1" hangingPunct="1">
              <a:lnSpc>
                <a:spcPct val="90000"/>
              </a:lnSpc>
              <a:buFontTx/>
              <a:buNone/>
            </a:pPr>
            <a:r>
              <a:rPr lang="es-ES_tradnl" sz="2400" dirty="0" smtClean="0">
                <a:cs typeface="Times New Roman" pitchFamily="18" charset="0"/>
              </a:rPr>
              <a:t>“La moda es el valor de los datos que se presentan con más frecuencia”</a:t>
            </a:r>
            <a:endParaRPr lang="es-ES_tradnl" sz="2400" dirty="0" smtClean="0">
              <a:latin typeface="Technical" charset="0"/>
              <a:cs typeface="Times New Roman" pitchFamily="18" charset="0"/>
            </a:endParaRPr>
          </a:p>
          <a:p>
            <a:pPr marL="609600" indent="-609600" algn="just" eaLnBrk="1" hangingPunct="1">
              <a:lnSpc>
                <a:spcPct val="90000"/>
              </a:lnSpc>
              <a:buFontTx/>
              <a:buNone/>
            </a:pPr>
            <a:r>
              <a:rPr lang="es-ES_tradnl" sz="2400" dirty="0" smtClean="0">
                <a:cs typeface="Times New Roman" pitchFamily="18" charset="0"/>
              </a:rPr>
              <a:t>Se dan casos en los que la máxima frecuencia se presenta en dos o más valores distintos, por lo que en ellos existe más de una moda. Si los datos tienen exactamente dos modas, se dice que son datos bimodales; si tiene más de dos modas son multimodales.</a:t>
            </a:r>
          </a:p>
          <a:p>
            <a:endParaRPr lang="es-MX"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539552" y="548680"/>
            <a:ext cx="7772400" cy="576063"/>
          </a:xfrm>
        </p:spPr>
        <p:txBody>
          <a:bodyPr>
            <a:noAutofit/>
          </a:bodyPr>
          <a:lstStyle/>
          <a:p>
            <a:r>
              <a:rPr lang="es-MX" sz="6000" dirty="0" smtClean="0"/>
              <a:t>INDICE</a:t>
            </a:r>
            <a:endParaRPr lang="es-MX" sz="6000" dirty="0"/>
          </a:p>
        </p:txBody>
      </p:sp>
      <p:sp>
        <p:nvSpPr>
          <p:cNvPr id="3" name="2 Subtítulo"/>
          <p:cNvSpPr>
            <a:spLocks noGrp="1"/>
          </p:cNvSpPr>
          <p:nvPr>
            <p:ph type="subTitle" idx="1"/>
          </p:nvPr>
        </p:nvSpPr>
        <p:spPr>
          <a:xfrm>
            <a:off x="755576" y="1412776"/>
            <a:ext cx="7200800" cy="4752528"/>
          </a:xfrm>
        </p:spPr>
        <p:txBody>
          <a:bodyPr>
            <a:normAutofit fontScale="92500" lnSpcReduction="10000"/>
          </a:bodyPr>
          <a:lstStyle/>
          <a:p>
            <a:pPr marL="457200" indent="-457200" algn="l">
              <a:buFont typeface="+mj-lt"/>
              <a:buAutoNum type="arabicPeriod"/>
            </a:pPr>
            <a:r>
              <a:rPr lang="es-MX" sz="2200" dirty="0" smtClean="0"/>
              <a:t>Objetivo del Módulo</a:t>
            </a:r>
          </a:p>
          <a:p>
            <a:pPr marL="514350" indent="-514350" algn="l">
              <a:buFont typeface="+mj-lt"/>
              <a:buAutoNum type="arabicPeriod"/>
            </a:pPr>
            <a:r>
              <a:rPr lang="es-MX" sz="2200" dirty="0" smtClean="0"/>
              <a:t>Introducción</a:t>
            </a:r>
          </a:p>
          <a:p>
            <a:pPr marL="514350" indent="-514350" algn="l">
              <a:buFont typeface="+mj-lt"/>
              <a:buAutoNum type="arabicPeriod"/>
            </a:pPr>
            <a:r>
              <a:rPr lang="es-MX" sz="2200" dirty="0" smtClean="0"/>
              <a:t>Variables</a:t>
            </a:r>
          </a:p>
          <a:p>
            <a:pPr marL="514350" indent="-514350" algn="l">
              <a:buFont typeface="+mj-lt"/>
              <a:buAutoNum type="arabicPeriod"/>
            </a:pPr>
            <a:r>
              <a:rPr lang="es-MX" sz="2200" dirty="0" smtClean="0"/>
              <a:t>Análisis de Datos</a:t>
            </a:r>
          </a:p>
          <a:p>
            <a:pPr marL="514350" indent="-514350" algn="l">
              <a:buFont typeface="+mj-lt"/>
              <a:buAutoNum type="arabicPeriod"/>
            </a:pPr>
            <a:r>
              <a:rPr lang="es-MX" sz="2200" dirty="0" smtClean="0"/>
              <a:t>Representación Gráfica</a:t>
            </a:r>
          </a:p>
          <a:p>
            <a:pPr marL="514350" indent="-514350" algn="l">
              <a:buFont typeface="+mj-lt"/>
              <a:buAutoNum type="arabicPeriod"/>
            </a:pPr>
            <a:r>
              <a:rPr lang="es-MX" sz="2200" dirty="0" smtClean="0"/>
              <a:t>Medidas de tendencia Central para Datos Agrupados y no Agrupados</a:t>
            </a:r>
          </a:p>
          <a:p>
            <a:pPr marL="514350" indent="-514350" algn="l">
              <a:buFont typeface="+mj-lt"/>
              <a:buAutoNum type="arabicPeriod"/>
            </a:pPr>
            <a:r>
              <a:rPr lang="es-MX" sz="2200" dirty="0" smtClean="0"/>
              <a:t>Medidas de dispersión para datos agrupados y no agrupados</a:t>
            </a:r>
          </a:p>
          <a:p>
            <a:pPr marL="514350" indent="-514350" algn="l">
              <a:buFont typeface="+mj-lt"/>
              <a:buAutoNum type="arabicPeriod"/>
            </a:pPr>
            <a:r>
              <a:rPr lang="es-MX" sz="2200" dirty="0" smtClean="0"/>
              <a:t>Medidas de Posición</a:t>
            </a:r>
          </a:p>
          <a:p>
            <a:pPr marL="514350" indent="-514350" algn="l">
              <a:buFont typeface="+mj-lt"/>
              <a:buAutoNum type="arabicPeriod"/>
            </a:pPr>
            <a:r>
              <a:rPr lang="es-MX" sz="2200" dirty="0" smtClean="0"/>
              <a:t>Coeficiente de Pearson</a:t>
            </a:r>
          </a:p>
          <a:p>
            <a:pPr marL="514350" indent="-514350" algn="l">
              <a:buFont typeface="+mj-lt"/>
              <a:buAutoNum type="arabicPeriod"/>
            </a:pPr>
            <a:r>
              <a:rPr lang="es-MX" sz="2200" dirty="0" smtClean="0"/>
              <a:t>Medidas de Concentración</a:t>
            </a:r>
            <a:endParaRPr lang="es-MX" sz="2000" dirty="0" smtClean="0"/>
          </a:p>
          <a:p>
            <a:pPr marL="514350" indent="-514350" algn="l">
              <a:buAutoNum type="arabicPeriod"/>
            </a:pPr>
            <a:endParaRPr lang="es-MX" sz="2000" dirty="0"/>
          </a:p>
        </p:txBody>
      </p:sp>
    </p:spTree>
    <p:extLst>
      <p:ext uri="{BB962C8B-B14F-4D97-AF65-F5344CB8AC3E}">
        <p14:creationId xmlns:p14="http://schemas.microsoft.com/office/powerpoint/2010/main" val="20897899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72008" y="726849"/>
            <a:ext cx="7772400" cy="432048"/>
          </a:xfrm>
        </p:spPr>
        <p:txBody>
          <a:bodyPr>
            <a:normAutofit fontScale="90000"/>
          </a:bodyPr>
          <a:lstStyle/>
          <a:p>
            <a:r>
              <a:rPr lang="es-ES_tradnl" sz="2200" dirty="0" smtClean="0">
                <a:cs typeface="Times New Roman" pitchFamily="18" charset="0"/>
              </a:rPr>
              <a:t>Ejemplo: </a:t>
            </a:r>
            <a:r>
              <a:rPr lang="es-ES" sz="2200" dirty="0" smtClean="0">
                <a:cs typeface="Times New Roman" pitchFamily="18" charset="0"/>
              </a:rPr>
              <a:t>Se tiene como resultado de la compra de refrescos la siguiente distribución de frecuencias:</a:t>
            </a:r>
            <a:r>
              <a:rPr lang="es-ES" sz="2200" dirty="0" smtClean="0"/>
              <a:t> </a:t>
            </a:r>
            <a:r>
              <a:rPr lang="es-ES" dirty="0" smtClean="0"/>
              <a:t/>
            </a:r>
            <a:br>
              <a:rPr lang="es-ES" dirty="0" smtClean="0"/>
            </a:br>
            <a:endParaRPr lang="es-MX" dirty="0"/>
          </a:p>
        </p:txBody>
      </p:sp>
      <p:grpSp>
        <p:nvGrpSpPr>
          <p:cNvPr id="4" name="Group 58"/>
          <p:cNvGrpSpPr>
            <a:grpSpLocks noGrp="1"/>
          </p:cNvGrpSpPr>
          <p:nvPr/>
        </p:nvGrpSpPr>
        <p:grpSpPr bwMode="auto">
          <a:xfrm>
            <a:off x="1835696" y="1844824"/>
            <a:ext cx="5400600" cy="2542764"/>
            <a:chOff x="0" y="0"/>
            <a:chExt cx="1180" cy="2694"/>
          </a:xfrm>
          <a:noFill/>
        </p:grpSpPr>
        <p:grpSp>
          <p:nvGrpSpPr>
            <p:cNvPr id="5" name="Group 25"/>
            <p:cNvGrpSpPr>
              <a:grpSpLocks/>
            </p:cNvGrpSpPr>
            <p:nvPr/>
          </p:nvGrpSpPr>
          <p:grpSpPr bwMode="auto">
            <a:xfrm>
              <a:off x="0" y="0"/>
              <a:ext cx="658" cy="390"/>
              <a:chOff x="0" y="0"/>
              <a:chExt cx="658" cy="390"/>
            </a:xfrm>
            <a:grpFill/>
          </p:grpSpPr>
          <p:sp>
            <p:nvSpPr>
              <p:cNvPr id="51" name="Rectangle 24"/>
              <p:cNvSpPr>
                <a:spLocks noChangeArrowheads="1"/>
              </p:cNvSpPr>
              <p:nvPr/>
            </p:nvSpPr>
            <p:spPr bwMode="auto">
              <a:xfrm>
                <a:off x="0" y="0"/>
                <a:ext cx="658" cy="390"/>
              </a:xfrm>
              <a:prstGeom prst="rect">
                <a:avLst/>
              </a:prstGeom>
              <a:grpFill/>
              <a:ln w="9525">
                <a:noFill/>
                <a:miter lim="800000"/>
                <a:headEnd/>
                <a:tailEnd/>
              </a:ln>
            </p:spPr>
            <p:txBody>
              <a:bodyPr/>
              <a:lstStyle/>
              <a:p>
                <a:endParaRPr lang="es-MX" sz="1800"/>
              </a:p>
            </p:txBody>
          </p:sp>
          <p:grpSp>
            <p:nvGrpSpPr>
              <p:cNvPr id="52" name="Group 23"/>
              <p:cNvGrpSpPr>
                <a:grpSpLocks/>
              </p:cNvGrpSpPr>
              <p:nvPr/>
            </p:nvGrpSpPr>
            <p:grpSpPr bwMode="auto">
              <a:xfrm>
                <a:off x="0" y="0"/>
                <a:ext cx="658" cy="378"/>
                <a:chOff x="0" y="0"/>
                <a:chExt cx="658" cy="378"/>
              </a:xfrm>
              <a:grpFill/>
            </p:grpSpPr>
            <p:sp>
              <p:nvSpPr>
                <p:cNvPr id="53" name="Rectangle 8"/>
                <p:cNvSpPr>
                  <a:spLocks noChangeArrowheads="1"/>
                </p:cNvSpPr>
                <p:nvPr/>
              </p:nvSpPr>
              <p:spPr bwMode="auto">
                <a:xfrm>
                  <a:off x="6" y="6"/>
                  <a:ext cx="646"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Marca</a:t>
                  </a:r>
                  <a:endParaRPr lang="es-ES" sz="1800">
                    <a:cs typeface="Times New Roman" pitchFamily="18" charset="0"/>
                  </a:endParaRPr>
                </a:p>
                <a:p>
                  <a:pPr algn="ctr" eaLnBrk="0" hangingPunct="0"/>
                  <a:endParaRPr lang="es-ES" sz="1800"/>
                </a:p>
              </p:txBody>
            </p:sp>
            <p:sp>
              <p:nvSpPr>
                <p:cNvPr id="54" name="Rectangle 22"/>
                <p:cNvSpPr>
                  <a:spLocks noChangeArrowheads="1"/>
                </p:cNvSpPr>
                <p:nvPr/>
              </p:nvSpPr>
              <p:spPr bwMode="auto">
                <a:xfrm>
                  <a:off x="0" y="0"/>
                  <a:ext cx="658" cy="378"/>
                </a:xfrm>
                <a:prstGeom prst="rect">
                  <a:avLst/>
                </a:prstGeom>
                <a:grpFill/>
                <a:ln w="7">
                  <a:solidFill>
                    <a:srgbClr val="A0A0A0"/>
                  </a:solidFill>
                  <a:miter lim="800000"/>
                  <a:headEnd/>
                  <a:tailEnd/>
                </a:ln>
              </p:spPr>
              <p:txBody>
                <a:bodyPr/>
                <a:lstStyle/>
                <a:p>
                  <a:endParaRPr lang="es-MX" sz="1800"/>
                </a:p>
              </p:txBody>
            </p:sp>
          </p:grpSp>
        </p:grpSp>
        <p:grpSp>
          <p:nvGrpSpPr>
            <p:cNvPr id="6" name="Group 29"/>
            <p:cNvGrpSpPr>
              <a:grpSpLocks/>
            </p:cNvGrpSpPr>
            <p:nvPr/>
          </p:nvGrpSpPr>
          <p:grpSpPr bwMode="auto">
            <a:xfrm>
              <a:off x="658" y="0"/>
              <a:ext cx="522" cy="390"/>
              <a:chOff x="658" y="0"/>
              <a:chExt cx="522" cy="390"/>
            </a:xfrm>
            <a:grpFill/>
          </p:grpSpPr>
          <p:sp>
            <p:nvSpPr>
              <p:cNvPr id="47" name="Rectangle 28"/>
              <p:cNvSpPr>
                <a:spLocks noChangeArrowheads="1"/>
              </p:cNvSpPr>
              <p:nvPr/>
            </p:nvSpPr>
            <p:spPr bwMode="auto">
              <a:xfrm>
                <a:off x="658" y="0"/>
                <a:ext cx="522" cy="390"/>
              </a:xfrm>
              <a:prstGeom prst="rect">
                <a:avLst/>
              </a:prstGeom>
              <a:grpFill/>
              <a:ln w="9525">
                <a:noFill/>
                <a:miter lim="800000"/>
                <a:headEnd/>
                <a:tailEnd/>
              </a:ln>
            </p:spPr>
            <p:txBody>
              <a:bodyPr/>
              <a:lstStyle/>
              <a:p>
                <a:endParaRPr lang="es-MX" sz="1800"/>
              </a:p>
            </p:txBody>
          </p:sp>
          <p:grpSp>
            <p:nvGrpSpPr>
              <p:cNvPr id="48" name="Group 27"/>
              <p:cNvGrpSpPr>
                <a:grpSpLocks/>
              </p:cNvGrpSpPr>
              <p:nvPr/>
            </p:nvGrpSpPr>
            <p:grpSpPr bwMode="auto">
              <a:xfrm>
                <a:off x="658" y="0"/>
                <a:ext cx="522" cy="378"/>
                <a:chOff x="658" y="0"/>
                <a:chExt cx="522" cy="378"/>
              </a:xfrm>
              <a:grpFill/>
            </p:grpSpPr>
            <p:sp>
              <p:nvSpPr>
                <p:cNvPr id="49" name="Rectangle 9"/>
                <p:cNvSpPr>
                  <a:spLocks noChangeArrowheads="1"/>
                </p:cNvSpPr>
                <p:nvPr/>
              </p:nvSpPr>
              <p:spPr bwMode="auto">
                <a:xfrm>
                  <a:off x="664" y="6"/>
                  <a:ext cx="510" cy="372"/>
                </a:xfrm>
                <a:prstGeom prst="rect">
                  <a:avLst/>
                </a:prstGeom>
                <a:grpFill/>
                <a:ln w="9525">
                  <a:noFill/>
                  <a:miter lim="800000"/>
                  <a:headEnd/>
                  <a:tailEnd/>
                </a:ln>
              </p:spPr>
              <p:txBody>
                <a:bodyPr anchor="b"/>
                <a:lstStyle/>
                <a:p>
                  <a:r>
                    <a:rPr lang="es-ES" sz="1800">
                      <a:latin typeface="Arial" pitchFamily="34" charset="0"/>
                      <a:cs typeface="Arial" pitchFamily="34" charset="0"/>
                    </a:rPr>
                    <a:t>Frecuencia</a:t>
                  </a:r>
                  <a:endParaRPr lang="es-ES" sz="1800">
                    <a:cs typeface="Times New Roman" pitchFamily="18" charset="0"/>
                  </a:endParaRPr>
                </a:p>
                <a:p>
                  <a:pPr eaLnBrk="0" hangingPunct="0"/>
                  <a:endParaRPr lang="es-ES" sz="1800"/>
                </a:p>
              </p:txBody>
            </p:sp>
            <p:sp>
              <p:nvSpPr>
                <p:cNvPr id="50" name="Rectangle 26"/>
                <p:cNvSpPr>
                  <a:spLocks noChangeArrowheads="1"/>
                </p:cNvSpPr>
                <p:nvPr/>
              </p:nvSpPr>
              <p:spPr bwMode="auto">
                <a:xfrm>
                  <a:off x="658" y="0"/>
                  <a:ext cx="522" cy="378"/>
                </a:xfrm>
                <a:prstGeom prst="rect">
                  <a:avLst/>
                </a:prstGeom>
                <a:grpFill/>
                <a:ln w="7">
                  <a:solidFill>
                    <a:srgbClr val="A0A0A0"/>
                  </a:solidFill>
                  <a:miter lim="800000"/>
                  <a:headEnd/>
                  <a:tailEnd/>
                </a:ln>
              </p:spPr>
              <p:txBody>
                <a:bodyPr/>
                <a:lstStyle/>
                <a:p>
                  <a:endParaRPr lang="es-MX" sz="1800"/>
                </a:p>
              </p:txBody>
            </p:sp>
          </p:grpSp>
        </p:grpSp>
        <p:grpSp>
          <p:nvGrpSpPr>
            <p:cNvPr id="7" name="Group 31"/>
            <p:cNvGrpSpPr>
              <a:grpSpLocks/>
            </p:cNvGrpSpPr>
            <p:nvPr/>
          </p:nvGrpSpPr>
          <p:grpSpPr bwMode="auto">
            <a:xfrm>
              <a:off x="0" y="384"/>
              <a:ext cx="658" cy="378"/>
              <a:chOff x="0" y="384"/>
              <a:chExt cx="658" cy="378"/>
            </a:xfrm>
            <a:grpFill/>
          </p:grpSpPr>
          <p:sp>
            <p:nvSpPr>
              <p:cNvPr id="45" name="Rectangle 10"/>
              <p:cNvSpPr>
                <a:spLocks noChangeArrowheads="1"/>
              </p:cNvSpPr>
              <p:nvPr/>
            </p:nvSpPr>
            <p:spPr bwMode="auto">
              <a:xfrm>
                <a:off x="6" y="390"/>
                <a:ext cx="646"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Coke- Classic</a:t>
                </a:r>
                <a:endParaRPr lang="es-ES" sz="1800">
                  <a:cs typeface="Times New Roman" pitchFamily="18" charset="0"/>
                </a:endParaRPr>
              </a:p>
              <a:p>
                <a:pPr algn="ctr" eaLnBrk="0" hangingPunct="0"/>
                <a:endParaRPr lang="es-ES" sz="1800"/>
              </a:p>
            </p:txBody>
          </p:sp>
          <p:sp>
            <p:nvSpPr>
              <p:cNvPr id="46" name="Rectangle 30"/>
              <p:cNvSpPr>
                <a:spLocks noChangeArrowheads="1"/>
              </p:cNvSpPr>
              <p:nvPr/>
            </p:nvSpPr>
            <p:spPr bwMode="auto">
              <a:xfrm>
                <a:off x="0" y="384"/>
                <a:ext cx="658" cy="378"/>
              </a:xfrm>
              <a:prstGeom prst="rect">
                <a:avLst/>
              </a:prstGeom>
              <a:grpFill/>
              <a:ln w="7">
                <a:solidFill>
                  <a:srgbClr val="A0A0A0"/>
                </a:solidFill>
                <a:miter lim="800000"/>
                <a:headEnd/>
                <a:tailEnd/>
              </a:ln>
            </p:spPr>
            <p:txBody>
              <a:bodyPr/>
              <a:lstStyle/>
              <a:p>
                <a:endParaRPr lang="es-MX" sz="1800"/>
              </a:p>
            </p:txBody>
          </p:sp>
        </p:grpSp>
        <p:grpSp>
          <p:nvGrpSpPr>
            <p:cNvPr id="8" name="Group 33"/>
            <p:cNvGrpSpPr>
              <a:grpSpLocks/>
            </p:cNvGrpSpPr>
            <p:nvPr/>
          </p:nvGrpSpPr>
          <p:grpSpPr bwMode="auto">
            <a:xfrm>
              <a:off x="658" y="384"/>
              <a:ext cx="522" cy="378"/>
              <a:chOff x="658" y="384"/>
              <a:chExt cx="522" cy="378"/>
            </a:xfrm>
            <a:grpFill/>
          </p:grpSpPr>
          <p:sp>
            <p:nvSpPr>
              <p:cNvPr id="43" name="Rectangle 11"/>
              <p:cNvSpPr>
                <a:spLocks noChangeArrowheads="1"/>
              </p:cNvSpPr>
              <p:nvPr/>
            </p:nvSpPr>
            <p:spPr bwMode="auto">
              <a:xfrm>
                <a:off x="664" y="390"/>
                <a:ext cx="510" cy="372"/>
              </a:xfrm>
              <a:prstGeom prst="rect">
                <a:avLst/>
              </a:prstGeom>
              <a:grpFill/>
              <a:ln w="9525">
                <a:noFill/>
                <a:miter lim="800000"/>
                <a:headEnd/>
                <a:tailEnd/>
              </a:ln>
            </p:spPr>
            <p:txBody>
              <a:bodyPr anchor="b"/>
              <a:lstStyle/>
              <a:p>
                <a:pPr algn="r"/>
                <a:r>
                  <a:rPr lang="en-US" sz="1800">
                    <a:latin typeface="Arial" pitchFamily="34" charset="0"/>
                    <a:cs typeface="Arial" pitchFamily="34" charset="0"/>
                  </a:rPr>
                  <a:t>19</a:t>
                </a:r>
                <a:endParaRPr lang="es-ES" sz="1800">
                  <a:cs typeface="Times New Roman" pitchFamily="18" charset="0"/>
                </a:endParaRPr>
              </a:p>
              <a:p>
                <a:pPr algn="r" eaLnBrk="0" hangingPunct="0"/>
                <a:endParaRPr lang="es-ES" sz="1800"/>
              </a:p>
            </p:txBody>
          </p:sp>
          <p:sp>
            <p:nvSpPr>
              <p:cNvPr id="44" name="Rectangle 32"/>
              <p:cNvSpPr>
                <a:spLocks noChangeArrowheads="1"/>
              </p:cNvSpPr>
              <p:nvPr/>
            </p:nvSpPr>
            <p:spPr bwMode="auto">
              <a:xfrm>
                <a:off x="658" y="384"/>
                <a:ext cx="522" cy="378"/>
              </a:xfrm>
              <a:prstGeom prst="rect">
                <a:avLst/>
              </a:prstGeom>
              <a:grpFill/>
              <a:ln w="7">
                <a:solidFill>
                  <a:srgbClr val="A0A0A0"/>
                </a:solidFill>
                <a:miter lim="800000"/>
                <a:headEnd/>
                <a:tailEnd/>
              </a:ln>
            </p:spPr>
            <p:txBody>
              <a:bodyPr/>
              <a:lstStyle/>
              <a:p>
                <a:endParaRPr lang="es-MX" sz="1800"/>
              </a:p>
            </p:txBody>
          </p:sp>
        </p:grpSp>
        <p:grpSp>
          <p:nvGrpSpPr>
            <p:cNvPr id="9" name="Group 35"/>
            <p:cNvGrpSpPr>
              <a:grpSpLocks/>
            </p:cNvGrpSpPr>
            <p:nvPr/>
          </p:nvGrpSpPr>
          <p:grpSpPr bwMode="auto">
            <a:xfrm>
              <a:off x="0" y="768"/>
              <a:ext cx="658" cy="378"/>
              <a:chOff x="0" y="768"/>
              <a:chExt cx="658" cy="378"/>
            </a:xfrm>
            <a:grpFill/>
          </p:grpSpPr>
          <p:sp>
            <p:nvSpPr>
              <p:cNvPr id="41" name="Rectangle 12"/>
              <p:cNvSpPr>
                <a:spLocks noChangeArrowheads="1"/>
              </p:cNvSpPr>
              <p:nvPr/>
            </p:nvSpPr>
            <p:spPr bwMode="auto">
              <a:xfrm>
                <a:off x="6" y="774"/>
                <a:ext cx="646" cy="372"/>
              </a:xfrm>
              <a:prstGeom prst="rect">
                <a:avLst/>
              </a:prstGeom>
              <a:grpFill/>
              <a:ln w="9525">
                <a:noFill/>
                <a:miter lim="800000"/>
                <a:headEnd/>
                <a:tailEnd/>
              </a:ln>
            </p:spPr>
            <p:txBody>
              <a:bodyPr anchor="b"/>
              <a:lstStyle/>
              <a:p>
                <a:pPr algn="ctr"/>
                <a:r>
                  <a:rPr lang="en-US" sz="1800">
                    <a:latin typeface="Arial" pitchFamily="34" charset="0"/>
                    <a:cs typeface="Arial" pitchFamily="34" charset="0"/>
                  </a:rPr>
                  <a:t>Diet Coke</a:t>
                </a:r>
                <a:endParaRPr lang="es-ES" sz="1800">
                  <a:cs typeface="Times New Roman" pitchFamily="18" charset="0"/>
                </a:endParaRPr>
              </a:p>
              <a:p>
                <a:pPr algn="ctr" eaLnBrk="0" hangingPunct="0"/>
                <a:endParaRPr lang="es-ES" sz="1800"/>
              </a:p>
            </p:txBody>
          </p:sp>
          <p:sp>
            <p:nvSpPr>
              <p:cNvPr id="42" name="Rectangle 34"/>
              <p:cNvSpPr>
                <a:spLocks noChangeArrowheads="1"/>
              </p:cNvSpPr>
              <p:nvPr/>
            </p:nvSpPr>
            <p:spPr bwMode="auto">
              <a:xfrm>
                <a:off x="0" y="768"/>
                <a:ext cx="658" cy="378"/>
              </a:xfrm>
              <a:prstGeom prst="rect">
                <a:avLst/>
              </a:prstGeom>
              <a:grpFill/>
              <a:ln w="7">
                <a:solidFill>
                  <a:srgbClr val="A0A0A0"/>
                </a:solidFill>
                <a:miter lim="800000"/>
                <a:headEnd/>
                <a:tailEnd/>
              </a:ln>
            </p:spPr>
            <p:txBody>
              <a:bodyPr/>
              <a:lstStyle/>
              <a:p>
                <a:endParaRPr lang="es-MX" sz="1800"/>
              </a:p>
            </p:txBody>
          </p:sp>
        </p:grpSp>
        <p:grpSp>
          <p:nvGrpSpPr>
            <p:cNvPr id="10" name="Group 37"/>
            <p:cNvGrpSpPr>
              <a:grpSpLocks/>
            </p:cNvGrpSpPr>
            <p:nvPr/>
          </p:nvGrpSpPr>
          <p:grpSpPr bwMode="auto">
            <a:xfrm>
              <a:off x="658" y="768"/>
              <a:ext cx="522" cy="378"/>
              <a:chOff x="658" y="768"/>
              <a:chExt cx="522" cy="378"/>
            </a:xfrm>
            <a:grpFill/>
          </p:grpSpPr>
          <p:sp>
            <p:nvSpPr>
              <p:cNvPr id="39" name="Rectangle 13"/>
              <p:cNvSpPr>
                <a:spLocks noChangeArrowheads="1"/>
              </p:cNvSpPr>
              <p:nvPr/>
            </p:nvSpPr>
            <p:spPr bwMode="auto">
              <a:xfrm>
                <a:off x="664" y="774"/>
                <a:ext cx="510" cy="372"/>
              </a:xfrm>
              <a:prstGeom prst="rect">
                <a:avLst/>
              </a:prstGeom>
              <a:grpFill/>
              <a:ln w="9525">
                <a:noFill/>
                <a:miter lim="800000"/>
                <a:headEnd/>
                <a:tailEnd/>
              </a:ln>
            </p:spPr>
            <p:txBody>
              <a:bodyPr anchor="b"/>
              <a:lstStyle/>
              <a:p>
                <a:pPr algn="r"/>
                <a:r>
                  <a:rPr lang="en-US" sz="1800">
                    <a:latin typeface="Arial" pitchFamily="34" charset="0"/>
                    <a:cs typeface="Arial" pitchFamily="34" charset="0"/>
                  </a:rPr>
                  <a:t>8</a:t>
                </a:r>
                <a:endParaRPr lang="es-ES" sz="1800">
                  <a:cs typeface="Times New Roman" pitchFamily="18" charset="0"/>
                </a:endParaRPr>
              </a:p>
              <a:p>
                <a:pPr algn="r" eaLnBrk="0" hangingPunct="0"/>
                <a:endParaRPr lang="es-ES" sz="1800"/>
              </a:p>
            </p:txBody>
          </p:sp>
          <p:sp>
            <p:nvSpPr>
              <p:cNvPr id="40" name="Rectangle 36"/>
              <p:cNvSpPr>
                <a:spLocks noChangeArrowheads="1"/>
              </p:cNvSpPr>
              <p:nvPr/>
            </p:nvSpPr>
            <p:spPr bwMode="auto">
              <a:xfrm>
                <a:off x="658" y="768"/>
                <a:ext cx="522" cy="378"/>
              </a:xfrm>
              <a:prstGeom prst="rect">
                <a:avLst/>
              </a:prstGeom>
              <a:grpFill/>
              <a:ln w="7">
                <a:solidFill>
                  <a:srgbClr val="A0A0A0"/>
                </a:solidFill>
                <a:miter lim="800000"/>
                <a:headEnd/>
                <a:tailEnd/>
              </a:ln>
            </p:spPr>
            <p:txBody>
              <a:bodyPr/>
              <a:lstStyle/>
              <a:p>
                <a:endParaRPr lang="es-MX" sz="1800"/>
              </a:p>
            </p:txBody>
          </p:sp>
        </p:grpSp>
        <p:grpSp>
          <p:nvGrpSpPr>
            <p:cNvPr id="11" name="Group 39"/>
            <p:cNvGrpSpPr>
              <a:grpSpLocks/>
            </p:cNvGrpSpPr>
            <p:nvPr/>
          </p:nvGrpSpPr>
          <p:grpSpPr bwMode="auto">
            <a:xfrm>
              <a:off x="0" y="1152"/>
              <a:ext cx="658" cy="378"/>
              <a:chOff x="0" y="1152"/>
              <a:chExt cx="658" cy="378"/>
            </a:xfrm>
            <a:grpFill/>
          </p:grpSpPr>
          <p:sp>
            <p:nvSpPr>
              <p:cNvPr id="37" name="Rectangle 14"/>
              <p:cNvSpPr>
                <a:spLocks noChangeArrowheads="1"/>
              </p:cNvSpPr>
              <p:nvPr/>
            </p:nvSpPr>
            <p:spPr bwMode="auto">
              <a:xfrm>
                <a:off x="6" y="1158"/>
                <a:ext cx="646" cy="372"/>
              </a:xfrm>
              <a:prstGeom prst="rect">
                <a:avLst/>
              </a:prstGeom>
              <a:grpFill/>
              <a:ln w="9525">
                <a:noFill/>
                <a:miter lim="800000"/>
                <a:headEnd/>
                <a:tailEnd/>
              </a:ln>
            </p:spPr>
            <p:txBody>
              <a:bodyPr anchor="b"/>
              <a:lstStyle/>
              <a:p>
                <a:pPr algn="ctr"/>
                <a:r>
                  <a:rPr lang="en-US" sz="1800">
                    <a:latin typeface="Arial" pitchFamily="34" charset="0"/>
                    <a:cs typeface="Arial" pitchFamily="34" charset="0"/>
                  </a:rPr>
                  <a:t>Dr. Pepper</a:t>
                </a:r>
                <a:endParaRPr lang="es-ES" sz="1800">
                  <a:cs typeface="Times New Roman" pitchFamily="18" charset="0"/>
                </a:endParaRPr>
              </a:p>
              <a:p>
                <a:pPr algn="ctr" eaLnBrk="0" hangingPunct="0"/>
                <a:endParaRPr lang="es-ES" sz="1800"/>
              </a:p>
            </p:txBody>
          </p:sp>
          <p:sp>
            <p:nvSpPr>
              <p:cNvPr id="38" name="Rectangle 38"/>
              <p:cNvSpPr>
                <a:spLocks noChangeArrowheads="1"/>
              </p:cNvSpPr>
              <p:nvPr/>
            </p:nvSpPr>
            <p:spPr bwMode="auto">
              <a:xfrm>
                <a:off x="0" y="1152"/>
                <a:ext cx="658" cy="378"/>
              </a:xfrm>
              <a:prstGeom prst="rect">
                <a:avLst/>
              </a:prstGeom>
              <a:grpFill/>
              <a:ln w="7">
                <a:solidFill>
                  <a:srgbClr val="A0A0A0"/>
                </a:solidFill>
                <a:miter lim="800000"/>
                <a:headEnd/>
                <a:tailEnd/>
              </a:ln>
            </p:spPr>
            <p:txBody>
              <a:bodyPr/>
              <a:lstStyle/>
              <a:p>
                <a:endParaRPr lang="es-MX" sz="1800"/>
              </a:p>
            </p:txBody>
          </p:sp>
        </p:grpSp>
        <p:grpSp>
          <p:nvGrpSpPr>
            <p:cNvPr id="12" name="Group 41"/>
            <p:cNvGrpSpPr>
              <a:grpSpLocks/>
            </p:cNvGrpSpPr>
            <p:nvPr/>
          </p:nvGrpSpPr>
          <p:grpSpPr bwMode="auto">
            <a:xfrm>
              <a:off x="658" y="1152"/>
              <a:ext cx="522" cy="378"/>
              <a:chOff x="658" y="1152"/>
              <a:chExt cx="522" cy="378"/>
            </a:xfrm>
            <a:grpFill/>
          </p:grpSpPr>
          <p:sp>
            <p:nvSpPr>
              <p:cNvPr id="35" name="Rectangle 15"/>
              <p:cNvSpPr>
                <a:spLocks noChangeArrowheads="1"/>
              </p:cNvSpPr>
              <p:nvPr/>
            </p:nvSpPr>
            <p:spPr bwMode="auto">
              <a:xfrm>
                <a:off x="664" y="1158"/>
                <a:ext cx="510" cy="372"/>
              </a:xfrm>
              <a:prstGeom prst="rect">
                <a:avLst/>
              </a:prstGeom>
              <a:grpFill/>
              <a:ln w="9525">
                <a:noFill/>
                <a:miter lim="800000"/>
                <a:headEnd/>
                <a:tailEnd/>
              </a:ln>
            </p:spPr>
            <p:txBody>
              <a:bodyPr anchor="b"/>
              <a:lstStyle/>
              <a:p>
                <a:pPr algn="r"/>
                <a:r>
                  <a:rPr lang="es-ES" sz="1800">
                    <a:latin typeface="Arial" pitchFamily="34" charset="0"/>
                    <a:cs typeface="Arial" pitchFamily="34" charset="0"/>
                  </a:rPr>
                  <a:t>5</a:t>
                </a:r>
                <a:endParaRPr lang="es-ES" sz="1800">
                  <a:cs typeface="Times New Roman" pitchFamily="18" charset="0"/>
                </a:endParaRPr>
              </a:p>
              <a:p>
                <a:pPr algn="r" eaLnBrk="0" hangingPunct="0"/>
                <a:endParaRPr lang="es-ES" sz="1800"/>
              </a:p>
            </p:txBody>
          </p:sp>
          <p:sp>
            <p:nvSpPr>
              <p:cNvPr id="36" name="Rectangle 40"/>
              <p:cNvSpPr>
                <a:spLocks noChangeArrowheads="1"/>
              </p:cNvSpPr>
              <p:nvPr/>
            </p:nvSpPr>
            <p:spPr bwMode="auto">
              <a:xfrm>
                <a:off x="658" y="1152"/>
                <a:ext cx="522" cy="378"/>
              </a:xfrm>
              <a:prstGeom prst="rect">
                <a:avLst/>
              </a:prstGeom>
              <a:grpFill/>
              <a:ln w="7">
                <a:solidFill>
                  <a:srgbClr val="A0A0A0"/>
                </a:solidFill>
                <a:miter lim="800000"/>
                <a:headEnd/>
                <a:tailEnd/>
              </a:ln>
            </p:spPr>
            <p:txBody>
              <a:bodyPr/>
              <a:lstStyle/>
              <a:p>
                <a:endParaRPr lang="es-MX" sz="1800"/>
              </a:p>
            </p:txBody>
          </p:sp>
        </p:grpSp>
        <p:grpSp>
          <p:nvGrpSpPr>
            <p:cNvPr id="13" name="Group 43"/>
            <p:cNvGrpSpPr>
              <a:grpSpLocks/>
            </p:cNvGrpSpPr>
            <p:nvPr/>
          </p:nvGrpSpPr>
          <p:grpSpPr bwMode="auto">
            <a:xfrm>
              <a:off x="0" y="1536"/>
              <a:ext cx="658" cy="378"/>
              <a:chOff x="0" y="1536"/>
              <a:chExt cx="658" cy="378"/>
            </a:xfrm>
            <a:grpFill/>
          </p:grpSpPr>
          <p:sp>
            <p:nvSpPr>
              <p:cNvPr id="33" name="Rectangle 16"/>
              <p:cNvSpPr>
                <a:spLocks noChangeArrowheads="1"/>
              </p:cNvSpPr>
              <p:nvPr/>
            </p:nvSpPr>
            <p:spPr bwMode="auto">
              <a:xfrm>
                <a:off x="6" y="1542"/>
                <a:ext cx="646"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Pepsi-Cola</a:t>
                </a:r>
                <a:endParaRPr lang="es-ES" sz="1800">
                  <a:cs typeface="Times New Roman" pitchFamily="18" charset="0"/>
                </a:endParaRPr>
              </a:p>
              <a:p>
                <a:pPr algn="ctr" eaLnBrk="0" hangingPunct="0"/>
                <a:endParaRPr lang="es-ES" sz="1800"/>
              </a:p>
            </p:txBody>
          </p:sp>
          <p:sp>
            <p:nvSpPr>
              <p:cNvPr id="34" name="Rectangle 42"/>
              <p:cNvSpPr>
                <a:spLocks noChangeArrowheads="1"/>
              </p:cNvSpPr>
              <p:nvPr/>
            </p:nvSpPr>
            <p:spPr bwMode="auto">
              <a:xfrm>
                <a:off x="0" y="1536"/>
                <a:ext cx="658" cy="378"/>
              </a:xfrm>
              <a:prstGeom prst="rect">
                <a:avLst/>
              </a:prstGeom>
              <a:grpFill/>
              <a:ln w="7">
                <a:solidFill>
                  <a:srgbClr val="A0A0A0"/>
                </a:solidFill>
                <a:miter lim="800000"/>
                <a:headEnd/>
                <a:tailEnd/>
              </a:ln>
            </p:spPr>
            <p:txBody>
              <a:bodyPr/>
              <a:lstStyle/>
              <a:p>
                <a:endParaRPr lang="es-MX" sz="1800"/>
              </a:p>
            </p:txBody>
          </p:sp>
        </p:grpSp>
        <p:grpSp>
          <p:nvGrpSpPr>
            <p:cNvPr id="14" name="Group 45"/>
            <p:cNvGrpSpPr>
              <a:grpSpLocks/>
            </p:cNvGrpSpPr>
            <p:nvPr/>
          </p:nvGrpSpPr>
          <p:grpSpPr bwMode="auto">
            <a:xfrm>
              <a:off x="658" y="1536"/>
              <a:ext cx="522" cy="378"/>
              <a:chOff x="658" y="1536"/>
              <a:chExt cx="522" cy="378"/>
            </a:xfrm>
            <a:grpFill/>
          </p:grpSpPr>
          <p:sp>
            <p:nvSpPr>
              <p:cNvPr id="31" name="Rectangle 17"/>
              <p:cNvSpPr>
                <a:spLocks noChangeArrowheads="1"/>
              </p:cNvSpPr>
              <p:nvPr/>
            </p:nvSpPr>
            <p:spPr bwMode="auto">
              <a:xfrm>
                <a:off x="664" y="1542"/>
                <a:ext cx="510" cy="372"/>
              </a:xfrm>
              <a:prstGeom prst="rect">
                <a:avLst/>
              </a:prstGeom>
              <a:grpFill/>
              <a:ln w="9525">
                <a:noFill/>
                <a:miter lim="800000"/>
                <a:headEnd/>
                <a:tailEnd/>
              </a:ln>
            </p:spPr>
            <p:txBody>
              <a:bodyPr anchor="b"/>
              <a:lstStyle/>
              <a:p>
                <a:pPr algn="r"/>
                <a:r>
                  <a:rPr lang="es-ES" sz="1800">
                    <a:latin typeface="Arial" pitchFamily="34" charset="0"/>
                    <a:cs typeface="Arial" pitchFamily="34" charset="0"/>
                  </a:rPr>
                  <a:t>13</a:t>
                </a:r>
                <a:endParaRPr lang="es-ES" sz="1800">
                  <a:cs typeface="Times New Roman" pitchFamily="18" charset="0"/>
                </a:endParaRPr>
              </a:p>
              <a:p>
                <a:pPr algn="r" eaLnBrk="0" hangingPunct="0"/>
                <a:endParaRPr lang="es-ES" sz="1800"/>
              </a:p>
            </p:txBody>
          </p:sp>
          <p:sp>
            <p:nvSpPr>
              <p:cNvPr id="32" name="Rectangle 44"/>
              <p:cNvSpPr>
                <a:spLocks noChangeArrowheads="1"/>
              </p:cNvSpPr>
              <p:nvPr/>
            </p:nvSpPr>
            <p:spPr bwMode="auto">
              <a:xfrm>
                <a:off x="658" y="1536"/>
                <a:ext cx="522" cy="378"/>
              </a:xfrm>
              <a:prstGeom prst="rect">
                <a:avLst/>
              </a:prstGeom>
              <a:grpFill/>
              <a:ln w="7">
                <a:solidFill>
                  <a:srgbClr val="A0A0A0"/>
                </a:solidFill>
                <a:miter lim="800000"/>
                <a:headEnd/>
                <a:tailEnd/>
              </a:ln>
            </p:spPr>
            <p:txBody>
              <a:bodyPr/>
              <a:lstStyle/>
              <a:p>
                <a:endParaRPr lang="es-MX" sz="1800"/>
              </a:p>
            </p:txBody>
          </p:sp>
        </p:grpSp>
        <p:grpSp>
          <p:nvGrpSpPr>
            <p:cNvPr id="15" name="Group 47"/>
            <p:cNvGrpSpPr>
              <a:grpSpLocks/>
            </p:cNvGrpSpPr>
            <p:nvPr/>
          </p:nvGrpSpPr>
          <p:grpSpPr bwMode="auto">
            <a:xfrm>
              <a:off x="0" y="1920"/>
              <a:ext cx="658" cy="378"/>
              <a:chOff x="0" y="1920"/>
              <a:chExt cx="658" cy="378"/>
            </a:xfrm>
            <a:grpFill/>
          </p:grpSpPr>
          <p:sp>
            <p:nvSpPr>
              <p:cNvPr id="29" name="Rectangle 18"/>
              <p:cNvSpPr>
                <a:spLocks noChangeArrowheads="1"/>
              </p:cNvSpPr>
              <p:nvPr/>
            </p:nvSpPr>
            <p:spPr bwMode="auto">
              <a:xfrm>
                <a:off x="6" y="1926"/>
                <a:ext cx="646"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Sprite</a:t>
                </a:r>
                <a:endParaRPr lang="es-ES" sz="1800">
                  <a:cs typeface="Times New Roman" pitchFamily="18" charset="0"/>
                </a:endParaRPr>
              </a:p>
              <a:p>
                <a:pPr algn="ctr" eaLnBrk="0" hangingPunct="0"/>
                <a:endParaRPr lang="es-ES" sz="1800"/>
              </a:p>
            </p:txBody>
          </p:sp>
          <p:sp>
            <p:nvSpPr>
              <p:cNvPr id="30" name="Rectangle 46"/>
              <p:cNvSpPr>
                <a:spLocks noChangeArrowheads="1"/>
              </p:cNvSpPr>
              <p:nvPr/>
            </p:nvSpPr>
            <p:spPr bwMode="auto">
              <a:xfrm>
                <a:off x="0" y="1920"/>
                <a:ext cx="658" cy="378"/>
              </a:xfrm>
              <a:prstGeom prst="rect">
                <a:avLst/>
              </a:prstGeom>
              <a:grpFill/>
              <a:ln w="7">
                <a:solidFill>
                  <a:srgbClr val="A0A0A0"/>
                </a:solidFill>
                <a:miter lim="800000"/>
                <a:headEnd/>
                <a:tailEnd/>
              </a:ln>
            </p:spPr>
            <p:txBody>
              <a:bodyPr/>
              <a:lstStyle/>
              <a:p>
                <a:endParaRPr lang="es-MX" sz="1800"/>
              </a:p>
            </p:txBody>
          </p:sp>
        </p:grpSp>
        <p:grpSp>
          <p:nvGrpSpPr>
            <p:cNvPr id="16" name="Group 49"/>
            <p:cNvGrpSpPr>
              <a:grpSpLocks/>
            </p:cNvGrpSpPr>
            <p:nvPr/>
          </p:nvGrpSpPr>
          <p:grpSpPr bwMode="auto">
            <a:xfrm>
              <a:off x="658" y="1920"/>
              <a:ext cx="522" cy="378"/>
              <a:chOff x="658" y="1920"/>
              <a:chExt cx="522" cy="378"/>
            </a:xfrm>
            <a:grpFill/>
          </p:grpSpPr>
          <p:sp>
            <p:nvSpPr>
              <p:cNvPr id="27" name="Rectangle 19"/>
              <p:cNvSpPr>
                <a:spLocks noChangeArrowheads="1"/>
              </p:cNvSpPr>
              <p:nvPr/>
            </p:nvSpPr>
            <p:spPr bwMode="auto">
              <a:xfrm>
                <a:off x="664" y="1926"/>
                <a:ext cx="510" cy="372"/>
              </a:xfrm>
              <a:prstGeom prst="rect">
                <a:avLst/>
              </a:prstGeom>
              <a:grpFill/>
              <a:ln w="9525">
                <a:noFill/>
                <a:miter lim="800000"/>
                <a:headEnd/>
                <a:tailEnd/>
              </a:ln>
            </p:spPr>
            <p:txBody>
              <a:bodyPr anchor="b"/>
              <a:lstStyle/>
              <a:p>
                <a:pPr algn="r"/>
                <a:r>
                  <a:rPr lang="es-ES" sz="1800">
                    <a:latin typeface="Arial" pitchFamily="34" charset="0"/>
                    <a:cs typeface="Arial" pitchFamily="34" charset="0"/>
                  </a:rPr>
                  <a:t>5</a:t>
                </a:r>
                <a:endParaRPr lang="es-ES" sz="1800">
                  <a:cs typeface="Times New Roman" pitchFamily="18" charset="0"/>
                </a:endParaRPr>
              </a:p>
              <a:p>
                <a:pPr algn="r" eaLnBrk="0" hangingPunct="0"/>
                <a:endParaRPr lang="es-ES" sz="1800"/>
              </a:p>
            </p:txBody>
          </p:sp>
          <p:sp>
            <p:nvSpPr>
              <p:cNvPr id="28" name="Rectangle 48"/>
              <p:cNvSpPr>
                <a:spLocks noChangeArrowheads="1"/>
              </p:cNvSpPr>
              <p:nvPr/>
            </p:nvSpPr>
            <p:spPr bwMode="auto">
              <a:xfrm>
                <a:off x="658" y="1920"/>
                <a:ext cx="522" cy="378"/>
              </a:xfrm>
              <a:prstGeom prst="rect">
                <a:avLst/>
              </a:prstGeom>
              <a:grpFill/>
              <a:ln w="7">
                <a:solidFill>
                  <a:srgbClr val="A0A0A0"/>
                </a:solidFill>
                <a:miter lim="800000"/>
                <a:headEnd/>
                <a:tailEnd/>
              </a:ln>
            </p:spPr>
            <p:txBody>
              <a:bodyPr/>
              <a:lstStyle/>
              <a:p>
                <a:endParaRPr lang="es-MX" sz="1800"/>
              </a:p>
            </p:txBody>
          </p:sp>
        </p:grpSp>
        <p:grpSp>
          <p:nvGrpSpPr>
            <p:cNvPr id="17" name="Group 53"/>
            <p:cNvGrpSpPr>
              <a:grpSpLocks/>
            </p:cNvGrpSpPr>
            <p:nvPr/>
          </p:nvGrpSpPr>
          <p:grpSpPr bwMode="auto">
            <a:xfrm>
              <a:off x="0" y="2304"/>
              <a:ext cx="658" cy="390"/>
              <a:chOff x="0" y="2304"/>
              <a:chExt cx="658" cy="390"/>
            </a:xfrm>
            <a:grpFill/>
          </p:grpSpPr>
          <p:sp>
            <p:nvSpPr>
              <p:cNvPr id="23" name="Rectangle 52"/>
              <p:cNvSpPr>
                <a:spLocks noChangeArrowheads="1"/>
              </p:cNvSpPr>
              <p:nvPr/>
            </p:nvSpPr>
            <p:spPr bwMode="auto">
              <a:xfrm>
                <a:off x="0" y="2304"/>
                <a:ext cx="658" cy="390"/>
              </a:xfrm>
              <a:prstGeom prst="rect">
                <a:avLst/>
              </a:prstGeom>
              <a:grpFill/>
              <a:ln w="9525">
                <a:noFill/>
                <a:miter lim="800000"/>
                <a:headEnd/>
                <a:tailEnd/>
              </a:ln>
            </p:spPr>
            <p:txBody>
              <a:bodyPr/>
              <a:lstStyle/>
              <a:p>
                <a:endParaRPr lang="es-MX" sz="1800"/>
              </a:p>
            </p:txBody>
          </p:sp>
          <p:grpSp>
            <p:nvGrpSpPr>
              <p:cNvPr id="24" name="Group 51"/>
              <p:cNvGrpSpPr>
                <a:grpSpLocks/>
              </p:cNvGrpSpPr>
              <p:nvPr/>
            </p:nvGrpSpPr>
            <p:grpSpPr bwMode="auto">
              <a:xfrm>
                <a:off x="0" y="2304"/>
                <a:ext cx="658" cy="378"/>
                <a:chOff x="0" y="2304"/>
                <a:chExt cx="658" cy="378"/>
              </a:xfrm>
              <a:grpFill/>
            </p:grpSpPr>
            <p:sp>
              <p:nvSpPr>
                <p:cNvPr id="25" name="Rectangle 20"/>
                <p:cNvSpPr>
                  <a:spLocks noChangeArrowheads="1"/>
                </p:cNvSpPr>
                <p:nvPr/>
              </p:nvSpPr>
              <p:spPr bwMode="auto">
                <a:xfrm>
                  <a:off x="6" y="2310"/>
                  <a:ext cx="646"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Total</a:t>
                  </a:r>
                  <a:endParaRPr lang="es-ES" sz="1800">
                    <a:cs typeface="Times New Roman" pitchFamily="18" charset="0"/>
                  </a:endParaRPr>
                </a:p>
                <a:p>
                  <a:pPr algn="ctr" eaLnBrk="0" hangingPunct="0"/>
                  <a:endParaRPr lang="es-ES" sz="1800"/>
                </a:p>
              </p:txBody>
            </p:sp>
            <p:sp>
              <p:nvSpPr>
                <p:cNvPr id="26" name="Rectangle 50"/>
                <p:cNvSpPr>
                  <a:spLocks noChangeArrowheads="1"/>
                </p:cNvSpPr>
                <p:nvPr/>
              </p:nvSpPr>
              <p:spPr bwMode="auto">
                <a:xfrm>
                  <a:off x="0" y="2304"/>
                  <a:ext cx="658" cy="378"/>
                </a:xfrm>
                <a:prstGeom prst="rect">
                  <a:avLst/>
                </a:prstGeom>
                <a:grpFill/>
                <a:ln w="7">
                  <a:solidFill>
                    <a:srgbClr val="A0A0A0"/>
                  </a:solidFill>
                  <a:miter lim="800000"/>
                  <a:headEnd/>
                  <a:tailEnd/>
                </a:ln>
              </p:spPr>
              <p:txBody>
                <a:bodyPr/>
                <a:lstStyle/>
                <a:p>
                  <a:endParaRPr lang="es-MX" sz="1800"/>
                </a:p>
              </p:txBody>
            </p:sp>
          </p:grpSp>
        </p:grpSp>
        <p:grpSp>
          <p:nvGrpSpPr>
            <p:cNvPr id="18" name="Group 57"/>
            <p:cNvGrpSpPr>
              <a:grpSpLocks/>
            </p:cNvGrpSpPr>
            <p:nvPr/>
          </p:nvGrpSpPr>
          <p:grpSpPr bwMode="auto">
            <a:xfrm>
              <a:off x="658" y="2304"/>
              <a:ext cx="522" cy="390"/>
              <a:chOff x="658" y="2304"/>
              <a:chExt cx="522" cy="390"/>
            </a:xfrm>
            <a:grpFill/>
          </p:grpSpPr>
          <p:sp>
            <p:nvSpPr>
              <p:cNvPr id="19" name="Rectangle 56"/>
              <p:cNvSpPr>
                <a:spLocks noChangeArrowheads="1"/>
              </p:cNvSpPr>
              <p:nvPr/>
            </p:nvSpPr>
            <p:spPr bwMode="auto">
              <a:xfrm>
                <a:off x="658" y="2304"/>
                <a:ext cx="522" cy="390"/>
              </a:xfrm>
              <a:prstGeom prst="rect">
                <a:avLst/>
              </a:prstGeom>
              <a:grpFill/>
              <a:ln w="9525">
                <a:noFill/>
                <a:miter lim="800000"/>
                <a:headEnd/>
                <a:tailEnd/>
              </a:ln>
            </p:spPr>
            <p:txBody>
              <a:bodyPr/>
              <a:lstStyle/>
              <a:p>
                <a:endParaRPr lang="es-MX" sz="1800"/>
              </a:p>
            </p:txBody>
          </p:sp>
          <p:grpSp>
            <p:nvGrpSpPr>
              <p:cNvPr id="20" name="Group 55"/>
              <p:cNvGrpSpPr>
                <a:grpSpLocks/>
              </p:cNvGrpSpPr>
              <p:nvPr/>
            </p:nvGrpSpPr>
            <p:grpSpPr bwMode="auto">
              <a:xfrm>
                <a:off x="658" y="2304"/>
                <a:ext cx="522" cy="378"/>
                <a:chOff x="658" y="2304"/>
                <a:chExt cx="522" cy="378"/>
              </a:xfrm>
              <a:grpFill/>
            </p:grpSpPr>
            <p:sp>
              <p:nvSpPr>
                <p:cNvPr id="21" name="Rectangle 21"/>
                <p:cNvSpPr>
                  <a:spLocks noChangeArrowheads="1"/>
                </p:cNvSpPr>
                <p:nvPr/>
              </p:nvSpPr>
              <p:spPr bwMode="auto">
                <a:xfrm>
                  <a:off x="664" y="2310"/>
                  <a:ext cx="510" cy="372"/>
                </a:xfrm>
                <a:prstGeom prst="rect">
                  <a:avLst/>
                </a:prstGeom>
                <a:grpFill/>
                <a:ln w="9525">
                  <a:noFill/>
                  <a:miter lim="800000"/>
                  <a:headEnd/>
                  <a:tailEnd/>
                </a:ln>
              </p:spPr>
              <p:txBody>
                <a:bodyPr anchor="b"/>
                <a:lstStyle/>
                <a:p>
                  <a:pPr algn="r"/>
                  <a:r>
                    <a:rPr lang="es-ES" sz="1800">
                      <a:latin typeface="Arial" pitchFamily="34" charset="0"/>
                      <a:cs typeface="Arial" pitchFamily="34" charset="0"/>
                    </a:rPr>
                    <a:t>50</a:t>
                  </a:r>
                  <a:endParaRPr lang="es-ES" sz="1800">
                    <a:cs typeface="Times New Roman" pitchFamily="18" charset="0"/>
                  </a:endParaRPr>
                </a:p>
                <a:p>
                  <a:pPr algn="r" eaLnBrk="0" hangingPunct="0"/>
                  <a:endParaRPr lang="es-ES" sz="1800"/>
                </a:p>
              </p:txBody>
            </p:sp>
            <p:sp>
              <p:nvSpPr>
                <p:cNvPr id="22" name="Rectangle 54"/>
                <p:cNvSpPr>
                  <a:spLocks noChangeArrowheads="1"/>
                </p:cNvSpPr>
                <p:nvPr/>
              </p:nvSpPr>
              <p:spPr bwMode="auto">
                <a:xfrm>
                  <a:off x="658" y="2304"/>
                  <a:ext cx="522" cy="378"/>
                </a:xfrm>
                <a:prstGeom prst="rect">
                  <a:avLst/>
                </a:prstGeom>
                <a:grpFill/>
                <a:ln w="7">
                  <a:solidFill>
                    <a:srgbClr val="A0A0A0"/>
                  </a:solidFill>
                  <a:miter lim="800000"/>
                  <a:headEnd/>
                  <a:tailEnd/>
                </a:ln>
              </p:spPr>
              <p:txBody>
                <a:bodyPr/>
                <a:lstStyle/>
                <a:p>
                  <a:endParaRPr lang="es-MX" sz="1800"/>
                </a:p>
              </p:txBody>
            </p:sp>
          </p:grpSp>
        </p:grpSp>
      </p:grpSp>
      <p:sp>
        <p:nvSpPr>
          <p:cNvPr id="55" name="54 Rectángulo"/>
          <p:cNvSpPr/>
          <p:nvPr/>
        </p:nvSpPr>
        <p:spPr>
          <a:xfrm>
            <a:off x="823313" y="4509120"/>
            <a:ext cx="7992888" cy="1631216"/>
          </a:xfrm>
          <a:prstGeom prst="rect">
            <a:avLst/>
          </a:prstGeom>
        </p:spPr>
        <p:txBody>
          <a:bodyPr wrap="square">
            <a:spAutoFit/>
          </a:bodyPr>
          <a:lstStyle/>
          <a:p>
            <a:r>
              <a:rPr lang="es-ES" sz="2000" dirty="0" smtClean="0">
                <a:latin typeface="+mn-lt"/>
                <a:cs typeface="Times New Roman" pitchFamily="18" charset="0"/>
              </a:rPr>
              <a:t>La moda o el refresco que se compra con mayor frecuencias es </a:t>
            </a:r>
            <a:r>
              <a:rPr lang="es-ES" sz="2000" dirty="0" err="1" smtClean="0">
                <a:latin typeface="+mn-lt"/>
                <a:cs typeface="Times New Roman" pitchFamily="18" charset="0"/>
              </a:rPr>
              <a:t>Coke</a:t>
            </a:r>
            <a:r>
              <a:rPr lang="es-ES" sz="2000" dirty="0" smtClean="0">
                <a:latin typeface="+mn-lt"/>
                <a:cs typeface="Times New Roman" pitchFamily="18" charset="0"/>
              </a:rPr>
              <a:t> </a:t>
            </a:r>
            <a:r>
              <a:rPr lang="es-ES" sz="2000" dirty="0" err="1" smtClean="0">
                <a:latin typeface="+mn-lt"/>
                <a:cs typeface="Times New Roman" pitchFamily="18" charset="0"/>
              </a:rPr>
              <a:t>Classic</a:t>
            </a:r>
            <a:r>
              <a:rPr lang="es-ES" sz="2000" dirty="0" smtClean="0">
                <a:latin typeface="+mn-lt"/>
                <a:cs typeface="Times New Roman" pitchFamily="18" charset="0"/>
              </a:rPr>
              <a:t>. Para este tipo de datos es claro que no tiene sentido hablar de la media o de la mediana. La moda suministra la información de interés, que es la marca de refresco preferida.</a:t>
            </a:r>
            <a:r>
              <a:rPr lang="es-ES" sz="2000" dirty="0" smtClean="0">
                <a:latin typeface="+mn-lt"/>
              </a:rPr>
              <a:t> </a:t>
            </a:r>
            <a:endParaRPr lang="es-ES" sz="2000" dirty="0">
              <a:latin typeface="+mn-lt"/>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072078" y="448971"/>
            <a:ext cx="3672408" cy="924957"/>
          </a:xfrm>
        </p:spPr>
        <p:txBody>
          <a:bodyPr>
            <a:normAutofit fontScale="90000"/>
          </a:bodyPr>
          <a:lstStyle/>
          <a:p>
            <a:pPr algn="just"/>
            <a:r>
              <a:rPr lang="es-ES" sz="2000" b="1" dirty="0" smtClean="0">
                <a:cs typeface="Times New Roman" pitchFamily="18" charset="0"/>
              </a:rPr>
              <a:t>Ejemplo</a:t>
            </a:r>
            <a:r>
              <a:rPr lang="es-ES" sz="2000" dirty="0" smtClean="0">
                <a:cs typeface="Times New Roman" pitchFamily="18" charset="0"/>
              </a:rPr>
              <a:t>: La siguiente tabla muestra el índice nacional de precios de México del año 2002.  Encontrar para estos datos la </a:t>
            </a:r>
            <a:r>
              <a:rPr lang="es-MX" sz="2000" dirty="0" smtClean="0">
                <a:cs typeface="Times New Roman" pitchFamily="18" charset="0"/>
              </a:rPr>
              <a:t>m</a:t>
            </a:r>
            <a:r>
              <a:rPr lang="es-ES" sz="2000" dirty="0" err="1" smtClean="0">
                <a:cs typeface="Times New Roman" pitchFamily="18" charset="0"/>
              </a:rPr>
              <a:t>edia</a:t>
            </a:r>
            <a:r>
              <a:rPr lang="es-ES" sz="2000" dirty="0" smtClean="0">
                <a:cs typeface="Times New Roman" pitchFamily="18" charset="0"/>
              </a:rPr>
              <a:t> </a:t>
            </a:r>
            <a:r>
              <a:rPr lang="es-MX" sz="2000" dirty="0" smtClean="0">
                <a:cs typeface="Times New Roman" pitchFamily="18" charset="0"/>
              </a:rPr>
              <a:t>y la </a:t>
            </a:r>
            <a:r>
              <a:rPr lang="es-ES" sz="2000" dirty="0" smtClean="0">
                <a:cs typeface="Times New Roman" pitchFamily="18" charset="0"/>
              </a:rPr>
              <a:t>mediana</a:t>
            </a:r>
            <a:r>
              <a:rPr lang="es-MX" sz="2000" dirty="0" smtClean="0">
                <a:cs typeface="Times New Roman" pitchFamily="18" charset="0"/>
              </a:rPr>
              <a:t>.</a:t>
            </a:r>
            <a:r>
              <a:rPr lang="es-ES" sz="2000" dirty="0" smtClean="0">
                <a:cs typeface="Times New Roman" pitchFamily="18" charset="0"/>
              </a:rPr>
              <a:t> </a:t>
            </a:r>
            <a:r>
              <a:rPr lang="es-ES" dirty="0" smtClean="0"/>
              <a:t/>
            </a:r>
            <a:br>
              <a:rPr lang="es-ES" dirty="0" smtClean="0"/>
            </a:br>
            <a:endParaRPr lang="es-MX" dirty="0"/>
          </a:p>
        </p:txBody>
      </p:sp>
      <p:sp>
        <p:nvSpPr>
          <p:cNvPr id="3" name="2 Marcador de contenido"/>
          <p:cNvSpPr>
            <a:spLocks noGrp="1"/>
          </p:cNvSpPr>
          <p:nvPr>
            <p:ph idx="1"/>
          </p:nvPr>
        </p:nvSpPr>
        <p:spPr>
          <a:xfrm>
            <a:off x="4500562" y="2048226"/>
            <a:ext cx="4103886" cy="4262088"/>
          </a:xfrm>
        </p:spPr>
        <p:txBody>
          <a:bodyPr>
            <a:normAutofit/>
          </a:bodyPr>
          <a:lstStyle/>
          <a:p>
            <a:r>
              <a:rPr lang="es-ES_tradnl" sz="1800" b="1" dirty="0">
                <a:cs typeface="Times New Roman" pitchFamily="18" charset="0"/>
              </a:rPr>
              <a:t> </a:t>
            </a:r>
            <a:r>
              <a:rPr lang="es-ES_tradnl" sz="1800" b="1" dirty="0" smtClean="0">
                <a:cs typeface="Times New Roman" pitchFamily="18" charset="0"/>
              </a:rPr>
              <a:t>1. Media</a:t>
            </a:r>
            <a:endParaRPr lang="es-ES_tradnl" sz="1800" b="1" dirty="0">
              <a:cs typeface="Times New Roman" pitchFamily="18" charset="0"/>
            </a:endParaRPr>
          </a:p>
          <a:p>
            <a:endParaRPr lang="es-ES_tradnl" sz="1800" b="1" dirty="0" smtClean="0">
              <a:cs typeface="Times New Roman" pitchFamily="18" charset="0"/>
            </a:endParaRPr>
          </a:p>
          <a:p>
            <a:endParaRPr lang="es-ES" sz="1800" dirty="0" smtClean="0">
              <a:cs typeface="Times New Roman" pitchFamily="18" charset="0"/>
            </a:endParaRPr>
          </a:p>
          <a:p>
            <a:endParaRPr lang="es-ES" sz="1800" dirty="0" smtClean="0">
              <a:cs typeface="Times New Roman" pitchFamily="18" charset="0"/>
            </a:endParaRPr>
          </a:p>
          <a:p>
            <a:pPr algn="just"/>
            <a:r>
              <a:rPr lang="es-ES_tradnl" sz="1800" b="1" dirty="0" smtClean="0">
                <a:cs typeface="Times New Roman" pitchFamily="18" charset="0"/>
              </a:rPr>
              <a:t>  2.  Mediana: </a:t>
            </a:r>
            <a:r>
              <a:rPr lang="es-ES_tradnl" sz="1800" dirty="0" smtClean="0">
                <a:cs typeface="Times New Roman" pitchFamily="18" charset="0"/>
              </a:rPr>
              <a:t>Como n = 12 (par) se suman los dos valores centrales y se dividen entre dos:</a:t>
            </a:r>
            <a:endParaRPr lang="es-ES_tradnl" sz="1800" dirty="0" smtClean="0">
              <a:latin typeface="Technical" charset="0"/>
              <a:cs typeface="Times New Roman" pitchFamily="18" charset="0"/>
            </a:endParaRPr>
          </a:p>
          <a:p>
            <a:pPr algn="just"/>
            <a:r>
              <a:rPr lang="es-ES_tradnl" sz="1800" dirty="0" smtClean="0">
                <a:cs typeface="Times New Roman" pitchFamily="18" charset="0"/>
              </a:rPr>
              <a:t>Mediana =  (99.91 + 100.20) / 2 = </a:t>
            </a:r>
            <a:r>
              <a:rPr lang="es-ES_tradnl" sz="1800" b="1" dirty="0" smtClean="0">
                <a:cs typeface="Times New Roman" pitchFamily="18" charset="0"/>
              </a:rPr>
              <a:t>100.05</a:t>
            </a:r>
            <a:endParaRPr lang="es-MX" sz="1800" dirty="0"/>
          </a:p>
        </p:txBody>
      </p:sp>
      <p:sp>
        <p:nvSpPr>
          <p:cNvPr id="5" name="Rectangle 3"/>
          <p:cNvSpPr txBox="1">
            <a:spLocks noChangeArrowheads="1"/>
          </p:cNvSpPr>
          <p:nvPr/>
        </p:nvSpPr>
        <p:spPr bwMode="auto">
          <a:xfrm>
            <a:off x="609600" y="913635"/>
            <a:ext cx="3248020" cy="524480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609600" marR="0" lvl="0" indent="-609600" algn="just" defTabSz="914400" rtl="0" eaLnBrk="1" fontAlgn="base" latinLnBrk="0" hangingPunct="1">
              <a:lnSpc>
                <a:spcPct val="100000"/>
              </a:lnSpc>
              <a:spcBef>
                <a:spcPct val="20000"/>
              </a:spcBef>
              <a:spcAft>
                <a:spcPct val="0"/>
              </a:spcAft>
              <a:buClrTx/>
              <a:buSzTx/>
              <a:buFontTx/>
              <a:buNone/>
              <a:tabLst/>
              <a:defRPr/>
            </a:pPr>
            <a:r>
              <a:rPr kumimoji="0" lang="es-ES" sz="3200" b="0" i="0" u="none" strike="noStrike" kern="0" cap="none" spc="0" normalizeH="0" baseline="0" noProof="0" smtClean="0">
                <a:ln>
                  <a:noFill/>
                </a:ln>
                <a:solidFill>
                  <a:schemeClr val="tx1"/>
                </a:solidFill>
                <a:effectLst/>
                <a:uLnTx/>
                <a:uFillTx/>
                <a:latin typeface="+mn-lt"/>
                <a:ea typeface="+mn-ea"/>
                <a:cs typeface="Times New Roman" pitchFamily="18" charset="0"/>
              </a:rPr>
              <a:t> </a:t>
            </a:r>
          </a:p>
          <a:p>
            <a:pPr marL="609600" marR="0" lvl="0" indent="-609600" algn="just" defTabSz="914400" rtl="0" eaLnBrk="1" fontAlgn="base" latinLnBrk="0" hangingPunct="1">
              <a:lnSpc>
                <a:spcPct val="100000"/>
              </a:lnSpc>
              <a:spcBef>
                <a:spcPct val="20000"/>
              </a:spcBef>
              <a:spcAft>
                <a:spcPct val="0"/>
              </a:spcAft>
              <a:buClrTx/>
              <a:buSzTx/>
              <a:buFontTx/>
              <a:buNone/>
              <a:tabLst/>
              <a:defRPr/>
            </a:pPr>
            <a:r>
              <a:rPr kumimoji="0" lang="es-ES" sz="3200" b="0" i="0" u="none" strike="noStrike" kern="0" cap="none" spc="0" normalizeH="0" baseline="0" noProof="0" smtClean="0">
                <a:ln>
                  <a:noFill/>
                </a:ln>
                <a:solidFill>
                  <a:schemeClr val="tx1"/>
                </a:solidFill>
                <a:effectLst/>
                <a:uLnTx/>
                <a:uFillTx/>
                <a:latin typeface="+mn-lt"/>
                <a:ea typeface="+mn-ea"/>
                <a:cs typeface="Times New Roman" pitchFamily="18" charset="0"/>
              </a:rPr>
              <a:t> </a:t>
            </a:r>
          </a:p>
          <a:p>
            <a:pPr marL="609600" marR="0" lvl="0" indent="-609600" algn="just" defTabSz="914400" rtl="0" eaLnBrk="1" fontAlgn="base" latinLnBrk="0" hangingPunct="1">
              <a:lnSpc>
                <a:spcPct val="100000"/>
              </a:lnSpc>
              <a:spcBef>
                <a:spcPct val="20000"/>
              </a:spcBef>
              <a:spcAft>
                <a:spcPct val="0"/>
              </a:spcAft>
              <a:buClrTx/>
              <a:buSzTx/>
              <a:buFontTx/>
              <a:buNone/>
              <a:tabLst/>
              <a:defRPr/>
            </a:pPr>
            <a:r>
              <a:rPr kumimoji="0" lang="es-ES" sz="3200" b="0" i="0" u="none" strike="noStrike" kern="0" cap="none" spc="0" normalizeH="0" baseline="0" noProof="0" smtClean="0">
                <a:ln>
                  <a:noFill/>
                </a:ln>
                <a:solidFill>
                  <a:schemeClr val="tx1"/>
                </a:solidFill>
                <a:effectLst/>
                <a:uLnTx/>
                <a:uFillTx/>
                <a:latin typeface="+mn-lt"/>
                <a:ea typeface="+mn-ea"/>
                <a:cs typeface="Times New Roman" pitchFamily="18" charset="0"/>
              </a:rPr>
              <a:t> </a:t>
            </a:r>
          </a:p>
        </p:txBody>
      </p:sp>
      <p:grpSp>
        <p:nvGrpSpPr>
          <p:cNvPr id="6" name="Group 149"/>
          <p:cNvGrpSpPr>
            <a:grpSpLocks/>
          </p:cNvGrpSpPr>
          <p:nvPr/>
        </p:nvGrpSpPr>
        <p:grpSpPr bwMode="auto">
          <a:xfrm>
            <a:off x="499033" y="692696"/>
            <a:ext cx="3435424" cy="5283161"/>
            <a:chOff x="0" y="0"/>
            <a:chExt cx="1245" cy="5382"/>
          </a:xfrm>
          <a:noFill/>
        </p:grpSpPr>
        <p:grpSp>
          <p:nvGrpSpPr>
            <p:cNvPr id="7" name="Group 88"/>
            <p:cNvGrpSpPr>
              <a:grpSpLocks/>
            </p:cNvGrpSpPr>
            <p:nvPr/>
          </p:nvGrpSpPr>
          <p:grpSpPr bwMode="auto">
            <a:xfrm>
              <a:off x="0" y="0"/>
              <a:ext cx="641" cy="390"/>
              <a:chOff x="0" y="0"/>
              <a:chExt cx="641" cy="390"/>
            </a:xfrm>
            <a:grpFill/>
          </p:grpSpPr>
          <p:sp>
            <p:nvSpPr>
              <p:cNvPr id="95" name="Rectangle 87"/>
              <p:cNvSpPr>
                <a:spLocks noChangeArrowheads="1"/>
              </p:cNvSpPr>
              <p:nvPr/>
            </p:nvSpPr>
            <p:spPr bwMode="auto">
              <a:xfrm>
                <a:off x="0" y="0"/>
                <a:ext cx="641" cy="390"/>
              </a:xfrm>
              <a:prstGeom prst="rect">
                <a:avLst/>
              </a:prstGeom>
              <a:grpFill/>
              <a:ln w="9525">
                <a:noFill/>
                <a:miter lim="800000"/>
                <a:headEnd/>
                <a:tailEnd/>
              </a:ln>
            </p:spPr>
            <p:txBody>
              <a:bodyPr/>
              <a:lstStyle/>
              <a:p>
                <a:endParaRPr lang="es-MX" sz="1800"/>
              </a:p>
            </p:txBody>
          </p:sp>
          <p:grpSp>
            <p:nvGrpSpPr>
              <p:cNvPr id="96" name="Group 86"/>
              <p:cNvGrpSpPr>
                <a:grpSpLocks/>
              </p:cNvGrpSpPr>
              <p:nvPr/>
            </p:nvGrpSpPr>
            <p:grpSpPr bwMode="auto">
              <a:xfrm>
                <a:off x="0" y="0"/>
                <a:ext cx="641" cy="378"/>
                <a:chOff x="0" y="0"/>
                <a:chExt cx="641" cy="378"/>
              </a:xfrm>
              <a:grpFill/>
            </p:grpSpPr>
            <p:sp>
              <p:nvSpPr>
                <p:cNvPr id="97" name="Rectangle 57"/>
                <p:cNvSpPr>
                  <a:spLocks noChangeArrowheads="1"/>
                </p:cNvSpPr>
                <p:nvPr/>
              </p:nvSpPr>
              <p:spPr bwMode="auto">
                <a:xfrm>
                  <a:off x="6" y="6"/>
                  <a:ext cx="629" cy="372"/>
                </a:xfrm>
                <a:prstGeom prst="rect">
                  <a:avLst/>
                </a:prstGeom>
                <a:grpFill/>
                <a:ln w="9525">
                  <a:noFill/>
                  <a:miter lim="800000"/>
                  <a:headEnd/>
                  <a:tailEnd/>
                </a:ln>
              </p:spPr>
              <p:txBody>
                <a:bodyPr anchor="b"/>
                <a:lstStyle/>
                <a:p>
                  <a:pPr algn="r"/>
                  <a:r>
                    <a:rPr lang="es-ES" sz="1800">
                      <a:cs typeface="Times New Roman" pitchFamily="18" charset="0"/>
                    </a:rPr>
                    <a:t>Fecha </a:t>
                  </a:r>
                </a:p>
                <a:p>
                  <a:pPr algn="r" eaLnBrk="0" hangingPunct="0"/>
                  <a:endParaRPr lang="es-ES" sz="1800"/>
                </a:p>
              </p:txBody>
            </p:sp>
            <p:sp>
              <p:nvSpPr>
                <p:cNvPr id="98" name="Rectangle 85"/>
                <p:cNvSpPr>
                  <a:spLocks noChangeArrowheads="1"/>
                </p:cNvSpPr>
                <p:nvPr/>
              </p:nvSpPr>
              <p:spPr bwMode="auto">
                <a:xfrm>
                  <a:off x="0" y="0"/>
                  <a:ext cx="641" cy="378"/>
                </a:xfrm>
                <a:prstGeom prst="rect">
                  <a:avLst/>
                </a:prstGeom>
                <a:grpFill/>
                <a:ln w="7">
                  <a:solidFill>
                    <a:srgbClr val="A0A0A0"/>
                  </a:solidFill>
                  <a:miter lim="800000"/>
                  <a:headEnd/>
                  <a:tailEnd/>
                </a:ln>
              </p:spPr>
              <p:txBody>
                <a:bodyPr/>
                <a:lstStyle/>
                <a:p>
                  <a:endParaRPr lang="es-MX" sz="1800"/>
                </a:p>
              </p:txBody>
            </p:sp>
          </p:grpSp>
        </p:grpSp>
        <p:grpSp>
          <p:nvGrpSpPr>
            <p:cNvPr id="8" name="Group 92"/>
            <p:cNvGrpSpPr>
              <a:grpSpLocks/>
            </p:cNvGrpSpPr>
            <p:nvPr/>
          </p:nvGrpSpPr>
          <p:grpSpPr bwMode="auto">
            <a:xfrm>
              <a:off x="641" y="0"/>
              <a:ext cx="604" cy="390"/>
              <a:chOff x="641" y="0"/>
              <a:chExt cx="604" cy="390"/>
            </a:xfrm>
            <a:grpFill/>
          </p:grpSpPr>
          <p:sp>
            <p:nvSpPr>
              <p:cNvPr id="91" name="Rectangle 91"/>
              <p:cNvSpPr>
                <a:spLocks noChangeArrowheads="1"/>
              </p:cNvSpPr>
              <p:nvPr/>
            </p:nvSpPr>
            <p:spPr bwMode="auto">
              <a:xfrm>
                <a:off x="641" y="0"/>
                <a:ext cx="604" cy="390"/>
              </a:xfrm>
              <a:prstGeom prst="rect">
                <a:avLst/>
              </a:prstGeom>
              <a:grpFill/>
              <a:ln w="9525">
                <a:noFill/>
                <a:miter lim="800000"/>
                <a:headEnd/>
                <a:tailEnd/>
              </a:ln>
            </p:spPr>
            <p:txBody>
              <a:bodyPr/>
              <a:lstStyle/>
              <a:p>
                <a:endParaRPr lang="es-MX" sz="1800"/>
              </a:p>
            </p:txBody>
          </p:sp>
          <p:grpSp>
            <p:nvGrpSpPr>
              <p:cNvPr id="92" name="Group 90"/>
              <p:cNvGrpSpPr>
                <a:grpSpLocks/>
              </p:cNvGrpSpPr>
              <p:nvPr/>
            </p:nvGrpSpPr>
            <p:grpSpPr bwMode="auto">
              <a:xfrm>
                <a:off x="641" y="0"/>
                <a:ext cx="604" cy="378"/>
                <a:chOff x="641" y="0"/>
                <a:chExt cx="604" cy="378"/>
              </a:xfrm>
              <a:grpFill/>
            </p:grpSpPr>
            <p:sp>
              <p:nvSpPr>
                <p:cNvPr id="93" name="Rectangle 58"/>
                <p:cNvSpPr>
                  <a:spLocks noChangeArrowheads="1"/>
                </p:cNvSpPr>
                <p:nvPr/>
              </p:nvSpPr>
              <p:spPr bwMode="auto">
                <a:xfrm>
                  <a:off x="647" y="6"/>
                  <a:ext cx="592" cy="372"/>
                </a:xfrm>
                <a:prstGeom prst="rect">
                  <a:avLst/>
                </a:prstGeom>
                <a:grpFill/>
                <a:ln w="9525">
                  <a:noFill/>
                  <a:miter lim="800000"/>
                  <a:headEnd/>
                  <a:tailEnd/>
                </a:ln>
              </p:spPr>
              <p:txBody>
                <a:bodyPr anchor="b"/>
                <a:lstStyle/>
                <a:p>
                  <a:pPr algn="ctr"/>
                  <a:r>
                    <a:rPr lang="es-ES" sz="1800">
                      <a:cs typeface="Times New Roman" pitchFamily="18" charset="0"/>
                    </a:rPr>
                    <a:t>INPC </a:t>
                  </a:r>
                </a:p>
                <a:p>
                  <a:pPr algn="ctr" eaLnBrk="0" hangingPunct="0"/>
                  <a:endParaRPr lang="es-ES" sz="1800"/>
                </a:p>
              </p:txBody>
            </p:sp>
            <p:sp>
              <p:nvSpPr>
                <p:cNvPr id="94" name="Rectangle 89"/>
                <p:cNvSpPr>
                  <a:spLocks noChangeArrowheads="1"/>
                </p:cNvSpPr>
                <p:nvPr/>
              </p:nvSpPr>
              <p:spPr bwMode="auto">
                <a:xfrm>
                  <a:off x="641" y="0"/>
                  <a:ext cx="604" cy="378"/>
                </a:xfrm>
                <a:prstGeom prst="rect">
                  <a:avLst/>
                </a:prstGeom>
                <a:grpFill/>
                <a:ln w="7">
                  <a:solidFill>
                    <a:srgbClr val="A0A0A0"/>
                  </a:solidFill>
                  <a:miter lim="800000"/>
                  <a:headEnd/>
                  <a:tailEnd/>
                </a:ln>
              </p:spPr>
              <p:txBody>
                <a:bodyPr/>
                <a:lstStyle/>
                <a:p>
                  <a:endParaRPr lang="es-MX" sz="1800"/>
                </a:p>
              </p:txBody>
            </p:sp>
          </p:grpSp>
        </p:grpSp>
        <p:grpSp>
          <p:nvGrpSpPr>
            <p:cNvPr id="9" name="Group 94"/>
            <p:cNvGrpSpPr>
              <a:grpSpLocks/>
            </p:cNvGrpSpPr>
            <p:nvPr/>
          </p:nvGrpSpPr>
          <p:grpSpPr bwMode="auto">
            <a:xfrm>
              <a:off x="0" y="384"/>
              <a:ext cx="641" cy="378"/>
              <a:chOff x="0" y="384"/>
              <a:chExt cx="641" cy="378"/>
            </a:xfrm>
            <a:grpFill/>
          </p:grpSpPr>
          <p:sp>
            <p:nvSpPr>
              <p:cNvPr id="89" name="Rectangle 59"/>
              <p:cNvSpPr>
                <a:spLocks noChangeArrowheads="1"/>
              </p:cNvSpPr>
              <p:nvPr/>
            </p:nvSpPr>
            <p:spPr bwMode="auto">
              <a:xfrm>
                <a:off x="6" y="390"/>
                <a:ext cx="629" cy="372"/>
              </a:xfrm>
              <a:prstGeom prst="rect">
                <a:avLst/>
              </a:prstGeom>
              <a:grpFill/>
              <a:ln w="9525">
                <a:noFill/>
                <a:miter lim="800000"/>
                <a:headEnd/>
                <a:tailEnd/>
              </a:ln>
            </p:spPr>
            <p:txBody>
              <a:bodyPr anchor="b"/>
              <a:lstStyle/>
              <a:p>
                <a:pPr algn="r"/>
                <a:r>
                  <a:rPr lang="es-ES" sz="1800">
                    <a:cs typeface="Times New Roman" pitchFamily="18" charset="0"/>
                  </a:rPr>
                  <a:t>Ene / 2002</a:t>
                </a:r>
              </a:p>
              <a:p>
                <a:pPr algn="r" eaLnBrk="0" hangingPunct="0"/>
                <a:endParaRPr lang="es-ES" sz="1800"/>
              </a:p>
            </p:txBody>
          </p:sp>
          <p:sp>
            <p:nvSpPr>
              <p:cNvPr id="90" name="Rectangle 93"/>
              <p:cNvSpPr>
                <a:spLocks noChangeArrowheads="1"/>
              </p:cNvSpPr>
              <p:nvPr/>
            </p:nvSpPr>
            <p:spPr bwMode="auto">
              <a:xfrm>
                <a:off x="0" y="384"/>
                <a:ext cx="641" cy="378"/>
              </a:xfrm>
              <a:prstGeom prst="rect">
                <a:avLst/>
              </a:prstGeom>
              <a:grpFill/>
              <a:ln w="7">
                <a:solidFill>
                  <a:srgbClr val="A0A0A0"/>
                </a:solidFill>
                <a:miter lim="800000"/>
                <a:headEnd/>
                <a:tailEnd/>
              </a:ln>
            </p:spPr>
            <p:txBody>
              <a:bodyPr/>
              <a:lstStyle/>
              <a:p>
                <a:endParaRPr lang="es-MX" sz="1800"/>
              </a:p>
            </p:txBody>
          </p:sp>
        </p:grpSp>
        <p:grpSp>
          <p:nvGrpSpPr>
            <p:cNvPr id="10" name="Group 96"/>
            <p:cNvGrpSpPr>
              <a:grpSpLocks/>
            </p:cNvGrpSpPr>
            <p:nvPr/>
          </p:nvGrpSpPr>
          <p:grpSpPr bwMode="auto">
            <a:xfrm>
              <a:off x="641" y="384"/>
              <a:ext cx="604" cy="378"/>
              <a:chOff x="641" y="384"/>
              <a:chExt cx="604" cy="378"/>
            </a:xfrm>
            <a:grpFill/>
          </p:grpSpPr>
          <p:sp>
            <p:nvSpPr>
              <p:cNvPr id="87" name="Rectangle 60"/>
              <p:cNvSpPr>
                <a:spLocks noChangeArrowheads="1"/>
              </p:cNvSpPr>
              <p:nvPr/>
            </p:nvSpPr>
            <p:spPr bwMode="auto">
              <a:xfrm>
                <a:off x="647" y="390"/>
                <a:ext cx="592" cy="372"/>
              </a:xfrm>
              <a:prstGeom prst="rect">
                <a:avLst/>
              </a:prstGeom>
              <a:grpFill/>
              <a:ln w="9525">
                <a:noFill/>
                <a:miter lim="800000"/>
                <a:headEnd/>
                <a:tailEnd/>
              </a:ln>
            </p:spPr>
            <p:txBody>
              <a:bodyPr anchor="b"/>
              <a:lstStyle/>
              <a:p>
                <a:pPr algn="ctr"/>
                <a:r>
                  <a:rPr lang="es-ES" sz="1800">
                    <a:cs typeface="Times New Roman" pitchFamily="18" charset="0"/>
                  </a:rPr>
                  <a:t>98.253</a:t>
                </a:r>
              </a:p>
              <a:p>
                <a:pPr algn="ctr" eaLnBrk="0" hangingPunct="0"/>
                <a:endParaRPr lang="es-ES" sz="1800"/>
              </a:p>
            </p:txBody>
          </p:sp>
          <p:sp>
            <p:nvSpPr>
              <p:cNvPr id="88" name="Rectangle 95"/>
              <p:cNvSpPr>
                <a:spLocks noChangeArrowheads="1"/>
              </p:cNvSpPr>
              <p:nvPr/>
            </p:nvSpPr>
            <p:spPr bwMode="auto">
              <a:xfrm>
                <a:off x="641" y="384"/>
                <a:ext cx="604" cy="378"/>
              </a:xfrm>
              <a:prstGeom prst="rect">
                <a:avLst/>
              </a:prstGeom>
              <a:grpFill/>
              <a:ln w="7">
                <a:solidFill>
                  <a:srgbClr val="A0A0A0"/>
                </a:solidFill>
                <a:miter lim="800000"/>
                <a:headEnd/>
                <a:tailEnd/>
              </a:ln>
            </p:spPr>
            <p:txBody>
              <a:bodyPr/>
              <a:lstStyle/>
              <a:p>
                <a:endParaRPr lang="es-MX" sz="1800"/>
              </a:p>
            </p:txBody>
          </p:sp>
        </p:grpSp>
        <p:grpSp>
          <p:nvGrpSpPr>
            <p:cNvPr id="11" name="Group 98"/>
            <p:cNvGrpSpPr>
              <a:grpSpLocks/>
            </p:cNvGrpSpPr>
            <p:nvPr/>
          </p:nvGrpSpPr>
          <p:grpSpPr bwMode="auto">
            <a:xfrm>
              <a:off x="0" y="768"/>
              <a:ext cx="641" cy="378"/>
              <a:chOff x="0" y="768"/>
              <a:chExt cx="641" cy="378"/>
            </a:xfrm>
            <a:grpFill/>
          </p:grpSpPr>
          <p:sp>
            <p:nvSpPr>
              <p:cNvPr id="85" name="Rectangle 61"/>
              <p:cNvSpPr>
                <a:spLocks noChangeArrowheads="1"/>
              </p:cNvSpPr>
              <p:nvPr/>
            </p:nvSpPr>
            <p:spPr bwMode="auto">
              <a:xfrm>
                <a:off x="6" y="774"/>
                <a:ext cx="629" cy="372"/>
              </a:xfrm>
              <a:prstGeom prst="rect">
                <a:avLst/>
              </a:prstGeom>
              <a:grpFill/>
              <a:ln w="9525">
                <a:noFill/>
                <a:miter lim="800000"/>
                <a:headEnd/>
                <a:tailEnd/>
              </a:ln>
            </p:spPr>
            <p:txBody>
              <a:bodyPr anchor="b"/>
              <a:lstStyle/>
              <a:p>
                <a:pPr algn="r"/>
                <a:r>
                  <a:rPr lang="es-ES" sz="1800">
                    <a:cs typeface="Times New Roman" pitchFamily="18" charset="0"/>
                  </a:rPr>
                  <a:t>Feb / 2002</a:t>
                </a:r>
              </a:p>
              <a:p>
                <a:pPr algn="r" eaLnBrk="0" hangingPunct="0"/>
                <a:endParaRPr lang="es-ES" sz="1800"/>
              </a:p>
            </p:txBody>
          </p:sp>
          <p:sp>
            <p:nvSpPr>
              <p:cNvPr id="86" name="Rectangle 97"/>
              <p:cNvSpPr>
                <a:spLocks noChangeArrowheads="1"/>
              </p:cNvSpPr>
              <p:nvPr/>
            </p:nvSpPr>
            <p:spPr bwMode="auto">
              <a:xfrm>
                <a:off x="0" y="768"/>
                <a:ext cx="641" cy="378"/>
              </a:xfrm>
              <a:prstGeom prst="rect">
                <a:avLst/>
              </a:prstGeom>
              <a:grpFill/>
              <a:ln w="7">
                <a:solidFill>
                  <a:srgbClr val="A0A0A0"/>
                </a:solidFill>
                <a:miter lim="800000"/>
                <a:headEnd/>
                <a:tailEnd/>
              </a:ln>
            </p:spPr>
            <p:txBody>
              <a:bodyPr/>
              <a:lstStyle/>
              <a:p>
                <a:endParaRPr lang="es-MX" sz="1800"/>
              </a:p>
            </p:txBody>
          </p:sp>
        </p:grpSp>
        <p:grpSp>
          <p:nvGrpSpPr>
            <p:cNvPr id="12" name="Group 100"/>
            <p:cNvGrpSpPr>
              <a:grpSpLocks/>
            </p:cNvGrpSpPr>
            <p:nvPr/>
          </p:nvGrpSpPr>
          <p:grpSpPr bwMode="auto">
            <a:xfrm>
              <a:off x="641" y="768"/>
              <a:ext cx="604" cy="378"/>
              <a:chOff x="641" y="768"/>
              <a:chExt cx="604" cy="378"/>
            </a:xfrm>
            <a:grpFill/>
          </p:grpSpPr>
          <p:sp>
            <p:nvSpPr>
              <p:cNvPr id="83" name="Rectangle 62"/>
              <p:cNvSpPr>
                <a:spLocks noChangeArrowheads="1"/>
              </p:cNvSpPr>
              <p:nvPr/>
            </p:nvSpPr>
            <p:spPr bwMode="auto">
              <a:xfrm>
                <a:off x="647" y="774"/>
                <a:ext cx="592" cy="372"/>
              </a:xfrm>
              <a:prstGeom prst="rect">
                <a:avLst/>
              </a:prstGeom>
              <a:grpFill/>
              <a:ln w="9525">
                <a:noFill/>
                <a:miter lim="800000"/>
                <a:headEnd/>
                <a:tailEnd/>
              </a:ln>
            </p:spPr>
            <p:txBody>
              <a:bodyPr anchor="b"/>
              <a:lstStyle/>
              <a:p>
                <a:pPr algn="ctr"/>
                <a:r>
                  <a:rPr lang="es-ES" sz="1800">
                    <a:cs typeface="Times New Roman" pitchFamily="18" charset="0"/>
                  </a:rPr>
                  <a:t>98.190</a:t>
                </a:r>
              </a:p>
              <a:p>
                <a:pPr algn="ctr" eaLnBrk="0" hangingPunct="0"/>
                <a:endParaRPr lang="es-ES" sz="1800"/>
              </a:p>
            </p:txBody>
          </p:sp>
          <p:sp>
            <p:nvSpPr>
              <p:cNvPr id="84" name="Rectangle 99"/>
              <p:cNvSpPr>
                <a:spLocks noChangeArrowheads="1"/>
              </p:cNvSpPr>
              <p:nvPr/>
            </p:nvSpPr>
            <p:spPr bwMode="auto">
              <a:xfrm>
                <a:off x="641" y="768"/>
                <a:ext cx="604" cy="378"/>
              </a:xfrm>
              <a:prstGeom prst="rect">
                <a:avLst/>
              </a:prstGeom>
              <a:grpFill/>
              <a:ln w="7">
                <a:solidFill>
                  <a:srgbClr val="A0A0A0"/>
                </a:solidFill>
                <a:miter lim="800000"/>
                <a:headEnd/>
                <a:tailEnd/>
              </a:ln>
            </p:spPr>
            <p:txBody>
              <a:bodyPr/>
              <a:lstStyle/>
              <a:p>
                <a:endParaRPr lang="es-MX" sz="1800"/>
              </a:p>
            </p:txBody>
          </p:sp>
        </p:grpSp>
        <p:grpSp>
          <p:nvGrpSpPr>
            <p:cNvPr id="13" name="Group 102"/>
            <p:cNvGrpSpPr>
              <a:grpSpLocks/>
            </p:cNvGrpSpPr>
            <p:nvPr/>
          </p:nvGrpSpPr>
          <p:grpSpPr bwMode="auto">
            <a:xfrm>
              <a:off x="0" y="1152"/>
              <a:ext cx="641" cy="378"/>
              <a:chOff x="0" y="1152"/>
              <a:chExt cx="641" cy="378"/>
            </a:xfrm>
            <a:grpFill/>
          </p:grpSpPr>
          <p:sp>
            <p:nvSpPr>
              <p:cNvPr id="81" name="Rectangle 63"/>
              <p:cNvSpPr>
                <a:spLocks noChangeArrowheads="1"/>
              </p:cNvSpPr>
              <p:nvPr/>
            </p:nvSpPr>
            <p:spPr bwMode="auto">
              <a:xfrm>
                <a:off x="6" y="1158"/>
                <a:ext cx="629" cy="372"/>
              </a:xfrm>
              <a:prstGeom prst="rect">
                <a:avLst/>
              </a:prstGeom>
              <a:grpFill/>
              <a:ln w="9525">
                <a:noFill/>
                <a:miter lim="800000"/>
                <a:headEnd/>
                <a:tailEnd/>
              </a:ln>
            </p:spPr>
            <p:txBody>
              <a:bodyPr anchor="b"/>
              <a:lstStyle/>
              <a:p>
                <a:pPr algn="r"/>
                <a:r>
                  <a:rPr lang="es-ES" sz="1800">
                    <a:cs typeface="Times New Roman" pitchFamily="18" charset="0"/>
                  </a:rPr>
                  <a:t>Mar / 2002</a:t>
                </a:r>
              </a:p>
              <a:p>
                <a:pPr algn="r" eaLnBrk="0" hangingPunct="0"/>
                <a:endParaRPr lang="es-ES" sz="1800"/>
              </a:p>
            </p:txBody>
          </p:sp>
          <p:sp>
            <p:nvSpPr>
              <p:cNvPr id="82" name="Rectangle 101"/>
              <p:cNvSpPr>
                <a:spLocks noChangeArrowheads="1"/>
              </p:cNvSpPr>
              <p:nvPr/>
            </p:nvSpPr>
            <p:spPr bwMode="auto">
              <a:xfrm>
                <a:off x="0" y="1152"/>
                <a:ext cx="641" cy="378"/>
              </a:xfrm>
              <a:prstGeom prst="rect">
                <a:avLst/>
              </a:prstGeom>
              <a:grpFill/>
              <a:ln w="7">
                <a:solidFill>
                  <a:srgbClr val="A0A0A0"/>
                </a:solidFill>
                <a:miter lim="800000"/>
                <a:headEnd/>
                <a:tailEnd/>
              </a:ln>
            </p:spPr>
            <p:txBody>
              <a:bodyPr/>
              <a:lstStyle/>
              <a:p>
                <a:endParaRPr lang="es-MX" sz="1800"/>
              </a:p>
            </p:txBody>
          </p:sp>
        </p:grpSp>
        <p:grpSp>
          <p:nvGrpSpPr>
            <p:cNvPr id="14" name="Group 104"/>
            <p:cNvGrpSpPr>
              <a:grpSpLocks/>
            </p:cNvGrpSpPr>
            <p:nvPr/>
          </p:nvGrpSpPr>
          <p:grpSpPr bwMode="auto">
            <a:xfrm>
              <a:off x="641" y="1152"/>
              <a:ext cx="604" cy="378"/>
              <a:chOff x="641" y="1152"/>
              <a:chExt cx="604" cy="378"/>
            </a:xfrm>
            <a:grpFill/>
          </p:grpSpPr>
          <p:sp>
            <p:nvSpPr>
              <p:cNvPr id="79" name="Rectangle 64"/>
              <p:cNvSpPr>
                <a:spLocks noChangeArrowheads="1"/>
              </p:cNvSpPr>
              <p:nvPr/>
            </p:nvSpPr>
            <p:spPr bwMode="auto">
              <a:xfrm>
                <a:off x="647" y="1158"/>
                <a:ext cx="592" cy="372"/>
              </a:xfrm>
              <a:prstGeom prst="rect">
                <a:avLst/>
              </a:prstGeom>
              <a:grpFill/>
              <a:ln w="9525">
                <a:noFill/>
                <a:miter lim="800000"/>
                <a:headEnd/>
                <a:tailEnd/>
              </a:ln>
            </p:spPr>
            <p:txBody>
              <a:bodyPr anchor="b"/>
              <a:lstStyle/>
              <a:p>
                <a:pPr algn="ctr"/>
                <a:r>
                  <a:rPr lang="es-ES_tradnl" sz="1800">
                    <a:cs typeface="Times New Roman" pitchFamily="18" charset="0"/>
                  </a:rPr>
                  <a:t>98.692</a:t>
                </a:r>
                <a:endParaRPr lang="es-ES" sz="1800">
                  <a:cs typeface="Times New Roman" pitchFamily="18" charset="0"/>
                </a:endParaRPr>
              </a:p>
              <a:p>
                <a:pPr algn="ctr" eaLnBrk="0" hangingPunct="0"/>
                <a:endParaRPr lang="es-ES" sz="1800"/>
              </a:p>
            </p:txBody>
          </p:sp>
          <p:sp>
            <p:nvSpPr>
              <p:cNvPr id="80" name="Rectangle 103"/>
              <p:cNvSpPr>
                <a:spLocks noChangeArrowheads="1"/>
              </p:cNvSpPr>
              <p:nvPr/>
            </p:nvSpPr>
            <p:spPr bwMode="auto">
              <a:xfrm>
                <a:off x="641" y="1152"/>
                <a:ext cx="604" cy="378"/>
              </a:xfrm>
              <a:prstGeom prst="rect">
                <a:avLst/>
              </a:prstGeom>
              <a:grpFill/>
              <a:ln w="7">
                <a:solidFill>
                  <a:srgbClr val="A0A0A0"/>
                </a:solidFill>
                <a:miter lim="800000"/>
                <a:headEnd/>
                <a:tailEnd/>
              </a:ln>
            </p:spPr>
            <p:txBody>
              <a:bodyPr/>
              <a:lstStyle/>
              <a:p>
                <a:endParaRPr lang="es-MX" sz="1800"/>
              </a:p>
            </p:txBody>
          </p:sp>
        </p:grpSp>
        <p:grpSp>
          <p:nvGrpSpPr>
            <p:cNvPr id="15" name="Group 106"/>
            <p:cNvGrpSpPr>
              <a:grpSpLocks/>
            </p:cNvGrpSpPr>
            <p:nvPr/>
          </p:nvGrpSpPr>
          <p:grpSpPr bwMode="auto">
            <a:xfrm>
              <a:off x="0" y="1536"/>
              <a:ext cx="641" cy="378"/>
              <a:chOff x="0" y="1536"/>
              <a:chExt cx="641" cy="378"/>
            </a:xfrm>
            <a:grpFill/>
          </p:grpSpPr>
          <p:sp>
            <p:nvSpPr>
              <p:cNvPr id="77" name="Rectangle 65"/>
              <p:cNvSpPr>
                <a:spLocks noChangeArrowheads="1"/>
              </p:cNvSpPr>
              <p:nvPr/>
            </p:nvSpPr>
            <p:spPr bwMode="auto">
              <a:xfrm>
                <a:off x="6" y="1542"/>
                <a:ext cx="629" cy="372"/>
              </a:xfrm>
              <a:prstGeom prst="rect">
                <a:avLst/>
              </a:prstGeom>
              <a:grpFill/>
              <a:ln w="9525">
                <a:noFill/>
                <a:miter lim="800000"/>
                <a:headEnd/>
                <a:tailEnd/>
              </a:ln>
            </p:spPr>
            <p:txBody>
              <a:bodyPr anchor="b"/>
              <a:lstStyle/>
              <a:p>
                <a:pPr algn="r"/>
                <a:r>
                  <a:rPr lang="es-ES_tradnl" sz="1800">
                    <a:cs typeface="Times New Roman" pitchFamily="18" charset="0"/>
                  </a:rPr>
                  <a:t>Abr / 2002</a:t>
                </a:r>
                <a:endParaRPr lang="es-ES" sz="1800">
                  <a:cs typeface="Times New Roman" pitchFamily="18" charset="0"/>
                </a:endParaRPr>
              </a:p>
              <a:p>
                <a:pPr algn="r" eaLnBrk="0" hangingPunct="0"/>
                <a:endParaRPr lang="es-ES" sz="1800"/>
              </a:p>
            </p:txBody>
          </p:sp>
          <p:sp>
            <p:nvSpPr>
              <p:cNvPr id="78" name="Rectangle 105"/>
              <p:cNvSpPr>
                <a:spLocks noChangeArrowheads="1"/>
              </p:cNvSpPr>
              <p:nvPr/>
            </p:nvSpPr>
            <p:spPr bwMode="auto">
              <a:xfrm>
                <a:off x="0" y="1536"/>
                <a:ext cx="641" cy="378"/>
              </a:xfrm>
              <a:prstGeom prst="rect">
                <a:avLst/>
              </a:prstGeom>
              <a:grpFill/>
              <a:ln w="7">
                <a:solidFill>
                  <a:srgbClr val="A0A0A0"/>
                </a:solidFill>
                <a:miter lim="800000"/>
                <a:headEnd/>
                <a:tailEnd/>
              </a:ln>
            </p:spPr>
            <p:txBody>
              <a:bodyPr/>
              <a:lstStyle/>
              <a:p>
                <a:endParaRPr lang="es-MX" sz="1800"/>
              </a:p>
            </p:txBody>
          </p:sp>
        </p:grpSp>
        <p:grpSp>
          <p:nvGrpSpPr>
            <p:cNvPr id="16" name="Group 108"/>
            <p:cNvGrpSpPr>
              <a:grpSpLocks/>
            </p:cNvGrpSpPr>
            <p:nvPr/>
          </p:nvGrpSpPr>
          <p:grpSpPr bwMode="auto">
            <a:xfrm>
              <a:off x="641" y="1536"/>
              <a:ext cx="604" cy="378"/>
              <a:chOff x="641" y="1536"/>
              <a:chExt cx="604" cy="378"/>
            </a:xfrm>
            <a:grpFill/>
          </p:grpSpPr>
          <p:sp>
            <p:nvSpPr>
              <p:cNvPr id="75" name="Rectangle 66"/>
              <p:cNvSpPr>
                <a:spLocks noChangeArrowheads="1"/>
              </p:cNvSpPr>
              <p:nvPr/>
            </p:nvSpPr>
            <p:spPr bwMode="auto">
              <a:xfrm>
                <a:off x="647" y="1542"/>
                <a:ext cx="592" cy="372"/>
              </a:xfrm>
              <a:prstGeom prst="rect">
                <a:avLst/>
              </a:prstGeom>
              <a:grpFill/>
              <a:ln w="9525">
                <a:noFill/>
                <a:miter lim="800000"/>
                <a:headEnd/>
                <a:tailEnd/>
              </a:ln>
            </p:spPr>
            <p:txBody>
              <a:bodyPr anchor="b"/>
              <a:lstStyle/>
              <a:p>
                <a:pPr algn="ctr"/>
                <a:r>
                  <a:rPr lang="en-US" sz="1800">
                    <a:cs typeface="Times New Roman" pitchFamily="18" charset="0"/>
                  </a:rPr>
                  <a:t>99.231</a:t>
                </a:r>
                <a:endParaRPr lang="es-ES" sz="1800">
                  <a:cs typeface="Times New Roman" pitchFamily="18" charset="0"/>
                </a:endParaRPr>
              </a:p>
              <a:p>
                <a:pPr algn="ctr" eaLnBrk="0" hangingPunct="0"/>
                <a:endParaRPr lang="es-ES" sz="1800"/>
              </a:p>
            </p:txBody>
          </p:sp>
          <p:sp>
            <p:nvSpPr>
              <p:cNvPr id="76" name="Rectangle 107"/>
              <p:cNvSpPr>
                <a:spLocks noChangeArrowheads="1"/>
              </p:cNvSpPr>
              <p:nvPr/>
            </p:nvSpPr>
            <p:spPr bwMode="auto">
              <a:xfrm>
                <a:off x="641" y="1536"/>
                <a:ext cx="604" cy="378"/>
              </a:xfrm>
              <a:prstGeom prst="rect">
                <a:avLst/>
              </a:prstGeom>
              <a:grpFill/>
              <a:ln w="7">
                <a:solidFill>
                  <a:srgbClr val="A0A0A0"/>
                </a:solidFill>
                <a:miter lim="800000"/>
                <a:headEnd/>
                <a:tailEnd/>
              </a:ln>
            </p:spPr>
            <p:txBody>
              <a:bodyPr/>
              <a:lstStyle/>
              <a:p>
                <a:endParaRPr lang="es-MX" sz="1800"/>
              </a:p>
            </p:txBody>
          </p:sp>
        </p:grpSp>
        <p:grpSp>
          <p:nvGrpSpPr>
            <p:cNvPr id="17" name="Group 110"/>
            <p:cNvGrpSpPr>
              <a:grpSpLocks/>
            </p:cNvGrpSpPr>
            <p:nvPr/>
          </p:nvGrpSpPr>
          <p:grpSpPr bwMode="auto">
            <a:xfrm>
              <a:off x="0" y="1920"/>
              <a:ext cx="641" cy="378"/>
              <a:chOff x="0" y="1920"/>
              <a:chExt cx="641" cy="378"/>
            </a:xfrm>
            <a:grpFill/>
          </p:grpSpPr>
          <p:sp>
            <p:nvSpPr>
              <p:cNvPr id="73" name="Rectangle 67"/>
              <p:cNvSpPr>
                <a:spLocks noChangeArrowheads="1"/>
              </p:cNvSpPr>
              <p:nvPr/>
            </p:nvSpPr>
            <p:spPr bwMode="auto">
              <a:xfrm>
                <a:off x="6" y="1926"/>
                <a:ext cx="629" cy="372"/>
              </a:xfrm>
              <a:prstGeom prst="rect">
                <a:avLst/>
              </a:prstGeom>
              <a:grpFill/>
              <a:ln w="9525">
                <a:noFill/>
                <a:miter lim="800000"/>
                <a:headEnd/>
                <a:tailEnd/>
              </a:ln>
            </p:spPr>
            <p:txBody>
              <a:bodyPr anchor="b"/>
              <a:lstStyle/>
              <a:p>
                <a:pPr algn="r"/>
                <a:r>
                  <a:rPr lang="en-US" sz="1800">
                    <a:cs typeface="Times New Roman" pitchFamily="18" charset="0"/>
                  </a:rPr>
                  <a:t>May / 2002</a:t>
                </a:r>
                <a:endParaRPr lang="es-ES" sz="1800">
                  <a:cs typeface="Times New Roman" pitchFamily="18" charset="0"/>
                </a:endParaRPr>
              </a:p>
              <a:p>
                <a:pPr algn="r" eaLnBrk="0" hangingPunct="0"/>
                <a:endParaRPr lang="es-ES" sz="1800"/>
              </a:p>
            </p:txBody>
          </p:sp>
          <p:sp>
            <p:nvSpPr>
              <p:cNvPr id="74" name="Rectangle 109"/>
              <p:cNvSpPr>
                <a:spLocks noChangeArrowheads="1"/>
              </p:cNvSpPr>
              <p:nvPr/>
            </p:nvSpPr>
            <p:spPr bwMode="auto">
              <a:xfrm>
                <a:off x="0" y="1920"/>
                <a:ext cx="641" cy="378"/>
              </a:xfrm>
              <a:prstGeom prst="rect">
                <a:avLst/>
              </a:prstGeom>
              <a:grpFill/>
              <a:ln w="7">
                <a:solidFill>
                  <a:srgbClr val="A0A0A0"/>
                </a:solidFill>
                <a:miter lim="800000"/>
                <a:headEnd/>
                <a:tailEnd/>
              </a:ln>
            </p:spPr>
            <p:txBody>
              <a:bodyPr/>
              <a:lstStyle/>
              <a:p>
                <a:endParaRPr lang="es-MX" sz="1800"/>
              </a:p>
            </p:txBody>
          </p:sp>
        </p:grpSp>
        <p:grpSp>
          <p:nvGrpSpPr>
            <p:cNvPr id="18" name="Group 112"/>
            <p:cNvGrpSpPr>
              <a:grpSpLocks/>
            </p:cNvGrpSpPr>
            <p:nvPr/>
          </p:nvGrpSpPr>
          <p:grpSpPr bwMode="auto">
            <a:xfrm>
              <a:off x="641" y="1920"/>
              <a:ext cx="604" cy="378"/>
              <a:chOff x="641" y="1920"/>
              <a:chExt cx="604" cy="378"/>
            </a:xfrm>
            <a:grpFill/>
          </p:grpSpPr>
          <p:sp>
            <p:nvSpPr>
              <p:cNvPr id="71" name="Rectangle 68"/>
              <p:cNvSpPr>
                <a:spLocks noChangeArrowheads="1"/>
              </p:cNvSpPr>
              <p:nvPr/>
            </p:nvSpPr>
            <p:spPr bwMode="auto">
              <a:xfrm>
                <a:off x="647" y="1926"/>
                <a:ext cx="592" cy="372"/>
              </a:xfrm>
              <a:prstGeom prst="rect">
                <a:avLst/>
              </a:prstGeom>
              <a:grpFill/>
              <a:ln w="9525">
                <a:noFill/>
                <a:miter lim="800000"/>
                <a:headEnd/>
                <a:tailEnd/>
              </a:ln>
            </p:spPr>
            <p:txBody>
              <a:bodyPr anchor="b"/>
              <a:lstStyle/>
              <a:p>
                <a:pPr algn="ctr"/>
                <a:r>
                  <a:rPr lang="en-US" sz="1800">
                    <a:cs typeface="Times New Roman" pitchFamily="18" charset="0"/>
                  </a:rPr>
                  <a:t>99.432</a:t>
                </a:r>
                <a:endParaRPr lang="es-ES" sz="1800">
                  <a:cs typeface="Times New Roman" pitchFamily="18" charset="0"/>
                </a:endParaRPr>
              </a:p>
              <a:p>
                <a:pPr algn="ctr" eaLnBrk="0" hangingPunct="0"/>
                <a:endParaRPr lang="es-ES" sz="1800"/>
              </a:p>
            </p:txBody>
          </p:sp>
          <p:sp>
            <p:nvSpPr>
              <p:cNvPr id="72" name="Rectangle 111"/>
              <p:cNvSpPr>
                <a:spLocks noChangeArrowheads="1"/>
              </p:cNvSpPr>
              <p:nvPr/>
            </p:nvSpPr>
            <p:spPr bwMode="auto">
              <a:xfrm>
                <a:off x="641" y="1920"/>
                <a:ext cx="604" cy="378"/>
              </a:xfrm>
              <a:prstGeom prst="rect">
                <a:avLst/>
              </a:prstGeom>
              <a:grpFill/>
              <a:ln w="7">
                <a:solidFill>
                  <a:srgbClr val="A0A0A0"/>
                </a:solidFill>
                <a:miter lim="800000"/>
                <a:headEnd/>
                <a:tailEnd/>
              </a:ln>
            </p:spPr>
            <p:txBody>
              <a:bodyPr/>
              <a:lstStyle/>
              <a:p>
                <a:endParaRPr lang="es-MX" sz="1800"/>
              </a:p>
            </p:txBody>
          </p:sp>
        </p:grpSp>
        <p:grpSp>
          <p:nvGrpSpPr>
            <p:cNvPr id="19" name="Group 114"/>
            <p:cNvGrpSpPr>
              <a:grpSpLocks/>
            </p:cNvGrpSpPr>
            <p:nvPr/>
          </p:nvGrpSpPr>
          <p:grpSpPr bwMode="auto">
            <a:xfrm>
              <a:off x="0" y="2304"/>
              <a:ext cx="641" cy="378"/>
              <a:chOff x="0" y="2304"/>
              <a:chExt cx="641" cy="378"/>
            </a:xfrm>
            <a:grpFill/>
          </p:grpSpPr>
          <p:sp>
            <p:nvSpPr>
              <p:cNvPr id="69" name="Rectangle 69"/>
              <p:cNvSpPr>
                <a:spLocks noChangeArrowheads="1"/>
              </p:cNvSpPr>
              <p:nvPr/>
            </p:nvSpPr>
            <p:spPr bwMode="auto">
              <a:xfrm>
                <a:off x="6" y="2310"/>
                <a:ext cx="629" cy="372"/>
              </a:xfrm>
              <a:prstGeom prst="rect">
                <a:avLst/>
              </a:prstGeom>
              <a:grpFill/>
              <a:ln w="9525">
                <a:noFill/>
                <a:miter lim="800000"/>
                <a:headEnd/>
                <a:tailEnd/>
              </a:ln>
            </p:spPr>
            <p:txBody>
              <a:bodyPr anchor="b"/>
              <a:lstStyle/>
              <a:p>
                <a:pPr algn="r"/>
                <a:r>
                  <a:rPr lang="en-US" sz="1800">
                    <a:cs typeface="Times New Roman" pitchFamily="18" charset="0"/>
                  </a:rPr>
                  <a:t>Jun / 2002</a:t>
                </a:r>
                <a:endParaRPr lang="es-ES" sz="1800">
                  <a:cs typeface="Times New Roman" pitchFamily="18" charset="0"/>
                </a:endParaRPr>
              </a:p>
              <a:p>
                <a:pPr algn="r" eaLnBrk="0" hangingPunct="0"/>
                <a:endParaRPr lang="es-ES" sz="1800"/>
              </a:p>
            </p:txBody>
          </p:sp>
          <p:sp>
            <p:nvSpPr>
              <p:cNvPr id="70" name="Rectangle 113"/>
              <p:cNvSpPr>
                <a:spLocks noChangeArrowheads="1"/>
              </p:cNvSpPr>
              <p:nvPr/>
            </p:nvSpPr>
            <p:spPr bwMode="auto">
              <a:xfrm>
                <a:off x="0" y="2304"/>
                <a:ext cx="641" cy="378"/>
              </a:xfrm>
              <a:prstGeom prst="rect">
                <a:avLst/>
              </a:prstGeom>
              <a:grpFill/>
              <a:ln w="7">
                <a:solidFill>
                  <a:srgbClr val="A0A0A0"/>
                </a:solidFill>
                <a:miter lim="800000"/>
                <a:headEnd/>
                <a:tailEnd/>
              </a:ln>
            </p:spPr>
            <p:txBody>
              <a:bodyPr/>
              <a:lstStyle/>
              <a:p>
                <a:endParaRPr lang="es-MX" sz="1800"/>
              </a:p>
            </p:txBody>
          </p:sp>
        </p:grpSp>
        <p:grpSp>
          <p:nvGrpSpPr>
            <p:cNvPr id="20" name="Group 116"/>
            <p:cNvGrpSpPr>
              <a:grpSpLocks/>
            </p:cNvGrpSpPr>
            <p:nvPr/>
          </p:nvGrpSpPr>
          <p:grpSpPr bwMode="auto">
            <a:xfrm>
              <a:off x="641" y="2304"/>
              <a:ext cx="604" cy="378"/>
              <a:chOff x="641" y="2304"/>
              <a:chExt cx="604" cy="378"/>
            </a:xfrm>
            <a:grpFill/>
          </p:grpSpPr>
          <p:sp>
            <p:nvSpPr>
              <p:cNvPr id="67" name="Rectangle 70"/>
              <p:cNvSpPr>
                <a:spLocks noChangeArrowheads="1"/>
              </p:cNvSpPr>
              <p:nvPr/>
            </p:nvSpPr>
            <p:spPr bwMode="auto">
              <a:xfrm>
                <a:off x="647" y="2310"/>
                <a:ext cx="592" cy="372"/>
              </a:xfrm>
              <a:prstGeom prst="rect">
                <a:avLst/>
              </a:prstGeom>
              <a:grpFill/>
              <a:ln w="9525">
                <a:noFill/>
                <a:miter lim="800000"/>
                <a:headEnd/>
                <a:tailEnd/>
              </a:ln>
            </p:spPr>
            <p:txBody>
              <a:bodyPr anchor="b"/>
              <a:lstStyle/>
              <a:p>
                <a:pPr algn="ctr"/>
                <a:r>
                  <a:rPr lang="en-US" sz="1800">
                    <a:cs typeface="Times New Roman" pitchFamily="18" charset="0"/>
                  </a:rPr>
                  <a:t>99.917</a:t>
                </a:r>
                <a:endParaRPr lang="es-ES" sz="1800">
                  <a:cs typeface="Times New Roman" pitchFamily="18" charset="0"/>
                </a:endParaRPr>
              </a:p>
              <a:p>
                <a:pPr algn="ctr" eaLnBrk="0" hangingPunct="0"/>
                <a:endParaRPr lang="es-ES" sz="1800"/>
              </a:p>
            </p:txBody>
          </p:sp>
          <p:sp>
            <p:nvSpPr>
              <p:cNvPr id="68" name="Rectangle 115"/>
              <p:cNvSpPr>
                <a:spLocks noChangeArrowheads="1"/>
              </p:cNvSpPr>
              <p:nvPr/>
            </p:nvSpPr>
            <p:spPr bwMode="auto">
              <a:xfrm>
                <a:off x="641" y="2304"/>
                <a:ext cx="604" cy="378"/>
              </a:xfrm>
              <a:prstGeom prst="rect">
                <a:avLst/>
              </a:prstGeom>
              <a:grpFill/>
              <a:ln w="7">
                <a:solidFill>
                  <a:srgbClr val="A0A0A0"/>
                </a:solidFill>
                <a:miter lim="800000"/>
                <a:headEnd/>
                <a:tailEnd/>
              </a:ln>
            </p:spPr>
            <p:txBody>
              <a:bodyPr/>
              <a:lstStyle/>
              <a:p>
                <a:endParaRPr lang="es-MX" sz="1800"/>
              </a:p>
            </p:txBody>
          </p:sp>
        </p:grpSp>
        <p:grpSp>
          <p:nvGrpSpPr>
            <p:cNvPr id="21" name="Group 118"/>
            <p:cNvGrpSpPr>
              <a:grpSpLocks/>
            </p:cNvGrpSpPr>
            <p:nvPr/>
          </p:nvGrpSpPr>
          <p:grpSpPr bwMode="auto">
            <a:xfrm>
              <a:off x="0" y="2688"/>
              <a:ext cx="641" cy="378"/>
              <a:chOff x="0" y="2688"/>
              <a:chExt cx="641" cy="378"/>
            </a:xfrm>
            <a:grpFill/>
          </p:grpSpPr>
          <p:sp>
            <p:nvSpPr>
              <p:cNvPr id="65" name="Rectangle 71"/>
              <p:cNvSpPr>
                <a:spLocks noChangeArrowheads="1"/>
              </p:cNvSpPr>
              <p:nvPr/>
            </p:nvSpPr>
            <p:spPr bwMode="auto">
              <a:xfrm>
                <a:off x="6" y="2694"/>
                <a:ext cx="629" cy="372"/>
              </a:xfrm>
              <a:prstGeom prst="rect">
                <a:avLst/>
              </a:prstGeom>
              <a:grpFill/>
              <a:ln w="9525">
                <a:noFill/>
                <a:miter lim="800000"/>
                <a:headEnd/>
                <a:tailEnd/>
              </a:ln>
            </p:spPr>
            <p:txBody>
              <a:bodyPr anchor="b"/>
              <a:lstStyle/>
              <a:p>
                <a:pPr algn="r"/>
                <a:r>
                  <a:rPr lang="en-US" sz="1800">
                    <a:cs typeface="Times New Roman" pitchFamily="18" charset="0"/>
                  </a:rPr>
                  <a:t>Jul / 2002</a:t>
                </a:r>
                <a:endParaRPr lang="es-ES" sz="1800">
                  <a:cs typeface="Times New Roman" pitchFamily="18" charset="0"/>
                </a:endParaRPr>
              </a:p>
              <a:p>
                <a:pPr algn="r" eaLnBrk="0" hangingPunct="0"/>
                <a:endParaRPr lang="es-ES" sz="1800"/>
              </a:p>
            </p:txBody>
          </p:sp>
          <p:sp>
            <p:nvSpPr>
              <p:cNvPr id="66" name="Rectangle 117"/>
              <p:cNvSpPr>
                <a:spLocks noChangeArrowheads="1"/>
              </p:cNvSpPr>
              <p:nvPr/>
            </p:nvSpPr>
            <p:spPr bwMode="auto">
              <a:xfrm>
                <a:off x="0" y="2688"/>
                <a:ext cx="641" cy="378"/>
              </a:xfrm>
              <a:prstGeom prst="rect">
                <a:avLst/>
              </a:prstGeom>
              <a:grpFill/>
              <a:ln w="7">
                <a:solidFill>
                  <a:srgbClr val="A0A0A0"/>
                </a:solidFill>
                <a:miter lim="800000"/>
                <a:headEnd/>
                <a:tailEnd/>
              </a:ln>
            </p:spPr>
            <p:txBody>
              <a:bodyPr/>
              <a:lstStyle/>
              <a:p>
                <a:endParaRPr lang="es-MX" sz="1800"/>
              </a:p>
            </p:txBody>
          </p:sp>
        </p:grpSp>
        <p:grpSp>
          <p:nvGrpSpPr>
            <p:cNvPr id="22" name="Group 120"/>
            <p:cNvGrpSpPr>
              <a:grpSpLocks/>
            </p:cNvGrpSpPr>
            <p:nvPr/>
          </p:nvGrpSpPr>
          <p:grpSpPr bwMode="auto">
            <a:xfrm>
              <a:off x="641" y="2688"/>
              <a:ext cx="604" cy="378"/>
              <a:chOff x="641" y="2688"/>
              <a:chExt cx="604" cy="378"/>
            </a:xfrm>
            <a:grpFill/>
          </p:grpSpPr>
          <p:sp>
            <p:nvSpPr>
              <p:cNvPr id="63" name="Rectangle 72"/>
              <p:cNvSpPr>
                <a:spLocks noChangeArrowheads="1"/>
              </p:cNvSpPr>
              <p:nvPr/>
            </p:nvSpPr>
            <p:spPr bwMode="auto">
              <a:xfrm>
                <a:off x="647" y="2694"/>
                <a:ext cx="592" cy="372"/>
              </a:xfrm>
              <a:prstGeom prst="rect">
                <a:avLst/>
              </a:prstGeom>
              <a:grpFill/>
              <a:ln w="9525">
                <a:noFill/>
                <a:miter lim="800000"/>
                <a:headEnd/>
                <a:tailEnd/>
              </a:ln>
            </p:spPr>
            <p:txBody>
              <a:bodyPr anchor="b"/>
              <a:lstStyle/>
              <a:p>
                <a:pPr algn="ctr"/>
                <a:r>
                  <a:rPr lang="en-US" sz="1800">
                    <a:cs typeface="Times New Roman" pitchFamily="18" charset="0"/>
                  </a:rPr>
                  <a:t>100.204</a:t>
                </a:r>
                <a:endParaRPr lang="es-ES" sz="1800">
                  <a:cs typeface="Times New Roman" pitchFamily="18" charset="0"/>
                </a:endParaRPr>
              </a:p>
              <a:p>
                <a:pPr algn="ctr" eaLnBrk="0" hangingPunct="0"/>
                <a:endParaRPr lang="es-ES" sz="1800"/>
              </a:p>
            </p:txBody>
          </p:sp>
          <p:sp>
            <p:nvSpPr>
              <p:cNvPr id="64" name="Rectangle 119"/>
              <p:cNvSpPr>
                <a:spLocks noChangeArrowheads="1"/>
              </p:cNvSpPr>
              <p:nvPr/>
            </p:nvSpPr>
            <p:spPr bwMode="auto">
              <a:xfrm>
                <a:off x="641" y="2688"/>
                <a:ext cx="604" cy="378"/>
              </a:xfrm>
              <a:prstGeom prst="rect">
                <a:avLst/>
              </a:prstGeom>
              <a:grpFill/>
              <a:ln w="7">
                <a:solidFill>
                  <a:srgbClr val="A0A0A0"/>
                </a:solidFill>
                <a:miter lim="800000"/>
                <a:headEnd/>
                <a:tailEnd/>
              </a:ln>
            </p:spPr>
            <p:txBody>
              <a:bodyPr/>
              <a:lstStyle/>
              <a:p>
                <a:endParaRPr lang="es-MX" sz="1800"/>
              </a:p>
            </p:txBody>
          </p:sp>
        </p:grpSp>
        <p:grpSp>
          <p:nvGrpSpPr>
            <p:cNvPr id="23" name="Group 122"/>
            <p:cNvGrpSpPr>
              <a:grpSpLocks/>
            </p:cNvGrpSpPr>
            <p:nvPr/>
          </p:nvGrpSpPr>
          <p:grpSpPr bwMode="auto">
            <a:xfrm>
              <a:off x="0" y="3072"/>
              <a:ext cx="641" cy="378"/>
              <a:chOff x="0" y="3072"/>
              <a:chExt cx="641" cy="378"/>
            </a:xfrm>
            <a:grpFill/>
          </p:grpSpPr>
          <p:sp>
            <p:nvSpPr>
              <p:cNvPr id="61" name="Rectangle 73"/>
              <p:cNvSpPr>
                <a:spLocks noChangeArrowheads="1"/>
              </p:cNvSpPr>
              <p:nvPr/>
            </p:nvSpPr>
            <p:spPr bwMode="auto">
              <a:xfrm>
                <a:off x="6" y="3078"/>
                <a:ext cx="629" cy="372"/>
              </a:xfrm>
              <a:prstGeom prst="rect">
                <a:avLst/>
              </a:prstGeom>
              <a:grpFill/>
              <a:ln w="9525">
                <a:noFill/>
                <a:miter lim="800000"/>
                <a:headEnd/>
                <a:tailEnd/>
              </a:ln>
            </p:spPr>
            <p:txBody>
              <a:bodyPr anchor="b"/>
              <a:lstStyle/>
              <a:p>
                <a:pPr algn="r"/>
                <a:r>
                  <a:rPr lang="en-US" sz="1800">
                    <a:cs typeface="Times New Roman" pitchFamily="18" charset="0"/>
                  </a:rPr>
                  <a:t>Ago / 2002</a:t>
                </a:r>
                <a:endParaRPr lang="es-ES" sz="1800">
                  <a:cs typeface="Times New Roman" pitchFamily="18" charset="0"/>
                </a:endParaRPr>
              </a:p>
              <a:p>
                <a:pPr algn="r" eaLnBrk="0" hangingPunct="0"/>
                <a:endParaRPr lang="es-ES" sz="1800"/>
              </a:p>
            </p:txBody>
          </p:sp>
          <p:sp>
            <p:nvSpPr>
              <p:cNvPr id="62" name="Rectangle 121"/>
              <p:cNvSpPr>
                <a:spLocks noChangeArrowheads="1"/>
              </p:cNvSpPr>
              <p:nvPr/>
            </p:nvSpPr>
            <p:spPr bwMode="auto">
              <a:xfrm>
                <a:off x="0" y="3072"/>
                <a:ext cx="641" cy="378"/>
              </a:xfrm>
              <a:prstGeom prst="rect">
                <a:avLst/>
              </a:prstGeom>
              <a:grpFill/>
              <a:ln w="7">
                <a:solidFill>
                  <a:srgbClr val="A0A0A0"/>
                </a:solidFill>
                <a:miter lim="800000"/>
                <a:headEnd/>
                <a:tailEnd/>
              </a:ln>
            </p:spPr>
            <p:txBody>
              <a:bodyPr/>
              <a:lstStyle/>
              <a:p>
                <a:endParaRPr lang="es-MX" sz="1800"/>
              </a:p>
            </p:txBody>
          </p:sp>
        </p:grpSp>
        <p:grpSp>
          <p:nvGrpSpPr>
            <p:cNvPr id="24" name="Group 124"/>
            <p:cNvGrpSpPr>
              <a:grpSpLocks/>
            </p:cNvGrpSpPr>
            <p:nvPr/>
          </p:nvGrpSpPr>
          <p:grpSpPr bwMode="auto">
            <a:xfrm>
              <a:off x="641" y="3072"/>
              <a:ext cx="604" cy="378"/>
              <a:chOff x="641" y="3072"/>
              <a:chExt cx="604" cy="378"/>
            </a:xfrm>
            <a:grpFill/>
          </p:grpSpPr>
          <p:sp>
            <p:nvSpPr>
              <p:cNvPr id="59" name="Rectangle 74"/>
              <p:cNvSpPr>
                <a:spLocks noChangeArrowheads="1"/>
              </p:cNvSpPr>
              <p:nvPr/>
            </p:nvSpPr>
            <p:spPr bwMode="auto">
              <a:xfrm>
                <a:off x="647" y="3078"/>
                <a:ext cx="592" cy="372"/>
              </a:xfrm>
              <a:prstGeom prst="rect">
                <a:avLst/>
              </a:prstGeom>
              <a:grpFill/>
              <a:ln w="9525">
                <a:noFill/>
                <a:miter lim="800000"/>
                <a:headEnd/>
                <a:tailEnd/>
              </a:ln>
            </p:spPr>
            <p:txBody>
              <a:bodyPr anchor="b"/>
              <a:lstStyle/>
              <a:p>
                <a:pPr algn="ctr"/>
                <a:r>
                  <a:rPr lang="en-US" sz="1800">
                    <a:cs typeface="Times New Roman" pitchFamily="18" charset="0"/>
                  </a:rPr>
                  <a:t>100.585</a:t>
                </a:r>
                <a:endParaRPr lang="es-ES" sz="1800">
                  <a:cs typeface="Times New Roman" pitchFamily="18" charset="0"/>
                </a:endParaRPr>
              </a:p>
              <a:p>
                <a:pPr algn="ctr" eaLnBrk="0" hangingPunct="0"/>
                <a:endParaRPr lang="es-ES" sz="1800"/>
              </a:p>
            </p:txBody>
          </p:sp>
          <p:sp>
            <p:nvSpPr>
              <p:cNvPr id="60" name="Rectangle 123"/>
              <p:cNvSpPr>
                <a:spLocks noChangeArrowheads="1"/>
              </p:cNvSpPr>
              <p:nvPr/>
            </p:nvSpPr>
            <p:spPr bwMode="auto">
              <a:xfrm>
                <a:off x="641" y="3072"/>
                <a:ext cx="604" cy="378"/>
              </a:xfrm>
              <a:prstGeom prst="rect">
                <a:avLst/>
              </a:prstGeom>
              <a:grpFill/>
              <a:ln w="7">
                <a:solidFill>
                  <a:srgbClr val="A0A0A0"/>
                </a:solidFill>
                <a:miter lim="800000"/>
                <a:headEnd/>
                <a:tailEnd/>
              </a:ln>
            </p:spPr>
            <p:txBody>
              <a:bodyPr/>
              <a:lstStyle/>
              <a:p>
                <a:endParaRPr lang="es-MX" sz="1800"/>
              </a:p>
            </p:txBody>
          </p:sp>
        </p:grpSp>
        <p:grpSp>
          <p:nvGrpSpPr>
            <p:cNvPr id="25" name="Group 126"/>
            <p:cNvGrpSpPr>
              <a:grpSpLocks/>
            </p:cNvGrpSpPr>
            <p:nvPr/>
          </p:nvGrpSpPr>
          <p:grpSpPr bwMode="auto">
            <a:xfrm>
              <a:off x="0" y="3456"/>
              <a:ext cx="641" cy="378"/>
              <a:chOff x="0" y="3456"/>
              <a:chExt cx="641" cy="378"/>
            </a:xfrm>
            <a:grpFill/>
          </p:grpSpPr>
          <p:sp>
            <p:nvSpPr>
              <p:cNvPr id="57" name="Rectangle 75"/>
              <p:cNvSpPr>
                <a:spLocks noChangeArrowheads="1"/>
              </p:cNvSpPr>
              <p:nvPr/>
            </p:nvSpPr>
            <p:spPr bwMode="auto">
              <a:xfrm>
                <a:off x="6" y="3462"/>
                <a:ext cx="629" cy="372"/>
              </a:xfrm>
              <a:prstGeom prst="rect">
                <a:avLst/>
              </a:prstGeom>
              <a:grpFill/>
              <a:ln w="9525">
                <a:noFill/>
                <a:miter lim="800000"/>
                <a:headEnd/>
                <a:tailEnd/>
              </a:ln>
            </p:spPr>
            <p:txBody>
              <a:bodyPr anchor="b"/>
              <a:lstStyle/>
              <a:p>
                <a:pPr algn="r"/>
                <a:r>
                  <a:rPr lang="en-US" sz="1800">
                    <a:cs typeface="Times New Roman" pitchFamily="18" charset="0"/>
                  </a:rPr>
                  <a:t>Sep / 2002</a:t>
                </a:r>
                <a:endParaRPr lang="es-ES" sz="1800">
                  <a:cs typeface="Times New Roman" pitchFamily="18" charset="0"/>
                </a:endParaRPr>
              </a:p>
              <a:p>
                <a:pPr algn="r" eaLnBrk="0" hangingPunct="0"/>
                <a:endParaRPr lang="es-ES" sz="1800"/>
              </a:p>
            </p:txBody>
          </p:sp>
          <p:sp>
            <p:nvSpPr>
              <p:cNvPr id="58" name="Rectangle 125"/>
              <p:cNvSpPr>
                <a:spLocks noChangeArrowheads="1"/>
              </p:cNvSpPr>
              <p:nvPr/>
            </p:nvSpPr>
            <p:spPr bwMode="auto">
              <a:xfrm>
                <a:off x="0" y="3456"/>
                <a:ext cx="641" cy="378"/>
              </a:xfrm>
              <a:prstGeom prst="rect">
                <a:avLst/>
              </a:prstGeom>
              <a:grpFill/>
              <a:ln w="7">
                <a:solidFill>
                  <a:srgbClr val="A0A0A0"/>
                </a:solidFill>
                <a:miter lim="800000"/>
                <a:headEnd/>
                <a:tailEnd/>
              </a:ln>
            </p:spPr>
            <p:txBody>
              <a:bodyPr/>
              <a:lstStyle/>
              <a:p>
                <a:endParaRPr lang="es-MX" sz="1800"/>
              </a:p>
            </p:txBody>
          </p:sp>
        </p:grpSp>
        <p:grpSp>
          <p:nvGrpSpPr>
            <p:cNvPr id="26" name="Group 128"/>
            <p:cNvGrpSpPr>
              <a:grpSpLocks/>
            </p:cNvGrpSpPr>
            <p:nvPr/>
          </p:nvGrpSpPr>
          <p:grpSpPr bwMode="auto">
            <a:xfrm>
              <a:off x="641" y="3456"/>
              <a:ext cx="604" cy="378"/>
              <a:chOff x="641" y="3456"/>
              <a:chExt cx="604" cy="378"/>
            </a:xfrm>
            <a:grpFill/>
          </p:grpSpPr>
          <p:sp>
            <p:nvSpPr>
              <p:cNvPr id="55" name="Rectangle 76"/>
              <p:cNvSpPr>
                <a:spLocks noChangeArrowheads="1"/>
              </p:cNvSpPr>
              <p:nvPr/>
            </p:nvSpPr>
            <p:spPr bwMode="auto">
              <a:xfrm>
                <a:off x="647" y="3462"/>
                <a:ext cx="592" cy="372"/>
              </a:xfrm>
              <a:prstGeom prst="rect">
                <a:avLst/>
              </a:prstGeom>
              <a:grpFill/>
              <a:ln w="9525">
                <a:noFill/>
                <a:miter lim="800000"/>
                <a:headEnd/>
                <a:tailEnd/>
              </a:ln>
            </p:spPr>
            <p:txBody>
              <a:bodyPr anchor="b"/>
              <a:lstStyle/>
              <a:p>
                <a:pPr algn="ctr"/>
                <a:r>
                  <a:rPr lang="en-US" sz="1800">
                    <a:cs typeface="Times New Roman" pitchFamily="18" charset="0"/>
                  </a:rPr>
                  <a:t>101.190</a:t>
                </a:r>
                <a:endParaRPr lang="es-ES" sz="1800">
                  <a:cs typeface="Times New Roman" pitchFamily="18" charset="0"/>
                </a:endParaRPr>
              </a:p>
              <a:p>
                <a:pPr algn="ctr" eaLnBrk="0" hangingPunct="0"/>
                <a:endParaRPr lang="es-ES" sz="1800"/>
              </a:p>
            </p:txBody>
          </p:sp>
          <p:sp>
            <p:nvSpPr>
              <p:cNvPr id="56" name="Rectangle 127"/>
              <p:cNvSpPr>
                <a:spLocks noChangeArrowheads="1"/>
              </p:cNvSpPr>
              <p:nvPr/>
            </p:nvSpPr>
            <p:spPr bwMode="auto">
              <a:xfrm>
                <a:off x="641" y="3456"/>
                <a:ext cx="604" cy="378"/>
              </a:xfrm>
              <a:prstGeom prst="rect">
                <a:avLst/>
              </a:prstGeom>
              <a:grpFill/>
              <a:ln w="7">
                <a:solidFill>
                  <a:srgbClr val="A0A0A0"/>
                </a:solidFill>
                <a:miter lim="800000"/>
                <a:headEnd/>
                <a:tailEnd/>
              </a:ln>
            </p:spPr>
            <p:txBody>
              <a:bodyPr/>
              <a:lstStyle/>
              <a:p>
                <a:endParaRPr lang="es-MX" sz="1800"/>
              </a:p>
            </p:txBody>
          </p:sp>
        </p:grpSp>
        <p:grpSp>
          <p:nvGrpSpPr>
            <p:cNvPr id="27" name="Group 130"/>
            <p:cNvGrpSpPr>
              <a:grpSpLocks/>
            </p:cNvGrpSpPr>
            <p:nvPr/>
          </p:nvGrpSpPr>
          <p:grpSpPr bwMode="auto">
            <a:xfrm>
              <a:off x="0" y="3840"/>
              <a:ext cx="641" cy="378"/>
              <a:chOff x="0" y="3840"/>
              <a:chExt cx="641" cy="378"/>
            </a:xfrm>
            <a:grpFill/>
          </p:grpSpPr>
          <p:sp>
            <p:nvSpPr>
              <p:cNvPr id="53" name="Rectangle 77"/>
              <p:cNvSpPr>
                <a:spLocks noChangeArrowheads="1"/>
              </p:cNvSpPr>
              <p:nvPr/>
            </p:nvSpPr>
            <p:spPr bwMode="auto">
              <a:xfrm>
                <a:off x="6" y="3846"/>
                <a:ext cx="629" cy="372"/>
              </a:xfrm>
              <a:prstGeom prst="rect">
                <a:avLst/>
              </a:prstGeom>
              <a:grpFill/>
              <a:ln w="9525">
                <a:noFill/>
                <a:miter lim="800000"/>
                <a:headEnd/>
                <a:tailEnd/>
              </a:ln>
            </p:spPr>
            <p:txBody>
              <a:bodyPr anchor="b"/>
              <a:lstStyle/>
              <a:p>
                <a:pPr algn="r"/>
                <a:r>
                  <a:rPr lang="en-US" sz="1800">
                    <a:cs typeface="Times New Roman" pitchFamily="18" charset="0"/>
                  </a:rPr>
                  <a:t>Oct / 2002</a:t>
                </a:r>
                <a:endParaRPr lang="es-ES" sz="1800">
                  <a:cs typeface="Times New Roman" pitchFamily="18" charset="0"/>
                </a:endParaRPr>
              </a:p>
              <a:p>
                <a:pPr algn="r" eaLnBrk="0" hangingPunct="0"/>
                <a:endParaRPr lang="es-ES" sz="1800"/>
              </a:p>
            </p:txBody>
          </p:sp>
          <p:sp>
            <p:nvSpPr>
              <p:cNvPr id="54" name="Rectangle 129"/>
              <p:cNvSpPr>
                <a:spLocks noChangeArrowheads="1"/>
              </p:cNvSpPr>
              <p:nvPr/>
            </p:nvSpPr>
            <p:spPr bwMode="auto">
              <a:xfrm>
                <a:off x="0" y="3840"/>
                <a:ext cx="641" cy="378"/>
              </a:xfrm>
              <a:prstGeom prst="rect">
                <a:avLst/>
              </a:prstGeom>
              <a:grpFill/>
              <a:ln w="7">
                <a:solidFill>
                  <a:srgbClr val="A0A0A0"/>
                </a:solidFill>
                <a:miter lim="800000"/>
                <a:headEnd/>
                <a:tailEnd/>
              </a:ln>
            </p:spPr>
            <p:txBody>
              <a:bodyPr/>
              <a:lstStyle/>
              <a:p>
                <a:endParaRPr lang="es-MX" sz="1800"/>
              </a:p>
            </p:txBody>
          </p:sp>
        </p:grpSp>
        <p:grpSp>
          <p:nvGrpSpPr>
            <p:cNvPr id="28" name="Group 132"/>
            <p:cNvGrpSpPr>
              <a:grpSpLocks/>
            </p:cNvGrpSpPr>
            <p:nvPr/>
          </p:nvGrpSpPr>
          <p:grpSpPr bwMode="auto">
            <a:xfrm>
              <a:off x="641" y="3840"/>
              <a:ext cx="604" cy="378"/>
              <a:chOff x="641" y="3840"/>
              <a:chExt cx="604" cy="378"/>
            </a:xfrm>
            <a:grpFill/>
          </p:grpSpPr>
          <p:sp>
            <p:nvSpPr>
              <p:cNvPr id="51" name="Rectangle 78"/>
              <p:cNvSpPr>
                <a:spLocks noChangeArrowheads="1"/>
              </p:cNvSpPr>
              <p:nvPr/>
            </p:nvSpPr>
            <p:spPr bwMode="auto">
              <a:xfrm>
                <a:off x="647" y="3846"/>
                <a:ext cx="592" cy="372"/>
              </a:xfrm>
              <a:prstGeom prst="rect">
                <a:avLst/>
              </a:prstGeom>
              <a:grpFill/>
              <a:ln w="9525">
                <a:noFill/>
                <a:miter lim="800000"/>
                <a:headEnd/>
                <a:tailEnd/>
              </a:ln>
            </p:spPr>
            <p:txBody>
              <a:bodyPr anchor="b"/>
              <a:lstStyle/>
              <a:p>
                <a:pPr algn="ctr"/>
                <a:r>
                  <a:rPr lang="es-ES_tradnl" sz="1800">
                    <a:cs typeface="Times New Roman" pitchFamily="18" charset="0"/>
                  </a:rPr>
                  <a:t>101.636</a:t>
                </a:r>
                <a:endParaRPr lang="es-ES" sz="1800">
                  <a:cs typeface="Times New Roman" pitchFamily="18" charset="0"/>
                </a:endParaRPr>
              </a:p>
              <a:p>
                <a:pPr algn="ctr" eaLnBrk="0" hangingPunct="0"/>
                <a:endParaRPr lang="es-ES" sz="1800"/>
              </a:p>
            </p:txBody>
          </p:sp>
          <p:sp>
            <p:nvSpPr>
              <p:cNvPr id="52" name="Rectangle 131"/>
              <p:cNvSpPr>
                <a:spLocks noChangeArrowheads="1"/>
              </p:cNvSpPr>
              <p:nvPr/>
            </p:nvSpPr>
            <p:spPr bwMode="auto">
              <a:xfrm>
                <a:off x="641" y="3840"/>
                <a:ext cx="604" cy="378"/>
              </a:xfrm>
              <a:prstGeom prst="rect">
                <a:avLst/>
              </a:prstGeom>
              <a:grpFill/>
              <a:ln w="7">
                <a:solidFill>
                  <a:srgbClr val="A0A0A0"/>
                </a:solidFill>
                <a:miter lim="800000"/>
                <a:headEnd/>
                <a:tailEnd/>
              </a:ln>
            </p:spPr>
            <p:txBody>
              <a:bodyPr/>
              <a:lstStyle/>
              <a:p>
                <a:endParaRPr lang="es-MX" sz="1800"/>
              </a:p>
            </p:txBody>
          </p:sp>
        </p:grpSp>
        <p:grpSp>
          <p:nvGrpSpPr>
            <p:cNvPr id="29" name="Group 134"/>
            <p:cNvGrpSpPr>
              <a:grpSpLocks/>
            </p:cNvGrpSpPr>
            <p:nvPr/>
          </p:nvGrpSpPr>
          <p:grpSpPr bwMode="auto">
            <a:xfrm>
              <a:off x="0" y="4224"/>
              <a:ext cx="641" cy="378"/>
              <a:chOff x="0" y="4224"/>
              <a:chExt cx="641" cy="378"/>
            </a:xfrm>
            <a:grpFill/>
          </p:grpSpPr>
          <p:sp>
            <p:nvSpPr>
              <p:cNvPr id="49" name="Rectangle 79"/>
              <p:cNvSpPr>
                <a:spLocks noChangeArrowheads="1"/>
              </p:cNvSpPr>
              <p:nvPr/>
            </p:nvSpPr>
            <p:spPr bwMode="auto">
              <a:xfrm>
                <a:off x="6" y="4230"/>
                <a:ext cx="629" cy="372"/>
              </a:xfrm>
              <a:prstGeom prst="rect">
                <a:avLst/>
              </a:prstGeom>
              <a:grpFill/>
              <a:ln w="9525">
                <a:noFill/>
                <a:miter lim="800000"/>
                <a:headEnd/>
                <a:tailEnd/>
              </a:ln>
            </p:spPr>
            <p:txBody>
              <a:bodyPr anchor="b"/>
              <a:lstStyle/>
              <a:p>
                <a:pPr algn="r"/>
                <a:r>
                  <a:rPr lang="es-ES_tradnl" sz="1800">
                    <a:cs typeface="Times New Roman" pitchFamily="18" charset="0"/>
                  </a:rPr>
                  <a:t>Nov / 2002</a:t>
                </a:r>
                <a:endParaRPr lang="es-ES" sz="1800">
                  <a:cs typeface="Times New Roman" pitchFamily="18" charset="0"/>
                </a:endParaRPr>
              </a:p>
              <a:p>
                <a:pPr algn="r" eaLnBrk="0" hangingPunct="0"/>
                <a:endParaRPr lang="es-ES" sz="1800"/>
              </a:p>
            </p:txBody>
          </p:sp>
          <p:sp>
            <p:nvSpPr>
              <p:cNvPr id="50" name="Rectangle 133"/>
              <p:cNvSpPr>
                <a:spLocks noChangeArrowheads="1"/>
              </p:cNvSpPr>
              <p:nvPr/>
            </p:nvSpPr>
            <p:spPr bwMode="auto">
              <a:xfrm>
                <a:off x="0" y="4224"/>
                <a:ext cx="641" cy="378"/>
              </a:xfrm>
              <a:prstGeom prst="rect">
                <a:avLst/>
              </a:prstGeom>
              <a:grpFill/>
              <a:ln w="7">
                <a:solidFill>
                  <a:srgbClr val="A0A0A0"/>
                </a:solidFill>
                <a:miter lim="800000"/>
                <a:headEnd/>
                <a:tailEnd/>
              </a:ln>
            </p:spPr>
            <p:txBody>
              <a:bodyPr/>
              <a:lstStyle/>
              <a:p>
                <a:endParaRPr lang="es-MX" sz="1800"/>
              </a:p>
            </p:txBody>
          </p:sp>
        </p:grpSp>
        <p:grpSp>
          <p:nvGrpSpPr>
            <p:cNvPr id="30" name="Group 136"/>
            <p:cNvGrpSpPr>
              <a:grpSpLocks/>
            </p:cNvGrpSpPr>
            <p:nvPr/>
          </p:nvGrpSpPr>
          <p:grpSpPr bwMode="auto">
            <a:xfrm>
              <a:off x="641" y="4224"/>
              <a:ext cx="604" cy="378"/>
              <a:chOff x="641" y="4224"/>
              <a:chExt cx="604" cy="378"/>
            </a:xfrm>
            <a:grpFill/>
          </p:grpSpPr>
          <p:sp>
            <p:nvSpPr>
              <p:cNvPr id="47" name="Rectangle 80"/>
              <p:cNvSpPr>
                <a:spLocks noChangeArrowheads="1"/>
              </p:cNvSpPr>
              <p:nvPr/>
            </p:nvSpPr>
            <p:spPr bwMode="auto">
              <a:xfrm>
                <a:off x="647" y="4230"/>
                <a:ext cx="592" cy="372"/>
              </a:xfrm>
              <a:prstGeom prst="rect">
                <a:avLst/>
              </a:prstGeom>
              <a:grpFill/>
              <a:ln w="9525">
                <a:noFill/>
                <a:miter lim="800000"/>
                <a:headEnd/>
                <a:tailEnd/>
              </a:ln>
            </p:spPr>
            <p:txBody>
              <a:bodyPr anchor="b"/>
              <a:lstStyle/>
              <a:p>
                <a:pPr algn="ctr"/>
                <a:r>
                  <a:rPr lang="es-ES_tradnl" sz="1800">
                    <a:cs typeface="Times New Roman" pitchFamily="18" charset="0"/>
                  </a:rPr>
                  <a:t>102.458</a:t>
                </a:r>
                <a:endParaRPr lang="es-ES" sz="1800">
                  <a:cs typeface="Times New Roman" pitchFamily="18" charset="0"/>
                </a:endParaRPr>
              </a:p>
              <a:p>
                <a:pPr algn="ctr" eaLnBrk="0" hangingPunct="0"/>
                <a:endParaRPr lang="es-ES" sz="1800"/>
              </a:p>
            </p:txBody>
          </p:sp>
          <p:sp>
            <p:nvSpPr>
              <p:cNvPr id="48" name="Rectangle 135"/>
              <p:cNvSpPr>
                <a:spLocks noChangeArrowheads="1"/>
              </p:cNvSpPr>
              <p:nvPr/>
            </p:nvSpPr>
            <p:spPr bwMode="auto">
              <a:xfrm>
                <a:off x="641" y="4224"/>
                <a:ext cx="604" cy="378"/>
              </a:xfrm>
              <a:prstGeom prst="rect">
                <a:avLst/>
              </a:prstGeom>
              <a:grpFill/>
              <a:ln w="7">
                <a:solidFill>
                  <a:srgbClr val="A0A0A0"/>
                </a:solidFill>
                <a:miter lim="800000"/>
                <a:headEnd/>
                <a:tailEnd/>
              </a:ln>
            </p:spPr>
            <p:txBody>
              <a:bodyPr/>
              <a:lstStyle/>
              <a:p>
                <a:endParaRPr lang="es-MX" sz="1800"/>
              </a:p>
            </p:txBody>
          </p:sp>
        </p:grpSp>
        <p:grpSp>
          <p:nvGrpSpPr>
            <p:cNvPr id="31" name="Group 138"/>
            <p:cNvGrpSpPr>
              <a:grpSpLocks/>
            </p:cNvGrpSpPr>
            <p:nvPr/>
          </p:nvGrpSpPr>
          <p:grpSpPr bwMode="auto">
            <a:xfrm>
              <a:off x="0" y="4608"/>
              <a:ext cx="641" cy="378"/>
              <a:chOff x="0" y="4608"/>
              <a:chExt cx="641" cy="378"/>
            </a:xfrm>
            <a:grpFill/>
          </p:grpSpPr>
          <p:sp>
            <p:nvSpPr>
              <p:cNvPr id="45" name="Rectangle 81"/>
              <p:cNvSpPr>
                <a:spLocks noChangeArrowheads="1"/>
              </p:cNvSpPr>
              <p:nvPr/>
            </p:nvSpPr>
            <p:spPr bwMode="auto">
              <a:xfrm>
                <a:off x="6" y="4614"/>
                <a:ext cx="629" cy="372"/>
              </a:xfrm>
              <a:prstGeom prst="rect">
                <a:avLst/>
              </a:prstGeom>
              <a:grpFill/>
              <a:ln w="9525">
                <a:noFill/>
                <a:miter lim="800000"/>
                <a:headEnd/>
                <a:tailEnd/>
              </a:ln>
            </p:spPr>
            <p:txBody>
              <a:bodyPr anchor="b"/>
              <a:lstStyle/>
              <a:p>
                <a:pPr algn="r"/>
                <a:r>
                  <a:rPr lang="es-ES_tradnl" sz="1800" dirty="0">
                    <a:cs typeface="Times New Roman" pitchFamily="18" charset="0"/>
                  </a:rPr>
                  <a:t>Dic / </a:t>
                </a:r>
                <a:r>
                  <a:rPr lang="es-ES_tradnl" sz="1800" dirty="0" smtClean="0">
                    <a:cs typeface="Times New Roman" pitchFamily="18" charset="0"/>
                  </a:rPr>
                  <a:t>2002</a:t>
                </a:r>
              </a:p>
              <a:p>
                <a:pPr algn="r" eaLnBrk="0" hangingPunct="0"/>
                <a:endParaRPr lang="es-ES" sz="1800" dirty="0"/>
              </a:p>
            </p:txBody>
          </p:sp>
          <p:sp>
            <p:nvSpPr>
              <p:cNvPr id="46" name="Rectangle 137"/>
              <p:cNvSpPr>
                <a:spLocks noChangeArrowheads="1"/>
              </p:cNvSpPr>
              <p:nvPr/>
            </p:nvSpPr>
            <p:spPr bwMode="auto">
              <a:xfrm>
                <a:off x="0" y="4608"/>
                <a:ext cx="641" cy="378"/>
              </a:xfrm>
              <a:prstGeom prst="rect">
                <a:avLst/>
              </a:prstGeom>
              <a:grpFill/>
              <a:ln w="7">
                <a:solidFill>
                  <a:srgbClr val="A0A0A0"/>
                </a:solidFill>
                <a:miter lim="800000"/>
                <a:headEnd/>
                <a:tailEnd/>
              </a:ln>
            </p:spPr>
            <p:txBody>
              <a:bodyPr/>
              <a:lstStyle/>
              <a:p>
                <a:endParaRPr lang="es-MX" sz="1800"/>
              </a:p>
            </p:txBody>
          </p:sp>
        </p:grpSp>
        <p:grpSp>
          <p:nvGrpSpPr>
            <p:cNvPr id="32" name="Group 140"/>
            <p:cNvGrpSpPr>
              <a:grpSpLocks/>
            </p:cNvGrpSpPr>
            <p:nvPr/>
          </p:nvGrpSpPr>
          <p:grpSpPr bwMode="auto">
            <a:xfrm>
              <a:off x="641" y="4608"/>
              <a:ext cx="604" cy="378"/>
              <a:chOff x="641" y="4608"/>
              <a:chExt cx="604" cy="378"/>
            </a:xfrm>
            <a:grpFill/>
          </p:grpSpPr>
          <p:sp>
            <p:nvSpPr>
              <p:cNvPr id="43" name="Rectangle 82"/>
              <p:cNvSpPr>
                <a:spLocks noChangeArrowheads="1"/>
              </p:cNvSpPr>
              <p:nvPr/>
            </p:nvSpPr>
            <p:spPr bwMode="auto">
              <a:xfrm>
                <a:off x="647" y="4614"/>
                <a:ext cx="592" cy="372"/>
              </a:xfrm>
              <a:prstGeom prst="rect">
                <a:avLst/>
              </a:prstGeom>
              <a:grpFill/>
              <a:ln w="9525">
                <a:noFill/>
                <a:miter lim="800000"/>
                <a:headEnd/>
                <a:tailEnd/>
              </a:ln>
            </p:spPr>
            <p:txBody>
              <a:bodyPr anchor="b"/>
              <a:lstStyle/>
              <a:p>
                <a:pPr algn="ctr"/>
                <a:r>
                  <a:rPr lang="es-ES" sz="1800">
                    <a:cs typeface="Times New Roman" pitchFamily="18" charset="0"/>
                  </a:rPr>
                  <a:t>102.904</a:t>
                </a:r>
              </a:p>
              <a:p>
                <a:pPr algn="ctr" eaLnBrk="0" hangingPunct="0"/>
                <a:endParaRPr lang="es-ES" sz="1800"/>
              </a:p>
            </p:txBody>
          </p:sp>
          <p:sp>
            <p:nvSpPr>
              <p:cNvPr id="44" name="Rectangle 139"/>
              <p:cNvSpPr>
                <a:spLocks noChangeArrowheads="1"/>
              </p:cNvSpPr>
              <p:nvPr/>
            </p:nvSpPr>
            <p:spPr bwMode="auto">
              <a:xfrm>
                <a:off x="641" y="4608"/>
                <a:ext cx="604" cy="378"/>
              </a:xfrm>
              <a:prstGeom prst="rect">
                <a:avLst/>
              </a:prstGeom>
              <a:grpFill/>
              <a:ln w="7">
                <a:solidFill>
                  <a:srgbClr val="A0A0A0"/>
                </a:solidFill>
                <a:miter lim="800000"/>
                <a:headEnd/>
                <a:tailEnd/>
              </a:ln>
            </p:spPr>
            <p:txBody>
              <a:bodyPr/>
              <a:lstStyle/>
              <a:p>
                <a:endParaRPr lang="es-MX" sz="1800"/>
              </a:p>
            </p:txBody>
          </p:sp>
        </p:grpSp>
        <p:grpSp>
          <p:nvGrpSpPr>
            <p:cNvPr id="33" name="Group 144"/>
            <p:cNvGrpSpPr>
              <a:grpSpLocks/>
            </p:cNvGrpSpPr>
            <p:nvPr/>
          </p:nvGrpSpPr>
          <p:grpSpPr bwMode="auto">
            <a:xfrm>
              <a:off x="0" y="4992"/>
              <a:ext cx="641" cy="390"/>
              <a:chOff x="0" y="4992"/>
              <a:chExt cx="641" cy="390"/>
            </a:xfrm>
            <a:grpFill/>
          </p:grpSpPr>
          <p:sp>
            <p:nvSpPr>
              <p:cNvPr id="39" name="Rectangle 143"/>
              <p:cNvSpPr>
                <a:spLocks noChangeArrowheads="1"/>
              </p:cNvSpPr>
              <p:nvPr/>
            </p:nvSpPr>
            <p:spPr bwMode="auto">
              <a:xfrm>
                <a:off x="0" y="4992"/>
                <a:ext cx="641" cy="390"/>
              </a:xfrm>
              <a:prstGeom prst="rect">
                <a:avLst/>
              </a:prstGeom>
              <a:grpFill/>
              <a:ln w="9525">
                <a:noFill/>
                <a:miter lim="800000"/>
                <a:headEnd/>
                <a:tailEnd/>
              </a:ln>
            </p:spPr>
            <p:txBody>
              <a:bodyPr/>
              <a:lstStyle/>
              <a:p>
                <a:endParaRPr lang="es-MX" sz="1800"/>
              </a:p>
            </p:txBody>
          </p:sp>
          <p:grpSp>
            <p:nvGrpSpPr>
              <p:cNvPr id="40" name="Group 142"/>
              <p:cNvGrpSpPr>
                <a:grpSpLocks/>
              </p:cNvGrpSpPr>
              <p:nvPr/>
            </p:nvGrpSpPr>
            <p:grpSpPr bwMode="auto">
              <a:xfrm>
                <a:off x="0" y="4992"/>
                <a:ext cx="641" cy="378"/>
                <a:chOff x="0" y="4992"/>
                <a:chExt cx="641" cy="378"/>
              </a:xfrm>
              <a:grpFill/>
            </p:grpSpPr>
            <p:sp>
              <p:nvSpPr>
                <p:cNvPr id="41" name="Rectangle 83"/>
                <p:cNvSpPr>
                  <a:spLocks noChangeArrowheads="1"/>
                </p:cNvSpPr>
                <p:nvPr/>
              </p:nvSpPr>
              <p:spPr bwMode="auto">
                <a:xfrm>
                  <a:off x="6" y="4998"/>
                  <a:ext cx="629" cy="372"/>
                </a:xfrm>
                <a:prstGeom prst="rect">
                  <a:avLst/>
                </a:prstGeom>
                <a:grpFill/>
                <a:ln w="9525">
                  <a:noFill/>
                  <a:miter lim="800000"/>
                  <a:headEnd/>
                  <a:tailEnd/>
                </a:ln>
              </p:spPr>
              <p:txBody>
                <a:bodyPr anchor="b"/>
                <a:lstStyle/>
                <a:p>
                  <a:r>
                    <a:rPr lang="es-ES" sz="1800">
                      <a:latin typeface="Arial" pitchFamily="34" charset="0"/>
                      <a:cs typeface="Arial" pitchFamily="34" charset="0"/>
                    </a:rPr>
                    <a:t> </a:t>
                  </a:r>
                  <a:endParaRPr lang="es-ES" sz="1800">
                    <a:cs typeface="Times New Roman" pitchFamily="18" charset="0"/>
                  </a:endParaRPr>
                </a:p>
                <a:p>
                  <a:pPr eaLnBrk="0" hangingPunct="0"/>
                  <a:endParaRPr lang="es-ES" sz="1800"/>
                </a:p>
              </p:txBody>
            </p:sp>
            <p:sp>
              <p:nvSpPr>
                <p:cNvPr id="42" name="Rectangle 141"/>
                <p:cNvSpPr>
                  <a:spLocks noChangeArrowheads="1"/>
                </p:cNvSpPr>
                <p:nvPr/>
              </p:nvSpPr>
              <p:spPr bwMode="auto">
                <a:xfrm>
                  <a:off x="0" y="4992"/>
                  <a:ext cx="641" cy="378"/>
                </a:xfrm>
                <a:prstGeom prst="rect">
                  <a:avLst/>
                </a:prstGeom>
                <a:grpFill/>
                <a:ln w="7">
                  <a:solidFill>
                    <a:srgbClr val="A0A0A0"/>
                  </a:solidFill>
                  <a:miter lim="800000"/>
                  <a:headEnd/>
                  <a:tailEnd/>
                </a:ln>
              </p:spPr>
              <p:txBody>
                <a:bodyPr/>
                <a:lstStyle/>
                <a:p>
                  <a:endParaRPr lang="es-MX" sz="1800"/>
                </a:p>
              </p:txBody>
            </p:sp>
          </p:grpSp>
        </p:grpSp>
        <p:grpSp>
          <p:nvGrpSpPr>
            <p:cNvPr id="34" name="Group 148"/>
            <p:cNvGrpSpPr>
              <a:grpSpLocks/>
            </p:cNvGrpSpPr>
            <p:nvPr/>
          </p:nvGrpSpPr>
          <p:grpSpPr bwMode="auto">
            <a:xfrm>
              <a:off x="641" y="4992"/>
              <a:ext cx="604" cy="390"/>
              <a:chOff x="641" y="4992"/>
              <a:chExt cx="604" cy="390"/>
            </a:xfrm>
            <a:grpFill/>
          </p:grpSpPr>
          <p:sp>
            <p:nvSpPr>
              <p:cNvPr id="35" name="Rectangle 147"/>
              <p:cNvSpPr>
                <a:spLocks noChangeArrowheads="1"/>
              </p:cNvSpPr>
              <p:nvPr/>
            </p:nvSpPr>
            <p:spPr bwMode="auto">
              <a:xfrm>
                <a:off x="641" y="4992"/>
                <a:ext cx="604" cy="390"/>
              </a:xfrm>
              <a:prstGeom prst="rect">
                <a:avLst/>
              </a:prstGeom>
              <a:grpFill/>
              <a:ln w="9525">
                <a:noFill/>
                <a:miter lim="800000"/>
                <a:headEnd/>
                <a:tailEnd/>
              </a:ln>
            </p:spPr>
            <p:txBody>
              <a:bodyPr/>
              <a:lstStyle/>
              <a:p>
                <a:endParaRPr lang="es-MX" sz="1800"/>
              </a:p>
            </p:txBody>
          </p:sp>
          <p:grpSp>
            <p:nvGrpSpPr>
              <p:cNvPr id="36" name="Group 146"/>
              <p:cNvGrpSpPr>
                <a:grpSpLocks/>
              </p:cNvGrpSpPr>
              <p:nvPr/>
            </p:nvGrpSpPr>
            <p:grpSpPr bwMode="auto">
              <a:xfrm>
                <a:off x="641" y="4992"/>
                <a:ext cx="604" cy="378"/>
                <a:chOff x="641" y="4992"/>
                <a:chExt cx="604" cy="378"/>
              </a:xfrm>
              <a:grpFill/>
            </p:grpSpPr>
            <p:sp>
              <p:nvSpPr>
                <p:cNvPr id="37" name="Rectangle 84"/>
                <p:cNvSpPr>
                  <a:spLocks noChangeArrowheads="1"/>
                </p:cNvSpPr>
                <p:nvPr/>
              </p:nvSpPr>
              <p:spPr bwMode="auto">
                <a:xfrm>
                  <a:off x="647" y="4998"/>
                  <a:ext cx="592" cy="372"/>
                </a:xfrm>
                <a:prstGeom prst="rect">
                  <a:avLst/>
                </a:prstGeom>
                <a:grpFill/>
                <a:ln w="9525">
                  <a:noFill/>
                  <a:miter lim="800000"/>
                  <a:headEnd/>
                  <a:tailEnd/>
                </a:ln>
              </p:spPr>
              <p:txBody>
                <a:bodyPr anchor="b"/>
                <a:lstStyle/>
                <a:p>
                  <a:r>
                    <a:rPr lang="es-ES" sz="1800" dirty="0">
                      <a:latin typeface="Arial" pitchFamily="34" charset="0"/>
                      <a:cs typeface="Arial" pitchFamily="34" charset="0"/>
                    </a:rPr>
                    <a:t> </a:t>
                  </a:r>
                  <a:endParaRPr lang="es-ES" sz="1800" dirty="0">
                    <a:cs typeface="Times New Roman" pitchFamily="18" charset="0"/>
                  </a:endParaRPr>
                </a:p>
                <a:p>
                  <a:pPr eaLnBrk="0" hangingPunct="0"/>
                  <a:endParaRPr lang="es-ES" sz="1800" dirty="0"/>
                </a:p>
              </p:txBody>
            </p:sp>
            <p:sp>
              <p:nvSpPr>
                <p:cNvPr id="38" name="Rectangle 145"/>
                <p:cNvSpPr>
                  <a:spLocks noChangeArrowheads="1"/>
                </p:cNvSpPr>
                <p:nvPr/>
              </p:nvSpPr>
              <p:spPr bwMode="auto">
                <a:xfrm>
                  <a:off x="641" y="4992"/>
                  <a:ext cx="604" cy="378"/>
                </a:xfrm>
                <a:prstGeom prst="rect">
                  <a:avLst/>
                </a:prstGeom>
                <a:grpFill/>
                <a:ln w="7">
                  <a:solidFill>
                    <a:srgbClr val="A0A0A0"/>
                  </a:solidFill>
                  <a:miter lim="800000"/>
                  <a:headEnd/>
                  <a:tailEnd/>
                </a:ln>
              </p:spPr>
              <p:txBody>
                <a:bodyPr/>
                <a:lstStyle/>
                <a:p>
                  <a:endParaRPr lang="es-MX" sz="1800"/>
                </a:p>
              </p:txBody>
            </p:sp>
          </p:grpSp>
        </p:grpSp>
      </p:grpSp>
      <p:graphicFrame>
        <p:nvGraphicFramePr>
          <p:cNvPr id="64515" name="Object 150"/>
          <p:cNvGraphicFramePr>
            <a:graphicFrameLocks noChangeAspect="1"/>
          </p:cNvGraphicFramePr>
          <p:nvPr>
            <p:extLst>
              <p:ext uri="{D42A27DB-BD31-4B8C-83A1-F6EECF244321}">
                <p14:modId xmlns:p14="http://schemas.microsoft.com/office/powerpoint/2010/main" val="1790566347"/>
              </p:ext>
            </p:extLst>
          </p:nvPr>
        </p:nvGraphicFramePr>
        <p:xfrm>
          <a:off x="4850643" y="2471866"/>
          <a:ext cx="3187700" cy="976312"/>
        </p:xfrm>
        <a:graphic>
          <a:graphicData uri="http://schemas.openxmlformats.org/presentationml/2006/ole">
            <mc:AlternateContent xmlns:mc="http://schemas.openxmlformats.org/markup-compatibility/2006">
              <mc:Choice xmlns:v="urn:schemas-microsoft-com:vml" Requires="v">
                <p:oleObj spid="_x0000_s64537" name="Ecuación" r:id="rId3" imgW="1993680" imgH="609480" progId="Equation.3">
                  <p:embed/>
                </p:oleObj>
              </mc:Choice>
              <mc:Fallback>
                <p:oleObj name="Ecuación" r:id="rId3" imgW="1993680" imgH="609480" progId="Equation.3">
                  <p:embed/>
                  <p:pic>
                    <p:nvPicPr>
                      <p:cNvPr id="0" name="Object 150"/>
                      <p:cNvPicPr>
                        <a:picLocks noChangeAspect="1" noChangeArrowheads="1"/>
                      </p:cNvPicPr>
                      <p:nvPr/>
                    </p:nvPicPr>
                    <p:blipFill>
                      <a:blip r:embed="rId4"/>
                      <a:srcRect/>
                      <a:stretch>
                        <a:fillRect/>
                      </a:stretch>
                    </p:blipFill>
                    <p:spPr bwMode="auto">
                      <a:xfrm>
                        <a:off x="4850643" y="2471866"/>
                        <a:ext cx="3187700" cy="9763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_tradnl" sz="3200" dirty="0" smtClean="0"/>
              <a:t>Medidas de dispersión para datos agrupados y no agrupados</a:t>
            </a:r>
            <a:endParaRPr lang="es-MX" sz="3200" dirty="0"/>
          </a:p>
        </p:txBody>
      </p:sp>
      <p:sp>
        <p:nvSpPr>
          <p:cNvPr id="3" name="2 Marcador de contenido"/>
          <p:cNvSpPr>
            <a:spLocks noGrp="1"/>
          </p:cNvSpPr>
          <p:nvPr>
            <p:ph idx="1"/>
          </p:nvPr>
        </p:nvSpPr>
        <p:spPr>
          <a:xfrm>
            <a:off x="4012400" y="1853248"/>
            <a:ext cx="4623538" cy="4195481"/>
          </a:xfrm>
        </p:spPr>
        <p:txBody>
          <a:bodyPr>
            <a:normAutofit/>
          </a:bodyPr>
          <a:lstStyle/>
          <a:p>
            <a:pPr marL="0" indent="0" algn="just">
              <a:buNone/>
            </a:pPr>
            <a:endParaRPr lang="es-ES_tradnl" sz="2300" dirty="0" smtClean="0">
              <a:latin typeface="Technical" charset="0"/>
              <a:cs typeface="Times New Roman" pitchFamily="18" charset="0"/>
            </a:endParaRPr>
          </a:p>
          <a:p>
            <a:pPr algn="just"/>
            <a:r>
              <a:rPr lang="es-ES_tradnl" sz="2300" dirty="0" smtClean="0">
                <a:cs typeface="Times New Roman" pitchFamily="18" charset="0"/>
              </a:rPr>
              <a:t>Las medidas de dispersión o también llamadas medidas de variación, son aquellas que indican que tan alejados o dispersos se encuentran los datos, con respecto a sí mismos o con respecto a la media del conjunto de datos.</a:t>
            </a:r>
            <a:endParaRPr lang="es-ES" sz="2300" dirty="0" smtClean="0">
              <a:cs typeface="Times New Roman" pitchFamily="18" charset="0"/>
            </a:endParaRPr>
          </a:p>
          <a:p>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2636912"/>
            <a:ext cx="3629204" cy="2880320"/>
          </a:xfrm>
          <a:prstGeom prst="rect">
            <a:avLst/>
          </a:prstGeom>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5800" y="609600"/>
            <a:ext cx="7772400" cy="747698"/>
          </a:xfrm>
        </p:spPr>
        <p:txBody>
          <a:bodyPr/>
          <a:lstStyle/>
          <a:p>
            <a:r>
              <a:rPr lang="es-ES_tradnl" sz="2800" b="1" dirty="0" smtClean="0">
                <a:cs typeface="Times New Roman" pitchFamily="18" charset="0"/>
              </a:rPr>
              <a:t>RANGO</a:t>
            </a:r>
            <a:endParaRPr lang="es-MX" sz="2800" dirty="0"/>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5801" y="1196752"/>
            <a:ext cx="7630616" cy="5328592"/>
          </a:xfrm>
          <a:prstGeom prst="rect">
            <a:avLst/>
          </a:prstGeom>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5800" y="609600"/>
            <a:ext cx="7772400" cy="747698"/>
          </a:xfrm>
        </p:spPr>
        <p:txBody>
          <a:bodyPr/>
          <a:lstStyle/>
          <a:p>
            <a:r>
              <a:rPr lang="es-ES_tradnl" sz="2800" b="1" dirty="0" smtClean="0">
                <a:cs typeface="Times New Roman" pitchFamily="18" charset="0"/>
              </a:rPr>
              <a:t>DESVIACIÓN MEDIA</a:t>
            </a:r>
            <a:endParaRPr lang="es-MX" sz="2800" dirty="0"/>
          </a:p>
        </p:txBody>
      </p:sp>
      <p:sp>
        <p:nvSpPr>
          <p:cNvPr id="3" name="2 Marcador de contenido"/>
          <p:cNvSpPr>
            <a:spLocks noGrp="1"/>
          </p:cNvSpPr>
          <p:nvPr>
            <p:ph idx="1"/>
          </p:nvPr>
        </p:nvSpPr>
        <p:spPr>
          <a:xfrm>
            <a:off x="323528" y="1500174"/>
            <a:ext cx="8352928" cy="4809146"/>
          </a:xfrm>
        </p:spPr>
        <p:txBody>
          <a:bodyPr/>
          <a:lstStyle/>
          <a:p>
            <a:pPr algn="just"/>
            <a:r>
              <a:rPr lang="es-ES_tradnl" sz="2000" dirty="0" smtClean="0">
                <a:cs typeface="Times New Roman" pitchFamily="18" charset="0"/>
              </a:rPr>
              <a:t>La desviación media es el promedio de los valores absolutos de las desviaciones de los datos con respecto a la media. Indica en promedio el número de unidades en que cada dato se encuentra alejado de la media.</a:t>
            </a:r>
            <a:endParaRPr lang="es-ES_tradnl" sz="2000" dirty="0" smtClean="0">
              <a:latin typeface="Technical" charset="0"/>
              <a:cs typeface="Times New Roman" pitchFamily="18" charset="0"/>
            </a:endParaRPr>
          </a:p>
          <a:p>
            <a:pPr marL="0" indent="0" algn="just">
              <a:buNone/>
            </a:pPr>
            <a:endParaRPr lang="es-ES" sz="2000" dirty="0" smtClean="0">
              <a:cs typeface="Times New Roman" pitchFamily="18" charset="0"/>
            </a:endParaRPr>
          </a:p>
          <a:p>
            <a:pPr algn="just"/>
            <a:r>
              <a:rPr lang="es-ES_tradnl" sz="2000" dirty="0" smtClean="0">
                <a:cs typeface="Times New Roman" pitchFamily="18" charset="0"/>
              </a:rPr>
              <a:t>Desviación media para datos no agrupados:</a:t>
            </a:r>
            <a:endParaRPr lang="es-ES" sz="2000" dirty="0" smtClean="0">
              <a:cs typeface="Times New Roman" pitchFamily="18" charset="0"/>
            </a:endParaRPr>
          </a:p>
          <a:p>
            <a:pPr marL="0" indent="0" algn="just">
              <a:buNone/>
            </a:pPr>
            <a:r>
              <a:rPr lang="es-ES_tradnl" sz="2000" dirty="0" smtClean="0">
                <a:cs typeface="Times New Roman" pitchFamily="18" charset="0"/>
              </a:rPr>
              <a:t> </a:t>
            </a:r>
            <a:endParaRPr lang="es-ES" sz="2000" dirty="0" smtClean="0">
              <a:cs typeface="Times New Roman" pitchFamily="18" charset="0"/>
            </a:endParaRPr>
          </a:p>
          <a:p>
            <a:pPr algn="just"/>
            <a:r>
              <a:rPr lang="es-ES_tradnl" sz="2000" dirty="0" smtClean="0">
                <a:cs typeface="Times New Roman" pitchFamily="18" charset="0"/>
              </a:rPr>
              <a:t>Donde:                    </a:t>
            </a:r>
          </a:p>
          <a:p>
            <a:pPr algn="just"/>
            <a:r>
              <a:rPr lang="es-ES_tradnl" sz="2000" dirty="0" smtClean="0">
                <a:cs typeface="Times New Roman" pitchFamily="18" charset="0"/>
              </a:rPr>
              <a:t> DM es la desviación media.</a:t>
            </a:r>
            <a:endParaRPr lang="es-MX" sz="2000" dirty="0"/>
          </a:p>
        </p:txBody>
      </p:sp>
      <p:graphicFrame>
        <p:nvGraphicFramePr>
          <p:cNvPr id="65538" name="Object 57"/>
          <p:cNvGraphicFramePr>
            <a:graphicFrameLocks noChangeAspect="1"/>
          </p:cNvGraphicFramePr>
          <p:nvPr>
            <p:extLst>
              <p:ext uri="{D42A27DB-BD31-4B8C-83A1-F6EECF244321}">
                <p14:modId xmlns:p14="http://schemas.microsoft.com/office/powerpoint/2010/main" val="3010058726"/>
              </p:ext>
            </p:extLst>
          </p:nvPr>
        </p:nvGraphicFramePr>
        <p:xfrm>
          <a:off x="5565636" y="3645024"/>
          <a:ext cx="2514600" cy="977900"/>
        </p:xfrm>
        <a:graphic>
          <a:graphicData uri="http://schemas.openxmlformats.org/presentationml/2006/ole">
            <mc:AlternateContent xmlns:mc="http://schemas.openxmlformats.org/markup-compatibility/2006">
              <mc:Choice xmlns:v="urn:schemas-microsoft-com:vml" Requires="v">
                <p:oleObj spid="_x0000_s65580" r:id="rId3" imgW="1117600" imgH="431800" progId="Equation.3">
                  <p:embed/>
                </p:oleObj>
              </mc:Choice>
              <mc:Fallback>
                <p:oleObj r:id="rId3" imgW="1117600" imgH="431800" progId="Equation.3">
                  <p:embed/>
                  <p:pic>
                    <p:nvPicPr>
                      <p:cNvPr id="0" name="Object 5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65636" y="3645024"/>
                        <a:ext cx="2514600" cy="977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5539" name="Object 59"/>
          <p:cNvGraphicFramePr>
            <a:graphicFrameLocks noChangeAspect="1"/>
          </p:cNvGraphicFramePr>
          <p:nvPr>
            <p:extLst>
              <p:ext uri="{D42A27DB-BD31-4B8C-83A1-F6EECF244321}">
                <p14:modId xmlns:p14="http://schemas.microsoft.com/office/powerpoint/2010/main" val="1817344946"/>
              </p:ext>
            </p:extLst>
          </p:nvPr>
        </p:nvGraphicFramePr>
        <p:xfrm>
          <a:off x="3275856" y="5012036"/>
          <a:ext cx="4648200" cy="1440160"/>
        </p:xfrm>
        <a:graphic>
          <a:graphicData uri="http://schemas.openxmlformats.org/presentationml/2006/ole">
            <mc:AlternateContent xmlns:mc="http://schemas.openxmlformats.org/markup-compatibility/2006">
              <mc:Choice xmlns:v="urn:schemas-microsoft-com:vml" Requires="v">
                <p:oleObj spid="_x0000_s65581" r:id="rId5" imgW="2311400" imgH="889000" progId="Equation.3">
                  <p:embed/>
                </p:oleObj>
              </mc:Choice>
              <mc:Fallback>
                <p:oleObj r:id="rId5" imgW="2311400" imgH="889000" progId="Equation.3">
                  <p:embed/>
                  <p:pic>
                    <p:nvPicPr>
                      <p:cNvPr id="0" name="Object 5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75856" y="5012036"/>
                        <a:ext cx="4648200" cy="1440160"/>
                      </a:xfrm>
                      <a:prstGeom prst="rect">
                        <a:avLst/>
                      </a:prstGeom>
                      <a:noFill/>
                      <a:extLst/>
                    </p:spPr>
                  </p:pic>
                </p:oleObj>
              </mc:Fallback>
            </mc:AlternateContent>
          </a:graphicData>
        </a:graphic>
      </p:graphicFrame>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3568" y="764704"/>
            <a:ext cx="7772400" cy="443136"/>
          </a:xfrm>
        </p:spPr>
        <p:txBody>
          <a:bodyPr>
            <a:normAutofit fontScale="90000"/>
          </a:bodyPr>
          <a:lstStyle/>
          <a:p>
            <a:r>
              <a:rPr lang="es-ES_tradnl" sz="2800" b="1" dirty="0" smtClean="0">
                <a:cs typeface="Times New Roman" pitchFamily="18" charset="0"/>
              </a:rPr>
              <a:t>Desviación media para datos agrupados</a:t>
            </a:r>
            <a:r>
              <a:rPr lang="es-ES" dirty="0" smtClean="0">
                <a:cs typeface="Times New Roman" pitchFamily="18" charset="0"/>
              </a:rPr>
              <a:t/>
            </a:r>
            <a:br>
              <a:rPr lang="es-ES" dirty="0" smtClean="0">
                <a:cs typeface="Times New Roman" pitchFamily="18" charset="0"/>
              </a:rPr>
            </a:br>
            <a:endParaRPr lang="es-MX" dirty="0"/>
          </a:p>
        </p:txBody>
      </p:sp>
      <p:graphicFrame>
        <p:nvGraphicFramePr>
          <p:cNvPr id="67586" name="Object 57"/>
          <p:cNvGraphicFramePr>
            <a:graphicFrameLocks noChangeAspect="1"/>
          </p:cNvGraphicFramePr>
          <p:nvPr>
            <p:extLst>
              <p:ext uri="{D42A27DB-BD31-4B8C-83A1-F6EECF244321}">
                <p14:modId xmlns:p14="http://schemas.microsoft.com/office/powerpoint/2010/main" val="849380766"/>
              </p:ext>
            </p:extLst>
          </p:nvPr>
        </p:nvGraphicFramePr>
        <p:xfrm>
          <a:off x="2990999" y="1628800"/>
          <a:ext cx="3157538" cy="1052513"/>
        </p:xfrm>
        <a:graphic>
          <a:graphicData uri="http://schemas.openxmlformats.org/presentationml/2006/ole">
            <mc:AlternateContent xmlns:mc="http://schemas.openxmlformats.org/markup-compatibility/2006">
              <mc:Choice xmlns:v="urn:schemas-microsoft-com:vml" Requires="v">
                <p:oleObj spid="_x0000_s67628" r:id="rId3" imgW="1282700" imgH="431800" progId="Equation.3">
                  <p:embed/>
                </p:oleObj>
              </mc:Choice>
              <mc:Fallback>
                <p:oleObj r:id="rId3" imgW="1282700" imgH="431800" progId="Equation.3">
                  <p:embed/>
                  <p:pic>
                    <p:nvPicPr>
                      <p:cNvPr id="0" name="Object 5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90999" y="1628800"/>
                        <a:ext cx="3157538" cy="10525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7587" name="Object 59"/>
          <p:cNvGraphicFramePr>
            <a:graphicFrameLocks noChangeAspect="1"/>
          </p:cNvGraphicFramePr>
          <p:nvPr>
            <p:extLst>
              <p:ext uri="{D42A27DB-BD31-4B8C-83A1-F6EECF244321}">
                <p14:modId xmlns:p14="http://schemas.microsoft.com/office/powerpoint/2010/main" val="1405060147"/>
              </p:ext>
            </p:extLst>
          </p:nvPr>
        </p:nvGraphicFramePr>
        <p:xfrm>
          <a:off x="1187624" y="3212976"/>
          <a:ext cx="7086600" cy="1890712"/>
        </p:xfrm>
        <a:graphic>
          <a:graphicData uri="http://schemas.openxmlformats.org/presentationml/2006/ole">
            <mc:AlternateContent xmlns:mc="http://schemas.openxmlformats.org/markup-compatibility/2006">
              <mc:Choice xmlns:v="urn:schemas-microsoft-com:vml" Requires="v">
                <p:oleObj spid="_x0000_s67629" r:id="rId5" imgW="3530600" imgH="939800" progId="Equation.3">
                  <p:embed/>
                </p:oleObj>
              </mc:Choice>
              <mc:Fallback>
                <p:oleObj r:id="rId5" imgW="3530600" imgH="939800" progId="Equation.3">
                  <p:embed/>
                  <p:pic>
                    <p:nvPicPr>
                      <p:cNvPr id="0" name="Object 5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87624" y="3212976"/>
                        <a:ext cx="7086600" cy="18907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0" y="714356"/>
            <a:ext cx="3888432" cy="1143000"/>
          </a:xfrm>
        </p:spPr>
        <p:txBody>
          <a:bodyPr>
            <a:normAutofit fontScale="90000"/>
          </a:bodyPr>
          <a:lstStyle/>
          <a:p>
            <a:r>
              <a:rPr lang="es-ES" sz="2400" dirty="0" smtClean="0">
                <a:latin typeface="+mn-lt"/>
                <a:cs typeface="Times New Roman" pitchFamily="18" charset="0"/>
              </a:rPr>
              <a:t>Ejemplo: Determinar la desviación media para el siguiente conjunto de datos: </a:t>
            </a:r>
            <a:endParaRPr lang="es-ES" sz="2400" dirty="0">
              <a:latin typeface="+mn-lt"/>
              <a:cs typeface="Times New Roman" pitchFamily="18" charset="0"/>
            </a:endParaRPr>
          </a:p>
        </p:txBody>
      </p:sp>
      <p:grpSp>
        <p:nvGrpSpPr>
          <p:cNvPr id="4" name="Group 141"/>
          <p:cNvGrpSpPr>
            <a:grpSpLocks noGrp="1"/>
          </p:cNvGrpSpPr>
          <p:nvPr/>
        </p:nvGrpSpPr>
        <p:grpSpPr bwMode="auto">
          <a:xfrm>
            <a:off x="309377" y="1628800"/>
            <a:ext cx="4063276" cy="3744416"/>
            <a:chOff x="0" y="0"/>
            <a:chExt cx="2304" cy="4230"/>
          </a:xfrm>
          <a:noFill/>
        </p:grpSpPr>
        <p:sp>
          <p:nvSpPr>
            <p:cNvPr id="5" name="Rectangle 41"/>
            <p:cNvSpPr>
              <a:spLocks noChangeArrowheads="1"/>
            </p:cNvSpPr>
            <p:nvPr/>
          </p:nvSpPr>
          <p:spPr bwMode="auto">
            <a:xfrm>
              <a:off x="4" y="3269"/>
              <a:ext cx="586" cy="540"/>
            </a:xfrm>
            <a:prstGeom prst="rect">
              <a:avLst/>
            </a:prstGeom>
            <a:grpFill/>
            <a:ln w="9525">
              <a:noFill/>
              <a:miter lim="800000"/>
              <a:headEnd/>
              <a:tailEnd/>
            </a:ln>
          </p:spPr>
          <p:txBody>
            <a:bodyPr anchor="b"/>
            <a:lstStyle/>
            <a:p>
              <a:pPr algn="ctr"/>
              <a:r>
                <a:rPr lang="es-ES" sz="1800" dirty="0">
                  <a:latin typeface="Arial" pitchFamily="34" charset="0"/>
                  <a:cs typeface="Arial" pitchFamily="34" charset="0"/>
                </a:rPr>
                <a:t>90 - 100</a:t>
              </a:r>
              <a:endParaRPr lang="es-ES" sz="1800" dirty="0">
                <a:cs typeface="Times New Roman" pitchFamily="18" charset="0"/>
              </a:endParaRPr>
            </a:p>
            <a:p>
              <a:pPr algn="ctr" eaLnBrk="0" hangingPunct="0"/>
              <a:endParaRPr lang="es-ES" sz="1800" dirty="0"/>
            </a:p>
          </p:txBody>
        </p:sp>
        <p:sp>
          <p:nvSpPr>
            <p:cNvPr id="6" name="Rectangle 42"/>
            <p:cNvSpPr>
              <a:spLocks noChangeArrowheads="1"/>
            </p:cNvSpPr>
            <p:nvPr/>
          </p:nvSpPr>
          <p:spPr bwMode="auto">
            <a:xfrm>
              <a:off x="570" y="3462"/>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13</a:t>
              </a:r>
              <a:endParaRPr lang="es-ES" sz="1800">
                <a:cs typeface="Times New Roman" pitchFamily="18" charset="0"/>
              </a:endParaRPr>
            </a:p>
            <a:p>
              <a:pPr algn="ctr" eaLnBrk="0" hangingPunct="0"/>
              <a:endParaRPr lang="es-ES" sz="1800"/>
            </a:p>
          </p:txBody>
        </p:sp>
        <p:sp>
          <p:nvSpPr>
            <p:cNvPr id="7" name="Rectangle 43"/>
            <p:cNvSpPr>
              <a:spLocks noChangeArrowheads="1"/>
            </p:cNvSpPr>
            <p:nvPr/>
          </p:nvSpPr>
          <p:spPr bwMode="auto">
            <a:xfrm>
              <a:off x="1134" y="3462"/>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95</a:t>
              </a:r>
              <a:endParaRPr lang="es-ES" sz="1800">
                <a:cs typeface="Times New Roman" pitchFamily="18" charset="0"/>
              </a:endParaRPr>
            </a:p>
            <a:p>
              <a:pPr algn="ctr" eaLnBrk="0" hangingPunct="0"/>
              <a:endParaRPr lang="es-ES" sz="1800"/>
            </a:p>
          </p:txBody>
        </p:sp>
        <p:sp>
          <p:nvSpPr>
            <p:cNvPr id="8" name="Rectangle 44"/>
            <p:cNvSpPr>
              <a:spLocks noChangeArrowheads="1"/>
            </p:cNvSpPr>
            <p:nvPr/>
          </p:nvSpPr>
          <p:spPr bwMode="auto">
            <a:xfrm>
              <a:off x="1698" y="3462"/>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1235</a:t>
              </a:r>
              <a:endParaRPr lang="es-ES" sz="1800">
                <a:cs typeface="Times New Roman" pitchFamily="18" charset="0"/>
              </a:endParaRPr>
            </a:p>
            <a:p>
              <a:pPr algn="ctr" eaLnBrk="0" hangingPunct="0"/>
              <a:endParaRPr lang="es-ES" sz="1800"/>
            </a:p>
          </p:txBody>
        </p:sp>
        <p:grpSp>
          <p:nvGrpSpPr>
            <p:cNvPr id="9" name="Group 52"/>
            <p:cNvGrpSpPr>
              <a:grpSpLocks/>
            </p:cNvGrpSpPr>
            <p:nvPr/>
          </p:nvGrpSpPr>
          <p:grpSpPr bwMode="auto">
            <a:xfrm>
              <a:off x="0" y="0"/>
              <a:ext cx="582" cy="390"/>
              <a:chOff x="0" y="0"/>
              <a:chExt cx="582" cy="390"/>
            </a:xfrm>
            <a:grpFill/>
          </p:grpSpPr>
          <p:sp>
            <p:nvSpPr>
              <p:cNvPr id="137" name="Rectangle 51"/>
              <p:cNvSpPr>
                <a:spLocks noChangeArrowheads="1"/>
              </p:cNvSpPr>
              <p:nvPr/>
            </p:nvSpPr>
            <p:spPr bwMode="auto">
              <a:xfrm>
                <a:off x="0" y="0"/>
                <a:ext cx="576" cy="390"/>
              </a:xfrm>
              <a:prstGeom prst="rect">
                <a:avLst/>
              </a:prstGeom>
              <a:grpFill/>
              <a:ln w="9525">
                <a:noFill/>
                <a:miter lim="800000"/>
                <a:headEnd/>
                <a:tailEnd/>
              </a:ln>
            </p:spPr>
            <p:txBody>
              <a:bodyPr/>
              <a:lstStyle/>
              <a:p>
                <a:endParaRPr lang="es-MX" sz="1800"/>
              </a:p>
            </p:txBody>
          </p:sp>
          <p:grpSp>
            <p:nvGrpSpPr>
              <p:cNvPr id="138" name="Group 50"/>
              <p:cNvGrpSpPr>
                <a:grpSpLocks/>
              </p:cNvGrpSpPr>
              <p:nvPr/>
            </p:nvGrpSpPr>
            <p:grpSpPr bwMode="auto">
              <a:xfrm>
                <a:off x="6" y="6"/>
                <a:ext cx="576" cy="384"/>
                <a:chOff x="6" y="6"/>
                <a:chExt cx="576" cy="384"/>
              </a:xfrm>
              <a:grpFill/>
            </p:grpSpPr>
            <p:sp>
              <p:nvSpPr>
                <p:cNvPr id="139" name="Rectangle 5"/>
                <p:cNvSpPr>
                  <a:spLocks noChangeArrowheads="1"/>
                </p:cNvSpPr>
                <p:nvPr/>
              </p:nvSpPr>
              <p:spPr bwMode="auto">
                <a:xfrm>
                  <a:off x="6" y="6"/>
                  <a:ext cx="564" cy="372"/>
                </a:xfrm>
                <a:prstGeom prst="rect">
                  <a:avLst/>
                </a:prstGeom>
                <a:grpFill/>
                <a:ln w="9525">
                  <a:noFill/>
                  <a:miter lim="800000"/>
                  <a:headEnd/>
                  <a:tailEnd/>
                </a:ln>
              </p:spPr>
              <p:txBody>
                <a:bodyPr anchor="b"/>
                <a:lstStyle/>
                <a:p>
                  <a:pPr algn="ctr"/>
                  <a:r>
                    <a:rPr lang="es-ES" sz="1800" dirty="0" smtClean="0">
                      <a:latin typeface="Arial" pitchFamily="34" charset="0"/>
                      <a:cs typeface="Arial" pitchFamily="34" charset="0"/>
                    </a:rPr>
                    <a:t>Inter.</a:t>
                  </a:r>
                  <a:endParaRPr lang="es-ES" sz="1800" dirty="0">
                    <a:cs typeface="Times New Roman" pitchFamily="18" charset="0"/>
                  </a:endParaRPr>
                </a:p>
                <a:p>
                  <a:pPr algn="ctr" eaLnBrk="0" hangingPunct="0"/>
                  <a:endParaRPr lang="es-ES" sz="1800" dirty="0"/>
                </a:p>
              </p:txBody>
            </p:sp>
            <p:sp>
              <p:nvSpPr>
                <p:cNvPr id="140" name="Rectangle 49"/>
                <p:cNvSpPr>
                  <a:spLocks noChangeArrowheads="1"/>
                </p:cNvSpPr>
                <p:nvPr/>
              </p:nvSpPr>
              <p:spPr bwMode="auto">
                <a:xfrm>
                  <a:off x="6" y="12"/>
                  <a:ext cx="576" cy="378"/>
                </a:xfrm>
                <a:prstGeom prst="rect">
                  <a:avLst/>
                </a:prstGeom>
                <a:grpFill/>
                <a:ln w="7">
                  <a:solidFill>
                    <a:srgbClr val="A0A0A0"/>
                  </a:solidFill>
                  <a:miter lim="800000"/>
                  <a:headEnd/>
                  <a:tailEnd/>
                </a:ln>
              </p:spPr>
              <p:txBody>
                <a:bodyPr/>
                <a:lstStyle/>
                <a:p>
                  <a:endParaRPr lang="es-MX" sz="1800"/>
                </a:p>
              </p:txBody>
            </p:sp>
          </p:grpSp>
        </p:grpSp>
        <p:grpSp>
          <p:nvGrpSpPr>
            <p:cNvPr id="10" name="Group 56"/>
            <p:cNvGrpSpPr>
              <a:grpSpLocks/>
            </p:cNvGrpSpPr>
            <p:nvPr/>
          </p:nvGrpSpPr>
          <p:grpSpPr bwMode="auto">
            <a:xfrm>
              <a:off x="576" y="0"/>
              <a:ext cx="576" cy="390"/>
              <a:chOff x="576" y="0"/>
              <a:chExt cx="576" cy="390"/>
            </a:xfrm>
            <a:grpFill/>
          </p:grpSpPr>
          <p:sp>
            <p:nvSpPr>
              <p:cNvPr id="133" name="Rectangle 55"/>
              <p:cNvSpPr>
                <a:spLocks noChangeArrowheads="1"/>
              </p:cNvSpPr>
              <p:nvPr/>
            </p:nvSpPr>
            <p:spPr bwMode="auto">
              <a:xfrm>
                <a:off x="576" y="0"/>
                <a:ext cx="576" cy="390"/>
              </a:xfrm>
              <a:prstGeom prst="rect">
                <a:avLst/>
              </a:prstGeom>
              <a:grpFill/>
              <a:ln w="9525">
                <a:noFill/>
                <a:miter lim="800000"/>
                <a:headEnd/>
                <a:tailEnd/>
              </a:ln>
            </p:spPr>
            <p:txBody>
              <a:bodyPr/>
              <a:lstStyle/>
              <a:p>
                <a:endParaRPr lang="es-MX" sz="1800"/>
              </a:p>
            </p:txBody>
          </p:sp>
          <p:grpSp>
            <p:nvGrpSpPr>
              <p:cNvPr id="134" name="Group 54"/>
              <p:cNvGrpSpPr>
                <a:grpSpLocks/>
              </p:cNvGrpSpPr>
              <p:nvPr/>
            </p:nvGrpSpPr>
            <p:grpSpPr bwMode="auto">
              <a:xfrm>
                <a:off x="576" y="0"/>
                <a:ext cx="576" cy="378"/>
                <a:chOff x="576" y="0"/>
                <a:chExt cx="576" cy="378"/>
              </a:xfrm>
              <a:grpFill/>
            </p:grpSpPr>
            <p:sp>
              <p:nvSpPr>
                <p:cNvPr id="135" name="Rectangle 6"/>
                <p:cNvSpPr>
                  <a:spLocks noChangeArrowheads="1"/>
                </p:cNvSpPr>
                <p:nvPr/>
              </p:nvSpPr>
              <p:spPr bwMode="auto">
                <a:xfrm>
                  <a:off x="582" y="6"/>
                  <a:ext cx="564" cy="372"/>
                </a:xfrm>
                <a:prstGeom prst="rect">
                  <a:avLst/>
                </a:prstGeom>
                <a:grpFill/>
                <a:ln w="9525">
                  <a:noFill/>
                  <a:miter lim="800000"/>
                  <a:headEnd/>
                  <a:tailEnd/>
                </a:ln>
              </p:spPr>
              <p:txBody>
                <a:bodyPr anchor="b"/>
                <a:lstStyle/>
                <a:p>
                  <a:pPr algn="ctr"/>
                  <a:endParaRPr lang="es-ES" sz="1800" dirty="0" smtClean="0">
                    <a:latin typeface="Arial" pitchFamily="34" charset="0"/>
                    <a:cs typeface="Arial" pitchFamily="34" charset="0"/>
                  </a:endParaRPr>
                </a:p>
                <a:p>
                  <a:pPr algn="ctr"/>
                  <a:endParaRPr lang="es-ES" sz="1800" dirty="0">
                    <a:latin typeface="Arial" pitchFamily="34" charset="0"/>
                    <a:cs typeface="Arial" pitchFamily="34" charset="0"/>
                  </a:endParaRPr>
                </a:p>
                <a:p>
                  <a:pPr algn="ctr"/>
                  <a:endParaRPr lang="es-ES" sz="1800" dirty="0" smtClean="0">
                    <a:latin typeface="Arial" pitchFamily="34" charset="0"/>
                    <a:cs typeface="Arial" pitchFamily="34" charset="0"/>
                  </a:endParaRPr>
                </a:p>
                <a:p>
                  <a:pPr algn="ctr"/>
                  <a:r>
                    <a:rPr lang="es-ES" sz="1800" dirty="0" err="1" smtClean="0">
                      <a:latin typeface="Arial" pitchFamily="34" charset="0"/>
                      <a:cs typeface="Arial" pitchFamily="34" charset="0"/>
                    </a:rPr>
                    <a:t>Freq</a:t>
                  </a:r>
                  <a:r>
                    <a:rPr lang="es-ES" sz="1800" dirty="0" smtClean="0">
                      <a:latin typeface="Arial" pitchFamily="34" charset="0"/>
                      <a:cs typeface="Arial" pitchFamily="34" charset="0"/>
                    </a:rPr>
                    <a:t>.</a:t>
                  </a:r>
                  <a:endParaRPr lang="es-ES" sz="1800" dirty="0">
                    <a:cs typeface="Times New Roman" pitchFamily="18" charset="0"/>
                  </a:endParaRPr>
                </a:p>
                <a:p>
                  <a:pPr algn="ctr" eaLnBrk="0" hangingPunct="0"/>
                  <a:endParaRPr lang="es-ES" sz="1800" dirty="0"/>
                </a:p>
              </p:txBody>
            </p:sp>
            <p:sp>
              <p:nvSpPr>
                <p:cNvPr id="136" name="Rectangle 53"/>
                <p:cNvSpPr>
                  <a:spLocks noChangeArrowheads="1"/>
                </p:cNvSpPr>
                <p:nvPr/>
              </p:nvSpPr>
              <p:spPr bwMode="auto">
                <a:xfrm>
                  <a:off x="576" y="0"/>
                  <a:ext cx="576" cy="378"/>
                </a:xfrm>
                <a:prstGeom prst="rect">
                  <a:avLst/>
                </a:prstGeom>
                <a:grpFill/>
                <a:ln w="7">
                  <a:solidFill>
                    <a:srgbClr val="A0A0A0"/>
                  </a:solidFill>
                  <a:miter lim="800000"/>
                  <a:headEnd/>
                  <a:tailEnd/>
                </a:ln>
              </p:spPr>
              <p:txBody>
                <a:bodyPr/>
                <a:lstStyle/>
                <a:p>
                  <a:endParaRPr lang="es-MX" sz="1800"/>
                </a:p>
              </p:txBody>
            </p:sp>
          </p:grpSp>
        </p:grpSp>
        <p:grpSp>
          <p:nvGrpSpPr>
            <p:cNvPr id="11" name="Group 60"/>
            <p:cNvGrpSpPr>
              <a:grpSpLocks/>
            </p:cNvGrpSpPr>
            <p:nvPr/>
          </p:nvGrpSpPr>
          <p:grpSpPr bwMode="auto">
            <a:xfrm>
              <a:off x="1152" y="0"/>
              <a:ext cx="576" cy="390"/>
              <a:chOff x="1152" y="0"/>
              <a:chExt cx="576" cy="390"/>
            </a:xfrm>
            <a:grpFill/>
          </p:grpSpPr>
          <p:sp>
            <p:nvSpPr>
              <p:cNvPr id="129" name="Rectangle 59"/>
              <p:cNvSpPr>
                <a:spLocks noChangeArrowheads="1"/>
              </p:cNvSpPr>
              <p:nvPr/>
            </p:nvSpPr>
            <p:spPr bwMode="auto">
              <a:xfrm>
                <a:off x="1152" y="0"/>
                <a:ext cx="576" cy="390"/>
              </a:xfrm>
              <a:prstGeom prst="rect">
                <a:avLst/>
              </a:prstGeom>
              <a:grpFill/>
              <a:ln w="9525">
                <a:noFill/>
                <a:miter lim="800000"/>
                <a:headEnd/>
                <a:tailEnd/>
              </a:ln>
            </p:spPr>
            <p:txBody>
              <a:bodyPr/>
              <a:lstStyle/>
              <a:p>
                <a:endParaRPr lang="es-MX" sz="1800"/>
              </a:p>
            </p:txBody>
          </p:sp>
          <p:grpSp>
            <p:nvGrpSpPr>
              <p:cNvPr id="130" name="Group 58"/>
              <p:cNvGrpSpPr>
                <a:grpSpLocks/>
              </p:cNvGrpSpPr>
              <p:nvPr/>
            </p:nvGrpSpPr>
            <p:grpSpPr bwMode="auto">
              <a:xfrm>
                <a:off x="1152" y="0"/>
                <a:ext cx="576" cy="378"/>
                <a:chOff x="1152" y="0"/>
                <a:chExt cx="576" cy="378"/>
              </a:xfrm>
              <a:grpFill/>
            </p:grpSpPr>
            <p:sp>
              <p:nvSpPr>
                <p:cNvPr id="131" name="Rectangle 7"/>
                <p:cNvSpPr>
                  <a:spLocks noChangeArrowheads="1"/>
                </p:cNvSpPr>
                <p:nvPr/>
              </p:nvSpPr>
              <p:spPr bwMode="auto">
                <a:xfrm>
                  <a:off x="1158" y="6"/>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Mi</a:t>
                  </a:r>
                  <a:endParaRPr lang="es-ES" sz="1800">
                    <a:cs typeface="Times New Roman" pitchFamily="18" charset="0"/>
                  </a:endParaRPr>
                </a:p>
                <a:p>
                  <a:pPr algn="ctr" eaLnBrk="0" hangingPunct="0"/>
                  <a:endParaRPr lang="es-ES" sz="1800"/>
                </a:p>
              </p:txBody>
            </p:sp>
            <p:sp>
              <p:nvSpPr>
                <p:cNvPr id="132" name="Rectangle 57"/>
                <p:cNvSpPr>
                  <a:spLocks noChangeArrowheads="1"/>
                </p:cNvSpPr>
                <p:nvPr/>
              </p:nvSpPr>
              <p:spPr bwMode="auto">
                <a:xfrm>
                  <a:off x="1152" y="0"/>
                  <a:ext cx="576" cy="378"/>
                </a:xfrm>
                <a:prstGeom prst="rect">
                  <a:avLst/>
                </a:prstGeom>
                <a:grpFill/>
                <a:ln w="7">
                  <a:solidFill>
                    <a:srgbClr val="A0A0A0"/>
                  </a:solidFill>
                  <a:miter lim="800000"/>
                  <a:headEnd/>
                  <a:tailEnd/>
                </a:ln>
              </p:spPr>
              <p:txBody>
                <a:bodyPr/>
                <a:lstStyle/>
                <a:p>
                  <a:endParaRPr lang="es-MX" sz="1800"/>
                </a:p>
              </p:txBody>
            </p:sp>
          </p:grpSp>
        </p:grpSp>
        <p:grpSp>
          <p:nvGrpSpPr>
            <p:cNvPr id="12" name="Group 64"/>
            <p:cNvGrpSpPr>
              <a:grpSpLocks/>
            </p:cNvGrpSpPr>
            <p:nvPr/>
          </p:nvGrpSpPr>
          <p:grpSpPr bwMode="auto">
            <a:xfrm>
              <a:off x="1728" y="0"/>
              <a:ext cx="576" cy="390"/>
              <a:chOff x="1728" y="0"/>
              <a:chExt cx="576" cy="390"/>
            </a:xfrm>
            <a:grpFill/>
          </p:grpSpPr>
          <p:sp>
            <p:nvSpPr>
              <p:cNvPr id="125" name="Rectangle 63"/>
              <p:cNvSpPr>
                <a:spLocks noChangeArrowheads="1"/>
              </p:cNvSpPr>
              <p:nvPr/>
            </p:nvSpPr>
            <p:spPr bwMode="auto">
              <a:xfrm>
                <a:off x="1728" y="0"/>
                <a:ext cx="576" cy="390"/>
              </a:xfrm>
              <a:prstGeom prst="rect">
                <a:avLst/>
              </a:prstGeom>
              <a:grpFill/>
              <a:ln w="9525">
                <a:noFill/>
                <a:miter lim="800000"/>
                <a:headEnd/>
                <a:tailEnd/>
              </a:ln>
            </p:spPr>
            <p:txBody>
              <a:bodyPr/>
              <a:lstStyle/>
              <a:p>
                <a:endParaRPr lang="es-MX" sz="1800"/>
              </a:p>
            </p:txBody>
          </p:sp>
          <p:grpSp>
            <p:nvGrpSpPr>
              <p:cNvPr id="126" name="Group 62"/>
              <p:cNvGrpSpPr>
                <a:grpSpLocks/>
              </p:cNvGrpSpPr>
              <p:nvPr/>
            </p:nvGrpSpPr>
            <p:grpSpPr bwMode="auto">
              <a:xfrm>
                <a:off x="1728" y="0"/>
                <a:ext cx="576" cy="378"/>
                <a:chOff x="1728" y="0"/>
                <a:chExt cx="576" cy="378"/>
              </a:xfrm>
              <a:grpFill/>
            </p:grpSpPr>
            <p:sp>
              <p:nvSpPr>
                <p:cNvPr id="127" name="Rectangle 8"/>
                <p:cNvSpPr>
                  <a:spLocks noChangeArrowheads="1"/>
                </p:cNvSpPr>
                <p:nvPr/>
              </p:nvSpPr>
              <p:spPr bwMode="auto">
                <a:xfrm>
                  <a:off x="1734" y="6"/>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FiMi </a:t>
                  </a:r>
                  <a:endParaRPr lang="es-ES" sz="1800">
                    <a:cs typeface="Times New Roman" pitchFamily="18" charset="0"/>
                  </a:endParaRPr>
                </a:p>
                <a:p>
                  <a:pPr algn="ctr" eaLnBrk="0" hangingPunct="0"/>
                  <a:endParaRPr lang="es-ES" sz="1800"/>
                </a:p>
              </p:txBody>
            </p:sp>
            <p:sp>
              <p:nvSpPr>
                <p:cNvPr id="128" name="Rectangle 61"/>
                <p:cNvSpPr>
                  <a:spLocks noChangeArrowheads="1"/>
                </p:cNvSpPr>
                <p:nvPr/>
              </p:nvSpPr>
              <p:spPr bwMode="auto">
                <a:xfrm>
                  <a:off x="1728" y="0"/>
                  <a:ext cx="576" cy="378"/>
                </a:xfrm>
                <a:prstGeom prst="rect">
                  <a:avLst/>
                </a:prstGeom>
                <a:grpFill/>
                <a:ln w="7">
                  <a:solidFill>
                    <a:srgbClr val="A0A0A0"/>
                  </a:solidFill>
                  <a:miter lim="800000"/>
                  <a:headEnd/>
                  <a:tailEnd/>
                </a:ln>
              </p:spPr>
              <p:txBody>
                <a:bodyPr/>
                <a:lstStyle/>
                <a:p>
                  <a:endParaRPr lang="es-MX" sz="1800"/>
                </a:p>
              </p:txBody>
            </p:sp>
          </p:grpSp>
        </p:grpSp>
        <p:grpSp>
          <p:nvGrpSpPr>
            <p:cNvPr id="13" name="Group 66"/>
            <p:cNvGrpSpPr>
              <a:grpSpLocks/>
            </p:cNvGrpSpPr>
            <p:nvPr/>
          </p:nvGrpSpPr>
          <p:grpSpPr bwMode="auto">
            <a:xfrm>
              <a:off x="0" y="384"/>
              <a:ext cx="576" cy="378"/>
              <a:chOff x="0" y="384"/>
              <a:chExt cx="576" cy="378"/>
            </a:xfrm>
            <a:grpFill/>
          </p:grpSpPr>
          <p:sp>
            <p:nvSpPr>
              <p:cNvPr id="123" name="Rectangle 9"/>
              <p:cNvSpPr>
                <a:spLocks noChangeArrowheads="1"/>
              </p:cNvSpPr>
              <p:nvPr/>
            </p:nvSpPr>
            <p:spPr bwMode="auto">
              <a:xfrm>
                <a:off x="6" y="390"/>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 10 - 20</a:t>
                </a:r>
                <a:endParaRPr lang="es-ES" sz="1800">
                  <a:cs typeface="Times New Roman" pitchFamily="18" charset="0"/>
                </a:endParaRPr>
              </a:p>
              <a:p>
                <a:pPr algn="ctr" eaLnBrk="0" hangingPunct="0"/>
                <a:endParaRPr lang="es-ES" sz="1800"/>
              </a:p>
            </p:txBody>
          </p:sp>
          <p:sp>
            <p:nvSpPr>
              <p:cNvPr id="124" name="Rectangle 65"/>
              <p:cNvSpPr>
                <a:spLocks noChangeArrowheads="1"/>
              </p:cNvSpPr>
              <p:nvPr/>
            </p:nvSpPr>
            <p:spPr bwMode="auto">
              <a:xfrm>
                <a:off x="0" y="384"/>
                <a:ext cx="576" cy="378"/>
              </a:xfrm>
              <a:prstGeom prst="rect">
                <a:avLst/>
              </a:prstGeom>
              <a:grpFill/>
              <a:ln w="7">
                <a:solidFill>
                  <a:srgbClr val="A0A0A0"/>
                </a:solidFill>
                <a:miter lim="800000"/>
                <a:headEnd/>
                <a:tailEnd/>
              </a:ln>
            </p:spPr>
            <p:txBody>
              <a:bodyPr/>
              <a:lstStyle/>
              <a:p>
                <a:endParaRPr lang="es-MX" sz="1800"/>
              </a:p>
            </p:txBody>
          </p:sp>
        </p:grpSp>
        <p:grpSp>
          <p:nvGrpSpPr>
            <p:cNvPr id="14" name="Group 68"/>
            <p:cNvGrpSpPr>
              <a:grpSpLocks/>
            </p:cNvGrpSpPr>
            <p:nvPr/>
          </p:nvGrpSpPr>
          <p:grpSpPr bwMode="auto">
            <a:xfrm>
              <a:off x="576" y="384"/>
              <a:ext cx="576" cy="378"/>
              <a:chOff x="576" y="384"/>
              <a:chExt cx="576" cy="378"/>
            </a:xfrm>
            <a:grpFill/>
          </p:grpSpPr>
          <p:sp>
            <p:nvSpPr>
              <p:cNvPr id="121" name="Rectangle 10"/>
              <p:cNvSpPr>
                <a:spLocks noChangeArrowheads="1"/>
              </p:cNvSpPr>
              <p:nvPr/>
            </p:nvSpPr>
            <p:spPr bwMode="auto">
              <a:xfrm>
                <a:off x="582" y="390"/>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5</a:t>
                </a:r>
                <a:endParaRPr lang="es-ES" sz="1800">
                  <a:cs typeface="Times New Roman" pitchFamily="18" charset="0"/>
                </a:endParaRPr>
              </a:p>
              <a:p>
                <a:pPr algn="ctr" eaLnBrk="0" hangingPunct="0"/>
                <a:endParaRPr lang="es-ES" sz="1800"/>
              </a:p>
            </p:txBody>
          </p:sp>
          <p:sp>
            <p:nvSpPr>
              <p:cNvPr id="122" name="Rectangle 67"/>
              <p:cNvSpPr>
                <a:spLocks noChangeArrowheads="1"/>
              </p:cNvSpPr>
              <p:nvPr/>
            </p:nvSpPr>
            <p:spPr bwMode="auto">
              <a:xfrm>
                <a:off x="576" y="384"/>
                <a:ext cx="576" cy="378"/>
              </a:xfrm>
              <a:prstGeom prst="rect">
                <a:avLst/>
              </a:prstGeom>
              <a:grpFill/>
              <a:ln w="7">
                <a:solidFill>
                  <a:srgbClr val="A0A0A0"/>
                </a:solidFill>
                <a:miter lim="800000"/>
                <a:headEnd/>
                <a:tailEnd/>
              </a:ln>
            </p:spPr>
            <p:txBody>
              <a:bodyPr/>
              <a:lstStyle/>
              <a:p>
                <a:endParaRPr lang="es-MX" sz="1800"/>
              </a:p>
            </p:txBody>
          </p:sp>
        </p:grpSp>
        <p:grpSp>
          <p:nvGrpSpPr>
            <p:cNvPr id="15" name="Group 70"/>
            <p:cNvGrpSpPr>
              <a:grpSpLocks/>
            </p:cNvGrpSpPr>
            <p:nvPr/>
          </p:nvGrpSpPr>
          <p:grpSpPr bwMode="auto">
            <a:xfrm>
              <a:off x="1152" y="384"/>
              <a:ext cx="576" cy="378"/>
              <a:chOff x="1152" y="384"/>
              <a:chExt cx="576" cy="378"/>
            </a:xfrm>
            <a:grpFill/>
          </p:grpSpPr>
          <p:sp>
            <p:nvSpPr>
              <p:cNvPr id="119" name="Rectangle 11"/>
              <p:cNvSpPr>
                <a:spLocks noChangeArrowheads="1"/>
              </p:cNvSpPr>
              <p:nvPr/>
            </p:nvSpPr>
            <p:spPr bwMode="auto">
              <a:xfrm>
                <a:off x="1158" y="390"/>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15</a:t>
                </a:r>
                <a:endParaRPr lang="es-ES" sz="1800">
                  <a:cs typeface="Times New Roman" pitchFamily="18" charset="0"/>
                </a:endParaRPr>
              </a:p>
              <a:p>
                <a:pPr algn="ctr" eaLnBrk="0" hangingPunct="0"/>
                <a:endParaRPr lang="es-ES" sz="1800"/>
              </a:p>
            </p:txBody>
          </p:sp>
          <p:sp>
            <p:nvSpPr>
              <p:cNvPr id="120" name="Rectangle 69"/>
              <p:cNvSpPr>
                <a:spLocks noChangeArrowheads="1"/>
              </p:cNvSpPr>
              <p:nvPr/>
            </p:nvSpPr>
            <p:spPr bwMode="auto">
              <a:xfrm>
                <a:off x="1152" y="384"/>
                <a:ext cx="576" cy="378"/>
              </a:xfrm>
              <a:prstGeom prst="rect">
                <a:avLst/>
              </a:prstGeom>
              <a:grpFill/>
              <a:ln w="7">
                <a:solidFill>
                  <a:srgbClr val="A0A0A0"/>
                </a:solidFill>
                <a:miter lim="800000"/>
                <a:headEnd/>
                <a:tailEnd/>
              </a:ln>
            </p:spPr>
            <p:txBody>
              <a:bodyPr/>
              <a:lstStyle/>
              <a:p>
                <a:endParaRPr lang="es-MX" sz="1800"/>
              </a:p>
            </p:txBody>
          </p:sp>
        </p:grpSp>
        <p:grpSp>
          <p:nvGrpSpPr>
            <p:cNvPr id="16" name="Group 72"/>
            <p:cNvGrpSpPr>
              <a:grpSpLocks/>
            </p:cNvGrpSpPr>
            <p:nvPr/>
          </p:nvGrpSpPr>
          <p:grpSpPr bwMode="auto">
            <a:xfrm>
              <a:off x="1728" y="384"/>
              <a:ext cx="576" cy="378"/>
              <a:chOff x="1728" y="384"/>
              <a:chExt cx="576" cy="378"/>
            </a:xfrm>
            <a:grpFill/>
          </p:grpSpPr>
          <p:sp>
            <p:nvSpPr>
              <p:cNvPr id="117" name="Rectangle 12"/>
              <p:cNvSpPr>
                <a:spLocks noChangeArrowheads="1"/>
              </p:cNvSpPr>
              <p:nvPr/>
            </p:nvSpPr>
            <p:spPr bwMode="auto">
              <a:xfrm>
                <a:off x="1734" y="390"/>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75</a:t>
                </a:r>
                <a:endParaRPr lang="es-ES" sz="1800">
                  <a:cs typeface="Times New Roman" pitchFamily="18" charset="0"/>
                </a:endParaRPr>
              </a:p>
              <a:p>
                <a:pPr algn="ctr" eaLnBrk="0" hangingPunct="0"/>
                <a:endParaRPr lang="es-ES" sz="1800"/>
              </a:p>
            </p:txBody>
          </p:sp>
          <p:sp>
            <p:nvSpPr>
              <p:cNvPr id="118" name="Rectangle 71"/>
              <p:cNvSpPr>
                <a:spLocks noChangeArrowheads="1"/>
              </p:cNvSpPr>
              <p:nvPr/>
            </p:nvSpPr>
            <p:spPr bwMode="auto">
              <a:xfrm>
                <a:off x="1728" y="384"/>
                <a:ext cx="576" cy="378"/>
              </a:xfrm>
              <a:prstGeom prst="rect">
                <a:avLst/>
              </a:prstGeom>
              <a:grpFill/>
              <a:ln w="7">
                <a:solidFill>
                  <a:srgbClr val="A0A0A0"/>
                </a:solidFill>
                <a:miter lim="800000"/>
                <a:headEnd/>
                <a:tailEnd/>
              </a:ln>
            </p:spPr>
            <p:txBody>
              <a:bodyPr/>
              <a:lstStyle/>
              <a:p>
                <a:endParaRPr lang="es-MX" sz="1800"/>
              </a:p>
            </p:txBody>
          </p:sp>
        </p:grpSp>
        <p:grpSp>
          <p:nvGrpSpPr>
            <p:cNvPr id="17" name="Group 74"/>
            <p:cNvGrpSpPr>
              <a:grpSpLocks/>
            </p:cNvGrpSpPr>
            <p:nvPr/>
          </p:nvGrpSpPr>
          <p:grpSpPr bwMode="auto">
            <a:xfrm>
              <a:off x="0" y="768"/>
              <a:ext cx="576" cy="378"/>
              <a:chOff x="0" y="768"/>
              <a:chExt cx="576" cy="378"/>
            </a:xfrm>
            <a:grpFill/>
          </p:grpSpPr>
          <p:sp>
            <p:nvSpPr>
              <p:cNvPr id="115" name="Rectangle 13"/>
              <p:cNvSpPr>
                <a:spLocks noChangeArrowheads="1"/>
              </p:cNvSpPr>
              <p:nvPr/>
            </p:nvSpPr>
            <p:spPr bwMode="auto">
              <a:xfrm>
                <a:off x="6" y="774"/>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20 - 30</a:t>
                </a:r>
                <a:endParaRPr lang="es-ES" sz="1800">
                  <a:cs typeface="Times New Roman" pitchFamily="18" charset="0"/>
                </a:endParaRPr>
              </a:p>
              <a:p>
                <a:pPr algn="ctr" eaLnBrk="0" hangingPunct="0"/>
                <a:endParaRPr lang="es-ES" sz="1800"/>
              </a:p>
            </p:txBody>
          </p:sp>
          <p:sp>
            <p:nvSpPr>
              <p:cNvPr id="116" name="Rectangle 73"/>
              <p:cNvSpPr>
                <a:spLocks noChangeArrowheads="1"/>
              </p:cNvSpPr>
              <p:nvPr/>
            </p:nvSpPr>
            <p:spPr bwMode="auto">
              <a:xfrm>
                <a:off x="0" y="768"/>
                <a:ext cx="576" cy="378"/>
              </a:xfrm>
              <a:prstGeom prst="rect">
                <a:avLst/>
              </a:prstGeom>
              <a:grpFill/>
              <a:ln w="7">
                <a:solidFill>
                  <a:srgbClr val="A0A0A0"/>
                </a:solidFill>
                <a:miter lim="800000"/>
                <a:headEnd/>
                <a:tailEnd/>
              </a:ln>
            </p:spPr>
            <p:txBody>
              <a:bodyPr/>
              <a:lstStyle/>
              <a:p>
                <a:endParaRPr lang="es-MX" sz="1800"/>
              </a:p>
            </p:txBody>
          </p:sp>
        </p:grpSp>
        <p:grpSp>
          <p:nvGrpSpPr>
            <p:cNvPr id="18" name="Group 76"/>
            <p:cNvGrpSpPr>
              <a:grpSpLocks/>
            </p:cNvGrpSpPr>
            <p:nvPr/>
          </p:nvGrpSpPr>
          <p:grpSpPr bwMode="auto">
            <a:xfrm>
              <a:off x="576" y="768"/>
              <a:ext cx="576" cy="378"/>
              <a:chOff x="576" y="768"/>
              <a:chExt cx="576" cy="378"/>
            </a:xfrm>
            <a:grpFill/>
          </p:grpSpPr>
          <p:sp>
            <p:nvSpPr>
              <p:cNvPr id="113" name="Rectangle 14"/>
              <p:cNvSpPr>
                <a:spLocks noChangeArrowheads="1"/>
              </p:cNvSpPr>
              <p:nvPr/>
            </p:nvSpPr>
            <p:spPr bwMode="auto">
              <a:xfrm>
                <a:off x="582" y="774"/>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12</a:t>
                </a:r>
                <a:endParaRPr lang="es-ES" sz="1800">
                  <a:cs typeface="Times New Roman" pitchFamily="18" charset="0"/>
                </a:endParaRPr>
              </a:p>
              <a:p>
                <a:pPr algn="ctr" eaLnBrk="0" hangingPunct="0"/>
                <a:endParaRPr lang="es-ES" sz="1800"/>
              </a:p>
            </p:txBody>
          </p:sp>
          <p:sp>
            <p:nvSpPr>
              <p:cNvPr id="114" name="Rectangle 75"/>
              <p:cNvSpPr>
                <a:spLocks noChangeArrowheads="1"/>
              </p:cNvSpPr>
              <p:nvPr/>
            </p:nvSpPr>
            <p:spPr bwMode="auto">
              <a:xfrm>
                <a:off x="576" y="768"/>
                <a:ext cx="576" cy="378"/>
              </a:xfrm>
              <a:prstGeom prst="rect">
                <a:avLst/>
              </a:prstGeom>
              <a:grpFill/>
              <a:ln w="7">
                <a:solidFill>
                  <a:srgbClr val="A0A0A0"/>
                </a:solidFill>
                <a:miter lim="800000"/>
                <a:headEnd/>
                <a:tailEnd/>
              </a:ln>
            </p:spPr>
            <p:txBody>
              <a:bodyPr/>
              <a:lstStyle/>
              <a:p>
                <a:endParaRPr lang="es-MX" sz="1800"/>
              </a:p>
            </p:txBody>
          </p:sp>
        </p:grpSp>
        <p:grpSp>
          <p:nvGrpSpPr>
            <p:cNvPr id="19" name="Group 78"/>
            <p:cNvGrpSpPr>
              <a:grpSpLocks/>
            </p:cNvGrpSpPr>
            <p:nvPr/>
          </p:nvGrpSpPr>
          <p:grpSpPr bwMode="auto">
            <a:xfrm>
              <a:off x="1152" y="768"/>
              <a:ext cx="576" cy="378"/>
              <a:chOff x="1152" y="768"/>
              <a:chExt cx="576" cy="378"/>
            </a:xfrm>
            <a:grpFill/>
          </p:grpSpPr>
          <p:sp>
            <p:nvSpPr>
              <p:cNvPr id="111" name="Rectangle 15"/>
              <p:cNvSpPr>
                <a:spLocks noChangeArrowheads="1"/>
              </p:cNvSpPr>
              <p:nvPr/>
            </p:nvSpPr>
            <p:spPr bwMode="auto">
              <a:xfrm>
                <a:off x="1158" y="774"/>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25</a:t>
                </a:r>
                <a:endParaRPr lang="es-ES" sz="1800">
                  <a:cs typeface="Times New Roman" pitchFamily="18" charset="0"/>
                </a:endParaRPr>
              </a:p>
              <a:p>
                <a:pPr algn="ctr" eaLnBrk="0" hangingPunct="0"/>
                <a:endParaRPr lang="es-ES" sz="1800"/>
              </a:p>
            </p:txBody>
          </p:sp>
          <p:sp>
            <p:nvSpPr>
              <p:cNvPr id="112" name="Rectangle 77"/>
              <p:cNvSpPr>
                <a:spLocks noChangeArrowheads="1"/>
              </p:cNvSpPr>
              <p:nvPr/>
            </p:nvSpPr>
            <p:spPr bwMode="auto">
              <a:xfrm>
                <a:off x="1152" y="768"/>
                <a:ext cx="576" cy="378"/>
              </a:xfrm>
              <a:prstGeom prst="rect">
                <a:avLst/>
              </a:prstGeom>
              <a:grpFill/>
              <a:ln w="7">
                <a:solidFill>
                  <a:srgbClr val="A0A0A0"/>
                </a:solidFill>
                <a:miter lim="800000"/>
                <a:headEnd/>
                <a:tailEnd/>
              </a:ln>
            </p:spPr>
            <p:txBody>
              <a:bodyPr/>
              <a:lstStyle/>
              <a:p>
                <a:endParaRPr lang="es-MX" sz="1800"/>
              </a:p>
            </p:txBody>
          </p:sp>
        </p:grpSp>
        <p:grpSp>
          <p:nvGrpSpPr>
            <p:cNvPr id="20" name="Group 80"/>
            <p:cNvGrpSpPr>
              <a:grpSpLocks/>
            </p:cNvGrpSpPr>
            <p:nvPr/>
          </p:nvGrpSpPr>
          <p:grpSpPr bwMode="auto">
            <a:xfrm>
              <a:off x="1728" y="768"/>
              <a:ext cx="576" cy="378"/>
              <a:chOff x="1728" y="768"/>
              <a:chExt cx="576" cy="378"/>
            </a:xfrm>
            <a:grpFill/>
          </p:grpSpPr>
          <p:sp>
            <p:nvSpPr>
              <p:cNvPr id="109" name="Rectangle 16"/>
              <p:cNvSpPr>
                <a:spLocks noChangeArrowheads="1"/>
              </p:cNvSpPr>
              <p:nvPr/>
            </p:nvSpPr>
            <p:spPr bwMode="auto">
              <a:xfrm>
                <a:off x="1734" y="774"/>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300</a:t>
                </a:r>
                <a:endParaRPr lang="es-ES" sz="1800">
                  <a:cs typeface="Times New Roman" pitchFamily="18" charset="0"/>
                </a:endParaRPr>
              </a:p>
              <a:p>
                <a:pPr algn="ctr" eaLnBrk="0" hangingPunct="0"/>
                <a:endParaRPr lang="es-ES" sz="1800"/>
              </a:p>
            </p:txBody>
          </p:sp>
          <p:sp>
            <p:nvSpPr>
              <p:cNvPr id="110" name="Rectangle 79"/>
              <p:cNvSpPr>
                <a:spLocks noChangeArrowheads="1"/>
              </p:cNvSpPr>
              <p:nvPr/>
            </p:nvSpPr>
            <p:spPr bwMode="auto">
              <a:xfrm>
                <a:off x="1728" y="768"/>
                <a:ext cx="576" cy="378"/>
              </a:xfrm>
              <a:prstGeom prst="rect">
                <a:avLst/>
              </a:prstGeom>
              <a:grpFill/>
              <a:ln w="7">
                <a:solidFill>
                  <a:srgbClr val="A0A0A0"/>
                </a:solidFill>
                <a:miter lim="800000"/>
                <a:headEnd/>
                <a:tailEnd/>
              </a:ln>
            </p:spPr>
            <p:txBody>
              <a:bodyPr/>
              <a:lstStyle/>
              <a:p>
                <a:endParaRPr lang="es-MX" sz="1800"/>
              </a:p>
            </p:txBody>
          </p:sp>
        </p:grpSp>
        <p:grpSp>
          <p:nvGrpSpPr>
            <p:cNvPr id="21" name="Group 82"/>
            <p:cNvGrpSpPr>
              <a:grpSpLocks/>
            </p:cNvGrpSpPr>
            <p:nvPr/>
          </p:nvGrpSpPr>
          <p:grpSpPr bwMode="auto">
            <a:xfrm>
              <a:off x="0" y="1152"/>
              <a:ext cx="576" cy="378"/>
              <a:chOff x="0" y="1152"/>
              <a:chExt cx="576" cy="378"/>
            </a:xfrm>
            <a:grpFill/>
          </p:grpSpPr>
          <p:sp>
            <p:nvSpPr>
              <p:cNvPr id="107" name="Rectangle 17"/>
              <p:cNvSpPr>
                <a:spLocks noChangeArrowheads="1"/>
              </p:cNvSpPr>
              <p:nvPr/>
            </p:nvSpPr>
            <p:spPr bwMode="auto">
              <a:xfrm>
                <a:off x="6" y="1158"/>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30 - 40</a:t>
                </a:r>
                <a:endParaRPr lang="es-ES" sz="1800">
                  <a:cs typeface="Times New Roman" pitchFamily="18" charset="0"/>
                </a:endParaRPr>
              </a:p>
              <a:p>
                <a:pPr algn="ctr" eaLnBrk="0" hangingPunct="0"/>
                <a:endParaRPr lang="es-ES" sz="1800"/>
              </a:p>
            </p:txBody>
          </p:sp>
          <p:sp>
            <p:nvSpPr>
              <p:cNvPr id="108" name="Rectangle 81"/>
              <p:cNvSpPr>
                <a:spLocks noChangeArrowheads="1"/>
              </p:cNvSpPr>
              <p:nvPr/>
            </p:nvSpPr>
            <p:spPr bwMode="auto">
              <a:xfrm>
                <a:off x="0" y="1152"/>
                <a:ext cx="576" cy="378"/>
              </a:xfrm>
              <a:prstGeom prst="rect">
                <a:avLst/>
              </a:prstGeom>
              <a:grpFill/>
              <a:ln w="7">
                <a:solidFill>
                  <a:srgbClr val="A0A0A0"/>
                </a:solidFill>
                <a:miter lim="800000"/>
                <a:headEnd/>
                <a:tailEnd/>
              </a:ln>
            </p:spPr>
            <p:txBody>
              <a:bodyPr/>
              <a:lstStyle/>
              <a:p>
                <a:endParaRPr lang="es-MX" sz="1800"/>
              </a:p>
            </p:txBody>
          </p:sp>
        </p:grpSp>
        <p:grpSp>
          <p:nvGrpSpPr>
            <p:cNvPr id="22" name="Group 84"/>
            <p:cNvGrpSpPr>
              <a:grpSpLocks/>
            </p:cNvGrpSpPr>
            <p:nvPr/>
          </p:nvGrpSpPr>
          <p:grpSpPr bwMode="auto">
            <a:xfrm>
              <a:off x="576" y="1152"/>
              <a:ext cx="576" cy="378"/>
              <a:chOff x="576" y="1152"/>
              <a:chExt cx="576" cy="378"/>
            </a:xfrm>
            <a:grpFill/>
          </p:grpSpPr>
          <p:sp>
            <p:nvSpPr>
              <p:cNvPr id="105" name="Rectangle 18"/>
              <p:cNvSpPr>
                <a:spLocks noChangeArrowheads="1"/>
              </p:cNvSpPr>
              <p:nvPr/>
            </p:nvSpPr>
            <p:spPr bwMode="auto">
              <a:xfrm>
                <a:off x="582" y="1158"/>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22</a:t>
                </a:r>
                <a:endParaRPr lang="es-ES" sz="1800">
                  <a:cs typeface="Times New Roman" pitchFamily="18" charset="0"/>
                </a:endParaRPr>
              </a:p>
              <a:p>
                <a:pPr algn="ctr" eaLnBrk="0" hangingPunct="0"/>
                <a:endParaRPr lang="es-ES" sz="1800"/>
              </a:p>
            </p:txBody>
          </p:sp>
          <p:sp>
            <p:nvSpPr>
              <p:cNvPr id="106" name="Rectangle 83"/>
              <p:cNvSpPr>
                <a:spLocks noChangeArrowheads="1"/>
              </p:cNvSpPr>
              <p:nvPr/>
            </p:nvSpPr>
            <p:spPr bwMode="auto">
              <a:xfrm>
                <a:off x="576" y="1152"/>
                <a:ext cx="576" cy="378"/>
              </a:xfrm>
              <a:prstGeom prst="rect">
                <a:avLst/>
              </a:prstGeom>
              <a:grpFill/>
              <a:ln w="7">
                <a:solidFill>
                  <a:srgbClr val="A0A0A0"/>
                </a:solidFill>
                <a:miter lim="800000"/>
                <a:headEnd/>
                <a:tailEnd/>
              </a:ln>
            </p:spPr>
            <p:txBody>
              <a:bodyPr/>
              <a:lstStyle/>
              <a:p>
                <a:endParaRPr lang="es-MX" sz="1800"/>
              </a:p>
            </p:txBody>
          </p:sp>
        </p:grpSp>
        <p:grpSp>
          <p:nvGrpSpPr>
            <p:cNvPr id="23" name="Group 86"/>
            <p:cNvGrpSpPr>
              <a:grpSpLocks/>
            </p:cNvGrpSpPr>
            <p:nvPr/>
          </p:nvGrpSpPr>
          <p:grpSpPr bwMode="auto">
            <a:xfrm>
              <a:off x="1152" y="1152"/>
              <a:ext cx="576" cy="378"/>
              <a:chOff x="1152" y="1152"/>
              <a:chExt cx="576" cy="378"/>
            </a:xfrm>
            <a:grpFill/>
          </p:grpSpPr>
          <p:sp>
            <p:nvSpPr>
              <p:cNvPr id="103" name="Rectangle 19"/>
              <p:cNvSpPr>
                <a:spLocks noChangeArrowheads="1"/>
              </p:cNvSpPr>
              <p:nvPr/>
            </p:nvSpPr>
            <p:spPr bwMode="auto">
              <a:xfrm>
                <a:off x="1158" y="1158"/>
                <a:ext cx="564" cy="372"/>
              </a:xfrm>
              <a:prstGeom prst="rect">
                <a:avLst/>
              </a:prstGeom>
              <a:grpFill/>
              <a:ln w="9525">
                <a:noFill/>
                <a:miter lim="800000"/>
                <a:headEnd/>
                <a:tailEnd/>
              </a:ln>
            </p:spPr>
            <p:txBody>
              <a:bodyPr anchor="b"/>
              <a:lstStyle/>
              <a:p>
                <a:pPr algn="ctr"/>
                <a:r>
                  <a:rPr lang="es-ES" sz="1800" dirty="0">
                    <a:latin typeface="Arial" pitchFamily="34" charset="0"/>
                    <a:cs typeface="Arial" pitchFamily="34" charset="0"/>
                  </a:rPr>
                  <a:t>35</a:t>
                </a:r>
                <a:endParaRPr lang="es-ES" sz="1800" dirty="0">
                  <a:cs typeface="Times New Roman" pitchFamily="18" charset="0"/>
                </a:endParaRPr>
              </a:p>
              <a:p>
                <a:pPr algn="ctr" eaLnBrk="0" hangingPunct="0"/>
                <a:endParaRPr lang="es-ES" sz="1800" dirty="0"/>
              </a:p>
            </p:txBody>
          </p:sp>
          <p:sp>
            <p:nvSpPr>
              <p:cNvPr id="104" name="Rectangle 85"/>
              <p:cNvSpPr>
                <a:spLocks noChangeArrowheads="1"/>
              </p:cNvSpPr>
              <p:nvPr/>
            </p:nvSpPr>
            <p:spPr bwMode="auto">
              <a:xfrm>
                <a:off x="1152" y="1152"/>
                <a:ext cx="576" cy="378"/>
              </a:xfrm>
              <a:prstGeom prst="rect">
                <a:avLst/>
              </a:prstGeom>
              <a:grpFill/>
              <a:ln w="7">
                <a:solidFill>
                  <a:srgbClr val="A0A0A0"/>
                </a:solidFill>
                <a:miter lim="800000"/>
                <a:headEnd/>
                <a:tailEnd/>
              </a:ln>
            </p:spPr>
            <p:txBody>
              <a:bodyPr/>
              <a:lstStyle/>
              <a:p>
                <a:endParaRPr lang="es-MX" sz="1800"/>
              </a:p>
            </p:txBody>
          </p:sp>
        </p:grpSp>
        <p:grpSp>
          <p:nvGrpSpPr>
            <p:cNvPr id="24" name="Group 88"/>
            <p:cNvGrpSpPr>
              <a:grpSpLocks/>
            </p:cNvGrpSpPr>
            <p:nvPr/>
          </p:nvGrpSpPr>
          <p:grpSpPr bwMode="auto">
            <a:xfrm>
              <a:off x="1728" y="1152"/>
              <a:ext cx="576" cy="378"/>
              <a:chOff x="1728" y="1152"/>
              <a:chExt cx="576" cy="378"/>
            </a:xfrm>
            <a:grpFill/>
          </p:grpSpPr>
          <p:sp>
            <p:nvSpPr>
              <p:cNvPr id="101" name="Rectangle 20"/>
              <p:cNvSpPr>
                <a:spLocks noChangeArrowheads="1"/>
              </p:cNvSpPr>
              <p:nvPr/>
            </p:nvSpPr>
            <p:spPr bwMode="auto">
              <a:xfrm>
                <a:off x="1734" y="1158"/>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770</a:t>
                </a:r>
                <a:endParaRPr lang="es-ES" sz="1800">
                  <a:cs typeface="Times New Roman" pitchFamily="18" charset="0"/>
                </a:endParaRPr>
              </a:p>
              <a:p>
                <a:pPr algn="ctr" eaLnBrk="0" hangingPunct="0"/>
                <a:endParaRPr lang="es-ES" sz="1800"/>
              </a:p>
            </p:txBody>
          </p:sp>
          <p:sp>
            <p:nvSpPr>
              <p:cNvPr id="102" name="Rectangle 87"/>
              <p:cNvSpPr>
                <a:spLocks noChangeArrowheads="1"/>
              </p:cNvSpPr>
              <p:nvPr/>
            </p:nvSpPr>
            <p:spPr bwMode="auto">
              <a:xfrm>
                <a:off x="1728" y="1152"/>
                <a:ext cx="576" cy="378"/>
              </a:xfrm>
              <a:prstGeom prst="rect">
                <a:avLst/>
              </a:prstGeom>
              <a:grpFill/>
              <a:ln w="7">
                <a:solidFill>
                  <a:srgbClr val="A0A0A0"/>
                </a:solidFill>
                <a:miter lim="800000"/>
                <a:headEnd/>
                <a:tailEnd/>
              </a:ln>
            </p:spPr>
            <p:txBody>
              <a:bodyPr/>
              <a:lstStyle/>
              <a:p>
                <a:endParaRPr lang="es-MX" sz="1800"/>
              </a:p>
            </p:txBody>
          </p:sp>
        </p:grpSp>
        <p:grpSp>
          <p:nvGrpSpPr>
            <p:cNvPr id="25" name="Group 90"/>
            <p:cNvGrpSpPr>
              <a:grpSpLocks/>
            </p:cNvGrpSpPr>
            <p:nvPr/>
          </p:nvGrpSpPr>
          <p:grpSpPr bwMode="auto">
            <a:xfrm>
              <a:off x="0" y="1536"/>
              <a:ext cx="576" cy="378"/>
              <a:chOff x="0" y="1536"/>
              <a:chExt cx="576" cy="378"/>
            </a:xfrm>
            <a:grpFill/>
          </p:grpSpPr>
          <p:sp>
            <p:nvSpPr>
              <p:cNvPr id="99" name="Rectangle 21"/>
              <p:cNvSpPr>
                <a:spLocks noChangeArrowheads="1"/>
              </p:cNvSpPr>
              <p:nvPr/>
            </p:nvSpPr>
            <p:spPr bwMode="auto">
              <a:xfrm>
                <a:off x="6" y="1542"/>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40 - 50 </a:t>
                </a:r>
                <a:endParaRPr lang="es-ES" sz="1800">
                  <a:cs typeface="Times New Roman" pitchFamily="18" charset="0"/>
                </a:endParaRPr>
              </a:p>
              <a:p>
                <a:pPr algn="ctr" eaLnBrk="0" hangingPunct="0"/>
                <a:endParaRPr lang="es-ES" sz="1800"/>
              </a:p>
            </p:txBody>
          </p:sp>
          <p:sp>
            <p:nvSpPr>
              <p:cNvPr id="100" name="Rectangle 89"/>
              <p:cNvSpPr>
                <a:spLocks noChangeArrowheads="1"/>
              </p:cNvSpPr>
              <p:nvPr/>
            </p:nvSpPr>
            <p:spPr bwMode="auto">
              <a:xfrm>
                <a:off x="0" y="1536"/>
                <a:ext cx="576" cy="378"/>
              </a:xfrm>
              <a:prstGeom prst="rect">
                <a:avLst/>
              </a:prstGeom>
              <a:grpFill/>
              <a:ln w="7">
                <a:solidFill>
                  <a:srgbClr val="A0A0A0"/>
                </a:solidFill>
                <a:miter lim="800000"/>
                <a:headEnd/>
                <a:tailEnd/>
              </a:ln>
            </p:spPr>
            <p:txBody>
              <a:bodyPr/>
              <a:lstStyle/>
              <a:p>
                <a:endParaRPr lang="es-MX" sz="1800"/>
              </a:p>
            </p:txBody>
          </p:sp>
        </p:grpSp>
        <p:grpSp>
          <p:nvGrpSpPr>
            <p:cNvPr id="26" name="Group 92"/>
            <p:cNvGrpSpPr>
              <a:grpSpLocks/>
            </p:cNvGrpSpPr>
            <p:nvPr/>
          </p:nvGrpSpPr>
          <p:grpSpPr bwMode="auto">
            <a:xfrm>
              <a:off x="576" y="1536"/>
              <a:ext cx="576" cy="378"/>
              <a:chOff x="576" y="1536"/>
              <a:chExt cx="576" cy="378"/>
            </a:xfrm>
            <a:grpFill/>
          </p:grpSpPr>
          <p:sp>
            <p:nvSpPr>
              <p:cNvPr id="97" name="Rectangle 22"/>
              <p:cNvSpPr>
                <a:spLocks noChangeArrowheads="1"/>
              </p:cNvSpPr>
              <p:nvPr/>
            </p:nvSpPr>
            <p:spPr bwMode="auto">
              <a:xfrm>
                <a:off x="582" y="1542"/>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27</a:t>
                </a:r>
                <a:endParaRPr lang="es-ES" sz="1800">
                  <a:cs typeface="Times New Roman" pitchFamily="18" charset="0"/>
                </a:endParaRPr>
              </a:p>
              <a:p>
                <a:pPr algn="ctr" eaLnBrk="0" hangingPunct="0"/>
                <a:endParaRPr lang="es-ES" sz="1800"/>
              </a:p>
            </p:txBody>
          </p:sp>
          <p:sp>
            <p:nvSpPr>
              <p:cNvPr id="98" name="Rectangle 91"/>
              <p:cNvSpPr>
                <a:spLocks noChangeArrowheads="1"/>
              </p:cNvSpPr>
              <p:nvPr/>
            </p:nvSpPr>
            <p:spPr bwMode="auto">
              <a:xfrm>
                <a:off x="576" y="1536"/>
                <a:ext cx="576" cy="378"/>
              </a:xfrm>
              <a:prstGeom prst="rect">
                <a:avLst/>
              </a:prstGeom>
              <a:grpFill/>
              <a:ln w="7">
                <a:solidFill>
                  <a:srgbClr val="A0A0A0"/>
                </a:solidFill>
                <a:miter lim="800000"/>
                <a:headEnd/>
                <a:tailEnd/>
              </a:ln>
            </p:spPr>
            <p:txBody>
              <a:bodyPr/>
              <a:lstStyle/>
              <a:p>
                <a:endParaRPr lang="es-MX" sz="1800"/>
              </a:p>
            </p:txBody>
          </p:sp>
        </p:grpSp>
        <p:grpSp>
          <p:nvGrpSpPr>
            <p:cNvPr id="27" name="Group 94"/>
            <p:cNvGrpSpPr>
              <a:grpSpLocks/>
            </p:cNvGrpSpPr>
            <p:nvPr/>
          </p:nvGrpSpPr>
          <p:grpSpPr bwMode="auto">
            <a:xfrm>
              <a:off x="1152" y="1536"/>
              <a:ext cx="576" cy="378"/>
              <a:chOff x="1152" y="1536"/>
              <a:chExt cx="576" cy="378"/>
            </a:xfrm>
            <a:grpFill/>
          </p:grpSpPr>
          <p:sp>
            <p:nvSpPr>
              <p:cNvPr id="95" name="Rectangle 23"/>
              <p:cNvSpPr>
                <a:spLocks noChangeArrowheads="1"/>
              </p:cNvSpPr>
              <p:nvPr/>
            </p:nvSpPr>
            <p:spPr bwMode="auto">
              <a:xfrm>
                <a:off x="1158" y="1542"/>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45</a:t>
                </a:r>
                <a:endParaRPr lang="es-ES" sz="1800">
                  <a:cs typeface="Times New Roman" pitchFamily="18" charset="0"/>
                </a:endParaRPr>
              </a:p>
              <a:p>
                <a:pPr algn="ctr" eaLnBrk="0" hangingPunct="0"/>
                <a:endParaRPr lang="es-ES" sz="1800"/>
              </a:p>
            </p:txBody>
          </p:sp>
          <p:sp>
            <p:nvSpPr>
              <p:cNvPr id="96" name="Rectangle 93"/>
              <p:cNvSpPr>
                <a:spLocks noChangeArrowheads="1"/>
              </p:cNvSpPr>
              <p:nvPr/>
            </p:nvSpPr>
            <p:spPr bwMode="auto">
              <a:xfrm>
                <a:off x="1152" y="1536"/>
                <a:ext cx="576" cy="378"/>
              </a:xfrm>
              <a:prstGeom prst="rect">
                <a:avLst/>
              </a:prstGeom>
              <a:grpFill/>
              <a:ln w="7">
                <a:solidFill>
                  <a:srgbClr val="A0A0A0"/>
                </a:solidFill>
                <a:miter lim="800000"/>
                <a:headEnd/>
                <a:tailEnd/>
              </a:ln>
            </p:spPr>
            <p:txBody>
              <a:bodyPr/>
              <a:lstStyle/>
              <a:p>
                <a:endParaRPr lang="es-MX" sz="1800"/>
              </a:p>
            </p:txBody>
          </p:sp>
        </p:grpSp>
        <p:grpSp>
          <p:nvGrpSpPr>
            <p:cNvPr id="28" name="Group 96"/>
            <p:cNvGrpSpPr>
              <a:grpSpLocks/>
            </p:cNvGrpSpPr>
            <p:nvPr/>
          </p:nvGrpSpPr>
          <p:grpSpPr bwMode="auto">
            <a:xfrm>
              <a:off x="1728" y="1536"/>
              <a:ext cx="576" cy="378"/>
              <a:chOff x="1728" y="1536"/>
              <a:chExt cx="576" cy="378"/>
            </a:xfrm>
            <a:grpFill/>
          </p:grpSpPr>
          <p:sp>
            <p:nvSpPr>
              <p:cNvPr id="93" name="Rectangle 24"/>
              <p:cNvSpPr>
                <a:spLocks noChangeArrowheads="1"/>
              </p:cNvSpPr>
              <p:nvPr/>
            </p:nvSpPr>
            <p:spPr bwMode="auto">
              <a:xfrm>
                <a:off x="1734" y="1542"/>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1215</a:t>
                </a:r>
                <a:endParaRPr lang="es-ES" sz="1800">
                  <a:cs typeface="Times New Roman" pitchFamily="18" charset="0"/>
                </a:endParaRPr>
              </a:p>
              <a:p>
                <a:pPr algn="ctr" eaLnBrk="0" hangingPunct="0"/>
                <a:endParaRPr lang="es-ES" sz="1800"/>
              </a:p>
            </p:txBody>
          </p:sp>
          <p:sp>
            <p:nvSpPr>
              <p:cNvPr id="94" name="Rectangle 95"/>
              <p:cNvSpPr>
                <a:spLocks noChangeArrowheads="1"/>
              </p:cNvSpPr>
              <p:nvPr/>
            </p:nvSpPr>
            <p:spPr bwMode="auto">
              <a:xfrm>
                <a:off x="1728" y="1536"/>
                <a:ext cx="576" cy="378"/>
              </a:xfrm>
              <a:prstGeom prst="rect">
                <a:avLst/>
              </a:prstGeom>
              <a:grpFill/>
              <a:ln w="7">
                <a:solidFill>
                  <a:srgbClr val="A0A0A0"/>
                </a:solidFill>
                <a:miter lim="800000"/>
                <a:headEnd/>
                <a:tailEnd/>
              </a:ln>
            </p:spPr>
            <p:txBody>
              <a:bodyPr/>
              <a:lstStyle/>
              <a:p>
                <a:endParaRPr lang="es-MX" sz="1800"/>
              </a:p>
            </p:txBody>
          </p:sp>
        </p:grpSp>
        <p:grpSp>
          <p:nvGrpSpPr>
            <p:cNvPr id="29" name="Group 98"/>
            <p:cNvGrpSpPr>
              <a:grpSpLocks/>
            </p:cNvGrpSpPr>
            <p:nvPr/>
          </p:nvGrpSpPr>
          <p:grpSpPr bwMode="auto">
            <a:xfrm>
              <a:off x="0" y="1920"/>
              <a:ext cx="576" cy="378"/>
              <a:chOff x="0" y="1920"/>
              <a:chExt cx="576" cy="378"/>
            </a:xfrm>
            <a:grpFill/>
          </p:grpSpPr>
          <p:sp>
            <p:nvSpPr>
              <p:cNvPr id="91" name="Rectangle 25"/>
              <p:cNvSpPr>
                <a:spLocks noChangeArrowheads="1"/>
              </p:cNvSpPr>
              <p:nvPr/>
            </p:nvSpPr>
            <p:spPr bwMode="auto">
              <a:xfrm>
                <a:off x="6" y="1926"/>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50 - 60</a:t>
                </a:r>
                <a:endParaRPr lang="es-ES" sz="1800">
                  <a:cs typeface="Times New Roman" pitchFamily="18" charset="0"/>
                </a:endParaRPr>
              </a:p>
              <a:p>
                <a:pPr algn="ctr" eaLnBrk="0" hangingPunct="0"/>
                <a:endParaRPr lang="es-ES" sz="1800"/>
              </a:p>
            </p:txBody>
          </p:sp>
          <p:sp>
            <p:nvSpPr>
              <p:cNvPr id="92" name="Rectangle 97"/>
              <p:cNvSpPr>
                <a:spLocks noChangeArrowheads="1"/>
              </p:cNvSpPr>
              <p:nvPr/>
            </p:nvSpPr>
            <p:spPr bwMode="auto">
              <a:xfrm>
                <a:off x="0" y="1920"/>
                <a:ext cx="576" cy="378"/>
              </a:xfrm>
              <a:prstGeom prst="rect">
                <a:avLst/>
              </a:prstGeom>
              <a:grpFill/>
              <a:ln w="7">
                <a:solidFill>
                  <a:srgbClr val="A0A0A0"/>
                </a:solidFill>
                <a:miter lim="800000"/>
                <a:headEnd/>
                <a:tailEnd/>
              </a:ln>
            </p:spPr>
            <p:txBody>
              <a:bodyPr/>
              <a:lstStyle/>
              <a:p>
                <a:endParaRPr lang="es-MX" sz="1800"/>
              </a:p>
            </p:txBody>
          </p:sp>
        </p:grpSp>
        <p:grpSp>
          <p:nvGrpSpPr>
            <p:cNvPr id="30" name="Group 100"/>
            <p:cNvGrpSpPr>
              <a:grpSpLocks/>
            </p:cNvGrpSpPr>
            <p:nvPr/>
          </p:nvGrpSpPr>
          <p:grpSpPr bwMode="auto">
            <a:xfrm>
              <a:off x="576" y="1920"/>
              <a:ext cx="576" cy="378"/>
              <a:chOff x="576" y="1920"/>
              <a:chExt cx="576" cy="378"/>
            </a:xfrm>
            <a:grpFill/>
          </p:grpSpPr>
          <p:sp>
            <p:nvSpPr>
              <p:cNvPr id="89" name="Rectangle 26"/>
              <p:cNvSpPr>
                <a:spLocks noChangeArrowheads="1"/>
              </p:cNvSpPr>
              <p:nvPr/>
            </p:nvSpPr>
            <p:spPr bwMode="auto">
              <a:xfrm>
                <a:off x="582" y="1926"/>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36</a:t>
                </a:r>
                <a:endParaRPr lang="es-ES" sz="1800">
                  <a:cs typeface="Times New Roman" pitchFamily="18" charset="0"/>
                </a:endParaRPr>
              </a:p>
              <a:p>
                <a:pPr algn="ctr" eaLnBrk="0" hangingPunct="0"/>
                <a:endParaRPr lang="es-ES" sz="1800"/>
              </a:p>
            </p:txBody>
          </p:sp>
          <p:sp>
            <p:nvSpPr>
              <p:cNvPr id="90" name="Rectangle 99"/>
              <p:cNvSpPr>
                <a:spLocks noChangeArrowheads="1"/>
              </p:cNvSpPr>
              <p:nvPr/>
            </p:nvSpPr>
            <p:spPr bwMode="auto">
              <a:xfrm>
                <a:off x="576" y="1920"/>
                <a:ext cx="576" cy="378"/>
              </a:xfrm>
              <a:prstGeom prst="rect">
                <a:avLst/>
              </a:prstGeom>
              <a:grpFill/>
              <a:ln w="7">
                <a:solidFill>
                  <a:srgbClr val="A0A0A0"/>
                </a:solidFill>
                <a:miter lim="800000"/>
                <a:headEnd/>
                <a:tailEnd/>
              </a:ln>
            </p:spPr>
            <p:txBody>
              <a:bodyPr/>
              <a:lstStyle/>
              <a:p>
                <a:endParaRPr lang="es-MX" sz="1800"/>
              </a:p>
            </p:txBody>
          </p:sp>
        </p:grpSp>
        <p:grpSp>
          <p:nvGrpSpPr>
            <p:cNvPr id="31" name="Group 102"/>
            <p:cNvGrpSpPr>
              <a:grpSpLocks/>
            </p:cNvGrpSpPr>
            <p:nvPr/>
          </p:nvGrpSpPr>
          <p:grpSpPr bwMode="auto">
            <a:xfrm>
              <a:off x="1152" y="1920"/>
              <a:ext cx="576" cy="378"/>
              <a:chOff x="1152" y="1920"/>
              <a:chExt cx="576" cy="378"/>
            </a:xfrm>
            <a:grpFill/>
          </p:grpSpPr>
          <p:sp>
            <p:nvSpPr>
              <p:cNvPr id="87" name="Rectangle 27"/>
              <p:cNvSpPr>
                <a:spLocks noChangeArrowheads="1"/>
              </p:cNvSpPr>
              <p:nvPr/>
            </p:nvSpPr>
            <p:spPr bwMode="auto">
              <a:xfrm>
                <a:off x="1158" y="1926"/>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55</a:t>
                </a:r>
                <a:endParaRPr lang="es-ES" sz="1800">
                  <a:cs typeface="Times New Roman" pitchFamily="18" charset="0"/>
                </a:endParaRPr>
              </a:p>
              <a:p>
                <a:pPr algn="ctr" eaLnBrk="0" hangingPunct="0"/>
                <a:endParaRPr lang="es-ES" sz="1800"/>
              </a:p>
            </p:txBody>
          </p:sp>
          <p:sp>
            <p:nvSpPr>
              <p:cNvPr id="88" name="Rectangle 101"/>
              <p:cNvSpPr>
                <a:spLocks noChangeArrowheads="1"/>
              </p:cNvSpPr>
              <p:nvPr/>
            </p:nvSpPr>
            <p:spPr bwMode="auto">
              <a:xfrm>
                <a:off x="1152" y="1920"/>
                <a:ext cx="576" cy="378"/>
              </a:xfrm>
              <a:prstGeom prst="rect">
                <a:avLst/>
              </a:prstGeom>
              <a:grpFill/>
              <a:ln w="7">
                <a:solidFill>
                  <a:srgbClr val="A0A0A0"/>
                </a:solidFill>
                <a:miter lim="800000"/>
                <a:headEnd/>
                <a:tailEnd/>
              </a:ln>
            </p:spPr>
            <p:txBody>
              <a:bodyPr/>
              <a:lstStyle/>
              <a:p>
                <a:endParaRPr lang="es-MX" sz="1800"/>
              </a:p>
            </p:txBody>
          </p:sp>
        </p:grpSp>
        <p:grpSp>
          <p:nvGrpSpPr>
            <p:cNvPr id="32" name="Group 104"/>
            <p:cNvGrpSpPr>
              <a:grpSpLocks/>
            </p:cNvGrpSpPr>
            <p:nvPr/>
          </p:nvGrpSpPr>
          <p:grpSpPr bwMode="auto">
            <a:xfrm>
              <a:off x="1728" y="1920"/>
              <a:ext cx="576" cy="378"/>
              <a:chOff x="1728" y="1920"/>
              <a:chExt cx="576" cy="378"/>
            </a:xfrm>
            <a:grpFill/>
          </p:grpSpPr>
          <p:sp>
            <p:nvSpPr>
              <p:cNvPr id="85" name="Rectangle 28"/>
              <p:cNvSpPr>
                <a:spLocks noChangeArrowheads="1"/>
              </p:cNvSpPr>
              <p:nvPr/>
            </p:nvSpPr>
            <p:spPr bwMode="auto">
              <a:xfrm>
                <a:off x="1734" y="1926"/>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1980</a:t>
                </a:r>
                <a:endParaRPr lang="es-ES" sz="1800">
                  <a:cs typeface="Times New Roman" pitchFamily="18" charset="0"/>
                </a:endParaRPr>
              </a:p>
              <a:p>
                <a:pPr algn="ctr" eaLnBrk="0" hangingPunct="0"/>
                <a:endParaRPr lang="es-ES" sz="1800"/>
              </a:p>
            </p:txBody>
          </p:sp>
          <p:sp>
            <p:nvSpPr>
              <p:cNvPr id="86" name="Rectangle 103"/>
              <p:cNvSpPr>
                <a:spLocks noChangeArrowheads="1"/>
              </p:cNvSpPr>
              <p:nvPr/>
            </p:nvSpPr>
            <p:spPr bwMode="auto">
              <a:xfrm>
                <a:off x="1728" y="1920"/>
                <a:ext cx="576" cy="378"/>
              </a:xfrm>
              <a:prstGeom prst="rect">
                <a:avLst/>
              </a:prstGeom>
              <a:grpFill/>
              <a:ln w="7">
                <a:solidFill>
                  <a:srgbClr val="A0A0A0"/>
                </a:solidFill>
                <a:miter lim="800000"/>
                <a:headEnd/>
                <a:tailEnd/>
              </a:ln>
            </p:spPr>
            <p:txBody>
              <a:bodyPr/>
              <a:lstStyle/>
              <a:p>
                <a:endParaRPr lang="es-MX" sz="1800"/>
              </a:p>
            </p:txBody>
          </p:sp>
        </p:grpSp>
        <p:grpSp>
          <p:nvGrpSpPr>
            <p:cNvPr id="33" name="Group 106"/>
            <p:cNvGrpSpPr>
              <a:grpSpLocks/>
            </p:cNvGrpSpPr>
            <p:nvPr/>
          </p:nvGrpSpPr>
          <p:grpSpPr bwMode="auto">
            <a:xfrm>
              <a:off x="0" y="2304"/>
              <a:ext cx="576" cy="378"/>
              <a:chOff x="0" y="2304"/>
              <a:chExt cx="576" cy="378"/>
            </a:xfrm>
            <a:grpFill/>
          </p:grpSpPr>
          <p:sp>
            <p:nvSpPr>
              <p:cNvPr id="83" name="Rectangle 29"/>
              <p:cNvSpPr>
                <a:spLocks noChangeArrowheads="1"/>
              </p:cNvSpPr>
              <p:nvPr/>
            </p:nvSpPr>
            <p:spPr bwMode="auto">
              <a:xfrm>
                <a:off x="6" y="2310"/>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60 - 70</a:t>
                </a:r>
                <a:endParaRPr lang="es-ES" sz="1800">
                  <a:cs typeface="Times New Roman" pitchFamily="18" charset="0"/>
                </a:endParaRPr>
              </a:p>
              <a:p>
                <a:pPr algn="ctr" eaLnBrk="0" hangingPunct="0"/>
                <a:endParaRPr lang="es-ES" sz="1800"/>
              </a:p>
            </p:txBody>
          </p:sp>
          <p:sp>
            <p:nvSpPr>
              <p:cNvPr id="84" name="Rectangle 105"/>
              <p:cNvSpPr>
                <a:spLocks noChangeArrowheads="1"/>
              </p:cNvSpPr>
              <p:nvPr/>
            </p:nvSpPr>
            <p:spPr bwMode="auto">
              <a:xfrm>
                <a:off x="0" y="2304"/>
                <a:ext cx="576" cy="378"/>
              </a:xfrm>
              <a:prstGeom prst="rect">
                <a:avLst/>
              </a:prstGeom>
              <a:grpFill/>
              <a:ln w="7">
                <a:solidFill>
                  <a:srgbClr val="A0A0A0"/>
                </a:solidFill>
                <a:miter lim="800000"/>
                <a:headEnd/>
                <a:tailEnd/>
              </a:ln>
            </p:spPr>
            <p:txBody>
              <a:bodyPr/>
              <a:lstStyle/>
              <a:p>
                <a:endParaRPr lang="es-MX" sz="1800"/>
              </a:p>
            </p:txBody>
          </p:sp>
        </p:grpSp>
        <p:grpSp>
          <p:nvGrpSpPr>
            <p:cNvPr id="34" name="Group 108"/>
            <p:cNvGrpSpPr>
              <a:grpSpLocks/>
            </p:cNvGrpSpPr>
            <p:nvPr/>
          </p:nvGrpSpPr>
          <p:grpSpPr bwMode="auto">
            <a:xfrm>
              <a:off x="576" y="2304"/>
              <a:ext cx="576" cy="378"/>
              <a:chOff x="576" y="2304"/>
              <a:chExt cx="576" cy="378"/>
            </a:xfrm>
            <a:grpFill/>
          </p:grpSpPr>
          <p:sp>
            <p:nvSpPr>
              <p:cNvPr id="81" name="Rectangle 30"/>
              <p:cNvSpPr>
                <a:spLocks noChangeArrowheads="1"/>
              </p:cNvSpPr>
              <p:nvPr/>
            </p:nvSpPr>
            <p:spPr bwMode="auto">
              <a:xfrm>
                <a:off x="582" y="2310"/>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30</a:t>
                </a:r>
                <a:endParaRPr lang="es-ES" sz="1800">
                  <a:cs typeface="Times New Roman" pitchFamily="18" charset="0"/>
                </a:endParaRPr>
              </a:p>
              <a:p>
                <a:pPr algn="ctr" eaLnBrk="0" hangingPunct="0"/>
                <a:endParaRPr lang="es-ES" sz="1800"/>
              </a:p>
            </p:txBody>
          </p:sp>
          <p:sp>
            <p:nvSpPr>
              <p:cNvPr id="82" name="Rectangle 107"/>
              <p:cNvSpPr>
                <a:spLocks noChangeArrowheads="1"/>
              </p:cNvSpPr>
              <p:nvPr/>
            </p:nvSpPr>
            <p:spPr bwMode="auto">
              <a:xfrm>
                <a:off x="576" y="2304"/>
                <a:ext cx="576" cy="378"/>
              </a:xfrm>
              <a:prstGeom prst="rect">
                <a:avLst/>
              </a:prstGeom>
              <a:grpFill/>
              <a:ln w="7">
                <a:solidFill>
                  <a:srgbClr val="A0A0A0"/>
                </a:solidFill>
                <a:miter lim="800000"/>
                <a:headEnd/>
                <a:tailEnd/>
              </a:ln>
            </p:spPr>
            <p:txBody>
              <a:bodyPr/>
              <a:lstStyle/>
              <a:p>
                <a:endParaRPr lang="es-MX" sz="1800"/>
              </a:p>
            </p:txBody>
          </p:sp>
        </p:grpSp>
        <p:grpSp>
          <p:nvGrpSpPr>
            <p:cNvPr id="35" name="Group 110"/>
            <p:cNvGrpSpPr>
              <a:grpSpLocks/>
            </p:cNvGrpSpPr>
            <p:nvPr/>
          </p:nvGrpSpPr>
          <p:grpSpPr bwMode="auto">
            <a:xfrm>
              <a:off x="1152" y="2304"/>
              <a:ext cx="576" cy="378"/>
              <a:chOff x="1152" y="2304"/>
              <a:chExt cx="576" cy="378"/>
            </a:xfrm>
            <a:grpFill/>
          </p:grpSpPr>
          <p:sp>
            <p:nvSpPr>
              <p:cNvPr id="79" name="Rectangle 31"/>
              <p:cNvSpPr>
                <a:spLocks noChangeArrowheads="1"/>
              </p:cNvSpPr>
              <p:nvPr/>
            </p:nvSpPr>
            <p:spPr bwMode="auto">
              <a:xfrm>
                <a:off x="1158" y="2310"/>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65</a:t>
                </a:r>
                <a:endParaRPr lang="es-ES" sz="1800">
                  <a:cs typeface="Times New Roman" pitchFamily="18" charset="0"/>
                </a:endParaRPr>
              </a:p>
              <a:p>
                <a:pPr algn="ctr" eaLnBrk="0" hangingPunct="0"/>
                <a:endParaRPr lang="es-ES" sz="1800"/>
              </a:p>
            </p:txBody>
          </p:sp>
          <p:sp>
            <p:nvSpPr>
              <p:cNvPr id="80" name="Rectangle 109"/>
              <p:cNvSpPr>
                <a:spLocks noChangeArrowheads="1"/>
              </p:cNvSpPr>
              <p:nvPr/>
            </p:nvSpPr>
            <p:spPr bwMode="auto">
              <a:xfrm>
                <a:off x="1152" y="2304"/>
                <a:ext cx="576" cy="378"/>
              </a:xfrm>
              <a:prstGeom prst="rect">
                <a:avLst/>
              </a:prstGeom>
              <a:grpFill/>
              <a:ln w="7">
                <a:solidFill>
                  <a:srgbClr val="A0A0A0"/>
                </a:solidFill>
                <a:miter lim="800000"/>
                <a:headEnd/>
                <a:tailEnd/>
              </a:ln>
            </p:spPr>
            <p:txBody>
              <a:bodyPr/>
              <a:lstStyle/>
              <a:p>
                <a:endParaRPr lang="es-MX" sz="1800"/>
              </a:p>
            </p:txBody>
          </p:sp>
        </p:grpSp>
        <p:grpSp>
          <p:nvGrpSpPr>
            <p:cNvPr id="36" name="Group 112"/>
            <p:cNvGrpSpPr>
              <a:grpSpLocks/>
            </p:cNvGrpSpPr>
            <p:nvPr/>
          </p:nvGrpSpPr>
          <p:grpSpPr bwMode="auto">
            <a:xfrm>
              <a:off x="1728" y="2304"/>
              <a:ext cx="576" cy="378"/>
              <a:chOff x="1728" y="2304"/>
              <a:chExt cx="576" cy="378"/>
            </a:xfrm>
            <a:grpFill/>
          </p:grpSpPr>
          <p:sp>
            <p:nvSpPr>
              <p:cNvPr id="77" name="Rectangle 32"/>
              <p:cNvSpPr>
                <a:spLocks noChangeArrowheads="1"/>
              </p:cNvSpPr>
              <p:nvPr/>
            </p:nvSpPr>
            <p:spPr bwMode="auto">
              <a:xfrm>
                <a:off x="1734" y="2310"/>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1950</a:t>
                </a:r>
                <a:endParaRPr lang="es-ES" sz="1800">
                  <a:cs typeface="Times New Roman" pitchFamily="18" charset="0"/>
                </a:endParaRPr>
              </a:p>
              <a:p>
                <a:pPr algn="ctr" eaLnBrk="0" hangingPunct="0"/>
                <a:endParaRPr lang="es-ES" sz="1800"/>
              </a:p>
            </p:txBody>
          </p:sp>
          <p:sp>
            <p:nvSpPr>
              <p:cNvPr id="78" name="Rectangle 111"/>
              <p:cNvSpPr>
                <a:spLocks noChangeArrowheads="1"/>
              </p:cNvSpPr>
              <p:nvPr/>
            </p:nvSpPr>
            <p:spPr bwMode="auto">
              <a:xfrm>
                <a:off x="1728" y="2304"/>
                <a:ext cx="576" cy="378"/>
              </a:xfrm>
              <a:prstGeom prst="rect">
                <a:avLst/>
              </a:prstGeom>
              <a:grpFill/>
              <a:ln w="7">
                <a:solidFill>
                  <a:srgbClr val="A0A0A0"/>
                </a:solidFill>
                <a:miter lim="800000"/>
                <a:headEnd/>
                <a:tailEnd/>
              </a:ln>
            </p:spPr>
            <p:txBody>
              <a:bodyPr/>
              <a:lstStyle/>
              <a:p>
                <a:endParaRPr lang="es-MX" sz="1800"/>
              </a:p>
            </p:txBody>
          </p:sp>
        </p:grpSp>
        <p:grpSp>
          <p:nvGrpSpPr>
            <p:cNvPr id="37" name="Group 114"/>
            <p:cNvGrpSpPr>
              <a:grpSpLocks/>
            </p:cNvGrpSpPr>
            <p:nvPr/>
          </p:nvGrpSpPr>
          <p:grpSpPr bwMode="auto">
            <a:xfrm>
              <a:off x="0" y="2688"/>
              <a:ext cx="576" cy="378"/>
              <a:chOff x="0" y="2688"/>
              <a:chExt cx="576" cy="378"/>
            </a:xfrm>
            <a:grpFill/>
          </p:grpSpPr>
          <p:sp>
            <p:nvSpPr>
              <p:cNvPr id="75" name="Rectangle 33"/>
              <p:cNvSpPr>
                <a:spLocks noChangeArrowheads="1"/>
              </p:cNvSpPr>
              <p:nvPr/>
            </p:nvSpPr>
            <p:spPr bwMode="auto">
              <a:xfrm>
                <a:off x="6" y="2694"/>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70 - 80 </a:t>
                </a:r>
                <a:endParaRPr lang="es-ES" sz="1800">
                  <a:cs typeface="Times New Roman" pitchFamily="18" charset="0"/>
                </a:endParaRPr>
              </a:p>
              <a:p>
                <a:pPr algn="ctr" eaLnBrk="0" hangingPunct="0"/>
                <a:endParaRPr lang="es-ES" sz="1800"/>
              </a:p>
            </p:txBody>
          </p:sp>
          <p:sp>
            <p:nvSpPr>
              <p:cNvPr id="76" name="Rectangle 113"/>
              <p:cNvSpPr>
                <a:spLocks noChangeArrowheads="1"/>
              </p:cNvSpPr>
              <p:nvPr/>
            </p:nvSpPr>
            <p:spPr bwMode="auto">
              <a:xfrm>
                <a:off x="0" y="2688"/>
                <a:ext cx="576" cy="378"/>
              </a:xfrm>
              <a:prstGeom prst="rect">
                <a:avLst/>
              </a:prstGeom>
              <a:grpFill/>
              <a:ln w="7">
                <a:solidFill>
                  <a:srgbClr val="A0A0A0"/>
                </a:solidFill>
                <a:miter lim="800000"/>
                <a:headEnd/>
                <a:tailEnd/>
              </a:ln>
            </p:spPr>
            <p:txBody>
              <a:bodyPr/>
              <a:lstStyle/>
              <a:p>
                <a:endParaRPr lang="es-MX" sz="1800"/>
              </a:p>
            </p:txBody>
          </p:sp>
        </p:grpSp>
        <p:grpSp>
          <p:nvGrpSpPr>
            <p:cNvPr id="38" name="Group 116"/>
            <p:cNvGrpSpPr>
              <a:grpSpLocks/>
            </p:cNvGrpSpPr>
            <p:nvPr/>
          </p:nvGrpSpPr>
          <p:grpSpPr bwMode="auto">
            <a:xfrm>
              <a:off x="576" y="2688"/>
              <a:ext cx="576" cy="378"/>
              <a:chOff x="576" y="2688"/>
              <a:chExt cx="576" cy="378"/>
            </a:xfrm>
            <a:grpFill/>
          </p:grpSpPr>
          <p:sp>
            <p:nvSpPr>
              <p:cNvPr id="73" name="Rectangle 34"/>
              <p:cNvSpPr>
                <a:spLocks noChangeArrowheads="1"/>
              </p:cNvSpPr>
              <p:nvPr/>
            </p:nvSpPr>
            <p:spPr bwMode="auto">
              <a:xfrm>
                <a:off x="582" y="2694"/>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33</a:t>
                </a:r>
                <a:endParaRPr lang="es-ES" sz="1800">
                  <a:cs typeface="Times New Roman" pitchFamily="18" charset="0"/>
                </a:endParaRPr>
              </a:p>
              <a:p>
                <a:pPr algn="ctr" eaLnBrk="0" hangingPunct="0"/>
                <a:endParaRPr lang="es-ES" sz="1800"/>
              </a:p>
            </p:txBody>
          </p:sp>
          <p:sp>
            <p:nvSpPr>
              <p:cNvPr id="74" name="Rectangle 115"/>
              <p:cNvSpPr>
                <a:spLocks noChangeArrowheads="1"/>
              </p:cNvSpPr>
              <p:nvPr/>
            </p:nvSpPr>
            <p:spPr bwMode="auto">
              <a:xfrm>
                <a:off x="576" y="2688"/>
                <a:ext cx="576" cy="378"/>
              </a:xfrm>
              <a:prstGeom prst="rect">
                <a:avLst/>
              </a:prstGeom>
              <a:grpFill/>
              <a:ln w="7">
                <a:solidFill>
                  <a:srgbClr val="A0A0A0"/>
                </a:solidFill>
                <a:miter lim="800000"/>
                <a:headEnd/>
                <a:tailEnd/>
              </a:ln>
            </p:spPr>
            <p:txBody>
              <a:bodyPr/>
              <a:lstStyle/>
              <a:p>
                <a:endParaRPr lang="es-MX" sz="1800"/>
              </a:p>
            </p:txBody>
          </p:sp>
        </p:grpSp>
        <p:grpSp>
          <p:nvGrpSpPr>
            <p:cNvPr id="39" name="Group 118"/>
            <p:cNvGrpSpPr>
              <a:grpSpLocks/>
            </p:cNvGrpSpPr>
            <p:nvPr/>
          </p:nvGrpSpPr>
          <p:grpSpPr bwMode="auto">
            <a:xfrm>
              <a:off x="1152" y="2688"/>
              <a:ext cx="576" cy="378"/>
              <a:chOff x="1152" y="2688"/>
              <a:chExt cx="576" cy="378"/>
            </a:xfrm>
            <a:grpFill/>
          </p:grpSpPr>
          <p:sp>
            <p:nvSpPr>
              <p:cNvPr id="71" name="Rectangle 35"/>
              <p:cNvSpPr>
                <a:spLocks noChangeArrowheads="1"/>
              </p:cNvSpPr>
              <p:nvPr/>
            </p:nvSpPr>
            <p:spPr bwMode="auto">
              <a:xfrm>
                <a:off x="1158" y="2694"/>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75</a:t>
                </a:r>
                <a:endParaRPr lang="es-ES" sz="1800">
                  <a:cs typeface="Times New Roman" pitchFamily="18" charset="0"/>
                </a:endParaRPr>
              </a:p>
              <a:p>
                <a:pPr algn="ctr" eaLnBrk="0" hangingPunct="0"/>
                <a:endParaRPr lang="es-ES" sz="1800"/>
              </a:p>
            </p:txBody>
          </p:sp>
          <p:sp>
            <p:nvSpPr>
              <p:cNvPr id="72" name="Rectangle 117"/>
              <p:cNvSpPr>
                <a:spLocks noChangeArrowheads="1"/>
              </p:cNvSpPr>
              <p:nvPr/>
            </p:nvSpPr>
            <p:spPr bwMode="auto">
              <a:xfrm>
                <a:off x="1152" y="2688"/>
                <a:ext cx="576" cy="378"/>
              </a:xfrm>
              <a:prstGeom prst="rect">
                <a:avLst/>
              </a:prstGeom>
              <a:grpFill/>
              <a:ln w="7">
                <a:solidFill>
                  <a:srgbClr val="A0A0A0"/>
                </a:solidFill>
                <a:miter lim="800000"/>
                <a:headEnd/>
                <a:tailEnd/>
              </a:ln>
            </p:spPr>
            <p:txBody>
              <a:bodyPr/>
              <a:lstStyle/>
              <a:p>
                <a:endParaRPr lang="es-MX" sz="1800"/>
              </a:p>
            </p:txBody>
          </p:sp>
        </p:grpSp>
        <p:grpSp>
          <p:nvGrpSpPr>
            <p:cNvPr id="40" name="Group 120"/>
            <p:cNvGrpSpPr>
              <a:grpSpLocks/>
            </p:cNvGrpSpPr>
            <p:nvPr/>
          </p:nvGrpSpPr>
          <p:grpSpPr bwMode="auto">
            <a:xfrm>
              <a:off x="1728" y="2688"/>
              <a:ext cx="576" cy="378"/>
              <a:chOff x="1728" y="2688"/>
              <a:chExt cx="576" cy="378"/>
            </a:xfrm>
            <a:grpFill/>
          </p:grpSpPr>
          <p:sp>
            <p:nvSpPr>
              <p:cNvPr id="69" name="Rectangle 36"/>
              <p:cNvSpPr>
                <a:spLocks noChangeArrowheads="1"/>
              </p:cNvSpPr>
              <p:nvPr/>
            </p:nvSpPr>
            <p:spPr bwMode="auto">
              <a:xfrm>
                <a:off x="1734" y="2694"/>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2475</a:t>
                </a:r>
                <a:endParaRPr lang="es-ES" sz="1800">
                  <a:cs typeface="Times New Roman" pitchFamily="18" charset="0"/>
                </a:endParaRPr>
              </a:p>
              <a:p>
                <a:pPr algn="ctr" eaLnBrk="0" hangingPunct="0"/>
                <a:endParaRPr lang="es-ES" sz="1800"/>
              </a:p>
            </p:txBody>
          </p:sp>
          <p:sp>
            <p:nvSpPr>
              <p:cNvPr id="70" name="Rectangle 119"/>
              <p:cNvSpPr>
                <a:spLocks noChangeArrowheads="1"/>
              </p:cNvSpPr>
              <p:nvPr/>
            </p:nvSpPr>
            <p:spPr bwMode="auto">
              <a:xfrm>
                <a:off x="1728" y="2688"/>
                <a:ext cx="576" cy="378"/>
              </a:xfrm>
              <a:prstGeom prst="rect">
                <a:avLst/>
              </a:prstGeom>
              <a:grpFill/>
              <a:ln w="7">
                <a:solidFill>
                  <a:srgbClr val="A0A0A0"/>
                </a:solidFill>
                <a:miter lim="800000"/>
                <a:headEnd/>
                <a:tailEnd/>
              </a:ln>
            </p:spPr>
            <p:txBody>
              <a:bodyPr/>
              <a:lstStyle/>
              <a:p>
                <a:endParaRPr lang="es-MX" sz="1800"/>
              </a:p>
            </p:txBody>
          </p:sp>
        </p:grpSp>
        <p:grpSp>
          <p:nvGrpSpPr>
            <p:cNvPr id="41" name="Group 122"/>
            <p:cNvGrpSpPr>
              <a:grpSpLocks/>
            </p:cNvGrpSpPr>
            <p:nvPr/>
          </p:nvGrpSpPr>
          <p:grpSpPr bwMode="auto">
            <a:xfrm>
              <a:off x="0" y="3072"/>
              <a:ext cx="576" cy="390"/>
              <a:chOff x="0" y="3072"/>
              <a:chExt cx="576" cy="390"/>
            </a:xfrm>
            <a:grpFill/>
          </p:grpSpPr>
          <p:sp>
            <p:nvSpPr>
              <p:cNvPr id="67" name="Rectangle 37"/>
              <p:cNvSpPr>
                <a:spLocks noChangeArrowheads="1"/>
              </p:cNvSpPr>
              <p:nvPr/>
            </p:nvSpPr>
            <p:spPr bwMode="auto">
              <a:xfrm>
                <a:off x="6" y="3078"/>
                <a:ext cx="564" cy="384"/>
              </a:xfrm>
              <a:prstGeom prst="rect">
                <a:avLst/>
              </a:prstGeom>
              <a:grpFill/>
              <a:ln w="9525">
                <a:noFill/>
                <a:miter lim="800000"/>
                <a:headEnd/>
                <a:tailEnd/>
              </a:ln>
            </p:spPr>
            <p:txBody>
              <a:bodyPr anchor="b"/>
              <a:lstStyle/>
              <a:p>
                <a:pPr algn="ctr"/>
                <a:r>
                  <a:rPr lang="es-ES" sz="1800" dirty="0">
                    <a:latin typeface="Arial" pitchFamily="34" charset="0"/>
                    <a:cs typeface="Arial" pitchFamily="34" charset="0"/>
                  </a:rPr>
                  <a:t>80 - 90</a:t>
                </a:r>
                <a:endParaRPr lang="es-ES" sz="1800" dirty="0">
                  <a:cs typeface="Times New Roman" pitchFamily="18" charset="0"/>
                </a:endParaRPr>
              </a:p>
              <a:p>
                <a:pPr algn="ctr" eaLnBrk="0" hangingPunct="0"/>
                <a:endParaRPr lang="es-ES" sz="1800" dirty="0"/>
              </a:p>
            </p:txBody>
          </p:sp>
          <p:sp>
            <p:nvSpPr>
              <p:cNvPr id="68" name="Rectangle 121"/>
              <p:cNvSpPr>
                <a:spLocks noChangeArrowheads="1"/>
              </p:cNvSpPr>
              <p:nvPr/>
            </p:nvSpPr>
            <p:spPr bwMode="auto">
              <a:xfrm>
                <a:off x="0" y="3072"/>
                <a:ext cx="576" cy="378"/>
              </a:xfrm>
              <a:prstGeom prst="rect">
                <a:avLst/>
              </a:prstGeom>
              <a:grpFill/>
              <a:ln w="7">
                <a:solidFill>
                  <a:srgbClr val="A0A0A0"/>
                </a:solidFill>
                <a:miter lim="800000"/>
                <a:headEnd/>
                <a:tailEnd/>
              </a:ln>
            </p:spPr>
            <p:txBody>
              <a:bodyPr/>
              <a:lstStyle/>
              <a:p>
                <a:endParaRPr lang="es-MX" sz="1800"/>
              </a:p>
            </p:txBody>
          </p:sp>
        </p:grpSp>
        <p:grpSp>
          <p:nvGrpSpPr>
            <p:cNvPr id="42" name="Group 124"/>
            <p:cNvGrpSpPr>
              <a:grpSpLocks/>
            </p:cNvGrpSpPr>
            <p:nvPr/>
          </p:nvGrpSpPr>
          <p:grpSpPr bwMode="auto">
            <a:xfrm>
              <a:off x="576" y="3072"/>
              <a:ext cx="576" cy="378"/>
              <a:chOff x="576" y="3072"/>
              <a:chExt cx="576" cy="378"/>
            </a:xfrm>
            <a:grpFill/>
          </p:grpSpPr>
          <p:sp>
            <p:nvSpPr>
              <p:cNvPr id="65" name="Rectangle 38"/>
              <p:cNvSpPr>
                <a:spLocks noChangeArrowheads="1"/>
              </p:cNvSpPr>
              <p:nvPr/>
            </p:nvSpPr>
            <p:spPr bwMode="auto">
              <a:xfrm>
                <a:off x="582" y="3078"/>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22</a:t>
                </a:r>
                <a:endParaRPr lang="es-ES" sz="1800">
                  <a:cs typeface="Times New Roman" pitchFamily="18" charset="0"/>
                </a:endParaRPr>
              </a:p>
              <a:p>
                <a:pPr algn="ctr" eaLnBrk="0" hangingPunct="0"/>
                <a:endParaRPr lang="es-ES" sz="1800"/>
              </a:p>
            </p:txBody>
          </p:sp>
          <p:sp>
            <p:nvSpPr>
              <p:cNvPr id="66" name="Rectangle 123"/>
              <p:cNvSpPr>
                <a:spLocks noChangeArrowheads="1"/>
              </p:cNvSpPr>
              <p:nvPr/>
            </p:nvSpPr>
            <p:spPr bwMode="auto">
              <a:xfrm>
                <a:off x="576" y="3072"/>
                <a:ext cx="576" cy="378"/>
              </a:xfrm>
              <a:prstGeom prst="rect">
                <a:avLst/>
              </a:prstGeom>
              <a:grpFill/>
              <a:ln w="7">
                <a:solidFill>
                  <a:srgbClr val="A0A0A0"/>
                </a:solidFill>
                <a:miter lim="800000"/>
                <a:headEnd/>
                <a:tailEnd/>
              </a:ln>
            </p:spPr>
            <p:txBody>
              <a:bodyPr/>
              <a:lstStyle/>
              <a:p>
                <a:endParaRPr lang="es-MX" sz="1800"/>
              </a:p>
            </p:txBody>
          </p:sp>
        </p:grpSp>
        <p:grpSp>
          <p:nvGrpSpPr>
            <p:cNvPr id="43" name="Group 126"/>
            <p:cNvGrpSpPr>
              <a:grpSpLocks/>
            </p:cNvGrpSpPr>
            <p:nvPr/>
          </p:nvGrpSpPr>
          <p:grpSpPr bwMode="auto">
            <a:xfrm>
              <a:off x="1152" y="3072"/>
              <a:ext cx="576" cy="378"/>
              <a:chOff x="1152" y="3072"/>
              <a:chExt cx="576" cy="378"/>
            </a:xfrm>
            <a:grpFill/>
          </p:grpSpPr>
          <p:sp>
            <p:nvSpPr>
              <p:cNvPr id="63" name="Rectangle 39"/>
              <p:cNvSpPr>
                <a:spLocks noChangeArrowheads="1"/>
              </p:cNvSpPr>
              <p:nvPr/>
            </p:nvSpPr>
            <p:spPr bwMode="auto">
              <a:xfrm>
                <a:off x="1158" y="3078"/>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85</a:t>
                </a:r>
                <a:endParaRPr lang="es-ES" sz="1800">
                  <a:cs typeface="Times New Roman" pitchFamily="18" charset="0"/>
                </a:endParaRPr>
              </a:p>
              <a:p>
                <a:pPr algn="ctr" eaLnBrk="0" hangingPunct="0"/>
                <a:endParaRPr lang="es-ES" sz="1800"/>
              </a:p>
            </p:txBody>
          </p:sp>
          <p:sp>
            <p:nvSpPr>
              <p:cNvPr id="64" name="Rectangle 125"/>
              <p:cNvSpPr>
                <a:spLocks noChangeArrowheads="1"/>
              </p:cNvSpPr>
              <p:nvPr/>
            </p:nvSpPr>
            <p:spPr bwMode="auto">
              <a:xfrm>
                <a:off x="1152" y="3072"/>
                <a:ext cx="576" cy="378"/>
              </a:xfrm>
              <a:prstGeom prst="rect">
                <a:avLst/>
              </a:prstGeom>
              <a:grpFill/>
              <a:ln w="7">
                <a:solidFill>
                  <a:srgbClr val="A0A0A0"/>
                </a:solidFill>
                <a:miter lim="800000"/>
                <a:headEnd/>
                <a:tailEnd/>
              </a:ln>
            </p:spPr>
            <p:txBody>
              <a:bodyPr/>
              <a:lstStyle/>
              <a:p>
                <a:endParaRPr lang="es-MX" sz="1800"/>
              </a:p>
            </p:txBody>
          </p:sp>
        </p:grpSp>
        <p:grpSp>
          <p:nvGrpSpPr>
            <p:cNvPr id="44" name="Group 128"/>
            <p:cNvGrpSpPr>
              <a:grpSpLocks/>
            </p:cNvGrpSpPr>
            <p:nvPr/>
          </p:nvGrpSpPr>
          <p:grpSpPr bwMode="auto">
            <a:xfrm>
              <a:off x="1728" y="3072"/>
              <a:ext cx="576" cy="378"/>
              <a:chOff x="1728" y="3072"/>
              <a:chExt cx="576" cy="378"/>
            </a:xfrm>
            <a:grpFill/>
          </p:grpSpPr>
          <p:sp>
            <p:nvSpPr>
              <p:cNvPr id="61" name="Rectangle 40"/>
              <p:cNvSpPr>
                <a:spLocks noChangeArrowheads="1"/>
              </p:cNvSpPr>
              <p:nvPr/>
            </p:nvSpPr>
            <p:spPr bwMode="auto">
              <a:xfrm>
                <a:off x="1734" y="3078"/>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1870</a:t>
                </a:r>
                <a:endParaRPr lang="es-ES" sz="1800">
                  <a:cs typeface="Times New Roman" pitchFamily="18" charset="0"/>
                </a:endParaRPr>
              </a:p>
              <a:p>
                <a:pPr algn="ctr" eaLnBrk="0" hangingPunct="0"/>
                <a:endParaRPr lang="es-ES" sz="1800"/>
              </a:p>
            </p:txBody>
          </p:sp>
          <p:sp>
            <p:nvSpPr>
              <p:cNvPr id="62" name="Rectangle 127"/>
              <p:cNvSpPr>
                <a:spLocks noChangeArrowheads="1"/>
              </p:cNvSpPr>
              <p:nvPr/>
            </p:nvSpPr>
            <p:spPr bwMode="auto">
              <a:xfrm>
                <a:off x="1728" y="3072"/>
                <a:ext cx="576" cy="378"/>
              </a:xfrm>
              <a:prstGeom prst="rect">
                <a:avLst/>
              </a:prstGeom>
              <a:grpFill/>
              <a:ln w="7">
                <a:solidFill>
                  <a:srgbClr val="A0A0A0"/>
                </a:solidFill>
                <a:miter lim="800000"/>
                <a:headEnd/>
                <a:tailEnd/>
              </a:ln>
            </p:spPr>
            <p:txBody>
              <a:bodyPr/>
              <a:lstStyle/>
              <a:p>
                <a:endParaRPr lang="es-MX" sz="1800"/>
              </a:p>
            </p:txBody>
          </p:sp>
        </p:grpSp>
        <p:grpSp>
          <p:nvGrpSpPr>
            <p:cNvPr id="45" name="Group 130"/>
            <p:cNvGrpSpPr>
              <a:grpSpLocks/>
            </p:cNvGrpSpPr>
            <p:nvPr/>
          </p:nvGrpSpPr>
          <p:grpSpPr bwMode="auto">
            <a:xfrm>
              <a:off x="0" y="3840"/>
              <a:ext cx="576" cy="378"/>
              <a:chOff x="0" y="3840"/>
              <a:chExt cx="576" cy="378"/>
            </a:xfrm>
            <a:grpFill/>
          </p:grpSpPr>
          <p:sp>
            <p:nvSpPr>
              <p:cNvPr id="59" name="Rectangle 45"/>
              <p:cNvSpPr>
                <a:spLocks noChangeArrowheads="1"/>
              </p:cNvSpPr>
              <p:nvPr/>
            </p:nvSpPr>
            <p:spPr bwMode="auto">
              <a:xfrm>
                <a:off x="6" y="3846"/>
                <a:ext cx="564" cy="372"/>
              </a:xfrm>
              <a:prstGeom prst="rect">
                <a:avLst/>
              </a:prstGeom>
              <a:grpFill/>
              <a:ln w="9525">
                <a:noFill/>
                <a:miter lim="800000"/>
                <a:headEnd/>
                <a:tailEnd/>
              </a:ln>
            </p:spPr>
            <p:txBody>
              <a:bodyPr anchor="b"/>
              <a:lstStyle/>
              <a:p>
                <a:pPr algn="ctr"/>
                <a:r>
                  <a:rPr lang="es-ES" sz="1800" dirty="0">
                    <a:latin typeface="Arial" pitchFamily="34" charset="0"/>
                    <a:cs typeface="Arial" pitchFamily="34" charset="0"/>
                  </a:rPr>
                  <a:t> </a:t>
                </a:r>
                <a:endParaRPr lang="es-ES" sz="1800" dirty="0">
                  <a:cs typeface="Times New Roman" pitchFamily="18" charset="0"/>
                </a:endParaRPr>
              </a:p>
              <a:p>
                <a:pPr algn="ctr" eaLnBrk="0" hangingPunct="0"/>
                <a:endParaRPr lang="es-ES" sz="1800" dirty="0"/>
              </a:p>
            </p:txBody>
          </p:sp>
          <p:sp>
            <p:nvSpPr>
              <p:cNvPr id="60" name="Rectangle 129"/>
              <p:cNvSpPr>
                <a:spLocks noChangeArrowheads="1"/>
              </p:cNvSpPr>
              <p:nvPr/>
            </p:nvSpPr>
            <p:spPr bwMode="auto">
              <a:xfrm>
                <a:off x="0" y="3840"/>
                <a:ext cx="576" cy="378"/>
              </a:xfrm>
              <a:prstGeom prst="rect">
                <a:avLst/>
              </a:prstGeom>
              <a:grpFill/>
              <a:ln w="7">
                <a:solidFill>
                  <a:srgbClr val="A0A0A0"/>
                </a:solidFill>
                <a:miter lim="800000"/>
                <a:headEnd/>
                <a:tailEnd/>
              </a:ln>
            </p:spPr>
            <p:txBody>
              <a:bodyPr/>
              <a:lstStyle/>
              <a:p>
                <a:endParaRPr lang="es-MX" sz="1800"/>
              </a:p>
            </p:txBody>
          </p:sp>
        </p:grpSp>
        <p:grpSp>
          <p:nvGrpSpPr>
            <p:cNvPr id="46" name="Group 134"/>
            <p:cNvGrpSpPr>
              <a:grpSpLocks/>
            </p:cNvGrpSpPr>
            <p:nvPr/>
          </p:nvGrpSpPr>
          <p:grpSpPr bwMode="auto">
            <a:xfrm>
              <a:off x="576" y="3840"/>
              <a:ext cx="576" cy="390"/>
              <a:chOff x="576" y="3840"/>
              <a:chExt cx="576" cy="390"/>
            </a:xfrm>
            <a:grpFill/>
          </p:grpSpPr>
          <p:sp>
            <p:nvSpPr>
              <p:cNvPr id="55" name="Rectangle 133"/>
              <p:cNvSpPr>
                <a:spLocks noChangeArrowheads="1"/>
              </p:cNvSpPr>
              <p:nvPr/>
            </p:nvSpPr>
            <p:spPr bwMode="auto">
              <a:xfrm>
                <a:off x="576" y="3840"/>
                <a:ext cx="576" cy="390"/>
              </a:xfrm>
              <a:prstGeom prst="rect">
                <a:avLst/>
              </a:prstGeom>
              <a:grpFill/>
              <a:ln w="9525">
                <a:noFill/>
                <a:miter lim="800000"/>
                <a:headEnd/>
                <a:tailEnd/>
              </a:ln>
            </p:spPr>
            <p:txBody>
              <a:bodyPr/>
              <a:lstStyle/>
              <a:p>
                <a:endParaRPr lang="es-MX" sz="1800"/>
              </a:p>
            </p:txBody>
          </p:sp>
          <p:sp>
            <p:nvSpPr>
              <p:cNvPr id="57" name="Rectangle 46"/>
              <p:cNvSpPr>
                <a:spLocks noChangeArrowheads="1"/>
              </p:cNvSpPr>
              <p:nvPr/>
            </p:nvSpPr>
            <p:spPr bwMode="auto">
              <a:xfrm>
                <a:off x="582" y="3846"/>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200</a:t>
                </a:r>
                <a:endParaRPr lang="es-ES" sz="1800">
                  <a:cs typeface="Times New Roman" pitchFamily="18" charset="0"/>
                </a:endParaRPr>
              </a:p>
              <a:p>
                <a:pPr algn="ctr" eaLnBrk="0" hangingPunct="0"/>
                <a:endParaRPr lang="es-ES" sz="1800"/>
              </a:p>
            </p:txBody>
          </p:sp>
        </p:grpSp>
        <p:grpSp>
          <p:nvGrpSpPr>
            <p:cNvPr id="47" name="Group 136"/>
            <p:cNvGrpSpPr>
              <a:grpSpLocks/>
            </p:cNvGrpSpPr>
            <p:nvPr/>
          </p:nvGrpSpPr>
          <p:grpSpPr bwMode="auto">
            <a:xfrm>
              <a:off x="1152" y="3840"/>
              <a:ext cx="576" cy="378"/>
              <a:chOff x="1152" y="3840"/>
              <a:chExt cx="576" cy="378"/>
            </a:xfrm>
            <a:grpFill/>
          </p:grpSpPr>
          <p:sp>
            <p:nvSpPr>
              <p:cNvPr id="53" name="Rectangle 47"/>
              <p:cNvSpPr>
                <a:spLocks noChangeArrowheads="1"/>
              </p:cNvSpPr>
              <p:nvPr/>
            </p:nvSpPr>
            <p:spPr bwMode="auto">
              <a:xfrm>
                <a:off x="1158" y="3846"/>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 </a:t>
                </a:r>
                <a:endParaRPr lang="es-ES" sz="1800">
                  <a:cs typeface="Times New Roman" pitchFamily="18" charset="0"/>
                </a:endParaRPr>
              </a:p>
              <a:p>
                <a:pPr algn="ctr" eaLnBrk="0" hangingPunct="0"/>
                <a:endParaRPr lang="es-ES" sz="1800"/>
              </a:p>
            </p:txBody>
          </p:sp>
          <p:sp>
            <p:nvSpPr>
              <p:cNvPr id="54" name="Rectangle 135"/>
              <p:cNvSpPr>
                <a:spLocks noChangeArrowheads="1"/>
              </p:cNvSpPr>
              <p:nvPr/>
            </p:nvSpPr>
            <p:spPr bwMode="auto">
              <a:xfrm>
                <a:off x="1152" y="3840"/>
                <a:ext cx="576" cy="378"/>
              </a:xfrm>
              <a:prstGeom prst="rect">
                <a:avLst/>
              </a:prstGeom>
              <a:grpFill/>
              <a:ln w="7">
                <a:solidFill>
                  <a:srgbClr val="A0A0A0"/>
                </a:solidFill>
                <a:miter lim="800000"/>
                <a:headEnd/>
                <a:tailEnd/>
              </a:ln>
            </p:spPr>
            <p:txBody>
              <a:bodyPr/>
              <a:lstStyle/>
              <a:p>
                <a:endParaRPr lang="es-MX" sz="1800"/>
              </a:p>
            </p:txBody>
          </p:sp>
        </p:grpSp>
        <p:grpSp>
          <p:nvGrpSpPr>
            <p:cNvPr id="48" name="Group 140"/>
            <p:cNvGrpSpPr>
              <a:grpSpLocks/>
            </p:cNvGrpSpPr>
            <p:nvPr/>
          </p:nvGrpSpPr>
          <p:grpSpPr bwMode="auto">
            <a:xfrm>
              <a:off x="1728" y="3840"/>
              <a:ext cx="576" cy="390"/>
              <a:chOff x="1728" y="3840"/>
              <a:chExt cx="576" cy="390"/>
            </a:xfrm>
            <a:grpFill/>
          </p:grpSpPr>
          <p:sp>
            <p:nvSpPr>
              <p:cNvPr id="49" name="Rectangle 139"/>
              <p:cNvSpPr>
                <a:spLocks noChangeArrowheads="1"/>
              </p:cNvSpPr>
              <p:nvPr/>
            </p:nvSpPr>
            <p:spPr bwMode="auto">
              <a:xfrm>
                <a:off x="1728" y="3840"/>
                <a:ext cx="576" cy="390"/>
              </a:xfrm>
              <a:prstGeom prst="rect">
                <a:avLst/>
              </a:prstGeom>
              <a:grpFill/>
              <a:ln w="9525">
                <a:noFill/>
                <a:miter lim="800000"/>
                <a:headEnd/>
                <a:tailEnd/>
              </a:ln>
            </p:spPr>
            <p:txBody>
              <a:bodyPr/>
              <a:lstStyle/>
              <a:p>
                <a:endParaRPr lang="es-MX" sz="1800"/>
              </a:p>
            </p:txBody>
          </p:sp>
          <p:grpSp>
            <p:nvGrpSpPr>
              <p:cNvPr id="50" name="Group 138"/>
              <p:cNvGrpSpPr>
                <a:grpSpLocks/>
              </p:cNvGrpSpPr>
              <p:nvPr/>
            </p:nvGrpSpPr>
            <p:grpSpPr bwMode="auto">
              <a:xfrm>
                <a:off x="1728" y="3840"/>
                <a:ext cx="576" cy="378"/>
                <a:chOff x="1728" y="3840"/>
                <a:chExt cx="576" cy="378"/>
              </a:xfrm>
              <a:grpFill/>
            </p:grpSpPr>
            <p:sp>
              <p:nvSpPr>
                <p:cNvPr id="51" name="Rectangle 48"/>
                <p:cNvSpPr>
                  <a:spLocks noChangeArrowheads="1"/>
                </p:cNvSpPr>
                <p:nvPr/>
              </p:nvSpPr>
              <p:spPr bwMode="auto">
                <a:xfrm>
                  <a:off x="1734" y="3846"/>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11870</a:t>
                  </a:r>
                  <a:endParaRPr lang="es-ES" sz="1800">
                    <a:cs typeface="Times New Roman" pitchFamily="18" charset="0"/>
                  </a:endParaRPr>
                </a:p>
                <a:p>
                  <a:pPr algn="ctr" eaLnBrk="0" hangingPunct="0"/>
                  <a:endParaRPr lang="es-ES" sz="1800"/>
                </a:p>
              </p:txBody>
            </p:sp>
            <p:sp>
              <p:nvSpPr>
                <p:cNvPr id="52" name="Rectangle 137"/>
                <p:cNvSpPr>
                  <a:spLocks noChangeArrowheads="1"/>
                </p:cNvSpPr>
                <p:nvPr/>
              </p:nvSpPr>
              <p:spPr bwMode="auto">
                <a:xfrm>
                  <a:off x="1728" y="3840"/>
                  <a:ext cx="576" cy="378"/>
                </a:xfrm>
                <a:prstGeom prst="rect">
                  <a:avLst/>
                </a:prstGeom>
                <a:grpFill/>
                <a:ln w="7">
                  <a:solidFill>
                    <a:srgbClr val="A0A0A0"/>
                  </a:solidFill>
                  <a:miter lim="800000"/>
                  <a:headEnd/>
                  <a:tailEnd/>
                </a:ln>
              </p:spPr>
              <p:txBody>
                <a:bodyPr/>
                <a:lstStyle/>
                <a:p>
                  <a:endParaRPr lang="es-MX" sz="1800"/>
                </a:p>
              </p:txBody>
            </p:sp>
          </p:grpSp>
        </p:grpSp>
      </p:grpSp>
      <p:sp>
        <p:nvSpPr>
          <p:cNvPr id="141" name="140 Rectángulo"/>
          <p:cNvSpPr/>
          <p:nvPr/>
        </p:nvSpPr>
        <p:spPr>
          <a:xfrm>
            <a:off x="4889715" y="2477593"/>
            <a:ext cx="3744416" cy="3170099"/>
          </a:xfrm>
          <a:prstGeom prst="rect">
            <a:avLst/>
          </a:prstGeom>
        </p:spPr>
        <p:txBody>
          <a:bodyPr wrap="square">
            <a:spAutoFit/>
          </a:bodyPr>
          <a:lstStyle/>
          <a:p>
            <a:pPr algn="just">
              <a:tabLst>
                <a:tab pos="781050" algn="l"/>
              </a:tabLst>
            </a:pPr>
            <a:r>
              <a:rPr lang="es-ES_tradnl" sz="2000" dirty="0" smtClean="0">
                <a:latin typeface="+mn-lt"/>
                <a:cs typeface="Times New Roman" pitchFamily="18" charset="0"/>
              </a:rPr>
              <a:t>Obtenemos el valor de la media:</a:t>
            </a:r>
          </a:p>
          <a:p>
            <a:pPr algn="just">
              <a:tabLst>
                <a:tab pos="781050" algn="l"/>
              </a:tabLst>
            </a:pPr>
            <a:endParaRPr lang="es-ES_tradnl" sz="2000" dirty="0" smtClean="0">
              <a:latin typeface="+mn-lt"/>
              <a:cs typeface="Times New Roman" pitchFamily="18" charset="0"/>
            </a:endParaRPr>
          </a:p>
          <a:p>
            <a:pPr algn="just">
              <a:tabLst>
                <a:tab pos="781050" algn="l"/>
              </a:tabLst>
            </a:pPr>
            <a:endParaRPr lang="es-ES_tradnl" sz="2000" dirty="0" smtClean="0">
              <a:latin typeface="+mn-lt"/>
              <a:cs typeface="Times New Roman" pitchFamily="18" charset="0"/>
            </a:endParaRPr>
          </a:p>
          <a:p>
            <a:pPr algn="just">
              <a:tabLst>
                <a:tab pos="781050" algn="l"/>
              </a:tabLst>
            </a:pPr>
            <a:endParaRPr lang="es-ES_tradnl" sz="2000" dirty="0" smtClean="0">
              <a:latin typeface="+mn-lt"/>
              <a:cs typeface="Times New Roman" pitchFamily="18" charset="0"/>
            </a:endParaRPr>
          </a:p>
          <a:p>
            <a:pPr algn="just">
              <a:tabLst>
                <a:tab pos="781050" algn="l"/>
              </a:tabLst>
            </a:pPr>
            <a:endParaRPr lang="es-ES_tradnl" sz="2000" dirty="0" smtClean="0">
              <a:latin typeface="+mn-lt"/>
              <a:cs typeface="Times New Roman" pitchFamily="18" charset="0"/>
            </a:endParaRPr>
          </a:p>
          <a:p>
            <a:pPr algn="just">
              <a:tabLst>
                <a:tab pos="781050" algn="l"/>
              </a:tabLst>
            </a:pPr>
            <a:endParaRPr lang="es-ES_tradnl" sz="2000" dirty="0" smtClean="0">
              <a:latin typeface="+mn-lt"/>
              <a:cs typeface="Times New Roman" pitchFamily="18" charset="0"/>
            </a:endParaRPr>
          </a:p>
          <a:p>
            <a:pPr algn="just">
              <a:tabLst>
                <a:tab pos="781050" algn="l"/>
              </a:tabLst>
            </a:pPr>
            <a:endParaRPr lang="es-ES_tradnl" sz="2000" dirty="0" smtClean="0">
              <a:latin typeface="+mn-lt"/>
              <a:cs typeface="Times New Roman" pitchFamily="18" charset="0"/>
            </a:endParaRPr>
          </a:p>
          <a:p>
            <a:pPr algn="just" eaLnBrk="0" hangingPunct="0">
              <a:tabLst>
                <a:tab pos="781050" algn="l"/>
              </a:tabLst>
            </a:pPr>
            <a:r>
              <a:rPr lang="es-ES" sz="2000" dirty="0" smtClean="0">
                <a:latin typeface="+mn-lt"/>
                <a:cs typeface="Times New Roman" pitchFamily="18" charset="0"/>
              </a:rPr>
              <a:t>Obtenemos las columnas Mi-X  y /Mi – X/</a:t>
            </a:r>
            <a:endParaRPr lang="es-ES" sz="2000" dirty="0">
              <a:latin typeface="+mn-lt"/>
              <a:cs typeface="Times New Roman" pitchFamily="18" charset="0"/>
            </a:endParaRPr>
          </a:p>
        </p:txBody>
      </p:sp>
      <p:graphicFrame>
        <p:nvGraphicFramePr>
          <p:cNvPr id="68610" name="Object 142"/>
          <p:cNvGraphicFramePr>
            <a:graphicFrameLocks noChangeAspect="1"/>
          </p:cNvGraphicFramePr>
          <p:nvPr>
            <p:extLst>
              <p:ext uri="{D42A27DB-BD31-4B8C-83A1-F6EECF244321}">
                <p14:modId xmlns:p14="http://schemas.microsoft.com/office/powerpoint/2010/main" val="708943650"/>
              </p:ext>
            </p:extLst>
          </p:nvPr>
        </p:nvGraphicFramePr>
        <p:xfrm>
          <a:off x="4945616" y="3207638"/>
          <a:ext cx="3887862" cy="1441450"/>
        </p:xfrm>
        <a:graphic>
          <a:graphicData uri="http://schemas.openxmlformats.org/presentationml/2006/ole">
            <mc:AlternateContent xmlns:mc="http://schemas.openxmlformats.org/markup-compatibility/2006">
              <mc:Choice xmlns:v="urn:schemas-microsoft-com:vml" Requires="v">
                <p:oleObj spid="_x0000_s68632" r:id="rId3" imgW="1866900" imgH="609600" progId="Equation.3">
                  <p:embed/>
                </p:oleObj>
              </mc:Choice>
              <mc:Fallback>
                <p:oleObj r:id="rId3" imgW="1866900" imgH="609600" progId="Equation.3">
                  <p:embed/>
                  <p:pic>
                    <p:nvPicPr>
                      <p:cNvPr id="0" name="Object 14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45616" y="3207638"/>
                        <a:ext cx="3887862" cy="1441450"/>
                      </a:xfrm>
                      <a:prstGeom prst="rect">
                        <a:avLst/>
                      </a:prstGeom>
                      <a:noFill/>
                      <a:extLst/>
                    </p:spPr>
                  </p:pic>
                </p:oleObj>
              </mc:Fallback>
            </mc:AlternateContent>
          </a:graphicData>
        </a:graphic>
      </p:graphicFrame>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41116" y="487032"/>
            <a:ext cx="5111004" cy="428628"/>
          </a:xfrm>
        </p:spPr>
        <p:txBody>
          <a:bodyPr>
            <a:noAutofit/>
          </a:bodyPr>
          <a:lstStyle/>
          <a:p>
            <a:r>
              <a:rPr lang="es-ES" sz="1800" dirty="0" smtClean="0">
                <a:cs typeface="Times New Roman" pitchFamily="18" charset="0"/>
              </a:rPr>
              <a:t>Obtenemos las columnas Mi-X  y /Mi – X/</a:t>
            </a:r>
            <a:r>
              <a:rPr lang="es-ES" sz="4000" dirty="0" smtClean="0">
                <a:cs typeface="Times New Roman" pitchFamily="18" charset="0"/>
              </a:rPr>
              <a:t/>
            </a:r>
            <a:br>
              <a:rPr lang="es-ES" sz="4000" dirty="0" smtClean="0">
                <a:cs typeface="Times New Roman" pitchFamily="18" charset="0"/>
              </a:rPr>
            </a:br>
            <a:endParaRPr lang="es-MX" sz="4000" dirty="0"/>
          </a:p>
        </p:txBody>
      </p:sp>
      <p:grpSp>
        <p:nvGrpSpPr>
          <p:cNvPr id="4" name="Group 5"/>
          <p:cNvGrpSpPr>
            <a:grpSpLocks noGrp="1"/>
          </p:cNvGrpSpPr>
          <p:nvPr/>
        </p:nvGrpSpPr>
        <p:grpSpPr bwMode="auto">
          <a:xfrm>
            <a:off x="827584" y="1916832"/>
            <a:ext cx="7569308" cy="4114800"/>
            <a:chOff x="0" y="0"/>
            <a:chExt cx="4080" cy="4230"/>
          </a:xfrm>
          <a:noFill/>
        </p:grpSpPr>
        <p:sp>
          <p:nvSpPr>
            <p:cNvPr id="5" name="Rectangle 6"/>
            <p:cNvSpPr>
              <a:spLocks noChangeArrowheads="1"/>
            </p:cNvSpPr>
            <p:nvPr/>
          </p:nvSpPr>
          <p:spPr bwMode="auto">
            <a:xfrm>
              <a:off x="6" y="3462"/>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90 - 100</a:t>
              </a:r>
              <a:endParaRPr lang="es-ES" sz="1800">
                <a:cs typeface="Times New Roman" pitchFamily="18" charset="0"/>
              </a:endParaRPr>
            </a:p>
            <a:p>
              <a:pPr algn="ctr" eaLnBrk="0" hangingPunct="0"/>
              <a:endParaRPr lang="es-ES" sz="1800"/>
            </a:p>
          </p:txBody>
        </p:sp>
        <p:sp>
          <p:nvSpPr>
            <p:cNvPr id="6" name="Rectangle 7"/>
            <p:cNvSpPr>
              <a:spLocks noChangeArrowheads="1"/>
            </p:cNvSpPr>
            <p:nvPr/>
          </p:nvSpPr>
          <p:spPr bwMode="auto">
            <a:xfrm>
              <a:off x="570" y="3462"/>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13</a:t>
              </a:r>
              <a:endParaRPr lang="es-ES" sz="1800">
                <a:cs typeface="Times New Roman" pitchFamily="18" charset="0"/>
              </a:endParaRPr>
            </a:p>
            <a:p>
              <a:pPr algn="ctr" eaLnBrk="0" hangingPunct="0"/>
              <a:endParaRPr lang="es-ES" sz="1800"/>
            </a:p>
          </p:txBody>
        </p:sp>
        <p:sp>
          <p:nvSpPr>
            <p:cNvPr id="7" name="Rectangle 8"/>
            <p:cNvSpPr>
              <a:spLocks noChangeArrowheads="1"/>
            </p:cNvSpPr>
            <p:nvPr/>
          </p:nvSpPr>
          <p:spPr bwMode="auto">
            <a:xfrm>
              <a:off x="1134" y="3462"/>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95</a:t>
              </a:r>
              <a:endParaRPr lang="es-ES" sz="1800">
                <a:cs typeface="Times New Roman" pitchFamily="18" charset="0"/>
              </a:endParaRPr>
            </a:p>
            <a:p>
              <a:pPr algn="ctr" eaLnBrk="0" hangingPunct="0"/>
              <a:endParaRPr lang="es-ES" sz="1800"/>
            </a:p>
          </p:txBody>
        </p:sp>
        <p:sp>
          <p:nvSpPr>
            <p:cNvPr id="8" name="Rectangle 9"/>
            <p:cNvSpPr>
              <a:spLocks noChangeArrowheads="1"/>
            </p:cNvSpPr>
            <p:nvPr/>
          </p:nvSpPr>
          <p:spPr bwMode="auto">
            <a:xfrm>
              <a:off x="1698" y="3462"/>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1235</a:t>
              </a:r>
              <a:endParaRPr lang="es-ES" sz="1800">
                <a:cs typeface="Times New Roman" pitchFamily="18" charset="0"/>
              </a:endParaRPr>
            </a:p>
            <a:p>
              <a:pPr algn="ctr" eaLnBrk="0" hangingPunct="0"/>
              <a:endParaRPr lang="es-ES" sz="1800"/>
            </a:p>
          </p:txBody>
        </p:sp>
        <p:sp>
          <p:nvSpPr>
            <p:cNvPr id="9" name="Rectangle 10"/>
            <p:cNvSpPr>
              <a:spLocks noChangeArrowheads="1"/>
            </p:cNvSpPr>
            <p:nvPr/>
          </p:nvSpPr>
          <p:spPr bwMode="auto">
            <a:xfrm>
              <a:off x="2262" y="3462"/>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35.65</a:t>
              </a:r>
              <a:endParaRPr lang="es-ES" sz="1800">
                <a:cs typeface="Times New Roman" pitchFamily="18" charset="0"/>
              </a:endParaRPr>
            </a:p>
            <a:p>
              <a:pPr algn="ctr" eaLnBrk="0" hangingPunct="0"/>
              <a:endParaRPr lang="es-ES" sz="1800"/>
            </a:p>
          </p:txBody>
        </p:sp>
        <p:sp>
          <p:nvSpPr>
            <p:cNvPr id="10" name="Rectangle 11"/>
            <p:cNvSpPr>
              <a:spLocks noChangeArrowheads="1"/>
            </p:cNvSpPr>
            <p:nvPr/>
          </p:nvSpPr>
          <p:spPr bwMode="auto">
            <a:xfrm>
              <a:off x="2893" y="3419"/>
              <a:ext cx="564" cy="372"/>
            </a:xfrm>
            <a:prstGeom prst="rect">
              <a:avLst/>
            </a:prstGeom>
            <a:grpFill/>
            <a:ln w="9525">
              <a:noFill/>
              <a:miter lim="800000"/>
              <a:headEnd/>
              <a:tailEnd/>
            </a:ln>
          </p:spPr>
          <p:txBody>
            <a:bodyPr anchor="b"/>
            <a:lstStyle/>
            <a:p>
              <a:pPr algn="ctr"/>
              <a:r>
                <a:rPr lang="es-ES" sz="1800" dirty="0">
                  <a:latin typeface="Arial" pitchFamily="34" charset="0"/>
                  <a:cs typeface="Arial" pitchFamily="34" charset="0"/>
                </a:rPr>
                <a:t>35.65</a:t>
              </a:r>
              <a:endParaRPr lang="es-ES" sz="1800" dirty="0">
                <a:cs typeface="Times New Roman" pitchFamily="18" charset="0"/>
              </a:endParaRPr>
            </a:p>
            <a:p>
              <a:pPr algn="ctr" eaLnBrk="0" hangingPunct="0"/>
              <a:endParaRPr lang="es-ES" sz="1800" dirty="0"/>
            </a:p>
          </p:txBody>
        </p:sp>
        <p:grpSp>
          <p:nvGrpSpPr>
            <p:cNvPr id="11" name="Group 12"/>
            <p:cNvGrpSpPr>
              <a:grpSpLocks/>
            </p:cNvGrpSpPr>
            <p:nvPr/>
          </p:nvGrpSpPr>
          <p:grpSpPr bwMode="auto">
            <a:xfrm>
              <a:off x="0" y="0"/>
              <a:ext cx="576" cy="390"/>
              <a:chOff x="0" y="0"/>
              <a:chExt cx="576" cy="390"/>
            </a:xfrm>
            <a:grpFill/>
          </p:grpSpPr>
          <p:sp>
            <p:nvSpPr>
              <p:cNvPr id="242" name="Rectangle 13"/>
              <p:cNvSpPr>
                <a:spLocks noChangeArrowheads="1"/>
              </p:cNvSpPr>
              <p:nvPr/>
            </p:nvSpPr>
            <p:spPr bwMode="auto">
              <a:xfrm>
                <a:off x="0" y="0"/>
                <a:ext cx="576" cy="390"/>
              </a:xfrm>
              <a:prstGeom prst="rect">
                <a:avLst/>
              </a:prstGeom>
              <a:grpFill/>
              <a:ln w="9525">
                <a:noFill/>
                <a:miter lim="800000"/>
                <a:headEnd/>
                <a:tailEnd/>
              </a:ln>
            </p:spPr>
            <p:txBody>
              <a:bodyPr/>
              <a:lstStyle/>
              <a:p>
                <a:endParaRPr lang="es-MX" sz="1800"/>
              </a:p>
            </p:txBody>
          </p:sp>
          <p:grpSp>
            <p:nvGrpSpPr>
              <p:cNvPr id="243" name="Group 14"/>
              <p:cNvGrpSpPr>
                <a:grpSpLocks/>
              </p:cNvGrpSpPr>
              <p:nvPr/>
            </p:nvGrpSpPr>
            <p:grpSpPr bwMode="auto">
              <a:xfrm>
                <a:off x="0" y="0"/>
                <a:ext cx="576" cy="378"/>
                <a:chOff x="0" y="0"/>
                <a:chExt cx="576" cy="378"/>
              </a:xfrm>
              <a:grpFill/>
            </p:grpSpPr>
            <p:sp>
              <p:nvSpPr>
                <p:cNvPr id="244" name="Rectangle 15"/>
                <p:cNvSpPr>
                  <a:spLocks noChangeArrowheads="1"/>
                </p:cNvSpPr>
                <p:nvPr/>
              </p:nvSpPr>
              <p:spPr bwMode="auto">
                <a:xfrm>
                  <a:off x="6" y="6"/>
                  <a:ext cx="564" cy="372"/>
                </a:xfrm>
                <a:prstGeom prst="rect">
                  <a:avLst/>
                </a:prstGeom>
                <a:grpFill/>
                <a:ln w="9525">
                  <a:noFill/>
                  <a:miter lim="800000"/>
                  <a:headEnd/>
                  <a:tailEnd/>
                </a:ln>
              </p:spPr>
              <p:txBody>
                <a:bodyPr anchor="b"/>
                <a:lstStyle/>
                <a:p>
                  <a:pPr algn="ctr"/>
                  <a:r>
                    <a:rPr lang="es-ES" sz="1800" dirty="0" smtClean="0">
                      <a:latin typeface="Arial" pitchFamily="34" charset="0"/>
                      <a:cs typeface="Arial" pitchFamily="34" charset="0"/>
                    </a:rPr>
                    <a:t>Inter.</a:t>
                  </a:r>
                  <a:endParaRPr lang="es-ES" sz="1800" dirty="0">
                    <a:cs typeface="Times New Roman" pitchFamily="18" charset="0"/>
                  </a:endParaRPr>
                </a:p>
                <a:p>
                  <a:pPr algn="ctr" eaLnBrk="0" hangingPunct="0"/>
                  <a:endParaRPr lang="es-ES" sz="1800" dirty="0"/>
                </a:p>
              </p:txBody>
            </p:sp>
            <p:sp>
              <p:nvSpPr>
                <p:cNvPr id="245" name="Rectangle 16"/>
                <p:cNvSpPr>
                  <a:spLocks noChangeArrowheads="1"/>
                </p:cNvSpPr>
                <p:nvPr/>
              </p:nvSpPr>
              <p:spPr bwMode="auto">
                <a:xfrm>
                  <a:off x="0" y="0"/>
                  <a:ext cx="576" cy="378"/>
                </a:xfrm>
                <a:prstGeom prst="rect">
                  <a:avLst/>
                </a:prstGeom>
                <a:grpFill/>
                <a:ln w="7">
                  <a:solidFill>
                    <a:srgbClr val="A0A0A0"/>
                  </a:solidFill>
                  <a:miter lim="800000"/>
                  <a:headEnd/>
                  <a:tailEnd/>
                </a:ln>
              </p:spPr>
              <p:txBody>
                <a:bodyPr/>
                <a:lstStyle/>
                <a:p>
                  <a:endParaRPr lang="es-MX" sz="1800"/>
                </a:p>
              </p:txBody>
            </p:sp>
          </p:grpSp>
        </p:grpSp>
        <p:grpSp>
          <p:nvGrpSpPr>
            <p:cNvPr id="12" name="Group 17"/>
            <p:cNvGrpSpPr>
              <a:grpSpLocks/>
            </p:cNvGrpSpPr>
            <p:nvPr/>
          </p:nvGrpSpPr>
          <p:grpSpPr bwMode="auto">
            <a:xfrm>
              <a:off x="576" y="0"/>
              <a:ext cx="576" cy="390"/>
              <a:chOff x="576" y="0"/>
              <a:chExt cx="576" cy="390"/>
            </a:xfrm>
            <a:grpFill/>
          </p:grpSpPr>
          <p:sp>
            <p:nvSpPr>
              <p:cNvPr id="238" name="Rectangle 18"/>
              <p:cNvSpPr>
                <a:spLocks noChangeArrowheads="1"/>
              </p:cNvSpPr>
              <p:nvPr/>
            </p:nvSpPr>
            <p:spPr bwMode="auto">
              <a:xfrm>
                <a:off x="576" y="0"/>
                <a:ext cx="576" cy="390"/>
              </a:xfrm>
              <a:prstGeom prst="rect">
                <a:avLst/>
              </a:prstGeom>
              <a:grpFill/>
              <a:ln w="9525">
                <a:noFill/>
                <a:miter lim="800000"/>
                <a:headEnd/>
                <a:tailEnd/>
              </a:ln>
            </p:spPr>
            <p:txBody>
              <a:bodyPr/>
              <a:lstStyle/>
              <a:p>
                <a:endParaRPr lang="es-MX" sz="1800"/>
              </a:p>
            </p:txBody>
          </p:sp>
          <p:grpSp>
            <p:nvGrpSpPr>
              <p:cNvPr id="239" name="Group 19"/>
              <p:cNvGrpSpPr>
                <a:grpSpLocks/>
              </p:cNvGrpSpPr>
              <p:nvPr/>
            </p:nvGrpSpPr>
            <p:grpSpPr bwMode="auto">
              <a:xfrm>
                <a:off x="576" y="0"/>
                <a:ext cx="576" cy="378"/>
                <a:chOff x="576" y="0"/>
                <a:chExt cx="576" cy="378"/>
              </a:xfrm>
              <a:grpFill/>
            </p:grpSpPr>
            <p:sp>
              <p:nvSpPr>
                <p:cNvPr id="240" name="Rectangle 20"/>
                <p:cNvSpPr>
                  <a:spLocks noChangeArrowheads="1"/>
                </p:cNvSpPr>
                <p:nvPr/>
              </p:nvSpPr>
              <p:spPr bwMode="auto">
                <a:xfrm>
                  <a:off x="582" y="6"/>
                  <a:ext cx="564" cy="372"/>
                </a:xfrm>
                <a:prstGeom prst="rect">
                  <a:avLst/>
                </a:prstGeom>
                <a:grpFill/>
                <a:ln w="9525">
                  <a:noFill/>
                  <a:miter lim="800000"/>
                  <a:headEnd/>
                  <a:tailEnd/>
                </a:ln>
              </p:spPr>
              <p:txBody>
                <a:bodyPr anchor="b"/>
                <a:lstStyle/>
                <a:p>
                  <a:pPr algn="ctr"/>
                  <a:r>
                    <a:rPr lang="es-ES" sz="1800" dirty="0" err="1" smtClean="0">
                      <a:latin typeface="Arial" pitchFamily="34" charset="0"/>
                      <a:cs typeface="Arial" pitchFamily="34" charset="0"/>
                    </a:rPr>
                    <a:t>Freq</a:t>
                  </a:r>
                  <a:r>
                    <a:rPr lang="es-ES" sz="1800" dirty="0" smtClean="0">
                      <a:latin typeface="Arial" pitchFamily="34" charset="0"/>
                      <a:cs typeface="Arial" pitchFamily="34" charset="0"/>
                    </a:rPr>
                    <a:t>.</a:t>
                  </a:r>
                  <a:endParaRPr lang="es-ES" sz="1800" dirty="0">
                    <a:cs typeface="Times New Roman" pitchFamily="18" charset="0"/>
                  </a:endParaRPr>
                </a:p>
                <a:p>
                  <a:pPr algn="ctr" eaLnBrk="0" hangingPunct="0"/>
                  <a:endParaRPr lang="es-ES" sz="1800" dirty="0"/>
                </a:p>
              </p:txBody>
            </p:sp>
            <p:sp>
              <p:nvSpPr>
                <p:cNvPr id="241" name="Rectangle 21"/>
                <p:cNvSpPr>
                  <a:spLocks noChangeArrowheads="1"/>
                </p:cNvSpPr>
                <p:nvPr/>
              </p:nvSpPr>
              <p:spPr bwMode="auto">
                <a:xfrm>
                  <a:off x="576" y="0"/>
                  <a:ext cx="576" cy="378"/>
                </a:xfrm>
                <a:prstGeom prst="rect">
                  <a:avLst/>
                </a:prstGeom>
                <a:grpFill/>
                <a:ln w="7">
                  <a:solidFill>
                    <a:srgbClr val="A0A0A0"/>
                  </a:solidFill>
                  <a:miter lim="800000"/>
                  <a:headEnd/>
                  <a:tailEnd/>
                </a:ln>
              </p:spPr>
              <p:txBody>
                <a:bodyPr/>
                <a:lstStyle/>
                <a:p>
                  <a:endParaRPr lang="es-MX" sz="1800"/>
                </a:p>
              </p:txBody>
            </p:sp>
          </p:grpSp>
        </p:grpSp>
        <p:grpSp>
          <p:nvGrpSpPr>
            <p:cNvPr id="13" name="Group 22"/>
            <p:cNvGrpSpPr>
              <a:grpSpLocks/>
            </p:cNvGrpSpPr>
            <p:nvPr/>
          </p:nvGrpSpPr>
          <p:grpSpPr bwMode="auto">
            <a:xfrm>
              <a:off x="1152" y="0"/>
              <a:ext cx="576" cy="390"/>
              <a:chOff x="1152" y="0"/>
              <a:chExt cx="576" cy="390"/>
            </a:xfrm>
            <a:grpFill/>
          </p:grpSpPr>
          <p:sp>
            <p:nvSpPr>
              <p:cNvPr id="234" name="Rectangle 23"/>
              <p:cNvSpPr>
                <a:spLocks noChangeArrowheads="1"/>
              </p:cNvSpPr>
              <p:nvPr/>
            </p:nvSpPr>
            <p:spPr bwMode="auto">
              <a:xfrm>
                <a:off x="1152" y="0"/>
                <a:ext cx="576" cy="390"/>
              </a:xfrm>
              <a:prstGeom prst="rect">
                <a:avLst/>
              </a:prstGeom>
              <a:grpFill/>
              <a:ln w="9525">
                <a:noFill/>
                <a:miter lim="800000"/>
                <a:headEnd/>
                <a:tailEnd/>
              </a:ln>
            </p:spPr>
            <p:txBody>
              <a:bodyPr/>
              <a:lstStyle/>
              <a:p>
                <a:endParaRPr lang="es-MX" sz="1800"/>
              </a:p>
            </p:txBody>
          </p:sp>
          <p:grpSp>
            <p:nvGrpSpPr>
              <p:cNvPr id="235" name="Group 24"/>
              <p:cNvGrpSpPr>
                <a:grpSpLocks/>
              </p:cNvGrpSpPr>
              <p:nvPr/>
            </p:nvGrpSpPr>
            <p:grpSpPr bwMode="auto">
              <a:xfrm>
                <a:off x="1152" y="0"/>
                <a:ext cx="576" cy="378"/>
                <a:chOff x="1152" y="0"/>
                <a:chExt cx="576" cy="378"/>
              </a:xfrm>
              <a:grpFill/>
            </p:grpSpPr>
            <p:sp>
              <p:nvSpPr>
                <p:cNvPr id="236" name="Rectangle 25"/>
                <p:cNvSpPr>
                  <a:spLocks noChangeArrowheads="1"/>
                </p:cNvSpPr>
                <p:nvPr/>
              </p:nvSpPr>
              <p:spPr bwMode="auto">
                <a:xfrm>
                  <a:off x="1158" y="6"/>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Mi</a:t>
                  </a:r>
                  <a:endParaRPr lang="es-ES" sz="1800">
                    <a:cs typeface="Times New Roman" pitchFamily="18" charset="0"/>
                  </a:endParaRPr>
                </a:p>
                <a:p>
                  <a:pPr algn="ctr" eaLnBrk="0" hangingPunct="0"/>
                  <a:endParaRPr lang="es-ES" sz="1800"/>
                </a:p>
              </p:txBody>
            </p:sp>
            <p:sp>
              <p:nvSpPr>
                <p:cNvPr id="237" name="Rectangle 26"/>
                <p:cNvSpPr>
                  <a:spLocks noChangeArrowheads="1"/>
                </p:cNvSpPr>
                <p:nvPr/>
              </p:nvSpPr>
              <p:spPr bwMode="auto">
                <a:xfrm>
                  <a:off x="1152" y="0"/>
                  <a:ext cx="576" cy="378"/>
                </a:xfrm>
                <a:prstGeom prst="rect">
                  <a:avLst/>
                </a:prstGeom>
                <a:grpFill/>
                <a:ln w="7">
                  <a:solidFill>
                    <a:srgbClr val="A0A0A0"/>
                  </a:solidFill>
                  <a:miter lim="800000"/>
                  <a:headEnd/>
                  <a:tailEnd/>
                </a:ln>
              </p:spPr>
              <p:txBody>
                <a:bodyPr/>
                <a:lstStyle/>
                <a:p>
                  <a:endParaRPr lang="es-MX" sz="1800"/>
                </a:p>
              </p:txBody>
            </p:sp>
          </p:grpSp>
        </p:grpSp>
        <p:grpSp>
          <p:nvGrpSpPr>
            <p:cNvPr id="14" name="Group 27"/>
            <p:cNvGrpSpPr>
              <a:grpSpLocks/>
            </p:cNvGrpSpPr>
            <p:nvPr/>
          </p:nvGrpSpPr>
          <p:grpSpPr bwMode="auto">
            <a:xfrm>
              <a:off x="1728" y="0"/>
              <a:ext cx="576" cy="390"/>
              <a:chOff x="1728" y="0"/>
              <a:chExt cx="576" cy="390"/>
            </a:xfrm>
            <a:grpFill/>
          </p:grpSpPr>
          <p:sp>
            <p:nvSpPr>
              <p:cNvPr id="230" name="Rectangle 28"/>
              <p:cNvSpPr>
                <a:spLocks noChangeArrowheads="1"/>
              </p:cNvSpPr>
              <p:nvPr/>
            </p:nvSpPr>
            <p:spPr bwMode="auto">
              <a:xfrm>
                <a:off x="1728" y="0"/>
                <a:ext cx="576" cy="390"/>
              </a:xfrm>
              <a:prstGeom prst="rect">
                <a:avLst/>
              </a:prstGeom>
              <a:grpFill/>
              <a:ln w="9525">
                <a:noFill/>
                <a:miter lim="800000"/>
                <a:headEnd/>
                <a:tailEnd/>
              </a:ln>
            </p:spPr>
            <p:txBody>
              <a:bodyPr/>
              <a:lstStyle/>
              <a:p>
                <a:endParaRPr lang="es-MX" sz="1800"/>
              </a:p>
            </p:txBody>
          </p:sp>
          <p:grpSp>
            <p:nvGrpSpPr>
              <p:cNvPr id="231" name="Group 29"/>
              <p:cNvGrpSpPr>
                <a:grpSpLocks/>
              </p:cNvGrpSpPr>
              <p:nvPr/>
            </p:nvGrpSpPr>
            <p:grpSpPr bwMode="auto">
              <a:xfrm>
                <a:off x="1728" y="0"/>
                <a:ext cx="576" cy="378"/>
                <a:chOff x="1728" y="0"/>
                <a:chExt cx="576" cy="378"/>
              </a:xfrm>
              <a:grpFill/>
            </p:grpSpPr>
            <p:sp>
              <p:nvSpPr>
                <p:cNvPr id="232" name="Rectangle 30"/>
                <p:cNvSpPr>
                  <a:spLocks noChangeArrowheads="1"/>
                </p:cNvSpPr>
                <p:nvPr/>
              </p:nvSpPr>
              <p:spPr bwMode="auto">
                <a:xfrm>
                  <a:off x="1734" y="6"/>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FiMi </a:t>
                  </a:r>
                  <a:endParaRPr lang="es-ES" sz="1800">
                    <a:cs typeface="Times New Roman" pitchFamily="18" charset="0"/>
                  </a:endParaRPr>
                </a:p>
                <a:p>
                  <a:pPr algn="ctr" eaLnBrk="0" hangingPunct="0"/>
                  <a:endParaRPr lang="es-ES" sz="1800"/>
                </a:p>
              </p:txBody>
            </p:sp>
            <p:sp>
              <p:nvSpPr>
                <p:cNvPr id="233" name="Rectangle 31"/>
                <p:cNvSpPr>
                  <a:spLocks noChangeArrowheads="1"/>
                </p:cNvSpPr>
                <p:nvPr/>
              </p:nvSpPr>
              <p:spPr bwMode="auto">
                <a:xfrm>
                  <a:off x="1728" y="0"/>
                  <a:ext cx="576" cy="378"/>
                </a:xfrm>
                <a:prstGeom prst="rect">
                  <a:avLst/>
                </a:prstGeom>
                <a:grpFill/>
                <a:ln w="7">
                  <a:solidFill>
                    <a:srgbClr val="A0A0A0"/>
                  </a:solidFill>
                  <a:miter lim="800000"/>
                  <a:headEnd/>
                  <a:tailEnd/>
                </a:ln>
              </p:spPr>
              <p:txBody>
                <a:bodyPr/>
                <a:lstStyle/>
                <a:p>
                  <a:endParaRPr lang="es-MX" sz="1800"/>
                </a:p>
              </p:txBody>
            </p:sp>
          </p:grpSp>
        </p:grpSp>
        <p:grpSp>
          <p:nvGrpSpPr>
            <p:cNvPr id="15" name="Group 32"/>
            <p:cNvGrpSpPr>
              <a:grpSpLocks/>
            </p:cNvGrpSpPr>
            <p:nvPr/>
          </p:nvGrpSpPr>
          <p:grpSpPr bwMode="auto">
            <a:xfrm>
              <a:off x="2304" y="0"/>
              <a:ext cx="576" cy="390"/>
              <a:chOff x="2304" y="0"/>
              <a:chExt cx="576" cy="390"/>
            </a:xfrm>
            <a:grpFill/>
          </p:grpSpPr>
          <p:sp>
            <p:nvSpPr>
              <p:cNvPr id="226" name="Rectangle 33"/>
              <p:cNvSpPr>
                <a:spLocks noChangeArrowheads="1"/>
              </p:cNvSpPr>
              <p:nvPr/>
            </p:nvSpPr>
            <p:spPr bwMode="auto">
              <a:xfrm>
                <a:off x="2304" y="0"/>
                <a:ext cx="576" cy="390"/>
              </a:xfrm>
              <a:prstGeom prst="rect">
                <a:avLst/>
              </a:prstGeom>
              <a:grpFill/>
              <a:ln w="9525">
                <a:noFill/>
                <a:miter lim="800000"/>
                <a:headEnd/>
                <a:tailEnd/>
              </a:ln>
            </p:spPr>
            <p:txBody>
              <a:bodyPr/>
              <a:lstStyle/>
              <a:p>
                <a:endParaRPr lang="es-MX" sz="1800"/>
              </a:p>
            </p:txBody>
          </p:sp>
          <p:grpSp>
            <p:nvGrpSpPr>
              <p:cNvPr id="227" name="Group 34"/>
              <p:cNvGrpSpPr>
                <a:grpSpLocks/>
              </p:cNvGrpSpPr>
              <p:nvPr/>
            </p:nvGrpSpPr>
            <p:grpSpPr bwMode="auto">
              <a:xfrm>
                <a:off x="2304" y="0"/>
                <a:ext cx="576" cy="378"/>
                <a:chOff x="2304" y="0"/>
                <a:chExt cx="576" cy="378"/>
              </a:xfrm>
              <a:grpFill/>
            </p:grpSpPr>
            <p:sp>
              <p:nvSpPr>
                <p:cNvPr id="228" name="Rectangle 35"/>
                <p:cNvSpPr>
                  <a:spLocks noChangeArrowheads="1"/>
                </p:cNvSpPr>
                <p:nvPr/>
              </p:nvSpPr>
              <p:spPr bwMode="auto">
                <a:xfrm>
                  <a:off x="2310" y="6"/>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Mi-X</a:t>
                  </a:r>
                  <a:endParaRPr lang="es-ES" sz="1800">
                    <a:cs typeface="Times New Roman" pitchFamily="18" charset="0"/>
                  </a:endParaRPr>
                </a:p>
                <a:p>
                  <a:pPr algn="ctr" eaLnBrk="0" hangingPunct="0"/>
                  <a:endParaRPr lang="es-ES" sz="1800"/>
                </a:p>
              </p:txBody>
            </p:sp>
            <p:sp>
              <p:nvSpPr>
                <p:cNvPr id="229" name="Rectangle 36"/>
                <p:cNvSpPr>
                  <a:spLocks noChangeArrowheads="1"/>
                </p:cNvSpPr>
                <p:nvPr/>
              </p:nvSpPr>
              <p:spPr bwMode="auto">
                <a:xfrm>
                  <a:off x="2304" y="0"/>
                  <a:ext cx="576" cy="378"/>
                </a:xfrm>
                <a:prstGeom prst="rect">
                  <a:avLst/>
                </a:prstGeom>
                <a:grpFill/>
                <a:ln w="7">
                  <a:solidFill>
                    <a:srgbClr val="A0A0A0"/>
                  </a:solidFill>
                  <a:miter lim="800000"/>
                  <a:headEnd/>
                  <a:tailEnd/>
                </a:ln>
              </p:spPr>
              <p:txBody>
                <a:bodyPr/>
                <a:lstStyle/>
                <a:p>
                  <a:endParaRPr lang="es-MX" sz="1800"/>
                </a:p>
              </p:txBody>
            </p:sp>
          </p:grpSp>
        </p:grpSp>
        <p:grpSp>
          <p:nvGrpSpPr>
            <p:cNvPr id="16" name="Group 37"/>
            <p:cNvGrpSpPr>
              <a:grpSpLocks/>
            </p:cNvGrpSpPr>
            <p:nvPr/>
          </p:nvGrpSpPr>
          <p:grpSpPr bwMode="auto">
            <a:xfrm>
              <a:off x="2880" y="0"/>
              <a:ext cx="576" cy="390"/>
              <a:chOff x="2880" y="0"/>
              <a:chExt cx="576" cy="390"/>
            </a:xfrm>
            <a:grpFill/>
          </p:grpSpPr>
          <p:sp>
            <p:nvSpPr>
              <p:cNvPr id="222" name="Rectangle 38"/>
              <p:cNvSpPr>
                <a:spLocks noChangeArrowheads="1"/>
              </p:cNvSpPr>
              <p:nvPr/>
            </p:nvSpPr>
            <p:spPr bwMode="auto">
              <a:xfrm>
                <a:off x="2880" y="0"/>
                <a:ext cx="576" cy="390"/>
              </a:xfrm>
              <a:prstGeom prst="rect">
                <a:avLst/>
              </a:prstGeom>
              <a:grpFill/>
              <a:ln w="9525">
                <a:noFill/>
                <a:miter lim="800000"/>
                <a:headEnd/>
                <a:tailEnd/>
              </a:ln>
            </p:spPr>
            <p:txBody>
              <a:bodyPr/>
              <a:lstStyle/>
              <a:p>
                <a:endParaRPr lang="es-MX" sz="1800"/>
              </a:p>
            </p:txBody>
          </p:sp>
          <p:grpSp>
            <p:nvGrpSpPr>
              <p:cNvPr id="223" name="Group 39"/>
              <p:cNvGrpSpPr>
                <a:grpSpLocks/>
              </p:cNvGrpSpPr>
              <p:nvPr/>
            </p:nvGrpSpPr>
            <p:grpSpPr bwMode="auto">
              <a:xfrm>
                <a:off x="2880" y="0"/>
                <a:ext cx="576" cy="378"/>
                <a:chOff x="2880" y="0"/>
                <a:chExt cx="576" cy="378"/>
              </a:xfrm>
              <a:grpFill/>
            </p:grpSpPr>
            <p:sp>
              <p:nvSpPr>
                <p:cNvPr id="224" name="Rectangle 40"/>
                <p:cNvSpPr>
                  <a:spLocks noChangeArrowheads="1"/>
                </p:cNvSpPr>
                <p:nvPr/>
              </p:nvSpPr>
              <p:spPr bwMode="auto">
                <a:xfrm>
                  <a:off x="2886" y="6"/>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/Mi - X/</a:t>
                  </a:r>
                  <a:endParaRPr lang="es-ES" sz="1800">
                    <a:cs typeface="Times New Roman" pitchFamily="18" charset="0"/>
                  </a:endParaRPr>
                </a:p>
                <a:p>
                  <a:pPr algn="ctr" eaLnBrk="0" hangingPunct="0"/>
                  <a:endParaRPr lang="es-ES" sz="1800"/>
                </a:p>
              </p:txBody>
            </p:sp>
            <p:sp>
              <p:nvSpPr>
                <p:cNvPr id="225" name="Rectangle 41"/>
                <p:cNvSpPr>
                  <a:spLocks noChangeArrowheads="1"/>
                </p:cNvSpPr>
                <p:nvPr/>
              </p:nvSpPr>
              <p:spPr bwMode="auto">
                <a:xfrm>
                  <a:off x="2880" y="0"/>
                  <a:ext cx="576" cy="378"/>
                </a:xfrm>
                <a:prstGeom prst="rect">
                  <a:avLst/>
                </a:prstGeom>
                <a:grpFill/>
                <a:ln w="7">
                  <a:solidFill>
                    <a:srgbClr val="A0A0A0"/>
                  </a:solidFill>
                  <a:miter lim="800000"/>
                  <a:headEnd/>
                  <a:tailEnd/>
                </a:ln>
              </p:spPr>
              <p:txBody>
                <a:bodyPr/>
                <a:lstStyle/>
                <a:p>
                  <a:endParaRPr lang="es-MX" sz="1800"/>
                </a:p>
              </p:txBody>
            </p:sp>
          </p:grpSp>
        </p:grpSp>
        <p:grpSp>
          <p:nvGrpSpPr>
            <p:cNvPr id="17" name="Group 42"/>
            <p:cNvGrpSpPr>
              <a:grpSpLocks/>
            </p:cNvGrpSpPr>
            <p:nvPr/>
          </p:nvGrpSpPr>
          <p:grpSpPr bwMode="auto">
            <a:xfrm>
              <a:off x="3456" y="0"/>
              <a:ext cx="576" cy="390"/>
              <a:chOff x="3456" y="0"/>
              <a:chExt cx="576" cy="390"/>
            </a:xfrm>
            <a:grpFill/>
          </p:grpSpPr>
          <p:sp>
            <p:nvSpPr>
              <p:cNvPr id="218" name="Rectangle 43"/>
              <p:cNvSpPr>
                <a:spLocks noChangeArrowheads="1"/>
              </p:cNvSpPr>
              <p:nvPr/>
            </p:nvSpPr>
            <p:spPr bwMode="auto">
              <a:xfrm>
                <a:off x="3456" y="0"/>
                <a:ext cx="576" cy="390"/>
              </a:xfrm>
              <a:prstGeom prst="rect">
                <a:avLst/>
              </a:prstGeom>
              <a:grpFill/>
              <a:ln w="9525">
                <a:noFill/>
                <a:miter lim="800000"/>
                <a:headEnd/>
                <a:tailEnd/>
              </a:ln>
            </p:spPr>
            <p:txBody>
              <a:bodyPr/>
              <a:lstStyle/>
              <a:p>
                <a:endParaRPr lang="es-MX" sz="1800"/>
              </a:p>
            </p:txBody>
          </p:sp>
          <p:grpSp>
            <p:nvGrpSpPr>
              <p:cNvPr id="219" name="Group 44"/>
              <p:cNvGrpSpPr>
                <a:grpSpLocks/>
              </p:cNvGrpSpPr>
              <p:nvPr/>
            </p:nvGrpSpPr>
            <p:grpSpPr bwMode="auto">
              <a:xfrm>
                <a:off x="3456" y="0"/>
                <a:ext cx="576" cy="378"/>
                <a:chOff x="3456" y="0"/>
                <a:chExt cx="576" cy="378"/>
              </a:xfrm>
              <a:grpFill/>
            </p:grpSpPr>
            <p:sp>
              <p:nvSpPr>
                <p:cNvPr id="220" name="Rectangle 45"/>
                <p:cNvSpPr>
                  <a:spLocks noChangeArrowheads="1"/>
                </p:cNvSpPr>
                <p:nvPr/>
              </p:nvSpPr>
              <p:spPr bwMode="auto">
                <a:xfrm>
                  <a:off x="3462" y="6"/>
                  <a:ext cx="564" cy="372"/>
                </a:xfrm>
                <a:prstGeom prst="rect">
                  <a:avLst/>
                </a:prstGeom>
                <a:grpFill/>
                <a:ln w="9525">
                  <a:noFill/>
                  <a:miter lim="800000"/>
                  <a:headEnd/>
                  <a:tailEnd/>
                </a:ln>
              </p:spPr>
              <p:txBody>
                <a:bodyPr anchor="b"/>
                <a:lstStyle/>
                <a:p>
                  <a:pPr algn="ctr"/>
                  <a:r>
                    <a:rPr lang="es-ES" sz="1800" dirty="0">
                      <a:latin typeface="Arial" pitchFamily="34" charset="0"/>
                      <a:cs typeface="Arial" pitchFamily="34" charset="0"/>
                    </a:rPr>
                    <a:t>fi /Mi - X/</a:t>
                  </a:r>
                  <a:endParaRPr lang="es-ES" sz="1800" dirty="0">
                    <a:cs typeface="Times New Roman" pitchFamily="18" charset="0"/>
                  </a:endParaRPr>
                </a:p>
                <a:p>
                  <a:pPr algn="ctr" eaLnBrk="0" hangingPunct="0"/>
                  <a:endParaRPr lang="es-ES" sz="1800" dirty="0"/>
                </a:p>
              </p:txBody>
            </p:sp>
            <p:sp>
              <p:nvSpPr>
                <p:cNvPr id="221" name="Rectangle 46"/>
                <p:cNvSpPr>
                  <a:spLocks noChangeArrowheads="1"/>
                </p:cNvSpPr>
                <p:nvPr/>
              </p:nvSpPr>
              <p:spPr bwMode="auto">
                <a:xfrm>
                  <a:off x="3456" y="0"/>
                  <a:ext cx="576" cy="378"/>
                </a:xfrm>
                <a:prstGeom prst="rect">
                  <a:avLst/>
                </a:prstGeom>
                <a:grpFill/>
                <a:ln w="7">
                  <a:solidFill>
                    <a:srgbClr val="A0A0A0"/>
                  </a:solidFill>
                  <a:miter lim="800000"/>
                  <a:headEnd/>
                  <a:tailEnd/>
                </a:ln>
              </p:spPr>
              <p:txBody>
                <a:bodyPr/>
                <a:lstStyle/>
                <a:p>
                  <a:endParaRPr lang="es-MX" sz="1800"/>
                </a:p>
              </p:txBody>
            </p:sp>
          </p:grpSp>
        </p:grpSp>
        <p:grpSp>
          <p:nvGrpSpPr>
            <p:cNvPr id="18" name="Group 47"/>
            <p:cNvGrpSpPr>
              <a:grpSpLocks/>
            </p:cNvGrpSpPr>
            <p:nvPr/>
          </p:nvGrpSpPr>
          <p:grpSpPr bwMode="auto">
            <a:xfrm>
              <a:off x="0" y="384"/>
              <a:ext cx="576" cy="378"/>
              <a:chOff x="0" y="384"/>
              <a:chExt cx="576" cy="378"/>
            </a:xfrm>
            <a:grpFill/>
          </p:grpSpPr>
          <p:sp>
            <p:nvSpPr>
              <p:cNvPr id="216" name="Rectangle 48"/>
              <p:cNvSpPr>
                <a:spLocks noChangeArrowheads="1"/>
              </p:cNvSpPr>
              <p:nvPr/>
            </p:nvSpPr>
            <p:spPr bwMode="auto">
              <a:xfrm>
                <a:off x="6" y="390"/>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 10 - 20</a:t>
                </a:r>
                <a:endParaRPr lang="es-ES" sz="1800">
                  <a:cs typeface="Times New Roman" pitchFamily="18" charset="0"/>
                </a:endParaRPr>
              </a:p>
              <a:p>
                <a:pPr algn="ctr" eaLnBrk="0" hangingPunct="0"/>
                <a:endParaRPr lang="es-ES" sz="1800"/>
              </a:p>
            </p:txBody>
          </p:sp>
          <p:sp>
            <p:nvSpPr>
              <p:cNvPr id="217" name="Rectangle 49"/>
              <p:cNvSpPr>
                <a:spLocks noChangeArrowheads="1"/>
              </p:cNvSpPr>
              <p:nvPr/>
            </p:nvSpPr>
            <p:spPr bwMode="auto">
              <a:xfrm>
                <a:off x="0" y="384"/>
                <a:ext cx="576" cy="378"/>
              </a:xfrm>
              <a:prstGeom prst="rect">
                <a:avLst/>
              </a:prstGeom>
              <a:grpFill/>
              <a:ln w="7">
                <a:solidFill>
                  <a:srgbClr val="A0A0A0"/>
                </a:solidFill>
                <a:miter lim="800000"/>
                <a:headEnd/>
                <a:tailEnd/>
              </a:ln>
            </p:spPr>
            <p:txBody>
              <a:bodyPr/>
              <a:lstStyle/>
              <a:p>
                <a:endParaRPr lang="es-MX" sz="1800"/>
              </a:p>
            </p:txBody>
          </p:sp>
        </p:grpSp>
        <p:grpSp>
          <p:nvGrpSpPr>
            <p:cNvPr id="19" name="Group 50"/>
            <p:cNvGrpSpPr>
              <a:grpSpLocks/>
            </p:cNvGrpSpPr>
            <p:nvPr/>
          </p:nvGrpSpPr>
          <p:grpSpPr bwMode="auto">
            <a:xfrm>
              <a:off x="576" y="384"/>
              <a:ext cx="576" cy="378"/>
              <a:chOff x="576" y="384"/>
              <a:chExt cx="576" cy="378"/>
            </a:xfrm>
            <a:grpFill/>
          </p:grpSpPr>
          <p:sp>
            <p:nvSpPr>
              <p:cNvPr id="214" name="Rectangle 51"/>
              <p:cNvSpPr>
                <a:spLocks noChangeArrowheads="1"/>
              </p:cNvSpPr>
              <p:nvPr/>
            </p:nvSpPr>
            <p:spPr bwMode="auto">
              <a:xfrm>
                <a:off x="582" y="390"/>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5</a:t>
                </a:r>
                <a:endParaRPr lang="es-ES" sz="1800">
                  <a:cs typeface="Times New Roman" pitchFamily="18" charset="0"/>
                </a:endParaRPr>
              </a:p>
              <a:p>
                <a:pPr algn="ctr" eaLnBrk="0" hangingPunct="0"/>
                <a:endParaRPr lang="es-ES" sz="1800"/>
              </a:p>
            </p:txBody>
          </p:sp>
          <p:sp>
            <p:nvSpPr>
              <p:cNvPr id="215" name="Rectangle 52"/>
              <p:cNvSpPr>
                <a:spLocks noChangeArrowheads="1"/>
              </p:cNvSpPr>
              <p:nvPr/>
            </p:nvSpPr>
            <p:spPr bwMode="auto">
              <a:xfrm>
                <a:off x="576" y="384"/>
                <a:ext cx="576" cy="378"/>
              </a:xfrm>
              <a:prstGeom prst="rect">
                <a:avLst/>
              </a:prstGeom>
              <a:grpFill/>
              <a:ln w="7">
                <a:solidFill>
                  <a:srgbClr val="A0A0A0"/>
                </a:solidFill>
                <a:miter lim="800000"/>
                <a:headEnd/>
                <a:tailEnd/>
              </a:ln>
            </p:spPr>
            <p:txBody>
              <a:bodyPr/>
              <a:lstStyle/>
              <a:p>
                <a:endParaRPr lang="es-MX" sz="1800"/>
              </a:p>
            </p:txBody>
          </p:sp>
        </p:grpSp>
        <p:grpSp>
          <p:nvGrpSpPr>
            <p:cNvPr id="20" name="Group 53"/>
            <p:cNvGrpSpPr>
              <a:grpSpLocks/>
            </p:cNvGrpSpPr>
            <p:nvPr/>
          </p:nvGrpSpPr>
          <p:grpSpPr bwMode="auto">
            <a:xfrm>
              <a:off x="1152" y="384"/>
              <a:ext cx="576" cy="378"/>
              <a:chOff x="1152" y="384"/>
              <a:chExt cx="576" cy="378"/>
            </a:xfrm>
            <a:grpFill/>
          </p:grpSpPr>
          <p:sp>
            <p:nvSpPr>
              <p:cNvPr id="212" name="Rectangle 54"/>
              <p:cNvSpPr>
                <a:spLocks noChangeArrowheads="1"/>
              </p:cNvSpPr>
              <p:nvPr/>
            </p:nvSpPr>
            <p:spPr bwMode="auto">
              <a:xfrm>
                <a:off x="1158" y="390"/>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15</a:t>
                </a:r>
                <a:endParaRPr lang="es-ES" sz="1800">
                  <a:cs typeface="Times New Roman" pitchFamily="18" charset="0"/>
                </a:endParaRPr>
              </a:p>
              <a:p>
                <a:pPr algn="ctr" eaLnBrk="0" hangingPunct="0"/>
                <a:endParaRPr lang="es-ES" sz="1800"/>
              </a:p>
            </p:txBody>
          </p:sp>
          <p:sp>
            <p:nvSpPr>
              <p:cNvPr id="213" name="Rectangle 55"/>
              <p:cNvSpPr>
                <a:spLocks noChangeArrowheads="1"/>
              </p:cNvSpPr>
              <p:nvPr/>
            </p:nvSpPr>
            <p:spPr bwMode="auto">
              <a:xfrm>
                <a:off x="1152" y="384"/>
                <a:ext cx="576" cy="378"/>
              </a:xfrm>
              <a:prstGeom prst="rect">
                <a:avLst/>
              </a:prstGeom>
              <a:grpFill/>
              <a:ln w="7">
                <a:solidFill>
                  <a:srgbClr val="A0A0A0"/>
                </a:solidFill>
                <a:miter lim="800000"/>
                <a:headEnd/>
                <a:tailEnd/>
              </a:ln>
            </p:spPr>
            <p:txBody>
              <a:bodyPr/>
              <a:lstStyle/>
              <a:p>
                <a:endParaRPr lang="es-MX" sz="1800"/>
              </a:p>
            </p:txBody>
          </p:sp>
        </p:grpSp>
        <p:grpSp>
          <p:nvGrpSpPr>
            <p:cNvPr id="21" name="Group 56"/>
            <p:cNvGrpSpPr>
              <a:grpSpLocks/>
            </p:cNvGrpSpPr>
            <p:nvPr/>
          </p:nvGrpSpPr>
          <p:grpSpPr bwMode="auto">
            <a:xfrm>
              <a:off x="1728" y="384"/>
              <a:ext cx="576" cy="378"/>
              <a:chOff x="1728" y="384"/>
              <a:chExt cx="576" cy="378"/>
            </a:xfrm>
            <a:grpFill/>
          </p:grpSpPr>
          <p:sp>
            <p:nvSpPr>
              <p:cNvPr id="210" name="Rectangle 57"/>
              <p:cNvSpPr>
                <a:spLocks noChangeArrowheads="1"/>
              </p:cNvSpPr>
              <p:nvPr/>
            </p:nvSpPr>
            <p:spPr bwMode="auto">
              <a:xfrm>
                <a:off x="1734" y="390"/>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75</a:t>
                </a:r>
                <a:endParaRPr lang="es-ES" sz="1800">
                  <a:cs typeface="Times New Roman" pitchFamily="18" charset="0"/>
                </a:endParaRPr>
              </a:p>
              <a:p>
                <a:pPr algn="ctr" eaLnBrk="0" hangingPunct="0"/>
                <a:endParaRPr lang="es-ES" sz="1800"/>
              </a:p>
            </p:txBody>
          </p:sp>
          <p:sp>
            <p:nvSpPr>
              <p:cNvPr id="211" name="Rectangle 58"/>
              <p:cNvSpPr>
                <a:spLocks noChangeArrowheads="1"/>
              </p:cNvSpPr>
              <p:nvPr/>
            </p:nvSpPr>
            <p:spPr bwMode="auto">
              <a:xfrm>
                <a:off x="1728" y="384"/>
                <a:ext cx="576" cy="378"/>
              </a:xfrm>
              <a:prstGeom prst="rect">
                <a:avLst/>
              </a:prstGeom>
              <a:grpFill/>
              <a:ln w="7">
                <a:solidFill>
                  <a:srgbClr val="A0A0A0"/>
                </a:solidFill>
                <a:miter lim="800000"/>
                <a:headEnd/>
                <a:tailEnd/>
              </a:ln>
            </p:spPr>
            <p:txBody>
              <a:bodyPr/>
              <a:lstStyle/>
              <a:p>
                <a:endParaRPr lang="es-MX" sz="1800"/>
              </a:p>
            </p:txBody>
          </p:sp>
        </p:grpSp>
        <p:grpSp>
          <p:nvGrpSpPr>
            <p:cNvPr id="22" name="Group 59"/>
            <p:cNvGrpSpPr>
              <a:grpSpLocks/>
            </p:cNvGrpSpPr>
            <p:nvPr/>
          </p:nvGrpSpPr>
          <p:grpSpPr bwMode="auto">
            <a:xfrm>
              <a:off x="2304" y="384"/>
              <a:ext cx="576" cy="378"/>
              <a:chOff x="2304" y="384"/>
              <a:chExt cx="576" cy="378"/>
            </a:xfrm>
            <a:grpFill/>
          </p:grpSpPr>
          <p:sp>
            <p:nvSpPr>
              <p:cNvPr id="208" name="Rectangle 60"/>
              <p:cNvSpPr>
                <a:spLocks noChangeArrowheads="1"/>
              </p:cNvSpPr>
              <p:nvPr/>
            </p:nvSpPr>
            <p:spPr bwMode="auto">
              <a:xfrm>
                <a:off x="2310" y="390"/>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-44.35</a:t>
                </a:r>
                <a:endParaRPr lang="es-ES" sz="1800">
                  <a:cs typeface="Times New Roman" pitchFamily="18" charset="0"/>
                </a:endParaRPr>
              </a:p>
              <a:p>
                <a:pPr algn="ctr" eaLnBrk="0" hangingPunct="0"/>
                <a:endParaRPr lang="es-ES" sz="1800"/>
              </a:p>
            </p:txBody>
          </p:sp>
          <p:sp>
            <p:nvSpPr>
              <p:cNvPr id="209" name="Rectangle 61"/>
              <p:cNvSpPr>
                <a:spLocks noChangeArrowheads="1"/>
              </p:cNvSpPr>
              <p:nvPr/>
            </p:nvSpPr>
            <p:spPr bwMode="auto">
              <a:xfrm>
                <a:off x="2304" y="384"/>
                <a:ext cx="576" cy="378"/>
              </a:xfrm>
              <a:prstGeom prst="rect">
                <a:avLst/>
              </a:prstGeom>
              <a:grpFill/>
              <a:ln w="7">
                <a:solidFill>
                  <a:srgbClr val="A0A0A0"/>
                </a:solidFill>
                <a:miter lim="800000"/>
                <a:headEnd/>
                <a:tailEnd/>
              </a:ln>
            </p:spPr>
            <p:txBody>
              <a:bodyPr/>
              <a:lstStyle/>
              <a:p>
                <a:endParaRPr lang="es-MX" sz="1800"/>
              </a:p>
            </p:txBody>
          </p:sp>
        </p:grpSp>
        <p:grpSp>
          <p:nvGrpSpPr>
            <p:cNvPr id="23" name="Group 62"/>
            <p:cNvGrpSpPr>
              <a:grpSpLocks/>
            </p:cNvGrpSpPr>
            <p:nvPr/>
          </p:nvGrpSpPr>
          <p:grpSpPr bwMode="auto">
            <a:xfrm>
              <a:off x="2880" y="384"/>
              <a:ext cx="576" cy="378"/>
              <a:chOff x="2880" y="384"/>
              <a:chExt cx="576" cy="378"/>
            </a:xfrm>
            <a:grpFill/>
          </p:grpSpPr>
          <p:sp>
            <p:nvSpPr>
              <p:cNvPr id="206" name="Rectangle 63"/>
              <p:cNvSpPr>
                <a:spLocks noChangeArrowheads="1"/>
              </p:cNvSpPr>
              <p:nvPr/>
            </p:nvSpPr>
            <p:spPr bwMode="auto">
              <a:xfrm>
                <a:off x="2886" y="390"/>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44.35</a:t>
                </a:r>
                <a:endParaRPr lang="es-ES" sz="1800">
                  <a:cs typeface="Times New Roman" pitchFamily="18" charset="0"/>
                </a:endParaRPr>
              </a:p>
              <a:p>
                <a:pPr algn="ctr" eaLnBrk="0" hangingPunct="0"/>
                <a:endParaRPr lang="es-ES" sz="1800"/>
              </a:p>
            </p:txBody>
          </p:sp>
          <p:sp>
            <p:nvSpPr>
              <p:cNvPr id="207" name="Rectangle 64"/>
              <p:cNvSpPr>
                <a:spLocks noChangeArrowheads="1"/>
              </p:cNvSpPr>
              <p:nvPr/>
            </p:nvSpPr>
            <p:spPr bwMode="auto">
              <a:xfrm>
                <a:off x="2880" y="384"/>
                <a:ext cx="576" cy="378"/>
              </a:xfrm>
              <a:prstGeom prst="rect">
                <a:avLst/>
              </a:prstGeom>
              <a:grpFill/>
              <a:ln w="7">
                <a:solidFill>
                  <a:srgbClr val="A0A0A0"/>
                </a:solidFill>
                <a:miter lim="800000"/>
                <a:headEnd/>
                <a:tailEnd/>
              </a:ln>
            </p:spPr>
            <p:txBody>
              <a:bodyPr/>
              <a:lstStyle/>
              <a:p>
                <a:endParaRPr lang="es-MX" sz="1800"/>
              </a:p>
            </p:txBody>
          </p:sp>
        </p:grpSp>
        <p:grpSp>
          <p:nvGrpSpPr>
            <p:cNvPr id="24" name="Group 65"/>
            <p:cNvGrpSpPr>
              <a:grpSpLocks/>
            </p:cNvGrpSpPr>
            <p:nvPr/>
          </p:nvGrpSpPr>
          <p:grpSpPr bwMode="auto">
            <a:xfrm>
              <a:off x="3456" y="384"/>
              <a:ext cx="576" cy="378"/>
              <a:chOff x="3456" y="384"/>
              <a:chExt cx="576" cy="378"/>
            </a:xfrm>
            <a:grpFill/>
          </p:grpSpPr>
          <p:sp>
            <p:nvSpPr>
              <p:cNvPr id="204" name="Rectangle 66"/>
              <p:cNvSpPr>
                <a:spLocks noChangeArrowheads="1"/>
              </p:cNvSpPr>
              <p:nvPr/>
            </p:nvSpPr>
            <p:spPr bwMode="auto">
              <a:xfrm>
                <a:off x="3462" y="390"/>
                <a:ext cx="564" cy="372"/>
              </a:xfrm>
              <a:prstGeom prst="rect">
                <a:avLst/>
              </a:prstGeom>
              <a:grpFill/>
              <a:ln w="9525">
                <a:noFill/>
                <a:miter lim="800000"/>
                <a:headEnd/>
                <a:tailEnd/>
              </a:ln>
            </p:spPr>
            <p:txBody>
              <a:bodyPr anchor="b"/>
              <a:lstStyle/>
              <a:p>
                <a:pPr algn="r"/>
                <a:r>
                  <a:rPr lang="es-ES" sz="1800">
                    <a:latin typeface="Arial" pitchFamily="34" charset="0"/>
                    <a:cs typeface="Arial" pitchFamily="34" charset="0"/>
                  </a:rPr>
                  <a:t>221.75</a:t>
                </a:r>
                <a:endParaRPr lang="es-ES" sz="1800">
                  <a:cs typeface="Times New Roman" pitchFamily="18" charset="0"/>
                </a:endParaRPr>
              </a:p>
              <a:p>
                <a:pPr algn="r" eaLnBrk="0" hangingPunct="0"/>
                <a:endParaRPr lang="es-ES" sz="1800"/>
              </a:p>
            </p:txBody>
          </p:sp>
          <p:sp>
            <p:nvSpPr>
              <p:cNvPr id="205" name="Rectangle 67"/>
              <p:cNvSpPr>
                <a:spLocks noChangeArrowheads="1"/>
              </p:cNvSpPr>
              <p:nvPr/>
            </p:nvSpPr>
            <p:spPr bwMode="auto">
              <a:xfrm>
                <a:off x="3456" y="384"/>
                <a:ext cx="576" cy="378"/>
              </a:xfrm>
              <a:prstGeom prst="rect">
                <a:avLst/>
              </a:prstGeom>
              <a:grpFill/>
              <a:ln w="7">
                <a:solidFill>
                  <a:srgbClr val="A0A0A0"/>
                </a:solidFill>
                <a:miter lim="800000"/>
                <a:headEnd/>
                <a:tailEnd/>
              </a:ln>
            </p:spPr>
            <p:txBody>
              <a:bodyPr/>
              <a:lstStyle/>
              <a:p>
                <a:endParaRPr lang="es-MX" sz="1800"/>
              </a:p>
            </p:txBody>
          </p:sp>
        </p:grpSp>
        <p:grpSp>
          <p:nvGrpSpPr>
            <p:cNvPr id="25" name="Group 68"/>
            <p:cNvGrpSpPr>
              <a:grpSpLocks/>
            </p:cNvGrpSpPr>
            <p:nvPr/>
          </p:nvGrpSpPr>
          <p:grpSpPr bwMode="auto">
            <a:xfrm>
              <a:off x="0" y="768"/>
              <a:ext cx="576" cy="378"/>
              <a:chOff x="0" y="768"/>
              <a:chExt cx="576" cy="378"/>
            </a:xfrm>
            <a:grpFill/>
          </p:grpSpPr>
          <p:sp>
            <p:nvSpPr>
              <p:cNvPr id="202" name="Rectangle 69"/>
              <p:cNvSpPr>
                <a:spLocks noChangeArrowheads="1"/>
              </p:cNvSpPr>
              <p:nvPr/>
            </p:nvSpPr>
            <p:spPr bwMode="auto">
              <a:xfrm>
                <a:off x="6" y="774"/>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20 - 30</a:t>
                </a:r>
                <a:endParaRPr lang="es-ES" sz="1800">
                  <a:cs typeface="Times New Roman" pitchFamily="18" charset="0"/>
                </a:endParaRPr>
              </a:p>
              <a:p>
                <a:pPr algn="ctr" eaLnBrk="0" hangingPunct="0"/>
                <a:endParaRPr lang="es-ES" sz="1800"/>
              </a:p>
            </p:txBody>
          </p:sp>
          <p:sp>
            <p:nvSpPr>
              <p:cNvPr id="203" name="Rectangle 70"/>
              <p:cNvSpPr>
                <a:spLocks noChangeArrowheads="1"/>
              </p:cNvSpPr>
              <p:nvPr/>
            </p:nvSpPr>
            <p:spPr bwMode="auto">
              <a:xfrm>
                <a:off x="0" y="768"/>
                <a:ext cx="576" cy="378"/>
              </a:xfrm>
              <a:prstGeom prst="rect">
                <a:avLst/>
              </a:prstGeom>
              <a:grpFill/>
              <a:ln w="7">
                <a:solidFill>
                  <a:srgbClr val="A0A0A0"/>
                </a:solidFill>
                <a:miter lim="800000"/>
                <a:headEnd/>
                <a:tailEnd/>
              </a:ln>
            </p:spPr>
            <p:txBody>
              <a:bodyPr/>
              <a:lstStyle/>
              <a:p>
                <a:endParaRPr lang="es-MX" sz="1800"/>
              </a:p>
            </p:txBody>
          </p:sp>
        </p:grpSp>
        <p:grpSp>
          <p:nvGrpSpPr>
            <p:cNvPr id="26" name="Group 71"/>
            <p:cNvGrpSpPr>
              <a:grpSpLocks/>
            </p:cNvGrpSpPr>
            <p:nvPr/>
          </p:nvGrpSpPr>
          <p:grpSpPr bwMode="auto">
            <a:xfrm>
              <a:off x="576" y="768"/>
              <a:ext cx="576" cy="378"/>
              <a:chOff x="576" y="768"/>
              <a:chExt cx="576" cy="378"/>
            </a:xfrm>
            <a:grpFill/>
          </p:grpSpPr>
          <p:sp>
            <p:nvSpPr>
              <p:cNvPr id="200" name="Rectangle 72"/>
              <p:cNvSpPr>
                <a:spLocks noChangeArrowheads="1"/>
              </p:cNvSpPr>
              <p:nvPr/>
            </p:nvSpPr>
            <p:spPr bwMode="auto">
              <a:xfrm>
                <a:off x="582" y="774"/>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12</a:t>
                </a:r>
                <a:endParaRPr lang="es-ES" sz="1800">
                  <a:cs typeface="Times New Roman" pitchFamily="18" charset="0"/>
                </a:endParaRPr>
              </a:p>
              <a:p>
                <a:pPr algn="ctr" eaLnBrk="0" hangingPunct="0"/>
                <a:endParaRPr lang="es-ES" sz="1800"/>
              </a:p>
            </p:txBody>
          </p:sp>
          <p:sp>
            <p:nvSpPr>
              <p:cNvPr id="201" name="Rectangle 73"/>
              <p:cNvSpPr>
                <a:spLocks noChangeArrowheads="1"/>
              </p:cNvSpPr>
              <p:nvPr/>
            </p:nvSpPr>
            <p:spPr bwMode="auto">
              <a:xfrm>
                <a:off x="576" y="768"/>
                <a:ext cx="576" cy="378"/>
              </a:xfrm>
              <a:prstGeom prst="rect">
                <a:avLst/>
              </a:prstGeom>
              <a:grpFill/>
              <a:ln w="7">
                <a:solidFill>
                  <a:srgbClr val="A0A0A0"/>
                </a:solidFill>
                <a:miter lim="800000"/>
                <a:headEnd/>
                <a:tailEnd/>
              </a:ln>
            </p:spPr>
            <p:txBody>
              <a:bodyPr/>
              <a:lstStyle/>
              <a:p>
                <a:endParaRPr lang="es-MX" sz="1800"/>
              </a:p>
            </p:txBody>
          </p:sp>
        </p:grpSp>
        <p:grpSp>
          <p:nvGrpSpPr>
            <p:cNvPr id="27" name="Group 74"/>
            <p:cNvGrpSpPr>
              <a:grpSpLocks/>
            </p:cNvGrpSpPr>
            <p:nvPr/>
          </p:nvGrpSpPr>
          <p:grpSpPr bwMode="auto">
            <a:xfrm>
              <a:off x="1152" y="768"/>
              <a:ext cx="576" cy="378"/>
              <a:chOff x="1152" y="768"/>
              <a:chExt cx="576" cy="378"/>
            </a:xfrm>
            <a:grpFill/>
          </p:grpSpPr>
          <p:sp>
            <p:nvSpPr>
              <p:cNvPr id="198" name="Rectangle 75"/>
              <p:cNvSpPr>
                <a:spLocks noChangeArrowheads="1"/>
              </p:cNvSpPr>
              <p:nvPr/>
            </p:nvSpPr>
            <p:spPr bwMode="auto">
              <a:xfrm>
                <a:off x="1158" y="774"/>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25</a:t>
                </a:r>
                <a:endParaRPr lang="es-ES" sz="1800">
                  <a:cs typeface="Times New Roman" pitchFamily="18" charset="0"/>
                </a:endParaRPr>
              </a:p>
              <a:p>
                <a:pPr algn="ctr" eaLnBrk="0" hangingPunct="0"/>
                <a:endParaRPr lang="es-ES" sz="1800"/>
              </a:p>
            </p:txBody>
          </p:sp>
          <p:sp>
            <p:nvSpPr>
              <p:cNvPr id="199" name="Rectangle 76"/>
              <p:cNvSpPr>
                <a:spLocks noChangeArrowheads="1"/>
              </p:cNvSpPr>
              <p:nvPr/>
            </p:nvSpPr>
            <p:spPr bwMode="auto">
              <a:xfrm>
                <a:off x="1152" y="768"/>
                <a:ext cx="576" cy="378"/>
              </a:xfrm>
              <a:prstGeom prst="rect">
                <a:avLst/>
              </a:prstGeom>
              <a:grpFill/>
              <a:ln w="7">
                <a:solidFill>
                  <a:srgbClr val="A0A0A0"/>
                </a:solidFill>
                <a:miter lim="800000"/>
                <a:headEnd/>
                <a:tailEnd/>
              </a:ln>
            </p:spPr>
            <p:txBody>
              <a:bodyPr/>
              <a:lstStyle/>
              <a:p>
                <a:endParaRPr lang="es-MX" sz="1800"/>
              </a:p>
            </p:txBody>
          </p:sp>
        </p:grpSp>
        <p:grpSp>
          <p:nvGrpSpPr>
            <p:cNvPr id="28" name="Group 77"/>
            <p:cNvGrpSpPr>
              <a:grpSpLocks/>
            </p:cNvGrpSpPr>
            <p:nvPr/>
          </p:nvGrpSpPr>
          <p:grpSpPr bwMode="auto">
            <a:xfrm>
              <a:off x="1728" y="768"/>
              <a:ext cx="576" cy="378"/>
              <a:chOff x="1728" y="768"/>
              <a:chExt cx="576" cy="378"/>
            </a:xfrm>
            <a:grpFill/>
          </p:grpSpPr>
          <p:sp>
            <p:nvSpPr>
              <p:cNvPr id="196" name="Rectangle 78"/>
              <p:cNvSpPr>
                <a:spLocks noChangeArrowheads="1"/>
              </p:cNvSpPr>
              <p:nvPr/>
            </p:nvSpPr>
            <p:spPr bwMode="auto">
              <a:xfrm>
                <a:off x="1734" y="774"/>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300</a:t>
                </a:r>
                <a:endParaRPr lang="es-ES" sz="1800">
                  <a:cs typeface="Times New Roman" pitchFamily="18" charset="0"/>
                </a:endParaRPr>
              </a:p>
              <a:p>
                <a:pPr algn="ctr" eaLnBrk="0" hangingPunct="0"/>
                <a:endParaRPr lang="es-ES" sz="1800"/>
              </a:p>
            </p:txBody>
          </p:sp>
          <p:sp>
            <p:nvSpPr>
              <p:cNvPr id="197" name="Rectangle 79"/>
              <p:cNvSpPr>
                <a:spLocks noChangeArrowheads="1"/>
              </p:cNvSpPr>
              <p:nvPr/>
            </p:nvSpPr>
            <p:spPr bwMode="auto">
              <a:xfrm>
                <a:off x="1728" y="768"/>
                <a:ext cx="576" cy="378"/>
              </a:xfrm>
              <a:prstGeom prst="rect">
                <a:avLst/>
              </a:prstGeom>
              <a:grpFill/>
              <a:ln w="7">
                <a:solidFill>
                  <a:srgbClr val="A0A0A0"/>
                </a:solidFill>
                <a:miter lim="800000"/>
                <a:headEnd/>
                <a:tailEnd/>
              </a:ln>
            </p:spPr>
            <p:txBody>
              <a:bodyPr/>
              <a:lstStyle/>
              <a:p>
                <a:endParaRPr lang="es-MX" sz="1800"/>
              </a:p>
            </p:txBody>
          </p:sp>
        </p:grpSp>
        <p:grpSp>
          <p:nvGrpSpPr>
            <p:cNvPr id="29" name="Group 80"/>
            <p:cNvGrpSpPr>
              <a:grpSpLocks/>
            </p:cNvGrpSpPr>
            <p:nvPr/>
          </p:nvGrpSpPr>
          <p:grpSpPr bwMode="auto">
            <a:xfrm>
              <a:off x="2304" y="768"/>
              <a:ext cx="576" cy="378"/>
              <a:chOff x="2304" y="768"/>
              <a:chExt cx="576" cy="378"/>
            </a:xfrm>
            <a:grpFill/>
          </p:grpSpPr>
          <p:sp>
            <p:nvSpPr>
              <p:cNvPr id="194" name="Rectangle 81"/>
              <p:cNvSpPr>
                <a:spLocks noChangeArrowheads="1"/>
              </p:cNvSpPr>
              <p:nvPr/>
            </p:nvSpPr>
            <p:spPr bwMode="auto">
              <a:xfrm>
                <a:off x="2310" y="774"/>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-34.35</a:t>
                </a:r>
                <a:endParaRPr lang="es-ES" sz="1800">
                  <a:cs typeface="Times New Roman" pitchFamily="18" charset="0"/>
                </a:endParaRPr>
              </a:p>
              <a:p>
                <a:pPr algn="ctr" eaLnBrk="0" hangingPunct="0"/>
                <a:endParaRPr lang="es-ES" sz="1800"/>
              </a:p>
            </p:txBody>
          </p:sp>
          <p:sp>
            <p:nvSpPr>
              <p:cNvPr id="195" name="Rectangle 82"/>
              <p:cNvSpPr>
                <a:spLocks noChangeArrowheads="1"/>
              </p:cNvSpPr>
              <p:nvPr/>
            </p:nvSpPr>
            <p:spPr bwMode="auto">
              <a:xfrm>
                <a:off x="2304" y="768"/>
                <a:ext cx="576" cy="378"/>
              </a:xfrm>
              <a:prstGeom prst="rect">
                <a:avLst/>
              </a:prstGeom>
              <a:grpFill/>
              <a:ln w="7">
                <a:solidFill>
                  <a:srgbClr val="A0A0A0"/>
                </a:solidFill>
                <a:miter lim="800000"/>
                <a:headEnd/>
                <a:tailEnd/>
              </a:ln>
            </p:spPr>
            <p:txBody>
              <a:bodyPr/>
              <a:lstStyle/>
              <a:p>
                <a:endParaRPr lang="es-MX" sz="1800"/>
              </a:p>
            </p:txBody>
          </p:sp>
        </p:grpSp>
        <p:grpSp>
          <p:nvGrpSpPr>
            <p:cNvPr id="30" name="Group 83"/>
            <p:cNvGrpSpPr>
              <a:grpSpLocks/>
            </p:cNvGrpSpPr>
            <p:nvPr/>
          </p:nvGrpSpPr>
          <p:grpSpPr bwMode="auto">
            <a:xfrm>
              <a:off x="2880" y="768"/>
              <a:ext cx="576" cy="378"/>
              <a:chOff x="2880" y="768"/>
              <a:chExt cx="576" cy="378"/>
            </a:xfrm>
            <a:grpFill/>
          </p:grpSpPr>
          <p:sp>
            <p:nvSpPr>
              <p:cNvPr id="192" name="Rectangle 84"/>
              <p:cNvSpPr>
                <a:spLocks noChangeArrowheads="1"/>
              </p:cNvSpPr>
              <p:nvPr/>
            </p:nvSpPr>
            <p:spPr bwMode="auto">
              <a:xfrm>
                <a:off x="2886" y="774"/>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34.35</a:t>
                </a:r>
                <a:endParaRPr lang="es-ES" sz="1800">
                  <a:cs typeface="Times New Roman" pitchFamily="18" charset="0"/>
                </a:endParaRPr>
              </a:p>
              <a:p>
                <a:pPr algn="ctr" eaLnBrk="0" hangingPunct="0"/>
                <a:endParaRPr lang="es-ES" sz="1800"/>
              </a:p>
            </p:txBody>
          </p:sp>
          <p:sp>
            <p:nvSpPr>
              <p:cNvPr id="193" name="Rectangle 85"/>
              <p:cNvSpPr>
                <a:spLocks noChangeArrowheads="1"/>
              </p:cNvSpPr>
              <p:nvPr/>
            </p:nvSpPr>
            <p:spPr bwMode="auto">
              <a:xfrm>
                <a:off x="2880" y="768"/>
                <a:ext cx="576" cy="378"/>
              </a:xfrm>
              <a:prstGeom prst="rect">
                <a:avLst/>
              </a:prstGeom>
              <a:grpFill/>
              <a:ln w="7">
                <a:solidFill>
                  <a:srgbClr val="A0A0A0"/>
                </a:solidFill>
                <a:miter lim="800000"/>
                <a:headEnd/>
                <a:tailEnd/>
              </a:ln>
            </p:spPr>
            <p:txBody>
              <a:bodyPr/>
              <a:lstStyle/>
              <a:p>
                <a:endParaRPr lang="es-MX" sz="1800"/>
              </a:p>
            </p:txBody>
          </p:sp>
        </p:grpSp>
        <p:grpSp>
          <p:nvGrpSpPr>
            <p:cNvPr id="31" name="Group 86"/>
            <p:cNvGrpSpPr>
              <a:grpSpLocks/>
            </p:cNvGrpSpPr>
            <p:nvPr/>
          </p:nvGrpSpPr>
          <p:grpSpPr bwMode="auto">
            <a:xfrm>
              <a:off x="3456" y="768"/>
              <a:ext cx="576" cy="378"/>
              <a:chOff x="3456" y="768"/>
              <a:chExt cx="576" cy="378"/>
            </a:xfrm>
            <a:grpFill/>
          </p:grpSpPr>
          <p:sp>
            <p:nvSpPr>
              <p:cNvPr id="190" name="Rectangle 87"/>
              <p:cNvSpPr>
                <a:spLocks noChangeArrowheads="1"/>
              </p:cNvSpPr>
              <p:nvPr/>
            </p:nvSpPr>
            <p:spPr bwMode="auto">
              <a:xfrm>
                <a:off x="3462" y="774"/>
                <a:ext cx="564" cy="372"/>
              </a:xfrm>
              <a:prstGeom prst="rect">
                <a:avLst/>
              </a:prstGeom>
              <a:grpFill/>
              <a:ln w="9525">
                <a:noFill/>
                <a:miter lim="800000"/>
                <a:headEnd/>
                <a:tailEnd/>
              </a:ln>
            </p:spPr>
            <p:txBody>
              <a:bodyPr anchor="b"/>
              <a:lstStyle/>
              <a:p>
                <a:pPr algn="r"/>
                <a:r>
                  <a:rPr lang="es-ES" sz="1800">
                    <a:latin typeface="Arial" pitchFamily="34" charset="0"/>
                    <a:cs typeface="Arial" pitchFamily="34" charset="0"/>
                  </a:rPr>
                  <a:t>412.2</a:t>
                </a:r>
                <a:endParaRPr lang="es-ES" sz="1800">
                  <a:cs typeface="Times New Roman" pitchFamily="18" charset="0"/>
                </a:endParaRPr>
              </a:p>
              <a:p>
                <a:pPr algn="r" eaLnBrk="0" hangingPunct="0"/>
                <a:endParaRPr lang="es-ES" sz="1800"/>
              </a:p>
            </p:txBody>
          </p:sp>
          <p:sp>
            <p:nvSpPr>
              <p:cNvPr id="191" name="Rectangle 88"/>
              <p:cNvSpPr>
                <a:spLocks noChangeArrowheads="1"/>
              </p:cNvSpPr>
              <p:nvPr/>
            </p:nvSpPr>
            <p:spPr bwMode="auto">
              <a:xfrm>
                <a:off x="3456" y="768"/>
                <a:ext cx="576" cy="378"/>
              </a:xfrm>
              <a:prstGeom prst="rect">
                <a:avLst/>
              </a:prstGeom>
              <a:grpFill/>
              <a:ln w="7">
                <a:solidFill>
                  <a:srgbClr val="A0A0A0"/>
                </a:solidFill>
                <a:miter lim="800000"/>
                <a:headEnd/>
                <a:tailEnd/>
              </a:ln>
            </p:spPr>
            <p:txBody>
              <a:bodyPr/>
              <a:lstStyle/>
              <a:p>
                <a:endParaRPr lang="es-MX" sz="1800"/>
              </a:p>
            </p:txBody>
          </p:sp>
        </p:grpSp>
        <p:grpSp>
          <p:nvGrpSpPr>
            <p:cNvPr id="32" name="Group 89"/>
            <p:cNvGrpSpPr>
              <a:grpSpLocks/>
            </p:cNvGrpSpPr>
            <p:nvPr/>
          </p:nvGrpSpPr>
          <p:grpSpPr bwMode="auto">
            <a:xfrm>
              <a:off x="0" y="1152"/>
              <a:ext cx="576" cy="378"/>
              <a:chOff x="0" y="1152"/>
              <a:chExt cx="576" cy="378"/>
            </a:xfrm>
            <a:grpFill/>
          </p:grpSpPr>
          <p:sp>
            <p:nvSpPr>
              <p:cNvPr id="188" name="Rectangle 90"/>
              <p:cNvSpPr>
                <a:spLocks noChangeArrowheads="1"/>
              </p:cNvSpPr>
              <p:nvPr/>
            </p:nvSpPr>
            <p:spPr bwMode="auto">
              <a:xfrm>
                <a:off x="6" y="1158"/>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30 - 40</a:t>
                </a:r>
                <a:endParaRPr lang="es-ES" sz="1800">
                  <a:cs typeface="Times New Roman" pitchFamily="18" charset="0"/>
                </a:endParaRPr>
              </a:p>
              <a:p>
                <a:pPr algn="ctr" eaLnBrk="0" hangingPunct="0"/>
                <a:endParaRPr lang="es-ES" sz="1800"/>
              </a:p>
            </p:txBody>
          </p:sp>
          <p:sp>
            <p:nvSpPr>
              <p:cNvPr id="189" name="Rectangle 91"/>
              <p:cNvSpPr>
                <a:spLocks noChangeArrowheads="1"/>
              </p:cNvSpPr>
              <p:nvPr/>
            </p:nvSpPr>
            <p:spPr bwMode="auto">
              <a:xfrm>
                <a:off x="0" y="1152"/>
                <a:ext cx="576" cy="378"/>
              </a:xfrm>
              <a:prstGeom prst="rect">
                <a:avLst/>
              </a:prstGeom>
              <a:grpFill/>
              <a:ln w="7">
                <a:solidFill>
                  <a:srgbClr val="A0A0A0"/>
                </a:solidFill>
                <a:miter lim="800000"/>
                <a:headEnd/>
                <a:tailEnd/>
              </a:ln>
            </p:spPr>
            <p:txBody>
              <a:bodyPr/>
              <a:lstStyle/>
              <a:p>
                <a:endParaRPr lang="es-MX" sz="1800"/>
              </a:p>
            </p:txBody>
          </p:sp>
        </p:grpSp>
        <p:grpSp>
          <p:nvGrpSpPr>
            <p:cNvPr id="33" name="Group 92"/>
            <p:cNvGrpSpPr>
              <a:grpSpLocks/>
            </p:cNvGrpSpPr>
            <p:nvPr/>
          </p:nvGrpSpPr>
          <p:grpSpPr bwMode="auto">
            <a:xfrm>
              <a:off x="576" y="1152"/>
              <a:ext cx="576" cy="378"/>
              <a:chOff x="576" y="1152"/>
              <a:chExt cx="576" cy="378"/>
            </a:xfrm>
            <a:grpFill/>
          </p:grpSpPr>
          <p:sp>
            <p:nvSpPr>
              <p:cNvPr id="186" name="Rectangle 93"/>
              <p:cNvSpPr>
                <a:spLocks noChangeArrowheads="1"/>
              </p:cNvSpPr>
              <p:nvPr/>
            </p:nvSpPr>
            <p:spPr bwMode="auto">
              <a:xfrm>
                <a:off x="582" y="1158"/>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22</a:t>
                </a:r>
                <a:endParaRPr lang="es-ES" sz="1800">
                  <a:cs typeface="Times New Roman" pitchFamily="18" charset="0"/>
                </a:endParaRPr>
              </a:p>
              <a:p>
                <a:pPr algn="ctr" eaLnBrk="0" hangingPunct="0"/>
                <a:endParaRPr lang="es-ES" sz="1800"/>
              </a:p>
            </p:txBody>
          </p:sp>
          <p:sp>
            <p:nvSpPr>
              <p:cNvPr id="187" name="Rectangle 94"/>
              <p:cNvSpPr>
                <a:spLocks noChangeArrowheads="1"/>
              </p:cNvSpPr>
              <p:nvPr/>
            </p:nvSpPr>
            <p:spPr bwMode="auto">
              <a:xfrm>
                <a:off x="576" y="1152"/>
                <a:ext cx="576" cy="378"/>
              </a:xfrm>
              <a:prstGeom prst="rect">
                <a:avLst/>
              </a:prstGeom>
              <a:grpFill/>
              <a:ln w="7">
                <a:solidFill>
                  <a:srgbClr val="A0A0A0"/>
                </a:solidFill>
                <a:miter lim="800000"/>
                <a:headEnd/>
                <a:tailEnd/>
              </a:ln>
            </p:spPr>
            <p:txBody>
              <a:bodyPr/>
              <a:lstStyle/>
              <a:p>
                <a:endParaRPr lang="es-MX" sz="1800"/>
              </a:p>
            </p:txBody>
          </p:sp>
        </p:grpSp>
        <p:grpSp>
          <p:nvGrpSpPr>
            <p:cNvPr id="34" name="Group 95"/>
            <p:cNvGrpSpPr>
              <a:grpSpLocks/>
            </p:cNvGrpSpPr>
            <p:nvPr/>
          </p:nvGrpSpPr>
          <p:grpSpPr bwMode="auto">
            <a:xfrm>
              <a:off x="1152" y="1152"/>
              <a:ext cx="576" cy="378"/>
              <a:chOff x="1152" y="1152"/>
              <a:chExt cx="576" cy="378"/>
            </a:xfrm>
            <a:grpFill/>
          </p:grpSpPr>
          <p:sp>
            <p:nvSpPr>
              <p:cNvPr id="184" name="Rectangle 96"/>
              <p:cNvSpPr>
                <a:spLocks noChangeArrowheads="1"/>
              </p:cNvSpPr>
              <p:nvPr/>
            </p:nvSpPr>
            <p:spPr bwMode="auto">
              <a:xfrm>
                <a:off x="1158" y="1158"/>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35</a:t>
                </a:r>
                <a:endParaRPr lang="es-ES" sz="1800">
                  <a:cs typeface="Times New Roman" pitchFamily="18" charset="0"/>
                </a:endParaRPr>
              </a:p>
              <a:p>
                <a:pPr algn="ctr" eaLnBrk="0" hangingPunct="0"/>
                <a:endParaRPr lang="es-ES" sz="1800"/>
              </a:p>
            </p:txBody>
          </p:sp>
          <p:sp>
            <p:nvSpPr>
              <p:cNvPr id="185" name="Rectangle 97"/>
              <p:cNvSpPr>
                <a:spLocks noChangeArrowheads="1"/>
              </p:cNvSpPr>
              <p:nvPr/>
            </p:nvSpPr>
            <p:spPr bwMode="auto">
              <a:xfrm>
                <a:off x="1152" y="1152"/>
                <a:ext cx="576" cy="378"/>
              </a:xfrm>
              <a:prstGeom prst="rect">
                <a:avLst/>
              </a:prstGeom>
              <a:grpFill/>
              <a:ln w="7">
                <a:solidFill>
                  <a:srgbClr val="A0A0A0"/>
                </a:solidFill>
                <a:miter lim="800000"/>
                <a:headEnd/>
                <a:tailEnd/>
              </a:ln>
            </p:spPr>
            <p:txBody>
              <a:bodyPr/>
              <a:lstStyle/>
              <a:p>
                <a:endParaRPr lang="es-MX" sz="1800"/>
              </a:p>
            </p:txBody>
          </p:sp>
        </p:grpSp>
        <p:grpSp>
          <p:nvGrpSpPr>
            <p:cNvPr id="35" name="Group 98"/>
            <p:cNvGrpSpPr>
              <a:grpSpLocks/>
            </p:cNvGrpSpPr>
            <p:nvPr/>
          </p:nvGrpSpPr>
          <p:grpSpPr bwMode="auto">
            <a:xfrm>
              <a:off x="1728" y="1152"/>
              <a:ext cx="576" cy="378"/>
              <a:chOff x="1728" y="1152"/>
              <a:chExt cx="576" cy="378"/>
            </a:xfrm>
            <a:grpFill/>
          </p:grpSpPr>
          <p:sp>
            <p:nvSpPr>
              <p:cNvPr id="182" name="Rectangle 99"/>
              <p:cNvSpPr>
                <a:spLocks noChangeArrowheads="1"/>
              </p:cNvSpPr>
              <p:nvPr/>
            </p:nvSpPr>
            <p:spPr bwMode="auto">
              <a:xfrm>
                <a:off x="1734" y="1158"/>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770</a:t>
                </a:r>
                <a:endParaRPr lang="es-ES" sz="1800">
                  <a:cs typeface="Times New Roman" pitchFamily="18" charset="0"/>
                </a:endParaRPr>
              </a:p>
              <a:p>
                <a:pPr algn="ctr" eaLnBrk="0" hangingPunct="0"/>
                <a:endParaRPr lang="es-ES" sz="1800"/>
              </a:p>
            </p:txBody>
          </p:sp>
          <p:sp>
            <p:nvSpPr>
              <p:cNvPr id="183" name="Rectangle 100"/>
              <p:cNvSpPr>
                <a:spLocks noChangeArrowheads="1"/>
              </p:cNvSpPr>
              <p:nvPr/>
            </p:nvSpPr>
            <p:spPr bwMode="auto">
              <a:xfrm>
                <a:off x="1728" y="1152"/>
                <a:ext cx="576" cy="378"/>
              </a:xfrm>
              <a:prstGeom prst="rect">
                <a:avLst/>
              </a:prstGeom>
              <a:grpFill/>
              <a:ln w="7">
                <a:solidFill>
                  <a:srgbClr val="A0A0A0"/>
                </a:solidFill>
                <a:miter lim="800000"/>
                <a:headEnd/>
                <a:tailEnd/>
              </a:ln>
            </p:spPr>
            <p:txBody>
              <a:bodyPr/>
              <a:lstStyle/>
              <a:p>
                <a:endParaRPr lang="es-MX" sz="1800"/>
              </a:p>
            </p:txBody>
          </p:sp>
        </p:grpSp>
        <p:grpSp>
          <p:nvGrpSpPr>
            <p:cNvPr id="36" name="Group 101"/>
            <p:cNvGrpSpPr>
              <a:grpSpLocks/>
            </p:cNvGrpSpPr>
            <p:nvPr/>
          </p:nvGrpSpPr>
          <p:grpSpPr bwMode="auto">
            <a:xfrm>
              <a:off x="2304" y="1152"/>
              <a:ext cx="576" cy="378"/>
              <a:chOff x="2304" y="1152"/>
              <a:chExt cx="576" cy="378"/>
            </a:xfrm>
            <a:grpFill/>
          </p:grpSpPr>
          <p:sp>
            <p:nvSpPr>
              <p:cNvPr id="180" name="Rectangle 102"/>
              <p:cNvSpPr>
                <a:spLocks noChangeArrowheads="1"/>
              </p:cNvSpPr>
              <p:nvPr/>
            </p:nvSpPr>
            <p:spPr bwMode="auto">
              <a:xfrm>
                <a:off x="2310" y="1158"/>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-24.35</a:t>
                </a:r>
                <a:endParaRPr lang="es-ES" sz="1800">
                  <a:cs typeface="Times New Roman" pitchFamily="18" charset="0"/>
                </a:endParaRPr>
              </a:p>
              <a:p>
                <a:pPr algn="ctr" eaLnBrk="0" hangingPunct="0"/>
                <a:endParaRPr lang="es-ES" sz="1800"/>
              </a:p>
            </p:txBody>
          </p:sp>
          <p:sp>
            <p:nvSpPr>
              <p:cNvPr id="181" name="Rectangle 103"/>
              <p:cNvSpPr>
                <a:spLocks noChangeArrowheads="1"/>
              </p:cNvSpPr>
              <p:nvPr/>
            </p:nvSpPr>
            <p:spPr bwMode="auto">
              <a:xfrm>
                <a:off x="2304" y="1152"/>
                <a:ext cx="576" cy="378"/>
              </a:xfrm>
              <a:prstGeom prst="rect">
                <a:avLst/>
              </a:prstGeom>
              <a:grpFill/>
              <a:ln w="7">
                <a:solidFill>
                  <a:srgbClr val="A0A0A0"/>
                </a:solidFill>
                <a:miter lim="800000"/>
                <a:headEnd/>
                <a:tailEnd/>
              </a:ln>
            </p:spPr>
            <p:txBody>
              <a:bodyPr/>
              <a:lstStyle/>
              <a:p>
                <a:endParaRPr lang="es-MX" sz="1800"/>
              </a:p>
            </p:txBody>
          </p:sp>
        </p:grpSp>
        <p:grpSp>
          <p:nvGrpSpPr>
            <p:cNvPr id="37" name="Group 104"/>
            <p:cNvGrpSpPr>
              <a:grpSpLocks/>
            </p:cNvGrpSpPr>
            <p:nvPr/>
          </p:nvGrpSpPr>
          <p:grpSpPr bwMode="auto">
            <a:xfrm>
              <a:off x="2880" y="1152"/>
              <a:ext cx="576" cy="378"/>
              <a:chOff x="2880" y="1152"/>
              <a:chExt cx="576" cy="378"/>
            </a:xfrm>
            <a:grpFill/>
          </p:grpSpPr>
          <p:sp>
            <p:nvSpPr>
              <p:cNvPr id="178" name="Rectangle 105"/>
              <p:cNvSpPr>
                <a:spLocks noChangeArrowheads="1"/>
              </p:cNvSpPr>
              <p:nvPr/>
            </p:nvSpPr>
            <p:spPr bwMode="auto">
              <a:xfrm>
                <a:off x="2886" y="1158"/>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24.35</a:t>
                </a:r>
                <a:endParaRPr lang="es-ES" sz="1800">
                  <a:cs typeface="Times New Roman" pitchFamily="18" charset="0"/>
                </a:endParaRPr>
              </a:p>
              <a:p>
                <a:pPr algn="ctr" eaLnBrk="0" hangingPunct="0"/>
                <a:endParaRPr lang="es-ES" sz="1800"/>
              </a:p>
            </p:txBody>
          </p:sp>
          <p:sp>
            <p:nvSpPr>
              <p:cNvPr id="179" name="Rectangle 106"/>
              <p:cNvSpPr>
                <a:spLocks noChangeArrowheads="1"/>
              </p:cNvSpPr>
              <p:nvPr/>
            </p:nvSpPr>
            <p:spPr bwMode="auto">
              <a:xfrm>
                <a:off x="2880" y="1152"/>
                <a:ext cx="576" cy="378"/>
              </a:xfrm>
              <a:prstGeom prst="rect">
                <a:avLst/>
              </a:prstGeom>
              <a:grpFill/>
              <a:ln w="7">
                <a:solidFill>
                  <a:srgbClr val="A0A0A0"/>
                </a:solidFill>
                <a:miter lim="800000"/>
                <a:headEnd/>
                <a:tailEnd/>
              </a:ln>
            </p:spPr>
            <p:txBody>
              <a:bodyPr/>
              <a:lstStyle/>
              <a:p>
                <a:endParaRPr lang="es-MX" sz="1800"/>
              </a:p>
            </p:txBody>
          </p:sp>
        </p:grpSp>
        <p:grpSp>
          <p:nvGrpSpPr>
            <p:cNvPr id="38" name="Group 107"/>
            <p:cNvGrpSpPr>
              <a:grpSpLocks/>
            </p:cNvGrpSpPr>
            <p:nvPr/>
          </p:nvGrpSpPr>
          <p:grpSpPr bwMode="auto">
            <a:xfrm>
              <a:off x="3456" y="1152"/>
              <a:ext cx="576" cy="378"/>
              <a:chOff x="3456" y="1152"/>
              <a:chExt cx="576" cy="378"/>
            </a:xfrm>
            <a:grpFill/>
          </p:grpSpPr>
          <p:sp>
            <p:nvSpPr>
              <p:cNvPr id="176" name="Rectangle 108"/>
              <p:cNvSpPr>
                <a:spLocks noChangeArrowheads="1"/>
              </p:cNvSpPr>
              <p:nvPr/>
            </p:nvSpPr>
            <p:spPr bwMode="auto">
              <a:xfrm>
                <a:off x="3462" y="1158"/>
                <a:ext cx="564" cy="372"/>
              </a:xfrm>
              <a:prstGeom prst="rect">
                <a:avLst/>
              </a:prstGeom>
              <a:grpFill/>
              <a:ln w="9525">
                <a:noFill/>
                <a:miter lim="800000"/>
                <a:headEnd/>
                <a:tailEnd/>
              </a:ln>
            </p:spPr>
            <p:txBody>
              <a:bodyPr anchor="b"/>
              <a:lstStyle/>
              <a:p>
                <a:pPr algn="r"/>
                <a:r>
                  <a:rPr lang="es-ES" sz="1800">
                    <a:latin typeface="Arial" pitchFamily="34" charset="0"/>
                    <a:cs typeface="Arial" pitchFamily="34" charset="0"/>
                  </a:rPr>
                  <a:t>535.7</a:t>
                </a:r>
                <a:endParaRPr lang="es-ES" sz="1800">
                  <a:cs typeface="Times New Roman" pitchFamily="18" charset="0"/>
                </a:endParaRPr>
              </a:p>
              <a:p>
                <a:pPr algn="r" eaLnBrk="0" hangingPunct="0"/>
                <a:endParaRPr lang="es-ES" sz="1800"/>
              </a:p>
            </p:txBody>
          </p:sp>
          <p:sp>
            <p:nvSpPr>
              <p:cNvPr id="177" name="Rectangle 109"/>
              <p:cNvSpPr>
                <a:spLocks noChangeArrowheads="1"/>
              </p:cNvSpPr>
              <p:nvPr/>
            </p:nvSpPr>
            <p:spPr bwMode="auto">
              <a:xfrm>
                <a:off x="3456" y="1152"/>
                <a:ext cx="576" cy="378"/>
              </a:xfrm>
              <a:prstGeom prst="rect">
                <a:avLst/>
              </a:prstGeom>
              <a:grpFill/>
              <a:ln w="7">
                <a:solidFill>
                  <a:srgbClr val="A0A0A0"/>
                </a:solidFill>
                <a:miter lim="800000"/>
                <a:headEnd/>
                <a:tailEnd/>
              </a:ln>
            </p:spPr>
            <p:txBody>
              <a:bodyPr/>
              <a:lstStyle/>
              <a:p>
                <a:endParaRPr lang="es-MX" sz="1800"/>
              </a:p>
            </p:txBody>
          </p:sp>
        </p:grpSp>
        <p:grpSp>
          <p:nvGrpSpPr>
            <p:cNvPr id="39" name="Group 110"/>
            <p:cNvGrpSpPr>
              <a:grpSpLocks/>
            </p:cNvGrpSpPr>
            <p:nvPr/>
          </p:nvGrpSpPr>
          <p:grpSpPr bwMode="auto">
            <a:xfrm>
              <a:off x="0" y="1536"/>
              <a:ext cx="576" cy="378"/>
              <a:chOff x="0" y="1536"/>
              <a:chExt cx="576" cy="378"/>
            </a:xfrm>
            <a:grpFill/>
          </p:grpSpPr>
          <p:sp>
            <p:nvSpPr>
              <p:cNvPr id="174" name="Rectangle 111"/>
              <p:cNvSpPr>
                <a:spLocks noChangeArrowheads="1"/>
              </p:cNvSpPr>
              <p:nvPr/>
            </p:nvSpPr>
            <p:spPr bwMode="auto">
              <a:xfrm>
                <a:off x="6" y="1542"/>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40 - 50 </a:t>
                </a:r>
                <a:endParaRPr lang="es-ES" sz="1800">
                  <a:cs typeface="Times New Roman" pitchFamily="18" charset="0"/>
                </a:endParaRPr>
              </a:p>
              <a:p>
                <a:pPr algn="ctr" eaLnBrk="0" hangingPunct="0"/>
                <a:endParaRPr lang="es-ES" sz="1800"/>
              </a:p>
            </p:txBody>
          </p:sp>
          <p:sp>
            <p:nvSpPr>
              <p:cNvPr id="175" name="Rectangle 112"/>
              <p:cNvSpPr>
                <a:spLocks noChangeArrowheads="1"/>
              </p:cNvSpPr>
              <p:nvPr/>
            </p:nvSpPr>
            <p:spPr bwMode="auto">
              <a:xfrm>
                <a:off x="0" y="1536"/>
                <a:ext cx="576" cy="378"/>
              </a:xfrm>
              <a:prstGeom prst="rect">
                <a:avLst/>
              </a:prstGeom>
              <a:grpFill/>
              <a:ln w="7">
                <a:solidFill>
                  <a:srgbClr val="A0A0A0"/>
                </a:solidFill>
                <a:miter lim="800000"/>
                <a:headEnd/>
                <a:tailEnd/>
              </a:ln>
            </p:spPr>
            <p:txBody>
              <a:bodyPr/>
              <a:lstStyle/>
              <a:p>
                <a:endParaRPr lang="es-MX" sz="1800"/>
              </a:p>
            </p:txBody>
          </p:sp>
        </p:grpSp>
        <p:grpSp>
          <p:nvGrpSpPr>
            <p:cNvPr id="40" name="Group 113"/>
            <p:cNvGrpSpPr>
              <a:grpSpLocks/>
            </p:cNvGrpSpPr>
            <p:nvPr/>
          </p:nvGrpSpPr>
          <p:grpSpPr bwMode="auto">
            <a:xfrm>
              <a:off x="576" y="1536"/>
              <a:ext cx="576" cy="378"/>
              <a:chOff x="576" y="1536"/>
              <a:chExt cx="576" cy="378"/>
            </a:xfrm>
            <a:grpFill/>
          </p:grpSpPr>
          <p:sp>
            <p:nvSpPr>
              <p:cNvPr id="172" name="Rectangle 114"/>
              <p:cNvSpPr>
                <a:spLocks noChangeArrowheads="1"/>
              </p:cNvSpPr>
              <p:nvPr/>
            </p:nvSpPr>
            <p:spPr bwMode="auto">
              <a:xfrm>
                <a:off x="582" y="1542"/>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27</a:t>
                </a:r>
                <a:endParaRPr lang="es-ES" sz="1800">
                  <a:cs typeface="Times New Roman" pitchFamily="18" charset="0"/>
                </a:endParaRPr>
              </a:p>
              <a:p>
                <a:pPr algn="ctr" eaLnBrk="0" hangingPunct="0"/>
                <a:endParaRPr lang="es-ES" sz="1800"/>
              </a:p>
            </p:txBody>
          </p:sp>
          <p:sp>
            <p:nvSpPr>
              <p:cNvPr id="173" name="Rectangle 115"/>
              <p:cNvSpPr>
                <a:spLocks noChangeArrowheads="1"/>
              </p:cNvSpPr>
              <p:nvPr/>
            </p:nvSpPr>
            <p:spPr bwMode="auto">
              <a:xfrm>
                <a:off x="576" y="1536"/>
                <a:ext cx="576" cy="378"/>
              </a:xfrm>
              <a:prstGeom prst="rect">
                <a:avLst/>
              </a:prstGeom>
              <a:grpFill/>
              <a:ln w="7">
                <a:solidFill>
                  <a:srgbClr val="A0A0A0"/>
                </a:solidFill>
                <a:miter lim="800000"/>
                <a:headEnd/>
                <a:tailEnd/>
              </a:ln>
            </p:spPr>
            <p:txBody>
              <a:bodyPr/>
              <a:lstStyle/>
              <a:p>
                <a:endParaRPr lang="es-MX" sz="1800"/>
              </a:p>
            </p:txBody>
          </p:sp>
        </p:grpSp>
        <p:grpSp>
          <p:nvGrpSpPr>
            <p:cNvPr id="41" name="Group 116"/>
            <p:cNvGrpSpPr>
              <a:grpSpLocks/>
            </p:cNvGrpSpPr>
            <p:nvPr/>
          </p:nvGrpSpPr>
          <p:grpSpPr bwMode="auto">
            <a:xfrm>
              <a:off x="1152" y="1536"/>
              <a:ext cx="576" cy="378"/>
              <a:chOff x="1152" y="1536"/>
              <a:chExt cx="576" cy="378"/>
            </a:xfrm>
            <a:grpFill/>
          </p:grpSpPr>
          <p:sp>
            <p:nvSpPr>
              <p:cNvPr id="170" name="Rectangle 117"/>
              <p:cNvSpPr>
                <a:spLocks noChangeArrowheads="1"/>
              </p:cNvSpPr>
              <p:nvPr/>
            </p:nvSpPr>
            <p:spPr bwMode="auto">
              <a:xfrm>
                <a:off x="1158" y="1542"/>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45</a:t>
                </a:r>
                <a:endParaRPr lang="es-ES" sz="1800">
                  <a:cs typeface="Times New Roman" pitchFamily="18" charset="0"/>
                </a:endParaRPr>
              </a:p>
              <a:p>
                <a:pPr algn="ctr" eaLnBrk="0" hangingPunct="0"/>
                <a:endParaRPr lang="es-ES" sz="1800"/>
              </a:p>
            </p:txBody>
          </p:sp>
          <p:sp>
            <p:nvSpPr>
              <p:cNvPr id="171" name="Rectangle 118"/>
              <p:cNvSpPr>
                <a:spLocks noChangeArrowheads="1"/>
              </p:cNvSpPr>
              <p:nvPr/>
            </p:nvSpPr>
            <p:spPr bwMode="auto">
              <a:xfrm>
                <a:off x="1152" y="1536"/>
                <a:ext cx="576" cy="378"/>
              </a:xfrm>
              <a:prstGeom prst="rect">
                <a:avLst/>
              </a:prstGeom>
              <a:grpFill/>
              <a:ln w="7">
                <a:solidFill>
                  <a:srgbClr val="A0A0A0"/>
                </a:solidFill>
                <a:miter lim="800000"/>
                <a:headEnd/>
                <a:tailEnd/>
              </a:ln>
            </p:spPr>
            <p:txBody>
              <a:bodyPr/>
              <a:lstStyle/>
              <a:p>
                <a:endParaRPr lang="es-MX" sz="1800"/>
              </a:p>
            </p:txBody>
          </p:sp>
        </p:grpSp>
        <p:grpSp>
          <p:nvGrpSpPr>
            <p:cNvPr id="42" name="Group 119"/>
            <p:cNvGrpSpPr>
              <a:grpSpLocks/>
            </p:cNvGrpSpPr>
            <p:nvPr/>
          </p:nvGrpSpPr>
          <p:grpSpPr bwMode="auto">
            <a:xfrm>
              <a:off x="1728" y="1536"/>
              <a:ext cx="576" cy="378"/>
              <a:chOff x="1728" y="1536"/>
              <a:chExt cx="576" cy="378"/>
            </a:xfrm>
            <a:grpFill/>
          </p:grpSpPr>
          <p:sp>
            <p:nvSpPr>
              <p:cNvPr id="168" name="Rectangle 120"/>
              <p:cNvSpPr>
                <a:spLocks noChangeArrowheads="1"/>
              </p:cNvSpPr>
              <p:nvPr/>
            </p:nvSpPr>
            <p:spPr bwMode="auto">
              <a:xfrm>
                <a:off x="1734" y="1542"/>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1215</a:t>
                </a:r>
                <a:endParaRPr lang="es-ES" sz="1800">
                  <a:cs typeface="Times New Roman" pitchFamily="18" charset="0"/>
                </a:endParaRPr>
              </a:p>
              <a:p>
                <a:pPr algn="ctr" eaLnBrk="0" hangingPunct="0"/>
                <a:endParaRPr lang="es-ES" sz="1800"/>
              </a:p>
            </p:txBody>
          </p:sp>
          <p:sp>
            <p:nvSpPr>
              <p:cNvPr id="169" name="Rectangle 121"/>
              <p:cNvSpPr>
                <a:spLocks noChangeArrowheads="1"/>
              </p:cNvSpPr>
              <p:nvPr/>
            </p:nvSpPr>
            <p:spPr bwMode="auto">
              <a:xfrm>
                <a:off x="1728" y="1536"/>
                <a:ext cx="576" cy="378"/>
              </a:xfrm>
              <a:prstGeom prst="rect">
                <a:avLst/>
              </a:prstGeom>
              <a:grpFill/>
              <a:ln w="7">
                <a:solidFill>
                  <a:srgbClr val="A0A0A0"/>
                </a:solidFill>
                <a:miter lim="800000"/>
                <a:headEnd/>
                <a:tailEnd/>
              </a:ln>
            </p:spPr>
            <p:txBody>
              <a:bodyPr/>
              <a:lstStyle/>
              <a:p>
                <a:endParaRPr lang="es-MX" sz="1800"/>
              </a:p>
            </p:txBody>
          </p:sp>
        </p:grpSp>
        <p:grpSp>
          <p:nvGrpSpPr>
            <p:cNvPr id="43" name="Group 122"/>
            <p:cNvGrpSpPr>
              <a:grpSpLocks/>
            </p:cNvGrpSpPr>
            <p:nvPr/>
          </p:nvGrpSpPr>
          <p:grpSpPr bwMode="auto">
            <a:xfrm>
              <a:off x="2304" y="1536"/>
              <a:ext cx="576" cy="378"/>
              <a:chOff x="2304" y="1536"/>
              <a:chExt cx="576" cy="378"/>
            </a:xfrm>
            <a:grpFill/>
          </p:grpSpPr>
          <p:sp>
            <p:nvSpPr>
              <p:cNvPr id="166" name="Rectangle 123"/>
              <p:cNvSpPr>
                <a:spLocks noChangeArrowheads="1"/>
              </p:cNvSpPr>
              <p:nvPr/>
            </p:nvSpPr>
            <p:spPr bwMode="auto">
              <a:xfrm>
                <a:off x="2310" y="1542"/>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-14.35</a:t>
                </a:r>
                <a:endParaRPr lang="es-ES" sz="1800">
                  <a:cs typeface="Times New Roman" pitchFamily="18" charset="0"/>
                </a:endParaRPr>
              </a:p>
              <a:p>
                <a:pPr algn="ctr" eaLnBrk="0" hangingPunct="0"/>
                <a:endParaRPr lang="es-ES" sz="1800"/>
              </a:p>
            </p:txBody>
          </p:sp>
          <p:sp>
            <p:nvSpPr>
              <p:cNvPr id="167" name="Rectangle 124"/>
              <p:cNvSpPr>
                <a:spLocks noChangeArrowheads="1"/>
              </p:cNvSpPr>
              <p:nvPr/>
            </p:nvSpPr>
            <p:spPr bwMode="auto">
              <a:xfrm>
                <a:off x="2304" y="1536"/>
                <a:ext cx="576" cy="378"/>
              </a:xfrm>
              <a:prstGeom prst="rect">
                <a:avLst/>
              </a:prstGeom>
              <a:grpFill/>
              <a:ln w="7">
                <a:solidFill>
                  <a:srgbClr val="A0A0A0"/>
                </a:solidFill>
                <a:miter lim="800000"/>
                <a:headEnd/>
                <a:tailEnd/>
              </a:ln>
            </p:spPr>
            <p:txBody>
              <a:bodyPr/>
              <a:lstStyle/>
              <a:p>
                <a:endParaRPr lang="es-MX" sz="1800"/>
              </a:p>
            </p:txBody>
          </p:sp>
        </p:grpSp>
        <p:grpSp>
          <p:nvGrpSpPr>
            <p:cNvPr id="44" name="Group 125"/>
            <p:cNvGrpSpPr>
              <a:grpSpLocks/>
            </p:cNvGrpSpPr>
            <p:nvPr/>
          </p:nvGrpSpPr>
          <p:grpSpPr bwMode="auto">
            <a:xfrm>
              <a:off x="2880" y="1536"/>
              <a:ext cx="576" cy="378"/>
              <a:chOff x="2880" y="1536"/>
              <a:chExt cx="576" cy="378"/>
            </a:xfrm>
            <a:grpFill/>
          </p:grpSpPr>
          <p:sp>
            <p:nvSpPr>
              <p:cNvPr id="164" name="Rectangle 126"/>
              <p:cNvSpPr>
                <a:spLocks noChangeArrowheads="1"/>
              </p:cNvSpPr>
              <p:nvPr/>
            </p:nvSpPr>
            <p:spPr bwMode="auto">
              <a:xfrm>
                <a:off x="2886" y="1542"/>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14.35</a:t>
                </a:r>
                <a:endParaRPr lang="es-ES" sz="1800">
                  <a:cs typeface="Times New Roman" pitchFamily="18" charset="0"/>
                </a:endParaRPr>
              </a:p>
              <a:p>
                <a:pPr algn="ctr" eaLnBrk="0" hangingPunct="0"/>
                <a:endParaRPr lang="es-ES" sz="1800"/>
              </a:p>
            </p:txBody>
          </p:sp>
          <p:sp>
            <p:nvSpPr>
              <p:cNvPr id="165" name="Rectangle 127"/>
              <p:cNvSpPr>
                <a:spLocks noChangeArrowheads="1"/>
              </p:cNvSpPr>
              <p:nvPr/>
            </p:nvSpPr>
            <p:spPr bwMode="auto">
              <a:xfrm>
                <a:off x="2880" y="1536"/>
                <a:ext cx="576" cy="378"/>
              </a:xfrm>
              <a:prstGeom prst="rect">
                <a:avLst/>
              </a:prstGeom>
              <a:grpFill/>
              <a:ln w="7">
                <a:solidFill>
                  <a:srgbClr val="A0A0A0"/>
                </a:solidFill>
                <a:miter lim="800000"/>
                <a:headEnd/>
                <a:tailEnd/>
              </a:ln>
            </p:spPr>
            <p:txBody>
              <a:bodyPr/>
              <a:lstStyle/>
              <a:p>
                <a:endParaRPr lang="es-MX" sz="1800"/>
              </a:p>
            </p:txBody>
          </p:sp>
        </p:grpSp>
        <p:grpSp>
          <p:nvGrpSpPr>
            <p:cNvPr id="45" name="Group 128"/>
            <p:cNvGrpSpPr>
              <a:grpSpLocks/>
            </p:cNvGrpSpPr>
            <p:nvPr/>
          </p:nvGrpSpPr>
          <p:grpSpPr bwMode="auto">
            <a:xfrm>
              <a:off x="3456" y="1536"/>
              <a:ext cx="576" cy="378"/>
              <a:chOff x="3456" y="1536"/>
              <a:chExt cx="576" cy="378"/>
            </a:xfrm>
            <a:grpFill/>
          </p:grpSpPr>
          <p:sp>
            <p:nvSpPr>
              <p:cNvPr id="162" name="Rectangle 129"/>
              <p:cNvSpPr>
                <a:spLocks noChangeArrowheads="1"/>
              </p:cNvSpPr>
              <p:nvPr/>
            </p:nvSpPr>
            <p:spPr bwMode="auto">
              <a:xfrm>
                <a:off x="3462" y="1542"/>
                <a:ext cx="564" cy="372"/>
              </a:xfrm>
              <a:prstGeom prst="rect">
                <a:avLst/>
              </a:prstGeom>
              <a:grpFill/>
              <a:ln w="9525">
                <a:noFill/>
                <a:miter lim="800000"/>
                <a:headEnd/>
                <a:tailEnd/>
              </a:ln>
            </p:spPr>
            <p:txBody>
              <a:bodyPr anchor="b"/>
              <a:lstStyle/>
              <a:p>
                <a:pPr algn="r"/>
                <a:r>
                  <a:rPr lang="es-ES" sz="1800">
                    <a:latin typeface="Arial" pitchFamily="34" charset="0"/>
                    <a:cs typeface="Arial" pitchFamily="34" charset="0"/>
                  </a:rPr>
                  <a:t>387.45</a:t>
                </a:r>
                <a:endParaRPr lang="es-ES" sz="1800">
                  <a:cs typeface="Times New Roman" pitchFamily="18" charset="0"/>
                </a:endParaRPr>
              </a:p>
              <a:p>
                <a:pPr algn="r" eaLnBrk="0" hangingPunct="0"/>
                <a:endParaRPr lang="es-ES" sz="1800"/>
              </a:p>
            </p:txBody>
          </p:sp>
          <p:sp>
            <p:nvSpPr>
              <p:cNvPr id="163" name="Rectangle 130"/>
              <p:cNvSpPr>
                <a:spLocks noChangeArrowheads="1"/>
              </p:cNvSpPr>
              <p:nvPr/>
            </p:nvSpPr>
            <p:spPr bwMode="auto">
              <a:xfrm>
                <a:off x="3456" y="1536"/>
                <a:ext cx="576" cy="378"/>
              </a:xfrm>
              <a:prstGeom prst="rect">
                <a:avLst/>
              </a:prstGeom>
              <a:grpFill/>
              <a:ln w="7">
                <a:solidFill>
                  <a:srgbClr val="A0A0A0"/>
                </a:solidFill>
                <a:miter lim="800000"/>
                <a:headEnd/>
                <a:tailEnd/>
              </a:ln>
            </p:spPr>
            <p:txBody>
              <a:bodyPr/>
              <a:lstStyle/>
              <a:p>
                <a:endParaRPr lang="es-MX" sz="1800"/>
              </a:p>
            </p:txBody>
          </p:sp>
        </p:grpSp>
        <p:grpSp>
          <p:nvGrpSpPr>
            <p:cNvPr id="46" name="Group 131"/>
            <p:cNvGrpSpPr>
              <a:grpSpLocks/>
            </p:cNvGrpSpPr>
            <p:nvPr/>
          </p:nvGrpSpPr>
          <p:grpSpPr bwMode="auto">
            <a:xfrm>
              <a:off x="0" y="1920"/>
              <a:ext cx="576" cy="378"/>
              <a:chOff x="0" y="1920"/>
              <a:chExt cx="576" cy="378"/>
            </a:xfrm>
            <a:grpFill/>
          </p:grpSpPr>
          <p:sp>
            <p:nvSpPr>
              <p:cNvPr id="160" name="Rectangle 132"/>
              <p:cNvSpPr>
                <a:spLocks noChangeArrowheads="1"/>
              </p:cNvSpPr>
              <p:nvPr/>
            </p:nvSpPr>
            <p:spPr bwMode="auto">
              <a:xfrm>
                <a:off x="6" y="1926"/>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50 - 60</a:t>
                </a:r>
                <a:endParaRPr lang="es-ES" sz="1800">
                  <a:cs typeface="Times New Roman" pitchFamily="18" charset="0"/>
                </a:endParaRPr>
              </a:p>
              <a:p>
                <a:pPr algn="ctr" eaLnBrk="0" hangingPunct="0"/>
                <a:endParaRPr lang="es-ES" sz="1800"/>
              </a:p>
            </p:txBody>
          </p:sp>
          <p:sp>
            <p:nvSpPr>
              <p:cNvPr id="161" name="Rectangle 133"/>
              <p:cNvSpPr>
                <a:spLocks noChangeArrowheads="1"/>
              </p:cNvSpPr>
              <p:nvPr/>
            </p:nvSpPr>
            <p:spPr bwMode="auto">
              <a:xfrm>
                <a:off x="0" y="1920"/>
                <a:ext cx="576" cy="378"/>
              </a:xfrm>
              <a:prstGeom prst="rect">
                <a:avLst/>
              </a:prstGeom>
              <a:grpFill/>
              <a:ln w="7">
                <a:solidFill>
                  <a:srgbClr val="A0A0A0"/>
                </a:solidFill>
                <a:miter lim="800000"/>
                <a:headEnd/>
                <a:tailEnd/>
              </a:ln>
            </p:spPr>
            <p:txBody>
              <a:bodyPr/>
              <a:lstStyle/>
              <a:p>
                <a:endParaRPr lang="es-MX" sz="1800"/>
              </a:p>
            </p:txBody>
          </p:sp>
        </p:grpSp>
        <p:grpSp>
          <p:nvGrpSpPr>
            <p:cNvPr id="47" name="Group 134"/>
            <p:cNvGrpSpPr>
              <a:grpSpLocks/>
            </p:cNvGrpSpPr>
            <p:nvPr/>
          </p:nvGrpSpPr>
          <p:grpSpPr bwMode="auto">
            <a:xfrm>
              <a:off x="576" y="1920"/>
              <a:ext cx="576" cy="378"/>
              <a:chOff x="576" y="1920"/>
              <a:chExt cx="576" cy="378"/>
            </a:xfrm>
            <a:grpFill/>
          </p:grpSpPr>
          <p:sp>
            <p:nvSpPr>
              <p:cNvPr id="158" name="Rectangle 135"/>
              <p:cNvSpPr>
                <a:spLocks noChangeArrowheads="1"/>
              </p:cNvSpPr>
              <p:nvPr/>
            </p:nvSpPr>
            <p:spPr bwMode="auto">
              <a:xfrm>
                <a:off x="582" y="1926"/>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36</a:t>
                </a:r>
                <a:endParaRPr lang="es-ES" sz="1800">
                  <a:cs typeface="Times New Roman" pitchFamily="18" charset="0"/>
                </a:endParaRPr>
              </a:p>
              <a:p>
                <a:pPr algn="ctr" eaLnBrk="0" hangingPunct="0"/>
                <a:endParaRPr lang="es-ES" sz="1800"/>
              </a:p>
            </p:txBody>
          </p:sp>
          <p:sp>
            <p:nvSpPr>
              <p:cNvPr id="159" name="Rectangle 136"/>
              <p:cNvSpPr>
                <a:spLocks noChangeArrowheads="1"/>
              </p:cNvSpPr>
              <p:nvPr/>
            </p:nvSpPr>
            <p:spPr bwMode="auto">
              <a:xfrm>
                <a:off x="576" y="1920"/>
                <a:ext cx="576" cy="378"/>
              </a:xfrm>
              <a:prstGeom prst="rect">
                <a:avLst/>
              </a:prstGeom>
              <a:grpFill/>
              <a:ln w="7">
                <a:solidFill>
                  <a:srgbClr val="A0A0A0"/>
                </a:solidFill>
                <a:miter lim="800000"/>
                <a:headEnd/>
                <a:tailEnd/>
              </a:ln>
            </p:spPr>
            <p:txBody>
              <a:bodyPr/>
              <a:lstStyle/>
              <a:p>
                <a:endParaRPr lang="es-MX" sz="1800"/>
              </a:p>
            </p:txBody>
          </p:sp>
        </p:grpSp>
        <p:grpSp>
          <p:nvGrpSpPr>
            <p:cNvPr id="48" name="Group 137"/>
            <p:cNvGrpSpPr>
              <a:grpSpLocks/>
            </p:cNvGrpSpPr>
            <p:nvPr/>
          </p:nvGrpSpPr>
          <p:grpSpPr bwMode="auto">
            <a:xfrm>
              <a:off x="1152" y="1920"/>
              <a:ext cx="576" cy="378"/>
              <a:chOff x="1152" y="1920"/>
              <a:chExt cx="576" cy="378"/>
            </a:xfrm>
            <a:grpFill/>
          </p:grpSpPr>
          <p:sp>
            <p:nvSpPr>
              <p:cNvPr id="156" name="Rectangle 138"/>
              <p:cNvSpPr>
                <a:spLocks noChangeArrowheads="1"/>
              </p:cNvSpPr>
              <p:nvPr/>
            </p:nvSpPr>
            <p:spPr bwMode="auto">
              <a:xfrm>
                <a:off x="1158" y="1926"/>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55</a:t>
                </a:r>
                <a:endParaRPr lang="es-ES" sz="1800">
                  <a:cs typeface="Times New Roman" pitchFamily="18" charset="0"/>
                </a:endParaRPr>
              </a:p>
              <a:p>
                <a:pPr algn="ctr" eaLnBrk="0" hangingPunct="0"/>
                <a:endParaRPr lang="es-ES" sz="1800"/>
              </a:p>
            </p:txBody>
          </p:sp>
          <p:sp>
            <p:nvSpPr>
              <p:cNvPr id="157" name="Rectangle 139"/>
              <p:cNvSpPr>
                <a:spLocks noChangeArrowheads="1"/>
              </p:cNvSpPr>
              <p:nvPr/>
            </p:nvSpPr>
            <p:spPr bwMode="auto">
              <a:xfrm>
                <a:off x="1152" y="1920"/>
                <a:ext cx="576" cy="378"/>
              </a:xfrm>
              <a:prstGeom prst="rect">
                <a:avLst/>
              </a:prstGeom>
              <a:grpFill/>
              <a:ln w="7">
                <a:solidFill>
                  <a:srgbClr val="A0A0A0"/>
                </a:solidFill>
                <a:miter lim="800000"/>
                <a:headEnd/>
                <a:tailEnd/>
              </a:ln>
            </p:spPr>
            <p:txBody>
              <a:bodyPr/>
              <a:lstStyle/>
              <a:p>
                <a:endParaRPr lang="es-MX" sz="1800"/>
              </a:p>
            </p:txBody>
          </p:sp>
        </p:grpSp>
        <p:grpSp>
          <p:nvGrpSpPr>
            <p:cNvPr id="49" name="Group 140"/>
            <p:cNvGrpSpPr>
              <a:grpSpLocks/>
            </p:cNvGrpSpPr>
            <p:nvPr/>
          </p:nvGrpSpPr>
          <p:grpSpPr bwMode="auto">
            <a:xfrm>
              <a:off x="1728" y="1920"/>
              <a:ext cx="576" cy="378"/>
              <a:chOff x="1728" y="1920"/>
              <a:chExt cx="576" cy="378"/>
            </a:xfrm>
            <a:grpFill/>
          </p:grpSpPr>
          <p:sp>
            <p:nvSpPr>
              <p:cNvPr id="154" name="Rectangle 141"/>
              <p:cNvSpPr>
                <a:spLocks noChangeArrowheads="1"/>
              </p:cNvSpPr>
              <p:nvPr/>
            </p:nvSpPr>
            <p:spPr bwMode="auto">
              <a:xfrm>
                <a:off x="1734" y="1926"/>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1980</a:t>
                </a:r>
                <a:endParaRPr lang="es-ES" sz="1800">
                  <a:cs typeface="Times New Roman" pitchFamily="18" charset="0"/>
                </a:endParaRPr>
              </a:p>
              <a:p>
                <a:pPr algn="ctr" eaLnBrk="0" hangingPunct="0"/>
                <a:endParaRPr lang="es-ES" sz="1800"/>
              </a:p>
            </p:txBody>
          </p:sp>
          <p:sp>
            <p:nvSpPr>
              <p:cNvPr id="155" name="Rectangle 142"/>
              <p:cNvSpPr>
                <a:spLocks noChangeArrowheads="1"/>
              </p:cNvSpPr>
              <p:nvPr/>
            </p:nvSpPr>
            <p:spPr bwMode="auto">
              <a:xfrm>
                <a:off x="1728" y="1920"/>
                <a:ext cx="576" cy="378"/>
              </a:xfrm>
              <a:prstGeom prst="rect">
                <a:avLst/>
              </a:prstGeom>
              <a:grpFill/>
              <a:ln w="7">
                <a:solidFill>
                  <a:srgbClr val="A0A0A0"/>
                </a:solidFill>
                <a:miter lim="800000"/>
                <a:headEnd/>
                <a:tailEnd/>
              </a:ln>
            </p:spPr>
            <p:txBody>
              <a:bodyPr/>
              <a:lstStyle/>
              <a:p>
                <a:endParaRPr lang="es-MX" sz="1800"/>
              </a:p>
            </p:txBody>
          </p:sp>
        </p:grpSp>
        <p:grpSp>
          <p:nvGrpSpPr>
            <p:cNvPr id="50" name="Group 143"/>
            <p:cNvGrpSpPr>
              <a:grpSpLocks/>
            </p:cNvGrpSpPr>
            <p:nvPr/>
          </p:nvGrpSpPr>
          <p:grpSpPr bwMode="auto">
            <a:xfrm>
              <a:off x="2304" y="1920"/>
              <a:ext cx="576" cy="378"/>
              <a:chOff x="2304" y="1920"/>
              <a:chExt cx="576" cy="378"/>
            </a:xfrm>
            <a:grpFill/>
          </p:grpSpPr>
          <p:sp>
            <p:nvSpPr>
              <p:cNvPr id="152" name="Rectangle 144"/>
              <p:cNvSpPr>
                <a:spLocks noChangeArrowheads="1"/>
              </p:cNvSpPr>
              <p:nvPr/>
            </p:nvSpPr>
            <p:spPr bwMode="auto">
              <a:xfrm>
                <a:off x="2310" y="1926"/>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-4.35</a:t>
                </a:r>
                <a:endParaRPr lang="es-ES" sz="1800">
                  <a:cs typeface="Times New Roman" pitchFamily="18" charset="0"/>
                </a:endParaRPr>
              </a:p>
              <a:p>
                <a:pPr algn="ctr" eaLnBrk="0" hangingPunct="0"/>
                <a:endParaRPr lang="es-ES" sz="1800"/>
              </a:p>
            </p:txBody>
          </p:sp>
          <p:sp>
            <p:nvSpPr>
              <p:cNvPr id="153" name="Rectangle 145"/>
              <p:cNvSpPr>
                <a:spLocks noChangeArrowheads="1"/>
              </p:cNvSpPr>
              <p:nvPr/>
            </p:nvSpPr>
            <p:spPr bwMode="auto">
              <a:xfrm>
                <a:off x="2304" y="1920"/>
                <a:ext cx="576" cy="378"/>
              </a:xfrm>
              <a:prstGeom prst="rect">
                <a:avLst/>
              </a:prstGeom>
              <a:grpFill/>
              <a:ln w="7">
                <a:solidFill>
                  <a:srgbClr val="A0A0A0"/>
                </a:solidFill>
                <a:miter lim="800000"/>
                <a:headEnd/>
                <a:tailEnd/>
              </a:ln>
            </p:spPr>
            <p:txBody>
              <a:bodyPr/>
              <a:lstStyle/>
              <a:p>
                <a:endParaRPr lang="es-MX" sz="1800"/>
              </a:p>
            </p:txBody>
          </p:sp>
        </p:grpSp>
        <p:grpSp>
          <p:nvGrpSpPr>
            <p:cNvPr id="51" name="Group 146"/>
            <p:cNvGrpSpPr>
              <a:grpSpLocks/>
            </p:cNvGrpSpPr>
            <p:nvPr/>
          </p:nvGrpSpPr>
          <p:grpSpPr bwMode="auto">
            <a:xfrm>
              <a:off x="2880" y="1920"/>
              <a:ext cx="576" cy="378"/>
              <a:chOff x="2880" y="1920"/>
              <a:chExt cx="576" cy="378"/>
            </a:xfrm>
            <a:grpFill/>
          </p:grpSpPr>
          <p:sp>
            <p:nvSpPr>
              <p:cNvPr id="150" name="Rectangle 147"/>
              <p:cNvSpPr>
                <a:spLocks noChangeArrowheads="1"/>
              </p:cNvSpPr>
              <p:nvPr/>
            </p:nvSpPr>
            <p:spPr bwMode="auto">
              <a:xfrm>
                <a:off x="2886" y="1926"/>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4.35</a:t>
                </a:r>
                <a:endParaRPr lang="es-ES" sz="1800">
                  <a:cs typeface="Times New Roman" pitchFamily="18" charset="0"/>
                </a:endParaRPr>
              </a:p>
              <a:p>
                <a:pPr algn="ctr" eaLnBrk="0" hangingPunct="0"/>
                <a:endParaRPr lang="es-ES" sz="1800"/>
              </a:p>
            </p:txBody>
          </p:sp>
          <p:sp>
            <p:nvSpPr>
              <p:cNvPr id="151" name="Rectangle 148"/>
              <p:cNvSpPr>
                <a:spLocks noChangeArrowheads="1"/>
              </p:cNvSpPr>
              <p:nvPr/>
            </p:nvSpPr>
            <p:spPr bwMode="auto">
              <a:xfrm>
                <a:off x="2880" y="1920"/>
                <a:ext cx="576" cy="378"/>
              </a:xfrm>
              <a:prstGeom prst="rect">
                <a:avLst/>
              </a:prstGeom>
              <a:grpFill/>
              <a:ln w="7">
                <a:solidFill>
                  <a:srgbClr val="A0A0A0"/>
                </a:solidFill>
                <a:miter lim="800000"/>
                <a:headEnd/>
                <a:tailEnd/>
              </a:ln>
            </p:spPr>
            <p:txBody>
              <a:bodyPr/>
              <a:lstStyle/>
              <a:p>
                <a:endParaRPr lang="es-MX" sz="1800"/>
              </a:p>
            </p:txBody>
          </p:sp>
        </p:grpSp>
        <p:grpSp>
          <p:nvGrpSpPr>
            <p:cNvPr id="52" name="Group 149"/>
            <p:cNvGrpSpPr>
              <a:grpSpLocks/>
            </p:cNvGrpSpPr>
            <p:nvPr/>
          </p:nvGrpSpPr>
          <p:grpSpPr bwMode="auto">
            <a:xfrm>
              <a:off x="3456" y="1920"/>
              <a:ext cx="576" cy="378"/>
              <a:chOff x="3456" y="1920"/>
              <a:chExt cx="576" cy="378"/>
            </a:xfrm>
            <a:grpFill/>
          </p:grpSpPr>
          <p:sp>
            <p:nvSpPr>
              <p:cNvPr id="148" name="Rectangle 150"/>
              <p:cNvSpPr>
                <a:spLocks noChangeArrowheads="1"/>
              </p:cNvSpPr>
              <p:nvPr/>
            </p:nvSpPr>
            <p:spPr bwMode="auto">
              <a:xfrm>
                <a:off x="3462" y="1926"/>
                <a:ext cx="564" cy="372"/>
              </a:xfrm>
              <a:prstGeom prst="rect">
                <a:avLst/>
              </a:prstGeom>
              <a:grpFill/>
              <a:ln w="9525">
                <a:noFill/>
                <a:miter lim="800000"/>
                <a:headEnd/>
                <a:tailEnd/>
              </a:ln>
            </p:spPr>
            <p:txBody>
              <a:bodyPr anchor="b"/>
              <a:lstStyle/>
              <a:p>
                <a:pPr algn="r"/>
                <a:r>
                  <a:rPr lang="es-ES" sz="1800">
                    <a:latin typeface="Arial" pitchFamily="34" charset="0"/>
                    <a:cs typeface="Arial" pitchFamily="34" charset="0"/>
                  </a:rPr>
                  <a:t>156.6</a:t>
                </a:r>
                <a:endParaRPr lang="es-ES" sz="1800">
                  <a:cs typeface="Times New Roman" pitchFamily="18" charset="0"/>
                </a:endParaRPr>
              </a:p>
              <a:p>
                <a:pPr algn="r" eaLnBrk="0" hangingPunct="0"/>
                <a:endParaRPr lang="es-ES" sz="1800"/>
              </a:p>
            </p:txBody>
          </p:sp>
          <p:sp>
            <p:nvSpPr>
              <p:cNvPr id="149" name="Rectangle 151"/>
              <p:cNvSpPr>
                <a:spLocks noChangeArrowheads="1"/>
              </p:cNvSpPr>
              <p:nvPr/>
            </p:nvSpPr>
            <p:spPr bwMode="auto">
              <a:xfrm>
                <a:off x="3456" y="1920"/>
                <a:ext cx="576" cy="378"/>
              </a:xfrm>
              <a:prstGeom prst="rect">
                <a:avLst/>
              </a:prstGeom>
              <a:grpFill/>
              <a:ln w="7">
                <a:solidFill>
                  <a:srgbClr val="A0A0A0"/>
                </a:solidFill>
                <a:miter lim="800000"/>
                <a:headEnd/>
                <a:tailEnd/>
              </a:ln>
            </p:spPr>
            <p:txBody>
              <a:bodyPr/>
              <a:lstStyle/>
              <a:p>
                <a:endParaRPr lang="es-MX" sz="1800"/>
              </a:p>
            </p:txBody>
          </p:sp>
        </p:grpSp>
        <p:grpSp>
          <p:nvGrpSpPr>
            <p:cNvPr id="53" name="Group 152"/>
            <p:cNvGrpSpPr>
              <a:grpSpLocks/>
            </p:cNvGrpSpPr>
            <p:nvPr/>
          </p:nvGrpSpPr>
          <p:grpSpPr bwMode="auto">
            <a:xfrm>
              <a:off x="0" y="2304"/>
              <a:ext cx="576" cy="378"/>
              <a:chOff x="0" y="2304"/>
              <a:chExt cx="576" cy="378"/>
            </a:xfrm>
            <a:grpFill/>
          </p:grpSpPr>
          <p:sp>
            <p:nvSpPr>
              <p:cNvPr id="146" name="Rectangle 153"/>
              <p:cNvSpPr>
                <a:spLocks noChangeArrowheads="1"/>
              </p:cNvSpPr>
              <p:nvPr/>
            </p:nvSpPr>
            <p:spPr bwMode="auto">
              <a:xfrm>
                <a:off x="6" y="2310"/>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60 - 70</a:t>
                </a:r>
                <a:endParaRPr lang="es-ES" sz="1800">
                  <a:cs typeface="Times New Roman" pitchFamily="18" charset="0"/>
                </a:endParaRPr>
              </a:p>
              <a:p>
                <a:pPr algn="ctr" eaLnBrk="0" hangingPunct="0"/>
                <a:endParaRPr lang="es-ES" sz="1800"/>
              </a:p>
            </p:txBody>
          </p:sp>
          <p:sp>
            <p:nvSpPr>
              <p:cNvPr id="147" name="Rectangle 154"/>
              <p:cNvSpPr>
                <a:spLocks noChangeArrowheads="1"/>
              </p:cNvSpPr>
              <p:nvPr/>
            </p:nvSpPr>
            <p:spPr bwMode="auto">
              <a:xfrm>
                <a:off x="0" y="2304"/>
                <a:ext cx="576" cy="378"/>
              </a:xfrm>
              <a:prstGeom prst="rect">
                <a:avLst/>
              </a:prstGeom>
              <a:grpFill/>
              <a:ln w="7">
                <a:solidFill>
                  <a:srgbClr val="A0A0A0"/>
                </a:solidFill>
                <a:miter lim="800000"/>
                <a:headEnd/>
                <a:tailEnd/>
              </a:ln>
            </p:spPr>
            <p:txBody>
              <a:bodyPr/>
              <a:lstStyle/>
              <a:p>
                <a:endParaRPr lang="es-MX" sz="1800"/>
              </a:p>
            </p:txBody>
          </p:sp>
        </p:grpSp>
        <p:grpSp>
          <p:nvGrpSpPr>
            <p:cNvPr id="54" name="Group 155"/>
            <p:cNvGrpSpPr>
              <a:grpSpLocks/>
            </p:cNvGrpSpPr>
            <p:nvPr/>
          </p:nvGrpSpPr>
          <p:grpSpPr bwMode="auto">
            <a:xfrm>
              <a:off x="576" y="2304"/>
              <a:ext cx="576" cy="378"/>
              <a:chOff x="576" y="2304"/>
              <a:chExt cx="576" cy="378"/>
            </a:xfrm>
            <a:grpFill/>
          </p:grpSpPr>
          <p:sp>
            <p:nvSpPr>
              <p:cNvPr id="144" name="Rectangle 156"/>
              <p:cNvSpPr>
                <a:spLocks noChangeArrowheads="1"/>
              </p:cNvSpPr>
              <p:nvPr/>
            </p:nvSpPr>
            <p:spPr bwMode="auto">
              <a:xfrm>
                <a:off x="582" y="2310"/>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30</a:t>
                </a:r>
                <a:endParaRPr lang="es-ES" sz="1800">
                  <a:cs typeface="Times New Roman" pitchFamily="18" charset="0"/>
                </a:endParaRPr>
              </a:p>
              <a:p>
                <a:pPr algn="ctr" eaLnBrk="0" hangingPunct="0"/>
                <a:endParaRPr lang="es-ES" sz="1800"/>
              </a:p>
            </p:txBody>
          </p:sp>
          <p:sp>
            <p:nvSpPr>
              <p:cNvPr id="145" name="Rectangle 157"/>
              <p:cNvSpPr>
                <a:spLocks noChangeArrowheads="1"/>
              </p:cNvSpPr>
              <p:nvPr/>
            </p:nvSpPr>
            <p:spPr bwMode="auto">
              <a:xfrm>
                <a:off x="576" y="2304"/>
                <a:ext cx="576" cy="378"/>
              </a:xfrm>
              <a:prstGeom prst="rect">
                <a:avLst/>
              </a:prstGeom>
              <a:grpFill/>
              <a:ln w="7">
                <a:solidFill>
                  <a:srgbClr val="A0A0A0"/>
                </a:solidFill>
                <a:miter lim="800000"/>
                <a:headEnd/>
                <a:tailEnd/>
              </a:ln>
            </p:spPr>
            <p:txBody>
              <a:bodyPr/>
              <a:lstStyle/>
              <a:p>
                <a:endParaRPr lang="es-MX" sz="1800"/>
              </a:p>
            </p:txBody>
          </p:sp>
        </p:grpSp>
        <p:grpSp>
          <p:nvGrpSpPr>
            <p:cNvPr id="55" name="Group 158"/>
            <p:cNvGrpSpPr>
              <a:grpSpLocks/>
            </p:cNvGrpSpPr>
            <p:nvPr/>
          </p:nvGrpSpPr>
          <p:grpSpPr bwMode="auto">
            <a:xfrm>
              <a:off x="1152" y="2304"/>
              <a:ext cx="576" cy="378"/>
              <a:chOff x="1152" y="2304"/>
              <a:chExt cx="576" cy="378"/>
            </a:xfrm>
            <a:grpFill/>
          </p:grpSpPr>
          <p:sp>
            <p:nvSpPr>
              <p:cNvPr id="142" name="Rectangle 159"/>
              <p:cNvSpPr>
                <a:spLocks noChangeArrowheads="1"/>
              </p:cNvSpPr>
              <p:nvPr/>
            </p:nvSpPr>
            <p:spPr bwMode="auto">
              <a:xfrm>
                <a:off x="1158" y="2310"/>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65</a:t>
                </a:r>
                <a:endParaRPr lang="es-ES" sz="1800">
                  <a:cs typeface="Times New Roman" pitchFamily="18" charset="0"/>
                </a:endParaRPr>
              </a:p>
              <a:p>
                <a:pPr algn="ctr" eaLnBrk="0" hangingPunct="0"/>
                <a:endParaRPr lang="es-ES" sz="1800"/>
              </a:p>
            </p:txBody>
          </p:sp>
          <p:sp>
            <p:nvSpPr>
              <p:cNvPr id="143" name="Rectangle 160"/>
              <p:cNvSpPr>
                <a:spLocks noChangeArrowheads="1"/>
              </p:cNvSpPr>
              <p:nvPr/>
            </p:nvSpPr>
            <p:spPr bwMode="auto">
              <a:xfrm>
                <a:off x="1152" y="2304"/>
                <a:ext cx="576" cy="378"/>
              </a:xfrm>
              <a:prstGeom prst="rect">
                <a:avLst/>
              </a:prstGeom>
              <a:grpFill/>
              <a:ln w="7">
                <a:solidFill>
                  <a:srgbClr val="A0A0A0"/>
                </a:solidFill>
                <a:miter lim="800000"/>
                <a:headEnd/>
                <a:tailEnd/>
              </a:ln>
            </p:spPr>
            <p:txBody>
              <a:bodyPr/>
              <a:lstStyle/>
              <a:p>
                <a:endParaRPr lang="es-MX" sz="1800"/>
              </a:p>
            </p:txBody>
          </p:sp>
        </p:grpSp>
        <p:grpSp>
          <p:nvGrpSpPr>
            <p:cNvPr id="56" name="Group 161"/>
            <p:cNvGrpSpPr>
              <a:grpSpLocks/>
            </p:cNvGrpSpPr>
            <p:nvPr/>
          </p:nvGrpSpPr>
          <p:grpSpPr bwMode="auto">
            <a:xfrm>
              <a:off x="1728" y="2304"/>
              <a:ext cx="576" cy="378"/>
              <a:chOff x="1728" y="2304"/>
              <a:chExt cx="576" cy="378"/>
            </a:xfrm>
            <a:grpFill/>
          </p:grpSpPr>
          <p:sp>
            <p:nvSpPr>
              <p:cNvPr id="140" name="Rectangle 162"/>
              <p:cNvSpPr>
                <a:spLocks noChangeArrowheads="1"/>
              </p:cNvSpPr>
              <p:nvPr/>
            </p:nvSpPr>
            <p:spPr bwMode="auto">
              <a:xfrm>
                <a:off x="1734" y="2310"/>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1950</a:t>
                </a:r>
                <a:endParaRPr lang="es-ES" sz="1800">
                  <a:cs typeface="Times New Roman" pitchFamily="18" charset="0"/>
                </a:endParaRPr>
              </a:p>
              <a:p>
                <a:pPr algn="ctr" eaLnBrk="0" hangingPunct="0"/>
                <a:endParaRPr lang="es-ES" sz="1800"/>
              </a:p>
            </p:txBody>
          </p:sp>
          <p:sp>
            <p:nvSpPr>
              <p:cNvPr id="141" name="Rectangle 163"/>
              <p:cNvSpPr>
                <a:spLocks noChangeArrowheads="1"/>
              </p:cNvSpPr>
              <p:nvPr/>
            </p:nvSpPr>
            <p:spPr bwMode="auto">
              <a:xfrm>
                <a:off x="1728" y="2304"/>
                <a:ext cx="576" cy="378"/>
              </a:xfrm>
              <a:prstGeom prst="rect">
                <a:avLst/>
              </a:prstGeom>
              <a:grpFill/>
              <a:ln w="7">
                <a:solidFill>
                  <a:srgbClr val="A0A0A0"/>
                </a:solidFill>
                <a:miter lim="800000"/>
                <a:headEnd/>
                <a:tailEnd/>
              </a:ln>
            </p:spPr>
            <p:txBody>
              <a:bodyPr/>
              <a:lstStyle/>
              <a:p>
                <a:endParaRPr lang="es-MX" sz="1800"/>
              </a:p>
            </p:txBody>
          </p:sp>
        </p:grpSp>
        <p:grpSp>
          <p:nvGrpSpPr>
            <p:cNvPr id="57" name="Group 164"/>
            <p:cNvGrpSpPr>
              <a:grpSpLocks/>
            </p:cNvGrpSpPr>
            <p:nvPr/>
          </p:nvGrpSpPr>
          <p:grpSpPr bwMode="auto">
            <a:xfrm>
              <a:off x="2304" y="2304"/>
              <a:ext cx="576" cy="378"/>
              <a:chOff x="2304" y="2304"/>
              <a:chExt cx="576" cy="378"/>
            </a:xfrm>
            <a:grpFill/>
          </p:grpSpPr>
          <p:sp>
            <p:nvSpPr>
              <p:cNvPr id="138" name="Rectangle 165"/>
              <p:cNvSpPr>
                <a:spLocks noChangeArrowheads="1"/>
              </p:cNvSpPr>
              <p:nvPr/>
            </p:nvSpPr>
            <p:spPr bwMode="auto">
              <a:xfrm>
                <a:off x="2310" y="2310"/>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5.65</a:t>
                </a:r>
                <a:endParaRPr lang="es-ES" sz="1800">
                  <a:cs typeface="Times New Roman" pitchFamily="18" charset="0"/>
                </a:endParaRPr>
              </a:p>
              <a:p>
                <a:pPr algn="ctr" eaLnBrk="0" hangingPunct="0"/>
                <a:endParaRPr lang="es-ES" sz="1800"/>
              </a:p>
            </p:txBody>
          </p:sp>
          <p:sp>
            <p:nvSpPr>
              <p:cNvPr id="139" name="Rectangle 166"/>
              <p:cNvSpPr>
                <a:spLocks noChangeArrowheads="1"/>
              </p:cNvSpPr>
              <p:nvPr/>
            </p:nvSpPr>
            <p:spPr bwMode="auto">
              <a:xfrm>
                <a:off x="2304" y="2304"/>
                <a:ext cx="576" cy="378"/>
              </a:xfrm>
              <a:prstGeom prst="rect">
                <a:avLst/>
              </a:prstGeom>
              <a:grpFill/>
              <a:ln w="7">
                <a:solidFill>
                  <a:srgbClr val="A0A0A0"/>
                </a:solidFill>
                <a:miter lim="800000"/>
                <a:headEnd/>
                <a:tailEnd/>
              </a:ln>
            </p:spPr>
            <p:txBody>
              <a:bodyPr/>
              <a:lstStyle/>
              <a:p>
                <a:endParaRPr lang="es-MX" sz="1800"/>
              </a:p>
            </p:txBody>
          </p:sp>
        </p:grpSp>
        <p:grpSp>
          <p:nvGrpSpPr>
            <p:cNvPr id="58" name="Group 167"/>
            <p:cNvGrpSpPr>
              <a:grpSpLocks/>
            </p:cNvGrpSpPr>
            <p:nvPr/>
          </p:nvGrpSpPr>
          <p:grpSpPr bwMode="auto">
            <a:xfrm>
              <a:off x="2880" y="2304"/>
              <a:ext cx="576" cy="378"/>
              <a:chOff x="2880" y="2304"/>
              <a:chExt cx="576" cy="378"/>
            </a:xfrm>
            <a:grpFill/>
          </p:grpSpPr>
          <p:sp>
            <p:nvSpPr>
              <p:cNvPr id="136" name="Rectangle 168"/>
              <p:cNvSpPr>
                <a:spLocks noChangeArrowheads="1"/>
              </p:cNvSpPr>
              <p:nvPr/>
            </p:nvSpPr>
            <p:spPr bwMode="auto">
              <a:xfrm>
                <a:off x="2886" y="2310"/>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5.65</a:t>
                </a:r>
                <a:endParaRPr lang="es-ES" sz="1800">
                  <a:cs typeface="Times New Roman" pitchFamily="18" charset="0"/>
                </a:endParaRPr>
              </a:p>
              <a:p>
                <a:pPr algn="ctr" eaLnBrk="0" hangingPunct="0"/>
                <a:endParaRPr lang="es-ES" sz="1800"/>
              </a:p>
            </p:txBody>
          </p:sp>
          <p:sp>
            <p:nvSpPr>
              <p:cNvPr id="137" name="Rectangle 169"/>
              <p:cNvSpPr>
                <a:spLocks noChangeArrowheads="1"/>
              </p:cNvSpPr>
              <p:nvPr/>
            </p:nvSpPr>
            <p:spPr bwMode="auto">
              <a:xfrm>
                <a:off x="2880" y="2304"/>
                <a:ext cx="576" cy="378"/>
              </a:xfrm>
              <a:prstGeom prst="rect">
                <a:avLst/>
              </a:prstGeom>
              <a:grpFill/>
              <a:ln w="7">
                <a:solidFill>
                  <a:srgbClr val="A0A0A0"/>
                </a:solidFill>
                <a:miter lim="800000"/>
                <a:headEnd/>
                <a:tailEnd/>
              </a:ln>
            </p:spPr>
            <p:txBody>
              <a:bodyPr/>
              <a:lstStyle/>
              <a:p>
                <a:endParaRPr lang="es-MX" sz="1800"/>
              </a:p>
            </p:txBody>
          </p:sp>
        </p:grpSp>
        <p:grpSp>
          <p:nvGrpSpPr>
            <p:cNvPr id="59" name="Group 170"/>
            <p:cNvGrpSpPr>
              <a:grpSpLocks/>
            </p:cNvGrpSpPr>
            <p:nvPr/>
          </p:nvGrpSpPr>
          <p:grpSpPr bwMode="auto">
            <a:xfrm>
              <a:off x="3456" y="2304"/>
              <a:ext cx="576" cy="378"/>
              <a:chOff x="3456" y="2304"/>
              <a:chExt cx="576" cy="378"/>
            </a:xfrm>
            <a:grpFill/>
          </p:grpSpPr>
          <p:sp>
            <p:nvSpPr>
              <p:cNvPr id="134" name="Rectangle 171"/>
              <p:cNvSpPr>
                <a:spLocks noChangeArrowheads="1"/>
              </p:cNvSpPr>
              <p:nvPr/>
            </p:nvSpPr>
            <p:spPr bwMode="auto">
              <a:xfrm>
                <a:off x="3462" y="2310"/>
                <a:ext cx="564" cy="372"/>
              </a:xfrm>
              <a:prstGeom prst="rect">
                <a:avLst/>
              </a:prstGeom>
              <a:grpFill/>
              <a:ln w="9525">
                <a:noFill/>
                <a:miter lim="800000"/>
                <a:headEnd/>
                <a:tailEnd/>
              </a:ln>
            </p:spPr>
            <p:txBody>
              <a:bodyPr anchor="b"/>
              <a:lstStyle/>
              <a:p>
                <a:pPr algn="r"/>
                <a:r>
                  <a:rPr lang="es-ES" sz="1800">
                    <a:latin typeface="Arial" pitchFamily="34" charset="0"/>
                    <a:cs typeface="Arial" pitchFamily="34" charset="0"/>
                  </a:rPr>
                  <a:t>169.5</a:t>
                </a:r>
                <a:endParaRPr lang="es-ES" sz="1800">
                  <a:cs typeface="Times New Roman" pitchFamily="18" charset="0"/>
                </a:endParaRPr>
              </a:p>
              <a:p>
                <a:pPr algn="r" eaLnBrk="0" hangingPunct="0"/>
                <a:endParaRPr lang="es-ES" sz="1800"/>
              </a:p>
            </p:txBody>
          </p:sp>
          <p:sp>
            <p:nvSpPr>
              <p:cNvPr id="135" name="Rectangle 172"/>
              <p:cNvSpPr>
                <a:spLocks noChangeArrowheads="1"/>
              </p:cNvSpPr>
              <p:nvPr/>
            </p:nvSpPr>
            <p:spPr bwMode="auto">
              <a:xfrm>
                <a:off x="3456" y="2304"/>
                <a:ext cx="576" cy="378"/>
              </a:xfrm>
              <a:prstGeom prst="rect">
                <a:avLst/>
              </a:prstGeom>
              <a:grpFill/>
              <a:ln w="7">
                <a:solidFill>
                  <a:srgbClr val="A0A0A0"/>
                </a:solidFill>
                <a:miter lim="800000"/>
                <a:headEnd/>
                <a:tailEnd/>
              </a:ln>
            </p:spPr>
            <p:txBody>
              <a:bodyPr/>
              <a:lstStyle/>
              <a:p>
                <a:endParaRPr lang="es-MX" sz="1800"/>
              </a:p>
            </p:txBody>
          </p:sp>
        </p:grpSp>
        <p:grpSp>
          <p:nvGrpSpPr>
            <p:cNvPr id="60" name="Group 173"/>
            <p:cNvGrpSpPr>
              <a:grpSpLocks/>
            </p:cNvGrpSpPr>
            <p:nvPr/>
          </p:nvGrpSpPr>
          <p:grpSpPr bwMode="auto">
            <a:xfrm>
              <a:off x="0" y="2688"/>
              <a:ext cx="576" cy="378"/>
              <a:chOff x="0" y="2688"/>
              <a:chExt cx="576" cy="378"/>
            </a:xfrm>
            <a:grpFill/>
          </p:grpSpPr>
          <p:sp>
            <p:nvSpPr>
              <p:cNvPr id="132" name="Rectangle 174"/>
              <p:cNvSpPr>
                <a:spLocks noChangeArrowheads="1"/>
              </p:cNvSpPr>
              <p:nvPr/>
            </p:nvSpPr>
            <p:spPr bwMode="auto">
              <a:xfrm>
                <a:off x="6" y="2694"/>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70 - 80 </a:t>
                </a:r>
                <a:endParaRPr lang="es-ES" sz="1800">
                  <a:cs typeface="Times New Roman" pitchFamily="18" charset="0"/>
                </a:endParaRPr>
              </a:p>
              <a:p>
                <a:pPr algn="ctr" eaLnBrk="0" hangingPunct="0"/>
                <a:endParaRPr lang="es-ES" sz="1800"/>
              </a:p>
            </p:txBody>
          </p:sp>
          <p:sp>
            <p:nvSpPr>
              <p:cNvPr id="133" name="Rectangle 175"/>
              <p:cNvSpPr>
                <a:spLocks noChangeArrowheads="1"/>
              </p:cNvSpPr>
              <p:nvPr/>
            </p:nvSpPr>
            <p:spPr bwMode="auto">
              <a:xfrm>
                <a:off x="0" y="2688"/>
                <a:ext cx="576" cy="378"/>
              </a:xfrm>
              <a:prstGeom prst="rect">
                <a:avLst/>
              </a:prstGeom>
              <a:grpFill/>
              <a:ln w="7">
                <a:solidFill>
                  <a:srgbClr val="A0A0A0"/>
                </a:solidFill>
                <a:miter lim="800000"/>
                <a:headEnd/>
                <a:tailEnd/>
              </a:ln>
            </p:spPr>
            <p:txBody>
              <a:bodyPr/>
              <a:lstStyle/>
              <a:p>
                <a:endParaRPr lang="es-MX" sz="1800"/>
              </a:p>
            </p:txBody>
          </p:sp>
        </p:grpSp>
        <p:grpSp>
          <p:nvGrpSpPr>
            <p:cNvPr id="61" name="Group 176"/>
            <p:cNvGrpSpPr>
              <a:grpSpLocks/>
            </p:cNvGrpSpPr>
            <p:nvPr/>
          </p:nvGrpSpPr>
          <p:grpSpPr bwMode="auto">
            <a:xfrm>
              <a:off x="576" y="2688"/>
              <a:ext cx="576" cy="378"/>
              <a:chOff x="576" y="2688"/>
              <a:chExt cx="576" cy="378"/>
            </a:xfrm>
            <a:grpFill/>
          </p:grpSpPr>
          <p:sp>
            <p:nvSpPr>
              <p:cNvPr id="130" name="Rectangle 177"/>
              <p:cNvSpPr>
                <a:spLocks noChangeArrowheads="1"/>
              </p:cNvSpPr>
              <p:nvPr/>
            </p:nvSpPr>
            <p:spPr bwMode="auto">
              <a:xfrm>
                <a:off x="582" y="2694"/>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33</a:t>
                </a:r>
                <a:endParaRPr lang="es-ES" sz="1800">
                  <a:cs typeface="Times New Roman" pitchFamily="18" charset="0"/>
                </a:endParaRPr>
              </a:p>
              <a:p>
                <a:pPr algn="ctr" eaLnBrk="0" hangingPunct="0"/>
                <a:endParaRPr lang="es-ES" sz="1800"/>
              </a:p>
            </p:txBody>
          </p:sp>
          <p:sp>
            <p:nvSpPr>
              <p:cNvPr id="131" name="Rectangle 178"/>
              <p:cNvSpPr>
                <a:spLocks noChangeArrowheads="1"/>
              </p:cNvSpPr>
              <p:nvPr/>
            </p:nvSpPr>
            <p:spPr bwMode="auto">
              <a:xfrm>
                <a:off x="576" y="2688"/>
                <a:ext cx="576" cy="378"/>
              </a:xfrm>
              <a:prstGeom prst="rect">
                <a:avLst/>
              </a:prstGeom>
              <a:grpFill/>
              <a:ln w="7">
                <a:solidFill>
                  <a:srgbClr val="A0A0A0"/>
                </a:solidFill>
                <a:miter lim="800000"/>
                <a:headEnd/>
                <a:tailEnd/>
              </a:ln>
            </p:spPr>
            <p:txBody>
              <a:bodyPr/>
              <a:lstStyle/>
              <a:p>
                <a:endParaRPr lang="es-MX" sz="1800"/>
              </a:p>
            </p:txBody>
          </p:sp>
        </p:grpSp>
        <p:grpSp>
          <p:nvGrpSpPr>
            <p:cNvPr id="62" name="Group 179"/>
            <p:cNvGrpSpPr>
              <a:grpSpLocks/>
            </p:cNvGrpSpPr>
            <p:nvPr/>
          </p:nvGrpSpPr>
          <p:grpSpPr bwMode="auto">
            <a:xfrm>
              <a:off x="1152" y="2688"/>
              <a:ext cx="576" cy="378"/>
              <a:chOff x="1152" y="2688"/>
              <a:chExt cx="576" cy="378"/>
            </a:xfrm>
            <a:grpFill/>
          </p:grpSpPr>
          <p:sp>
            <p:nvSpPr>
              <p:cNvPr id="128" name="Rectangle 180"/>
              <p:cNvSpPr>
                <a:spLocks noChangeArrowheads="1"/>
              </p:cNvSpPr>
              <p:nvPr/>
            </p:nvSpPr>
            <p:spPr bwMode="auto">
              <a:xfrm>
                <a:off x="1158" y="2694"/>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75</a:t>
                </a:r>
                <a:endParaRPr lang="es-ES" sz="1800">
                  <a:cs typeface="Times New Roman" pitchFamily="18" charset="0"/>
                </a:endParaRPr>
              </a:p>
              <a:p>
                <a:pPr algn="ctr" eaLnBrk="0" hangingPunct="0"/>
                <a:endParaRPr lang="es-ES" sz="1800"/>
              </a:p>
            </p:txBody>
          </p:sp>
          <p:sp>
            <p:nvSpPr>
              <p:cNvPr id="129" name="Rectangle 181"/>
              <p:cNvSpPr>
                <a:spLocks noChangeArrowheads="1"/>
              </p:cNvSpPr>
              <p:nvPr/>
            </p:nvSpPr>
            <p:spPr bwMode="auto">
              <a:xfrm>
                <a:off x="1152" y="2688"/>
                <a:ext cx="576" cy="378"/>
              </a:xfrm>
              <a:prstGeom prst="rect">
                <a:avLst/>
              </a:prstGeom>
              <a:grpFill/>
              <a:ln w="7">
                <a:solidFill>
                  <a:srgbClr val="A0A0A0"/>
                </a:solidFill>
                <a:miter lim="800000"/>
                <a:headEnd/>
                <a:tailEnd/>
              </a:ln>
            </p:spPr>
            <p:txBody>
              <a:bodyPr/>
              <a:lstStyle/>
              <a:p>
                <a:endParaRPr lang="es-MX" sz="1800"/>
              </a:p>
            </p:txBody>
          </p:sp>
        </p:grpSp>
        <p:grpSp>
          <p:nvGrpSpPr>
            <p:cNvPr id="63" name="Group 182"/>
            <p:cNvGrpSpPr>
              <a:grpSpLocks/>
            </p:cNvGrpSpPr>
            <p:nvPr/>
          </p:nvGrpSpPr>
          <p:grpSpPr bwMode="auto">
            <a:xfrm>
              <a:off x="1728" y="2688"/>
              <a:ext cx="576" cy="378"/>
              <a:chOff x="1728" y="2688"/>
              <a:chExt cx="576" cy="378"/>
            </a:xfrm>
            <a:grpFill/>
          </p:grpSpPr>
          <p:sp>
            <p:nvSpPr>
              <p:cNvPr id="126" name="Rectangle 183"/>
              <p:cNvSpPr>
                <a:spLocks noChangeArrowheads="1"/>
              </p:cNvSpPr>
              <p:nvPr/>
            </p:nvSpPr>
            <p:spPr bwMode="auto">
              <a:xfrm>
                <a:off x="1734" y="2694"/>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2475</a:t>
                </a:r>
                <a:endParaRPr lang="es-ES" sz="1800">
                  <a:cs typeface="Times New Roman" pitchFamily="18" charset="0"/>
                </a:endParaRPr>
              </a:p>
              <a:p>
                <a:pPr algn="ctr" eaLnBrk="0" hangingPunct="0"/>
                <a:endParaRPr lang="es-ES" sz="1800"/>
              </a:p>
            </p:txBody>
          </p:sp>
          <p:sp>
            <p:nvSpPr>
              <p:cNvPr id="127" name="Rectangle 184"/>
              <p:cNvSpPr>
                <a:spLocks noChangeArrowheads="1"/>
              </p:cNvSpPr>
              <p:nvPr/>
            </p:nvSpPr>
            <p:spPr bwMode="auto">
              <a:xfrm>
                <a:off x="1728" y="2688"/>
                <a:ext cx="576" cy="378"/>
              </a:xfrm>
              <a:prstGeom prst="rect">
                <a:avLst/>
              </a:prstGeom>
              <a:grpFill/>
              <a:ln w="7">
                <a:solidFill>
                  <a:srgbClr val="A0A0A0"/>
                </a:solidFill>
                <a:miter lim="800000"/>
                <a:headEnd/>
                <a:tailEnd/>
              </a:ln>
            </p:spPr>
            <p:txBody>
              <a:bodyPr/>
              <a:lstStyle/>
              <a:p>
                <a:endParaRPr lang="es-MX" sz="1800"/>
              </a:p>
            </p:txBody>
          </p:sp>
        </p:grpSp>
        <p:grpSp>
          <p:nvGrpSpPr>
            <p:cNvPr id="64" name="Group 185"/>
            <p:cNvGrpSpPr>
              <a:grpSpLocks/>
            </p:cNvGrpSpPr>
            <p:nvPr/>
          </p:nvGrpSpPr>
          <p:grpSpPr bwMode="auto">
            <a:xfrm>
              <a:off x="2304" y="2688"/>
              <a:ext cx="576" cy="378"/>
              <a:chOff x="2304" y="2688"/>
              <a:chExt cx="576" cy="378"/>
            </a:xfrm>
            <a:grpFill/>
          </p:grpSpPr>
          <p:sp>
            <p:nvSpPr>
              <p:cNvPr id="124" name="Rectangle 186"/>
              <p:cNvSpPr>
                <a:spLocks noChangeArrowheads="1"/>
              </p:cNvSpPr>
              <p:nvPr/>
            </p:nvSpPr>
            <p:spPr bwMode="auto">
              <a:xfrm>
                <a:off x="2310" y="2694"/>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15.65</a:t>
                </a:r>
                <a:endParaRPr lang="es-ES" sz="1800">
                  <a:cs typeface="Times New Roman" pitchFamily="18" charset="0"/>
                </a:endParaRPr>
              </a:p>
              <a:p>
                <a:pPr algn="ctr" eaLnBrk="0" hangingPunct="0"/>
                <a:endParaRPr lang="es-ES" sz="1800"/>
              </a:p>
            </p:txBody>
          </p:sp>
          <p:sp>
            <p:nvSpPr>
              <p:cNvPr id="125" name="Rectangle 187"/>
              <p:cNvSpPr>
                <a:spLocks noChangeArrowheads="1"/>
              </p:cNvSpPr>
              <p:nvPr/>
            </p:nvSpPr>
            <p:spPr bwMode="auto">
              <a:xfrm>
                <a:off x="2304" y="2688"/>
                <a:ext cx="576" cy="378"/>
              </a:xfrm>
              <a:prstGeom prst="rect">
                <a:avLst/>
              </a:prstGeom>
              <a:grpFill/>
              <a:ln w="7">
                <a:solidFill>
                  <a:srgbClr val="A0A0A0"/>
                </a:solidFill>
                <a:miter lim="800000"/>
                <a:headEnd/>
                <a:tailEnd/>
              </a:ln>
            </p:spPr>
            <p:txBody>
              <a:bodyPr/>
              <a:lstStyle/>
              <a:p>
                <a:endParaRPr lang="es-MX" sz="1800"/>
              </a:p>
            </p:txBody>
          </p:sp>
        </p:grpSp>
        <p:grpSp>
          <p:nvGrpSpPr>
            <p:cNvPr id="65" name="Group 188"/>
            <p:cNvGrpSpPr>
              <a:grpSpLocks/>
            </p:cNvGrpSpPr>
            <p:nvPr/>
          </p:nvGrpSpPr>
          <p:grpSpPr bwMode="auto">
            <a:xfrm>
              <a:off x="2880" y="2688"/>
              <a:ext cx="576" cy="378"/>
              <a:chOff x="2880" y="2688"/>
              <a:chExt cx="576" cy="378"/>
            </a:xfrm>
            <a:grpFill/>
          </p:grpSpPr>
          <p:sp>
            <p:nvSpPr>
              <p:cNvPr id="122" name="Rectangle 189"/>
              <p:cNvSpPr>
                <a:spLocks noChangeArrowheads="1"/>
              </p:cNvSpPr>
              <p:nvPr/>
            </p:nvSpPr>
            <p:spPr bwMode="auto">
              <a:xfrm>
                <a:off x="2886" y="2694"/>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15.65</a:t>
                </a:r>
                <a:endParaRPr lang="es-ES" sz="1800">
                  <a:cs typeface="Times New Roman" pitchFamily="18" charset="0"/>
                </a:endParaRPr>
              </a:p>
              <a:p>
                <a:pPr algn="ctr" eaLnBrk="0" hangingPunct="0"/>
                <a:endParaRPr lang="es-ES" sz="1800"/>
              </a:p>
            </p:txBody>
          </p:sp>
          <p:sp>
            <p:nvSpPr>
              <p:cNvPr id="123" name="Rectangle 190"/>
              <p:cNvSpPr>
                <a:spLocks noChangeArrowheads="1"/>
              </p:cNvSpPr>
              <p:nvPr/>
            </p:nvSpPr>
            <p:spPr bwMode="auto">
              <a:xfrm>
                <a:off x="2880" y="2688"/>
                <a:ext cx="576" cy="378"/>
              </a:xfrm>
              <a:prstGeom prst="rect">
                <a:avLst/>
              </a:prstGeom>
              <a:grpFill/>
              <a:ln w="7">
                <a:solidFill>
                  <a:srgbClr val="A0A0A0"/>
                </a:solidFill>
                <a:miter lim="800000"/>
                <a:headEnd/>
                <a:tailEnd/>
              </a:ln>
            </p:spPr>
            <p:txBody>
              <a:bodyPr/>
              <a:lstStyle/>
              <a:p>
                <a:endParaRPr lang="es-MX" sz="1800"/>
              </a:p>
            </p:txBody>
          </p:sp>
        </p:grpSp>
        <p:grpSp>
          <p:nvGrpSpPr>
            <p:cNvPr id="66" name="Group 191"/>
            <p:cNvGrpSpPr>
              <a:grpSpLocks/>
            </p:cNvGrpSpPr>
            <p:nvPr/>
          </p:nvGrpSpPr>
          <p:grpSpPr bwMode="auto">
            <a:xfrm>
              <a:off x="3456" y="2688"/>
              <a:ext cx="576" cy="378"/>
              <a:chOff x="3456" y="2688"/>
              <a:chExt cx="576" cy="378"/>
            </a:xfrm>
            <a:grpFill/>
          </p:grpSpPr>
          <p:sp>
            <p:nvSpPr>
              <p:cNvPr id="120" name="Rectangle 192"/>
              <p:cNvSpPr>
                <a:spLocks noChangeArrowheads="1"/>
              </p:cNvSpPr>
              <p:nvPr/>
            </p:nvSpPr>
            <p:spPr bwMode="auto">
              <a:xfrm>
                <a:off x="3462" y="2694"/>
                <a:ext cx="564" cy="372"/>
              </a:xfrm>
              <a:prstGeom prst="rect">
                <a:avLst/>
              </a:prstGeom>
              <a:grpFill/>
              <a:ln w="9525">
                <a:noFill/>
                <a:miter lim="800000"/>
                <a:headEnd/>
                <a:tailEnd/>
              </a:ln>
            </p:spPr>
            <p:txBody>
              <a:bodyPr anchor="b"/>
              <a:lstStyle/>
              <a:p>
                <a:pPr algn="r"/>
                <a:r>
                  <a:rPr lang="es-ES" sz="1800">
                    <a:latin typeface="Arial" pitchFamily="34" charset="0"/>
                    <a:cs typeface="Arial" pitchFamily="34" charset="0"/>
                  </a:rPr>
                  <a:t>516.45</a:t>
                </a:r>
                <a:endParaRPr lang="es-ES" sz="1800">
                  <a:cs typeface="Times New Roman" pitchFamily="18" charset="0"/>
                </a:endParaRPr>
              </a:p>
              <a:p>
                <a:pPr algn="r" eaLnBrk="0" hangingPunct="0"/>
                <a:endParaRPr lang="es-ES" sz="1800"/>
              </a:p>
            </p:txBody>
          </p:sp>
          <p:sp>
            <p:nvSpPr>
              <p:cNvPr id="121" name="Rectangle 193"/>
              <p:cNvSpPr>
                <a:spLocks noChangeArrowheads="1"/>
              </p:cNvSpPr>
              <p:nvPr/>
            </p:nvSpPr>
            <p:spPr bwMode="auto">
              <a:xfrm>
                <a:off x="3456" y="2688"/>
                <a:ext cx="576" cy="378"/>
              </a:xfrm>
              <a:prstGeom prst="rect">
                <a:avLst/>
              </a:prstGeom>
              <a:grpFill/>
              <a:ln w="7">
                <a:solidFill>
                  <a:srgbClr val="A0A0A0"/>
                </a:solidFill>
                <a:miter lim="800000"/>
                <a:headEnd/>
                <a:tailEnd/>
              </a:ln>
            </p:spPr>
            <p:txBody>
              <a:bodyPr/>
              <a:lstStyle/>
              <a:p>
                <a:endParaRPr lang="es-MX" sz="1800"/>
              </a:p>
            </p:txBody>
          </p:sp>
        </p:grpSp>
        <p:grpSp>
          <p:nvGrpSpPr>
            <p:cNvPr id="67" name="Group 194"/>
            <p:cNvGrpSpPr>
              <a:grpSpLocks/>
            </p:cNvGrpSpPr>
            <p:nvPr/>
          </p:nvGrpSpPr>
          <p:grpSpPr bwMode="auto">
            <a:xfrm>
              <a:off x="0" y="3072"/>
              <a:ext cx="576" cy="378"/>
              <a:chOff x="0" y="3072"/>
              <a:chExt cx="576" cy="378"/>
            </a:xfrm>
            <a:grpFill/>
          </p:grpSpPr>
          <p:sp>
            <p:nvSpPr>
              <p:cNvPr id="118" name="Rectangle 195"/>
              <p:cNvSpPr>
                <a:spLocks noChangeArrowheads="1"/>
              </p:cNvSpPr>
              <p:nvPr/>
            </p:nvSpPr>
            <p:spPr bwMode="auto">
              <a:xfrm>
                <a:off x="6" y="3078"/>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80 - 90</a:t>
                </a:r>
                <a:endParaRPr lang="es-ES" sz="1800">
                  <a:cs typeface="Times New Roman" pitchFamily="18" charset="0"/>
                </a:endParaRPr>
              </a:p>
              <a:p>
                <a:pPr algn="ctr" eaLnBrk="0" hangingPunct="0"/>
                <a:endParaRPr lang="es-ES" sz="1800"/>
              </a:p>
            </p:txBody>
          </p:sp>
          <p:sp>
            <p:nvSpPr>
              <p:cNvPr id="119" name="Rectangle 196"/>
              <p:cNvSpPr>
                <a:spLocks noChangeArrowheads="1"/>
              </p:cNvSpPr>
              <p:nvPr/>
            </p:nvSpPr>
            <p:spPr bwMode="auto">
              <a:xfrm>
                <a:off x="0" y="3072"/>
                <a:ext cx="576" cy="378"/>
              </a:xfrm>
              <a:prstGeom prst="rect">
                <a:avLst/>
              </a:prstGeom>
              <a:grpFill/>
              <a:ln w="7">
                <a:solidFill>
                  <a:srgbClr val="A0A0A0"/>
                </a:solidFill>
                <a:miter lim="800000"/>
                <a:headEnd/>
                <a:tailEnd/>
              </a:ln>
            </p:spPr>
            <p:txBody>
              <a:bodyPr/>
              <a:lstStyle/>
              <a:p>
                <a:endParaRPr lang="es-MX" sz="1800"/>
              </a:p>
            </p:txBody>
          </p:sp>
        </p:grpSp>
        <p:grpSp>
          <p:nvGrpSpPr>
            <p:cNvPr id="68" name="Group 197"/>
            <p:cNvGrpSpPr>
              <a:grpSpLocks/>
            </p:cNvGrpSpPr>
            <p:nvPr/>
          </p:nvGrpSpPr>
          <p:grpSpPr bwMode="auto">
            <a:xfrm>
              <a:off x="576" y="3072"/>
              <a:ext cx="576" cy="378"/>
              <a:chOff x="576" y="3072"/>
              <a:chExt cx="576" cy="378"/>
            </a:xfrm>
            <a:grpFill/>
          </p:grpSpPr>
          <p:sp>
            <p:nvSpPr>
              <p:cNvPr id="116" name="Rectangle 198"/>
              <p:cNvSpPr>
                <a:spLocks noChangeArrowheads="1"/>
              </p:cNvSpPr>
              <p:nvPr/>
            </p:nvSpPr>
            <p:spPr bwMode="auto">
              <a:xfrm>
                <a:off x="582" y="3078"/>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22</a:t>
                </a:r>
                <a:endParaRPr lang="es-ES" sz="1800">
                  <a:cs typeface="Times New Roman" pitchFamily="18" charset="0"/>
                </a:endParaRPr>
              </a:p>
              <a:p>
                <a:pPr algn="ctr" eaLnBrk="0" hangingPunct="0"/>
                <a:endParaRPr lang="es-ES" sz="1800"/>
              </a:p>
            </p:txBody>
          </p:sp>
          <p:sp>
            <p:nvSpPr>
              <p:cNvPr id="117" name="Rectangle 199"/>
              <p:cNvSpPr>
                <a:spLocks noChangeArrowheads="1"/>
              </p:cNvSpPr>
              <p:nvPr/>
            </p:nvSpPr>
            <p:spPr bwMode="auto">
              <a:xfrm>
                <a:off x="576" y="3072"/>
                <a:ext cx="576" cy="378"/>
              </a:xfrm>
              <a:prstGeom prst="rect">
                <a:avLst/>
              </a:prstGeom>
              <a:grpFill/>
              <a:ln w="7">
                <a:solidFill>
                  <a:srgbClr val="A0A0A0"/>
                </a:solidFill>
                <a:miter lim="800000"/>
                <a:headEnd/>
                <a:tailEnd/>
              </a:ln>
            </p:spPr>
            <p:txBody>
              <a:bodyPr/>
              <a:lstStyle/>
              <a:p>
                <a:endParaRPr lang="es-MX" sz="1800"/>
              </a:p>
            </p:txBody>
          </p:sp>
        </p:grpSp>
        <p:grpSp>
          <p:nvGrpSpPr>
            <p:cNvPr id="69" name="Group 200"/>
            <p:cNvGrpSpPr>
              <a:grpSpLocks/>
            </p:cNvGrpSpPr>
            <p:nvPr/>
          </p:nvGrpSpPr>
          <p:grpSpPr bwMode="auto">
            <a:xfrm>
              <a:off x="1152" y="3072"/>
              <a:ext cx="576" cy="378"/>
              <a:chOff x="1152" y="3072"/>
              <a:chExt cx="576" cy="378"/>
            </a:xfrm>
            <a:grpFill/>
          </p:grpSpPr>
          <p:sp>
            <p:nvSpPr>
              <p:cNvPr id="114" name="Rectangle 201"/>
              <p:cNvSpPr>
                <a:spLocks noChangeArrowheads="1"/>
              </p:cNvSpPr>
              <p:nvPr/>
            </p:nvSpPr>
            <p:spPr bwMode="auto">
              <a:xfrm>
                <a:off x="1158" y="3078"/>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85</a:t>
                </a:r>
                <a:endParaRPr lang="es-ES" sz="1800">
                  <a:cs typeface="Times New Roman" pitchFamily="18" charset="0"/>
                </a:endParaRPr>
              </a:p>
              <a:p>
                <a:pPr algn="ctr" eaLnBrk="0" hangingPunct="0"/>
                <a:endParaRPr lang="es-ES" sz="1800"/>
              </a:p>
            </p:txBody>
          </p:sp>
          <p:sp>
            <p:nvSpPr>
              <p:cNvPr id="115" name="Rectangle 202"/>
              <p:cNvSpPr>
                <a:spLocks noChangeArrowheads="1"/>
              </p:cNvSpPr>
              <p:nvPr/>
            </p:nvSpPr>
            <p:spPr bwMode="auto">
              <a:xfrm>
                <a:off x="1152" y="3072"/>
                <a:ext cx="576" cy="378"/>
              </a:xfrm>
              <a:prstGeom prst="rect">
                <a:avLst/>
              </a:prstGeom>
              <a:grpFill/>
              <a:ln w="7">
                <a:solidFill>
                  <a:srgbClr val="A0A0A0"/>
                </a:solidFill>
                <a:miter lim="800000"/>
                <a:headEnd/>
                <a:tailEnd/>
              </a:ln>
            </p:spPr>
            <p:txBody>
              <a:bodyPr/>
              <a:lstStyle/>
              <a:p>
                <a:endParaRPr lang="es-MX" sz="1800"/>
              </a:p>
            </p:txBody>
          </p:sp>
        </p:grpSp>
        <p:grpSp>
          <p:nvGrpSpPr>
            <p:cNvPr id="70" name="Group 203"/>
            <p:cNvGrpSpPr>
              <a:grpSpLocks/>
            </p:cNvGrpSpPr>
            <p:nvPr/>
          </p:nvGrpSpPr>
          <p:grpSpPr bwMode="auto">
            <a:xfrm>
              <a:off x="1728" y="3072"/>
              <a:ext cx="576" cy="378"/>
              <a:chOff x="1728" y="3072"/>
              <a:chExt cx="576" cy="378"/>
            </a:xfrm>
            <a:grpFill/>
          </p:grpSpPr>
          <p:sp>
            <p:nvSpPr>
              <p:cNvPr id="112" name="Rectangle 204"/>
              <p:cNvSpPr>
                <a:spLocks noChangeArrowheads="1"/>
              </p:cNvSpPr>
              <p:nvPr/>
            </p:nvSpPr>
            <p:spPr bwMode="auto">
              <a:xfrm>
                <a:off x="1734" y="3078"/>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1870</a:t>
                </a:r>
                <a:endParaRPr lang="es-ES" sz="1800">
                  <a:cs typeface="Times New Roman" pitchFamily="18" charset="0"/>
                </a:endParaRPr>
              </a:p>
              <a:p>
                <a:pPr algn="ctr" eaLnBrk="0" hangingPunct="0"/>
                <a:endParaRPr lang="es-ES" sz="1800"/>
              </a:p>
            </p:txBody>
          </p:sp>
          <p:sp>
            <p:nvSpPr>
              <p:cNvPr id="113" name="Rectangle 205"/>
              <p:cNvSpPr>
                <a:spLocks noChangeArrowheads="1"/>
              </p:cNvSpPr>
              <p:nvPr/>
            </p:nvSpPr>
            <p:spPr bwMode="auto">
              <a:xfrm>
                <a:off x="1728" y="3072"/>
                <a:ext cx="576" cy="378"/>
              </a:xfrm>
              <a:prstGeom prst="rect">
                <a:avLst/>
              </a:prstGeom>
              <a:grpFill/>
              <a:ln w="7">
                <a:solidFill>
                  <a:srgbClr val="A0A0A0"/>
                </a:solidFill>
                <a:miter lim="800000"/>
                <a:headEnd/>
                <a:tailEnd/>
              </a:ln>
            </p:spPr>
            <p:txBody>
              <a:bodyPr/>
              <a:lstStyle/>
              <a:p>
                <a:endParaRPr lang="es-MX" sz="1800"/>
              </a:p>
            </p:txBody>
          </p:sp>
        </p:grpSp>
        <p:grpSp>
          <p:nvGrpSpPr>
            <p:cNvPr id="71" name="Group 206"/>
            <p:cNvGrpSpPr>
              <a:grpSpLocks/>
            </p:cNvGrpSpPr>
            <p:nvPr/>
          </p:nvGrpSpPr>
          <p:grpSpPr bwMode="auto">
            <a:xfrm>
              <a:off x="2304" y="3072"/>
              <a:ext cx="576" cy="378"/>
              <a:chOff x="2304" y="3072"/>
              <a:chExt cx="576" cy="378"/>
            </a:xfrm>
            <a:grpFill/>
          </p:grpSpPr>
          <p:sp>
            <p:nvSpPr>
              <p:cNvPr id="110" name="Rectangle 207"/>
              <p:cNvSpPr>
                <a:spLocks noChangeArrowheads="1"/>
              </p:cNvSpPr>
              <p:nvPr/>
            </p:nvSpPr>
            <p:spPr bwMode="auto">
              <a:xfrm>
                <a:off x="2310" y="3078"/>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25.65</a:t>
                </a:r>
                <a:endParaRPr lang="es-ES" sz="1800">
                  <a:cs typeface="Times New Roman" pitchFamily="18" charset="0"/>
                </a:endParaRPr>
              </a:p>
              <a:p>
                <a:pPr algn="ctr" eaLnBrk="0" hangingPunct="0"/>
                <a:endParaRPr lang="es-ES" sz="1800"/>
              </a:p>
            </p:txBody>
          </p:sp>
          <p:sp>
            <p:nvSpPr>
              <p:cNvPr id="111" name="Rectangle 208"/>
              <p:cNvSpPr>
                <a:spLocks noChangeArrowheads="1"/>
              </p:cNvSpPr>
              <p:nvPr/>
            </p:nvSpPr>
            <p:spPr bwMode="auto">
              <a:xfrm>
                <a:off x="2304" y="3072"/>
                <a:ext cx="576" cy="378"/>
              </a:xfrm>
              <a:prstGeom prst="rect">
                <a:avLst/>
              </a:prstGeom>
              <a:grpFill/>
              <a:ln w="7">
                <a:solidFill>
                  <a:srgbClr val="A0A0A0"/>
                </a:solidFill>
                <a:miter lim="800000"/>
                <a:headEnd/>
                <a:tailEnd/>
              </a:ln>
            </p:spPr>
            <p:txBody>
              <a:bodyPr/>
              <a:lstStyle/>
              <a:p>
                <a:endParaRPr lang="es-MX" sz="1800"/>
              </a:p>
            </p:txBody>
          </p:sp>
        </p:grpSp>
        <p:grpSp>
          <p:nvGrpSpPr>
            <p:cNvPr id="72" name="Group 209"/>
            <p:cNvGrpSpPr>
              <a:grpSpLocks/>
            </p:cNvGrpSpPr>
            <p:nvPr/>
          </p:nvGrpSpPr>
          <p:grpSpPr bwMode="auto">
            <a:xfrm>
              <a:off x="2880" y="3072"/>
              <a:ext cx="576" cy="378"/>
              <a:chOff x="2880" y="3072"/>
              <a:chExt cx="576" cy="378"/>
            </a:xfrm>
            <a:grpFill/>
          </p:grpSpPr>
          <p:sp>
            <p:nvSpPr>
              <p:cNvPr id="108" name="Rectangle 210"/>
              <p:cNvSpPr>
                <a:spLocks noChangeArrowheads="1"/>
              </p:cNvSpPr>
              <p:nvPr/>
            </p:nvSpPr>
            <p:spPr bwMode="auto">
              <a:xfrm>
                <a:off x="2886" y="3078"/>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25.65</a:t>
                </a:r>
                <a:endParaRPr lang="es-ES" sz="1800">
                  <a:cs typeface="Times New Roman" pitchFamily="18" charset="0"/>
                </a:endParaRPr>
              </a:p>
              <a:p>
                <a:pPr algn="ctr" eaLnBrk="0" hangingPunct="0"/>
                <a:endParaRPr lang="es-ES" sz="1800"/>
              </a:p>
            </p:txBody>
          </p:sp>
          <p:sp>
            <p:nvSpPr>
              <p:cNvPr id="109" name="Rectangle 211"/>
              <p:cNvSpPr>
                <a:spLocks noChangeArrowheads="1"/>
              </p:cNvSpPr>
              <p:nvPr/>
            </p:nvSpPr>
            <p:spPr bwMode="auto">
              <a:xfrm>
                <a:off x="2880" y="3072"/>
                <a:ext cx="576" cy="378"/>
              </a:xfrm>
              <a:prstGeom prst="rect">
                <a:avLst/>
              </a:prstGeom>
              <a:grpFill/>
              <a:ln w="7">
                <a:solidFill>
                  <a:srgbClr val="A0A0A0"/>
                </a:solidFill>
                <a:miter lim="800000"/>
                <a:headEnd/>
                <a:tailEnd/>
              </a:ln>
            </p:spPr>
            <p:txBody>
              <a:bodyPr/>
              <a:lstStyle/>
              <a:p>
                <a:endParaRPr lang="es-MX" sz="1800"/>
              </a:p>
            </p:txBody>
          </p:sp>
        </p:grpSp>
        <p:grpSp>
          <p:nvGrpSpPr>
            <p:cNvPr id="73" name="Group 212"/>
            <p:cNvGrpSpPr>
              <a:grpSpLocks/>
            </p:cNvGrpSpPr>
            <p:nvPr/>
          </p:nvGrpSpPr>
          <p:grpSpPr bwMode="auto">
            <a:xfrm>
              <a:off x="3439" y="3072"/>
              <a:ext cx="593" cy="378"/>
              <a:chOff x="3439" y="3072"/>
              <a:chExt cx="593" cy="378"/>
            </a:xfrm>
            <a:grpFill/>
          </p:grpSpPr>
          <p:sp>
            <p:nvSpPr>
              <p:cNvPr id="106" name="Rectangle 213"/>
              <p:cNvSpPr>
                <a:spLocks noChangeArrowheads="1"/>
              </p:cNvSpPr>
              <p:nvPr/>
            </p:nvSpPr>
            <p:spPr bwMode="auto">
              <a:xfrm>
                <a:off x="3439" y="3078"/>
                <a:ext cx="564" cy="372"/>
              </a:xfrm>
              <a:prstGeom prst="rect">
                <a:avLst/>
              </a:prstGeom>
              <a:grpFill/>
              <a:ln w="9525">
                <a:noFill/>
                <a:miter lim="800000"/>
                <a:headEnd/>
                <a:tailEnd/>
              </a:ln>
            </p:spPr>
            <p:txBody>
              <a:bodyPr anchor="b"/>
              <a:lstStyle/>
              <a:p>
                <a:pPr algn="r"/>
                <a:r>
                  <a:rPr lang="es-ES" sz="1800">
                    <a:latin typeface="Arial" pitchFamily="34" charset="0"/>
                    <a:cs typeface="Arial" pitchFamily="34" charset="0"/>
                  </a:rPr>
                  <a:t>564.3</a:t>
                </a:r>
                <a:endParaRPr lang="es-ES" sz="1800">
                  <a:cs typeface="Times New Roman" pitchFamily="18" charset="0"/>
                </a:endParaRPr>
              </a:p>
              <a:p>
                <a:pPr algn="r" eaLnBrk="0" hangingPunct="0"/>
                <a:endParaRPr lang="es-ES" sz="1800"/>
              </a:p>
            </p:txBody>
          </p:sp>
          <p:sp>
            <p:nvSpPr>
              <p:cNvPr id="107" name="Rectangle 214"/>
              <p:cNvSpPr>
                <a:spLocks noChangeArrowheads="1"/>
              </p:cNvSpPr>
              <p:nvPr/>
            </p:nvSpPr>
            <p:spPr bwMode="auto">
              <a:xfrm>
                <a:off x="3456" y="3072"/>
                <a:ext cx="576" cy="378"/>
              </a:xfrm>
              <a:prstGeom prst="rect">
                <a:avLst/>
              </a:prstGeom>
              <a:grpFill/>
              <a:ln w="7">
                <a:solidFill>
                  <a:srgbClr val="A0A0A0"/>
                </a:solidFill>
                <a:miter lim="800000"/>
                <a:headEnd/>
                <a:tailEnd/>
              </a:ln>
            </p:spPr>
            <p:txBody>
              <a:bodyPr/>
              <a:lstStyle/>
              <a:p>
                <a:endParaRPr lang="es-MX" sz="1800"/>
              </a:p>
            </p:txBody>
          </p:sp>
        </p:grpSp>
        <p:grpSp>
          <p:nvGrpSpPr>
            <p:cNvPr id="74" name="Group 215"/>
            <p:cNvGrpSpPr>
              <a:grpSpLocks/>
            </p:cNvGrpSpPr>
            <p:nvPr/>
          </p:nvGrpSpPr>
          <p:grpSpPr bwMode="auto">
            <a:xfrm>
              <a:off x="3461" y="3456"/>
              <a:ext cx="619" cy="637"/>
              <a:chOff x="3461" y="3456"/>
              <a:chExt cx="619" cy="637"/>
            </a:xfrm>
            <a:grpFill/>
          </p:grpSpPr>
          <p:sp>
            <p:nvSpPr>
              <p:cNvPr id="104" name="Rectangle 216"/>
              <p:cNvSpPr>
                <a:spLocks noChangeArrowheads="1"/>
              </p:cNvSpPr>
              <p:nvPr/>
            </p:nvSpPr>
            <p:spPr bwMode="auto">
              <a:xfrm>
                <a:off x="3516" y="3721"/>
                <a:ext cx="564" cy="372"/>
              </a:xfrm>
              <a:prstGeom prst="rect">
                <a:avLst/>
              </a:prstGeom>
              <a:grpFill/>
              <a:ln w="9525">
                <a:noFill/>
                <a:miter lim="800000"/>
                <a:headEnd/>
                <a:tailEnd/>
              </a:ln>
            </p:spPr>
            <p:txBody>
              <a:bodyPr anchor="b"/>
              <a:lstStyle/>
              <a:p>
                <a:pPr algn="r"/>
                <a:r>
                  <a:rPr lang="es-ES" sz="1800" dirty="0">
                    <a:latin typeface="Arial" pitchFamily="34" charset="0"/>
                    <a:cs typeface="Arial" pitchFamily="34" charset="0"/>
                  </a:rPr>
                  <a:t>463.45</a:t>
                </a:r>
                <a:endParaRPr lang="es-ES" sz="1800" dirty="0">
                  <a:cs typeface="Times New Roman" pitchFamily="18" charset="0"/>
                </a:endParaRPr>
              </a:p>
              <a:p>
                <a:pPr algn="r" eaLnBrk="0" hangingPunct="0"/>
                <a:endParaRPr lang="es-ES" sz="1800" dirty="0"/>
              </a:p>
            </p:txBody>
          </p:sp>
          <p:sp>
            <p:nvSpPr>
              <p:cNvPr id="105" name="Rectangle 217"/>
              <p:cNvSpPr>
                <a:spLocks noChangeArrowheads="1"/>
              </p:cNvSpPr>
              <p:nvPr/>
            </p:nvSpPr>
            <p:spPr bwMode="auto">
              <a:xfrm>
                <a:off x="3461" y="3456"/>
                <a:ext cx="583" cy="378"/>
              </a:xfrm>
              <a:prstGeom prst="rect">
                <a:avLst/>
              </a:prstGeom>
              <a:grpFill/>
              <a:ln w="7">
                <a:solidFill>
                  <a:srgbClr val="A0A0A0"/>
                </a:solidFill>
                <a:miter lim="800000"/>
                <a:headEnd/>
                <a:tailEnd/>
              </a:ln>
            </p:spPr>
            <p:txBody>
              <a:bodyPr/>
              <a:lstStyle/>
              <a:p>
                <a:endParaRPr lang="es-MX" sz="1800"/>
              </a:p>
            </p:txBody>
          </p:sp>
        </p:grpSp>
        <p:grpSp>
          <p:nvGrpSpPr>
            <p:cNvPr id="75" name="Group 218"/>
            <p:cNvGrpSpPr>
              <a:grpSpLocks/>
            </p:cNvGrpSpPr>
            <p:nvPr/>
          </p:nvGrpSpPr>
          <p:grpSpPr bwMode="auto">
            <a:xfrm>
              <a:off x="0" y="3840"/>
              <a:ext cx="576" cy="378"/>
              <a:chOff x="0" y="3840"/>
              <a:chExt cx="576" cy="378"/>
            </a:xfrm>
            <a:grpFill/>
          </p:grpSpPr>
          <p:sp>
            <p:nvSpPr>
              <p:cNvPr id="102" name="Rectangle 219"/>
              <p:cNvSpPr>
                <a:spLocks noChangeArrowheads="1"/>
              </p:cNvSpPr>
              <p:nvPr/>
            </p:nvSpPr>
            <p:spPr bwMode="auto">
              <a:xfrm>
                <a:off x="6" y="3846"/>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 </a:t>
                </a:r>
                <a:endParaRPr lang="es-ES" sz="1800">
                  <a:cs typeface="Times New Roman" pitchFamily="18" charset="0"/>
                </a:endParaRPr>
              </a:p>
              <a:p>
                <a:pPr algn="ctr" eaLnBrk="0" hangingPunct="0"/>
                <a:endParaRPr lang="es-ES" sz="1800"/>
              </a:p>
            </p:txBody>
          </p:sp>
          <p:sp>
            <p:nvSpPr>
              <p:cNvPr id="103" name="Rectangle 220"/>
              <p:cNvSpPr>
                <a:spLocks noChangeArrowheads="1"/>
              </p:cNvSpPr>
              <p:nvPr/>
            </p:nvSpPr>
            <p:spPr bwMode="auto">
              <a:xfrm>
                <a:off x="0" y="3840"/>
                <a:ext cx="576" cy="378"/>
              </a:xfrm>
              <a:prstGeom prst="rect">
                <a:avLst/>
              </a:prstGeom>
              <a:grpFill/>
              <a:ln w="7">
                <a:solidFill>
                  <a:srgbClr val="A0A0A0"/>
                </a:solidFill>
                <a:miter lim="800000"/>
                <a:headEnd/>
                <a:tailEnd/>
              </a:ln>
            </p:spPr>
            <p:txBody>
              <a:bodyPr/>
              <a:lstStyle/>
              <a:p>
                <a:endParaRPr lang="es-MX" sz="1800"/>
              </a:p>
            </p:txBody>
          </p:sp>
        </p:grpSp>
        <p:grpSp>
          <p:nvGrpSpPr>
            <p:cNvPr id="76" name="Group 221"/>
            <p:cNvGrpSpPr>
              <a:grpSpLocks/>
            </p:cNvGrpSpPr>
            <p:nvPr/>
          </p:nvGrpSpPr>
          <p:grpSpPr bwMode="auto">
            <a:xfrm>
              <a:off x="576" y="3840"/>
              <a:ext cx="576" cy="390"/>
              <a:chOff x="576" y="3840"/>
              <a:chExt cx="576" cy="390"/>
            </a:xfrm>
            <a:grpFill/>
          </p:grpSpPr>
          <p:sp>
            <p:nvSpPr>
              <p:cNvPr id="98" name="Rectangle 222"/>
              <p:cNvSpPr>
                <a:spLocks noChangeArrowheads="1"/>
              </p:cNvSpPr>
              <p:nvPr/>
            </p:nvSpPr>
            <p:spPr bwMode="auto">
              <a:xfrm>
                <a:off x="576" y="3840"/>
                <a:ext cx="576" cy="390"/>
              </a:xfrm>
              <a:prstGeom prst="rect">
                <a:avLst/>
              </a:prstGeom>
              <a:grpFill/>
              <a:ln w="9525">
                <a:noFill/>
                <a:miter lim="800000"/>
                <a:headEnd/>
                <a:tailEnd/>
              </a:ln>
            </p:spPr>
            <p:txBody>
              <a:bodyPr/>
              <a:lstStyle/>
              <a:p>
                <a:endParaRPr lang="es-MX" sz="1800"/>
              </a:p>
            </p:txBody>
          </p:sp>
          <p:grpSp>
            <p:nvGrpSpPr>
              <p:cNvPr id="99" name="Group 223"/>
              <p:cNvGrpSpPr>
                <a:grpSpLocks/>
              </p:cNvGrpSpPr>
              <p:nvPr/>
            </p:nvGrpSpPr>
            <p:grpSpPr bwMode="auto">
              <a:xfrm>
                <a:off x="576" y="3840"/>
                <a:ext cx="576" cy="378"/>
                <a:chOff x="576" y="3840"/>
                <a:chExt cx="576" cy="378"/>
              </a:xfrm>
              <a:grpFill/>
            </p:grpSpPr>
            <p:sp>
              <p:nvSpPr>
                <p:cNvPr id="100" name="Rectangle 224"/>
                <p:cNvSpPr>
                  <a:spLocks noChangeArrowheads="1"/>
                </p:cNvSpPr>
                <p:nvPr/>
              </p:nvSpPr>
              <p:spPr bwMode="auto">
                <a:xfrm>
                  <a:off x="582" y="3846"/>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200</a:t>
                  </a:r>
                  <a:endParaRPr lang="es-ES" sz="1800">
                    <a:cs typeface="Times New Roman" pitchFamily="18" charset="0"/>
                  </a:endParaRPr>
                </a:p>
                <a:p>
                  <a:pPr algn="ctr" eaLnBrk="0" hangingPunct="0"/>
                  <a:endParaRPr lang="es-ES" sz="1800"/>
                </a:p>
              </p:txBody>
            </p:sp>
            <p:sp>
              <p:nvSpPr>
                <p:cNvPr id="101" name="Rectangle 225"/>
                <p:cNvSpPr>
                  <a:spLocks noChangeArrowheads="1"/>
                </p:cNvSpPr>
                <p:nvPr/>
              </p:nvSpPr>
              <p:spPr bwMode="auto">
                <a:xfrm>
                  <a:off x="576" y="3840"/>
                  <a:ext cx="576" cy="378"/>
                </a:xfrm>
                <a:prstGeom prst="rect">
                  <a:avLst/>
                </a:prstGeom>
                <a:grpFill/>
                <a:ln w="7">
                  <a:solidFill>
                    <a:srgbClr val="A0A0A0"/>
                  </a:solidFill>
                  <a:miter lim="800000"/>
                  <a:headEnd/>
                  <a:tailEnd/>
                </a:ln>
              </p:spPr>
              <p:txBody>
                <a:bodyPr/>
                <a:lstStyle/>
                <a:p>
                  <a:endParaRPr lang="es-MX" sz="1800"/>
                </a:p>
              </p:txBody>
            </p:sp>
          </p:grpSp>
        </p:grpSp>
        <p:grpSp>
          <p:nvGrpSpPr>
            <p:cNvPr id="77" name="Group 226"/>
            <p:cNvGrpSpPr>
              <a:grpSpLocks/>
            </p:cNvGrpSpPr>
            <p:nvPr/>
          </p:nvGrpSpPr>
          <p:grpSpPr bwMode="auto">
            <a:xfrm>
              <a:off x="1152" y="3840"/>
              <a:ext cx="576" cy="378"/>
              <a:chOff x="1152" y="3840"/>
              <a:chExt cx="576" cy="378"/>
            </a:xfrm>
            <a:grpFill/>
          </p:grpSpPr>
          <p:sp>
            <p:nvSpPr>
              <p:cNvPr id="96" name="Rectangle 227"/>
              <p:cNvSpPr>
                <a:spLocks noChangeArrowheads="1"/>
              </p:cNvSpPr>
              <p:nvPr/>
            </p:nvSpPr>
            <p:spPr bwMode="auto">
              <a:xfrm>
                <a:off x="1158" y="3846"/>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 </a:t>
                </a:r>
                <a:endParaRPr lang="es-ES" sz="1800">
                  <a:cs typeface="Times New Roman" pitchFamily="18" charset="0"/>
                </a:endParaRPr>
              </a:p>
              <a:p>
                <a:pPr algn="ctr" eaLnBrk="0" hangingPunct="0"/>
                <a:endParaRPr lang="es-ES" sz="1800"/>
              </a:p>
            </p:txBody>
          </p:sp>
          <p:sp>
            <p:nvSpPr>
              <p:cNvPr id="97" name="Rectangle 228"/>
              <p:cNvSpPr>
                <a:spLocks noChangeArrowheads="1"/>
              </p:cNvSpPr>
              <p:nvPr/>
            </p:nvSpPr>
            <p:spPr bwMode="auto">
              <a:xfrm>
                <a:off x="1152" y="3840"/>
                <a:ext cx="576" cy="378"/>
              </a:xfrm>
              <a:prstGeom prst="rect">
                <a:avLst/>
              </a:prstGeom>
              <a:grpFill/>
              <a:ln w="7">
                <a:solidFill>
                  <a:srgbClr val="A0A0A0"/>
                </a:solidFill>
                <a:miter lim="800000"/>
                <a:headEnd/>
                <a:tailEnd/>
              </a:ln>
            </p:spPr>
            <p:txBody>
              <a:bodyPr/>
              <a:lstStyle/>
              <a:p>
                <a:endParaRPr lang="es-MX" sz="1800"/>
              </a:p>
            </p:txBody>
          </p:sp>
        </p:grpSp>
        <p:grpSp>
          <p:nvGrpSpPr>
            <p:cNvPr id="78" name="Group 229"/>
            <p:cNvGrpSpPr>
              <a:grpSpLocks/>
            </p:cNvGrpSpPr>
            <p:nvPr/>
          </p:nvGrpSpPr>
          <p:grpSpPr bwMode="auto">
            <a:xfrm>
              <a:off x="1728" y="3840"/>
              <a:ext cx="576" cy="390"/>
              <a:chOff x="1728" y="3840"/>
              <a:chExt cx="576" cy="390"/>
            </a:xfrm>
            <a:grpFill/>
          </p:grpSpPr>
          <p:sp>
            <p:nvSpPr>
              <p:cNvPr id="92" name="Rectangle 230"/>
              <p:cNvSpPr>
                <a:spLocks noChangeArrowheads="1"/>
              </p:cNvSpPr>
              <p:nvPr/>
            </p:nvSpPr>
            <p:spPr bwMode="auto">
              <a:xfrm>
                <a:off x="1728" y="3840"/>
                <a:ext cx="576" cy="390"/>
              </a:xfrm>
              <a:prstGeom prst="rect">
                <a:avLst/>
              </a:prstGeom>
              <a:grpFill/>
              <a:ln w="9525">
                <a:noFill/>
                <a:miter lim="800000"/>
                <a:headEnd/>
                <a:tailEnd/>
              </a:ln>
            </p:spPr>
            <p:txBody>
              <a:bodyPr/>
              <a:lstStyle/>
              <a:p>
                <a:endParaRPr lang="es-MX" sz="1800"/>
              </a:p>
            </p:txBody>
          </p:sp>
          <p:grpSp>
            <p:nvGrpSpPr>
              <p:cNvPr id="93" name="Group 231"/>
              <p:cNvGrpSpPr>
                <a:grpSpLocks/>
              </p:cNvGrpSpPr>
              <p:nvPr/>
            </p:nvGrpSpPr>
            <p:grpSpPr bwMode="auto">
              <a:xfrm>
                <a:off x="1728" y="3840"/>
                <a:ext cx="576" cy="378"/>
                <a:chOff x="1728" y="3840"/>
                <a:chExt cx="576" cy="378"/>
              </a:xfrm>
              <a:grpFill/>
            </p:grpSpPr>
            <p:sp>
              <p:nvSpPr>
                <p:cNvPr id="94" name="Rectangle 232"/>
                <p:cNvSpPr>
                  <a:spLocks noChangeArrowheads="1"/>
                </p:cNvSpPr>
                <p:nvPr/>
              </p:nvSpPr>
              <p:spPr bwMode="auto">
                <a:xfrm>
                  <a:off x="1734" y="3846"/>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11870</a:t>
                  </a:r>
                  <a:endParaRPr lang="es-ES" sz="1800">
                    <a:cs typeface="Times New Roman" pitchFamily="18" charset="0"/>
                  </a:endParaRPr>
                </a:p>
                <a:p>
                  <a:pPr algn="ctr" eaLnBrk="0" hangingPunct="0"/>
                  <a:endParaRPr lang="es-ES" sz="1800"/>
                </a:p>
              </p:txBody>
            </p:sp>
            <p:sp>
              <p:nvSpPr>
                <p:cNvPr id="95" name="Rectangle 233"/>
                <p:cNvSpPr>
                  <a:spLocks noChangeArrowheads="1"/>
                </p:cNvSpPr>
                <p:nvPr/>
              </p:nvSpPr>
              <p:spPr bwMode="auto">
                <a:xfrm>
                  <a:off x="1728" y="3840"/>
                  <a:ext cx="576" cy="378"/>
                </a:xfrm>
                <a:prstGeom prst="rect">
                  <a:avLst/>
                </a:prstGeom>
                <a:grpFill/>
                <a:ln w="7">
                  <a:solidFill>
                    <a:srgbClr val="A0A0A0"/>
                  </a:solidFill>
                  <a:miter lim="800000"/>
                  <a:headEnd/>
                  <a:tailEnd/>
                </a:ln>
              </p:spPr>
              <p:txBody>
                <a:bodyPr/>
                <a:lstStyle/>
                <a:p>
                  <a:endParaRPr lang="es-MX" sz="1800"/>
                </a:p>
              </p:txBody>
            </p:sp>
          </p:grpSp>
        </p:grpSp>
        <p:grpSp>
          <p:nvGrpSpPr>
            <p:cNvPr id="79" name="Group 234"/>
            <p:cNvGrpSpPr>
              <a:grpSpLocks/>
            </p:cNvGrpSpPr>
            <p:nvPr/>
          </p:nvGrpSpPr>
          <p:grpSpPr bwMode="auto">
            <a:xfrm>
              <a:off x="2304" y="3840"/>
              <a:ext cx="576" cy="378"/>
              <a:chOff x="2304" y="3840"/>
              <a:chExt cx="576" cy="378"/>
            </a:xfrm>
            <a:grpFill/>
          </p:grpSpPr>
          <p:sp>
            <p:nvSpPr>
              <p:cNvPr id="90" name="Rectangle 235"/>
              <p:cNvSpPr>
                <a:spLocks noChangeArrowheads="1"/>
              </p:cNvSpPr>
              <p:nvPr/>
            </p:nvSpPr>
            <p:spPr bwMode="auto">
              <a:xfrm>
                <a:off x="2310" y="3846"/>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 </a:t>
                </a:r>
                <a:endParaRPr lang="es-ES" sz="1800">
                  <a:cs typeface="Times New Roman" pitchFamily="18" charset="0"/>
                </a:endParaRPr>
              </a:p>
              <a:p>
                <a:pPr algn="ctr" eaLnBrk="0" hangingPunct="0"/>
                <a:endParaRPr lang="es-ES" sz="1800"/>
              </a:p>
            </p:txBody>
          </p:sp>
          <p:sp>
            <p:nvSpPr>
              <p:cNvPr id="91" name="Rectangle 236"/>
              <p:cNvSpPr>
                <a:spLocks noChangeArrowheads="1"/>
              </p:cNvSpPr>
              <p:nvPr/>
            </p:nvSpPr>
            <p:spPr bwMode="auto">
              <a:xfrm>
                <a:off x="2304" y="3840"/>
                <a:ext cx="576" cy="378"/>
              </a:xfrm>
              <a:prstGeom prst="rect">
                <a:avLst/>
              </a:prstGeom>
              <a:grpFill/>
              <a:ln w="7">
                <a:solidFill>
                  <a:srgbClr val="A0A0A0"/>
                </a:solidFill>
                <a:miter lim="800000"/>
                <a:headEnd/>
                <a:tailEnd/>
              </a:ln>
            </p:spPr>
            <p:txBody>
              <a:bodyPr/>
              <a:lstStyle/>
              <a:p>
                <a:endParaRPr lang="es-MX" sz="1800"/>
              </a:p>
            </p:txBody>
          </p:sp>
        </p:grpSp>
        <p:grpSp>
          <p:nvGrpSpPr>
            <p:cNvPr id="87" name="Group 239"/>
            <p:cNvGrpSpPr>
              <a:grpSpLocks/>
            </p:cNvGrpSpPr>
            <p:nvPr/>
          </p:nvGrpSpPr>
          <p:grpSpPr bwMode="auto">
            <a:xfrm>
              <a:off x="2880" y="3793"/>
              <a:ext cx="585" cy="425"/>
              <a:chOff x="2880" y="3793"/>
              <a:chExt cx="585" cy="425"/>
            </a:xfrm>
            <a:grpFill/>
          </p:grpSpPr>
          <p:sp>
            <p:nvSpPr>
              <p:cNvPr id="88" name="Rectangle 240"/>
              <p:cNvSpPr>
                <a:spLocks noChangeArrowheads="1"/>
              </p:cNvSpPr>
              <p:nvPr/>
            </p:nvSpPr>
            <p:spPr bwMode="auto">
              <a:xfrm>
                <a:off x="2901" y="3793"/>
                <a:ext cx="564" cy="372"/>
              </a:xfrm>
              <a:prstGeom prst="rect">
                <a:avLst/>
              </a:prstGeom>
              <a:grpFill/>
              <a:ln w="9525">
                <a:noFill/>
                <a:miter lim="800000"/>
                <a:headEnd/>
                <a:tailEnd/>
              </a:ln>
            </p:spPr>
            <p:txBody>
              <a:bodyPr anchor="b"/>
              <a:lstStyle/>
              <a:p>
                <a:pPr algn="ctr"/>
                <a:r>
                  <a:rPr lang="es-ES" sz="1800" dirty="0" smtClean="0">
                    <a:latin typeface="Arial" pitchFamily="34" charset="0"/>
                    <a:cs typeface="Arial" pitchFamily="34" charset="0"/>
                  </a:rPr>
                  <a:t>       204.35</a:t>
                </a:r>
                <a:endParaRPr lang="es-ES" sz="1800" dirty="0">
                  <a:cs typeface="Times New Roman" pitchFamily="18" charset="0"/>
                </a:endParaRPr>
              </a:p>
              <a:p>
                <a:pPr algn="ctr" eaLnBrk="0" hangingPunct="0"/>
                <a:endParaRPr lang="es-ES" sz="1800" dirty="0"/>
              </a:p>
            </p:txBody>
          </p:sp>
          <p:sp>
            <p:nvSpPr>
              <p:cNvPr id="89" name="Rectangle 241"/>
              <p:cNvSpPr>
                <a:spLocks noChangeArrowheads="1"/>
              </p:cNvSpPr>
              <p:nvPr/>
            </p:nvSpPr>
            <p:spPr bwMode="auto">
              <a:xfrm>
                <a:off x="2880" y="3840"/>
                <a:ext cx="576" cy="378"/>
              </a:xfrm>
              <a:prstGeom prst="rect">
                <a:avLst/>
              </a:prstGeom>
              <a:grpFill/>
              <a:ln w="7">
                <a:solidFill>
                  <a:srgbClr val="A0A0A0"/>
                </a:solidFill>
                <a:miter lim="800000"/>
                <a:headEnd/>
                <a:tailEnd/>
              </a:ln>
            </p:spPr>
            <p:txBody>
              <a:bodyPr/>
              <a:lstStyle/>
              <a:p>
                <a:endParaRPr lang="es-MX" sz="1800"/>
              </a:p>
            </p:txBody>
          </p:sp>
        </p:grpSp>
        <p:grpSp>
          <p:nvGrpSpPr>
            <p:cNvPr id="81" name="Group 242"/>
            <p:cNvGrpSpPr>
              <a:grpSpLocks/>
            </p:cNvGrpSpPr>
            <p:nvPr/>
          </p:nvGrpSpPr>
          <p:grpSpPr bwMode="auto">
            <a:xfrm>
              <a:off x="3456" y="3412"/>
              <a:ext cx="576" cy="818"/>
              <a:chOff x="3456" y="3412"/>
              <a:chExt cx="576" cy="818"/>
            </a:xfrm>
            <a:grpFill/>
          </p:grpSpPr>
          <p:sp>
            <p:nvSpPr>
              <p:cNvPr id="82" name="Rectangle 243"/>
              <p:cNvSpPr>
                <a:spLocks noChangeArrowheads="1"/>
              </p:cNvSpPr>
              <p:nvPr/>
            </p:nvSpPr>
            <p:spPr bwMode="auto">
              <a:xfrm>
                <a:off x="3456" y="3840"/>
                <a:ext cx="576" cy="390"/>
              </a:xfrm>
              <a:prstGeom prst="rect">
                <a:avLst/>
              </a:prstGeom>
              <a:grpFill/>
              <a:ln w="9525">
                <a:noFill/>
                <a:miter lim="800000"/>
                <a:headEnd/>
                <a:tailEnd/>
              </a:ln>
            </p:spPr>
            <p:txBody>
              <a:bodyPr/>
              <a:lstStyle/>
              <a:p>
                <a:endParaRPr lang="es-MX" sz="1800"/>
              </a:p>
            </p:txBody>
          </p:sp>
          <p:grpSp>
            <p:nvGrpSpPr>
              <p:cNvPr id="83" name="Group 244"/>
              <p:cNvGrpSpPr>
                <a:grpSpLocks/>
              </p:cNvGrpSpPr>
              <p:nvPr/>
            </p:nvGrpSpPr>
            <p:grpSpPr bwMode="auto">
              <a:xfrm>
                <a:off x="3456" y="3412"/>
                <a:ext cx="576" cy="806"/>
                <a:chOff x="3456" y="3412"/>
                <a:chExt cx="576" cy="806"/>
              </a:xfrm>
              <a:grpFill/>
            </p:grpSpPr>
            <p:sp>
              <p:nvSpPr>
                <p:cNvPr id="84" name="Rectangle 245"/>
                <p:cNvSpPr>
                  <a:spLocks noChangeArrowheads="1"/>
                </p:cNvSpPr>
                <p:nvPr/>
              </p:nvSpPr>
              <p:spPr bwMode="auto">
                <a:xfrm>
                  <a:off x="3493" y="3412"/>
                  <a:ext cx="528" cy="340"/>
                </a:xfrm>
                <a:prstGeom prst="rect">
                  <a:avLst/>
                </a:prstGeom>
                <a:grpFill/>
                <a:ln w="9525">
                  <a:noFill/>
                  <a:miter lim="800000"/>
                  <a:headEnd/>
                  <a:tailEnd/>
                </a:ln>
              </p:spPr>
              <p:txBody>
                <a:bodyPr anchor="b"/>
                <a:lstStyle/>
                <a:p>
                  <a:pPr algn="r"/>
                  <a:r>
                    <a:rPr lang="es-ES" sz="1800" dirty="0" smtClean="0">
                      <a:latin typeface="Arial" pitchFamily="34" charset="0"/>
                      <a:cs typeface="Arial" pitchFamily="34" charset="0"/>
                    </a:rPr>
                    <a:t>               3427.4</a:t>
                  </a:r>
                  <a:endParaRPr lang="es-ES" sz="1800" dirty="0">
                    <a:cs typeface="Times New Roman" pitchFamily="18" charset="0"/>
                  </a:endParaRPr>
                </a:p>
                <a:p>
                  <a:pPr algn="r" eaLnBrk="0" hangingPunct="0"/>
                  <a:endParaRPr lang="es-ES" sz="1800" dirty="0"/>
                </a:p>
              </p:txBody>
            </p:sp>
            <p:sp>
              <p:nvSpPr>
                <p:cNvPr id="85" name="Rectangle 246"/>
                <p:cNvSpPr>
                  <a:spLocks noChangeArrowheads="1"/>
                </p:cNvSpPr>
                <p:nvPr/>
              </p:nvSpPr>
              <p:spPr bwMode="auto">
                <a:xfrm>
                  <a:off x="3456" y="3840"/>
                  <a:ext cx="576" cy="378"/>
                </a:xfrm>
                <a:prstGeom prst="rect">
                  <a:avLst/>
                </a:prstGeom>
                <a:grpFill/>
                <a:ln w="7">
                  <a:solidFill>
                    <a:srgbClr val="A0A0A0"/>
                  </a:solidFill>
                  <a:miter lim="800000"/>
                  <a:headEnd/>
                  <a:tailEnd/>
                </a:ln>
              </p:spPr>
              <p:txBody>
                <a:bodyPr/>
                <a:lstStyle/>
                <a:p>
                  <a:endParaRPr lang="es-MX" sz="1800"/>
                </a:p>
              </p:txBody>
            </p:sp>
          </p:grpSp>
        </p:grpSp>
      </p:grpSp>
      <p:graphicFrame>
        <p:nvGraphicFramePr>
          <p:cNvPr id="69634" name="Object 247"/>
          <p:cNvGraphicFramePr>
            <a:graphicFrameLocks noChangeAspect="1"/>
          </p:cNvGraphicFramePr>
          <p:nvPr>
            <p:extLst>
              <p:ext uri="{D42A27DB-BD31-4B8C-83A1-F6EECF244321}">
                <p14:modId xmlns:p14="http://schemas.microsoft.com/office/powerpoint/2010/main" val="623099565"/>
              </p:ext>
            </p:extLst>
          </p:nvPr>
        </p:nvGraphicFramePr>
        <p:xfrm>
          <a:off x="1043608" y="980728"/>
          <a:ext cx="3267075" cy="571500"/>
        </p:xfrm>
        <a:graphic>
          <a:graphicData uri="http://schemas.openxmlformats.org/presentationml/2006/ole">
            <mc:AlternateContent xmlns:mc="http://schemas.openxmlformats.org/markup-compatibility/2006">
              <mc:Choice xmlns:v="urn:schemas-microsoft-com:vml" Requires="v">
                <p:oleObj spid="_x0000_s69655" r:id="rId3" imgW="2451100" imgH="431800" progId="Equation.3">
                  <p:embed/>
                </p:oleObj>
              </mc:Choice>
              <mc:Fallback>
                <p:oleObj r:id="rId3" imgW="2451100" imgH="431800" progId="Equation.3">
                  <p:embed/>
                  <p:pic>
                    <p:nvPicPr>
                      <p:cNvPr id="0" name="Object 24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43608" y="980728"/>
                        <a:ext cx="3267075" cy="571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3792" y="143251"/>
            <a:ext cx="7772400" cy="533384"/>
          </a:xfrm>
        </p:spPr>
        <p:txBody>
          <a:bodyPr/>
          <a:lstStyle/>
          <a:p>
            <a:r>
              <a:rPr lang="es-ES_tradnl" sz="3200" b="1" dirty="0" smtClean="0">
                <a:cs typeface="Times New Roman" pitchFamily="18" charset="0"/>
              </a:rPr>
              <a:t>VARIANZA</a:t>
            </a:r>
            <a:endParaRPr lang="es-MX" sz="3200" dirty="0"/>
          </a:p>
        </p:txBody>
      </p:sp>
      <p:sp>
        <p:nvSpPr>
          <p:cNvPr id="3" name="2 Marcador de contenido"/>
          <p:cNvSpPr>
            <a:spLocks noGrp="1"/>
          </p:cNvSpPr>
          <p:nvPr>
            <p:ph idx="1"/>
          </p:nvPr>
        </p:nvSpPr>
        <p:spPr>
          <a:xfrm>
            <a:off x="431329" y="821358"/>
            <a:ext cx="7486600" cy="5559970"/>
          </a:xfrm>
        </p:spPr>
        <p:txBody>
          <a:bodyPr>
            <a:normAutofit/>
          </a:bodyPr>
          <a:lstStyle/>
          <a:p>
            <a:pPr algn="just" eaLnBrk="0" hangingPunct="0"/>
            <a:r>
              <a:rPr lang="es-ES_tradnl" sz="2000" dirty="0" smtClean="0">
                <a:cs typeface="Times New Roman" pitchFamily="18" charset="0"/>
              </a:rPr>
              <a:t>En un conjunto de datos la varianza se define como el promedio de los cuadrados de las desviaciones de los datos con respecto a la media. Su valor indica la forma en que están distribuidos los datos con respecto a la media. </a:t>
            </a:r>
            <a:endParaRPr lang="es-ES" sz="2000" dirty="0" smtClean="0">
              <a:cs typeface="Times New Roman" pitchFamily="18" charset="0"/>
            </a:endParaRPr>
          </a:p>
          <a:p>
            <a:pPr algn="just" eaLnBrk="0" hangingPunct="0"/>
            <a:r>
              <a:rPr lang="es-ES_tradnl" sz="2000" b="1" dirty="0" smtClean="0">
                <a:cs typeface="Times New Roman" pitchFamily="18" charset="0"/>
              </a:rPr>
              <a:t>Varianza para datos no agrupados:</a:t>
            </a:r>
            <a:r>
              <a:rPr lang="es-ES_tradnl" sz="2000" dirty="0" smtClean="0">
                <a:cs typeface="Times New Roman" pitchFamily="18" charset="0"/>
              </a:rPr>
              <a:t> </a:t>
            </a:r>
          </a:p>
          <a:p>
            <a:pPr algn="just" eaLnBrk="0" hangingPunct="0"/>
            <a:endParaRPr lang="es-ES_tradnl" sz="2000" dirty="0" smtClean="0">
              <a:cs typeface="Times New Roman" pitchFamily="18" charset="0"/>
            </a:endParaRPr>
          </a:p>
          <a:p>
            <a:pPr algn="just" eaLnBrk="0" hangingPunct="0">
              <a:buNone/>
            </a:pPr>
            <a:endParaRPr lang="es-ES_tradnl" sz="2000" dirty="0" smtClean="0">
              <a:cs typeface="Times New Roman" pitchFamily="18" charset="0"/>
            </a:endParaRPr>
          </a:p>
          <a:p>
            <a:pPr algn="just" eaLnBrk="0" hangingPunct="0"/>
            <a:endParaRPr lang="es-ES_tradnl" sz="2000" b="1" dirty="0" smtClean="0">
              <a:cs typeface="Times New Roman" pitchFamily="18" charset="0"/>
            </a:endParaRPr>
          </a:p>
          <a:p>
            <a:pPr algn="just" eaLnBrk="0" hangingPunct="0"/>
            <a:endParaRPr lang="es-ES_tradnl" sz="2000" b="1" dirty="0" smtClean="0">
              <a:cs typeface="Times New Roman" pitchFamily="18" charset="0"/>
            </a:endParaRPr>
          </a:p>
          <a:p>
            <a:pPr algn="just" eaLnBrk="0" hangingPunct="0"/>
            <a:r>
              <a:rPr lang="es-ES_tradnl" sz="2000" b="1" dirty="0" smtClean="0">
                <a:cs typeface="Times New Roman" pitchFamily="18" charset="0"/>
              </a:rPr>
              <a:t>Varianza para datos agrupados:</a:t>
            </a:r>
            <a:endParaRPr lang="es-MX" sz="2000" dirty="0"/>
          </a:p>
        </p:txBody>
      </p:sp>
      <p:graphicFrame>
        <p:nvGraphicFramePr>
          <p:cNvPr id="70658" name="Object 388"/>
          <p:cNvGraphicFramePr>
            <a:graphicFrameLocks noChangeAspect="1"/>
          </p:cNvGraphicFramePr>
          <p:nvPr>
            <p:extLst>
              <p:ext uri="{D42A27DB-BD31-4B8C-83A1-F6EECF244321}">
                <p14:modId xmlns:p14="http://schemas.microsoft.com/office/powerpoint/2010/main" val="979468713"/>
              </p:ext>
            </p:extLst>
          </p:nvPr>
        </p:nvGraphicFramePr>
        <p:xfrm>
          <a:off x="1207617" y="2834580"/>
          <a:ext cx="3581400" cy="1533525"/>
        </p:xfrm>
        <a:graphic>
          <a:graphicData uri="http://schemas.openxmlformats.org/presentationml/2006/ole">
            <mc:AlternateContent xmlns:mc="http://schemas.openxmlformats.org/markup-compatibility/2006">
              <mc:Choice xmlns:v="urn:schemas-microsoft-com:vml" Requires="v">
                <p:oleObj spid="_x0000_s70742" r:id="rId3" imgW="2311400" imgH="990600" progId="Equation.3">
                  <p:embed/>
                </p:oleObj>
              </mc:Choice>
              <mc:Fallback>
                <p:oleObj r:id="rId3" imgW="2311400" imgH="990600" progId="Equation.3">
                  <p:embed/>
                  <p:pic>
                    <p:nvPicPr>
                      <p:cNvPr id="0" name="Object 38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07617" y="2834580"/>
                        <a:ext cx="3581400" cy="15335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0659" name="Object 392"/>
          <p:cNvGraphicFramePr>
            <a:graphicFrameLocks noChangeAspect="1"/>
          </p:cNvGraphicFramePr>
          <p:nvPr>
            <p:extLst>
              <p:ext uri="{D42A27DB-BD31-4B8C-83A1-F6EECF244321}">
                <p14:modId xmlns:p14="http://schemas.microsoft.com/office/powerpoint/2010/main" val="1059615657"/>
              </p:ext>
            </p:extLst>
          </p:nvPr>
        </p:nvGraphicFramePr>
        <p:xfrm>
          <a:off x="1080401" y="5100909"/>
          <a:ext cx="5638800" cy="1469032"/>
        </p:xfrm>
        <a:graphic>
          <a:graphicData uri="http://schemas.openxmlformats.org/presentationml/2006/ole">
            <mc:AlternateContent xmlns:mc="http://schemas.openxmlformats.org/markup-compatibility/2006">
              <mc:Choice xmlns:v="urn:schemas-microsoft-com:vml" Requires="v">
                <p:oleObj spid="_x0000_s70743" r:id="rId5" imgW="3543300" imgH="1270000" progId="Equation.3">
                  <p:embed/>
                </p:oleObj>
              </mc:Choice>
              <mc:Fallback>
                <p:oleObj r:id="rId5" imgW="3543300" imgH="1270000" progId="Equation.3">
                  <p:embed/>
                  <p:pic>
                    <p:nvPicPr>
                      <p:cNvPr id="0" name="Object 39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80401" y="5100909"/>
                        <a:ext cx="5638800" cy="1469032"/>
                      </a:xfrm>
                      <a:prstGeom prst="rect">
                        <a:avLst/>
                      </a:prstGeom>
                      <a:noFill/>
                      <a:extLst/>
                    </p:spPr>
                  </p:pic>
                </p:oleObj>
              </mc:Fallback>
            </mc:AlternateContent>
          </a:graphicData>
        </a:graphic>
      </p:graphicFrame>
      <p:graphicFrame>
        <p:nvGraphicFramePr>
          <p:cNvPr id="70660" name="Object 386"/>
          <p:cNvGraphicFramePr>
            <a:graphicFrameLocks noChangeAspect="1"/>
          </p:cNvGraphicFramePr>
          <p:nvPr>
            <p:extLst>
              <p:ext uri="{D42A27DB-BD31-4B8C-83A1-F6EECF244321}">
                <p14:modId xmlns:p14="http://schemas.microsoft.com/office/powerpoint/2010/main" val="2644517615"/>
              </p:ext>
            </p:extLst>
          </p:nvPr>
        </p:nvGraphicFramePr>
        <p:xfrm>
          <a:off x="5565305" y="2572605"/>
          <a:ext cx="2286000" cy="1246188"/>
        </p:xfrm>
        <a:graphic>
          <a:graphicData uri="http://schemas.openxmlformats.org/presentationml/2006/ole">
            <mc:AlternateContent xmlns:mc="http://schemas.openxmlformats.org/markup-compatibility/2006">
              <mc:Choice xmlns:v="urn:schemas-microsoft-com:vml" Requires="v">
                <p:oleObj spid="_x0000_s70744" r:id="rId7" imgW="1167893" imgH="634725" progId="Equation.3">
                  <p:embed/>
                </p:oleObj>
              </mc:Choice>
              <mc:Fallback>
                <p:oleObj r:id="rId7" imgW="1167893" imgH="634725" progId="Equation.3">
                  <p:embed/>
                  <p:pic>
                    <p:nvPicPr>
                      <p:cNvPr id="0" name="Object 38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565305" y="2572605"/>
                        <a:ext cx="2286000" cy="12461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0661" name="Object 390"/>
          <p:cNvGraphicFramePr>
            <a:graphicFrameLocks noChangeAspect="1"/>
          </p:cNvGraphicFramePr>
          <p:nvPr>
            <p:extLst>
              <p:ext uri="{D42A27DB-BD31-4B8C-83A1-F6EECF244321}">
                <p14:modId xmlns:p14="http://schemas.microsoft.com/office/powerpoint/2010/main" val="4130119076"/>
              </p:ext>
            </p:extLst>
          </p:nvPr>
        </p:nvGraphicFramePr>
        <p:xfrm>
          <a:off x="5976367" y="4246165"/>
          <a:ext cx="2409825" cy="1144588"/>
        </p:xfrm>
        <a:graphic>
          <a:graphicData uri="http://schemas.openxmlformats.org/presentationml/2006/ole">
            <mc:AlternateContent xmlns:mc="http://schemas.openxmlformats.org/markup-compatibility/2006">
              <mc:Choice xmlns:v="urn:schemas-microsoft-com:vml" Requires="v">
                <p:oleObj spid="_x0000_s70745" r:id="rId9" imgW="1345616" imgH="634725" progId="Equation.3">
                  <p:embed/>
                </p:oleObj>
              </mc:Choice>
              <mc:Fallback>
                <p:oleObj r:id="rId9" imgW="1345616" imgH="634725" progId="Equation.3">
                  <p:embed/>
                  <p:pic>
                    <p:nvPicPr>
                      <p:cNvPr id="0" name="Object 39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976367" y="4246165"/>
                        <a:ext cx="2409825" cy="11445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436096" y="1434489"/>
            <a:ext cx="3312368" cy="1777853"/>
          </a:xfrm>
        </p:spPr>
        <p:txBody>
          <a:bodyPr>
            <a:normAutofit fontScale="90000"/>
          </a:bodyPr>
          <a:lstStyle/>
          <a:p>
            <a:pPr eaLnBrk="0" hangingPunct="0"/>
            <a:r>
              <a:rPr lang="es-ES_tradnl" sz="2400" dirty="0" smtClean="0">
                <a:cs typeface="Times New Roman" pitchFamily="18" charset="0"/>
              </a:rPr>
              <a:t>Ejemplo: de la tabla anterior encontrar la varianza:</a:t>
            </a:r>
            <a:br>
              <a:rPr lang="es-ES_tradnl" sz="2400" dirty="0" smtClean="0">
                <a:cs typeface="Times New Roman" pitchFamily="18" charset="0"/>
              </a:rPr>
            </a:br>
            <a:r>
              <a:rPr lang="es-ES_tradnl" sz="2400" dirty="0" smtClean="0">
                <a:cs typeface="Times New Roman" pitchFamily="18" charset="0"/>
              </a:rPr>
              <a:t/>
            </a:r>
            <a:br>
              <a:rPr lang="es-ES_tradnl" sz="2400" dirty="0" smtClean="0">
                <a:cs typeface="Times New Roman" pitchFamily="18" charset="0"/>
              </a:rPr>
            </a:br>
            <a:r>
              <a:rPr lang="es-ES_tradnl" sz="2400" dirty="0" smtClean="0">
                <a:cs typeface="Times New Roman" pitchFamily="18" charset="0"/>
              </a:rPr>
              <a:t>Sacando la media:</a:t>
            </a:r>
            <a:r>
              <a:rPr lang="es-ES_tradnl" dirty="0" smtClean="0">
                <a:latin typeface="Technical" charset="0"/>
                <a:cs typeface="Times New Roman" pitchFamily="18" charset="0"/>
              </a:rPr>
              <a:t/>
            </a:r>
            <a:br>
              <a:rPr lang="es-ES_tradnl" dirty="0" smtClean="0">
                <a:latin typeface="Technical" charset="0"/>
                <a:cs typeface="Times New Roman" pitchFamily="18" charset="0"/>
              </a:rPr>
            </a:br>
            <a:endParaRPr lang="es-MX" dirty="0"/>
          </a:p>
        </p:txBody>
      </p:sp>
      <p:grpSp>
        <p:nvGrpSpPr>
          <p:cNvPr id="4" name="Group 383"/>
          <p:cNvGrpSpPr>
            <a:grpSpLocks noGrp="1"/>
          </p:cNvGrpSpPr>
          <p:nvPr/>
        </p:nvGrpSpPr>
        <p:grpSpPr bwMode="auto">
          <a:xfrm>
            <a:off x="395536" y="1434489"/>
            <a:ext cx="4860032" cy="4052912"/>
            <a:chOff x="0" y="0"/>
            <a:chExt cx="2304" cy="4230"/>
          </a:xfrm>
          <a:noFill/>
        </p:grpSpPr>
        <p:sp>
          <p:nvSpPr>
            <p:cNvPr id="5" name="Rectangle 283"/>
            <p:cNvSpPr>
              <a:spLocks noChangeArrowheads="1"/>
            </p:cNvSpPr>
            <p:nvPr/>
          </p:nvSpPr>
          <p:spPr bwMode="auto">
            <a:xfrm>
              <a:off x="6" y="3462"/>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90 - 100</a:t>
              </a:r>
              <a:endParaRPr lang="es-ES" sz="1800">
                <a:cs typeface="Times New Roman" pitchFamily="18" charset="0"/>
              </a:endParaRPr>
            </a:p>
            <a:p>
              <a:pPr algn="ctr" eaLnBrk="0" hangingPunct="0"/>
              <a:endParaRPr lang="es-ES" sz="1800"/>
            </a:p>
          </p:txBody>
        </p:sp>
        <p:sp>
          <p:nvSpPr>
            <p:cNvPr id="6" name="Rectangle 284"/>
            <p:cNvSpPr>
              <a:spLocks noChangeArrowheads="1"/>
            </p:cNvSpPr>
            <p:nvPr/>
          </p:nvSpPr>
          <p:spPr bwMode="auto">
            <a:xfrm>
              <a:off x="570" y="3462"/>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13</a:t>
              </a:r>
              <a:endParaRPr lang="es-ES" sz="1800">
                <a:cs typeface="Times New Roman" pitchFamily="18" charset="0"/>
              </a:endParaRPr>
            </a:p>
            <a:p>
              <a:pPr algn="ctr" eaLnBrk="0" hangingPunct="0"/>
              <a:endParaRPr lang="es-ES" sz="1800"/>
            </a:p>
          </p:txBody>
        </p:sp>
        <p:sp>
          <p:nvSpPr>
            <p:cNvPr id="7" name="Rectangle 285"/>
            <p:cNvSpPr>
              <a:spLocks noChangeArrowheads="1"/>
            </p:cNvSpPr>
            <p:nvPr/>
          </p:nvSpPr>
          <p:spPr bwMode="auto">
            <a:xfrm>
              <a:off x="1134" y="3462"/>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95</a:t>
              </a:r>
              <a:endParaRPr lang="es-ES" sz="1800">
                <a:cs typeface="Times New Roman" pitchFamily="18" charset="0"/>
              </a:endParaRPr>
            </a:p>
            <a:p>
              <a:pPr algn="ctr" eaLnBrk="0" hangingPunct="0"/>
              <a:endParaRPr lang="es-ES" sz="1800"/>
            </a:p>
          </p:txBody>
        </p:sp>
        <p:sp>
          <p:nvSpPr>
            <p:cNvPr id="8" name="Rectangle 286"/>
            <p:cNvSpPr>
              <a:spLocks noChangeArrowheads="1"/>
            </p:cNvSpPr>
            <p:nvPr/>
          </p:nvSpPr>
          <p:spPr bwMode="auto">
            <a:xfrm>
              <a:off x="1698" y="3462"/>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1235</a:t>
              </a:r>
              <a:endParaRPr lang="es-ES" sz="1800">
                <a:cs typeface="Times New Roman" pitchFamily="18" charset="0"/>
              </a:endParaRPr>
            </a:p>
            <a:p>
              <a:pPr algn="ctr" eaLnBrk="0" hangingPunct="0"/>
              <a:endParaRPr lang="es-ES" sz="1800"/>
            </a:p>
          </p:txBody>
        </p:sp>
        <p:grpSp>
          <p:nvGrpSpPr>
            <p:cNvPr id="9" name="Group 294"/>
            <p:cNvGrpSpPr>
              <a:grpSpLocks/>
            </p:cNvGrpSpPr>
            <p:nvPr/>
          </p:nvGrpSpPr>
          <p:grpSpPr bwMode="auto">
            <a:xfrm>
              <a:off x="0" y="0"/>
              <a:ext cx="576" cy="390"/>
              <a:chOff x="0" y="0"/>
              <a:chExt cx="576" cy="390"/>
            </a:xfrm>
            <a:grpFill/>
          </p:grpSpPr>
          <p:sp>
            <p:nvSpPr>
              <p:cNvPr id="137" name="Rectangle 293"/>
              <p:cNvSpPr>
                <a:spLocks noChangeArrowheads="1"/>
              </p:cNvSpPr>
              <p:nvPr/>
            </p:nvSpPr>
            <p:spPr bwMode="auto">
              <a:xfrm>
                <a:off x="0" y="0"/>
                <a:ext cx="576" cy="390"/>
              </a:xfrm>
              <a:prstGeom prst="rect">
                <a:avLst/>
              </a:prstGeom>
              <a:grpFill/>
              <a:ln w="9525">
                <a:noFill/>
                <a:miter lim="800000"/>
                <a:headEnd/>
                <a:tailEnd/>
              </a:ln>
            </p:spPr>
            <p:txBody>
              <a:bodyPr/>
              <a:lstStyle/>
              <a:p>
                <a:endParaRPr lang="es-MX" sz="1800"/>
              </a:p>
            </p:txBody>
          </p:sp>
          <p:grpSp>
            <p:nvGrpSpPr>
              <p:cNvPr id="138" name="Group 292"/>
              <p:cNvGrpSpPr>
                <a:grpSpLocks/>
              </p:cNvGrpSpPr>
              <p:nvPr/>
            </p:nvGrpSpPr>
            <p:grpSpPr bwMode="auto">
              <a:xfrm>
                <a:off x="0" y="0"/>
                <a:ext cx="576" cy="378"/>
                <a:chOff x="0" y="0"/>
                <a:chExt cx="576" cy="378"/>
              </a:xfrm>
              <a:grpFill/>
            </p:grpSpPr>
            <p:sp>
              <p:nvSpPr>
                <p:cNvPr id="139" name="Rectangle 247"/>
                <p:cNvSpPr>
                  <a:spLocks noChangeArrowheads="1"/>
                </p:cNvSpPr>
                <p:nvPr/>
              </p:nvSpPr>
              <p:spPr bwMode="auto">
                <a:xfrm>
                  <a:off x="6" y="6"/>
                  <a:ext cx="564" cy="372"/>
                </a:xfrm>
                <a:prstGeom prst="rect">
                  <a:avLst/>
                </a:prstGeom>
                <a:grpFill/>
                <a:ln w="9525">
                  <a:noFill/>
                  <a:miter lim="800000"/>
                  <a:headEnd/>
                  <a:tailEnd/>
                </a:ln>
              </p:spPr>
              <p:txBody>
                <a:bodyPr anchor="b"/>
                <a:lstStyle/>
                <a:p>
                  <a:pPr algn="ctr"/>
                  <a:r>
                    <a:rPr lang="es-ES" sz="1800" dirty="0">
                      <a:latin typeface="Arial" pitchFamily="34" charset="0"/>
                      <a:cs typeface="Arial" pitchFamily="34" charset="0"/>
                    </a:rPr>
                    <a:t>Intervalo</a:t>
                  </a:r>
                  <a:endParaRPr lang="es-ES" sz="1800" dirty="0">
                    <a:cs typeface="Times New Roman" pitchFamily="18" charset="0"/>
                  </a:endParaRPr>
                </a:p>
                <a:p>
                  <a:pPr algn="ctr" eaLnBrk="0" hangingPunct="0"/>
                  <a:endParaRPr lang="es-ES" sz="1800" dirty="0"/>
                </a:p>
              </p:txBody>
            </p:sp>
            <p:sp>
              <p:nvSpPr>
                <p:cNvPr id="140" name="Rectangle 291"/>
                <p:cNvSpPr>
                  <a:spLocks noChangeArrowheads="1"/>
                </p:cNvSpPr>
                <p:nvPr/>
              </p:nvSpPr>
              <p:spPr bwMode="auto">
                <a:xfrm>
                  <a:off x="0" y="0"/>
                  <a:ext cx="576" cy="378"/>
                </a:xfrm>
                <a:prstGeom prst="rect">
                  <a:avLst/>
                </a:prstGeom>
                <a:grpFill/>
                <a:ln w="7">
                  <a:solidFill>
                    <a:srgbClr val="A0A0A0"/>
                  </a:solidFill>
                  <a:miter lim="800000"/>
                  <a:headEnd/>
                  <a:tailEnd/>
                </a:ln>
              </p:spPr>
              <p:txBody>
                <a:bodyPr/>
                <a:lstStyle/>
                <a:p>
                  <a:endParaRPr lang="es-MX" sz="1800"/>
                </a:p>
              </p:txBody>
            </p:sp>
          </p:grpSp>
        </p:grpSp>
        <p:grpSp>
          <p:nvGrpSpPr>
            <p:cNvPr id="10" name="Group 298"/>
            <p:cNvGrpSpPr>
              <a:grpSpLocks/>
            </p:cNvGrpSpPr>
            <p:nvPr/>
          </p:nvGrpSpPr>
          <p:grpSpPr bwMode="auto">
            <a:xfrm>
              <a:off x="576" y="0"/>
              <a:ext cx="576" cy="390"/>
              <a:chOff x="576" y="0"/>
              <a:chExt cx="576" cy="390"/>
            </a:xfrm>
            <a:grpFill/>
          </p:grpSpPr>
          <p:sp>
            <p:nvSpPr>
              <p:cNvPr id="133" name="Rectangle 297"/>
              <p:cNvSpPr>
                <a:spLocks noChangeArrowheads="1"/>
              </p:cNvSpPr>
              <p:nvPr/>
            </p:nvSpPr>
            <p:spPr bwMode="auto">
              <a:xfrm>
                <a:off x="576" y="0"/>
                <a:ext cx="576" cy="390"/>
              </a:xfrm>
              <a:prstGeom prst="rect">
                <a:avLst/>
              </a:prstGeom>
              <a:grpFill/>
              <a:ln w="9525">
                <a:noFill/>
                <a:miter lim="800000"/>
                <a:headEnd/>
                <a:tailEnd/>
              </a:ln>
            </p:spPr>
            <p:txBody>
              <a:bodyPr/>
              <a:lstStyle/>
              <a:p>
                <a:endParaRPr lang="es-MX" sz="1800"/>
              </a:p>
            </p:txBody>
          </p:sp>
          <p:grpSp>
            <p:nvGrpSpPr>
              <p:cNvPr id="134" name="Group 296"/>
              <p:cNvGrpSpPr>
                <a:grpSpLocks/>
              </p:cNvGrpSpPr>
              <p:nvPr/>
            </p:nvGrpSpPr>
            <p:grpSpPr bwMode="auto">
              <a:xfrm>
                <a:off x="576" y="0"/>
                <a:ext cx="576" cy="378"/>
                <a:chOff x="576" y="0"/>
                <a:chExt cx="576" cy="378"/>
              </a:xfrm>
              <a:grpFill/>
            </p:grpSpPr>
            <p:sp>
              <p:nvSpPr>
                <p:cNvPr id="135" name="Rectangle 248"/>
                <p:cNvSpPr>
                  <a:spLocks noChangeArrowheads="1"/>
                </p:cNvSpPr>
                <p:nvPr/>
              </p:nvSpPr>
              <p:spPr bwMode="auto">
                <a:xfrm>
                  <a:off x="582" y="6"/>
                  <a:ext cx="564" cy="372"/>
                </a:xfrm>
                <a:prstGeom prst="rect">
                  <a:avLst/>
                </a:prstGeom>
                <a:grpFill/>
                <a:ln w="9525">
                  <a:noFill/>
                  <a:miter lim="800000"/>
                  <a:headEnd/>
                  <a:tailEnd/>
                </a:ln>
              </p:spPr>
              <p:txBody>
                <a:bodyPr anchor="b"/>
                <a:lstStyle/>
                <a:p>
                  <a:pPr algn="ctr"/>
                  <a:r>
                    <a:rPr lang="es-ES" sz="1800" dirty="0" err="1" smtClean="0">
                      <a:latin typeface="Arial" pitchFamily="34" charset="0"/>
                      <a:cs typeface="Arial" pitchFamily="34" charset="0"/>
                    </a:rPr>
                    <a:t>Freq</a:t>
                  </a:r>
                  <a:r>
                    <a:rPr lang="es-ES" sz="1800" dirty="0" smtClean="0">
                      <a:latin typeface="Arial" pitchFamily="34" charset="0"/>
                      <a:cs typeface="Arial" pitchFamily="34" charset="0"/>
                    </a:rPr>
                    <a:t>.</a:t>
                  </a:r>
                  <a:endParaRPr lang="es-ES" sz="1800" dirty="0">
                    <a:cs typeface="Times New Roman" pitchFamily="18" charset="0"/>
                  </a:endParaRPr>
                </a:p>
                <a:p>
                  <a:pPr algn="ctr" eaLnBrk="0" hangingPunct="0"/>
                  <a:endParaRPr lang="es-ES" sz="1800" dirty="0"/>
                </a:p>
              </p:txBody>
            </p:sp>
            <p:sp>
              <p:nvSpPr>
                <p:cNvPr id="136" name="Rectangle 295"/>
                <p:cNvSpPr>
                  <a:spLocks noChangeArrowheads="1"/>
                </p:cNvSpPr>
                <p:nvPr/>
              </p:nvSpPr>
              <p:spPr bwMode="auto">
                <a:xfrm>
                  <a:off x="576" y="0"/>
                  <a:ext cx="576" cy="378"/>
                </a:xfrm>
                <a:prstGeom prst="rect">
                  <a:avLst/>
                </a:prstGeom>
                <a:grpFill/>
                <a:ln w="7">
                  <a:solidFill>
                    <a:srgbClr val="A0A0A0"/>
                  </a:solidFill>
                  <a:miter lim="800000"/>
                  <a:headEnd/>
                  <a:tailEnd/>
                </a:ln>
              </p:spPr>
              <p:txBody>
                <a:bodyPr/>
                <a:lstStyle/>
                <a:p>
                  <a:endParaRPr lang="es-MX" sz="1800"/>
                </a:p>
              </p:txBody>
            </p:sp>
          </p:grpSp>
        </p:grpSp>
        <p:grpSp>
          <p:nvGrpSpPr>
            <p:cNvPr id="11" name="Group 302"/>
            <p:cNvGrpSpPr>
              <a:grpSpLocks/>
            </p:cNvGrpSpPr>
            <p:nvPr/>
          </p:nvGrpSpPr>
          <p:grpSpPr bwMode="auto">
            <a:xfrm>
              <a:off x="1152" y="0"/>
              <a:ext cx="576" cy="390"/>
              <a:chOff x="1152" y="0"/>
              <a:chExt cx="576" cy="390"/>
            </a:xfrm>
            <a:grpFill/>
          </p:grpSpPr>
          <p:sp>
            <p:nvSpPr>
              <p:cNvPr id="129" name="Rectangle 301"/>
              <p:cNvSpPr>
                <a:spLocks noChangeArrowheads="1"/>
              </p:cNvSpPr>
              <p:nvPr/>
            </p:nvSpPr>
            <p:spPr bwMode="auto">
              <a:xfrm>
                <a:off x="1152" y="0"/>
                <a:ext cx="576" cy="390"/>
              </a:xfrm>
              <a:prstGeom prst="rect">
                <a:avLst/>
              </a:prstGeom>
              <a:grpFill/>
              <a:ln w="9525">
                <a:noFill/>
                <a:miter lim="800000"/>
                <a:headEnd/>
                <a:tailEnd/>
              </a:ln>
            </p:spPr>
            <p:txBody>
              <a:bodyPr/>
              <a:lstStyle/>
              <a:p>
                <a:endParaRPr lang="es-MX" sz="1800"/>
              </a:p>
            </p:txBody>
          </p:sp>
          <p:grpSp>
            <p:nvGrpSpPr>
              <p:cNvPr id="130" name="Group 300"/>
              <p:cNvGrpSpPr>
                <a:grpSpLocks/>
              </p:cNvGrpSpPr>
              <p:nvPr/>
            </p:nvGrpSpPr>
            <p:grpSpPr bwMode="auto">
              <a:xfrm>
                <a:off x="1152" y="0"/>
                <a:ext cx="576" cy="378"/>
                <a:chOff x="1152" y="0"/>
                <a:chExt cx="576" cy="378"/>
              </a:xfrm>
              <a:grpFill/>
            </p:grpSpPr>
            <p:sp>
              <p:nvSpPr>
                <p:cNvPr id="131" name="Rectangle 249"/>
                <p:cNvSpPr>
                  <a:spLocks noChangeArrowheads="1"/>
                </p:cNvSpPr>
                <p:nvPr/>
              </p:nvSpPr>
              <p:spPr bwMode="auto">
                <a:xfrm>
                  <a:off x="1158" y="6"/>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Mi</a:t>
                  </a:r>
                  <a:endParaRPr lang="es-ES" sz="1800">
                    <a:cs typeface="Times New Roman" pitchFamily="18" charset="0"/>
                  </a:endParaRPr>
                </a:p>
                <a:p>
                  <a:pPr algn="ctr" eaLnBrk="0" hangingPunct="0"/>
                  <a:endParaRPr lang="es-ES" sz="1800"/>
                </a:p>
              </p:txBody>
            </p:sp>
            <p:sp>
              <p:nvSpPr>
                <p:cNvPr id="132" name="Rectangle 299"/>
                <p:cNvSpPr>
                  <a:spLocks noChangeArrowheads="1"/>
                </p:cNvSpPr>
                <p:nvPr/>
              </p:nvSpPr>
              <p:spPr bwMode="auto">
                <a:xfrm>
                  <a:off x="1152" y="0"/>
                  <a:ext cx="576" cy="378"/>
                </a:xfrm>
                <a:prstGeom prst="rect">
                  <a:avLst/>
                </a:prstGeom>
                <a:grpFill/>
                <a:ln w="7">
                  <a:solidFill>
                    <a:srgbClr val="A0A0A0"/>
                  </a:solidFill>
                  <a:miter lim="800000"/>
                  <a:headEnd/>
                  <a:tailEnd/>
                </a:ln>
              </p:spPr>
              <p:txBody>
                <a:bodyPr/>
                <a:lstStyle/>
                <a:p>
                  <a:endParaRPr lang="es-MX" sz="1800"/>
                </a:p>
              </p:txBody>
            </p:sp>
          </p:grpSp>
        </p:grpSp>
        <p:grpSp>
          <p:nvGrpSpPr>
            <p:cNvPr id="12" name="Group 306"/>
            <p:cNvGrpSpPr>
              <a:grpSpLocks/>
            </p:cNvGrpSpPr>
            <p:nvPr/>
          </p:nvGrpSpPr>
          <p:grpSpPr bwMode="auto">
            <a:xfrm>
              <a:off x="1728" y="0"/>
              <a:ext cx="576" cy="390"/>
              <a:chOff x="1728" y="0"/>
              <a:chExt cx="576" cy="390"/>
            </a:xfrm>
            <a:grpFill/>
          </p:grpSpPr>
          <p:sp>
            <p:nvSpPr>
              <p:cNvPr id="125" name="Rectangle 305"/>
              <p:cNvSpPr>
                <a:spLocks noChangeArrowheads="1"/>
              </p:cNvSpPr>
              <p:nvPr/>
            </p:nvSpPr>
            <p:spPr bwMode="auto">
              <a:xfrm>
                <a:off x="1728" y="0"/>
                <a:ext cx="576" cy="390"/>
              </a:xfrm>
              <a:prstGeom prst="rect">
                <a:avLst/>
              </a:prstGeom>
              <a:grpFill/>
              <a:ln w="9525">
                <a:noFill/>
                <a:miter lim="800000"/>
                <a:headEnd/>
                <a:tailEnd/>
              </a:ln>
            </p:spPr>
            <p:txBody>
              <a:bodyPr/>
              <a:lstStyle/>
              <a:p>
                <a:endParaRPr lang="es-MX" sz="1800"/>
              </a:p>
            </p:txBody>
          </p:sp>
          <p:grpSp>
            <p:nvGrpSpPr>
              <p:cNvPr id="126" name="Group 304"/>
              <p:cNvGrpSpPr>
                <a:grpSpLocks/>
              </p:cNvGrpSpPr>
              <p:nvPr/>
            </p:nvGrpSpPr>
            <p:grpSpPr bwMode="auto">
              <a:xfrm>
                <a:off x="1728" y="0"/>
                <a:ext cx="576" cy="378"/>
                <a:chOff x="1728" y="0"/>
                <a:chExt cx="576" cy="378"/>
              </a:xfrm>
              <a:grpFill/>
            </p:grpSpPr>
            <p:sp>
              <p:nvSpPr>
                <p:cNvPr id="127" name="Rectangle 250"/>
                <p:cNvSpPr>
                  <a:spLocks noChangeArrowheads="1"/>
                </p:cNvSpPr>
                <p:nvPr/>
              </p:nvSpPr>
              <p:spPr bwMode="auto">
                <a:xfrm>
                  <a:off x="1734" y="6"/>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FiMi </a:t>
                  </a:r>
                  <a:endParaRPr lang="es-ES" sz="1800">
                    <a:cs typeface="Times New Roman" pitchFamily="18" charset="0"/>
                  </a:endParaRPr>
                </a:p>
                <a:p>
                  <a:pPr algn="ctr" eaLnBrk="0" hangingPunct="0"/>
                  <a:endParaRPr lang="es-ES" sz="1800"/>
                </a:p>
              </p:txBody>
            </p:sp>
            <p:sp>
              <p:nvSpPr>
                <p:cNvPr id="128" name="Rectangle 303"/>
                <p:cNvSpPr>
                  <a:spLocks noChangeArrowheads="1"/>
                </p:cNvSpPr>
                <p:nvPr/>
              </p:nvSpPr>
              <p:spPr bwMode="auto">
                <a:xfrm>
                  <a:off x="1728" y="0"/>
                  <a:ext cx="576" cy="378"/>
                </a:xfrm>
                <a:prstGeom prst="rect">
                  <a:avLst/>
                </a:prstGeom>
                <a:grpFill/>
                <a:ln w="7">
                  <a:solidFill>
                    <a:srgbClr val="A0A0A0"/>
                  </a:solidFill>
                  <a:miter lim="800000"/>
                  <a:headEnd/>
                  <a:tailEnd/>
                </a:ln>
              </p:spPr>
              <p:txBody>
                <a:bodyPr/>
                <a:lstStyle/>
                <a:p>
                  <a:endParaRPr lang="es-MX" sz="1800"/>
                </a:p>
              </p:txBody>
            </p:sp>
          </p:grpSp>
        </p:grpSp>
        <p:grpSp>
          <p:nvGrpSpPr>
            <p:cNvPr id="13" name="Group 308"/>
            <p:cNvGrpSpPr>
              <a:grpSpLocks/>
            </p:cNvGrpSpPr>
            <p:nvPr/>
          </p:nvGrpSpPr>
          <p:grpSpPr bwMode="auto">
            <a:xfrm>
              <a:off x="0" y="384"/>
              <a:ext cx="576" cy="378"/>
              <a:chOff x="0" y="384"/>
              <a:chExt cx="576" cy="378"/>
            </a:xfrm>
            <a:grpFill/>
          </p:grpSpPr>
          <p:sp>
            <p:nvSpPr>
              <p:cNvPr id="123" name="Rectangle 251"/>
              <p:cNvSpPr>
                <a:spLocks noChangeArrowheads="1"/>
              </p:cNvSpPr>
              <p:nvPr/>
            </p:nvSpPr>
            <p:spPr bwMode="auto">
              <a:xfrm>
                <a:off x="6" y="390"/>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 10 - 20</a:t>
                </a:r>
                <a:endParaRPr lang="es-ES" sz="1800">
                  <a:cs typeface="Times New Roman" pitchFamily="18" charset="0"/>
                </a:endParaRPr>
              </a:p>
              <a:p>
                <a:pPr algn="ctr" eaLnBrk="0" hangingPunct="0"/>
                <a:endParaRPr lang="es-ES" sz="1800"/>
              </a:p>
            </p:txBody>
          </p:sp>
          <p:sp>
            <p:nvSpPr>
              <p:cNvPr id="124" name="Rectangle 307"/>
              <p:cNvSpPr>
                <a:spLocks noChangeArrowheads="1"/>
              </p:cNvSpPr>
              <p:nvPr/>
            </p:nvSpPr>
            <p:spPr bwMode="auto">
              <a:xfrm>
                <a:off x="0" y="384"/>
                <a:ext cx="576" cy="378"/>
              </a:xfrm>
              <a:prstGeom prst="rect">
                <a:avLst/>
              </a:prstGeom>
              <a:grpFill/>
              <a:ln w="7">
                <a:solidFill>
                  <a:srgbClr val="A0A0A0"/>
                </a:solidFill>
                <a:miter lim="800000"/>
                <a:headEnd/>
                <a:tailEnd/>
              </a:ln>
            </p:spPr>
            <p:txBody>
              <a:bodyPr/>
              <a:lstStyle/>
              <a:p>
                <a:endParaRPr lang="es-MX" sz="1800"/>
              </a:p>
            </p:txBody>
          </p:sp>
        </p:grpSp>
        <p:grpSp>
          <p:nvGrpSpPr>
            <p:cNvPr id="14" name="Group 310"/>
            <p:cNvGrpSpPr>
              <a:grpSpLocks/>
            </p:cNvGrpSpPr>
            <p:nvPr/>
          </p:nvGrpSpPr>
          <p:grpSpPr bwMode="auto">
            <a:xfrm>
              <a:off x="576" y="384"/>
              <a:ext cx="576" cy="378"/>
              <a:chOff x="576" y="384"/>
              <a:chExt cx="576" cy="378"/>
            </a:xfrm>
            <a:grpFill/>
          </p:grpSpPr>
          <p:sp>
            <p:nvSpPr>
              <p:cNvPr id="121" name="Rectangle 252"/>
              <p:cNvSpPr>
                <a:spLocks noChangeArrowheads="1"/>
              </p:cNvSpPr>
              <p:nvPr/>
            </p:nvSpPr>
            <p:spPr bwMode="auto">
              <a:xfrm>
                <a:off x="582" y="390"/>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5</a:t>
                </a:r>
                <a:endParaRPr lang="es-ES" sz="1800">
                  <a:cs typeface="Times New Roman" pitchFamily="18" charset="0"/>
                </a:endParaRPr>
              </a:p>
              <a:p>
                <a:pPr algn="ctr" eaLnBrk="0" hangingPunct="0"/>
                <a:endParaRPr lang="es-ES" sz="1800"/>
              </a:p>
            </p:txBody>
          </p:sp>
          <p:sp>
            <p:nvSpPr>
              <p:cNvPr id="122" name="Rectangle 309"/>
              <p:cNvSpPr>
                <a:spLocks noChangeArrowheads="1"/>
              </p:cNvSpPr>
              <p:nvPr/>
            </p:nvSpPr>
            <p:spPr bwMode="auto">
              <a:xfrm>
                <a:off x="576" y="384"/>
                <a:ext cx="576" cy="378"/>
              </a:xfrm>
              <a:prstGeom prst="rect">
                <a:avLst/>
              </a:prstGeom>
              <a:grpFill/>
              <a:ln w="7">
                <a:solidFill>
                  <a:srgbClr val="A0A0A0"/>
                </a:solidFill>
                <a:miter lim="800000"/>
                <a:headEnd/>
                <a:tailEnd/>
              </a:ln>
            </p:spPr>
            <p:txBody>
              <a:bodyPr/>
              <a:lstStyle/>
              <a:p>
                <a:endParaRPr lang="es-MX" sz="1800"/>
              </a:p>
            </p:txBody>
          </p:sp>
        </p:grpSp>
        <p:grpSp>
          <p:nvGrpSpPr>
            <p:cNvPr id="15" name="Group 312"/>
            <p:cNvGrpSpPr>
              <a:grpSpLocks/>
            </p:cNvGrpSpPr>
            <p:nvPr/>
          </p:nvGrpSpPr>
          <p:grpSpPr bwMode="auto">
            <a:xfrm>
              <a:off x="1152" y="384"/>
              <a:ext cx="576" cy="378"/>
              <a:chOff x="1152" y="384"/>
              <a:chExt cx="576" cy="378"/>
            </a:xfrm>
            <a:grpFill/>
          </p:grpSpPr>
          <p:sp>
            <p:nvSpPr>
              <p:cNvPr id="119" name="Rectangle 253"/>
              <p:cNvSpPr>
                <a:spLocks noChangeArrowheads="1"/>
              </p:cNvSpPr>
              <p:nvPr/>
            </p:nvSpPr>
            <p:spPr bwMode="auto">
              <a:xfrm>
                <a:off x="1158" y="390"/>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15</a:t>
                </a:r>
                <a:endParaRPr lang="es-ES" sz="1800">
                  <a:cs typeface="Times New Roman" pitchFamily="18" charset="0"/>
                </a:endParaRPr>
              </a:p>
              <a:p>
                <a:pPr algn="ctr" eaLnBrk="0" hangingPunct="0"/>
                <a:endParaRPr lang="es-ES" sz="1800"/>
              </a:p>
            </p:txBody>
          </p:sp>
          <p:sp>
            <p:nvSpPr>
              <p:cNvPr id="120" name="Rectangle 311"/>
              <p:cNvSpPr>
                <a:spLocks noChangeArrowheads="1"/>
              </p:cNvSpPr>
              <p:nvPr/>
            </p:nvSpPr>
            <p:spPr bwMode="auto">
              <a:xfrm>
                <a:off x="1152" y="384"/>
                <a:ext cx="576" cy="378"/>
              </a:xfrm>
              <a:prstGeom prst="rect">
                <a:avLst/>
              </a:prstGeom>
              <a:grpFill/>
              <a:ln w="7">
                <a:solidFill>
                  <a:srgbClr val="A0A0A0"/>
                </a:solidFill>
                <a:miter lim="800000"/>
                <a:headEnd/>
                <a:tailEnd/>
              </a:ln>
            </p:spPr>
            <p:txBody>
              <a:bodyPr/>
              <a:lstStyle/>
              <a:p>
                <a:endParaRPr lang="es-MX" sz="1800"/>
              </a:p>
            </p:txBody>
          </p:sp>
        </p:grpSp>
        <p:grpSp>
          <p:nvGrpSpPr>
            <p:cNvPr id="16" name="Group 314"/>
            <p:cNvGrpSpPr>
              <a:grpSpLocks/>
            </p:cNvGrpSpPr>
            <p:nvPr/>
          </p:nvGrpSpPr>
          <p:grpSpPr bwMode="auto">
            <a:xfrm>
              <a:off x="1728" y="384"/>
              <a:ext cx="576" cy="378"/>
              <a:chOff x="1728" y="384"/>
              <a:chExt cx="576" cy="378"/>
            </a:xfrm>
            <a:grpFill/>
          </p:grpSpPr>
          <p:sp>
            <p:nvSpPr>
              <p:cNvPr id="117" name="Rectangle 254"/>
              <p:cNvSpPr>
                <a:spLocks noChangeArrowheads="1"/>
              </p:cNvSpPr>
              <p:nvPr/>
            </p:nvSpPr>
            <p:spPr bwMode="auto">
              <a:xfrm>
                <a:off x="1734" y="390"/>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75</a:t>
                </a:r>
                <a:endParaRPr lang="es-ES" sz="1800">
                  <a:cs typeface="Times New Roman" pitchFamily="18" charset="0"/>
                </a:endParaRPr>
              </a:p>
              <a:p>
                <a:pPr algn="ctr" eaLnBrk="0" hangingPunct="0"/>
                <a:endParaRPr lang="es-ES" sz="1800"/>
              </a:p>
            </p:txBody>
          </p:sp>
          <p:sp>
            <p:nvSpPr>
              <p:cNvPr id="118" name="Rectangle 313"/>
              <p:cNvSpPr>
                <a:spLocks noChangeArrowheads="1"/>
              </p:cNvSpPr>
              <p:nvPr/>
            </p:nvSpPr>
            <p:spPr bwMode="auto">
              <a:xfrm>
                <a:off x="1728" y="384"/>
                <a:ext cx="576" cy="378"/>
              </a:xfrm>
              <a:prstGeom prst="rect">
                <a:avLst/>
              </a:prstGeom>
              <a:grpFill/>
              <a:ln w="7">
                <a:solidFill>
                  <a:srgbClr val="A0A0A0"/>
                </a:solidFill>
                <a:miter lim="800000"/>
                <a:headEnd/>
                <a:tailEnd/>
              </a:ln>
            </p:spPr>
            <p:txBody>
              <a:bodyPr/>
              <a:lstStyle/>
              <a:p>
                <a:endParaRPr lang="es-MX" sz="1800"/>
              </a:p>
            </p:txBody>
          </p:sp>
        </p:grpSp>
        <p:grpSp>
          <p:nvGrpSpPr>
            <p:cNvPr id="17" name="Group 316"/>
            <p:cNvGrpSpPr>
              <a:grpSpLocks/>
            </p:cNvGrpSpPr>
            <p:nvPr/>
          </p:nvGrpSpPr>
          <p:grpSpPr bwMode="auto">
            <a:xfrm>
              <a:off x="0" y="768"/>
              <a:ext cx="576" cy="378"/>
              <a:chOff x="0" y="768"/>
              <a:chExt cx="576" cy="378"/>
            </a:xfrm>
            <a:grpFill/>
          </p:grpSpPr>
          <p:sp>
            <p:nvSpPr>
              <p:cNvPr id="115" name="Rectangle 255"/>
              <p:cNvSpPr>
                <a:spLocks noChangeArrowheads="1"/>
              </p:cNvSpPr>
              <p:nvPr/>
            </p:nvSpPr>
            <p:spPr bwMode="auto">
              <a:xfrm>
                <a:off x="6" y="774"/>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20 - 30</a:t>
                </a:r>
                <a:endParaRPr lang="es-ES" sz="1800">
                  <a:cs typeface="Times New Roman" pitchFamily="18" charset="0"/>
                </a:endParaRPr>
              </a:p>
              <a:p>
                <a:pPr algn="ctr" eaLnBrk="0" hangingPunct="0"/>
                <a:endParaRPr lang="es-ES" sz="1800"/>
              </a:p>
            </p:txBody>
          </p:sp>
          <p:sp>
            <p:nvSpPr>
              <p:cNvPr id="116" name="Rectangle 315"/>
              <p:cNvSpPr>
                <a:spLocks noChangeArrowheads="1"/>
              </p:cNvSpPr>
              <p:nvPr/>
            </p:nvSpPr>
            <p:spPr bwMode="auto">
              <a:xfrm>
                <a:off x="0" y="768"/>
                <a:ext cx="576" cy="378"/>
              </a:xfrm>
              <a:prstGeom prst="rect">
                <a:avLst/>
              </a:prstGeom>
              <a:grpFill/>
              <a:ln w="7">
                <a:solidFill>
                  <a:srgbClr val="A0A0A0"/>
                </a:solidFill>
                <a:miter lim="800000"/>
                <a:headEnd/>
                <a:tailEnd/>
              </a:ln>
            </p:spPr>
            <p:txBody>
              <a:bodyPr/>
              <a:lstStyle/>
              <a:p>
                <a:endParaRPr lang="es-MX" sz="1800"/>
              </a:p>
            </p:txBody>
          </p:sp>
        </p:grpSp>
        <p:grpSp>
          <p:nvGrpSpPr>
            <p:cNvPr id="18" name="Group 318"/>
            <p:cNvGrpSpPr>
              <a:grpSpLocks/>
            </p:cNvGrpSpPr>
            <p:nvPr/>
          </p:nvGrpSpPr>
          <p:grpSpPr bwMode="auto">
            <a:xfrm>
              <a:off x="576" y="768"/>
              <a:ext cx="576" cy="378"/>
              <a:chOff x="576" y="768"/>
              <a:chExt cx="576" cy="378"/>
            </a:xfrm>
            <a:grpFill/>
          </p:grpSpPr>
          <p:sp>
            <p:nvSpPr>
              <p:cNvPr id="113" name="Rectangle 256"/>
              <p:cNvSpPr>
                <a:spLocks noChangeArrowheads="1"/>
              </p:cNvSpPr>
              <p:nvPr/>
            </p:nvSpPr>
            <p:spPr bwMode="auto">
              <a:xfrm>
                <a:off x="582" y="774"/>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12</a:t>
                </a:r>
                <a:endParaRPr lang="es-ES" sz="1800">
                  <a:cs typeface="Times New Roman" pitchFamily="18" charset="0"/>
                </a:endParaRPr>
              </a:p>
              <a:p>
                <a:pPr algn="ctr" eaLnBrk="0" hangingPunct="0"/>
                <a:endParaRPr lang="es-ES" sz="1800"/>
              </a:p>
            </p:txBody>
          </p:sp>
          <p:sp>
            <p:nvSpPr>
              <p:cNvPr id="114" name="Rectangle 317"/>
              <p:cNvSpPr>
                <a:spLocks noChangeArrowheads="1"/>
              </p:cNvSpPr>
              <p:nvPr/>
            </p:nvSpPr>
            <p:spPr bwMode="auto">
              <a:xfrm>
                <a:off x="576" y="768"/>
                <a:ext cx="576" cy="378"/>
              </a:xfrm>
              <a:prstGeom prst="rect">
                <a:avLst/>
              </a:prstGeom>
              <a:grpFill/>
              <a:ln w="7">
                <a:solidFill>
                  <a:srgbClr val="A0A0A0"/>
                </a:solidFill>
                <a:miter lim="800000"/>
                <a:headEnd/>
                <a:tailEnd/>
              </a:ln>
            </p:spPr>
            <p:txBody>
              <a:bodyPr/>
              <a:lstStyle/>
              <a:p>
                <a:endParaRPr lang="es-MX" sz="1800"/>
              </a:p>
            </p:txBody>
          </p:sp>
        </p:grpSp>
        <p:grpSp>
          <p:nvGrpSpPr>
            <p:cNvPr id="19" name="Group 320"/>
            <p:cNvGrpSpPr>
              <a:grpSpLocks/>
            </p:cNvGrpSpPr>
            <p:nvPr/>
          </p:nvGrpSpPr>
          <p:grpSpPr bwMode="auto">
            <a:xfrm>
              <a:off x="1152" y="768"/>
              <a:ext cx="576" cy="378"/>
              <a:chOff x="1152" y="768"/>
              <a:chExt cx="576" cy="378"/>
            </a:xfrm>
            <a:grpFill/>
          </p:grpSpPr>
          <p:sp>
            <p:nvSpPr>
              <p:cNvPr id="111" name="Rectangle 257"/>
              <p:cNvSpPr>
                <a:spLocks noChangeArrowheads="1"/>
              </p:cNvSpPr>
              <p:nvPr/>
            </p:nvSpPr>
            <p:spPr bwMode="auto">
              <a:xfrm>
                <a:off x="1158" y="774"/>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25</a:t>
                </a:r>
                <a:endParaRPr lang="es-ES" sz="1800">
                  <a:cs typeface="Times New Roman" pitchFamily="18" charset="0"/>
                </a:endParaRPr>
              </a:p>
              <a:p>
                <a:pPr algn="ctr" eaLnBrk="0" hangingPunct="0"/>
                <a:endParaRPr lang="es-ES" sz="1800"/>
              </a:p>
            </p:txBody>
          </p:sp>
          <p:sp>
            <p:nvSpPr>
              <p:cNvPr id="112" name="Rectangle 319"/>
              <p:cNvSpPr>
                <a:spLocks noChangeArrowheads="1"/>
              </p:cNvSpPr>
              <p:nvPr/>
            </p:nvSpPr>
            <p:spPr bwMode="auto">
              <a:xfrm>
                <a:off x="1152" y="768"/>
                <a:ext cx="576" cy="378"/>
              </a:xfrm>
              <a:prstGeom prst="rect">
                <a:avLst/>
              </a:prstGeom>
              <a:grpFill/>
              <a:ln w="7">
                <a:solidFill>
                  <a:srgbClr val="A0A0A0"/>
                </a:solidFill>
                <a:miter lim="800000"/>
                <a:headEnd/>
                <a:tailEnd/>
              </a:ln>
            </p:spPr>
            <p:txBody>
              <a:bodyPr/>
              <a:lstStyle/>
              <a:p>
                <a:endParaRPr lang="es-MX" sz="1800"/>
              </a:p>
            </p:txBody>
          </p:sp>
        </p:grpSp>
        <p:grpSp>
          <p:nvGrpSpPr>
            <p:cNvPr id="20" name="Group 322"/>
            <p:cNvGrpSpPr>
              <a:grpSpLocks/>
            </p:cNvGrpSpPr>
            <p:nvPr/>
          </p:nvGrpSpPr>
          <p:grpSpPr bwMode="auto">
            <a:xfrm>
              <a:off x="1728" y="768"/>
              <a:ext cx="576" cy="378"/>
              <a:chOff x="1728" y="768"/>
              <a:chExt cx="576" cy="378"/>
            </a:xfrm>
            <a:grpFill/>
          </p:grpSpPr>
          <p:sp>
            <p:nvSpPr>
              <p:cNvPr id="109" name="Rectangle 258"/>
              <p:cNvSpPr>
                <a:spLocks noChangeArrowheads="1"/>
              </p:cNvSpPr>
              <p:nvPr/>
            </p:nvSpPr>
            <p:spPr bwMode="auto">
              <a:xfrm>
                <a:off x="1734" y="774"/>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300</a:t>
                </a:r>
                <a:endParaRPr lang="es-ES" sz="1800">
                  <a:cs typeface="Times New Roman" pitchFamily="18" charset="0"/>
                </a:endParaRPr>
              </a:p>
              <a:p>
                <a:pPr algn="ctr" eaLnBrk="0" hangingPunct="0"/>
                <a:endParaRPr lang="es-ES" sz="1800"/>
              </a:p>
            </p:txBody>
          </p:sp>
          <p:sp>
            <p:nvSpPr>
              <p:cNvPr id="110" name="Rectangle 321"/>
              <p:cNvSpPr>
                <a:spLocks noChangeArrowheads="1"/>
              </p:cNvSpPr>
              <p:nvPr/>
            </p:nvSpPr>
            <p:spPr bwMode="auto">
              <a:xfrm>
                <a:off x="1728" y="768"/>
                <a:ext cx="576" cy="378"/>
              </a:xfrm>
              <a:prstGeom prst="rect">
                <a:avLst/>
              </a:prstGeom>
              <a:grpFill/>
              <a:ln w="7">
                <a:solidFill>
                  <a:srgbClr val="A0A0A0"/>
                </a:solidFill>
                <a:miter lim="800000"/>
                <a:headEnd/>
                <a:tailEnd/>
              </a:ln>
            </p:spPr>
            <p:txBody>
              <a:bodyPr/>
              <a:lstStyle/>
              <a:p>
                <a:endParaRPr lang="es-MX" sz="1800"/>
              </a:p>
            </p:txBody>
          </p:sp>
        </p:grpSp>
        <p:grpSp>
          <p:nvGrpSpPr>
            <p:cNvPr id="21" name="Group 324"/>
            <p:cNvGrpSpPr>
              <a:grpSpLocks/>
            </p:cNvGrpSpPr>
            <p:nvPr/>
          </p:nvGrpSpPr>
          <p:grpSpPr bwMode="auto">
            <a:xfrm>
              <a:off x="0" y="1152"/>
              <a:ext cx="576" cy="378"/>
              <a:chOff x="0" y="1152"/>
              <a:chExt cx="576" cy="378"/>
            </a:xfrm>
            <a:grpFill/>
          </p:grpSpPr>
          <p:sp>
            <p:nvSpPr>
              <p:cNvPr id="107" name="Rectangle 259"/>
              <p:cNvSpPr>
                <a:spLocks noChangeArrowheads="1"/>
              </p:cNvSpPr>
              <p:nvPr/>
            </p:nvSpPr>
            <p:spPr bwMode="auto">
              <a:xfrm>
                <a:off x="6" y="1158"/>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30 - 40</a:t>
                </a:r>
                <a:endParaRPr lang="es-ES" sz="1800">
                  <a:cs typeface="Times New Roman" pitchFamily="18" charset="0"/>
                </a:endParaRPr>
              </a:p>
              <a:p>
                <a:pPr algn="ctr" eaLnBrk="0" hangingPunct="0"/>
                <a:endParaRPr lang="es-ES" sz="1800"/>
              </a:p>
            </p:txBody>
          </p:sp>
          <p:sp>
            <p:nvSpPr>
              <p:cNvPr id="108" name="Rectangle 323"/>
              <p:cNvSpPr>
                <a:spLocks noChangeArrowheads="1"/>
              </p:cNvSpPr>
              <p:nvPr/>
            </p:nvSpPr>
            <p:spPr bwMode="auto">
              <a:xfrm>
                <a:off x="0" y="1152"/>
                <a:ext cx="576" cy="378"/>
              </a:xfrm>
              <a:prstGeom prst="rect">
                <a:avLst/>
              </a:prstGeom>
              <a:grpFill/>
              <a:ln w="7">
                <a:solidFill>
                  <a:srgbClr val="A0A0A0"/>
                </a:solidFill>
                <a:miter lim="800000"/>
                <a:headEnd/>
                <a:tailEnd/>
              </a:ln>
            </p:spPr>
            <p:txBody>
              <a:bodyPr/>
              <a:lstStyle/>
              <a:p>
                <a:endParaRPr lang="es-MX" sz="1800"/>
              </a:p>
            </p:txBody>
          </p:sp>
        </p:grpSp>
        <p:grpSp>
          <p:nvGrpSpPr>
            <p:cNvPr id="22" name="Group 326"/>
            <p:cNvGrpSpPr>
              <a:grpSpLocks/>
            </p:cNvGrpSpPr>
            <p:nvPr/>
          </p:nvGrpSpPr>
          <p:grpSpPr bwMode="auto">
            <a:xfrm>
              <a:off x="576" y="1152"/>
              <a:ext cx="576" cy="378"/>
              <a:chOff x="576" y="1152"/>
              <a:chExt cx="576" cy="378"/>
            </a:xfrm>
            <a:grpFill/>
          </p:grpSpPr>
          <p:sp>
            <p:nvSpPr>
              <p:cNvPr id="105" name="Rectangle 260"/>
              <p:cNvSpPr>
                <a:spLocks noChangeArrowheads="1"/>
              </p:cNvSpPr>
              <p:nvPr/>
            </p:nvSpPr>
            <p:spPr bwMode="auto">
              <a:xfrm>
                <a:off x="582" y="1158"/>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22</a:t>
                </a:r>
                <a:endParaRPr lang="es-ES" sz="1800">
                  <a:cs typeface="Times New Roman" pitchFamily="18" charset="0"/>
                </a:endParaRPr>
              </a:p>
              <a:p>
                <a:pPr algn="ctr" eaLnBrk="0" hangingPunct="0"/>
                <a:endParaRPr lang="es-ES" sz="1800"/>
              </a:p>
            </p:txBody>
          </p:sp>
          <p:sp>
            <p:nvSpPr>
              <p:cNvPr id="106" name="Rectangle 325"/>
              <p:cNvSpPr>
                <a:spLocks noChangeArrowheads="1"/>
              </p:cNvSpPr>
              <p:nvPr/>
            </p:nvSpPr>
            <p:spPr bwMode="auto">
              <a:xfrm>
                <a:off x="576" y="1152"/>
                <a:ext cx="576" cy="378"/>
              </a:xfrm>
              <a:prstGeom prst="rect">
                <a:avLst/>
              </a:prstGeom>
              <a:grpFill/>
              <a:ln w="7">
                <a:solidFill>
                  <a:srgbClr val="A0A0A0"/>
                </a:solidFill>
                <a:miter lim="800000"/>
                <a:headEnd/>
                <a:tailEnd/>
              </a:ln>
            </p:spPr>
            <p:txBody>
              <a:bodyPr/>
              <a:lstStyle/>
              <a:p>
                <a:endParaRPr lang="es-MX" sz="1800"/>
              </a:p>
            </p:txBody>
          </p:sp>
        </p:grpSp>
        <p:grpSp>
          <p:nvGrpSpPr>
            <p:cNvPr id="23" name="Group 328"/>
            <p:cNvGrpSpPr>
              <a:grpSpLocks/>
            </p:cNvGrpSpPr>
            <p:nvPr/>
          </p:nvGrpSpPr>
          <p:grpSpPr bwMode="auto">
            <a:xfrm>
              <a:off x="1152" y="1152"/>
              <a:ext cx="576" cy="378"/>
              <a:chOff x="1152" y="1152"/>
              <a:chExt cx="576" cy="378"/>
            </a:xfrm>
            <a:grpFill/>
          </p:grpSpPr>
          <p:sp>
            <p:nvSpPr>
              <p:cNvPr id="103" name="Rectangle 261"/>
              <p:cNvSpPr>
                <a:spLocks noChangeArrowheads="1"/>
              </p:cNvSpPr>
              <p:nvPr/>
            </p:nvSpPr>
            <p:spPr bwMode="auto">
              <a:xfrm>
                <a:off x="1158" y="1158"/>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35</a:t>
                </a:r>
                <a:endParaRPr lang="es-ES" sz="1800">
                  <a:cs typeface="Times New Roman" pitchFamily="18" charset="0"/>
                </a:endParaRPr>
              </a:p>
              <a:p>
                <a:pPr algn="ctr" eaLnBrk="0" hangingPunct="0"/>
                <a:endParaRPr lang="es-ES" sz="1800"/>
              </a:p>
            </p:txBody>
          </p:sp>
          <p:sp>
            <p:nvSpPr>
              <p:cNvPr id="104" name="Rectangle 327"/>
              <p:cNvSpPr>
                <a:spLocks noChangeArrowheads="1"/>
              </p:cNvSpPr>
              <p:nvPr/>
            </p:nvSpPr>
            <p:spPr bwMode="auto">
              <a:xfrm>
                <a:off x="1152" y="1152"/>
                <a:ext cx="576" cy="378"/>
              </a:xfrm>
              <a:prstGeom prst="rect">
                <a:avLst/>
              </a:prstGeom>
              <a:grpFill/>
              <a:ln w="7">
                <a:solidFill>
                  <a:srgbClr val="A0A0A0"/>
                </a:solidFill>
                <a:miter lim="800000"/>
                <a:headEnd/>
                <a:tailEnd/>
              </a:ln>
            </p:spPr>
            <p:txBody>
              <a:bodyPr/>
              <a:lstStyle/>
              <a:p>
                <a:endParaRPr lang="es-MX" sz="1800"/>
              </a:p>
            </p:txBody>
          </p:sp>
        </p:grpSp>
        <p:grpSp>
          <p:nvGrpSpPr>
            <p:cNvPr id="24" name="Group 330"/>
            <p:cNvGrpSpPr>
              <a:grpSpLocks/>
            </p:cNvGrpSpPr>
            <p:nvPr/>
          </p:nvGrpSpPr>
          <p:grpSpPr bwMode="auto">
            <a:xfrm>
              <a:off x="1728" y="1152"/>
              <a:ext cx="576" cy="378"/>
              <a:chOff x="1728" y="1152"/>
              <a:chExt cx="576" cy="378"/>
            </a:xfrm>
            <a:grpFill/>
          </p:grpSpPr>
          <p:sp>
            <p:nvSpPr>
              <p:cNvPr id="101" name="Rectangle 262"/>
              <p:cNvSpPr>
                <a:spLocks noChangeArrowheads="1"/>
              </p:cNvSpPr>
              <p:nvPr/>
            </p:nvSpPr>
            <p:spPr bwMode="auto">
              <a:xfrm>
                <a:off x="1734" y="1158"/>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770</a:t>
                </a:r>
                <a:endParaRPr lang="es-ES" sz="1800">
                  <a:cs typeface="Times New Roman" pitchFamily="18" charset="0"/>
                </a:endParaRPr>
              </a:p>
              <a:p>
                <a:pPr algn="ctr" eaLnBrk="0" hangingPunct="0"/>
                <a:endParaRPr lang="es-ES" sz="1800"/>
              </a:p>
            </p:txBody>
          </p:sp>
          <p:sp>
            <p:nvSpPr>
              <p:cNvPr id="102" name="Rectangle 329"/>
              <p:cNvSpPr>
                <a:spLocks noChangeArrowheads="1"/>
              </p:cNvSpPr>
              <p:nvPr/>
            </p:nvSpPr>
            <p:spPr bwMode="auto">
              <a:xfrm>
                <a:off x="1728" y="1152"/>
                <a:ext cx="576" cy="378"/>
              </a:xfrm>
              <a:prstGeom prst="rect">
                <a:avLst/>
              </a:prstGeom>
              <a:grpFill/>
              <a:ln w="7">
                <a:solidFill>
                  <a:srgbClr val="A0A0A0"/>
                </a:solidFill>
                <a:miter lim="800000"/>
                <a:headEnd/>
                <a:tailEnd/>
              </a:ln>
            </p:spPr>
            <p:txBody>
              <a:bodyPr/>
              <a:lstStyle/>
              <a:p>
                <a:endParaRPr lang="es-MX" sz="1800"/>
              </a:p>
            </p:txBody>
          </p:sp>
        </p:grpSp>
        <p:grpSp>
          <p:nvGrpSpPr>
            <p:cNvPr id="25" name="Group 332"/>
            <p:cNvGrpSpPr>
              <a:grpSpLocks/>
            </p:cNvGrpSpPr>
            <p:nvPr/>
          </p:nvGrpSpPr>
          <p:grpSpPr bwMode="auto">
            <a:xfrm>
              <a:off x="0" y="1536"/>
              <a:ext cx="576" cy="378"/>
              <a:chOff x="0" y="1536"/>
              <a:chExt cx="576" cy="378"/>
            </a:xfrm>
            <a:grpFill/>
          </p:grpSpPr>
          <p:sp>
            <p:nvSpPr>
              <p:cNvPr id="99" name="Rectangle 263"/>
              <p:cNvSpPr>
                <a:spLocks noChangeArrowheads="1"/>
              </p:cNvSpPr>
              <p:nvPr/>
            </p:nvSpPr>
            <p:spPr bwMode="auto">
              <a:xfrm>
                <a:off x="6" y="1542"/>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40 - 50 </a:t>
                </a:r>
                <a:endParaRPr lang="es-ES" sz="1800">
                  <a:cs typeface="Times New Roman" pitchFamily="18" charset="0"/>
                </a:endParaRPr>
              </a:p>
              <a:p>
                <a:pPr algn="ctr" eaLnBrk="0" hangingPunct="0"/>
                <a:endParaRPr lang="es-ES" sz="1800"/>
              </a:p>
            </p:txBody>
          </p:sp>
          <p:sp>
            <p:nvSpPr>
              <p:cNvPr id="100" name="Rectangle 331"/>
              <p:cNvSpPr>
                <a:spLocks noChangeArrowheads="1"/>
              </p:cNvSpPr>
              <p:nvPr/>
            </p:nvSpPr>
            <p:spPr bwMode="auto">
              <a:xfrm>
                <a:off x="0" y="1536"/>
                <a:ext cx="576" cy="378"/>
              </a:xfrm>
              <a:prstGeom prst="rect">
                <a:avLst/>
              </a:prstGeom>
              <a:grpFill/>
              <a:ln w="7">
                <a:solidFill>
                  <a:srgbClr val="A0A0A0"/>
                </a:solidFill>
                <a:miter lim="800000"/>
                <a:headEnd/>
                <a:tailEnd/>
              </a:ln>
            </p:spPr>
            <p:txBody>
              <a:bodyPr/>
              <a:lstStyle/>
              <a:p>
                <a:endParaRPr lang="es-MX" sz="1800"/>
              </a:p>
            </p:txBody>
          </p:sp>
        </p:grpSp>
        <p:grpSp>
          <p:nvGrpSpPr>
            <p:cNvPr id="26" name="Group 334"/>
            <p:cNvGrpSpPr>
              <a:grpSpLocks/>
            </p:cNvGrpSpPr>
            <p:nvPr/>
          </p:nvGrpSpPr>
          <p:grpSpPr bwMode="auto">
            <a:xfrm>
              <a:off x="576" y="1536"/>
              <a:ext cx="576" cy="378"/>
              <a:chOff x="576" y="1536"/>
              <a:chExt cx="576" cy="378"/>
            </a:xfrm>
            <a:grpFill/>
          </p:grpSpPr>
          <p:sp>
            <p:nvSpPr>
              <p:cNvPr id="97" name="Rectangle 264"/>
              <p:cNvSpPr>
                <a:spLocks noChangeArrowheads="1"/>
              </p:cNvSpPr>
              <p:nvPr/>
            </p:nvSpPr>
            <p:spPr bwMode="auto">
              <a:xfrm>
                <a:off x="582" y="1542"/>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27</a:t>
                </a:r>
                <a:endParaRPr lang="es-ES" sz="1800">
                  <a:cs typeface="Times New Roman" pitchFamily="18" charset="0"/>
                </a:endParaRPr>
              </a:p>
              <a:p>
                <a:pPr algn="ctr" eaLnBrk="0" hangingPunct="0"/>
                <a:endParaRPr lang="es-ES" sz="1800"/>
              </a:p>
            </p:txBody>
          </p:sp>
          <p:sp>
            <p:nvSpPr>
              <p:cNvPr id="98" name="Rectangle 333"/>
              <p:cNvSpPr>
                <a:spLocks noChangeArrowheads="1"/>
              </p:cNvSpPr>
              <p:nvPr/>
            </p:nvSpPr>
            <p:spPr bwMode="auto">
              <a:xfrm>
                <a:off x="576" y="1536"/>
                <a:ext cx="576" cy="378"/>
              </a:xfrm>
              <a:prstGeom prst="rect">
                <a:avLst/>
              </a:prstGeom>
              <a:grpFill/>
              <a:ln w="7">
                <a:solidFill>
                  <a:srgbClr val="A0A0A0"/>
                </a:solidFill>
                <a:miter lim="800000"/>
                <a:headEnd/>
                <a:tailEnd/>
              </a:ln>
            </p:spPr>
            <p:txBody>
              <a:bodyPr/>
              <a:lstStyle/>
              <a:p>
                <a:endParaRPr lang="es-MX" sz="1800"/>
              </a:p>
            </p:txBody>
          </p:sp>
        </p:grpSp>
        <p:grpSp>
          <p:nvGrpSpPr>
            <p:cNvPr id="27" name="Group 336"/>
            <p:cNvGrpSpPr>
              <a:grpSpLocks/>
            </p:cNvGrpSpPr>
            <p:nvPr/>
          </p:nvGrpSpPr>
          <p:grpSpPr bwMode="auto">
            <a:xfrm>
              <a:off x="1152" y="1536"/>
              <a:ext cx="576" cy="378"/>
              <a:chOff x="1152" y="1536"/>
              <a:chExt cx="576" cy="378"/>
            </a:xfrm>
            <a:grpFill/>
          </p:grpSpPr>
          <p:sp>
            <p:nvSpPr>
              <p:cNvPr id="95" name="Rectangle 265"/>
              <p:cNvSpPr>
                <a:spLocks noChangeArrowheads="1"/>
              </p:cNvSpPr>
              <p:nvPr/>
            </p:nvSpPr>
            <p:spPr bwMode="auto">
              <a:xfrm>
                <a:off x="1158" y="1542"/>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45</a:t>
                </a:r>
                <a:endParaRPr lang="es-ES" sz="1800">
                  <a:cs typeface="Times New Roman" pitchFamily="18" charset="0"/>
                </a:endParaRPr>
              </a:p>
              <a:p>
                <a:pPr algn="ctr" eaLnBrk="0" hangingPunct="0"/>
                <a:endParaRPr lang="es-ES" sz="1800"/>
              </a:p>
            </p:txBody>
          </p:sp>
          <p:sp>
            <p:nvSpPr>
              <p:cNvPr id="96" name="Rectangle 335"/>
              <p:cNvSpPr>
                <a:spLocks noChangeArrowheads="1"/>
              </p:cNvSpPr>
              <p:nvPr/>
            </p:nvSpPr>
            <p:spPr bwMode="auto">
              <a:xfrm>
                <a:off x="1152" y="1536"/>
                <a:ext cx="576" cy="378"/>
              </a:xfrm>
              <a:prstGeom prst="rect">
                <a:avLst/>
              </a:prstGeom>
              <a:grpFill/>
              <a:ln w="7">
                <a:solidFill>
                  <a:srgbClr val="A0A0A0"/>
                </a:solidFill>
                <a:miter lim="800000"/>
                <a:headEnd/>
                <a:tailEnd/>
              </a:ln>
            </p:spPr>
            <p:txBody>
              <a:bodyPr/>
              <a:lstStyle/>
              <a:p>
                <a:endParaRPr lang="es-MX" sz="1800"/>
              </a:p>
            </p:txBody>
          </p:sp>
        </p:grpSp>
        <p:grpSp>
          <p:nvGrpSpPr>
            <p:cNvPr id="28" name="Group 338"/>
            <p:cNvGrpSpPr>
              <a:grpSpLocks/>
            </p:cNvGrpSpPr>
            <p:nvPr/>
          </p:nvGrpSpPr>
          <p:grpSpPr bwMode="auto">
            <a:xfrm>
              <a:off x="1728" y="1536"/>
              <a:ext cx="576" cy="378"/>
              <a:chOff x="1728" y="1536"/>
              <a:chExt cx="576" cy="378"/>
            </a:xfrm>
            <a:grpFill/>
          </p:grpSpPr>
          <p:sp>
            <p:nvSpPr>
              <p:cNvPr id="93" name="Rectangle 266"/>
              <p:cNvSpPr>
                <a:spLocks noChangeArrowheads="1"/>
              </p:cNvSpPr>
              <p:nvPr/>
            </p:nvSpPr>
            <p:spPr bwMode="auto">
              <a:xfrm>
                <a:off x="1734" y="1542"/>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1215</a:t>
                </a:r>
                <a:endParaRPr lang="es-ES" sz="1800">
                  <a:cs typeface="Times New Roman" pitchFamily="18" charset="0"/>
                </a:endParaRPr>
              </a:p>
              <a:p>
                <a:pPr algn="ctr" eaLnBrk="0" hangingPunct="0"/>
                <a:endParaRPr lang="es-ES" sz="1800"/>
              </a:p>
            </p:txBody>
          </p:sp>
          <p:sp>
            <p:nvSpPr>
              <p:cNvPr id="94" name="Rectangle 337"/>
              <p:cNvSpPr>
                <a:spLocks noChangeArrowheads="1"/>
              </p:cNvSpPr>
              <p:nvPr/>
            </p:nvSpPr>
            <p:spPr bwMode="auto">
              <a:xfrm>
                <a:off x="1728" y="1536"/>
                <a:ext cx="576" cy="378"/>
              </a:xfrm>
              <a:prstGeom prst="rect">
                <a:avLst/>
              </a:prstGeom>
              <a:grpFill/>
              <a:ln w="7">
                <a:solidFill>
                  <a:srgbClr val="A0A0A0"/>
                </a:solidFill>
                <a:miter lim="800000"/>
                <a:headEnd/>
                <a:tailEnd/>
              </a:ln>
            </p:spPr>
            <p:txBody>
              <a:bodyPr/>
              <a:lstStyle/>
              <a:p>
                <a:endParaRPr lang="es-MX" sz="1800"/>
              </a:p>
            </p:txBody>
          </p:sp>
        </p:grpSp>
        <p:grpSp>
          <p:nvGrpSpPr>
            <p:cNvPr id="29" name="Group 340"/>
            <p:cNvGrpSpPr>
              <a:grpSpLocks/>
            </p:cNvGrpSpPr>
            <p:nvPr/>
          </p:nvGrpSpPr>
          <p:grpSpPr bwMode="auto">
            <a:xfrm>
              <a:off x="0" y="1920"/>
              <a:ext cx="576" cy="378"/>
              <a:chOff x="0" y="1920"/>
              <a:chExt cx="576" cy="378"/>
            </a:xfrm>
            <a:grpFill/>
          </p:grpSpPr>
          <p:sp>
            <p:nvSpPr>
              <p:cNvPr id="91" name="Rectangle 267"/>
              <p:cNvSpPr>
                <a:spLocks noChangeArrowheads="1"/>
              </p:cNvSpPr>
              <p:nvPr/>
            </p:nvSpPr>
            <p:spPr bwMode="auto">
              <a:xfrm>
                <a:off x="6" y="1926"/>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50 - 60</a:t>
                </a:r>
                <a:endParaRPr lang="es-ES" sz="1800">
                  <a:cs typeface="Times New Roman" pitchFamily="18" charset="0"/>
                </a:endParaRPr>
              </a:p>
              <a:p>
                <a:pPr algn="ctr" eaLnBrk="0" hangingPunct="0"/>
                <a:endParaRPr lang="es-ES" sz="1800"/>
              </a:p>
            </p:txBody>
          </p:sp>
          <p:sp>
            <p:nvSpPr>
              <p:cNvPr id="92" name="Rectangle 339"/>
              <p:cNvSpPr>
                <a:spLocks noChangeArrowheads="1"/>
              </p:cNvSpPr>
              <p:nvPr/>
            </p:nvSpPr>
            <p:spPr bwMode="auto">
              <a:xfrm>
                <a:off x="0" y="1920"/>
                <a:ext cx="576" cy="378"/>
              </a:xfrm>
              <a:prstGeom prst="rect">
                <a:avLst/>
              </a:prstGeom>
              <a:grpFill/>
              <a:ln w="7">
                <a:solidFill>
                  <a:srgbClr val="A0A0A0"/>
                </a:solidFill>
                <a:miter lim="800000"/>
                <a:headEnd/>
                <a:tailEnd/>
              </a:ln>
            </p:spPr>
            <p:txBody>
              <a:bodyPr/>
              <a:lstStyle/>
              <a:p>
                <a:endParaRPr lang="es-MX" sz="1800"/>
              </a:p>
            </p:txBody>
          </p:sp>
        </p:grpSp>
        <p:grpSp>
          <p:nvGrpSpPr>
            <p:cNvPr id="30" name="Group 342"/>
            <p:cNvGrpSpPr>
              <a:grpSpLocks/>
            </p:cNvGrpSpPr>
            <p:nvPr/>
          </p:nvGrpSpPr>
          <p:grpSpPr bwMode="auto">
            <a:xfrm>
              <a:off x="576" y="1920"/>
              <a:ext cx="576" cy="378"/>
              <a:chOff x="576" y="1920"/>
              <a:chExt cx="576" cy="378"/>
            </a:xfrm>
            <a:grpFill/>
          </p:grpSpPr>
          <p:sp>
            <p:nvSpPr>
              <p:cNvPr id="89" name="Rectangle 268"/>
              <p:cNvSpPr>
                <a:spLocks noChangeArrowheads="1"/>
              </p:cNvSpPr>
              <p:nvPr/>
            </p:nvSpPr>
            <p:spPr bwMode="auto">
              <a:xfrm>
                <a:off x="582" y="1926"/>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36</a:t>
                </a:r>
                <a:endParaRPr lang="es-ES" sz="1800">
                  <a:cs typeface="Times New Roman" pitchFamily="18" charset="0"/>
                </a:endParaRPr>
              </a:p>
              <a:p>
                <a:pPr algn="ctr" eaLnBrk="0" hangingPunct="0"/>
                <a:endParaRPr lang="es-ES" sz="1800"/>
              </a:p>
            </p:txBody>
          </p:sp>
          <p:sp>
            <p:nvSpPr>
              <p:cNvPr id="90" name="Rectangle 341"/>
              <p:cNvSpPr>
                <a:spLocks noChangeArrowheads="1"/>
              </p:cNvSpPr>
              <p:nvPr/>
            </p:nvSpPr>
            <p:spPr bwMode="auto">
              <a:xfrm>
                <a:off x="576" y="1920"/>
                <a:ext cx="576" cy="378"/>
              </a:xfrm>
              <a:prstGeom prst="rect">
                <a:avLst/>
              </a:prstGeom>
              <a:grpFill/>
              <a:ln w="7">
                <a:solidFill>
                  <a:srgbClr val="A0A0A0"/>
                </a:solidFill>
                <a:miter lim="800000"/>
                <a:headEnd/>
                <a:tailEnd/>
              </a:ln>
            </p:spPr>
            <p:txBody>
              <a:bodyPr/>
              <a:lstStyle/>
              <a:p>
                <a:endParaRPr lang="es-MX" sz="1800"/>
              </a:p>
            </p:txBody>
          </p:sp>
        </p:grpSp>
        <p:grpSp>
          <p:nvGrpSpPr>
            <p:cNvPr id="31" name="Group 344"/>
            <p:cNvGrpSpPr>
              <a:grpSpLocks/>
            </p:cNvGrpSpPr>
            <p:nvPr/>
          </p:nvGrpSpPr>
          <p:grpSpPr bwMode="auto">
            <a:xfrm>
              <a:off x="1152" y="1920"/>
              <a:ext cx="576" cy="378"/>
              <a:chOff x="1152" y="1920"/>
              <a:chExt cx="576" cy="378"/>
            </a:xfrm>
            <a:grpFill/>
          </p:grpSpPr>
          <p:sp>
            <p:nvSpPr>
              <p:cNvPr id="87" name="Rectangle 269"/>
              <p:cNvSpPr>
                <a:spLocks noChangeArrowheads="1"/>
              </p:cNvSpPr>
              <p:nvPr/>
            </p:nvSpPr>
            <p:spPr bwMode="auto">
              <a:xfrm>
                <a:off x="1158" y="1926"/>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55</a:t>
                </a:r>
                <a:endParaRPr lang="es-ES" sz="1800">
                  <a:cs typeface="Times New Roman" pitchFamily="18" charset="0"/>
                </a:endParaRPr>
              </a:p>
              <a:p>
                <a:pPr algn="ctr" eaLnBrk="0" hangingPunct="0"/>
                <a:endParaRPr lang="es-ES" sz="1800"/>
              </a:p>
            </p:txBody>
          </p:sp>
          <p:sp>
            <p:nvSpPr>
              <p:cNvPr id="88" name="Rectangle 343"/>
              <p:cNvSpPr>
                <a:spLocks noChangeArrowheads="1"/>
              </p:cNvSpPr>
              <p:nvPr/>
            </p:nvSpPr>
            <p:spPr bwMode="auto">
              <a:xfrm>
                <a:off x="1152" y="1920"/>
                <a:ext cx="576" cy="378"/>
              </a:xfrm>
              <a:prstGeom prst="rect">
                <a:avLst/>
              </a:prstGeom>
              <a:grpFill/>
              <a:ln w="7">
                <a:solidFill>
                  <a:srgbClr val="A0A0A0"/>
                </a:solidFill>
                <a:miter lim="800000"/>
                <a:headEnd/>
                <a:tailEnd/>
              </a:ln>
            </p:spPr>
            <p:txBody>
              <a:bodyPr/>
              <a:lstStyle/>
              <a:p>
                <a:endParaRPr lang="es-MX" sz="1800"/>
              </a:p>
            </p:txBody>
          </p:sp>
        </p:grpSp>
        <p:grpSp>
          <p:nvGrpSpPr>
            <p:cNvPr id="32" name="Group 346"/>
            <p:cNvGrpSpPr>
              <a:grpSpLocks/>
            </p:cNvGrpSpPr>
            <p:nvPr/>
          </p:nvGrpSpPr>
          <p:grpSpPr bwMode="auto">
            <a:xfrm>
              <a:off x="1728" y="1920"/>
              <a:ext cx="576" cy="378"/>
              <a:chOff x="1728" y="1920"/>
              <a:chExt cx="576" cy="378"/>
            </a:xfrm>
            <a:grpFill/>
          </p:grpSpPr>
          <p:sp>
            <p:nvSpPr>
              <p:cNvPr id="85" name="Rectangle 270"/>
              <p:cNvSpPr>
                <a:spLocks noChangeArrowheads="1"/>
              </p:cNvSpPr>
              <p:nvPr/>
            </p:nvSpPr>
            <p:spPr bwMode="auto">
              <a:xfrm>
                <a:off x="1734" y="1926"/>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1980</a:t>
                </a:r>
                <a:endParaRPr lang="es-ES" sz="1800">
                  <a:cs typeface="Times New Roman" pitchFamily="18" charset="0"/>
                </a:endParaRPr>
              </a:p>
              <a:p>
                <a:pPr algn="ctr" eaLnBrk="0" hangingPunct="0"/>
                <a:endParaRPr lang="es-ES" sz="1800"/>
              </a:p>
            </p:txBody>
          </p:sp>
          <p:sp>
            <p:nvSpPr>
              <p:cNvPr id="86" name="Rectangle 345"/>
              <p:cNvSpPr>
                <a:spLocks noChangeArrowheads="1"/>
              </p:cNvSpPr>
              <p:nvPr/>
            </p:nvSpPr>
            <p:spPr bwMode="auto">
              <a:xfrm>
                <a:off x="1728" y="1920"/>
                <a:ext cx="576" cy="378"/>
              </a:xfrm>
              <a:prstGeom prst="rect">
                <a:avLst/>
              </a:prstGeom>
              <a:grpFill/>
              <a:ln w="7">
                <a:solidFill>
                  <a:srgbClr val="A0A0A0"/>
                </a:solidFill>
                <a:miter lim="800000"/>
                <a:headEnd/>
                <a:tailEnd/>
              </a:ln>
            </p:spPr>
            <p:txBody>
              <a:bodyPr/>
              <a:lstStyle/>
              <a:p>
                <a:endParaRPr lang="es-MX" sz="1800"/>
              </a:p>
            </p:txBody>
          </p:sp>
        </p:grpSp>
        <p:grpSp>
          <p:nvGrpSpPr>
            <p:cNvPr id="33" name="Group 348"/>
            <p:cNvGrpSpPr>
              <a:grpSpLocks/>
            </p:cNvGrpSpPr>
            <p:nvPr/>
          </p:nvGrpSpPr>
          <p:grpSpPr bwMode="auto">
            <a:xfrm>
              <a:off x="0" y="2304"/>
              <a:ext cx="576" cy="378"/>
              <a:chOff x="0" y="2304"/>
              <a:chExt cx="576" cy="378"/>
            </a:xfrm>
            <a:grpFill/>
          </p:grpSpPr>
          <p:sp>
            <p:nvSpPr>
              <p:cNvPr id="83" name="Rectangle 271"/>
              <p:cNvSpPr>
                <a:spLocks noChangeArrowheads="1"/>
              </p:cNvSpPr>
              <p:nvPr/>
            </p:nvSpPr>
            <p:spPr bwMode="auto">
              <a:xfrm>
                <a:off x="6" y="2310"/>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60 - 70</a:t>
                </a:r>
                <a:endParaRPr lang="es-ES" sz="1800">
                  <a:cs typeface="Times New Roman" pitchFamily="18" charset="0"/>
                </a:endParaRPr>
              </a:p>
              <a:p>
                <a:pPr algn="ctr" eaLnBrk="0" hangingPunct="0"/>
                <a:endParaRPr lang="es-ES" sz="1800"/>
              </a:p>
            </p:txBody>
          </p:sp>
          <p:sp>
            <p:nvSpPr>
              <p:cNvPr id="84" name="Rectangle 347"/>
              <p:cNvSpPr>
                <a:spLocks noChangeArrowheads="1"/>
              </p:cNvSpPr>
              <p:nvPr/>
            </p:nvSpPr>
            <p:spPr bwMode="auto">
              <a:xfrm>
                <a:off x="0" y="2304"/>
                <a:ext cx="576" cy="378"/>
              </a:xfrm>
              <a:prstGeom prst="rect">
                <a:avLst/>
              </a:prstGeom>
              <a:grpFill/>
              <a:ln w="7">
                <a:solidFill>
                  <a:srgbClr val="A0A0A0"/>
                </a:solidFill>
                <a:miter lim="800000"/>
                <a:headEnd/>
                <a:tailEnd/>
              </a:ln>
            </p:spPr>
            <p:txBody>
              <a:bodyPr/>
              <a:lstStyle/>
              <a:p>
                <a:endParaRPr lang="es-MX" sz="1800"/>
              </a:p>
            </p:txBody>
          </p:sp>
        </p:grpSp>
        <p:grpSp>
          <p:nvGrpSpPr>
            <p:cNvPr id="34" name="Group 350"/>
            <p:cNvGrpSpPr>
              <a:grpSpLocks/>
            </p:cNvGrpSpPr>
            <p:nvPr/>
          </p:nvGrpSpPr>
          <p:grpSpPr bwMode="auto">
            <a:xfrm>
              <a:off x="576" y="2304"/>
              <a:ext cx="576" cy="378"/>
              <a:chOff x="576" y="2304"/>
              <a:chExt cx="576" cy="378"/>
            </a:xfrm>
            <a:grpFill/>
          </p:grpSpPr>
          <p:sp>
            <p:nvSpPr>
              <p:cNvPr id="81" name="Rectangle 272"/>
              <p:cNvSpPr>
                <a:spLocks noChangeArrowheads="1"/>
              </p:cNvSpPr>
              <p:nvPr/>
            </p:nvSpPr>
            <p:spPr bwMode="auto">
              <a:xfrm>
                <a:off x="582" y="2310"/>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30</a:t>
                </a:r>
                <a:endParaRPr lang="es-ES" sz="1800">
                  <a:cs typeface="Times New Roman" pitchFamily="18" charset="0"/>
                </a:endParaRPr>
              </a:p>
              <a:p>
                <a:pPr algn="ctr" eaLnBrk="0" hangingPunct="0"/>
                <a:endParaRPr lang="es-ES" sz="1800"/>
              </a:p>
            </p:txBody>
          </p:sp>
          <p:sp>
            <p:nvSpPr>
              <p:cNvPr id="82" name="Rectangle 349"/>
              <p:cNvSpPr>
                <a:spLocks noChangeArrowheads="1"/>
              </p:cNvSpPr>
              <p:nvPr/>
            </p:nvSpPr>
            <p:spPr bwMode="auto">
              <a:xfrm>
                <a:off x="576" y="2304"/>
                <a:ext cx="576" cy="378"/>
              </a:xfrm>
              <a:prstGeom prst="rect">
                <a:avLst/>
              </a:prstGeom>
              <a:grpFill/>
              <a:ln w="7">
                <a:solidFill>
                  <a:srgbClr val="A0A0A0"/>
                </a:solidFill>
                <a:miter lim="800000"/>
                <a:headEnd/>
                <a:tailEnd/>
              </a:ln>
            </p:spPr>
            <p:txBody>
              <a:bodyPr/>
              <a:lstStyle/>
              <a:p>
                <a:endParaRPr lang="es-MX" sz="1800"/>
              </a:p>
            </p:txBody>
          </p:sp>
        </p:grpSp>
        <p:grpSp>
          <p:nvGrpSpPr>
            <p:cNvPr id="35" name="Group 352"/>
            <p:cNvGrpSpPr>
              <a:grpSpLocks/>
            </p:cNvGrpSpPr>
            <p:nvPr/>
          </p:nvGrpSpPr>
          <p:grpSpPr bwMode="auto">
            <a:xfrm>
              <a:off x="1152" y="2304"/>
              <a:ext cx="576" cy="378"/>
              <a:chOff x="1152" y="2304"/>
              <a:chExt cx="576" cy="378"/>
            </a:xfrm>
            <a:grpFill/>
          </p:grpSpPr>
          <p:sp>
            <p:nvSpPr>
              <p:cNvPr id="79" name="Rectangle 273"/>
              <p:cNvSpPr>
                <a:spLocks noChangeArrowheads="1"/>
              </p:cNvSpPr>
              <p:nvPr/>
            </p:nvSpPr>
            <p:spPr bwMode="auto">
              <a:xfrm>
                <a:off x="1158" y="2310"/>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65</a:t>
                </a:r>
                <a:endParaRPr lang="es-ES" sz="1800">
                  <a:cs typeface="Times New Roman" pitchFamily="18" charset="0"/>
                </a:endParaRPr>
              </a:p>
              <a:p>
                <a:pPr algn="ctr" eaLnBrk="0" hangingPunct="0"/>
                <a:endParaRPr lang="es-ES" sz="1800"/>
              </a:p>
            </p:txBody>
          </p:sp>
          <p:sp>
            <p:nvSpPr>
              <p:cNvPr id="80" name="Rectangle 351"/>
              <p:cNvSpPr>
                <a:spLocks noChangeArrowheads="1"/>
              </p:cNvSpPr>
              <p:nvPr/>
            </p:nvSpPr>
            <p:spPr bwMode="auto">
              <a:xfrm>
                <a:off x="1152" y="2304"/>
                <a:ext cx="576" cy="378"/>
              </a:xfrm>
              <a:prstGeom prst="rect">
                <a:avLst/>
              </a:prstGeom>
              <a:grpFill/>
              <a:ln w="7">
                <a:solidFill>
                  <a:srgbClr val="A0A0A0"/>
                </a:solidFill>
                <a:miter lim="800000"/>
                <a:headEnd/>
                <a:tailEnd/>
              </a:ln>
            </p:spPr>
            <p:txBody>
              <a:bodyPr/>
              <a:lstStyle/>
              <a:p>
                <a:endParaRPr lang="es-MX" sz="1800"/>
              </a:p>
            </p:txBody>
          </p:sp>
        </p:grpSp>
        <p:grpSp>
          <p:nvGrpSpPr>
            <p:cNvPr id="36" name="Group 354"/>
            <p:cNvGrpSpPr>
              <a:grpSpLocks/>
            </p:cNvGrpSpPr>
            <p:nvPr/>
          </p:nvGrpSpPr>
          <p:grpSpPr bwMode="auto">
            <a:xfrm>
              <a:off x="1728" y="2304"/>
              <a:ext cx="576" cy="378"/>
              <a:chOff x="1728" y="2304"/>
              <a:chExt cx="576" cy="378"/>
            </a:xfrm>
            <a:grpFill/>
          </p:grpSpPr>
          <p:sp>
            <p:nvSpPr>
              <p:cNvPr id="77" name="Rectangle 274"/>
              <p:cNvSpPr>
                <a:spLocks noChangeArrowheads="1"/>
              </p:cNvSpPr>
              <p:nvPr/>
            </p:nvSpPr>
            <p:spPr bwMode="auto">
              <a:xfrm>
                <a:off x="1734" y="2310"/>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1950</a:t>
                </a:r>
                <a:endParaRPr lang="es-ES" sz="1800">
                  <a:cs typeface="Times New Roman" pitchFamily="18" charset="0"/>
                </a:endParaRPr>
              </a:p>
              <a:p>
                <a:pPr algn="ctr" eaLnBrk="0" hangingPunct="0"/>
                <a:endParaRPr lang="es-ES" sz="1800"/>
              </a:p>
            </p:txBody>
          </p:sp>
          <p:sp>
            <p:nvSpPr>
              <p:cNvPr id="78" name="Rectangle 353"/>
              <p:cNvSpPr>
                <a:spLocks noChangeArrowheads="1"/>
              </p:cNvSpPr>
              <p:nvPr/>
            </p:nvSpPr>
            <p:spPr bwMode="auto">
              <a:xfrm>
                <a:off x="1728" y="2304"/>
                <a:ext cx="576" cy="378"/>
              </a:xfrm>
              <a:prstGeom prst="rect">
                <a:avLst/>
              </a:prstGeom>
              <a:grpFill/>
              <a:ln w="7">
                <a:solidFill>
                  <a:srgbClr val="A0A0A0"/>
                </a:solidFill>
                <a:miter lim="800000"/>
                <a:headEnd/>
                <a:tailEnd/>
              </a:ln>
            </p:spPr>
            <p:txBody>
              <a:bodyPr/>
              <a:lstStyle/>
              <a:p>
                <a:endParaRPr lang="es-MX" sz="1800"/>
              </a:p>
            </p:txBody>
          </p:sp>
        </p:grpSp>
        <p:grpSp>
          <p:nvGrpSpPr>
            <p:cNvPr id="37" name="Group 356"/>
            <p:cNvGrpSpPr>
              <a:grpSpLocks/>
            </p:cNvGrpSpPr>
            <p:nvPr/>
          </p:nvGrpSpPr>
          <p:grpSpPr bwMode="auto">
            <a:xfrm>
              <a:off x="0" y="2688"/>
              <a:ext cx="576" cy="378"/>
              <a:chOff x="0" y="2688"/>
              <a:chExt cx="576" cy="378"/>
            </a:xfrm>
            <a:grpFill/>
          </p:grpSpPr>
          <p:sp>
            <p:nvSpPr>
              <p:cNvPr id="75" name="Rectangle 275"/>
              <p:cNvSpPr>
                <a:spLocks noChangeArrowheads="1"/>
              </p:cNvSpPr>
              <p:nvPr/>
            </p:nvSpPr>
            <p:spPr bwMode="auto">
              <a:xfrm>
                <a:off x="6" y="2694"/>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70 - 80 </a:t>
                </a:r>
                <a:endParaRPr lang="es-ES" sz="1800">
                  <a:cs typeface="Times New Roman" pitchFamily="18" charset="0"/>
                </a:endParaRPr>
              </a:p>
              <a:p>
                <a:pPr algn="ctr" eaLnBrk="0" hangingPunct="0"/>
                <a:endParaRPr lang="es-ES" sz="1800"/>
              </a:p>
            </p:txBody>
          </p:sp>
          <p:sp>
            <p:nvSpPr>
              <p:cNvPr id="76" name="Rectangle 355"/>
              <p:cNvSpPr>
                <a:spLocks noChangeArrowheads="1"/>
              </p:cNvSpPr>
              <p:nvPr/>
            </p:nvSpPr>
            <p:spPr bwMode="auto">
              <a:xfrm>
                <a:off x="0" y="2688"/>
                <a:ext cx="576" cy="378"/>
              </a:xfrm>
              <a:prstGeom prst="rect">
                <a:avLst/>
              </a:prstGeom>
              <a:grpFill/>
              <a:ln w="7">
                <a:solidFill>
                  <a:srgbClr val="A0A0A0"/>
                </a:solidFill>
                <a:miter lim="800000"/>
                <a:headEnd/>
                <a:tailEnd/>
              </a:ln>
            </p:spPr>
            <p:txBody>
              <a:bodyPr/>
              <a:lstStyle/>
              <a:p>
                <a:endParaRPr lang="es-MX" sz="1800"/>
              </a:p>
            </p:txBody>
          </p:sp>
        </p:grpSp>
        <p:grpSp>
          <p:nvGrpSpPr>
            <p:cNvPr id="38" name="Group 358"/>
            <p:cNvGrpSpPr>
              <a:grpSpLocks/>
            </p:cNvGrpSpPr>
            <p:nvPr/>
          </p:nvGrpSpPr>
          <p:grpSpPr bwMode="auto">
            <a:xfrm>
              <a:off x="576" y="2688"/>
              <a:ext cx="576" cy="378"/>
              <a:chOff x="576" y="2688"/>
              <a:chExt cx="576" cy="378"/>
            </a:xfrm>
            <a:grpFill/>
          </p:grpSpPr>
          <p:sp>
            <p:nvSpPr>
              <p:cNvPr id="73" name="Rectangle 276"/>
              <p:cNvSpPr>
                <a:spLocks noChangeArrowheads="1"/>
              </p:cNvSpPr>
              <p:nvPr/>
            </p:nvSpPr>
            <p:spPr bwMode="auto">
              <a:xfrm>
                <a:off x="582" y="2694"/>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33</a:t>
                </a:r>
                <a:endParaRPr lang="es-ES" sz="1800">
                  <a:cs typeface="Times New Roman" pitchFamily="18" charset="0"/>
                </a:endParaRPr>
              </a:p>
              <a:p>
                <a:pPr algn="ctr" eaLnBrk="0" hangingPunct="0"/>
                <a:endParaRPr lang="es-ES" sz="1800"/>
              </a:p>
            </p:txBody>
          </p:sp>
          <p:sp>
            <p:nvSpPr>
              <p:cNvPr id="74" name="Rectangle 357"/>
              <p:cNvSpPr>
                <a:spLocks noChangeArrowheads="1"/>
              </p:cNvSpPr>
              <p:nvPr/>
            </p:nvSpPr>
            <p:spPr bwMode="auto">
              <a:xfrm>
                <a:off x="576" y="2688"/>
                <a:ext cx="576" cy="378"/>
              </a:xfrm>
              <a:prstGeom prst="rect">
                <a:avLst/>
              </a:prstGeom>
              <a:grpFill/>
              <a:ln w="7">
                <a:solidFill>
                  <a:srgbClr val="A0A0A0"/>
                </a:solidFill>
                <a:miter lim="800000"/>
                <a:headEnd/>
                <a:tailEnd/>
              </a:ln>
            </p:spPr>
            <p:txBody>
              <a:bodyPr/>
              <a:lstStyle/>
              <a:p>
                <a:endParaRPr lang="es-MX" sz="1800"/>
              </a:p>
            </p:txBody>
          </p:sp>
        </p:grpSp>
        <p:grpSp>
          <p:nvGrpSpPr>
            <p:cNvPr id="39" name="Group 360"/>
            <p:cNvGrpSpPr>
              <a:grpSpLocks/>
            </p:cNvGrpSpPr>
            <p:nvPr/>
          </p:nvGrpSpPr>
          <p:grpSpPr bwMode="auto">
            <a:xfrm>
              <a:off x="1152" y="2688"/>
              <a:ext cx="576" cy="378"/>
              <a:chOff x="1152" y="2688"/>
              <a:chExt cx="576" cy="378"/>
            </a:xfrm>
            <a:grpFill/>
          </p:grpSpPr>
          <p:sp>
            <p:nvSpPr>
              <p:cNvPr id="71" name="Rectangle 277"/>
              <p:cNvSpPr>
                <a:spLocks noChangeArrowheads="1"/>
              </p:cNvSpPr>
              <p:nvPr/>
            </p:nvSpPr>
            <p:spPr bwMode="auto">
              <a:xfrm>
                <a:off x="1158" y="2694"/>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75</a:t>
                </a:r>
                <a:endParaRPr lang="es-ES" sz="1800">
                  <a:cs typeface="Times New Roman" pitchFamily="18" charset="0"/>
                </a:endParaRPr>
              </a:p>
              <a:p>
                <a:pPr algn="ctr" eaLnBrk="0" hangingPunct="0"/>
                <a:endParaRPr lang="es-ES" sz="1800"/>
              </a:p>
            </p:txBody>
          </p:sp>
          <p:sp>
            <p:nvSpPr>
              <p:cNvPr id="72" name="Rectangle 359"/>
              <p:cNvSpPr>
                <a:spLocks noChangeArrowheads="1"/>
              </p:cNvSpPr>
              <p:nvPr/>
            </p:nvSpPr>
            <p:spPr bwMode="auto">
              <a:xfrm>
                <a:off x="1152" y="2688"/>
                <a:ext cx="576" cy="378"/>
              </a:xfrm>
              <a:prstGeom prst="rect">
                <a:avLst/>
              </a:prstGeom>
              <a:grpFill/>
              <a:ln w="7">
                <a:solidFill>
                  <a:srgbClr val="A0A0A0"/>
                </a:solidFill>
                <a:miter lim="800000"/>
                <a:headEnd/>
                <a:tailEnd/>
              </a:ln>
            </p:spPr>
            <p:txBody>
              <a:bodyPr/>
              <a:lstStyle/>
              <a:p>
                <a:endParaRPr lang="es-MX" sz="1800"/>
              </a:p>
            </p:txBody>
          </p:sp>
        </p:grpSp>
        <p:grpSp>
          <p:nvGrpSpPr>
            <p:cNvPr id="40" name="Group 362"/>
            <p:cNvGrpSpPr>
              <a:grpSpLocks/>
            </p:cNvGrpSpPr>
            <p:nvPr/>
          </p:nvGrpSpPr>
          <p:grpSpPr bwMode="auto">
            <a:xfrm>
              <a:off x="1728" y="2688"/>
              <a:ext cx="576" cy="378"/>
              <a:chOff x="1728" y="2688"/>
              <a:chExt cx="576" cy="378"/>
            </a:xfrm>
            <a:grpFill/>
          </p:grpSpPr>
          <p:sp>
            <p:nvSpPr>
              <p:cNvPr id="69" name="Rectangle 278"/>
              <p:cNvSpPr>
                <a:spLocks noChangeArrowheads="1"/>
              </p:cNvSpPr>
              <p:nvPr/>
            </p:nvSpPr>
            <p:spPr bwMode="auto">
              <a:xfrm>
                <a:off x="1734" y="2694"/>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2475</a:t>
                </a:r>
                <a:endParaRPr lang="es-ES" sz="1800">
                  <a:cs typeface="Times New Roman" pitchFamily="18" charset="0"/>
                </a:endParaRPr>
              </a:p>
              <a:p>
                <a:pPr algn="ctr" eaLnBrk="0" hangingPunct="0"/>
                <a:endParaRPr lang="es-ES" sz="1800"/>
              </a:p>
            </p:txBody>
          </p:sp>
          <p:sp>
            <p:nvSpPr>
              <p:cNvPr id="70" name="Rectangle 361"/>
              <p:cNvSpPr>
                <a:spLocks noChangeArrowheads="1"/>
              </p:cNvSpPr>
              <p:nvPr/>
            </p:nvSpPr>
            <p:spPr bwMode="auto">
              <a:xfrm>
                <a:off x="1728" y="2688"/>
                <a:ext cx="576" cy="378"/>
              </a:xfrm>
              <a:prstGeom prst="rect">
                <a:avLst/>
              </a:prstGeom>
              <a:grpFill/>
              <a:ln w="7">
                <a:solidFill>
                  <a:srgbClr val="A0A0A0"/>
                </a:solidFill>
                <a:miter lim="800000"/>
                <a:headEnd/>
                <a:tailEnd/>
              </a:ln>
            </p:spPr>
            <p:txBody>
              <a:bodyPr/>
              <a:lstStyle/>
              <a:p>
                <a:endParaRPr lang="es-MX" sz="1800"/>
              </a:p>
            </p:txBody>
          </p:sp>
        </p:grpSp>
        <p:grpSp>
          <p:nvGrpSpPr>
            <p:cNvPr id="41" name="Group 364"/>
            <p:cNvGrpSpPr>
              <a:grpSpLocks/>
            </p:cNvGrpSpPr>
            <p:nvPr/>
          </p:nvGrpSpPr>
          <p:grpSpPr bwMode="auto">
            <a:xfrm>
              <a:off x="0" y="3072"/>
              <a:ext cx="576" cy="378"/>
              <a:chOff x="0" y="3072"/>
              <a:chExt cx="576" cy="378"/>
            </a:xfrm>
            <a:grpFill/>
          </p:grpSpPr>
          <p:sp>
            <p:nvSpPr>
              <p:cNvPr id="67" name="Rectangle 279"/>
              <p:cNvSpPr>
                <a:spLocks noChangeArrowheads="1"/>
              </p:cNvSpPr>
              <p:nvPr/>
            </p:nvSpPr>
            <p:spPr bwMode="auto">
              <a:xfrm>
                <a:off x="6" y="3078"/>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80 - 90</a:t>
                </a:r>
                <a:endParaRPr lang="es-ES" sz="1800">
                  <a:cs typeface="Times New Roman" pitchFamily="18" charset="0"/>
                </a:endParaRPr>
              </a:p>
              <a:p>
                <a:pPr algn="ctr" eaLnBrk="0" hangingPunct="0"/>
                <a:endParaRPr lang="es-ES" sz="1800"/>
              </a:p>
            </p:txBody>
          </p:sp>
          <p:sp>
            <p:nvSpPr>
              <p:cNvPr id="68" name="Rectangle 363"/>
              <p:cNvSpPr>
                <a:spLocks noChangeArrowheads="1"/>
              </p:cNvSpPr>
              <p:nvPr/>
            </p:nvSpPr>
            <p:spPr bwMode="auto">
              <a:xfrm>
                <a:off x="0" y="3072"/>
                <a:ext cx="576" cy="378"/>
              </a:xfrm>
              <a:prstGeom prst="rect">
                <a:avLst/>
              </a:prstGeom>
              <a:grpFill/>
              <a:ln w="7">
                <a:solidFill>
                  <a:srgbClr val="A0A0A0"/>
                </a:solidFill>
                <a:miter lim="800000"/>
                <a:headEnd/>
                <a:tailEnd/>
              </a:ln>
            </p:spPr>
            <p:txBody>
              <a:bodyPr/>
              <a:lstStyle/>
              <a:p>
                <a:endParaRPr lang="es-MX" sz="1800"/>
              </a:p>
            </p:txBody>
          </p:sp>
        </p:grpSp>
        <p:grpSp>
          <p:nvGrpSpPr>
            <p:cNvPr id="42" name="Group 366"/>
            <p:cNvGrpSpPr>
              <a:grpSpLocks/>
            </p:cNvGrpSpPr>
            <p:nvPr/>
          </p:nvGrpSpPr>
          <p:grpSpPr bwMode="auto">
            <a:xfrm>
              <a:off x="576" y="3072"/>
              <a:ext cx="576" cy="378"/>
              <a:chOff x="576" y="3072"/>
              <a:chExt cx="576" cy="378"/>
            </a:xfrm>
            <a:grpFill/>
          </p:grpSpPr>
          <p:sp>
            <p:nvSpPr>
              <p:cNvPr id="65" name="Rectangle 280"/>
              <p:cNvSpPr>
                <a:spLocks noChangeArrowheads="1"/>
              </p:cNvSpPr>
              <p:nvPr/>
            </p:nvSpPr>
            <p:spPr bwMode="auto">
              <a:xfrm>
                <a:off x="582" y="3078"/>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22</a:t>
                </a:r>
                <a:endParaRPr lang="es-ES" sz="1800">
                  <a:cs typeface="Times New Roman" pitchFamily="18" charset="0"/>
                </a:endParaRPr>
              </a:p>
              <a:p>
                <a:pPr algn="ctr" eaLnBrk="0" hangingPunct="0"/>
                <a:endParaRPr lang="es-ES" sz="1800"/>
              </a:p>
            </p:txBody>
          </p:sp>
          <p:sp>
            <p:nvSpPr>
              <p:cNvPr id="66" name="Rectangle 365"/>
              <p:cNvSpPr>
                <a:spLocks noChangeArrowheads="1"/>
              </p:cNvSpPr>
              <p:nvPr/>
            </p:nvSpPr>
            <p:spPr bwMode="auto">
              <a:xfrm>
                <a:off x="576" y="3072"/>
                <a:ext cx="576" cy="378"/>
              </a:xfrm>
              <a:prstGeom prst="rect">
                <a:avLst/>
              </a:prstGeom>
              <a:grpFill/>
              <a:ln w="7">
                <a:solidFill>
                  <a:srgbClr val="A0A0A0"/>
                </a:solidFill>
                <a:miter lim="800000"/>
                <a:headEnd/>
                <a:tailEnd/>
              </a:ln>
            </p:spPr>
            <p:txBody>
              <a:bodyPr/>
              <a:lstStyle/>
              <a:p>
                <a:endParaRPr lang="es-MX" sz="1800"/>
              </a:p>
            </p:txBody>
          </p:sp>
        </p:grpSp>
        <p:grpSp>
          <p:nvGrpSpPr>
            <p:cNvPr id="43" name="Group 368"/>
            <p:cNvGrpSpPr>
              <a:grpSpLocks/>
            </p:cNvGrpSpPr>
            <p:nvPr/>
          </p:nvGrpSpPr>
          <p:grpSpPr bwMode="auto">
            <a:xfrm>
              <a:off x="1152" y="3072"/>
              <a:ext cx="576" cy="378"/>
              <a:chOff x="1152" y="3072"/>
              <a:chExt cx="576" cy="378"/>
            </a:xfrm>
            <a:grpFill/>
          </p:grpSpPr>
          <p:sp>
            <p:nvSpPr>
              <p:cNvPr id="63" name="Rectangle 281"/>
              <p:cNvSpPr>
                <a:spLocks noChangeArrowheads="1"/>
              </p:cNvSpPr>
              <p:nvPr/>
            </p:nvSpPr>
            <p:spPr bwMode="auto">
              <a:xfrm>
                <a:off x="1158" y="3078"/>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85</a:t>
                </a:r>
                <a:endParaRPr lang="es-ES" sz="1800">
                  <a:cs typeface="Times New Roman" pitchFamily="18" charset="0"/>
                </a:endParaRPr>
              </a:p>
              <a:p>
                <a:pPr algn="ctr" eaLnBrk="0" hangingPunct="0"/>
                <a:endParaRPr lang="es-ES" sz="1800"/>
              </a:p>
            </p:txBody>
          </p:sp>
          <p:sp>
            <p:nvSpPr>
              <p:cNvPr id="64" name="Rectangle 367"/>
              <p:cNvSpPr>
                <a:spLocks noChangeArrowheads="1"/>
              </p:cNvSpPr>
              <p:nvPr/>
            </p:nvSpPr>
            <p:spPr bwMode="auto">
              <a:xfrm>
                <a:off x="1152" y="3072"/>
                <a:ext cx="576" cy="378"/>
              </a:xfrm>
              <a:prstGeom prst="rect">
                <a:avLst/>
              </a:prstGeom>
              <a:grpFill/>
              <a:ln w="7">
                <a:solidFill>
                  <a:srgbClr val="A0A0A0"/>
                </a:solidFill>
                <a:miter lim="800000"/>
                <a:headEnd/>
                <a:tailEnd/>
              </a:ln>
            </p:spPr>
            <p:txBody>
              <a:bodyPr/>
              <a:lstStyle/>
              <a:p>
                <a:endParaRPr lang="es-MX" sz="1800"/>
              </a:p>
            </p:txBody>
          </p:sp>
        </p:grpSp>
        <p:grpSp>
          <p:nvGrpSpPr>
            <p:cNvPr id="44" name="Group 370"/>
            <p:cNvGrpSpPr>
              <a:grpSpLocks/>
            </p:cNvGrpSpPr>
            <p:nvPr/>
          </p:nvGrpSpPr>
          <p:grpSpPr bwMode="auto">
            <a:xfrm>
              <a:off x="1728" y="3072"/>
              <a:ext cx="576" cy="378"/>
              <a:chOff x="1728" y="3072"/>
              <a:chExt cx="576" cy="378"/>
            </a:xfrm>
            <a:grpFill/>
          </p:grpSpPr>
          <p:sp>
            <p:nvSpPr>
              <p:cNvPr id="61" name="Rectangle 282"/>
              <p:cNvSpPr>
                <a:spLocks noChangeArrowheads="1"/>
              </p:cNvSpPr>
              <p:nvPr/>
            </p:nvSpPr>
            <p:spPr bwMode="auto">
              <a:xfrm>
                <a:off x="1734" y="3078"/>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1870</a:t>
                </a:r>
                <a:endParaRPr lang="es-ES" sz="1800">
                  <a:cs typeface="Times New Roman" pitchFamily="18" charset="0"/>
                </a:endParaRPr>
              </a:p>
              <a:p>
                <a:pPr algn="ctr" eaLnBrk="0" hangingPunct="0"/>
                <a:endParaRPr lang="es-ES" sz="1800"/>
              </a:p>
            </p:txBody>
          </p:sp>
          <p:sp>
            <p:nvSpPr>
              <p:cNvPr id="62" name="Rectangle 369"/>
              <p:cNvSpPr>
                <a:spLocks noChangeArrowheads="1"/>
              </p:cNvSpPr>
              <p:nvPr/>
            </p:nvSpPr>
            <p:spPr bwMode="auto">
              <a:xfrm>
                <a:off x="1728" y="3072"/>
                <a:ext cx="576" cy="378"/>
              </a:xfrm>
              <a:prstGeom prst="rect">
                <a:avLst/>
              </a:prstGeom>
              <a:grpFill/>
              <a:ln w="7">
                <a:solidFill>
                  <a:srgbClr val="A0A0A0"/>
                </a:solidFill>
                <a:miter lim="800000"/>
                <a:headEnd/>
                <a:tailEnd/>
              </a:ln>
            </p:spPr>
            <p:txBody>
              <a:bodyPr/>
              <a:lstStyle/>
              <a:p>
                <a:endParaRPr lang="es-MX" sz="1800"/>
              </a:p>
            </p:txBody>
          </p:sp>
        </p:grpSp>
        <p:grpSp>
          <p:nvGrpSpPr>
            <p:cNvPr id="45" name="Group 372"/>
            <p:cNvGrpSpPr>
              <a:grpSpLocks/>
            </p:cNvGrpSpPr>
            <p:nvPr/>
          </p:nvGrpSpPr>
          <p:grpSpPr bwMode="auto">
            <a:xfrm>
              <a:off x="0" y="3822"/>
              <a:ext cx="583" cy="396"/>
              <a:chOff x="0" y="3822"/>
              <a:chExt cx="583" cy="396"/>
            </a:xfrm>
            <a:grpFill/>
          </p:grpSpPr>
          <p:sp>
            <p:nvSpPr>
              <p:cNvPr id="59" name="Rectangle 287"/>
              <p:cNvSpPr>
                <a:spLocks noChangeArrowheads="1"/>
              </p:cNvSpPr>
              <p:nvPr/>
            </p:nvSpPr>
            <p:spPr bwMode="auto">
              <a:xfrm>
                <a:off x="19" y="3822"/>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sumas</a:t>
                </a:r>
                <a:endParaRPr lang="es-ES" sz="1800">
                  <a:cs typeface="Times New Roman" pitchFamily="18" charset="0"/>
                </a:endParaRPr>
              </a:p>
              <a:p>
                <a:pPr algn="ctr" eaLnBrk="0" hangingPunct="0"/>
                <a:endParaRPr lang="es-ES" sz="1800"/>
              </a:p>
            </p:txBody>
          </p:sp>
          <p:sp>
            <p:nvSpPr>
              <p:cNvPr id="60" name="Rectangle 371"/>
              <p:cNvSpPr>
                <a:spLocks noChangeArrowheads="1"/>
              </p:cNvSpPr>
              <p:nvPr/>
            </p:nvSpPr>
            <p:spPr bwMode="auto">
              <a:xfrm>
                <a:off x="0" y="3840"/>
                <a:ext cx="576" cy="378"/>
              </a:xfrm>
              <a:prstGeom prst="rect">
                <a:avLst/>
              </a:prstGeom>
              <a:grpFill/>
              <a:ln w="7">
                <a:solidFill>
                  <a:srgbClr val="A0A0A0"/>
                </a:solidFill>
                <a:miter lim="800000"/>
                <a:headEnd/>
                <a:tailEnd/>
              </a:ln>
            </p:spPr>
            <p:txBody>
              <a:bodyPr/>
              <a:lstStyle/>
              <a:p>
                <a:endParaRPr lang="es-MX" sz="1800"/>
              </a:p>
            </p:txBody>
          </p:sp>
        </p:grpSp>
        <p:grpSp>
          <p:nvGrpSpPr>
            <p:cNvPr id="46" name="Group 376"/>
            <p:cNvGrpSpPr>
              <a:grpSpLocks/>
            </p:cNvGrpSpPr>
            <p:nvPr/>
          </p:nvGrpSpPr>
          <p:grpSpPr bwMode="auto">
            <a:xfrm>
              <a:off x="576" y="3840"/>
              <a:ext cx="576" cy="390"/>
              <a:chOff x="576" y="3840"/>
              <a:chExt cx="576" cy="390"/>
            </a:xfrm>
            <a:grpFill/>
          </p:grpSpPr>
          <p:sp>
            <p:nvSpPr>
              <p:cNvPr id="55" name="Rectangle 375"/>
              <p:cNvSpPr>
                <a:spLocks noChangeArrowheads="1"/>
              </p:cNvSpPr>
              <p:nvPr/>
            </p:nvSpPr>
            <p:spPr bwMode="auto">
              <a:xfrm>
                <a:off x="576" y="3840"/>
                <a:ext cx="576" cy="390"/>
              </a:xfrm>
              <a:prstGeom prst="rect">
                <a:avLst/>
              </a:prstGeom>
              <a:grpFill/>
              <a:ln w="9525">
                <a:noFill/>
                <a:miter lim="800000"/>
                <a:headEnd/>
                <a:tailEnd/>
              </a:ln>
            </p:spPr>
            <p:txBody>
              <a:bodyPr/>
              <a:lstStyle/>
              <a:p>
                <a:endParaRPr lang="es-MX" sz="1800"/>
              </a:p>
            </p:txBody>
          </p:sp>
          <p:grpSp>
            <p:nvGrpSpPr>
              <p:cNvPr id="56" name="Group 374"/>
              <p:cNvGrpSpPr>
                <a:grpSpLocks/>
              </p:cNvGrpSpPr>
              <p:nvPr/>
            </p:nvGrpSpPr>
            <p:grpSpPr bwMode="auto">
              <a:xfrm>
                <a:off x="576" y="3840"/>
                <a:ext cx="576" cy="378"/>
                <a:chOff x="576" y="3840"/>
                <a:chExt cx="576" cy="378"/>
              </a:xfrm>
              <a:grpFill/>
            </p:grpSpPr>
            <p:sp>
              <p:nvSpPr>
                <p:cNvPr id="57" name="Rectangle 288"/>
                <p:cNvSpPr>
                  <a:spLocks noChangeArrowheads="1"/>
                </p:cNvSpPr>
                <p:nvPr/>
              </p:nvSpPr>
              <p:spPr bwMode="auto">
                <a:xfrm>
                  <a:off x="582" y="3846"/>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200</a:t>
                  </a:r>
                  <a:endParaRPr lang="es-ES" sz="1800">
                    <a:cs typeface="Times New Roman" pitchFamily="18" charset="0"/>
                  </a:endParaRPr>
                </a:p>
                <a:p>
                  <a:pPr algn="ctr" eaLnBrk="0" hangingPunct="0"/>
                  <a:endParaRPr lang="es-ES" sz="1800"/>
                </a:p>
              </p:txBody>
            </p:sp>
            <p:sp>
              <p:nvSpPr>
                <p:cNvPr id="58" name="Rectangle 373"/>
                <p:cNvSpPr>
                  <a:spLocks noChangeArrowheads="1"/>
                </p:cNvSpPr>
                <p:nvPr/>
              </p:nvSpPr>
              <p:spPr bwMode="auto">
                <a:xfrm>
                  <a:off x="576" y="3840"/>
                  <a:ext cx="576" cy="378"/>
                </a:xfrm>
                <a:prstGeom prst="rect">
                  <a:avLst/>
                </a:prstGeom>
                <a:grpFill/>
                <a:ln w="7">
                  <a:solidFill>
                    <a:srgbClr val="A0A0A0"/>
                  </a:solidFill>
                  <a:miter lim="800000"/>
                  <a:headEnd/>
                  <a:tailEnd/>
                </a:ln>
              </p:spPr>
              <p:txBody>
                <a:bodyPr/>
                <a:lstStyle/>
                <a:p>
                  <a:endParaRPr lang="es-MX" sz="1800"/>
                </a:p>
              </p:txBody>
            </p:sp>
          </p:grpSp>
        </p:grpSp>
        <p:grpSp>
          <p:nvGrpSpPr>
            <p:cNvPr id="47" name="Group 378"/>
            <p:cNvGrpSpPr>
              <a:grpSpLocks/>
            </p:cNvGrpSpPr>
            <p:nvPr/>
          </p:nvGrpSpPr>
          <p:grpSpPr bwMode="auto">
            <a:xfrm>
              <a:off x="1152" y="3840"/>
              <a:ext cx="576" cy="378"/>
              <a:chOff x="1152" y="3840"/>
              <a:chExt cx="576" cy="378"/>
            </a:xfrm>
            <a:grpFill/>
          </p:grpSpPr>
          <p:sp>
            <p:nvSpPr>
              <p:cNvPr id="53" name="Rectangle 289"/>
              <p:cNvSpPr>
                <a:spLocks noChangeArrowheads="1"/>
              </p:cNvSpPr>
              <p:nvPr/>
            </p:nvSpPr>
            <p:spPr bwMode="auto">
              <a:xfrm>
                <a:off x="1158" y="3846"/>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 </a:t>
                </a:r>
                <a:endParaRPr lang="es-ES" sz="1800">
                  <a:cs typeface="Times New Roman" pitchFamily="18" charset="0"/>
                </a:endParaRPr>
              </a:p>
              <a:p>
                <a:pPr algn="ctr" eaLnBrk="0" hangingPunct="0"/>
                <a:endParaRPr lang="es-ES" sz="1800"/>
              </a:p>
            </p:txBody>
          </p:sp>
          <p:sp>
            <p:nvSpPr>
              <p:cNvPr id="54" name="Rectangle 377"/>
              <p:cNvSpPr>
                <a:spLocks noChangeArrowheads="1"/>
              </p:cNvSpPr>
              <p:nvPr/>
            </p:nvSpPr>
            <p:spPr bwMode="auto">
              <a:xfrm>
                <a:off x="1152" y="3840"/>
                <a:ext cx="576" cy="378"/>
              </a:xfrm>
              <a:prstGeom prst="rect">
                <a:avLst/>
              </a:prstGeom>
              <a:grpFill/>
              <a:ln w="7">
                <a:solidFill>
                  <a:srgbClr val="A0A0A0"/>
                </a:solidFill>
                <a:miter lim="800000"/>
                <a:headEnd/>
                <a:tailEnd/>
              </a:ln>
            </p:spPr>
            <p:txBody>
              <a:bodyPr/>
              <a:lstStyle/>
              <a:p>
                <a:endParaRPr lang="es-MX" sz="1800"/>
              </a:p>
            </p:txBody>
          </p:sp>
        </p:grpSp>
        <p:grpSp>
          <p:nvGrpSpPr>
            <p:cNvPr id="48" name="Group 382"/>
            <p:cNvGrpSpPr>
              <a:grpSpLocks/>
            </p:cNvGrpSpPr>
            <p:nvPr/>
          </p:nvGrpSpPr>
          <p:grpSpPr bwMode="auto">
            <a:xfrm>
              <a:off x="1728" y="3840"/>
              <a:ext cx="576" cy="390"/>
              <a:chOff x="1728" y="3840"/>
              <a:chExt cx="576" cy="390"/>
            </a:xfrm>
            <a:grpFill/>
          </p:grpSpPr>
          <p:sp>
            <p:nvSpPr>
              <p:cNvPr id="49" name="Rectangle 381"/>
              <p:cNvSpPr>
                <a:spLocks noChangeArrowheads="1"/>
              </p:cNvSpPr>
              <p:nvPr/>
            </p:nvSpPr>
            <p:spPr bwMode="auto">
              <a:xfrm>
                <a:off x="1728" y="3840"/>
                <a:ext cx="576" cy="390"/>
              </a:xfrm>
              <a:prstGeom prst="rect">
                <a:avLst/>
              </a:prstGeom>
              <a:grpFill/>
              <a:ln w="9525">
                <a:noFill/>
                <a:miter lim="800000"/>
                <a:headEnd/>
                <a:tailEnd/>
              </a:ln>
            </p:spPr>
            <p:txBody>
              <a:bodyPr/>
              <a:lstStyle/>
              <a:p>
                <a:endParaRPr lang="es-MX" sz="1800"/>
              </a:p>
            </p:txBody>
          </p:sp>
          <p:grpSp>
            <p:nvGrpSpPr>
              <p:cNvPr id="50" name="Group 380"/>
              <p:cNvGrpSpPr>
                <a:grpSpLocks/>
              </p:cNvGrpSpPr>
              <p:nvPr/>
            </p:nvGrpSpPr>
            <p:grpSpPr bwMode="auto">
              <a:xfrm>
                <a:off x="1728" y="3840"/>
                <a:ext cx="576" cy="378"/>
                <a:chOff x="1728" y="3840"/>
                <a:chExt cx="576" cy="378"/>
              </a:xfrm>
              <a:grpFill/>
            </p:grpSpPr>
            <p:sp>
              <p:nvSpPr>
                <p:cNvPr id="51" name="Rectangle 290"/>
                <p:cNvSpPr>
                  <a:spLocks noChangeArrowheads="1"/>
                </p:cNvSpPr>
                <p:nvPr/>
              </p:nvSpPr>
              <p:spPr bwMode="auto">
                <a:xfrm>
                  <a:off x="1734" y="3846"/>
                  <a:ext cx="564" cy="372"/>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11870</a:t>
                  </a:r>
                  <a:endParaRPr lang="es-ES" sz="1800">
                    <a:cs typeface="Times New Roman" pitchFamily="18" charset="0"/>
                  </a:endParaRPr>
                </a:p>
                <a:p>
                  <a:pPr algn="ctr" eaLnBrk="0" hangingPunct="0"/>
                  <a:endParaRPr lang="es-ES" sz="1800"/>
                </a:p>
              </p:txBody>
            </p:sp>
            <p:sp>
              <p:nvSpPr>
                <p:cNvPr id="52" name="Rectangle 379"/>
                <p:cNvSpPr>
                  <a:spLocks noChangeArrowheads="1"/>
                </p:cNvSpPr>
                <p:nvPr/>
              </p:nvSpPr>
              <p:spPr bwMode="auto">
                <a:xfrm>
                  <a:off x="1728" y="3840"/>
                  <a:ext cx="576" cy="378"/>
                </a:xfrm>
                <a:prstGeom prst="rect">
                  <a:avLst/>
                </a:prstGeom>
                <a:grpFill/>
                <a:ln w="7">
                  <a:solidFill>
                    <a:srgbClr val="A0A0A0"/>
                  </a:solidFill>
                  <a:miter lim="800000"/>
                  <a:headEnd/>
                  <a:tailEnd/>
                </a:ln>
              </p:spPr>
              <p:txBody>
                <a:bodyPr/>
                <a:lstStyle/>
                <a:p>
                  <a:endParaRPr lang="es-MX" sz="1800"/>
                </a:p>
              </p:txBody>
            </p:sp>
          </p:grpSp>
        </p:grpSp>
      </p:grpSp>
      <p:graphicFrame>
        <p:nvGraphicFramePr>
          <p:cNvPr id="71682" name="Object 384"/>
          <p:cNvGraphicFramePr>
            <a:graphicFrameLocks noChangeAspect="1"/>
          </p:cNvGraphicFramePr>
          <p:nvPr>
            <p:extLst>
              <p:ext uri="{D42A27DB-BD31-4B8C-83A1-F6EECF244321}">
                <p14:modId xmlns:p14="http://schemas.microsoft.com/office/powerpoint/2010/main" val="204307629"/>
              </p:ext>
            </p:extLst>
          </p:nvPr>
        </p:nvGraphicFramePr>
        <p:xfrm>
          <a:off x="5406538" y="3402033"/>
          <a:ext cx="3387226" cy="1316038"/>
        </p:xfrm>
        <a:graphic>
          <a:graphicData uri="http://schemas.openxmlformats.org/presentationml/2006/ole">
            <mc:AlternateContent xmlns:mc="http://schemas.openxmlformats.org/markup-compatibility/2006">
              <mc:Choice xmlns:v="urn:schemas-microsoft-com:vml" Requires="v">
                <p:oleObj spid="_x0000_s71703" r:id="rId3" imgW="1866900" imgH="609600" progId="Equation.3">
                  <p:embed/>
                </p:oleObj>
              </mc:Choice>
              <mc:Fallback>
                <p:oleObj r:id="rId3" imgW="1866900" imgH="609600" progId="Equation.3">
                  <p:embed/>
                  <p:pic>
                    <p:nvPicPr>
                      <p:cNvPr id="0" name="Object 38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06538" y="3402033"/>
                        <a:ext cx="3387226" cy="1316038"/>
                      </a:xfrm>
                      <a:prstGeom prst="rect">
                        <a:avLst/>
                      </a:prstGeom>
                      <a:noFill/>
                      <a:extLst/>
                    </p:spPr>
                  </p:pic>
                </p:oleObj>
              </mc:Fallback>
            </mc:AlternateContent>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771800" y="1699591"/>
            <a:ext cx="7772400" cy="864096"/>
          </a:xfrm>
        </p:spPr>
        <p:txBody>
          <a:bodyPr/>
          <a:lstStyle/>
          <a:p>
            <a:r>
              <a:rPr lang="es-MX" sz="6000" dirty="0"/>
              <a:t>O</a:t>
            </a:r>
            <a:r>
              <a:rPr lang="es-MX" sz="6000" dirty="0" smtClean="0"/>
              <a:t>bjetivo del Módulo</a:t>
            </a:r>
            <a:endParaRPr lang="es-MX" sz="6000" dirty="0"/>
          </a:p>
        </p:txBody>
      </p:sp>
      <p:sp>
        <p:nvSpPr>
          <p:cNvPr id="3" name="2 Subtítulo"/>
          <p:cNvSpPr>
            <a:spLocks noGrp="1"/>
          </p:cNvSpPr>
          <p:nvPr>
            <p:ph type="subTitle" idx="1"/>
          </p:nvPr>
        </p:nvSpPr>
        <p:spPr>
          <a:xfrm>
            <a:off x="2631232" y="3356992"/>
            <a:ext cx="6512768" cy="2746945"/>
          </a:xfrm>
        </p:spPr>
        <p:txBody>
          <a:bodyPr>
            <a:normAutofit fontScale="85000" lnSpcReduction="10000"/>
          </a:bodyPr>
          <a:lstStyle/>
          <a:p>
            <a:pPr algn="l"/>
            <a:r>
              <a:rPr lang="es-MX" sz="4000" dirty="0" smtClean="0"/>
              <a:t>Revisar los métodos gráficos y numéricos para resumir y procesar los datos y convertirlos en información.</a:t>
            </a:r>
            <a:endParaRPr lang="es-MX" sz="4000" dirty="0"/>
          </a:p>
        </p:txBody>
      </p:sp>
      <p:pic>
        <p:nvPicPr>
          <p:cNvPr id="10240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3142" y="1628799"/>
            <a:ext cx="2133600" cy="1933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7344732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52"/>
          <p:cNvGrpSpPr>
            <a:grpSpLocks noGrp="1"/>
          </p:cNvGrpSpPr>
          <p:nvPr/>
        </p:nvGrpSpPr>
        <p:grpSpPr bwMode="auto">
          <a:xfrm>
            <a:off x="827584" y="1844824"/>
            <a:ext cx="7452154" cy="4448483"/>
            <a:chOff x="0" y="0"/>
            <a:chExt cx="4028" cy="4230"/>
          </a:xfrm>
          <a:noFill/>
        </p:grpSpPr>
        <p:sp>
          <p:nvSpPr>
            <p:cNvPr id="5" name="Rectangle 159"/>
            <p:cNvSpPr>
              <a:spLocks noChangeArrowheads="1"/>
            </p:cNvSpPr>
            <p:nvPr/>
          </p:nvSpPr>
          <p:spPr bwMode="auto">
            <a:xfrm>
              <a:off x="2831" y="390"/>
              <a:ext cx="564" cy="372"/>
            </a:xfrm>
            <a:prstGeom prst="rect">
              <a:avLst/>
            </a:prstGeom>
            <a:grpFill/>
            <a:ln w="9525">
              <a:noFill/>
              <a:miter lim="800000"/>
              <a:headEnd/>
              <a:tailEnd/>
            </a:ln>
          </p:spPr>
          <p:txBody>
            <a:bodyPr anchor="b"/>
            <a:lstStyle/>
            <a:p>
              <a:pPr algn="ctr"/>
              <a:r>
                <a:rPr lang="es-ES" sz="1000">
                  <a:latin typeface="Arial" pitchFamily="34" charset="0"/>
                  <a:cs typeface="Arial" pitchFamily="34" charset="0"/>
                </a:rPr>
                <a:t>1966.9225</a:t>
              </a:r>
              <a:endParaRPr lang="es-ES" sz="1200">
                <a:cs typeface="Times New Roman" pitchFamily="18" charset="0"/>
              </a:endParaRPr>
            </a:p>
            <a:p>
              <a:pPr algn="ctr" eaLnBrk="0" hangingPunct="0"/>
              <a:endParaRPr lang="es-ES"/>
            </a:p>
          </p:txBody>
        </p:sp>
        <p:sp>
          <p:nvSpPr>
            <p:cNvPr id="6" name="Rectangle 160"/>
            <p:cNvSpPr>
              <a:spLocks noChangeArrowheads="1"/>
            </p:cNvSpPr>
            <p:nvPr/>
          </p:nvSpPr>
          <p:spPr bwMode="auto">
            <a:xfrm>
              <a:off x="3395" y="390"/>
              <a:ext cx="615" cy="372"/>
            </a:xfrm>
            <a:prstGeom prst="rect">
              <a:avLst/>
            </a:prstGeom>
            <a:grpFill/>
            <a:ln w="9525">
              <a:noFill/>
              <a:miter lim="800000"/>
              <a:headEnd/>
              <a:tailEnd/>
            </a:ln>
          </p:spPr>
          <p:txBody>
            <a:bodyPr anchor="b"/>
            <a:lstStyle/>
            <a:p>
              <a:pPr algn="ctr"/>
              <a:r>
                <a:rPr lang="es-ES" sz="1000">
                  <a:latin typeface="Arial" pitchFamily="34" charset="0"/>
                  <a:cs typeface="Arial" pitchFamily="34" charset="0"/>
                </a:rPr>
                <a:t>9834.6125</a:t>
              </a:r>
              <a:endParaRPr lang="es-ES" sz="1200">
                <a:cs typeface="Times New Roman" pitchFamily="18" charset="0"/>
              </a:endParaRPr>
            </a:p>
            <a:p>
              <a:pPr algn="ctr" eaLnBrk="0" hangingPunct="0"/>
              <a:endParaRPr lang="es-ES"/>
            </a:p>
          </p:txBody>
        </p:sp>
        <p:sp>
          <p:nvSpPr>
            <p:cNvPr id="7" name="Rectangle 166"/>
            <p:cNvSpPr>
              <a:spLocks noChangeArrowheads="1"/>
            </p:cNvSpPr>
            <p:nvPr/>
          </p:nvSpPr>
          <p:spPr bwMode="auto">
            <a:xfrm>
              <a:off x="2831" y="774"/>
              <a:ext cx="564" cy="372"/>
            </a:xfrm>
            <a:prstGeom prst="rect">
              <a:avLst/>
            </a:prstGeom>
            <a:grpFill/>
            <a:ln w="9525">
              <a:noFill/>
              <a:miter lim="800000"/>
              <a:headEnd/>
              <a:tailEnd/>
            </a:ln>
          </p:spPr>
          <p:txBody>
            <a:bodyPr anchor="b"/>
            <a:lstStyle/>
            <a:p>
              <a:pPr algn="ctr"/>
              <a:r>
                <a:rPr lang="es-ES" sz="1000">
                  <a:latin typeface="Arial" pitchFamily="34" charset="0"/>
                  <a:cs typeface="Arial" pitchFamily="34" charset="0"/>
                </a:rPr>
                <a:t>1179.9225</a:t>
              </a:r>
              <a:endParaRPr lang="es-ES" sz="1200">
                <a:cs typeface="Times New Roman" pitchFamily="18" charset="0"/>
              </a:endParaRPr>
            </a:p>
            <a:p>
              <a:pPr algn="ctr" eaLnBrk="0" hangingPunct="0"/>
              <a:endParaRPr lang="es-ES"/>
            </a:p>
          </p:txBody>
        </p:sp>
        <p:sp>
          <p:nvSpPr>
            <p:cNvPr id="8" name="Rectangle 167"/>
            <p:cNvSpPr>
              <a:spLocks noChangeArrowheads="1"/>
            </p:cNvSpPr>
            <p:nvPr/>
          </p:nvSpPr>
          <p:spPr bwMode="auto">
            <a:xfrm>
              <a:off x="3395" y="774"/>
              <a:ext cx="615" cy="372"/>
            </a:xfrm>
            <a:prstGeom prst="rect">
              <a:avLst/>
            </a:prstGeom>
            <a:grpFill/>
            <a:ln w="9525">
              <a:noFill/>
              <a:miter lim="800000"/>
              <a:headEnd/>
              <a:tailEnd/>
            </a:ln>
          </p:spPr>
          <p:txBody>
            <a:bodyPr anchor="b"/>
            <a:lstStyle/>
            <a:p>
              <a:pPr algn="ctr"/>
              <a:r>
                <a:rPr lang="es-ES" sz="1000">
                  <a:latin typeface="Arial" pitchFamily="34" charset="0"/>
                  <a:cs typeface="Arial" pitchFamily="34" charset="0"/>
                </a:rPr>
                <a:t>14159.07</a:t>
              </a:r>
              <a:endParaRPr lang="es-ES" sz="1200">
                <a:cs typeface="Times New Roman" pitchFamily="18" charset="0"/>
              </a:endParaRPr>
            </a:p>
            <a:p>
              <a:pPr algn="ctr" eaLnBrk="0" hangingPunct="0"/>
              <a:endParaRPr lang="es-ES"/>
            </a:p>
          </p:txBody>
        </p:sp>
        <p:sp>
          <p:nvSpPr>
            <p:cNvPr id="9" name="Rectangle 173"/>
            <p:cNvSpPr>
              <a:spLocks noChangeArrowheads="1"/>
            </p:cNvSpPr>
            <p:nvPr/>
          </p:nvSpPr>
          <p:spPr bwMode="auto">
            <a:xfrm>
              <a:off x="2831" y="1158"/>
              <a:ext cx="564" cy="372"/>
            </a:xfrm>
            <a:prstGeom prst="rect">
              <a:avLst/>
            </a:prstGeom>
            <a:grpFill/>
            <a:ln w="9525">
              <a:noFill/>
              <a:miter lim="800000"/>
              <a:headEnd/>
              <a:tailEnd/>
            </a:ln>
          </p:spPr>
          <p:txBody>
            <a:bodyPr anchor="b"/>
            <a:lstStyle/>
            <a:p>
              <a:pPr algn="ctr"/>
              <a:r>
                <a:rPr lang="es-ES" sz="1000">
                  <a:latin typeface="Arial" pitchFamily="34" charset="0"/>
                  <a:cs typeface="Arial" pitchFamily="34" charset="0"/>
                </a:rPr>
                <a:t>592.9225</a:t>
              </a:r>
              <a:endParaRPr lang="es-ES" sz="1200">
                <a:cs typeface="Times New Roman" pitchFamily="18" charset="0"/>
              </a:endParaRPr>
            </a:p>
            <a:p>
              <a:pPr algn="ctr" eaLnBrk="0" hangingPunct="0"/>
              <a:endParaRPr lang="es-ES"/>
            </a:p>
          </p:txBody>
        </p:sp>
        <p:sp>
          <p:nvSpPr>
            <p:cNvPr id="10" name="Rectangle 174"/>
            <p:cNvSpPr>
              <a:spLocks noChangeArrowheads="1"/>
            </p:cNvSpPr>
            <p:nvPr/>
          </p:nvSpPr>
          <p:spPr bwMode="auto">
            <a:xfrm>
              <a:off x="3395" y="1158"/>
              <a:ext cx="615" cy="372"/>
            </a:xfrm>
            <a:prstGeom prst="rect">
              <a:avLst/>
            </a:prstGeom>
            <a:grpFill/>
            <a:ln w="9525">
              <a:noFill/>
              <a:miter lim="800000"/>
              <a:headEnd/>
              <a:tailEnd/>
            </a:ln>
          </p:spPr>
          <p:txBody>
            <a:bodyPr anchor="b"/>
            <a:lstStyle/>
            <a:p>
              <a:pPr algn="ctr"/>
              <a:r>
                <a:rPr lang="es-ES" sz="1000">
                  <a:latin typeface="Arial" pitchFamily="34" charset="0"/>
                  <a:cs typeface="Arial" pitchFamily="34" charset="0"/>
                </a:rPr>
                <a:t>13044.295</a:t>
              </a:r>
              <a:endParaRPr lang="es-ES" sz="1200">
                <a:cs typeface="Times New Roman" pitchFamily="18" charset="0"/>
              </a:endParaRPr>
            </a:p>
            <a:p>
              <a:pPr algn="ctr" eaLnBrk="0" hangingPunct="0"/>
              <a:endParaRPr lang="es-ES"/>
            </a:p>
          </p:txBody>
        </p:sp>
        <p:sp>
          <p:nvSpPr>
            <p:cNvPr id="11" name="Rectangle 180"/>
            <p:cNvSpPr>
              <a:spLocks noChangeArrowheads="1"/>
            </p:cNvSpPr>
            <p:nvPr/>
          </p:nvSpPr>
          <p:spPr bwMode="auto">
            <a:xfrm>
              <a:off x="2831" y="1542"/>
              <a:ext cx="564" cy="372"/>
            </a:xfrm>
            <a:prstGeom prst="rect">
              <a:avLst/>
            </a:prstGeom>
            <a:grpFill/>
            <a:ln w="9525">
              <a:noFill/>
              <a:miter lim="800000"/>
              <a:headEnd/>
              <a:tailEnd/>
            </a:ln>
          </p:spPr>
          <p:txBody>
            <a:bodyPr anchor="b"/>
            <a:lstStyle/>
            <a:p>
              <a:pPr algn="ctr"/>
              <a:r>
                <a:rPr lang="es-ES" sz="1000">
                  <a:latin typeface="Arial" pitchFamily="34" charset="0"/>
                  <a:cs typeface="Arial" pitchFamily="34" charset="0"/>
                </a:rPr>
                <a:t>205.9225</a:t>
              </a:r>
              <a:endParaRPr lang="es-ES" sz="1200">
                <a:cs typeface="Times New Roman" pitchFamily="18" charset="0"/>
              </a:endParaRPr>
            </a:p>
            <a:p>
              <a:pPr algn="ctr" eaLnBrk="0" hangingPunct="0"/>
              <a:endParaRPr lang="es-ES"/>
            </a:p>
          </p:txBody>
        </p:sp>
        <p:sp>
          <p:nvSpPr>
            <p:cNvPr id="12" name="Rectangle 181"/>
            <p:cNvSpPr>
              <a:spLocks noChangeArrowheads="1"/>
            </p:cNvSpPr>
            <p:nvPr/>
          </p:nvSpPr>
          <p:spPr bwMode="auto">
            <a:xfrm>
              <a:off x="3395" y="1542"/>
              <a:ext cx="615" cy="372"/>
            </a:xfrm>
            <a:prstGeom prst="rect">
              <a:avLst/>
            </a:prstGeom>
            <a:grpFill/>
            <a:ln w="9525">
              <a:noFill/>
              <a:miter lim="800000"/>
              <a:headEnd/>
              <a:tailEnd/>
            </a:ln>
          </p:spPr>
          <p:txBody>
            <a:bodyPr anchor="b"/>
            <a:lstStyle/>
            <a:p>
              <a:pPr algn="ctr"/>
              <a:r>
                <a:rPr lang="es-ES" sz="1000">
                  <a:latin typeface="Arial" pitchFamily="34" charset="0"/>
                  <a:cs typeface="Arial" pitchFamily="34" charset="0"/>
                </a:rPr>
                <a:t>5559.9075</a:t>
              </a:r>
              <a:endParaRPr lang="es-ES" sz="1200">
                <a:cs typeface="Times New Roman" pitchFamily="18" charset="0"/>
              </a:endParaRPr>
            </a:p>
            <a:p>
              <a:pPr algn="ctr" eaLnBrk="0" hangingPunct="0"/>
              <a:endParaRPr lang="es-ES"/>
            </a:p>
          </p:txBody>
        </p:sp>
        <p:sp>
          <p:nvSpPr>
            <p:cNvPr id="13" name="Rectangle 187"/>
            <p:cNvSpPr>
              <a:spLocks noChangeArrowheads="1"/>
            </p:cNvSpPr>
            <p:nvPr/>
          </p:nvSpPr>
          <p:spPr bwMode="auto">
            <a:xfrm>
              <a:off x="2831" y="1926"/>
              <a:ext cx="564" cy="372"/>
            </a:xfrm>
            <a:prstGeom prst="rect">
              <a:avLst/>
            </a:prstGeom>
            <a:grpFill/>
            <a:ln w="9525">
              <a:noFill/>
              <a:miter lim="800000"/>
              <a:headEnd/>
              <a:tailEnd/>
            </a:ln>
          </p:spPr>
          <p:txBody>
            <a:bodyPr anchor="b"/>
            <a:lstStyle/>
            <a:p>
              <a:pPr algn="ctr"/>
              <a:r>
                <a:rPr lang="es-ES" sz="1000">
                  <a:latin typeface="Arial" pitchFamily="34" charset="0"/>
                  <a:cs typeface="Arial" pitchFamily="34" charset="0"/>
                </a:rPr>
                <a:t>18.9225</a:t>
              </a:r>
              <a:endParaRPr lang="es-ES" sz="1200">
                <a:cs typeface="Times New Roman" pitchFamily="18" charset="0"/>
              </a:endParaRPr>
            </a:p>
            <a:p>
              <a:pPr algn="ctr" eaLnBrk="0" hangingPunct="0"/>
              <a:endParaRPr lang="es-ES"/>
            </a:p>
          </p:txBody>
        </p:sp>
        <p:sp>
          <p:nvSpPr>
            <p:cNvPr id="14" name="Rectangle 188"/>
            <p:cNvSpPr>
              <a:spLocks noChangeArrowheads="1"/>
            </p:cNvSpPr>
            <p:nvPr/>
          </p:nvSpPr>
          <p:spPr bwMode="auto">
            <a:xfrm>
              <a:off x="3395" y="1926"/>
              <a:ext cx="615" cy="372"/>
            </a:xfrm>
            <a:prstGeom prst="rect">
              <a:avLst/>
            </a:prstGeom>
            <a:grpFill/>
            <a:ln w="9525">
              <a:noFill/>
              <a:miter lim="800000"/>
              <a:headEnd/>
              <a:tailEnd/>
            </a:ln>
          </p:spPr>
          <p:txBody>
            <a:bodyPr anchor="b"/>
            <a:lstStyle/>
            <a:p>
              <a:pPr algn="ctr"/>
              <a:r>
                <a:rPr lang="es-ES" sz="1000">
                  <a:latin typeface="Arial" pitchFamily="34" charset="0"/>
                  <a:cs typeface="Arial" pitchFamily="34" charset="0"/>
                </a:rPr>
                <a:t>681.21</a:t>
              </a:r>
              <a:endParaRPr lang="es-ES" sz="1200">
                <a:cs typeface="Times New Roman" pitchFamily="18" charset="0"/>
              </a:endParaRPr>
            </a:p>
            <a:p>
              <a:pPr algn="ctr" eaLnBrk="0" hangingPunct="0"/>
              <a:endParaRPr lang="es-ES"/>
            </a:p>
          </p:txBody>
        </p:sp>
        <p:sp>
          <p:nvSpPr>
            <p:cNvPr id="15" name="Rectangle 194"/>
            <p:cNvSpPr>
              <a:spLocks noChangeArrowheads="1"/>
            </p:cNvSpPr>
            <p:nvPr/>
          </p:nvSpPr>
          <p:spPr bwMode="auto">
            <a:xfrm>
              <a:off x="2831" y="2310"/>
              <a:ext cx="564" cy="372"/>
            </a:xfrm>
            <a:prstGeom prst="rect">
              <a:avLst/>
            </a:prstGeom>
            <a:grpFill/>
            <a:ln w="9525">
              <a:noFill/>
              <a:miter lim="800000"/>
              <a:headEnd/>
              <a:tailEnd/>
            </a:ln>
          </p:spPr>
          <p:txBody>
            <a:bodyPr anchor="b"/>
            <a:lstStyle/>
            <a:p>
              <a:pPr algn="ctr"/>
              <a:r>
                <a:rPr lang="es-ES" sz="1000">
                  <a:latin typeface="Arial" pitchFamily="34" charset="0"/>
                  <a:cs typeface="Arial" pitchFamily="34" charset="0"/>
                </a:rPr>
                <a:t>31.9225</a:t>
              </a:r>
              <a:endParaRPr lang="es-ES" sz="1200">
                <a:cs typeface="Times New Roman" pitchFamily="18" charset="0"/>
              </a:endParaRPr>
            </a:p>
            <a:p>
              <a:pPr algn="ctr" eaLnBrk="0" hangingPunct="0"/>
              <a:endParaRPr lang="es-ES"/>
            </a:p>
          </p:txBody>
        </p:sp>
        <p:sp>
          <p:nvSpPr>
            <p:cNvPr id="16" name="Rectangle 195"/>
            <p:cNvSpPr>
              <a:spLocks noChangeArrowheads="1"/>
            </p:cNvSpPr>
            <p:nvPr/>
          </p:nvSpPr>
          <p:spPr bwMode="auto">
            <a:xfrm>
              <a:off x="3395" y="2310"/>
              <a:ext cx="615" cy="372"/>
            </a:xfrm>
            <a:prstGeom prst="rect">
              <a:avLst/>
            </a:prstGeom>
            <a:grpFill/>
            <a:ln w="9525">
              <a:noFill/>
              <a:miter lim="800000"/>
              <a:headEnd/>
              <a:tailEnd/>
            </a:ln>
          </p:spPr>
          <p:txBody>
            <a:bodyPr anchor="b"/>
            <a:lstStyle/>
            <a:p>
              <a:pPr algn="ctr"/>
              <a:r>
                <a:rPr lang="es-ES" sz="1000">
                  <a:latin typeface="Arial" pitchFamily="34" charset="0"/>
                  <a:cs typeface="Arial" pitchFamily="34" charset="0"/>
                </a:rPr>
                <a:t>957.675</a:t>
              </a:r>
              <a:endParaRPr lang="es-ES" sz="1200">
                <a:cs typeface="Times New Roman" pitchFamily="18" charset="0"/>
              </a:endParaRPr>
            </a:p>
            <a:p>
              <a:pPr algn="ctr" eaLnBrk="0" hangingPunct="0"/>
              <a:endParaRPr lang="es-ES"/>
            </a:p>
          </p:txBody>
        </p:sp>
        <p:sp>
          <p:nvSpPr>
            <p:cNvPr id="17" name="Rectangle 201"/>
            <p:cNvSpPr>
              <a:spLocks noChangeArrowheads="1"/>
            </p:cNvSpPr>
            <p:nvPr/>
          </p:nvSpPr>
          <p:spPr bwMode="auto">
            <a:xfrm>
              <a:off x="2831" y="2694"/>
              <a:ext cx="564" cy="372"/>
            </a:xfrm>
            <a:prstGeom prst="rect">
              <a:avLst/>
            </a:prstGeom>
            <a:grpFill/>
            <a:ln w="9525">
              <a:noFill/>
              <a:miter lim="800000"/>
              <a:headEnd/>
              <a:tailEnd/>
            </a:ln>
          </p:spPr>
          <p:txBody>
            <a:bodyPr anchor="b"/>
            <a:lstStyle/>
            <a:p>
              <a:pPr algn="ctr"/>
              <a:r>
                <a:rPr lang="es-ES" sz="1000">
                  <a:latin typeface="Arial" pitchFamily="34" charset="0"/>
                  <a:cs typeface="Arial" pitchFamily="34" charset="0"/>
                </a:rPr>
                <a:t>244.9225</a:t>
              </a:r>
              <a:endParaRPr lang="es-ES" sz="1200">
                <a:cs typeface="Times New Roman" pitchFamily="18" charset="0"/>
              </a:endParaRPr>
            </a:p>
            <a:p>
              <a:pPr algn="ctr" eaLnBrk="0" hangingPunct="0"/>
              <a:endParaRPr lang="es-ES"/>
            </a:p>
          </p:txBody>
        </p:sp>
        <p:sp>
          <p:nvSpPr>
            <p:cNvPr id="18" name="Rectangle 202"/>
            <p:cNvSpPr>
              <a:spLocks noChangeArrowheads="1"/>
            </p:cNvSpPr>
            <p:nvPr/>
          </p:nvSpPr>
          <p:spPr bwMode="auto">
            <a:xfrm>
              <a:off x="3395" y="2694"/>
              <a:ext cx="615" cy="372"/>
            </a:xfrm>
            <a:prstGeom prst="rect">
              <a:avLst/>
            </a:prstGeom>
            <a:grpFill/>
            <a:ln w="9525">
              <a:noFill/>
              <a:miter lim="800000"/>
              <a:headEnd/>
              <a:tailEnd/>
            </a:ln>
          </p:spPr>
          <p:txBody>
            <a:bodyPr anchor="b"/>
            <a:lstStyle/>
            <a:p>
              <a:pPr algn="ctr"/>
              <a:r>
                <a:rPr lang="es-ES" sz="1000">
                  <a:latin typeface="Arial" pitchFamily="34" charset="0"/>
                  <a:cs typeface="Arial" pitchFamily="34" charset="0"/>
                </a:rPr>
                <a:t>8082.4425</a:t>
              </a:r>
              <a:endParaRPr lang="es-ES" sz="1200">
                <a:cs typeface="Times New Roman" pitchFamily="18" charset="0"/>
              </a:endParaRPr>
            </a:p>
            <a:p>
              <a:pPr algn="ctr" eaLnBrk="0" hangingPunct="0"/>
              <a:endParaRPr lang="es-ES"/>
            </a:p>
          </p:txBody>
        </p:sp>
        <p:sp>
          <p:nvSpPr>
            <p:cNvPr id="19" name="Rectangle 208"/>
            <p:cNvSpPr>
              <a:spLocks noChangeArrowheads="1"/>
            </p:cNvSpPr>
            <p:nvPr/>
          </p:nvSpPr>
          <p:spPr bwMode="auto">
            <a:xfrm>
              <a:off x="2831" y="3078"/>
              <a:ext cx="564" cy="372"/>
            </a:xfrm>
            <a:prstGeom prst="rect">
              <a:avLst/>
            </a:prstGeom>
            <a:grpFill/>
            <a:ln w="9525">
              <a:noFill/>
              <a:miter lim="800000"/>
              <a:headEnd/>
              <a:tailEnd/>
            </a:ln>
          </p:spPr>
          <p:txBody>
            <a:bodyPr anchor="b"/>
            <a:lstStyle/>
            <a:p>
              <a:pPr algn="ctr"/>
              <a:r>
                <a:rPr lang="es-ES" sz="1000">
                  <a:latin typeface="Arial" pitchFamily="34" charset="0"/>
                  <a:cs typeface="Arial" pitchFamily="34" charset="0"/>
                </a:rPr>
                <a:t>657.9225</a:t>
              </a:r>
              <a:endParaRPr lang="es-ES" sz="1200">
                <a:cs typeface="Times New Roman" pitchFamily="18" charset="0"/>
              </a:endParaRPr>
            </a:p>
            <a:p>
              <a:pPr algn="ctr" eaLnBrk="0" hangingPunct="0"/>
              <a:endParaRPr lang="es-ES"/>
            </a:p>
          </p:txBody>
        </p:sp>
        <p:sp>
          <p:nvSpPr>
            <p:cNvPr id="20" name="Rectangle 209"/>
            <p:cNvSpPr>
              <a:spLocks noChangeArrowheads="1"/>
            </p:cNvSpPr>
            <p:nvPr/>
          </p:nvSpPr>
          <p:spPr bwMode="auto">
            <a:xfrm>
              <a:off x="3395" y="3078"/>
              <a:ext cx="615" cy="372"/>
            </a:xfrm>
            <a:prstGeom prst="rect">
              <a:avLst/>
            </a:prstGeom>
            <a:grpFill/>
            <a:ln w="9525">
              <a:noFill/>
              <a:miter lim="800000"/>
              <a:headEnd/>
              <a:tailEnd/>
            </a:ln>
          </p:spPr>
          <p:txBody>
            <a:bodyPr anchor="b"/>
            <a:lstStyle/>
            <a:p>
              <a:pPr algn="ctr"/>
              <a:r>
                <a:rPr lang="es-ES" sz="1000">
                  <a:latin typeface="Arial" pitchFamily="34" charset="0"/>
                  <a:cs typeface="Arial" pitchFamily="34" charset="0"/>
                </a:rPr>
                <a:t>14474.295</a:t>
              </a:r>
              <a:endParaRPr lang="es-ES" sz="1200">
                <a:cs typeface="Times New Roman" pitchFamily="18" charset="0"/>
              </a:endParaRPr>
            </a:p>
            <a:p>
              <a:pPr algn="ctr" eaLnBrk="0" hangingPunct="0"/>
              <a:endParaRPr lang="es-ES"/>
            </a:p>
          </p:txBody>
        </p:sp>
        <p:sp>
          <p:nvSpPr>
            <p:cNvPr id="21" name="Rectangle 210"/>
            <p:cNvSpPr>
              <a:spLocks noChangeArrowheads="1"/>
            </p:cNvSpPr>
            <p:nvPr/>
          </p:nvSpPr>
          <p:spPr bwMode="auto">
            <a:xfrm>
              <a:off x="6" y="3462"/>
              <a:ext cx="553" cy="372"/>
            </a:xfrm>
            <a:prstGeom prst="rect">
              <a:avLst/>
            </a:prstGeom>
            <a:grpFill/>
            <a:ln w="9525">
              <a:noFill/>
              <a:miter lim="800000"/>
              <a:headEnd/>
              <a:tailEnd/>
            </a:ln>
          </p:spPr>
          <p:txBody>
            <a:bodyPr anchor="b"/>
            <a:lstStyle/>
            <a:p>
              <a:pPr algn="ctr"/>
              <a:r>
                <a:rPr lang="es-ES" sz="1000">
                  <a:latin typeface="Arial" pitchFamily="34" charset="0"/>
                  <a:cs typeface="Arial" pitchFamily="34" charset="0"/>
                </a:rPr>
                <a:t>90 - 100</a:t>
              </a:r>
              <a:endParaRPr lang="es-ES" sz="1200">
                <a:cs typeface="Times New Roman" pitchFamily="18" charset="0"/>
              </a:endParaRPr>
            </a:p>
            <a:p>
              <a:pPr algn="ctr" eaLnBrk="0" hangingPunct="0"/>
              <a:endParaRPr lang="es-ES"/>
            </a:p>
          </p:txBody>
        </p:sp>
        <p:sp>
          <p:nvSpPr>
            <p:cNvPr id="22" name="Rectangle 211"/>
            <p:cNvSpPr>
              <a:spLocks noChangeArrowheads="1"/>
            </p:cNvSpPr>
            <p:nvPr/>
          </p:nvSpPr>
          <p:spPr bwMode="auto">
            <a:xfrm>
              <a:off x="559" y="3462"/>
              <a:ext cx="553" cy="372"/>
            </a:xfrm>
            <a:prstGeom prst="rect">
              <a:avLst/>
            </a:prstGeom>
            <a:grpFill/>
            <a:ln w="9525">
              <a:noFill/>
              <a:miter lim="800000"/>
              <a:headEnd/>
              <a:tailEnd/>
            </a:ln>
          </p:spPr>
          <p:txBody>
            <a:bodyPr anchor="b"/>
            <a:lstStyle/>
            <a:p>
              <a:pPr algn="ctr"/>
              <a:r>
                <a:rPr lang="es-ES" sz="1000">
                  <a:latin typeface="Arial" pitchFamily="34" charset="0"/>
                  <a:cs typeface="Arial" pitchFamily="34" charset="0"/>
                </a:rPr>
                <a:t>13</a:t>
              </a:r>
              <a:endParaRPr lang="es-ES" sz="1200">
                <a:cs typeface="Times New Roman" pitchFamily="18" charset="0"/>
              </a:endParaRPr>
            </a:p>
            <a:p>
              <a:pPr algn="ctr" eaLnBrk="0" hangingPunct="0"/>
              <a:endParaRPr lang="es-ES"/>
            </a:p>
          </p:txBody>
        </p:sp>
        <p:sp>
          <p:nvSpPr>
            <p:cNvPr id="23" name="Rectangle 212"/>
            <p:cNvSpPr>
              <a:spLocks noChangeArrowheads="1"/>
            </p:cNvSpPr>
            <p:nvPr/>
          </p:nvSpPr>
          <p:spPr bwMode="auto">
            <a:xfrm>
              <a:off x="1112" y="3462"/>
              <a:ext cx="553" cy="372"/>
            </a:xfrm>
            <a:prstGeom prst="rect">
              <a:avLst/>
            </a:prstGeom>
            <a:grpFill/>
            <a:ln w="9525">
              <a:noFill/>
              <a:miter lim="800000"/>
              <a:headEnd/>
              <a:tailEnd/>
            </a:ln>
          </p:spPr>
          <p:txBody>
            <a:bodyPr anchor="b"/>
            <a:lstStyle/>
            <a:p>
              <a:pPr algn="ctr"/>
              <a:r>
                <a:rPr lang="es-ES" sz="1000">
                  <a:latin typeface="Arial" pitchFamily="34" charset="0"/>
                  <a:cs typeface="Arial" pitchFamily="34" charset="0"/>
                </a:rPr>
                <a:t>95</a:t>
              </a:r>
              <a:endParaRPr lang="es-ES" sz="1200">
                <a:cs typeface="Times New Roman" pitchFamily="18" charset="0"/>
              </a:endParaRPr>
            </a:p>
            <a:p>
              <a:pPr algn="ctr" eaLnBrk="0" hangingPunct="0"/>
              <a:endParaRPr lang="es-ES"/>
            </a:p>
          </p:txBody>
        </p:sp>
        <p:sp>
          <p:nvSpPr>
            <p:cNvPr id="24" name="Rectangle 213"/>
            <p:cNvSpPr>
              <a:spLocks noChangeArrowheads="1"/>
            </p:cNvSpPr>
            <p:nvPr/>
          </p:nvSpPr>
          <p:spPr bwMode="auto">
            <a:xfrm>
              <a:off x="1665" y="3462"/>
              <a:ext cx="553" cy="372"/>
            </a:xfrm>
            <a:prstGeom prst="rect">
              <a:avLst/>
            </a:prstGeom>
            <a:grpFill/>
            <a:ln w="9525">
              <a:noFill/>
              <a:miter lim="800000"/>
              <a:headEnd/>
              <a:tailEnd/>
            </a:ln>
          </p:spPr>
          <p:txBody>
            <a:bodyPr anchor="b"/>
            <a:lstStyle/>
            <a:p>
              <a:pPr algn="ctr"/>
              <a:r>
                <a:rPr lang="es-ES" sz="1000">
                  <a:latin typeface="Arial" pitchFamily="34" charset="0"/>
                  <a:cs typeface="Arial" pitchFamily="34" charset="0"/>
                </a:rPr>
                <a:t>1235</a:t>
              </a:r>
              <a:endParaRPr lang="es-ES" sz="1200">
                <a:cs typeface="Times New Roman" pitchFamily="18" charset="0"/>
              </a:endParaRPr>
            </a:p>
            <a:p>
              <a:pPr algn="ctr" eaLnBrk="0" hangingPunct="0"/>
              <a:endParaRPr lang="es-ES"/>
            </a:p>
          </p:txBody>
        </p:sp>
        <p:sp>
          <p:nvSpPr>
            <p:cNvPr id="25" name="Rectangle 214"/>
            <p:cNvSpPr>
              <a:spLocks noChangeArrowheads="1"/>
            </p:cNvSpPr>
            <p:nvPr/>
          </p:nvSpPr>
          <p:spPr bwMode="auto">
            <a:xfrm>
              <a:off x="2218" y="3462"/>
              <a:ext cx="553" cy="372"/>
            </a:xfrm>
            <a:prstGeom prst="rect">
              <a:avLst/>
            </a:prstGeom>
            <a:grpFill/>
            <a:ln w="9525">
              <a:noFill/>
              <a:miter lim="800000"/>
              <a:headEnd/>
              <a:tailEnd/>
            </a:ln>
          </p:spPr>
          <p:txBody>
            <a:bodyPr anchor="b"/>
            <a:lstStyle/>
            <a:p>
              <a:pPr algn="ctr"/>
              <a:r>
                <a:rPr lang="es-ES" sz="1000">
                  <a:latin typeface="Arial" pitchFamily="34" charset="0"/>
                  <a:cs typeface="Arial" pitchFamily="34" charset="0"/>
                </a:rPr>
                <a:t>35.65</a:t>
              </a:r>
              <a:endParaRPr lang="es-ES" sz="1200">
                <a:cs typeface="Times New Roman" pitchFamily="18" charset="0"/>
              </a:endParaRPr>
            </a:p>
            <a:p>
              <a:pPr algn="ctr" eaLnBrk="0" hangingPunct="0"/>
              <a:endParaRPr lang="es-ES"/>
            </a:p>
          </p:txBody>
        </p:sp>
        <p:sp>
          <p:nvSpPr>
            <p:cNvPr id="26" name="Rectangle 215"/>
            <p:cNvSpPr>
              <a:spLocks noChangeArrowheads="1"/>
            </p:cNvSpPr>
            <p:nvPr/>
          </p:nvSpPr>
          <p:spPr bwMode="auto">
            <a:xfrm>
              <a:off x="2771" y="3462"/>
              <a:ext cx="564" cy="372"/>
            </a:xfrm>
            <a:prstGeom prst="rect">
              <a:avLst/>
            </a:prstGeom>
            <a:grpFill/>
            <a:ln w="9525">
              <a:noFill/>
              <a:miter lim="800000"/>
              <a:headEnd/>
              <a:tailEnd/>
            </a:ln>
          </p:spPr>
          <p:txBody>
            <a:bodyPr anchor="b"/>
            <a:lstStyle/>
            <a:p>
              <a:pPr algn="ctr"/>
              <a:r>
                <a:rPr lang="es-ES" sz="1000">
                  <a:latin typeface="Arial" pitchFamily="34" charset="0"/>
                  <a:cs typeface="Arial" pitchFamily="34" charset="0"/>
                </a:rPr>
                <a:t>1270.9225</a:t>
              </a:r>
              <a:endParaRPr lang="es-ES" sz="1200">
                <a:cs typeface="Times New Roman" pitchFamily="18" charset="0"/>
              </a:endParaRPr>
            </a:p>
            <a:p>
              <a:pPr algn="ctr" eaLnBrk="0" hangingPunct="0"/>
              <a:endParaRPr lang="es-ES"/>
            </a:p>
          </p:txBody>
        </p:sp>
        <p:sp>
          <p:nvSpPr>
            <p:cNvPr id="27" name="Rectangle 216"/>
            <p:cNvSpPr>
              <a:spLocks noChangeArrowheads="1"/>
            </p:cNvSpPr>
            <p:nvPr/>
          </p:nvSpPr>
          <p:spPr bwMode="auto">
            <a:xfrm>
              <a:off x="3335" y="3462"/>
              <a:ext cx="615" cy="372"/>
            </a:xfrm>
            <a:prstGeom prst="rect">
              <a:avLst/>
            </a:prstGeom>
            <a:grpFill/>
            <a:ln w="9525">
              <a:noFill/>
              <a:miter lim="800000"/>
              <a:headEnd/>
              <a:tailEnd/>
            </a:ln>
          </p:spPr>
          <p:txBody>
            <a:bodyPr anchor="b"/>
            <a:lstStyle/>
            <a:p>
              <a:pPr algn="ctr"/>
              <a:r>
                <a:rPr lang="es-ES" sz="1000">
                  <a:latin typeface="Arial" pitchFamily="34" charset="0"/>
                  <a:cs typeface="Arial" pitchFamily="34" charset="0"/>
                </a:rPr>
                <a:t>16521.9925</a:t>
              </a:r>
              <a:endParaRPr lang="es-ES" sz="1200">
                <a:cs typeface="Times New Roman" pitchFamily="18" charset="0"/>
              </a:endParaRPr>
            </a:p>
            <a:p>
              <a:pPr algn="ctr" eaLnBrk="0" hangingPunct="0"/>
              <a:endParaRPr lang="es-ES"/>
            </a:p>
          </p:txBody>
        </p:sp>
        <p:grpSp>
          <p:nvGrpSpPr>
            <p:cNvPr id="28" name="Group 227"/>
            <p:cNvGrpSpPr>
              <a:grpSpLocks/>
            </p:cNvGrpSpPr>
            <p:nvPr/>
          </p:nvGrpSpPr>
          <p:grpSpPr bwMode="auto">
            <a:xfrm>
              <a:off x="0" y="0"/>
              <a:ext cx="565" cy="390"/>
              <a:chOff x="0" y="0"/>
              <a:chExt cx="565" cy="390"/>
            </a:xfrm>
            <a:grpFill/>
          </p:grpSpPr>
          <p:sp>
            <p:nvSpPr>
              <p:cNvPr id="206" name="Rectangle 226"/>
              <p:cNvSpPr>
                <a:spLocks noChangeArrowheads="1"/>
              </p:cNvSpPr>
              <p:nvPr/>
            </p:nvSpPr>
            <p:spPr bwMode="auto">
              <a:xfrm>
                <a:off x="0" y="0"/>
                <a:ext cx="565" cy="390"/>
              </a:xfrm>
              <a:prstGeom prst="rect">
                <a:avLst/>
              </a:prstGeom>
              <a:grpFill/>
              <a:ln w="9525">
                <a:noFill/>
                <a:miter lim="800000"/>
                <a:headEnd/>
                <a:tailEnd/>
              </a:ln>
            </p:spPr>
            <p:txBody>
              <a:bodyPr/>
              <a:lstStyle/>
              <a:p>
                <a:endParaRPr lang="es-MX"/>
              </a:p>
            </p:txBody>
          </p:sp>
          <p:grpSp>
            <p:nvGrpSpPr>
              <p:cNvPr id="207" name="Group 225"/>
              <p:cNvGrpSpPr>
                <a:grpSpLocks/>
              </p:cNvGrpSpPr>
              <p:nvPr/>
            </p:nvGrpSpPr>
            <p:grpSpPr bwMode="auto">
              <a:xfrm>
                <a:off x="0" y="0"/>
                <a:ext cx="565" cy="378"/>
                <a:chOff x="0" y="0"/>
                <a:chExt cx="565" cy="378"/>
              </a:xfrm>
              <a:grpFill/>
            </p:grpSpPr>
            <p:sp>
              <p:nvSpPr>
                <p:cNvPr id="208" name="Rectangle 147"/>
                <p:cNvSpPr>
                  <a:spLocks noChangeArrowheads="1"/>
                </p:cNvSpPr>
                <p:nvPr/>
              </p:nvSpPr>
              <p:spPr bwMode="auto">
                <a:xfrm>
                  <a:off x="6" y="6"/>
                  <a:ext cx="553" cy="372"/>
                </a:xfrm>
                <a:prstGeom prst="rect">
                  <a:avLst/>
                </a:prstGeom>
                <a:grpFill/>
                <a:ln w="9525">
                  <a:noFill/>
                  <a:miter lim="800000"/>
                  <a:headEnd/>
                  <a:tailEnd/>
                </a:ln>
              </p:spPr>
              <p:txBody>
                <a:bodyPr anchor="b"/>
                <a:lstStyle/>
                <a:p>
                  <a:pPr algn="ctr"/>
                  <a:r>
                    <a:rPr lang="es-ES" sz="1000">
                      <a:latin typeface="Arial" pitchFamily="34" charset="0"/>
                      <a:cs typeface="Arial" pitchFamily="34" charset="0"/>
                    </a:rPr>
                    <a:t>Intervalo</a:t>
                  </a:r>
                  <a:endParaRPr lang="es-ES" sz="1200">
                    <a:cs typeface="Times New Roman" pitchFamily="18" charset="0"/>
                  </a:endParaRPr>
                </a:p>
                <a:p>
                  <a:pPr algn="ctr" eaLnBrk="0" hangingPunct="0"/>
                  <a:endParaRPr lang="es-ES"/>
                </a:p>
              </p:txBody>
            </p:sp>
            <p:sp>
              <p:nvSpPr>
                <p:cNvPr id="209" name="Rectangle 224"/>
                <p:cNvSpPr>
                  <a:spLocks noChangeArrowheads="1"/>
                </p:cNvSpPr>
                <p:nvPr/>
              </p:nvSpPr>
              <p:spPr bwMode="auto">
                <a:xfrm>
                  <a:off x="0" y="0"/>
                  <a:ext cx="565" cy="378"/>
                </a:xfrm>
                <a:prstGeom prst="rect">
                  <a:avLst/>
                </a:prstGeom>
                <a:grpFill/>
                <a:ln w="7">
                  <a:solidFill>
                    <a:srgbClr val="A0A0A0"/>
                  </a:solidFill>
                  <a:miter lim="800000"/>
                  <a:headEnd/>
                  <a:tailEnd/>
                </a:ln>
              </p:spPr>
              <p:txBody>
                <a:bodyPr/>
                <a:lstStyle/>
                <a:p>
                  <a:endParaRPr lang="es-MX"/>
                </a:p>
              </p:txBody>
            </p:sp>
          </p:grpSp>
        </p:grpSp>
        <p:grpSp>
          <p:nvGrpSpPr>
            <p:cNvPr id="29" name="Group 231"/>
            <p:cNvGrpSpPr>
              <a:grpSpLocks/>
            </p:cNvGrpSpPr>
            <p:nvPr/>
          </p:nvGrpSpPr>
          <p:grpSpPr bwMode="auto">
            <a:xfrm>
              <a:off x="565" y="0"/>
              <a:ext cx="565" cy="390"/>
              <a:chOff x="565" y="0"/>
              <a:chExt cx="565" cy="390"/>
            </a:xfrm>
            <a:grpFill/>
          </p:grpSpPr>
          <p:sp>
            <p:nvSpPr>
              <p:cNvPr id="202" name="Rectangle 230"/>
              <p:cNvSpPr>
                <a:spLocks noChangeArrowheads="1"/>
              </p:cNvSpPr>
              <p:nvPr/>
            </p:nvSpPr>
            <p:spPr bwMode="auto">
              <a:xfrm>
                <a:off x="565" y="0"/>
                <a:ext cx="565" cy="390"/>
              </a:xfrm>
              <a:prstGeom prst="rect">
                <a:avLst/>
              </a:prstGeom>
              <a:grpFill/>
              <a:ln w="9525">
                <a:noFill/>
                <a:miter lim="800000"/>
                <a:headEnd/>
                <a:tailEnd/>
              </a:ln>
            </p:spPr>
            <p:txBody>
              <a:bodyPr/>
              <a:lstStyle/>
              <a:p>
                <a:endParaRPr lang="es-MX"/>
              </a:p>
            </p:txBody>
          </p:sp>
          <p:grpSp>
            <p:nvGrpSpPr>
              <p:cNvPr id="203" name="Group 229"/>
              <p:cNvGrpSpPr>
                <a:grpSpLocks/>
              </p:cNvGrpSpPr>
              <p:nvPr/>
            </p:nvGrpSpPr>
            <p:grpSpPr bwMode="auto">
              <a:xfrm>
                <a:off x="565" y="0"/>
                <a:ext cx="565" cy="378"/>
                <a:chOff x="565" y="0"/>
                <a:chExt cx="565" cy="378"/>
              </a:xfrm>
              <a:grpFill/>
            </p:grpSpPr>
            <p:sp>
              <p:nvSpPr>
                <p:cNvPr id="204" name="Rectangle 148"/>
                <p:cNvSpPr>
                  <a:spLocks noChangeArrowheads="1"/>
                </p:cNvSpPr>
                <p:nvPr/>
              </p:nvSpPr>
              <p:spPr bwMode="auto">
                <a:xfrm>
                  <a:off x="571" y="6"/>
                  <a:ext cx="553" cy="372"/>
                </a:xfrm>
                <a:prstGeom prst="rect">
                  <a:avLst/>
                </a:prstGeom>
                <a:grpFill/>
                <a:ln w="9525">
                  <a:noFill/>
                  <a:miter lim="800000"/>
                  <a:headEnd/>
                  <a:tailEnd/>
                </a:ln>
              </p:spPr>
              <p:txBody>
                <a:bodyPr anchor="b"/>
                <a:lstStyle/>
                <a:p>
                  <a:pPr algn="ctr"/>
                  <a:r>
                    <a:rPr lang="es-ES" sz="1000">
                      <a:latin typeface="Arial" pitchFamily="34" charset="0"/>
                      <a:cs typeface="Arial" pitchFamily="34" charset="0"/>
                    </a:rPr>
                    <a:t>Frecuencia</a:t>
                  </a:r>
                  <a:endParaRPr lang="es-ES" sz="1200">
                    <a:cs typeface="Times New Roman" pitchFamily="18" charset="0"/>
                  </a:endParaRPr>
                </a:p>
                <a:p>
                  <a:pPr algn="ctr" eaLnBrk="0" hangingPunct="0"/>
                  <a:endParaRPr lang="es-ES"/>
                </a:p>
              </p:txBody>
            </p:sp>
            <p:sp>
              <p:nvSpPr>
                <p:cNvPr id="205" name="Rectangle 228"/>
                <p:cNvSpPr>
                  <a:spLocks noChangeArrowheads="1"/>
                </p:cNvSpPr>
                <p:nvPr/>
              </p:nvSpPr>
              <p:spPr bwMode="auto">
                <a:xfrm>
                  <a:off x="565" y="0"/>
                  <a:ext cx="565" cy="378"/>
                </a:xfrm>
                <a:prstGeom prst="rect">
                  <a:avLst/>
                </a:prstGeom>
                <a:grpFill/>
                <a:ln w="7">
                  <a:solidFill>
                    <a:srgbClr val="A0A0A0"/>
                  </a:solidFill>
                  <a:miter lim="800000"/>
                  <a:headEnd/>
                  <a:tailEnd/>
                </a:ln>
              </p:spPr>
              <p:txBody>
                <a:bodyPr/>
                <a:lstStyle/>
                <a:p>
                  <a:endParaRPr lang="es-MX"/>
                </a:p>
              </p:txBody>
            </p:sp>
          </p:grpSp>
        </p:grpSp>
        <p:grpSp>
          <p:nvGrpSpPr>
            <p:cNvPr id="30" name="Group 235"/>
            <p:cNvGrpSpPr>
              <a:grpSpLocks/>
            </p:cNvGrpSpPr>
            <p:nvPr/>
          </p:nvGrpSpPr>
          <p:grpSpPr bwMode="auto">
            <a:xfrm>
              <a:off x="1130" y="0"/>
              <a:ext cx="565" cy="390"/>
              <a:chOff x="1130" y="0"/>
              <a:chExt cx="565" cy="390"/>
            </a:xfrm>
            <a:grpFill/>
          </p:grpSpPr>
          <p:sp>
            <p:nvSpPr>
              <p:cNvPr id="198" name="Rectangle 234"/>
              <p:cNvSpPr>
                <a:spLocks noChangeArrowheads="1"/>
              </p:cNvSpPr>
              <p:nvPr/>
            </p:nvSpPr>
            <p:spPr bwMode="auto">
              <a:xfrm>
                <a:off x="1130" y="0"/>
                <a:ext cx="565" cy="390"/>
              </a:xfrm>
              <a:prstGeom prst="rect">
                <a:avLst/>
              </a:prstGeom>
              <a:grpFill/>
              <a:ln w="9525">
                <a:noFill/>
                <a:miter lim="800000"/>
                <a:headEnd/>
                <a:tailEnd/>
              </a:ln>
            </p:spPr>
            <p:txBody>
              <a:bodyPr/>
              <a:lstStyle/>
              <a:p>
                <a:endParaRPr lang="es-MX"/>
              </a:p>
            </p:txBody>
          </p:sp>
          <p:grpSp>
            <p:nvGrpSpPr>
              <p:cNvPr id="199" name="Group 233"/>
              <p:cNvGrpSpPr>
                <a:grpSpLocks/>
              </p:cNvGrpSpPr>
              <p:nvPr/>
            </p:nvGrpSpPr>
            <p:grpSpPr bwMode="auto">
              <a:xfrm>
                <a:off x="1130" y="0"/>
                <a:ext cx="565" cy="378"/>
                <a:chOff x="1130" y="0"/>
                <a:chExt cx="565" cy="378"/>
              </a:xfrm>
              <a:grpFill/>
            </p:grpSpPr>
            <p:sp>
              <p:nvSpPr>
                <p:cNvPr id="200" name="Rectangle 149"/>
                <p:cNvSpPr>
                  <a:spLocks noChangeArrowheads="1"/>
                </p:cNvSpPr>
                <p:nvPr/>
              </p:nvSpPr>
              <p:spPr bwMode="auto">
                <a:xfrm>
                  <a:off x="1136" y="6"/>
                  <a:ext cx="553" cy="372"/>
                </a:xfrm>
                <a:prstGeom prst="rect">
                  <a:avLst/>
                </a:prstGeom>
                <a:grpFill/>
                <a:ln w="9525">
                  <a:noFill/>
                  <a:miter lim="800000"/>
                  <a:headEnd/>
                  <a:tailEnd/>
                </a:ln>
              </p:spPr>
              <p:txBody>
                <a:bodyPr anchor="b"/>
                <a:lstStyle/>
                <a:p>
                  <a:pPr algn="ctr"/>
                  <a:r>
                    <a:rPr lang="es-ES" sz="1000">
                      <a:latin typeface="Arial" pitchFamily="34" charset="0"/>
                      <a:cs typeface="Arial" pitchFamily="34" charset="0"/>
                    </a:rPr>
                    <a:t>Mi</a:t>
                  </a:r>
                  <a:endParaRPr lang="es-ES" sz="1200">
                    <a:cs typeface="Times New Roman" pitchFamily="18" charset="0"/>
                  </a:endParaRPr>
                </a:p>
                <a:p>
                  <a:pPr algn="ctr" eaLnBrk="0" hangingPunct="0"/>
                  <a:endParaRPr lang="es-ES"/>
                </a:p>
              </p:txBody>
            </p:sp>
            <p:sp>
              <p:nvSpPr>
                <p:cNvPr id="201" name="Rectangle 232"/>
                <p:cNvSpPr>
                  <a:spLocks noChangeArrowheads="1"/>
                </p:cNvSpPr>
                <p:nvPr/>
              </p:nvSpPr>
              <p:spPr bwMode="auto">
                <a:xfrm>
                  <a:off x="1130" y="0"/>
                  <a:ext cx="565" cy="378"/>
                </a:xfrm>
                <a:prstGeom prst="rect">
                  <a:avLst/>
                </a:prstGeom>
                <a:grpFill/>
                <a:ln w="7">
                  <a:solidFill>
                    <a:srgbClr val="A0A0A0"/>
                  </a:solidFill>
                  <a:miter lim="800000"/>
                  <a:headEnd/>
                  <a:tailEnd/>
                </a:ln>
              </p:spPr>
              <p:txBody>
                <a:bodyPr/>
                <a:lstStyle/>
                <a:p>
                  <a:endParaRPr lang="es-MX"/>
                </a:p>
              </p:txBody>
            </p:sp>
          </p:grpSp>
        </p:grpSp>
        <p:grpSp>
          <p:nvGrpSpPr>
            <p:cNvPr id="31" name="Group 239"/>
            <p:cNvGrpSpPr>
              <a:grpSpLocks/>
            </p:cNvGrpSpPr>
            <p:nvPr/>
          </p:nvGrpSpPr>
          <p:grpSpPr bwMode="auto">
            <a:xfrm>
              <a:off x="1695" y="0"/>
              <a:ext cx="565" cy="390"/>
              <a:chOff x="1695" y="0"/>
              <a:chExt cx="565" cy="390"/>
            </a:xfrm>
            <a:grpFill/>
          </p:grpSpPr>
          <p:sp>
            <p:nvSpPr>
              <p:cNvPr id="194" name="Rectangle 238"/>
              <p:cNvSpPr>
                <a:spLocks noChangeArrowheads="1"/>
              </p:cNvSpPr>
              <p:nvPr/>
            </p:nvSpPr>
            <p:spPr bwMode="auto">
              <a:xfrm>
                <a:off x="1695" y="0"/>
                <a:ext cx="565" cy="390"/>
              </a:xfrm>
              <a:prstGeom prst="rect">
                <a:avLst/>
              </a:prstGeom>
              <a:grpFill/>
              <a:ln w="9525">
                <a:noFill/>
                <a:miter lim="800000"/>
                <a:headEnd/>
                <a:tailEnd/>
              </a:ln>
            </p:spPr>
            <p:txBody>
              <a:bodyPr/>
              <a:lstStyle/>
              <a:p>
                <a:endParaRPr lang="es-MX"/>
              </a:p>
            </p:txBody>
          </p:sp>
          <p:grpSp>
            <p:nvGrpSpPr>
              <p:cNvPr id="195" name="Group 237"/>
              <p:cNvGrpSpPr>
                <a:grpSpLocks/>
              </p:cNvGrpSpPr>
              <p:nvPr/>
            </p:nvGrpSpPr>
            <p:grpSpPr bwMode="auto">
              <a:xfrm>
                <a:off x="1695" y="0"/>
                <a:ext cx="565" cy="378"/>
                <a:chOff x="1695" y="0"/>
                <a:chExt cx="565" cy="378"/>
              </a:xfrm>
              <a:grpFill/>
            </p:grpSpPr>
            <p:sp>
              <p:nvSpPr>
                <p:cNvPr id="196" name="Rectangle 150"/>
                <p:cNvSpPr>
                  <a:spLocks noChangeArrowheads="1"/>
                </p:cNvSpPr>
                <p:nvPr/>
              </p:nvSpPr>
              <p:spPr bwMode="auto">
                <a:xfrm>
                  <a:off x="1701" y="6"/>
                  <a:ext cx="553" cy="372"/>
                </a:xfrm>
                <a:prstGeom prst="rect">
                  <a:avLst/>
                </a:prstGeom>
                <a:grpFill/>
                <a:ln w="9525">
                  <a:noFill/>
                  <a:miter lim="800000"/>
                  <a:headEnd/>
                  <a:tailEnd/>
                </a:ln>
              </p:spPr>
              <p:txBody>
                <a:bodyPr anchor="b"/>
                <a:lstStyle/>
                <a:p>
                  <a:pPr algn="ctr"/>
                  <a:r>
                    <a:rPr lang="es-ES" sz="1000">
                      <a:latin typeface="Arial" pitchFamily="34" charset="0"/>
                      <a:cs typeface="Arial" pitchFamily="34" charset="0"/>
                    </a:rPr>
                    <a:t>FiMi </a:t>
                  </a:r>
                  <a:endParaRPr lang="es-ES" sz="1200">
                    <a:cs typeface="Times New Roman" pitchFamily="18" charset="0"/>
                  </a:endParaRPr>
                </a:p>
                <a:p>
                  <a:pPr algn="ctr" eaLnBrk="0" hangingPunct="0"/>
                  <a:endParaRPr lang="es-ES"/>
                </a:p>
              </p:txBody>
            </p:sp>
            <p:sp>
              <p:nvSpPr>
                <p:cNvPr id="197" name="Rectangle 236"/>
                <p:cNvSpPr>
                  <a:spLocks noChangeArrowheads="1"/>
                </p:cNvSpPr>
                <p:nvPr/>
              </p:nvSpPr>
              <p:spPr bwMode="auto">
                <a:xfrm>
                  <a:off x="1695" y="0"/>
                  <a:ext cx="565" cy="378"/>
                </a:xfrm>
                <a:prstGeom prst="rect">
                  <a:avLst/>
                </a:prstGeom>
                <a:grpFill/>
                <a:ln w="7">
                  <a:solidFill>
                    <a:srgbClr val="A0A0A0"/>
                  </a:solidFill>
                  <a:miter lim="800000"/>
                  <a:headEnd/>
                  <a:tailEnd/>
                </a:ln>
              </p:spPr>
              <p:txBody>
                <a:bodyPr/>
                <a:lstStyle/>
                <a:p>
                  <a:endParaRPr lang="es-MX"/>
                </a:p>
              </p:txBody>
            </p:sp>
          </p:grpSp>
        </p:grpSp>
        <p:grpSp>
          <p:nvGrpSpPr>
            <p:cNvPr id="32" name="Group 243"/>
            <p:cNvGrpSpPr>
              <a:grpSpLocks/>
            </p:cNvGrpSpPr>
            <p:nvPr/>
          </p:nvGrpSpPr>
          <p:grpSpPr bwMode="auto">
            <a:xfrm>
              <a:off x="2260" y="0"/>
              <a:ext cx="565" cy="390"/>
              <a:chOff x="2260" y="0"/>
              <a:chExt cx="565" cy="390"/>
            </a:xfrm>
            <a:grpFill/>
          </p:grpSpPr>
          <p:sp>
            <p:nvSpPr>
              <p:cNvPr id="190" name="Rectangle 242"/>
              <p:cNvSpPr>
                <a:spLocks noChangeArrowheads="1"/>
              </p:cNvSpPr>
              <p:nvPr/>
            </p:nvSpPr>
            <p:spPr bwMode="auto">
              <a:xfrm>
                <a:off x="2260" y="0"/>
                <a:ext cx="565" cy="390"/>
              </a:xfrm>
              <a:prstGeom prst="rect">
                <a:avLst/>
              </a:prstGeom>
              <a:grpFill/>
              <a:ln w="9525">
                <a:noFill/>
                <a:miter lim="800000"/>
                <a:headEnd/>
                <a:tailEnd/>
              </a:ln>
            </p:spPr>
            <p:txBody>
              <a:bodyPr/>
              <a:lstStyle/>
              <a:p>
                <a:endParaRPr lang="es-MX"/>
              </a:p>
            </p:txBody>
          </p:sp>
          <p:grpSp>
            <p:nvGrpSpPr>
              <p:cNvPr id="191" name="Group 241"/>
              <p:cNvGrpSpPr>
                <a:grpSpLocks/>
              </p:cNvGrpSpPr>
              <p:nvPr/>
            </p:nvGrpSpPr>
            <p:grpSpPr bwMode="auto">
              <a:xfrm>
                <a:off x="2260" y="0"/>
                <a:ext cx="565" cy="378"/>
                <a:chOff x="2260" y="0"/>
                <a:chExt cx="565" cy="378"/>
              </a:xfrm>
              <a:grpFill/>
            </p:grpSpPr>
            <p:sp>
              <p:nvSpPr>
                <p:cNvPr id="192" name="Rectangle 151"/>
                <p:cNvSpPr>
                  <a:spLocks noChangeArrowheads="1" noTextEdit="1"/>
                </p:cNvSpPr>
                <p:nvPr/>
              </p:nvSpPr>
              <p:spPr bwMode="auto">
                <a:xfrm>
                  <a:off x="2266" y="6"/>
                  <a:ext cx="553" cy="372"/>
                </a:xfrm>
                <a:prstGeom prst="rect">
                  <a:avLst/>
                </a:prstGeom>
                <a:grpFill/>
                <a:ln w="9525">
                  <a:noFill/>
                  <a:miter lim="800000"/>
                  <a:headEnd/>
                  <a:tailEnd/>
                </a:ln>
              </p:spPr>
              <p:txBody>
                <a:bodyPr>
                  <a:spAutoFit/>
                </a:bodyPr>
                <a:lstStyle/>
                <a:p>
                  <a:endParaRPr lang="es-MX"/>
                </a:p>
              </p:txBody>
            </p:sp>
            <p:sp>
              <p:nvSpPr>
                <p:cNvPr id="193" name="Rectangle 240"/>
                <p:cNvSpPr>
                  <a:spLocks noChangeArrowheads="1"/>
                </p:cNvSpPr>
                <p:nvPr/>
              </p:nvSpPr>
              <p:spPr bwMode="auto">
                <a:xfrm>
                  <a:off x="2260" y="0"/>
                  <a:ext cx="565" cy="378"/>
                </a:xfrm>
                <a:prstGeom prst="rect">
                  <a:avLst/>
                </a:prstGeom>
                <a:grpFill/>
                <a:ln w="7">
                  <a:solidFill>
                    <a:srgbClr val="A0A0A0"/>
                  </a:solidFill>
                  <a:miter lim="800000"/>
                  <a:headEnd/>
                  <a:tailEnd/>
                </a:ln>
              </p:spPr>
              <p:txBody>
                <a:bodyPr/>
                <a:lstStyle/>
                <a:p>
                  <a:endParaRPr lang="es-MX"/>
                </a:p>
              </p:txBody>
            </p:sp>
          </p:grpSp>
        </p:grpSp>
        <p:grpSp>
          <p:nvGrpSpPr>
            <p:cNvPr id="33" name="Group 247"/>
            <p:cNvGrpSpPr>
              <a:grpSpLocks/>
            </p:cNvGrpSpPr>
            <p:nvPr/>
          </p:nvGrpSpPr>
          <p:grpSpPr bwMode="auto">
            <a:xfrm>
              <a:off x="2825" y="0"/>
              <a:ext cx="576" cy="390"/>
              <a:chOff x="2825" y="0"/>
              <a:chExt cx="576" cy="390"/>
            </a:xfrm>
            <a:grpFill/>
          </p:grpSpPr>
          <p:sp>
            <p:nvSpPr>
              <p:cNvPr id="186" name="Rectangle 246"/>
              <p:cNvSpPr>
                <a:spLocks noChangeArrowheads="1"/>
              </p:cNvSpPr>
              <p:nvPr/>
            </p:nvSpPr>
            <p:spPr bwMode="auto">
              <a:xfrm>
                <a:off x="2825" y="0"/>
                <a:ext cx="576" cy="390"/>
              </a:xfrm>
              <a:prstGeom prst="rect">
                <a:avLst/>
              </a:prstGeom>
              <a:grpFill/>
              <a:ln w="9525">
                <a:noFill/>
                <a:miter lim="800000"/>
                <a:headEnd/>
                <a:tailEnd/>
              </a:ln>
            </p:spPr>
            <p:txBody>
              <a:bodyPr/>
              <a:lstStyle/>
              <a:p>
                <a:endParaRPr lang="es-MX"/>
              </a:p>
            </p:txBody>
          </p:sp>
          <p:grpSp>
            <p:nvGrpSpPr>
              <p:cNvPr id="187" name="Group 245"/>
              <p:cNvGrpSpPr>
                <a:grpSpLocks/>
              </p:cNvGrpSpPr>
              <p:nvPr/>
            </p:nvGrpSpPr>
            <p:grpSpPr bwMode="auto">
              <a:xfrm>
                <a:off x="2825" y="0"/>
                <a:ext cx="576" cy="378"/>
                <a:chOff x="2825" y="0"/>
                <a:chExt cx="576" cy="378"/>
              </a:xfrm>
              <a:grpFill/>
            </p:grpSpPr>
            <p:sp>
              <p:nvSpPr>
                <p:cNvPr id="188" name="Rectangle 152"/>
                <p:cNvSpPr>
                  <a:spLocks noChangeArrowheads="1"/>
                </p:cNvSpPr>
                <p:nvPr/>
              </p:nvSpPr>
              <p:spPr bwMode="auto">
                <a:xfrm>
                  <a:off x="2831" y="6"/>
                  <a:ext cx="564" cy="372"/>
                </a:xfrm>
                <a:prstGeom prst="rect">
                  <a:avLst/>
                </a:prstGeom>
                <a:grpFill/>
                <a:ln w="9525">
                  <a:noFill/>
                  <a:miter lim="800000"/>
                  <a:headEnd/>
                  <a:tailEnd/>
                </a:ln>
              </p:spPr>
              <p:txBody>
                <a:bodyPr anchor="b"/>
                <a:lstStyle/>
                <a:p>
                  <a:pPr algn="ctr"/>
                  <a:r>
                    <a:rPr lang="es-ES" sz="1000">
                      <a:latin typeface="Arial" pitchFamily="34" charset="0"/>
                      <a:cs typeface="Arial" pitchFamily="34" charset="0"/>
                    </a:rPr>
                    <a:t> </a:t>
                  </a:r>
                  <a:endParaRPr lang="es-ES" sz="1200">
                    <a:cs typeface="Times New Roman" pitchFamily="18" charset="0"/>
                  </a:endParaRPr>
                </a:p>
                <a:p>
                  <a:pPr algn="ctr" eaLnBrk="0" hangingPunct="0"/>
                  <a:endParaRPr lang="es-ES"/>
                </a:p>
              </p:txBody>
            </p:sp>
            <p:sp>
              <p:nvSpPr>
                <p:cNvPr id="189" name="Rectangle 244"/>
                <p:cNvSpPr>
                  <a:spLocks noChangeArrowheads="1"/>
                </p:cNvSpPr>
                <p:nvPr/>
              </p:nvSpPr>
              <p:spPr bwMode="auto">
                <a:xfrm>
                  <a:off x="2825" y="0"/>
                  <a:ext cx="576" cy="378"/>
                </a:xfrm>
                <a:prstGeom prst="rect">
                  <a:avLst/>
                </a:prstGeom>
                <a:grpFill/>
                <a:ln w="7">
                  <a:solidFill>
                    <a:srgbClr val="A0A0A0"/>
                  </a:solidFill>
                  <a:miter lim="800000"/>
                  <a:headEnd/>
                  <a:tailEnd/>
                </a:ln>
              </p:spPr>
              <p:txBody>
                <a:bodyPr/>
                <a:lstStyle/>
                <a:p>
                  <a:endParaRPr lang="es-MX"/>
                </a:p>
              </p:txBody>
            </p:sp>
          </p:grpSp>
        </p:grpSp>
        <p:grpSp>
          <p:nvGrpSpPr>
            <p:cNvPr id="34" name="Group 251"/>
            <p:cNvGrpSpPr>
              <a:grpSpLocks/>
            </p:cNvGrpSpPr>
            <p:nvPr/>
          </p:nvGrpSpPr>
          <p:grpSpPr bwMode="auto">
            <a:xfrm>
              <a:off x="3401" y="0"/>
              <a:ext cx="627" cy="390"/>
              <a:chOff x="3401" y="0"/>
              <a:chExt cx="627" cy="390"/>
            </a:xfrm>
            <a:grpFill/>
          </p:grpSpPr>
          <p:sp>
            <p:nvSpPr>
              <p:cNvPr id="182" name="Rectangle 250"/>
              <p:cNvSpPr>
                <a:spLocks noChangeArrowheads="1"/>
              </p:cNvSpPr>
              <p:nvPr/>
            </p:nvSpPr>
            <p:spPr bwMode="auto">
              <a:xfrm>
                <a:off x="3401" y="0"/>
                <a:ext cx="627" cy="390"/>
              </a:xfrm>
              <a:prstGeom prst="rect">
                <a:avLst/>
              </a:prstGeom>
              <a:grpFill/>
              <a:ln w="9525">
                <a:noFill/>
                <a:miter lim="800000"/>
                <a:headEnd/>
                <a:tailEnd/>
              </a:ln>
            </p:spPr>
            <p:txBody>
              <a:bodyPr/>
              <a:lstStyle/>
              <a:p>
                <a:endParaRPr lang="es-MX"/>
              </a:p>
            </p:txBody>
          </p:sp>
          <p:grpSp>
            <p:nvGrpSpPr>
              <p:cNvPr id="183" name="Group 249"/>
              <p:cNvGrpSpPr>
                <a:grpSpLocks/>
              </p:cNvGrpSpPr>
              <p:nvPr/>
            </p:nvGrpSpPr>
            <p:grpSpPr bwMode="auto">
              <a:xfrm>
                <a:off x="3401" y="0"/>
                <a:ext cx="627" cy="378"/>
                <a:chOff x="3401" y="0"/>
                <a:chExt cx="627" cy="378"/>
              </a:xfrm>
              <a:grpFill/>
            </p:grpSpPr>
            <p:sp>
              <p:nvSpPr>
                <p:cNvPr id="184" name="Rectangle 153"/>
                <p:cNvSpPr>
                  <a:spLocks noChangeArrowheads="1"/>
                </p:cNvSpPr>
                <p:nvPr/>
              </p:nvSpPr>
              <p:spPr bwMode="auto">
                <a:xfrm>
                  <a:off x="3407" y="6"/>
                  <a:ext cx="615" cy="372"/>
                </a:xfrm>
                <a:prstGeom prst="rect">
                  <a:avLst/>
                </a:prstGeom>
                <a:grpFill/>
                <a:ln w="9525">
                  <a:noFill/>
                  <a:miter lim="800000"/>
                  <a:headEnd/>
                  <a:tailEnd/>
                </a:ln>
              </p:spPr>
              <p:txBody>
                <a:bodyPr anchor="b"/>
                <a:lstStyle/>
                <a:p>
                  <a:pPr algn="ctr"/>
                  <a:r>
                    <a:rPr lang="es-ES" sz="1000">
                      <a:latin typeface="Arial" pitchFamily="34" charset="0"/>
                      <a:cs typeface="Arial" pitchFamily="34" charset="0"/>
                    </a:rPr>
                    <a:t> </a:t>
                  </a:r>
                  <a:endParaRPr lang="es-ES" sz="1200">
                    <a:cs typeface="Times New Roman" pitchFamily="18" charset="0"/>
                  </a:endParaRPr>
                </a:p>
                <a:p>
                  <a:pPr algn="ctr" eaLnBrk="0" hangingPunct="0"/>
                  <a:endParaRPr lang="es-ES"/>
                </a:p>
              </p:txBody>
            </p:sp>
            <p:sp>
              <p:nvSpPr>
                <p:cNvPr id="185" name="Rectangle 248"/>
                <p:cNvSpPr>
                  <a:spLocks noChangeArrowheads="1"/>
                </p:cNvSpPr>
                <p:nvPr/>
              </p:nvSpPr>
              <p:spPr bwMode="auto">
                <a:xfrm>
                  <a:off x="3401" y="0"/>
                  <a:ext cx="627" cy="378"/>
                </a:xfrm>
                <a:prstGeom prst="rect">
                  <a:avLst/>
                </a:prstGeom>
                <a:grpFill/>
                <a:ln w="7">
                  <a:solidFill>
                    <a:srgbClr val="A0A0A0"/>
                  </a:solidFill>
                  <a:miter lim="800000"/>
                  <a:headEnd/>
                  <a:tailEnd/>
                </a:ln>
              </p:spPr>
              <p:txBody>
                <a:bodyPr/>
                <a:lstStyle/>
                <a:p>
                  <a:endParaRPr lang="es-MX"/>
                </a:p>
              </p:txBody>
            </p:sp>
          </p:grpSp>
        </p:grpSp>
        <p:grpSp>
          <p:nvGrpSpPr>
            <p:cNvPr id="35" name="Group 253"/>
            <p:cNvGrpSpPr>
              <a:grpSpLocks/>
            </p:cNvGrpSpPr>
            <p:nvPr/>
          </p:nvGrpSpPr>
          <p:grpSpPr bwMode="auto">
            <a:xfrm>
              <a:off x="0" y="384"/>
              <a:ext cx="565" cy="378"/>
              <a:chOff x="0" y="384"/>
              <a:chExt cx="565" cy="378"/>
            </a:xfrm>
            <a:grpFill/>
          </p:grpSpPr>
          <p:sp>
            <p:nvSpPr>
              <p:cNvPr id="180" name="Rectangle 154"/>
              <p:cNvSpPr>
                <a:spLocks noChangeArrowheads="1"/>
              </p:cNvSpPr>
              <p:nvPr/>
            </p:nvSpPr>
            <p:spPr bwMode="auto">
              <a:xfrm>
                <a:off x="6" y="390"/>
                <a:ext cx="553" cy="372"/>
              </a:xfrm>
              <a:prstGeom prst="rect">
                <a:avLst/>
              </a:prstGeom>
              <a:grpFill/>
              <a:ln w="9525">
                <a:noFill/>
                <a:miter lim="800000"/>
                <a:headEnd/>
                <a:tailEnd/>
              </a:ln>
            </p:spPr>
            <p:txBody>
              <a:bodyPr anchor="b"/>
              <a:lstStyle/>
              <a:p>
                <a:pPr algn="ctr"/>
                <a:r>
                  <a:rPr lang="es-ES" sz="1000">
                    <a:latin typeface="Arial" pitchFamily="34" charset="0"/>
                    <a:cs typeface="Arial" pitchFamily="34" charset="0"/>
                  </a:rPr>
                  <a:t> 10 - 20</a:t>
                </a:r>
                <a:endParaRPr lang="es-ES" sz="1200">
                  <a:cs typeface="Times New Roman" pitchFamily="18" charset="0"/>
                </a:endParaRPr>
              </a:p>
              <a:p>
                <a:pPr algn="ctr" eaLnBrk="0" hangingPunct="0"/>
                <a:endParaRPr lang="es-ES"/>
              </a:p>
            </p:txBody>
          </p:sp>
          <p:sp>
            <p:nvSpPr>
              <p:cNvPr id="181" name="Rectangle 252"/>
              <p:cNvSpPr>
                <a:spLocks noChangeArrowheads="1"/>
              </p:cNvSpPr>
              <p:nvPr/>
            </p:nvSpPr>
            <p:spPr bwMode="auto">
              <a:xfrm>
                <a:off x="0" y="384"/>
                <a:ext cx="565" cy="378"/>
              </a:xfrm>
              <a:prstGeom prst="rect">
                <a:avLst/>
              </a:prstGeom>
              <a:grpFill/>
              <a:ln w="7">
                <a:solidFill>
                  <a:srgbClr val="A0A0A0"/>
                </a:solidFill>
                <a:miter lim="800000"/>
                <a:headEnd/>
                <a:tailEnd/>
              </a:ln>
            </p:spPr>
            <p:txBody>
              <a:bodyPr/>
              <a:lstStyle/>
              <a:p>
                <a:endParaRPr lang="es-MX"/>
              </a:p>
            </p:txBody>
          </p:sp>
        </p:grpSp>
        <p:grpSp>
          <p:nvGrpSpPr>
            <p:cNvPr id="36" name="Group 255"/>
            <p:cNvGrpSpPr>
              <a:grpSpLocks/>
            </p:cNvGrpSpPr>
            <p:nvPr/>
          </p:nvGrpSpPr>
          <p:grpSpPr bwMode="auto">
            <a:xfrm>
              <a:off x="565" y="384"/>
              <a:ext cx="565" cy="378"/>
              <a:chOff x="565" y="384"/>
              <a:chExt cx="565" cy="378"/>
            </a:xfrm>
            <a:grpFill/>
          </p:grpSpPr>
          <p:sp>
            <p:nvSpPr>
              <p:cNvPr id="178" name="Rectangle 155"/>
              <p:cNvSpPr>
                <a:spLocks noChangeArrowheads="1"/>
              </p:cNvSpPr>
              <p:nvPr/>
            </p:nvSpPr>
            <p:spPr bwMode="auto">
              <a:xfrm>
                <a:off x="571" y="390"/>
                <a:ext cx="553" cy="372"/>
              </a:xfrm>
              <a:prstGeom prst="rect">
                <a:avLst/>
              </a:prstGeom>
              <a:grpFill/>
              <a:ln w="9525">
                <a:noFill/>
                <a:miter lim="800000"/>
                <a:headEnd/>
                <a:tailEnd/>
              </a:ln>
            </p:spPr>
            <p:txBody>
              <a:bodyPr anchor="b"/>
              <a:lstStyle/>
              <a:p>
                <a:pPr algn="ctr"/>
                <a:r>
                  <a:rPr lang="es-ES" sz="1000">
                    <a:latin typeface="Arial" pitchFamily="34" charset="0"/>
                    <a:cs typeface="Arial" pitchFamily="34" charset="0"/>
                  </a:rPr>
                  <a:t>5</a:t>
                </a:r>
                <a:endParaRPr lang="es-ES" sz="1200">
                  <a:cs typeface="Times New Roman" pitchFamily="18" charset="0"/>
                </a:endParaRPr>
              </a:p>
              <a:p>
                <a:pPr algn="ctr" eaLnBrk="0" hangingPunct="0"/>
                <a:endParaRPr lang="es-ES"/>
              </a:p>
            </p:txBody>
          </p:sp>
          <p:sp>
            <p:nvSpPr>
              <p:cNvPr id="179" name="Rectangle 254"/>
              <p:cNvSpPr>
                <a:spLocks noChangeArrowheads="1"/>
              </p:cNvSpPr>
              <p:nvPr/>
            </p:nvSpPr>
            <p:spPr bwMode="auto">
              <a:xfrm>
                <a:off x="565" y="384"/>
                <a:ext cx="565" cy="378"/>
              </a:xfrm>
              <a:prstGeom prst="rect">
                <a:avLst/>
              </a:prstGeom>
              <a:grpFill/>
              <a:ln w="7">
                <a:solidFill>
                  <a:srgbClr val="A0A0A0"/>
                </a:solidFill>
                <a:miter lim="800000"/>
                <a:headEnd/>
                <a:tailEnd/>
              </a:ln>
            </p:spPr>
            <p:txBody>
              <a:bodyPr/>
              <a:lstStyle/>
              <a:p>
                <a:endParaRPr lang="es-MX"/>
              </a:p>
            </p:txBody>
          </p:sp>
        </p:grpSp>
        <p:grpSp>
          <p:nvGrpSpPr>
            <p:cNvPr id="37" name="Group 257"/>
            <p:cNvGrpSpPr>
              <a:grpSpLocks/>
            </p:cNvGrpSpPr>
            <p:nvPr/>
          </p:nvGrpSpPr>
          <p:grpSpPr bwMode="auto">
            <a:xfrm>
              <a:off x="1130" y="384"/>
              <a:ext cx="565" cy="378"/>
              <a:chOff x="1130" y="384"/>
              <a:chExt cx="565" cy="378"/>
            </a:xfrm>
            <a:grpFill/>
          </p:grpSpPr>
          <p:sp>
            <p:nvSpPr>
              <p:cNvPr id="176" name="Rectangle 156"/>
              <p:cNvSpPr>
                <a:spLocks noChangeArrowheads="1"/>
              </p:cNvSpPr>
              <p:nvPr/>
            </p:nvSpPr>
            <p:spPr bwMode="auto">
              <a:xfrm>
                <a:off x="1136" y="390"/>
                <a:ext cx="553" cy="372"/>
              </a:xfrm>
              <a:prstGeom prst="rect">
                <a:avLst/>
              </a:prstGeom>
              <a:grpFill/>
              <a:ln w="9525">
                <a:noFill/>
                <a:miter lim="800000"/>
                <a:headEnd/>
                <a:tailEnd/>
              </a:ln>
            </p:spPr>
            <p:txBody>
              <a:bodyPr anchor="b"/>
              <a:lstStyle/>
              <a:p>
                <a:pPr algn="ctr"/>
                <a:r>
                  <a:rPr lang="es-ES" sz="1000">
                    <a:latin typeface="Arial" pitchFamily="34" charset="0"/>
                    <a:cs typeface="Arial" pitchFamily="34" charset="0"/>
                  </a:rPr>
                  <a:t>15</a:t>
                </a:r>
                <a:endParaRPr lang="es-ES" sz="1200">
                  <a:cs typeface="Times New Roman" pitchFamily="18" charset="0"/>
                </a:endParaRPr>
              </a:p>
              <a:p>
                <a:pPr algn="ctr" eaLnBrk="0" hangingPunct="0"/>
                <a:endParaRPr lang="es-ES"/>
              </a:p>
            </p:txBody>
          </p:sp>
          <p:sp>
            <p:nvSpPr>
              <p:cNvPr id="177" name="Rectangle 256"/>
              <p:cNvSpPr>
                <a:spLocks noChangeArrowheads="1"/>
              </p:cNvSpPr>
              <p:nvPr/>
            </p:nvSpPr>
            <p:spPr bwMode="auto">
              <a:xfrm>
                <a:off x="1130" y="384"/>
                <a:ext cx="565" cy="378"/>
              </a:xfrm>
              <a:prstGeom prst="rect">
                <a:avLst/>
              </a:prstGeom>
              <a:grpFill/>
              <a:ln w="7">
                <a:solidFill>
                  <a:srgbClr val="A0A0A0"/>
                </a:solidFill>
                <a:miter lim="800000"/>
                <a:headEnd/>
                <a:tailEnd/>
              </a:ln>
            </p:spPr>
            <p:txBody>
              <a:bodyPr/>
              <a:lstStyle/>
              <a:p>
                <a:endParaRPr lang="es-MX"/>
              </a:p>
            </p:txBody>
          </p:sp>
        </p:grpSp>
        <p:grpSp>
          <p:nvGrpSpPr>
            <p:cNvPr id="38" name="Group 259"/>
            <p:cNvGrpSpPr>
              <a:grpSpLocks/>
            </p:cNvGrpSpPr>
            <p:nvPr/>
          </p:nvGrpSpPr>
          <p:grpSpPr bwMode="auto">
            <a:xfrm>
              <a:off x="1695" y="384"/>
              <a:ext cx="565" cy="378"/>
              <a:chOff x="1695" y="384"/>
              <a:chExt cx="565" cy="378"/>
            </a:xfrm>
            <a:grpFill/>
          </p:grpSpPr>
          <p:sp>
            <p:nvSpPr>
              <p:cNvPr id="174" name="Rectangle 157"/>
              <p:cNvSpPr>
                <a:spLocks noChangeArrowheads="1"/>
              </p:cNvSpPr>
              <p:nvPr/>
            </p:nvSpPr>
            <p:spPr bwMode="auto">
              <a:xfrm>
                <a:off x="1701" y="390"/>
                <a:ext cx="553" cy="372"/>
              </a:xfrm>
              <a:prstGeom prst="rect">
                <a:avLst/>
              </a:prstGeom>
              <a:grpFill/>
              <a:ln w="9525">
                <a:noFill/>
                <a:miter lim="800000"/>
                <a:headEnd/>
                <a:tailEnd/>
              </a:ln>
            </p:spPr>
            <p:txBody>
              <a:bodyPr anchor="b"/>
              <a:lstStyle/>
              <a:p>
                <a:pPr algn="ctr"/>
                <a:r>
                  <a:rPr lang="es-ES" sz="1000">
                    <a:latin typeface="Arial" pitchFamily="34" charset="0"/>
                    <a:cs typeface="Arial" pitchFamily="34" charset="0"/>
                  </a:rPr>
                  <a:t>75</a:t>
                </a:r>
                <a:endParaRPr lang="es-ES" sz="1200">
                  <a:cs typeface="Times New Roman" pitchFamily="18" charset="0"/>
                </a:endParaRPr>
              </a:p>
              <a:p>
                <a:pPr algn="ctr" eaLnBrk="0" hangingPunct="0"/>
                <a:endParaRPr lang="es-ES"/>
              </a:p>
            </p:txBody>
          </p:sp>
          <p:sp>
            <p:nvSpPr>
              <p:cNvPr id="175" name="Rectangle 258"/>
              <p:cNvSpPr>
                <a:spLocks noChangeArrowheads="1"/>
              </p:cNvSpPr>
              <p:nvPr/>
            </p:nvSpPr>
            <p:spPr bwMode="auto">
              <a:xfrm>
                <a:off x="1695" y="384"/>
                <a:ext cx="565" cy="378"/>
              </a:xfrm>
              <a:prstGeom prst="rect">
                <a:avLst/>
              </a:prstGeom>
              <a:grpFill/>
              <a:ln w="7">
                <a:solidFill>
                  <a:srgbClr val="A0A0A0"/>
                </a:solidFill>
                <a:miter lim="800000"/>
                <a:headEnd/>
                <a:tailEnd/>
              </a:ln>
            </p:spPr>
            <p:txBody>
              <a:bodyPr/>
              <a:lstStyle/>
              <a:p>
                <a:endParaRPr lang="es-MX"/>
              </a:p>
            </p:txBody>
          </p:sp>
        </p:grpSp>
        <p:grpSp>
          <p:nvGrpSpPr>
            <p:cNvPr id="39" name="Group 261"/>
            <p:cNvGrpSpPr>
              <a:grpSpLocks/>
            </p:cNvGrpSpPr>
            <p:nvPr/>
          </p:nvGrpSpPr>
          <p:grpSpPr bwMode="auto">
            <a:xfrm>
              <a:off x="2260" y="384"/>
              <a:ext cx="565" cy="378"/>
              <a:chOff x="2260" y="384"/>
              <a:chExt cx="565" cy="378"/>
            </a:xfrm>
            <a:grpFill/>
          </p:grpSpPr>
          <p:sp>
            <p:nvSpPr>
              <p:cNvPr id="172" name="Rectangle 158"/>
              <p:cNvSpPr>
                <a:spLocks noChangeArrowheads="1"/>
              </p:cNvSpPr>
              <p:nvPr/>
            </p:nvSpPr>
            <p:spPr bwMode="auto">
              <a:xfrm>
                <a:off x="2266" y="390"/>
                <a:ext cx="553" cy="372"/>
              </a:xfrm>
              <a:prstGeom prst="rect">
                <a:avLst/>
              </a:prstGeom>
              <a:grpFill/>
              <a:ln w="9525">
                <a:noFill/>
                <a:miter lim="800000"/>
                <a:headEnd/>
                <a:tailEnd/>
              </a:ln>
            </p:spPr>
            <p:txBody>
              <a:bodyPr anchor="b"/>
              <a:lstStyle/>
              <a:p>
                <a:pPr algn="ctr"/>
                <a:r>
                  <a:rPr lang="es-ES" sz="1000">
                    <a:latin typeface="Arial" pitchFamily="34" charset="0"/>
                    <a:cs typeface="Arial" pitchFamily="34" charset="0"/>
                  </a:rPr>
                  <a:t>-44.35</a:t>
                </a:r>
                <a:endParaRPr lang="es-ES" sz="1200">
                  <a:cs typeface="Times New Roman" pitchFamily="18" charset="0"/>
                </a:endParaRPr>
              </a:p>
              <a:p>
                <a:pPr algn="ctr" eaLnBrk="0" hangingPunct="0"/>
                <a:endParaRPr lang="es-ES"/>
              </a:p>
            </p:txBody>
          </p:sp>
          <p:sp>
            <p:nvSpPr>
              <p:cNvPr id="173" name="Rectangle 260"/>
              <p:cNvSpPr>
                <a:spLocks noChangeArrowheads="1"/>
              </p:cNvSpPr>
              <p:nvPr/>
            </p:nvSpPr>
            <p:spPr bwMode="auto">
              <a:xfrm>
                <a:off x="2260" y="384"/>
                <a:ext cx="565" cy="378"/>
              </a:xfrm>
              <a:prstGeom prst="rect">
                <a:avLst/>
              </a:prstGeom>
              <a:grpFill/>
              <a:ln w="7">
                <a:solidFill>
                  <a:srgbClr val="A0A0A0"/>
                </a:solidFill>
                <a:miter lim="800000"/>
                <a:headEnd/>
                <a:tailEnd/>
              </a:ln>
            </p:spPr>
            <p:txBody>
              <a:bodyPr/>
              <a:lstStyle/>
              <a:p>
                <a:endParaRPr lang="es-MX"/>
              </a:p>
            </p:txBody>
          </p:sp>
        </p:grpSp>
        <p:grpSp>
          <p:nvGrpSpPr>
            <p:cNvPr id="40" name="Group 263"/>
            <p:cNvGrpSpPr>
              <a:grpSpLocks/>
            </p:cNvGrpSpPr>
            <p:nvPr/>
          </p:nvGrpSpPr>
          <p:grpSpPr bwMode="auto">
            <a:xfrm>
              <a:off x="0" y="768"/>
              <a:ext cx="565" cy="378"/>
              <a:chOff x="0" y="768"/>
              <a:chExt cx="565" cy="378"/>
            </a:xfrm>
            <a:grpFill/>
          </p:grpSpPr>
          <p:sp>
            <p:nvSpPr>
              <p:cNvPr id="170" name="Rectangle 161"/>
              <p:cNvSpPr>
                <a:spLocks noChangeArrowheads="1"/>
              </p:cNvSpPr>
              <p:nvPr/>
            </p:nvSpPr>
            <p:spPr bwMode="auto">
              <a:xfrm>
                <a:off x="6" y="774"/>
                <a:ext cx="553" cy="372"/>
              </a:xfrm>
              <a:prstGeom prst="rect">
                <a:avLst/>
              </a:prstGeom>
              <a:grpFill/>
              <a:ln w="9525">
                <a:noFill/>
                <a:miter lim="800000"/>
                <a:headEnd/>
                <a:tailEnd/>
              </a:ln>
            </p:spPr>
            <p:txBody>
              <a:bodyPr anchor="b"/>
              <a:lstStyle/>
              <a:p>
                <a:pPr algn="ctr"/>
                <a:r>
                  <a:rPr lang="es-ES" sz="1000">
                    <a:latin typeface="Arial" pitchFamily="34" charset="0"/>
                    <a:cs typeface="Arial" pitchFamily="34" charset="0"/>
                  </a:rPr>
                  <a:t>20 - 30</a:t>
                </a:r>
                <a:endParaRPr lang="es-ES" sz="1200">
                  <a:cs typeface="Times New Roman" pitchFamily="18" charset="0"/>
                </a:endParaRPr>
              </a:p>
              <a:p>
                <a:pPr algn="ctr" eaLnBrk="0" hangingPunct="0"/>
                <a:endParaRPr lang="es-ES"/>
              </a:p>
            </p:txBody>
          </p:sp>
          <p:sp>
            <p:nvSpPr>
              <p:cNvPr id="171" name="Rectangle 262"/>
              <p:cNvSpPr>
                <a:spLocks noChangeArrowheads="1"/>
              </p:cNvSpPr>
              <p:nvPr/>
            </p:nvSpPr>
            <p:spPr bwMode="auto">
              <a:xfrm>
                <a:off x="0" y="768"/>
                <a:ext cx="565" cy="378"/>
              </a:xfrm>
              <a:prstGeom prst="rect">
                <a:avLst/>
              </a:prstGeom>
              <a:grpFill/>
              <a:ln w="7">
                <a:solidFill>
                  <a:srgbClr val="A0A0A0"/>
                </a:solidFill>
                <a:miter lim="800000"/>
                <a:headEnd/>
                <a:tailEnd/>
              </a:ln>
            </p:spPr>
            <p:txBody>
              <a:bodyPr/>
              <a:lstStyle/>
              <a:p>
                <a:endParaRPr lang="es-MX"/>
              </a:p>
            </p:txBody>
          </p:sp>
        </p:grpSp>
        <p:grpSp>
          <p:nvGrpSpPr>
            <p:cNvPr id="41" name="Group 265"/>
            <p:cNvGrpSpPr>
              <a:grpSpLocks/>
            </p:cNvGrpSpPr>
            <p:nvPr/>
          </p:nvGrpSpPr>
          <p:grpSpPr bwMode="auto">
            <a:xfrm>
              <a:off x="565" y="768"/>
              <a:ext cx="565" cy="378"/>
              <a:chOff x="565" y="768"/>
              <a:chExt cx="565" cy="378"/>
            </a:xfrm>
            <a:grpFill/>
          </p:grpSpPr>
          <p:sp>
            <p:nvSpPr>
              <p:cNvPr id="168" name="Rectangle 162"/>
              <p:cNvSpPr>
                <a:spLocks noChangeArrowheads="1"/>
              </p:cNvSpPr>
              <p:nvPr/>
            </p:nvSpPr>
            <p:spPr bwMode="auto">
              <a:xfrm>
                <a:off x="571" y="774"/>
                <a:ext cx="553" cy="372"/>
              </a:xfrm>
              <a:prstGeom prst="rect">
                <a:avLst/>
              </a:prstGeom>
              <a:grpFill/>
              <a:ln w="9525">
                <a:noFill/>
                <a:miter lim="800000"/>
                <a:headEnd/>
                <a:tailEnd/>
              </a:ln>
            </p:spPr>
            <p:txBody>
              <a:bodyPr anchor="b"/>
              <a:lstStyle/>
              <a:p>
                <a:pPr algn="ctr"/>
                <a:r>
                  <a:rPr lang="es-ES" sz="1000">
                    <a:latin typeface="Arial" pitchFamily="34" charset="0"/>
                    <a:cs typeface="Arial" pitchFamily="34" charset="0"/>
                  </a:rPr>
                  <a:t>12</a:t>
                </a:r>
                <a:endParaRPr lang="es-ES" sz="1200">
                  <a:cs typeface="Times New Roman" pitchFamily="18" charset="0"/>
                </a:endParaRPr>
              </a:p>
              <a:p>
                <a:pPr algn="ctr" eaLnBrk="0" hangingPunct="0"/>
                <a:endParaRPr lang="es-ES"/>
              </a:p>
            </p:txBody>
          </p:sp>
          <p:sp>
            <p:nvSpPr>
              <p:cNvPr id="169" name="Rectangle 264"/>
              <p:cNvSpPr>
                <a:spLocks noChangeArrowheads="1"/>
              </p:cNvSpPr>
              <p:nvPr/>
            </p:nvSpPr>
            <p:spPr bwMode="auto">
              <a:xfrm>
                <a:off x="565" y="768"/>
                <a:ext cx="565" cy="378"/>
              </a:xfrm>
              <a:prstGeom prst="rect">
                <a:avLst/>
              </a:prstGeom>
              <a:grpFill/>
              <a:ln w="7">
                <a:solidFill>
                  <a:srgbClr val="A0A0A0"/>
                </a:solidFill>
                <a:miter lim="800000"/>
                <a:headEnd/>
                <a:tailEnd/>
              </a:ln>
            </p:spPr>
            <p:txBody>
              <a:bodyPr/>
              <a:lstStyle/>
              <a:p>
                <a:endParaRPr lang="es-MX"/>
              </a:p>
            </p:txBody>
          </p:sp>
        </p:grpSp>
        <p:grpSp>
          <p:nvGrpSpPr>
            <p:cNvPr id="42" name="Group 267"/>
            <p:cNvGrpSpPr>
              <a:grpSpLocks/>
            </p:cNvGrpSpPr>
            <p:nvPr/>
          </p:nvGrpSpPr>
          <p:grpSpPr bwMode="auto">
            <a:xfrm>
              <a:off x="1130" y="768"/>
              <a:ext cx="565" cy="378"/>
              <a:chOff x="1130" y="768"/>
              <a:chExt cx="565" cy="378"/>
            </a:xfrm>
            <a:grpFill/>
          </p:grpSpPr>
          <p:sp>
            <p:nvSpPr>
              <p:cNvPr id="166" name="Rectangle 163"/>
              <p:cNvSpPr>
                <a:spLocks noChangeArrowheads="1"/>
              </p:cNvSpPr>
              <p:nvPr/>
            </p:nvSpPr>
            <p:spPr bwMode="auto">
              <a:xfrm>
                <a:off x="1136" y="774"/>
                <a:ext cx="553" cy="372"/>
              </a:xfrm>
              <a:prstGeom prst="rect">
                <a:avLst/>
              </a:prstGeom>
              <a:grpFill/>
              <a:ln w="9525">
                <a:noFill/>
                <a:miter lim="800000"/>
                <a:headEnd/>
                <a:tailEnd/>
              </a:ln>
            </p:spPr>
            <p:txBody>
              <a:bodyPr anchor="b"/>
              <a:lstStyle/>
              <a:p>
                <a:pPr algn="ctr"/>
                <a:r>
                  <a:rPr lang="es-ES" sz="1000">
                    <a:latin typeface="Arial" pitchFamily="34" charset="0"/>
                    <a:cs typeface="Arial" pitchFamily="34" charset="0"/>
                  </a:rPr>
                  <a:t>25</a:t>
                </a:r>
                <a:endParaRPr lang="es-ES" sz="1200">
                  <a:cs typeface="Times New Roman" pitchFamily="18" charset="0"/>
                </a:endParaRPr>
              </a:p>
              <a:p>
                <a:pPr algn="ctr" eaLnBrk="0" hangingPunct="0"/>
                <a:endParaRPr lang="es-ES"/>
              </a:p>
            </p:txBody>
          </p:sp>
          <p:sp>
            <p:nvSpPr>
              <p:cNvPr id="167" name="Rectangle 266"/>
              <p:cNvSpPr>
                <a:spLocks noChangeArrowheads="1"/>
              </p:cNvSpPr>
              <p:nvPr/>
            </p:nvSpPr>
            <p:spPr bwMode="auto">
              <a:xfrm>
                <a:off x="1130" y="768"/>
                <a:ext cx="565" cy="378"/>
              </a:xfrm>
              <a:prstGeom prst="rect">
                <a:avLst/>
              </a:prstGeom>
              <a:grpFill/>
              <a:ln w="7">
                <a:solidFill>
                  <a:srgbClr val="A0A0A0"/>
                </a:solidFill>
                <a:miter lim="800000"/>
                <a:headEnd/>
                <a:tailEnd/>
              </a:ln>
            </p:spPr>
            <p:txBody>
              <a:bodyPr/>
              <a:lstStyle/>
              <a:p>
                <a:endParaRPr lang="es-MX"/>
              </a:p>
            </p:txBody>
          </p:sp>
        </p:grpSp>
        <p:grpSp>
          <p:nvGrpSpPr>
            <p:cNvPr id="43" name="Group 269"/>
            <p:cNvGrpSpPr>
              <a:grpSpLocks/>
            </p:cNvGrpSpPr>
            <p:nvPr/>
          </p:nvGrpSpPr>
          <p:grpSpPr bwMode="auto">
            <a:xfrm>
              <a:off x="1695" y="768"/>
              <a:ext cx="565" cy="378"/>
              <a:chOff x="1695" y="768"/>
              <a:chExt cx="565" cy="378"/>
            </a:xfrm>
            <a:grpFill/>
          </p:grpSpPr>
          <p:sp>
            <p:nvSpPr>
              <p:cNvPr id="164" name="Rectangle 164"/>
              <p:cNvSpPr>
                <a:spLocks noChangeArrowheads="1"/>
              </p:cNvSpPr>
              <p:nvPr/>
            </p:nvSpPr>
            <p:spPr bwMode="auto">
              <a:xfrm>
                <a:off x="1701" y="774"/>
                <a:ext cx="553" cy="372"/>
              </a:xfrm>
              <a:prstGeom prst="rect">
                <a:avLst/>
              </a:prstGeom>
              <a:grpFill/>
              <a:ln w="9525">
                <a:noFill/>
                <a:miter lim="800000"/>
                <a:headEnd/>
                <a:tailEnd/>
              </a:ln>
            </p:spPr>
            <p:txBody>
              <a:bodyPr anchor="b"/>
              <a:lstStyle/>
              <a:p>
                <a:pPr algn="ctr"/>
                <a:r>
                  <a:rPr lang="es-ES" sz="1000">
                    <a:latin typeface="Arial" pitchFamily="34" charset="0"/>
                    <a:cs typeface="Arial" pitchFamily="34" charset="0"/>
                  </a:rPr>
                  <a:t>300</a:t>
                </a:r>
                <a:endParaRPr lang="es-ES" sz="1200">
                  <a:cs typeface="Times New Roman" pitchFamily="18" charset="0"/>
                </a:endParaRPr>
              </a:p>
              <a:p>
                <a:pPr algn="ctr" eaLnBrk="0" hangingPunct="0"/>
                <a:endParaRPr lang="es-ES"/>
              </a:p>
            </p:txBody>
          </p:sp>
          <p:sp>
            <p:nvSpPr>
              <p:cNvPr id="165" name="Rectangle 268"/>
              <p:cNvSpPr>
                <a:spLocks noChangeArrowheads="1"/>
              </p:cNvSpPr>
              <p:nvPr/>
            </p:nvSpPr>
            <p:spPr bwMode="auto">
              <a:xfrm>
                <a:off x="1695" y="768"/>
                <a:ext cx="565" cy="378"/>
              </a:xfrm>
              <a:prstGeom prst="rect">
                <a:avLst/>
              </a:prstGeom>
              <a:grpFill/>
              <a:ln w="7">
                <a:solidFill>
                  <a:srgbClr val="A0A0A0"/>
                </a:solidFill>
                <a:miter lim="800000"/>
                <a:headEnd/>
                <a:tailEnd/>
              </a:ln>
            </p:spPr>
            <p:txBody>
              <a:bodyPr/>
              <a:lstStyle/>
              <a:p>
                <a:endParaRPr lang="es-MX"/>
              </a:p>
            </p:txBody>
          </p:sp>
        </p:grpSp>
        <p:grpSp>
          <p:nvGrpSpPr>
            <p:cNvPr id="44" name="Group 271"/>
            <p:cNvGrpSpPr>
              <a:grpSpLocks/>
            </p:cNvGrpSpPr>
            <p:nvPr/>
          </p:nvGrpSpPr>
          <p:grpSpPr bwMode="auto">
            <a:xfrm>
              <a:off x="2260" y="768"/>
              <a:ext cx="565" cy="378"/>
              <a:chOff x="2260" y="768"/>
              <a:chExt cx="565" cy="378"/>
            </a:xfrm>
            <a:grpFill/>
          </p:grpSpPr>
          <p:sp>
            <p:nvSpPr>
              <p:cNvPr id="162" name="Rectangle 165"/>
              <p:cNvSpPr>
                <a:spLocks noChangeArrowheads="1"/>
              </p:cNvSpPr>
              <p:nvPr/>
            </p:nvSpPr>
            <p:spPr bwMode="auto">
              <a:xfrm>
                <a:off x="2266" y="774"/>
                <a:ext cx="553" cy="372"/>
              </a:xfrm>
              <a:prstGeom prst="rect">
                <a:avLst/>
              </a:prstGeom>
              <a:grpFill/>
              <a:ln w="9525">
                <a:noFill/>
                <a:miter lim="800000"/>
                <a:headEnd/>
                <a:tailEnd/>
              </a:ln>
            </p:spPr>
            <p:txBody>
              <a:bodyPr anchor="b"/>
              <a:lstStyle/>
              <a:p>
                <a:pPr algn="ctr"/>
                <a:r>
                  <a:rPr lang="es-ES" sz="1000">
                    <a:latin typeface="Arial" pitchFamily="34" charset="0"/>
                    <a:cs typeface="Arial" pitchFamily="34" charset="0"/>
                  </a:rPr>
                  <a:t>-34.35</a:t>
                </a:r>
                <a:endParaRPr lang="es-ES" sz="1200">
                  <a:cs typeface="Times New Roman" pitchFamily="18" charset="0"/>
                </a:endParaRPr>
              </a:p>
              <a:p>
                <a:pPr algn="ctr" eaLnBrk="0" hangingPunct="0"/>
                <a:endParaRPr lang="es-ES"/>
              </a:p>
            </p:txBody>
          </p:sp>
          <p:sp>
            <p:nvSpPr>
              <p:cNvPr id="163" name="Rectangle 270"/>
              <p:cNvSpPr>
                <a:spLocks noChangeArrowheads="1"/>
              </p:cNvSpPr>
              <p:nvPr/>
            </p:nvSpPr>
            <p:spPr bwMode="auto">
              <a:xfrm>
                <a:off x="2260" y="768"/>
                <a:ext cx="565" cy="378"/>
              </a:xfrm>
              <a:prstGeom prst="rect">
                <a:avLst/>
              </a:prstGeom>
              <a:grpFill/>
              <a:ln w="7">
                <a:solidFill>
                  <a:srgbClr val="A0A0A0"/>
                </a:solidFill>
                <a:miter lim="800000"/>
                <a:headEnd/>
                <a:tailEnd/>
              </a:ln>
            </p:spPr>
            <p:txBody>
              <a:bodyPr/>
              <a:lstStyle/>
              <a:p>
                <a:endParaRPr lang="es-MX"/>
              </a:p>
            </p:txBody>
          </p:sp>
        </p:grpSp>
        <p:grpSp>
          <p:nvGrpSpPr>
            <p:cNvPr id="45" name="Group 273"/>
            <p:cNvGrpSpPr>
              <a:grpSpLocks/>
            </p:cNvGrpSpPr>
            <p:nvPr/>
          </p:nvGrpSpPr>
          <p:grpSpPr bwMode="auto">
            <a:xfrm>
              <a:off x="0" y="1152"/>
              <a:ext cx="565" cy="378"/>
              <a:chOff x="0" y="1152"/>
              <a:chExt cx="565" cy="378"/>
            </a:xfrm>
            <a:grpFill/>
          </p:grpSpPr>
          <p:sp>
            <p:nvSpPr>
              <p:cNvPr id="160" name="Rectangle 168"/>
              <p:cNvSpPr>
                <a:spLocks noChangeArrowheads="1"/>
              </p:cNvSpPr>
              <p:nvPr/>
            </p:nvSpPr>
            <p:spPr bwMode="auto">
              <a:xfrm>
                <a:off x="6" y="1158"/>
                <a:ext cx="553" cy="372"/>
              </a:xfrm>
              <a:prstGeom prst="rect">
                <a:avLst/>
              </a:prstGeom>
              <a:grpFill/>
              <a:ln w="9525">
                <a:noFill/>
                <a:miter lim="800000"/>
                <a:headEnd/>
                <a:tailEnd/>
              </a:ln>
            </p:spPr>
            <p:txBody>
              <a:bodyPr anchor="b"/>
              <a:lstStyle/>
              <a:p>
                <a:pPr algn="ctr"/>
                <a:r>
                  <a:rPr lang="es-ES" sz="1000">
                    <a:latin typeface="Arial" pitchFamily="34" charset="0"/>
                    <a:cs typeface="Arial" pitchFamily="34" charset="0"/>
                  </a:rPr>
                  <a:t>30 - 40</a:t>
                </a:r>
                <a:endParaRPr lang="es-ES" sz="1200">
                  <a:cs typeface="Times New Roman" pitchFamily="18" charset="0"/>
                </a:endParaRPr>
              </a:p>
              <a:p>
                <a:pPr algn="ctr" eaLnBrk="0" hangingPunct="0"/>
                <a:endParaRPr lang="es-ES"/>
              </a:p>
            </p:txBody>
          </p:sp>
          <p:sp>
            <p:nvSpPr>
              <p:cNvPr id="161" name="Rectangle 272"/>
              <p:cNvSpPr>
                <a:spLocks noChangeArrowheads="1"/>
              </p:cNvSpPr>
              <p:nvPr/>
            </p:nvSpPr>
            <p:spPr bwMode="auto">
              <a:xfrm>
                <a:off x="0" y="1152"/>
                <a:ext cx="565" cy="378"/>
              </a:xfrm>
              <a:prstGeom prst="rect">
                <a:avLst/>
              </a:prstGeom>
              <a:grpFill/>
              <a:ln w="7">
                <a:solidFill>
                  <a:srgbClr val="A0A0A0"/>
                </a:solidFill>
                <a:miter lim="800000"/>
                <a:headEnd/>
                <a:tailEnd/>
              </a:ln>
            </p:spPr>
            <p:txBody>
              <a:bodyPr/>
              <a:lstStyle/>
              <a:p>
                <a:endParaRPr lang="es-MX"/>
              </a:p>
            </p:txBody>
          </p:sp>
        </p:grpSp>
        <p:grpSp>
          <p:nvGrpSpPr>
            <p:cNvPr id="46" name="Group 275"/>
            <p:cNvGrpSpPr>
              <a:grpSpLocks/>
            </p:cNvGrpSpPr>
            <p:nvPr/>
          </p:nvGrpSpPr>
          <p:grpSpPr bwMode="auto">
            <a:xfrm>
              <a:off x="565" y="1152"/>
              <a:ext cx="565" cy="378"/>
              <a:chOff x="565" y="1152"/>
              <a:chExt cx="565" cy="378"/>
            </a:xfrm>
            <a:grpFill/>
          </p:grpSpPr>
          <p:sp>
            <p:nvSpPr>
              <p:cNvPr id="158" name="Rectangle 169"/>
              <p:cNvSpPr>
                <a:spLocks noChangeArrowheads="1"/>
              </p:cNvSpPr>
              <p:nvPr/>
            </p:nvSpPr>
            <p:spPr bwMode="auto">
              <a:xfrm>
                <a:off x="571" y="1158"/>
                <a:ext cx="553" cy="372"/>
              </a:xfrm>
              <a:prstGeom prst="rect">
                <a:avLst/>
              </a:prstGeom>
              <a:grpFill/>
              <a:ln w="9525">
                <a:noFill/>
                <a:miter lim="800000"/>
                <a:headEnd/>
                <a:tailEnd/>
              </a:ln>
            </p:spPr>
            <p:txBody>
              <a:bodyPr anchor="b"/>
              <a:lstStyle/>
              <a:p>
                <a:pPr algn="ctr"/>
                <a:r>
                  <a:rPr lang="es-ES" sz="1000">
                    <a:latin typeface="Arial" pitchFamily="34" charset="0"/>
                    <a:cs typeface="Arial" pitchFamily="34" charset="0"/>
                  </a:rPr>
                  <a:t>22</a:t>
                </a:r>
                <a:endParaRPr lang="es-ES" sz="1200">
                  <a:cs typeface="Times New Roman" pitchFamily="18" charset="0"/>
                </a:endParaRPr>
              </a:p>
              <a:p>
                <a:pPr algn="ctr" eaLnBrk="0" hangingPunct="0"/>
                <a:endParaRPr lang="es-ES"/>
              </a:p>
            </p:txBody>
          </p:sp>
          <p:sp>
            <p:nvSpPr>
              <p:cNvPr id="159" name="Rectangle 274"/>
              <p:cNvSpPr>
                <a:spLocks noChangeArrowheads="1"/>
              </p:cNvSpPr>
              <p:nvPr/>
            </p:nvSpPr>
            <p:spPr bwMode="auto">
              <a:xfrm>
                <a:off x="565" y="1152"/>
                <a:ext cx="565" cy="378"/>
              </a:xfrm>
              <a:prstGeom prst="rect">
                <a:avLst/>
              </a:prstGeom>
              <a:grpFill/>
              <a:ln w="7">
                <a:solidFill>
                  <a:srgbClr val="A0A0A0"/>
                </a:solidFill>
                <a:miter lim="800000"/>
                <a:headEnd/>
                <a:tailEnd/>
              </a:ln>
            </p:spPr>
            <p:txBody>
              <a:bodyPr/>
              <a:lstStyle/>
              <a:p>
                <a:endParaRPr lang="es-MX"/>
              </a:p>
            </p:txBody>
          </p:sp>
        </p:grpSp>
        <p:grpSp>
          <p:nvGrpSpPr>
            <p:cNvPr id="47" name="Group 277"/>
            <p:cNvGrpSpPr>
              <a:grpSpLocks/>
            </p:cNvGrpSpPr>
            <p:nvPr/>
          </p:nvGrpSpPr>
          <p:grpSpPr bwMode="auto">
            <a:xfrm>
              <a:off x="1130" y="1152"/>
              <a:ext cx="565" cy="378"/>
              <a:chOff x="1130" y="1152"/>
              <a:chExt cx="565" cy="378"/>
            </a:xfrm>
            <a:grpFill/>
          </p:grpSpPr>
          <p:sp>
            <p:nvSpPr>
              <p:cNvPr id="156" name="Rectangle 170"/>
              <p:cNvSpPr>
                <a:spLocks noChangeArrowheads="1"/>
              </p:cNvSpPr>
              <p:nvPr/>
            </p:nvSpPr>
            <p:spPr bwMode="auto">
              <a:xfrm>
                <a:off x="1136" y="1158"/>
                <a:ext cx="553" cy="372"/>
              </a:xfrm>
              <a:prstGeom prst="rect">
                <a:avLst/>
              </a:prstGeom>
              <a:grpFill/>
              <a:ln w="9525">
                <a:noFill/>
                <a:miter lim="800000"/>
                <a:headEnd/>
                <a:tailEnd/>
              </a:ln>
            </p:spPr>
            <p:txBody>
              <a:bodyPr anchor="b"/>
              <a:lstStyle/>
              <a:p>
                <a:pPr algn="ctr"/>
                <a:r>
                  <a:rPr lang="es-ES" sz="1000">
                    <a:latin typeface="Arial" pitchFamily="34" charset="0"/>
                    <a:cs typeface="Arial" pitchFamily="34" charset="0"/>
                  </a:rPr>
                  <a:t>35</a:t>
                </a:r>
                <a:endParaRPr lang="es-ES" sz="1200">
                  <a:cs typeface="Times New Roman" pitchFamily="18" charset="0"/>
                </a:endParaRPr>
              </a:p>
              <a:p>
                <a:pPr algn="ctr" eaLnBrk="0" hangingPunct="0"/>
                <a:endParaRPr lang="es-ES"/>
              </a:p>
            </p:txBody>
          </p:sp>
          <p:sp>
            <p:nvSpPr>
              <p:cNvPr id="157" name="Rectangle 276"/>
              <p:cNvSpPr>
                <a:spLocks noChangeArrowheads="1"/>
              </p:cNvSpPr>
              <p:nvPr/>
            </p:nvSpPr>
            <p:spPr bwMode="auto">
              <a:xfrm>
                <a:off x="1130" y="1152"/>
                <a:ext cx="565" cy="378"/>
              </a:xfrm>
              <a:prstGeom prst="rect">
                <a:avLst/>
              </a:prstGeom>
              <a:grpFill/>
              <a:ln w="7">
                <a:solidFill>
                  <a:srgbClr val="A0A0A0"/>
                </a:solidFill>
                <a:miter lim="800000"/>
                <a:headEnd/>
                <a:tailEnd/>
              </a:ln>
            </p:spPr>
            <p:txBody>
              <a:bodyPr/>
              <a:lstStyle/>
              <a:p>
                <a:endParaRPr lang="es-MX"/>
              </a:p>
            </p:txBody>
          </p:sp>
        </p:grpSp>
        <p:grpSp>
          <p:nvGrpSpPr>
            <p:cNvPr id="48" name="Group 279"/>
            <p:cNvGrpSpPr>
              <a:grpSpLocks/>
            </p:cNvGrpSpPr>
            <p:nvPr/>
          </p:nvGrpSpPr>
          <p:grpSpPr bwMode="auto">
            <a:xfrm>
              <a:off x="1695" y="1152"/>
              <a:ext cx="565" cy="378"/>
              <a:chOff x="1695" y="1152"/>
              <a:chExt cx="565" cy="378"/>
            </a:xfrm>
            <a:grpFill/>
          </p:grpSpPr>
          <p:sp>
            <p:nvSpPr>
              <p:cNvPr id="154" name="Rectangle 171"/>
              <p:cNvSpPr>
                <a:spLocks noChangeArrowheads="1"/>
              </p:cNvSpPr>
              <p:nvPr/>
            </p:nvSpPr>
            <p:spPr bwMode="auto">
              <a:xfrm>
                <a:off x="1701" y="1158"/>
                <a:ext cx="553" cy="372"/>
              </a:xfrm>
              <a:prstGeom prst="rect">
                <a:avLst/>
              </a:prstGeom>
              <a:grpFill/>
              <a:ln w="9525">
                <a:noFill/>
                <a:miter lim="800000"/>
                <a:headEnd/>
                <a:tailEnd/>
              </a:ln>
            </p:spPr>
            <p:txBody>
              <a:bodyPr anchor="b"/>
              <a:lstStyle/>
              <a:p>
                <a:pPr algn="ctr"/>
                <a:r>
                  <a:rPr lang="es-ES" sz="1000">
                    <a:latin typeface="Arial" pitchFamily="34" charset="0"/>
                    <a:cs typeface="Arial" pitchFamily="34" charset="0"/>
                  </a:rPr>
                  <a:t>770</a:t>
                </a:r>
                <a:endParaRPr lang="es-ES" sz="1200">
                  <a:cs typeface="Times New Roman" pitchFamily="18" charset="0"/>
                </a:endParaRPr>
              </a:p>
              <a:p>
                <a:pPr algn="ctr" eaLnBrk="0" hangingPunct="0"/>
                <a:endParaRPr lang="es-ES"/>
              </a:p>
            </p:txBody>
          </p:sp>
          <p:sp>
            <p:nvSpPr>
              <p:cNvPr id="155" name="Rectangle 278"/>
              <p:cNvSpPr>
                <a:spLocks noChangeArrowheads="1"/>
              </p:cNvSpPr>
              <p:nvPr/>
            </p:nvSpPr>
            <p:spPr bwMode="auto">
              <a:xfrm>
                <a:off x="1695" y="1152"/>
                <a:ext cx="565" cy="378"/>
              </a:xfrm>
              <a:prstGeom prst="rect">
                <a:avLst/>
              </a:prstGeom>
              <a:grpFill/>
              <a:ln w="7">
                <a:solidFill>
                  <a:srgbClr val="A0A0A0"/>
                </a:solidFill>
                <a:miter lim="800000"/>
                <a:headEnd/>
                <a:tailEnd/>
              </a:ln>
            </p:spPr>
            <p:txBody>
              <a:bodyPr/>
              <a:lstStyle/>
              <a:p>
                <a:endParaRPr lang="es-MX"/>
              </a:p>
            </p:txBody>
          </p:sp>
        </p:grpSp>
        <p:grpSp>
          <p:nvGrpSpPr>
            <p:cNvPr id="49" name="Group 281"/>
            <p:cNvGrpSpPr>
              <a:grpSpLocks/>
            </p:cNvGrpSpPr>
            <p:nvPr/>
          </p:nvGrpSpPr>
          <p:grpSpPr bwMode="auto">
            <a:xfrm>
              <a:off x="2260" y="1152"/>
              <a:ext cx="565" cy="378"/>
              <a:chOff x="2260" y="1152"/>
              <a:chExt cx="565" cy="378"/>
            </a:xfrm>
            <a:grpFill/>
          </p:grpSpPr>
          <p:sp>
            <p:nvSpPr>
              <p:cNvPr id="152" name="Rectangle 172"/>
              <p:cNvSpPr>
                <a:spLocks noChangeArrowheads="1"/>
              </p:cNvSpPr>
              <p:nvPr/>
            </p:nvSpPr>
            <p:spPr bwMode="auto">
              <a:xfrm>
                <a:off x="2266" y="1158"/>
                <a:ext cx="553" cy="372"/>
              </a:xfrm>
              <a:prstGeom prst="rect">
                <a:avLst/>
              </a:prstGeom>
              <a:grpFill/>
              <a:ln w="9525">
                <a:noFill/>
                <a:miter lim="800000"/>
                <a:headEnd/>
                <a:tailEnd/>
              </a:ln>
            </p:spPr>
            <p:txBody>
              <a:bodyPr anchor="b"/>
              <a:lstStyle/>
              <a:p>
                <a:pPr algn="ctr"/>
                <a:r>
                  <a:rPr lang="es-ES" sz="1000">
                    <a:latin typeface="Arial" pitchFamily="34" charset="0"/>
                    <a:cs typeface="Arial" pitchFamily="34" charset="0"/>
                  </a:rPr>
                  <a:t>-24.35</a:t>
                </a:r>
                <a:endParaRPr lang="es-ES" sz="1200">
                  <a:cs typeface="Times New Roman" pitchFamily="18" charset="0"/>
                </a:endParaRPr>
              </a:p>
              <a:p>
                <a:pPr algn="ctr" eaLnBrk="0" hangingPunct="0"/>
                <a:endParaRPr lang="es-ES"/>
              </a:p>
            </p:txBody>
          </p:sp>
          <p:sp>
            <p:nvSpPr>
              <p:cNvPr id="153" name="Rectangle 280"/>
              <p:cNvSpPr>
                <a:spLocks noChangeArrowheads="1"/>
              </p:cNvSpPr>
              <p:nvPr/>
            </p:nvSpPr>
            <p:spPr bwMode="auto">
              <a:xfrm>
                <a:off x="2260" y="1152"/>
                <a:ext cx="565" cy="378"/>
              </a:xfrm>
              <a:prstGeom prst="rect">
                <a:avLst/>
              </a:prstGeom>
              <a:grpFill/>
              <a:ln w="7">
                <a:solidFill>
                  <a:srgbClr val="A0A0A0"/>
                </a:solidFill>
                <a:miter lim="800000"/>
                <a:headEnd/>
                <a:tailEnd/>
              </a:ln>
            </p:spPr>
            <p:txBody>
              <a:bodyPr/>
              <a:lstStyle/>
              <a:p>
                <a:endParaRPr lang="es-MX"/>
              </a:p>
            </p:txBody>
          </p:sp>
        </p:grpSp>
        <p:grpSp>
          <p:nvGrpSpPr>
            <p:cNvPr id="50" name="Group 283"/>
            <p:cNvGrpSpPr>
              <a:grpSpLocks/>
            </p:cNvGrpSpPr>
            <p:nvPr/>
          </p:nvGrpSpPr>
          <p:grpSpPr bwMode="auto">
            <a:xfrm>
              <a:off x="0" y="1536"/>
              <a:ext cx="565" cy="378"/>
              <a:chOff x="0" y="1536"/>
              <a:chExt cx="565" cy="378"/>
            </a:xfrm>
            <a:grpFill/>
          </p:grpSpPr>
          <p:sp>
            <p:nvSpPr>
              <p:cNvPr id="150" name="Rectangle 175"/>
              <p:cNvSpPr>
                <a:spLocks noChangeArrowheads="1"/>
              </p:cNvSpPr>
              <p:nvPr/>
            </p:nvSpPr>
            <p:spPr bwMode="auto">
              <a:xfrm>
                <a:off x="6" y="1542"/>
                <a:ext cx="553" cy="372"/>
              </a:xfrm>
              <a:prstGeom prst="rect">
                <a:avLst/>
              </a:prstGeom>
              <a:grpFill/>
              <a:ln w="9525">
                <a:noFill/>
                <a:miter lim="800000"/>
                <a:headEnd/>
                <a:tailEnd/>
              </a:ln>
            </p:spPr>
            <p:txBody>
              <a:bodyPr anchor="b"/>
              <a:lstStyle/>
              <a:p>
                <a:pPr algn="ctr"/>
                <a:r>
                  <a:rPr lang="es-ES" sz="1000">
                    <a:latin typeface="Arial" pitchFamily="34" charset="0"/>
                    <a:cs typeface="Arial" pitchFamily="34" charset="0"/>
                  </a:rPr>
                  <a:t>40 - 50 </a:t>
                </a:r>
                <a:endParaRPr lang="es-ES" sz="1200">
                  <a:cs typeface="Times New Roman" pitchFamily="18" charset="0"/>
                </a:endParaRPr>
              </a:p>
              <a:p>
                <a:pPr algn="ctr" eaLnBrk="0" hangingPunct="0"/>
                <a:endParaRPr lang="es-ES"/>
              </a:p>
            </p:txBody>
          </p:sp>
          <p:sp>
            <p:nvSpPr>
              <p:cNvPr id="151" name="Rectangle 282"/>
              <p:cNvSpPr>
                <a:spLocks noChangeArrowheads="1"/>
              </p:cNvSpPr>
              <p:nvPr/>
            </p:nvSpPr>
            <p:spPr bwMode="auto">
              <a:xfrm>
                <a:off x="0" y="1536"/>
                <a:ext cx="565" cy="378"/>
              </a:xfrm>
              <a:prstGeom prst="rect">
                <a:avLst/>
              </a:prstGeom>
              <a:grpFill/>
              <a:ln w="7">
                <a:solidFill>
                  <a:srgbClr val="A0A0A0"/>
                </a:solidFill>
                <a:miter lim="800000"/>
                <a:headEnd/>
                <a:tailEnd/>
              </a:ln>
            </p:spPr>
            <p:txBody>
              <a:bodyPr/>
              <a:lstStyle/>
              <a:p>
                <a:endParaRPr lang="es-MX"/>
              </a:p>
            </p:txBody>
          </p:sp>
        </p:grpSp>
        <p:grpSp>
          <p:nvGrpSpPr>
            <p:cNvPr id="51" name="Group 285"/>
            <p:cNvGrpSpPr>
              <a:grpSpLocks/>
            </p:cNvGrpSpPr>
            <p:nvPr/>
          </p:nvGrpSpPr>
          <p:grpSpPr bwMode="auto">
            <a:xfrm>
              <a:off x="565" y="1536"/>
              <a:ext cx="565" cy="378"/>
              <a:chOff x="565" y="1536"/>
              <a:chExt cx="565" cy="378"/>
            </a:xfrm>
            <a:grpFill/>
          </p:grpSpPr>
          <p:sp>
            <p:nvSpPr>
              <p:cNvPr id="148" name="Rectangle 176"/>
              <p:cNvSpPr>
                <a:spLocks noChangeArrowheads="1"/>
              </p:cNvSpPr>
              <p:nvPr/>
            </p:nvSpPr>
            <p:spPr bwMode="auto">
              <a:xfrm>
                <a:off x="571" y="1542"/>
                <a:ext cx="553" cy="372"/>
              </a:xfrm>
              <a:prstGeom prst="rect">
                <a:avLst/>
              </a:prstGeom>
              <a:grpFill/>
              <a:ln w="9525">
                <a:noFill/>
                <a:miter lim="800000"/>
                <a:headEnd/>
                <a:tailEnd/>
              </a:ln>
            </p:spPr>
            <p:txBody>
              <a:bodyPr anchor="b"/>
              <a:lstStyle/>
              <a:p>
                <a:pPr algn="ctr"/>
                <a:r>
                  <a:rPr lang="es-ES" sz="1000">
                    <a:latin typeface="Arial" pitchFamily="34" charset="0"/>
                    <a:cs typeface="Arial" pitchFamily="34" charset="0"/>
                  </a:rPr>
                  <a:t>27</a:t>
                </a:r>
                <a:endParaRPr lang="es-ES" sz="1200">
                  <a:cs typeface="Times New Roman" pitchFamily="18" charset="0"/>
                </a:endParaRPr>
              </a:p>
              <a:p>
                <a:pPr algn="ctr" eaLnBrk="0" hangingPunct="0"/>
                <a:endParaRPr lang="es-ES"/>
              </a:p>
            </p:txBody>
          </p:sp>
          <p:sp>
            <p:nvSpPr>
              <p:cNvPr id="149" name="Rectangle 284"/>
              <p:cNvSpPr>
                <a:spLocks noChangeArrowheads="1"/>
              </p:cNvSpPr>
              <p:nvPr/>
            </p:nvSpPr>
            <p:spPr bwMode="auto">
              <a:xfrm>
                <a:off x="565" y="1536"/>
                <a:ext cx="565" cy="378"/>
              </a:xfrm>
              <a:prstGeom prst="rect">
                <a:avLst/>
              </a:prstGeom>
              <a:grpFill/>
              <a:ln w="7">
                <a:solidFill>
                  <a:srgbClr val="A0A0A0"/>
                </a:solidFill>
                <a:miter lim="800000"/>
                <a:headEnd/>
                <a:tailEnd/>
              </a:ln>
            </p:spPr>
            <p:txBody>
              <a:bodyPr/>
              <a:lstStyle/>
              <a:p>
                <a:endParaRPr lang="es-MX"/>
              </a:p>
            </p:txBody>
          </p:sp>
        </p:grpSp>
        <p:grpSp>
          <p:nvGrpSpPr>
            <p:cNvPr id="52" name="Group 287"/>
            <p:cNvGrpSpPr>
              <a:grpSpLocks/>
            </p:cNvGrpSpPr>
            <p:nvPr/>
          </p:nvGrpSpPr>
          <p:grpSpPr bwMode="auto">
            <a:xfrm>
              <a:off x="1130" y="1536"/>
              <a:ext cx="565" cy="378"/>
              <a:chOff x="1130" y="1536"/>
              <a:chExt cx="565" cy="378"/>
            </a:xfrm>
            <a:grpFill/>
          </p:grpSpPr>
          <p:sp>
            <p:nvSpPr>
              <p:cNvPr id="146" name="Rectangle 177"/>
              <p:cNvSpPr>
                <a:spLocks noChangeArrowheads="1"/>
              </p:cNvSpPr>
              <p:nvPr/>
            </p:nvSpPr>
            <p:spPr bwMode="auto">
              <a:xfrm>
                <a:off x="1136" y="1542"/>
                <a:ext cx="553" cy="372"/>
              </a:xfrm>
              <a:prstGeom prst="rect">
                <a:avLst/>
              </a:prstGeom>
              <a:grpFill/>
              <a:ln w="9525">
                <a:noFill/>
                <a:miter lim="800000"/>
                <a:headEnd/>
                <a:tailEnd/>
              </a:ln>
            </p:spPr>
            <p:txBody>
              <a:bodyPr anchor="b"/>
              <a:lstStyle/>
              <a:p>
                <a:pPr algn="ctr"/>
                <a:r>
                  <a:rPr lang="es-ES" sz="1000">
                    <a:latin typeface="Arial" pitchFamily="34" charset="0"/>
                    <a:cs typeface="Arial" pitchFamily="34" charset="0"/>
                  </a:rPr>
                  <a:t>45</a:t>
                </a:r>
                <a:endParaRPr lang="es-ES" sz="1200">
                  <a:cs typeface="Times New Roman" pitchFamily="18" charset="0"/>
                </a:endParaRPr>
              </a:p>
              <a:p>
                <a:pPr algn="ctr" eaLnBrk="0" hangingPunct="0"/>
                <a:endParaRPr lang="es-ES"/>
              </a:p>
            </p:txBody>
          </p:sp>
          <p:sp>
            <p:nvSpPr>
              <p:cNvPr id="147" name="Rectangle 286"/>
              <p:cNvSpPr>
                <a:spLocks noChangeArrowheads="1"/>
              </p:cNvSpPr>
              <p:nvPr/>
            </p:nvSpPr>
            <p:spPr bwMode="auto">
              <a:xfrm>
                <a:off x="1130" y="1536"/>
                <a:ext cx="565" cy="378"/>
              </a:xfrm>
              <a:prstGeom prst="rect">
                <a:avLst/>
              </a:prstGeom>
              <a:grpFill/>
              <a:ln w="7">
                <a:solidFill>
                  <a:srgbClr val="A0A0A0"/>
                </a:solidFill>
                <a:miter lim="800000"/>
                <a:headEnd/>
                <a:tailEnd/>
              </a:ln>
            </p:spPr>
            <p:txBody>
              <a:bodyPr/>
              <a:lstStyle/>
              <a:p>
                <a:endParaRPr lang="es-MX"/>
              </a:p>
            </p:txBody>
          </p:sp>
        </p:grpSp>
        <p:grpSp>
          <p:nvGrpSpPr>
            <p:cNvPr id="53" name="Group 289"/>
            <p:cNvGrpSpPr>
              <a:grpSpLocks/>
            </p:cNvGrpSpPr>
            <p:nvPr/>
          </p:nvGrpSpPr>
          <p:grpSpPr bwMode="auto">
            <a:xfrm>
              <a:off x="1695" y="1536"/>
              <a:ext cx="565" cy="378"/>
              <a:chOff x="1695" y="1536"/>
              <a:chExt cx="565" cy="378"/>
            </a:xfrm>
            <a:grpFill/>
          </p:grpSpPr>
          <p:sp>
            <p:nvSpPr>
              <p:cNvPr id="144" name="Rectangle 178"/>
              <p:cNvSpPr>
                <a:spLocks noChangeArrowheads="1"/>
              </p:cNvSpPr>
              <p:nvPr/>
            </p:nvSpPr>
            <p:spPr bwMode="auto">
              <a:xfrm>
                <a:off x="1701" y="1542"/>
                <a:ext cx="553" cy="372"/>
              </a:xfrm>
              <a:prstGeom prst="rect">
                <a:avLst/>
              </a:prstGeom>
              <a:grpFill/>
              <a:ln w="9525">
                <a:noFill/>
                <a:miter lim="800000"/>
                <a:headEnd/>
                <a:tailEnd/>
              </a:ln>
            </p:spPr>
            <p:txBody>
              <a:bodyPr anchor="b"/>
              <a:lstStyle/>
              <a:p>
                <a:pPr algn="ctr"/>
                <a:r>
                  <a:rPr lang="es-ES" sz="1000">
                    <a:latin typeface="Arial" pitchFamily="34" charset="0"/>
                    <a:cs typeface="Arial" pitchFamily="34" charset="0"/>
                  </a:rPr>
                  <a:t>1215</a:t>
                </a:r>
                <a:endParaRPr lang="es-ES" sz="1200">
                  <a:cs typeface="Times New Roman" pitchFamily="18" charset="0"/>
                </a:endParaRPr>
              </a:p>
              <a:p>
                <a:pPr algn="ctr" eaLnBrk="0" hangingPunct="0"/>
                <a:endParaRPr lang="es-ES"/>
              </a:p>
            </p:txBody>
          </p:sp>
          <p:sp>
            <p:nvSpPr>
              <p:cNvPr id="145" name="Rectangle 288"/>
              <p:cNvSpPr>
                <a:spLocks noChangeArrowheads="1"/>
              </p:cNvSpPr>
              <p:nvPr/>
            </p:nvSpPr>
            <p:spPr bwMode="auto">
              <a:xfrm>
                <a:off x="1695" y="1536"/>
                <a:ext cx="565" cy="378"/>
              </a:xfrm>
              <a:prstGeom prst="rect">
                <a:avLst/>
              </a:prstGeom>
              <a:grpFill/>
              <a:ln w="7">
                <a:solidFill>
                  <a:srgbClr val="A0A0A0"/>
                </a:solidFill>
                <a:miter lim="800000"/>
                <a:headEnd/>
                <a:tailEnd/>
              </a:ln>
            </p:spPr>
            <p:txBody>
              <a:bodyPr/>
              <a:lstStyle/>
              <a:p>
                <a:endParaRPr lang="es-MX"/>
              </a:p>
            </p:txBody>
          </p:sp>
        </p:grpSp>
        <p:grpSp>
          <p:nvGrpSpPr>
            <p:cNvPr id="54" name="Group 291"/>
            <p:cNvGrpSpPr>
              <a:grpSpLocks/>
            </p:cNvGrpSpPr>
            <p:nvPr/>
          </p:nvGrpSpPr>
          <p:grpSpPr bwMode="auto">
            <a:xfrm>
              <a:off x="2260" y="1536"/>
              <a:ext cx="565" cy="378"/>
              <a:chOff x="2260" y="1536"/>
              <a:chExt cx="565" cy="378"/>
            </a:xfrm>
            <a:grpFill/>
          </p:grpSpPr>
          <p:sp>
            <p:nvSpPr>
              <p:cNvPr id="142" name="Rectangle 179"/>
              <p:cNvSpPr>
                <a:spLocks noChangeArrowheads="1"/>
              </p:cNvSpPr>
              <p:nvPr/>
            </p:nvSpPr>
            <p:spPr bwMode="auto">
              <a:xfrm>
                <a:off x="2266" y="1542"/>
                <a:ext cx="553" cy="372"/>
              </a:xfrm>
              <a:prstGeom prst="rect">
                <a:avLst/>
              </a:prstGeom>
              <a:grpFill/>
              <a:ln w="9525">
                <a:noFill/>
                <a:miter lim="800000"/>
                <a:headEnd/>
                <a:tailEnd/>
              </a:ln>
            </p:spPr>
            <p:txBody>
              <a:bodyPr anchor="b"/>
              <a:lstStyle/>
              <a:p>
                <a:pPr algn="ctr"/>
                <a:r>
                  <a:rPr lang="es-ES" sz="1000">
                    <a:latin typeface="Arial" pitchFamily="34" charset="0"/>
                    <a:cs typeface="Arial" pitchFamily="34" charset="0"/>
                  </a:rPr>
                  <a:t>-14.35</a:t>
                </a:r>
                <a:endParaRPr lang="es-ES" sz="1200">
                  <a:cs typeface="Times New Roman" pitchFamily="18" charset="0"/>
                </a:endParaRPr>
              </a:p>
              <a:p>
                <a:pPr algn="ctr" eaLnBrk="0" hangingPunct="0"/>
                <a:endParaRPr lang="es-ES"/>
              </a:p>
            </p:txBody>
          </p:sp>
          <p:sp>
            <p:nvSpPr>
              <p:cNvPr id="143" name="Rectangle 290"/>
              <p:cNvSpPr>
                <a:spLocks noChangeArrowheads="1"/>
              </p:cNvSpPr>
              <p:nvPr/>
            </p:nvSpPr>
            <p:spPr bwMode="auto">
              <a:xfrm>
                <a:off x="2260" y="1536"/>
                <a:ext cx="565" cy="378"/>
              </a:xfrm>
              <a:prstGeom prst="rect">
                <a:avLst/>
              </a:prstGeom>
              <a:grpFill/>
              <a:ln w="7">
                <a:solidFill>
                  <a:srgbClr val="A0A0A0"/>
                </a:solidFill>
                <a:miter lim="800000"/>
                <a:headEnd/>
                <a:tailEnd/>
              </a:ln>
            </p:spPr>
            <p:txBody>
              <a:bodyPr/>
              <a:lstStyle/>
              <a:p>
                <a:endParaRPr lang="es-MX"/>
              </a:p>
            </p:txBody>
          </p:sp>
        </p:grpSp>
        <p:grpSp>
          <p:nvGrpSpPr>
            <p:cNvPr id="55" name="Group 293"/>
            <p:cNvGrpSpPr>
              <a:grpSpLocks/>
            </p:cNvGrpSpPr>
            <p:nvPr/>
          </p:nvGrpSpPr>
          <p:grpSpPr bwMode="auto">
            <a:xfrm>
              <a:off x="0" y="1920"/>
              <a:ext cx="565" cy="378"/>
              <a:chOff x="0" y="1920"/>
              <a:chExt cx="565" cy="378"/>
            </a:xfrm>
            <a:grpFill/>
          </p:grpSpPr>
          <p:sp>
            <p:nvSpPr>
              <p:cNvPr id="140" name="Rectangle 182"/>
              <p:cNvSpPr>
                <a:spLocks noChangeArrowheads="1"/>
              </p:cNvSpPr>
              <p:nvPr/>
            </p:nvSpPr>
            <p:spPr bwMode="auto">
              <a:xfrm>
                <a:off x="6" y="1926"/>
                <a:ext cx="553" cy="372"/>
              </a:xfrm>
              <a:prstGeom prst="rect">
                <a:avLst/>
              </a:prstGeom>
              <a:grpFill/>
              <a:ln w="9525">
                <a:noFill/>
                <a:miter lim="800000"/>
                <a:headEnd/>
                <a:tailEnd/>
              </a:ln>
            </p:spPr>
            <p:txBody>
              <a:bodyPr anchor="b"/>
              <a:lstStyle/>
              <a:p>
                <a:pPr algn="ctr"/>
                <a:r>
                  <a:rPr lang="es-ES" sz="1000">
                    <a:latin typeface="Arial" pitchFamily="34" charset="0"/>
                    <a:cs typeface="Arial" pitchFamily="34" charset="0"/>
                  </a:rPr>
                  <a:t>50 - 60</a:t>
                </a:r>
                <a:endParaRPr lang="es-ES" sz="1200">
                  <a:cs typeface="Times New Roman" pitchFamily="18" charset="0"/>
                </a:endParaRPr>
              </a:p>
              <a:p>
                <a:pPr algn="ctr" eaLnBrk="0" hangingPunct="0"/>
                <a:endParaRPr lang="es-ES"/>
              </a:p>
            </p:txBody>
          </p:sp>
          <p:sp>
            <p:nvSpPr>
              <p:cNvPr id="141" name="Rectangle 292"/>
              <p:cNvSpPr>
                <a:spLocks noChangeArrowheads="1"/>
              </p:cNvSpPr>
              <p:nvPr/>
            </p:nvSpPr>
            <p:spPr bwMode="auto">
              <a:xfrm>
                <a:off x="0" y="1920"/>
                <a:ext cx="565" cy="378"/>
              </a:xfrm>
              <a:prstGeom prst="rect">
                <a:avLst/>
              </a:prstGeom>
              <a:grpFill/>
              <a:ln w="7">
                <a:solidFill>
                  <a:srgbClr val="A0A0A0"/>
                </a:solidFill>
                <a:miter lim="800000"/>
                <a:headEnd/>
                <a:tailEnd/>
              </a:ln>
            </p:spPr>
            <p:txBody>
              <a:bodyPr/>
              <a:lstStyle/>
              <a:p>
                <a:endParaRPr lang="es-MX"/>
              </a:p>
            </p:txBody>
          </p:sp>
        </p:grpSp>
        <p:grpSp>
          <p:nvGrpSpPr>
            <p:cNvPr id="56" name="Group 295"/>
            <p:cNvGrpSpPr>
              <a:grpSpLocks/>
            </p:cNvGrpSpPr>
            <p:nvPr/>
          </p:nvGrpSpPr>
          <p:grpSpPr bwMode="auto">
            <a:xfrm>
              <a:off x="565" y="1920"/>
              <a:ext cx="565" cy="378"/>
              <a:chOff x="565" y="1920"/>
              <a:chExt cx="565" cy="378"/>
            </a:xfrm>
            <a:grpFill/>
          </p:grpSpPr>
          <p:sp>
            <p:nvSpPr>
              <p:cNvPr id="138" name="Rectangle 183"/>
              <p:cNvSpPr>
                <a:spLocks noChangeArrowheads="1"/>
              </p:cNvSpPr>
              <p:nvPr/>
            </p:nvSpPr>
            <p:spPr bwMode="auto">
              <a:xfrm>
                <a:off x="571" y="1926"/>
                <a:ext cx="553" cy="372"/>
              </a:xfrm>
              <a:prstGeom prst="rect">
                <a:avLst/>
              </a:prstGeom>
              <a:grpFill/>
              <a:ln w="9525">
                <a:noFill/>
                <a:miter lim="800000"/>
                <a:headEnd/>
                <a:tailEnd/>
              </a:ln>
            </p:spPr>
            <p:txBody>
              <a:bodyPr anchor="b"/>
              <a:lstStyle/>
              <a:p>
                <a:pPr algn="ctr"/>
                <a:r>
                  <a:rPr lang="es-ES" sz="1000">
                    <a:latin typeface="Arial" pitchFamily="34" charset="0"/>
                    <a:cs typeface="Arial" pitchFamily="34" charset="0"/>
                  </a:rPr>
                  <a:t>36</a:t>
                </a:r>
                <a:endParaRPr lang="es-ES" sz="1200">
                  <a:cs typeface="Times New Roman" pitchFamily="18" charset="0"/>
                </a:endParaRPr>
              </a:p>
              <a:p>
                <a:pPr algn="ctr" eaLnBrk="0" hangingPunct="0"/>
                <a:endParaRPr lang="es-ES"/>
              </a:p>
            </p:txBody>
          </p:sp>
          <p:sp>
            <p:nvSpPr>
              <p:cNvPr id="139" name="Rectangle 294"/>
              <p:cNvSpPr>
                <a:spLocks noChangeArrowheads="1"/>
              </p:cNvSpPr>
              <p:nvPr/>
            </p:nvSpPr>
            <p:spPr bwMode="auto">
              <a:xfrm>
                <a:off x="565" y="1920"/>
                <a:ext cx="565" cy="378"/>
              </a:xfrm>
              <a:prstGeom prst="rect">
                <a:avLst/>
              </a:prstGeom>
              <a:grpFill/>
              <a:ln w="7">
                <a:solidFill>
                  <a:srgbClr val="A0A0A0"/>
                </a:solidFill>
                <a:miter lim="800000"/>
                <a:headEnd/>
                <a:tailEnd/>
              </a:ln>
            </p:spPr>
            <p:txBody>
              <a:bodyPr/>
              <a:lstStyle/>
              <a:p>
                <a:endParaRPr lang="es-MX"/>
              </a:p>
            </p:txBody>
          </p:sp>
        </p:grpSp>
        <p:grpSp>
          <p:nvGrpSpPr>
            <p:cNvPr id="57" name="Group 297"/>
            <p:cNvGrpSpPr>
              <a:grpSpLocks/>
            </p:cNvGrpSpPr>
            <p:nvPr/>
          </p:nvGrpSpPr>
          <p:grpSpPr bwMode="auto">
            <a:xfrm>
              <a:off x="1130" y="1920"/>
              <a:ext cx="565" cy="378"/>
              <a:chOff x="1130" y="1920"/>
              <a:chExt cx="565" cy="378"/>
            </a:xfrm>
            <a:grpFill/>
          </p:grpSpPr>
          <p:sp>
            <p:nvSpPr>
              <p:cNvPr id="136" name="Rectangle 184"/>
              <p:cNvSpPr>
                <a:spLocks noChangeArrowheads="1"/>
              </p:cNvSpPr>
              <p:nvPr/>
            </p:nvSpPr>
            <p:spPr bwMode="auto">
              <a:xfrm>
                <a:off x="1136" y="1926"/>
                <a:ext cx="553" cy="372"/>
              </a:xfrm>
              <a:prstGeom prst="rect">
                <a:avLst/>
              </a:prstGeom>
              <a:grpFill/>
              <a:ln w="9525">
                <a:noFill/>
                <a:miter lim="800000"/>
                <a:headEnd/>
                <a:tailEnd/>
              </a:ln>
            </p:spPr>
            <p:txBody>
              <a:bodyPr anchor="b"/>
              <a:lstStyle/>
              <a:p>
                <a:pPr algn="ctr"/>
                <a:r>
                  <a:rPr lang="es-ES" sz="1000">
                    <a:latin typeface="Arial" pitchFamily="34" charset="0"/>
                    <a:cs typeface="Arial" pitchFamily="34" charset="0"/>
                  </a:rPr>
                  <a:t>55</a:t>
                </a:r>
                <a:endParaRPr lang="es-ES" sz="1200">
                  <a:cs typeface="Times New Roman" pitchFamily="18" charset="0"/>
                </a:endParaRPr>
              </a:p>
              <a:p>
                <a:pPr algn="ctr" eaLnBrk="0" hangingPunct="0"/>
                <a:endParaRPr lang="es-ES"/>
              </a:p>
            </p:txBody>
          </p:sp>
          <p:sp>
            <p:nvSpPr>
              <p:cNvPr id="137" name="Rectangle 296"/>
              <p:cNvSpPr>
                <a:spLocks noChangeArrowheads="1"/>
              </p:cNvSpPr>
              <p:nvPr/>
            </p:nvSpPr>
            <p:spPr bwMode="auto">
              <a:xfrm>
                <a:off x="1130" y="1920"/>
                <a:ext cx="565" cy="378"/>
              </a:xfrm>
              <a:prstGeom prst="rect">
                <a:avLst/>
              </a:prstGeom>
              <a:grpFill/>
              <a:ln w="7">
                <a:solidFill>
                  <a:srgbClr val="A0A0A0"/>
                </a:solidFill>
                <a:miter lim="800000"/>
                <a:headEnd/>
                <a:tailEnd/>
              </a:ln>
            </p:spPr>
            <p:txBody>
              <a:bodyPr/>
              <a:lstStyle/>
              <a:p>
                <a:endParaRPr lang="es-MX"/>
              </a:p>
            </p:txBody>
          </p:sp>
        </p:grpSp>
        <p:grpSp>
          <p:nvGrpSpPr>
            <p:cNvPr id="58" name="Group 299"/>
            <p:cNvGrpSpPr>
              <a:grpSpLocks/>
            </p:cNvGrpSpPr>
            <p:nvPr/>
          </p:nvGrpSpPr>
          <p:grpSpPr bwMode="auto">
            <a:xfrm>
              <a:off x="1695" y="1920"/>
              <a:ext cx="565" cy="378"/>
              <a:chOff x="1695" y="1920"/>
              <a:chExt cx="565" cy="378"/>
            </a:xfrm>
            <a:grpFill/>
          </p:grpSpPr>
          <p:sp>
            <p:nvSpPr>
              <p:cNvPr id="134" name="Rectangle 185"/>
              <p:cNvSpPr>
                <a:spLocks noChangeArrowheads="1"/>
              </p:cNvSpPr>
              <p:nvPr/>
            </p:nvSpPr>
            <p:spPr bwMode="auto">
              <a:xfrm>
                <a:off x="1701" y="1926"/>
                <a:ext cx="553" cy="372"/>
              </a:xfrm>
              <a:prstGeom prst="rect">
                <a:avLst/>
              </a:prstGeom>
              <a:grpFill/>
              <a:ln w="9525">
                <a:noFill/>
                <a:miter lim="800000"/>
                <a:headEnd/>
                <a:tailEnd/>
              </a:ln>
            </p:spPr>
            <p:txBody>
              <a:bodyPr anchor="b"/>
              <a:lstStyle/>
              <a:p>
                <a:pPr algn="ctr"/>
                <a:r>
                  <a:rPr lang="es-ES" sz="1000">
                    <a:latin typeface="Arial" pitchFamily="34" charset="0"/>
                    <a:cs typeface="Arial" pitchFamily="34" charset="0"/>
                  </a:rPr>
                  <a:t>1980</a:t>
                </a:r>
                <a:endParaRPr lang="es-ES" sz="1200">
                  <a:cs typeface="Times New Roman" pitchFamily="18" charset="0"/>
                </a:endParaRPr>
              </a:p>
              <a:p>
                <a:pPr algn="ctr" eaLnBrk="0" hangingPunct="0"/>
                <a:endParaRPr lang="es-ES"/>
              </a:p>
            </p:txBody>
          </p:sp>
          <p:sp>
            <p:nvSpPr>
              <p:cNvPr id="135" name="Rectangle 298"/>
              <p:cNvSpPr>
                <a:spLocks noChangeArrowheads="1"/>
              </p:cNvSpPr>
              <p:nvPr/>
            </p:nvSpPr>
            <p:spPr bwMode="auto">
              <a:xfrm>
                <a:off x="1695" y="1920"/>
                <a:ext cx="565" cy="378"/>
              </a:xfrm>
              <a:prstGeom prst="rect">
                <a:avLst/>
              </a:prstGeom>
              <a:grpFill/>
              <a:ln w="7">
                <a:solidFill>
                  <a:srgbClr val="A0A0A0"/>
                </a:solidFill>
                <a:miter lim="800000"/>
                <a:headEnd/>
                <a:tailEnd/>
              </a:ln>
            </p:spPr>
            <p:txBody>
              <a:bodyPr/>
              <a:lstStyle/>
              <a:p>
                <a:endParaRPr lang="es-MX"/>
              </a:p>
            </p:txBody>
          </p:sp>
        </p:grpSp>
        <p:grpSp>
          <p:nvGrpSpPr>
            <p:cNvPr id="59" name="Group 301"/>
            <p:cNvGrpSpPr>
              <a:grpSpLocks/>
            </p:cNvGrpSpPr>
            <p:nvPr/>
          </p:nvGrpSpPr>
          <p:grpSpPr bwMode="auto">
            <a:xfrm>
              <a:off x="2260" y="1920"/>
              <a:ext cx="565" cy="378"/>
              <a:chOff x="2260" y="1920"/>
              <a:chExt cx="565" cy="378"/>
            </a:xfrm>
            <a:grpFill/>
          </p:grpSpPr>
          <p:sp>
            <p:nvSpPr>
              <p:cNvPr id="132" name="Rectangle 186"/>
              <p:cNvSpPr>
                <a:spLocks noChangeArrowheads="1"/>
              </p:cNvSpPr>
              <p:nvPr/>
            </p:nvSpPr>
            <p:spPr bwMode="auto">
              <a:xfrm>
                <a:off x="2266" y="1926"/>
                <a:ext cx="553" cy="372"/>
              </a:xfrm>
              <a:prstGeom prst="rect">
                <a:avLst/>
              </a:prstGeom>
              <a:grpFill/>
              <a:ln w="9525">
                <a:noFill/>
                <a:miter lim="800000"/>
                <a:headEnd/>
                <a:tailEnd/>
              </a:ln>
            </p:spPr>
            <p:txBody>
              <a:bodyPr anchor="b"/>
              <a:lstStyle/>
              <a:p>
                <a:pPr algn="ctr"/>
                <a:r>
                  <a:rPr lang="es-ES" sz="1000">
                    <a:latin typeface="Arial" pitchFamily="34" charset="0"/>
                    <a:cs typeface="Arial" pitchFamily="34" charset="0"/>
                  </a:rPr>
                  <a:t>-4.35</a:t>
                </a:r>
                <a:endParaRPr lang="es-ES" sz="1200">
                  <a:cs typeface="Times New Roman" pitchFamily="18" charset="0"/>
                </a:endParaRPr>
              </a:p>
              <a:p>
                <a:pPr algn="ctr" eaLnBrk="0" hangingPunct="0"/>
                <a:endParaRPr lang="es-ES"/>
              </a:p>
            </p:txBody>
          </p:sp>
          <p:sp>
            <p:nvSpPr>
              <p:cNvPr id="133" name="Rectangle 300"/>
              <p:cNvSpPr>
                <a:spLocks noChangeArrowheads="1"/>
              </p:cNvSpPr>
              <p:nvPr/>
            </p:nvSpPr>
            <p:spPr bwMode="auto">
              <a:xfrm>
                <a:off x="2260" y="1920"/>
                <a:ext cx="565" cy="378"/>
              </a:xfrm>
              <a:prstGeom prst="rect">
                <a:avLst/>
              </a:prstGeom>
              <a:grpFill/>
              <a:ln w="7">
                <a:solidFill>
                  <a:srgbClr val="A0A0A0"/>
                </a:solidFill>
                <a:miter lim="800000"/>
                <a:headEnd/>
                <a:tailEnd/>
              </a:ln>
            </p:spPr>
            <p:txBody>
              <a:bodyPr/>
              <a:lstStyle/>
              <a:p>
                <a:endParaRPr lang="es-MX"/>
              </a:p>
            </p:txBody>
          </p:sp>
        </p:grpSp>
        <p:grpSp>
          <p:nvGrpSpPr>
            <p:cNvPr id="60" name="Group 303"/>
            <p:cNvGrpSpPr>
              <a:grpSpLocks/>
            </p:cNvGrpSpPr>
            <p:nvPr/>
          </p:nvGrpSpPr>
          <p:grpSpPr bwMode="auto">
            <a:xfrm>
              <a:off x="0" y="2304"/>
              <a:ext cx="565" cy="378"/>
              <a:chOff x="0" y="2304"/>
              <a:chExt cx="565" cy="378"/>
            </a:xfrm>
            <a:grpFill/>
          </p:grpSpPr>
          <p:sp>
            <p:nvSpPr>
              <p:cNvPr id="130" name="Rectangle 189"/>
              <p:cNvSpPr>
                <a:spLocks noChangeArrowheads="1"/>
              </p:cNvSpPr>
              <p:nvPr/>
            </p:nvSpPr>
            <p:spPr bwMode="auto">
              <a:xfrm>
                <a:off x="6" y="2310"/>
                <a:ext cx="553" cy="372"/>
              </a:xfrm>
              <a:prstGeom prst="rect">
                <a:avLst/>
              </a:prstGeom>
              <a:grpFill/>
              <a:ln w="9525">
                <a:noFill/>
                <a:miter lim="800000"/>
                <a:headEnd/>
                <a:tailEnd/>
              </a:ln>
            </p:spPr>
            <p:txBody>
              <a:bodyPr anchor="b"/>
              <a:lstStyle/>
              <a:p>
                <a:pPr algn="ctr"/>
                <a:r>
                  <a:rPr lang="es-ES" sz="1000">
                    <a:latin typeface="Arial" pitchFamily="34" charset="0"/>
                    <a:cs typeface="Arial" pitchFamily="34" charset="0"/>
                  </a:rPr>
                  <a:t>60 - 70</a:t>
                </a:r>
                <a:endParaRPr lang="es-ES" sz="1200">
                  <a:cs typeface="Times New Roman" pitchFamily="18" charset="0"/>
                </a:endParaRPr>
              </a:p>
              <a:p>
                <a:pPr algn="ctr" eaLnBrk="0" hangingPunct="0"/>
                <a:endParaRPr lang="es-ES"/>
              </a:p>
            </p:txBody>
          </p:sp>
          <p:sp>
            <p:nvSpPr>
              <p:cNvPr id="131" name="Rectangle 302"/>
              <p:cNvSpPr>
                <a:spLocks noChangeArrowheads="1"/>
              </p:cNvSpPr>
              <p:nvPr/>
            </p:nvSpPr>
            <p:spPr bwMode="auto">
              <a:xfrm>
                <a:off x="0" y="2304"/>
                <a:ext cx="565" cy="378"/>
              </a:xfrm>
              <a:prstGeom prst="rect">
                <a:avLst/>
              </a:prstGeom>
              <a:grpFill/>
              <a:ln w="7">
                <a:solidFill>
                  <a:srgbClr val="A0A0A0"/>
                </a:solidFill>
                <a:miter lim="800000"/>
                <a:headEnd/>
                <a:tailEnd/>
              </a:ln>
            </p:spPr>
            <p:txBody>
              <a:bodyPr/>
              <a:lstStyle/>
              <a:p>
                <a:endParaRPr lang="es-MX"/>
              </a:p>
            </p:txBody>
          </p:sp>
        </p:grpSp>
        <p:grpSp>
          <p:nvGrpSpPr>
            <p:cNvPr id="61" name="Group 305"/>
            <p:cNvGrpSpPr>
              <a:grpSpLocks/>
            </p:cNvGrpSpPr>
            <p:nvPr/>
          </p:nvGrpSpPr>
          <p:grpSpPr bwMode="auto">
            <a:xfrm>
              <a:off x="565" y="2304"/>
              <a:ext cx="565" cy="378"/>
              <a:chOff x="565" y="2304"/>
              <a:chExt cx="565" cy="378"/>
            </a:xfrm>
            <a:grpFill/>
          </p:grpSpPr>
          <p:sp>
            <p:nvSpPr>
              <p:cNvPr id="128" name="Rectangle 190"/>
              <p:cNvSpPr>
                <a:spLocks noChangeArrowheads="1"/>
              </p:cNvSpPr>
              <p:nvPr/>
            </p:nvSpPr>
            <p:spPr bwMode="auto">
              <a:xfrm>
                <a:off x="571" y="2310"/>
                <a:ext cx="553" cy="372"/>
              </a:xfrm>
              <a:prstGeom prst="rect">
                <a:avLst/>
              </a:prstGeom>
              <a:grpFill/>
              <a:ln w="9525">
                <a:noFill/>
                <a:miter lim="800000"/>
                <a:headEnd/>
                <a:tailEnd/>
              </a:ln>
            </p:spPr>
            <p:txBody>
              <a:bodyPr anchor="b"/>
              <a:lstStyle/>
              <a:p>
                <a:pPr algn="ctr"/>
                <a:r>
                  <a:rPr lang="es-ES" sz="1000">
                    <a:latin typeface="Arial" pitchFamily="34" charset="0"/>
                    <a:cs typeface="Arial" pitchFamily="34" charset="0"/>
                  </a:rPr>
                  <a:t>30</a:t>
                </a:r>
                <a:endParaRPr lang="es-ES" sz="1200">
                  <a:cs typeface="Times New Roman" pitchFamily="18" charset="0"/>
                </a:endParaRPr>
              </a:p>
              <a:p>
                <a:pPr algn="ctr" eaLnBrk="0" hangingPunct="0"/>
                <a:endParaRPr lang="es-ES"/>
              </a:p>
            </p:txBody>
          </p:sp>
          <p:sp>
            <p:nvSpPr>
              <p:cNvPr id="129" name="Rectangle 304"/>
              <p:cNvSpPr>
                <a:spLocks noChangeArrowheads="1"/>
              </p:cNvSpPr>
              <p:nvPr/>
            </p:nvSpPr>
            <p:spPr bwMode="auto">
              <a:xfrm>
                <a:off x="565" y="2304"/>
                <a:ext cx="565" cy="378"/>
              </a:xfrm>
              <a:prstGeom prst="rect">
                <a:avLst/>
              </a:prstGeom>
              <a:grpFill/>
              <a:ln w="7">
                <a:solidFill>
                  <a:srgbClr val="A0A0A0"/>
                </a:solidFill>
                <a:miter lim="800000"/>
                <a:headEnd/>
                <a:tailEnd/>
              </a:ln>
            </p:spPr>
            <p:txBody>
              <a:bodyPr/>
              <a:lstStyle/>
              <a:p>
                <a:endParaRPr lang="es-MX"/>
              </a:p>
            </p:txBody>
          </p:sp>
        </p:grpSp>
        <p:grpSp>
          <p:nvGrpSpPr>
            <p:cNvPr id="62" name="Group 307"/>
            <p:cNvGrpSpPr>
              <a:grpSpLocks/>
            </p:cNvGrpSpPr>
            <p:nvPr/>
          </p:nvGrpSpPr>
          <p:grpSpPr bwMode="auto">
            <a:xfrm>
              <a:off x="1130" y="2304"/>
              <a:ext cx="565" cy="378"/>
              <a:chOff x="1130" y="2304"/>
              <a:chExt cx="565" cy="378"/>
            </a:xfrm>
            <a:grpFill/>
          </p:grpSpPr>
          <p:sp>
            <p:nvSpPr>
              <p:cNvPr id="126" name="Rectangle 191"/>
              <p:cNvSpPr>
                <a:spLocks noChangeArrowheads="1"/>
              </p:cNvSpPr>
              <p:nvPr/>
            </p:nvSpPr>
            <p:spPr bwMode="auto">
              <a:xfrm>
                <a:off x="1136" y="2310"/>
                <a:ext cx="553" cy="372"/>
              </a:xfrm>
              <a:prstGeom prst="rect">
                <a:avLst/>
              </a:prstGeom>
              <a:grpFill/>
              <a:ln w="9525">
                <a:noFill/>
                <a:miter lim="800000"/>
                <a:headEnd/>
                <a:tailEnd/>
              </a:ln>
            </p:spPr>
            <p:txBody>
              <a:bodyPr anchor="b"/>
              <a:lstStyle/>
              <a:p>
                <a:pPr algn="ctr"/>
                <a:r>
                  <a:rPr lang="es-ES" sz="1000">
                    <a:latin typeface="Arial" pitchFamily="34" charset="0"/>
                    <a:cs typeface="Arial" pitchFamily="34" charset="0"/>
                  </a:rPr>
                  <a:t>65</a:t>
                </a:r>
                <a:endParaRPr lang="es-ES" sz="1200">
                  <a:cs typeface="Times New Roman" pitchFamily="18" charset="0"/>
                </a:endParaRPr>
              </a:p>
              <a:p>
                <a:pPr algn="ctr" eaLnBrk="0" hangingPunct="0"/>
                <a:endParaRPr lang="es-ES"/>
              </a:p>
            </p:txBody>
          </p:sp>
          <p:sp>
            <p:nvSpPr>
              <p:cNvPr id="127" name="Rectangle 306"/>
              <p:cNvSpPr>
                <a:spLocks noChangeArrowheads="1"/>
              </p:cNvSpPr>
              <p:nvPr/>
            </p:nvSpPr>
            <p:spPr bwMode="auto">
              <a:xfrm>
                <a:off x="1130" y="2304"/>
                <a:ext cx="565" cy="378"/>
              </a:xfrm>
              <a:prstGeom prst="rect">
                <a:avLst/>
              </a:prstGeom>
              <a:grpFill/>
              <a:ln w="7">
                <a:solidFill>
                  <a:srgbClr val="A0A0A0"/>
                </a:solidFill>
                <a:miter lim="800000"/>
                <a:headEnd/>
                <a:tailEnd/>
              </a:ln>
            </p:spPr>
            <p:txBody>
              <a:bodyPr/>
              <a:lstStyle/>
              <a:p>
                <a:endParaRPr lang="es-MX"/>
              </a:p>
            </p:txBody>
          </p:sp>
        </p:grpSp>
        <p:grpSp>
          <p:nvGrpSpPr>
            <p:cNvPr id="63" name="Group 309"/>
            <p:cNvGrpSpPr>
              <a:grpSpLocks/>
            </p:cNvGrpSpPr>
            <p:nvPr/>
          </p:nvGrpSpPr>
          <p:grpSpPr bwMode="auto">
            <a:xfrm>
              <a:off x="1695" y="2304"/>
              <a:ext cx="565" cy="378"/>
              <a:chOff x="1695" y="2304"/>
              <a:chExt cx="565" cy="378"/>
            </a:xfrm>
            <a:grpFill/>
          </p:grpSpPr>
          <p:sp>
            <p:nvSpPr>
              <p:cNvPr id="124" name="Rectangle 192"/>
              <p:cNvSpPr>
                <a:spLocks noChangeArrowheads="1"/>
              </p:cNvSpPr>
              <p:nvPr/>
            </p:nvSpPr>
            <p:spPr bwMode="auto">
              <a:xfrm>
                <a:off x="1701" y="2310"/>
                <a:ext cx="553" cy="372"/>
              </a:xfrm>
              <a:prstGeom prst="rect">
                <a:avLst/>
              </a:prstGeom>
              <a:grpFill/>
              <a:ln w="9525">
                <a:noFill/>
                <a:miter lim="800000"/>
                <a:headEnd/>
                <a:tailEnd/>
              </a:ln>
            </p:spPr>
            <p:txBody>
              <a:bodyPr anchor="b"/>
              <a:lstStyle/>
              <a:p>
                <a:pPr algn="ctr"/>
                <a:r>
                  <a:rPr lang="es-ES" sz="1000">
                    <a:latin typeface="Arial" pitchFamily="34" charset="0"/>
                    <a:cs typeface="Arial" pitchFamily="34" charset="0"/>
                  </a:rPr>
                  <a:t>1950</a:t>
                </a:r>
                <a:endParaRPr lang="es-ES" sz="1200">
                  <a:cs typeface="Times New Roman" pitchFamily="18" charset="0"/>
                </a:endParaRPr>
              </a:p>
              <a:p>
                <a:pPr algn="ctr" eaLnBrk="0" hangingPunct="0"/>
                <a:endParaRPr lang="es-ES"/>
              </a:p>
            </p:txBody>
          </p:sp>
          <p:sp>
            <p:nvSpPr>
              <p:cNvPr id="125" name="Rectangle 308"/>
              <p:cNvSpPr>
                <a:spLocks noChangeArrowheads="1"/>
              </p:cNvSpPr>
              <p:nvPr/>
            </p:nvSpPr>
            <p:spPr bwMode="auto">
              <a:xfrm>
                <a:off x="1695" y="2304"/>
                <a:ext cx="565" cy="378"/>
              </a:xfrm>
              <a:prstGeom prst="rect">
                <a:avLst/>
              </a:prstGeom>
              <a:grpFill/>
              <a:ln w="7">
                <a:solidFill>
                  <a:srgbClr val="A0A0A0"/>
                </a:solidFill>
                <a:miter lim="800000"/>
                <a:headEnd/>
                <a:tailEnd/>
              </a:ln>
            </p:spPr>
            <p:txBody>
              <a:bodyPr/>
              <a:lstStyle/>
              <a:p>
                <a:endParaRPr lang="es-MX"/>
              </a:p>
            </p:txBody>
          </p:sp>
        </p:grpSp>
        <p:grpSp>
          <p:nvGrpSpPr>
            <p:cNvPr id="64" name="Group 311"/>
            <p:cNvGrpSpPr>
              <a:grpSpLocks/>
            </p:cNvGrpSpPr>
            <p:nvPr/>
          </p:nvGrpSpPr>
          <p:grpSpPr bwMode="auto">
            <a:xfrm>
              <a:off x="2260" y="2304"/>
              <a:ext cx="565" cy="378"/>
              <a:chOff x="2260" y="2304"/>
              <a:chExt cx="565" cy="378"/>
            </a:xfrm>
            <a:grpFill/>
          </p:grpSpPr>
          <p:sp>
            <p:nvSpPr>
              <p:cNvPr id="122" name="Rectangle 193"/>
              <p:cNvSpPr>
                <a:spLocks noChangeArrowheads="1"/>
              </p:cNvSpPr>
              <p:nvPr/>
            </p:nvSpPr>
            <p:spPr bwMode="auto">
              <a:xfrm>
                <a:off x="2266" y="2310"/>
                <a:ext cx="553" cy="372"/>
              </a:xfrm>
              <a:prstGeom prst="rect">
                <a:avLst/>
              </a:prstGeom>
              <a:grpFill/>
              <a:ln w="9525">
                <a:noFill/>
                <a:miter lim="800000"/>
                <a:headEnd/>
                <a:tailEnd/>
              </a:ln>
            </p:spPr>
            <p:txBody>
              <a:bodyPr anchor="b"/>
              <a:lstStyle/>
              <a:p>
                <a:pPr algn="ctr"/>
                <a:r>
                  <a:rPr lang="es-ES" sz="1000">
                    <a:latin typeface="Arial" pitchFamily="34" charset="0"/>
                    <a:cs typeface="Arial" pitchFamily="34" charset="0"/>
                  </a:rPr>
                  <a:t>5.65</a:t>
                </a:r>
                <a:endParaRPr lang="es-ES" sz="1200">
                  <a:cs typeface="Times New Roman" pitchFamily="18" charset="0"/>
                </a:endParaRPr>
              </a:p>
              <a:p>
                <a:pPr algn="ctr" eaLnBrk="0" hangingPunct="0"/>
                <a:endParaRPr lang="es-ES"/>
              </a:p>
            </p:txBody>
          </p:sp>
          <p:sp>
            <p:nvSpPr>
              <p:cNvPr id="123" name="Rectangle 310"/>
              <p:cNvSpPr>
                <a:spLocks noChangeArrowheads="1"/>
              </p:cNvSpPr>
              <p:nvPr/>
            </p:nvSpPr>
            <p:spPr bwMode="auto">
              <a:xfrm>
                <a:off x="2260" y="2304"/>
                <a:ext cx="565" cy="378"/>
              </a:xfrm>
              <a:prstGeom prst="rect">
                <a:avLst/>
              </a:prstGeom>
              <a:grpFill/>
              <a:ln w="7">
                <a:solidFill>
                  <a:srgbClr val="A0A0A0"/>
                </a:solidFill>
                <a:miter lim="800000"/>
                <a:headEnd/>
                <a:tailEnd/>
              </a:ln>
            </p:spPr>
            <p:txBody>
              <a:bodyPr/>
              <a:lstStyle/>
              <a:p>
                <a:endParaRPr lang="es-MX"/>
              </a:p>
            </p:txBody>
          </p:sp>
        </p:grpSp>
        <p:grpSp>
          <p:nvGrpSpPr>
            <p:cNvPr id="65" name="Group 313"/>
            <p:cNvGrpSpPr>
              <a:grpSpLocks/>
            </p:cNvGrpSpPr>
            <p:nvPr/>
          </p:nvGrpSpPr>
          <p:grpSpPr bwMode="auto">
            <a:xfrm>
              <a:off x="0" y="2688"/>
              <a:ext cx="565" cy="378"/>
              <a:chOff x="0" y="2688"/>
              <a:chExt cx="565" cy="378"/>
            </a:xfrm>
            <a:grpFill/>
          </p:grpSpPr>
          <p:sp>
            <p:nvSpPr>
              <p:cNvPr id="120" name="Rectangle 196"/>
              <p:cNvSpPr>
                <a:spLocks noChangeArrowheads="1"/>
              </p:cNvSpPr>
              <p:nvPr/>
            </p:nvSpPr>
            <p:spPr bwMode="auto">
              <a:xfrm>
                <a:off x="6" y="2694"/>
                <a:ext cx="553" cy="372"/>
              </a:xfrm>
              <a:prstGeom prst="rect">
                <a:avLst/>
              </a:prstGeom>
              <a:grpFill/>
              <a:ln w="9525">
                <a:noFill/>
                <a:miter lim="800000"/>
                <a:headEnd/>
                <a:tailEnd/>
              </a:ln>
            </p:spPr>
            <p:txBody>
              <a:bodyPr anchor="b"/>
              <a:lstStyle/>
              <a:p>
                <a:pPr algn="ctr"/>
                <a:r>
                  <a:rPr lang="es-ES" sz="1000">
                    <a:latin typeface="Arial" pitchFamily="34" charset="0"/>
                    <a:cs typeface="Arial" pitchFamily="34" charset="0"/>
                  </a:rPr>
                  <a:t>70 - 80 </a:t>
                </a:r>
                <a:endParaRPr lang="es-ES" sz="1200">
                  <a:cs typeface="Times New Roman" pitchFamily="18" charset="0"/>
                </a:endParaRPr>
              </a:p>
              <a:p>
                <a:pPr algn="ctr" eaLnBrk="0" hangingPunct="0"/>
                <a:endParaRPr lang="es-ES"/>
              </a:p>
            </p:txBody>
          </p:sp>
          <p:sp>
            <p:nvSpPr>
              <p:cNvPr id="121" name="Rectangle 312"/>
              <p:cNvSpPr>
                <a:spLocks noChangeArrowheads="1"/>
              </p:cNvSpPr>
              <p:nvPr/>
            </p:nvSpPr>
            <p:spPr bwMode="auto">
              <a:xfrm>
                <a:off x="0" y="2688"/>
                <a:ext cx="565" cy="378"/>
              </a:xfrm>
              <a:prstGeom prst="rect">
                <a:avLst/>
              </a:prstGeom>
              <a:grpFill/>
              <a:ln w="7">
                <a:solidFill>
                  <a:srgbClr val="A0A0A0"/>
                </a:solidFill>
                <a:miter lim="800000"/>
                <a:headEnd/>
                <a:tailEnd/>
              </a:ln>
            </p:spPr>
            <p:txBody>
              <a:bodyPr/>
              <a:lstStyle/>
              <a:p>
                <a:endParaRPr lang="es-MX"/>
              </a:p>
            </p:txBody>
          </p:sp>
        </p:grpSp>
        <p:grpSp>
          <p:nvGrpSpPr>
            <p:cNvPr id="66" name="Group 315"/>
            <p:cNvGrpSpPr>
              <a:grpSpLocks/>
            </p:cNvGrpSpPr>
            <p:nvPr/>
          </p:nvGrpSpPr>
          <p:grpSpPr bwMode="auto">
            <a:xfrm>
              <a:off x="565" y="2688"/>
              <a:ext cx="565" cy="378"/>
              <a:chOff x="565" y="2688"/>
              <a:chExt cx="565" cy="378"/>
            </a:xfrm>
            <a:grpFill/>
          </p:grpSpPr>
          <p:sp>
            <p:nvSpPr>
              <p:cNvPr id="118" name="Rectangle 197"/>
              <p:cNvSpPr>
                <a:spLocks noChangeArrowheads="1"/>
              </p:cNvSpPr>
              <p:nvPr/>
            </p:nvSpPr>
            <p:spPr bwMode="auto">
              <a:xfrm>
                <a:off x="571" y="2694"/>
                <a:ext cx="553" cy="372"/>
              </a:xfrm>
              <a:prstGeom prst="rect">
                <a:avLst/>
              </a:prstGeom>
              <a:grpFill/>
              <a:ln w="9525">
                <a:noFill/>
                <a:miter lim="800000"/>
                <a:headEnd/>
                <a:tailEnd/>
              </a:ln>
            </p:spPr>
            <p:txBody>
              <a:bodyPr anchor="b"/>
              <a:lstStyle/>
              <a:p>
                <a:pPr algn="ctr"/>
                <a:r>
                  <a:rPr lang="es-ES" sz="1000">
                    <a:latin typeface="Arial" pitchFamily="34" charset="0"/>
                    <a:cs typeface="Arial" pitchFamily="34" charset="0"/>
                  </a:rPr>
                  <a:t>33</a:t>
                </a:r>
                <a:endParaRPr lang="es-ES" sz="1200">
                  <a:cs typeface="Times New Roman" pitchFamily="18" charset="0"/>
                </a:endParaRPr>
              </a:p>
              <a:p>
                <a:pPr algn="ctr" eaLnBrk="0" hangingPunct="0"/>
                <a:endParaRPr lang="es-ES"/>
              </a:p>
            </p:txBody>
          </p:sp>
          <p:sp>
            <p:nvSpPr>
              <p:cNvPr id="119" name="Rectangle 314"/>
              <p:cNvSpPr>
                <a:spLocks noChangeArrowheads="1"/>
              </p:cNvSpPr>
              <p:nvPr/>
            </p:nvSpPr>
            <p:spPr bwMode="auto">
              <a:xfrm>
                <a:off x="565" y="2688"/>
                <a:ext cx="565" cy="378"/>
              </a:xfrm>
              <a:prstGeom prst="rect">
                <a:avLst/>
              </a:prstGeom>
              <a:grpFill/>
              <a:ln w="7">
                <a:solidFill>
                  <a:srgbClr val="A0A0A0"/>
                </a:solidFill>
                <a:miter lim="800000"/>
                <a:headEnd/>
                <a:tailEnd/>
              </a:ln>
            </p:spPr>
            <p:txBody>
              <a:bodyPr/>
              <a:lstStyle/>
              <a:p>
                <a:endParaRPr lang="es-MX"/>
              </a:p>
            </p:txBody>
          </p:sp>
        </p:grpSp>
        <p:grpSp>
          <p:nvGrpSpPr>
            <p:cNvPr id="67" name="Group 317"/>
            <p:cNvGrpSpPr>
              <a:grpSpLocks/>
            </p:cNvGrpSpPr>
            <p:nvPr/>
          </p:nvGrpSpPr>
          <p:grpSpPr bwMode="auto">
            <a:xfrm>
              <a:off x="1130" y="2688"/>
              <a:ext cx="565" cy="378"/>
              <a:chOff x="1130" y="2688"/>
              <a:chExt cx="565" cy="378"/>
            </a:xfrm>
            <a:grpFill/>
          </p:grpSpPr>
          <p:sp>
            <p:nvSpPr>
              <p:cNvPr id="116" name="Rectangle 198"/>
              <p:cNvSpPr>
                <a:spLocks noChangeArrowheads="1"/>
              </p:cNvSpPr>
              <p:nvPr/>
            </p:nvSpPr>
            <p:spPr bwMode="auto">
              <a:xfrm>
                <a:off x="1136" y="2694"/>
                <a:ext cx="553" cy="372"/>
              </a:xfrm>
              <a:prstGeom prst="rect">
                <a:avLst/>
              </a:prstGeom>
              <a:grpFill/>
              <a:ln w="9525">
                <a:noFill/>
                <a:miter lim="800000"/>
                <a:headEnd/>
                <a:tailEnd/>
              </a:ln>
            </p:spPr>
            <p:txBody>
              <a:bodyPr anchor="b"/>
              <a:lstStyle/>
              <a:p>
                <a:pPr algn="ctr"/>
                <a:r>
                  <a:rPr lang="es-ES" sz="1000">
                    <a:latin typeface="Arial" pitchFamily="34" charset="0"/>
                    <a:cs typeface="Arial" pitchFamily="34" charset="0"/>
                  </a:rPr>
                  <a:t>75</a:t>
                </a:r>
                <a:endParaRPr lang="es-ES" sz="1200">
                  <a:cs typeface="Times New Roman" pitchFamily="18" charset="0"/>
                </a:endParaRPr>
              </a:p>
              <a:p>
                <a:pPr algn="ctr" eaLnBrk="0" hangingPunct="0"/>
                <a:endParaRPr lang="es-ES"/>
              </a:p>
            </p:txBody>
          </p:sp>
          <p:sp>
            <p:nvSpPr>
              <p:cNvPr id="117" name="Rectangle 316"/>
              <p:cNvSpPr>
                <a:spLocks noChangeArrowheads="1"/>
              </p:cNvSpPr>
              <p:nvPr/>
            </p:nvSpPr>
            <p:spPr bwMode="auto">
              <a:xfrm>
                <a:off x="1130" y="2688"/>
                <a:ext cx="565" cy="378"/>
              </a:xfrm>
              <a:prstGeom prst="rect">
                <a:avLst/>
              </a:prstGeom>
              <a:grpFill/>
              <a:ln w="7">
                <a:solidFill>
                  <a:srgbClr val="A0A0A0"/>
                </a:solidFill>
                <a:miter lim="800000"/>
                <a:headEnd/>
                <a:tailEnd/>
              </a:ln>
            </p:spPr>
            <p:txBody>
              <a:bodyPr/>
              <a:lstStyle/>
              <a:p>
                <a:endParaRPr lang="es-MX"/>
              </a:p>
            </p:txBody>
          </p:sp>
        </p:grpSp>
        <p:grpSp>
          <p:nvGrpSpPr>
            <p:cNvPr id="68" name="Group 319"/>
            <p:cNvGrpSpPr>
              <a:grpSpLocks/>
            </p:cNvGrpSpPr>
            <p:nvPr/>
          </p:nvGrpSpPr>
          <p:grpSpPr bwMode="auto">
            <a:xfrm>
              <a:off x="1695" y="2688"/>
              <a:ext cx="565" cy="378"/>
              <a:chOff x="1695" y="2688"/>
              <a:chExt cx="565" cy="378"/>
            </a:xfrm>
            <a:grpFill/>
          </p:grpSpPr>
          <p:sp>
            <p:nvSpPr>
              <p:cNvPr id="114" name="Rectangle 199"/>
              <p:cNvSpPr>
                <a:spLocks noChangeArrowheads="1"/>
              </p:cNvSpPr>
              <p:nvPr/>
            </p:nvSpPr>
            <p:spPr bwMode="auto">
              <a:xfrm>
                <a:off x="1701" y="2694"/>
                <a:ext cx="553" cy="372"/>
              </a:xfrm>
              <a:prstGeom prst="rect">
                <a:avLst/>
              </a:prstGeom>
              <a:grpFill/>
              <a:ln w="9525">
                <a:noFill/>
                <a:miter lim="800000"/>
                <a:headEnd/>
                <a:tailEnd/>
              </a:ln>
            </p:spPr>
            <p:txBody>
              <a:bodyPr anchor="b"/>
              <a:lstStyle/>
              <a:p>
                <a:pPr algn="ctr"/>
                <a:r>
                  <a:rPr lang="es-ES" sz="1000">
                    <a:latin typeface="Arial" pitchFamily="34" charset="0"/>
                    <a:cs typeface="Arial" pitchFamily="34" charset="0"/>
                  </a:rPr>
                  <a:t>2475</a:t>
                </a:r>
                <a:endParaRPr lang="es-ES" sz="1200">
                  <a:cs typeface="Times New Roman" pitchFamily="18" charset="0"/>
                </a:endParaRPr>
              </a:p>
              <a:p>
                <a:pPr algn="ctr" eaLnBrk="0" hangingPunct="0"/>
                <a:endParaRPr lang="es-ES"/>
              </a:p>
            </p:txBody>
          </p:sp>
          <p:sp>
            <p:nvSpPr>
              <p:cNvPr id="115" name="Rectangle 318"/>
              <p:cNvSpPr>
                <a:spLocks noChangeArrowheads="1"/>
              </p:cNvSpPr>
              <p:nvPr/>
            </p:nvSpPr>
            <p:spPr bwMode="auto">
              <a:xfrm>
                <a:off x="1695" y="2688"/>
                <a:ext cx="565" cy="378"/>
              </a:xfrm>
              <a:prstGeom prst="rect">
                <a:avLst/>
              </a:prstGeom>
              <a:grpFill/>
              <a:ln w="7">
                <a:solidFill>
                  <a:srgbClr val="A0A0A0"/>
                </a:solidFill>
                <a:miter lim="800000"/>
                <a:headEnd/>
                <a:tailEnd/>
              </a:ln>
            </p:spPr>
            <p:txBody>
              <a:bodyPr/>
              <a:lstStyle/>
              <a:p>
                <a:endParaRPr lang="es-MX"/>
              </a:p>
            </p:txBody>
          </p:sp>
        </p:grpSp>
        <p:grpSp>
          <p:nvGrpSpPr>
            <p:cNvPr id="69" name="Group 321"/>
            <p:cNvGrpSpPr>
              <a:grpSpLocks/>
            </p:cNvGrpSpPr>
            <p:nvPr/>
          </p:nvGrpSpPr>
          <p:grpSpPr bwMode="auto">
            <a:xfrm>
              <a:off x="2260" y="2688"/>
              <a:ext cx="565" cy="378"/>
              <a:chOff x="2260" y="2688"/>
              <a:chExt cx="565" cy="378"/>
            </a:xfrm>
            <a:grpFill/>
          </p:grpSpPr>
          <p:sp>
            <p:nvSpPr>
              <p:cNvPr id="112" name="Rectangle 200"/>
              <p:cNvSpPr>
                <a:spLocks noChangeArrowheads="1"/>
              </p:cNvSpPr>
              <p:nvPr/>
            </p:nvSpPr>
            <p:spPr bwMode="auto">
              <a:xfrm>
                <a:off x="2266" y="2694"/>
                <a:ext cx="553" cy="372"/>
              </a:xfrm>
              <a:prstGeom prst="rect">
                <a:avLst/>
              </a:prstGeom>
              <a:grpFill/>
              <a:ln w="9525">
                <a:noFill/>
                <a:miter lim="800000"/>
                <a:headEnd/>
                <a:tailEnd/>
              </a:ln>
            </p:spPr>
            <p:txBody>
              <a:bodyPr anchor="b"/>
              <a:lstStyle/>
              <a:p>
                <a:pPr algn="ctr"/>
                <a:r>
                  <a:rPr lang="es-ES" sz="1000">
                    <a:latin typeface="Arial" pitchFamily="34" charset="0"/>
                    <a:cs typeface="Arial" pitchFamily="34" charset="0"/>
                  </a:rPr>
                  <a:t>15.65</a:t>
                </a:r>
                <a:endParaRPr lang="es-ES" sz="1200">
                  <a:cs typeface="Times New Roman" pitchFamily="18" charset="0"/>
                </a:endParaRPr>
              </a:p>
              <a:p>
                <a:pPr algn="ctr" eaLnBrk="0" hangingPunct="0"/>
                <a:endParaRPr lang="es-ES"/>
              </a:p>
            </p:txBody>
          </p:sp>
          <p:sp>
            <p:nvSpPr>
              <p:cNvPr id="113" name="Rectangle 320"/>
              <p:cNvSpPr>
                <a:spLocks noChangeArrowheads="1"/>
              </p:cNvSpPr>
              <p:nvPr/>
            </p:nvSpPr>
            <p:spPr bwMode="auto">
              <a:xfrm>
                <a:off x="2260" y="2688"/>
                <a:ext cx="565" cy="378"/>
              </a:xfrm>
              <a:prstGeom prst="rect">
                <a:avLst/>
              </a:prstGeom>
              <a:grpFill/>
              <a:ln w="7">
                <a:solidFill>
                  <a:srgbClr val="A0A0A0"/>
                </a:solidFill>
                <a:miter lim="800000"/>
                <a:headEnd/>
                <a:tailEnd/>
              </a:ln>
            </p:spPr>
            <p:txBody>
              <a:bodyPr/>
              <a:lstStyle/>
              <a:p>
                <a:endParaRPr lang="es-MX"/>
              </a:p>
            </p:txBody>
          </p:sp>
        </p:grpSp>
        <p:grpSp>
          <p:nvGrpSpPr>
            <p:cNvPr id="70" name="Group 323"/>
            <p:cNvGrpSpPr>
              <a:grpSpLocks/>
            </p:cNvGrpSpPr>
            <p:nvPr/>
          </p:nvGrpSpPr>
          <p:grpSpPr bwMode="auto">
            <a:xfrm>
              <a:off x="0" y="3072"/>
              <a:ext cx="565" cy="378"/>
              <a:chOff x="0" y="3072"/>
              <a:chExt cx="565" cy="378"/>
            </a:xfrm>
            <a:grpFill/>
          </p:grpSpPr>
          <p:sp>
            <p:nvSpPr>
              <p:cNvPr id="110" name="Rectangle 203"/>
              <p:cNvSpPr>
                <a:spLocks noChangeArrowheads="1"/>
              </p:cNvSpPr>
              <p:nvPr/>
            </p:nvSpPr>
            <p:spPr bwMode="auto">
              <a:xfrm>
                <a:off x="6" y="3078"/>
                <a:ext cx="553" cy="372"/>
              </a:xfrm>
              <a:prstGeom prst="rect">
                <a:avLst/>
              </a:prstGeom>
              <a:grpFill/>
              <a:ln w="9525">
                <a:noFill/>
                <a:miter lim="800000"/>
                <a:headEnd/>
                <a:tailEnd/>
              </a:ln>
            </p:spPr>
            <p:txBody>
              <a:bodyPr anchor="b"/>
              <a:lstStyle/>
              <a:p>
                <a:pPr algn="ctr"/>
                <a:r>
                  <a:rPr lang="es-ES" sz="1000">
                    <a:latin typeface="Arial" pitchFamily="34" charset="0"/>
                    <a:cs typeface="Arial" pitchFamily="34" charset="0"/>
                  </a:rPr>
                  <a:t>80 - 90</a:t>
                </a:r>
                <a:endParaRPr lang="es-ES" sz="1200">
                  <a:cs typeface="Times New Roman" pitchFamily="18" charset="0"/>
                </a:endParaRPr>
              </a:p>
              <a:p>
                <a:pPr algn="ctr" eaLnBrk="0" hangingPunct="0"/>
                <a:endParaRPr lang="es-ES"/>
              </a:p>
            </p:txBody>
          </p:sp>
          <p:sp>
            <p:nvSpPr>
              <p:cNvPr id="111" name="Rectangle 322"/>
              <p:cNvSpPr>
                <a:spLocks noChangeArrowheads="1"/>
              </p:cNvSpPr>
              <p:nvPr/>
            </p:nvSpPr>
            <p:spPr bwMode="auto">
              <a:xfrm>
                <a:off x="0" y="3072"/>
                <a:ext cx="565" cy="378"/>
              </a:xfrm>
              <a:prstGeom prst="rect">
                <a:avLst/>
              </a:prstGeom>
              <a:grpFill/>
              <a:ln w="7">
                <a:solidFill>
                  <a:srgbClr val="A0A0A0"/>
                </a:solidFill>
                <a:miter lim="800000"/>
                <a:headEnd/>
                <a:tailEnd/>
              </a:ln>
            </p:spPr>
            <p:txBody>
              <a:bodyPr/>
              <a:lstStyle/>
              <a:p>
                <a:endParaRPr lang="es-MX"/>
              </a:p>
            </p:txBody>
          </p:sp>
        </p:grpSp>
        <p:grpSp>
          <p:nvGrpSpPr>
            <p:cNvPr id="71" name="Group 325"/>
            <p:cNvGrpSpPr>
              <a:grpSpLocks/>
            </p:cNvGrpSpPr>
            <p:nvPr/>
          </p:nvGrpSpPr>
          <p:grpSpPr bwMode="auto">
            <a:xfrm>
              <a:off x="565" y="3072"/>
              <a:ext cx="565" cy="378"/>
              <a:chOff x="565" y="3072"/>
              <a:chExt cx="565" cy="378"/>
            </a:xfrm>
            <a:grpFill/>
          </p:grpSpPr>
          <p:sp>
            <p:nvSpPr>
              <p:cNvPr id="108" name="Rectangle 204"/>
              <p:cNvSpPr>
                <a:spLocks noChangeArrowheads="1"/>
              </p:cNvSpPr>
              <p:nvPr/>
            </p:nvSpPr>
            <p:spPr bwMode="auto">
              <a:xfrm>
                <a:off x="571" y="3078"/>
                <a:ext cx="553" cy="372"/>
              </a:xfrm>
              <a:prstGeom prst="rect">
                <a:avLst/>
              </a:prstGeom>
              <a:grpFill/>
              <a:ln w="9525">
                <a:noFill/>
                <a:miter lim="800000"/>
                <a:headEnd/>
                <a:tailEnd/>
              </a:ln>
            </p:spPr>
            <p:txBody>
              <a:bodyPr anchor="b"/>
              <a:lstStyle/>
              <a:p>
                <a:pPr algn="ctr"/>
                <a:r>
                  <a:rPr lang="es-ES" sz="1000">
                    <a:latin typeface="Arial" pitchFamily="34" charset="0"/>
                    <a:cs typeface="Arial" pitchFamily="34" charset="0"/>
                  </a:rPr>
                  <a:t>22</a:t>
                </a:r>
                <a:endParaRPr lang="es-ES" sz="1200">
                  <a:cs typeface="Times New Roman" pitchFamily="18" charset="0"/>
                </a:endParaRPr>
              </a:p>
              <a:p>
                <a:pPr algn="ctr" eaLnBrk="0" hangingPunct="0"/>
                <a:endParaRPr lang="es-ES"/>
              </a:p>
            </p:txBody>
          </p:sp>
          <p:sp>
            <p:nvSpPr>
              <p:cNvPr id="109" name="Rectangle 324"/>
              <p:cNvSpPr>
                <a:spLocks noChangeArrowheads="1"/>
              </p:cNvSpPr>
              <p:nvPr/>
            </p:nvSpPr>
            <p:spPr bwMode="auto">
              <a:xfrm>
                <a:off x="565" y="3072"/>
                <a:ext cx="565" cy="378"/>
              </a:xfrm>
              <a:prstGeom prst="rect">
                <a:avLst/>
              </a:prstGeom>
              <a:grpFill/>
              <a:ln w="7">
                <a:solidFill>
                  <a:srgbClr val="A0A0A0"/>
                </a:solidFill>
                <a:miter lim="800000"/>
                <a:headEnd/>
                <a:tailEnd/>
              </a:ln>
            </p:spPr>
            <p:txBody>
              <a:bodyPr/>
              <a:lstStyle/>
              <a:p>
                <a:endParaRPr lang="es-MX"/>
              </a:p>
            </p:txBody>
          </p:sp>
        </p:grpSp>
        <p:grpSp>
          <p:nvGrpSpPr>
            <p:cNvPr id="72" name="Group 327"/>
            <p:cNvGrpSpPr>
              <a:grpSpLocks/>
            </p:cNvGrpSpPr>
            <p:nvPr/>
          </p:nvGrpSpPr>
          <p:grpSpPr bwMode="auto">
            <a:xfrm>
              <a:off x="1130" y="3072"/>
              <a:ext cx="565" cy="378"/>
              <a:chOff x="1130" y="3072"/>
              <a:chExt cx="565" cy="378"/>
            </a:xfrm>
            <a:grpFill/>
          </p:grpSpPr>
          <p:sp>
            <p:nvSpPr>
              <p:cNvPr id="106" name="Rectangle 205"/>
              <p:cNvSpPr>
                <a:spLocks noChangeArrowheads="1"/>
              </p:cNvSpPr>
              <p:nvPr/>
            </p:nvSpPr>
            <p:spPr bwMode="auto">
              <a:xfrm>
                <a:off x="1136" y="3078"/>
                <a:ext cx="553" cy="372"/>
              </a:xfrm>
              <a:prstGeom prst="rect">
                <a:avLst/>
              </a:prstGeom>
              <a:grpFill/>
              <a:ln w="9525">
                <a:noFill/>
                <a:miter lim="800000"/>
                <a:headEnd/>
                <a:tailEnd/>
              </a:ln>
            </p:spPr>
            <p:txBody>
              <a:bodyPr anchor="b"/>
              <a:lstStyle/>
              <a:p>
                <a:pPr algn="ctr"/>
                <a:r>
                  <a:rPr lang="es-ES" sz="1000">
                    <a:latin typeface="Arial" pitchFamily="34" charset="0"/>
                    <a:cs typeface="Arial" pitchFamily="34" charset="0"/>
                  </a:rPr>
                  <a:t>85</a:t>
                </a:r>
                <a:endParaRPr lang="es-ES" sz="1200">
                  <a:cs typeface="Times New Roman" pitchFamily="18" charset="0"/>
                </a:endParaRPr>
              </a:p>
              <a:p>
                <a:pPr algn="ctr" eaLnBrk="0" hangingPunct="0"/>
                <a:endParaRPr lang="es-ES"/>
              </a:p>
            </p:txBody>
          </p:sp>
          <p:sp>
            <p:nvSpPr>
              <p:cNvPr id="107" name="Rectangle 326"/>
              <p:cNvSpPr>
                <a:spLocks noChangeArrowheads="1"/>
              </p:cNvSpPr>
              <p:nvPr/>
            </p:nvSpPr>
            <p:spPr bwMode="auto">
              <a:xfrm>
                <a:off x="1130" y="3072"/>
                <a:ext cx="565" cy="378"/>
              </a:xfrm>
              <a:prstGeom prst="rect">
                <a:avLst/>
              </a:prstGeom>
              <a:grpFill/>
              <a:ln w="7">
                <a:solidFill>
                  <a:srgbClr val="A0A0A0"/>
                </a:solidFill>
                <a:miter lim="800000"/>
                <a:headEnd/>
                <a:tailEnd/>
              </a:ln>
            </p:spPr>
            <p:txBody>
              <a:bodyPr/>
              <a:lstStyle/>
              <a:p>
                <a:endParaRPr lang="es-MX"/>
              </a:p>
            </p:txBody>
          </p:sp>
        </p:grpSp>
        <p:grpSp>
          <p:nvGrpSpPr>
            <p:cNvPr id="73" name="Group 329"/>
            <p:cNvGrpSpPr>
              <a:grpSpLocks/>
            </p:cNvGrpSpPr>
            <p:nvPr/>
          </p:nvGrpSpPr>
          <p:grpSpPr bwMode="auto">
            <a:xfrm>
              <a:off x="1695" y="3072"/>
              <a:ext cx="565" cy="378"/>
              <a:chOff x="1695" y="3072"/>
              <a:chExt cx="565" cy="378"/>
            </a:xfrm>
            <a:grpFill/>
          </p:grpSpPr>
          <p:sp>
            <p:nvSpPr>
              <p:cNvPr id="104" name="Rectangle 206"/>
              <p:cNvSpPr>
                <a:spLocks noChangeArrowheads="1"/>
              </p:cNvSpPr>
              <p:nvPr/>
            </p:nvSpPr>
            <p:spPr bwMode="auto">
              <a:xfrm>
                <a:off x="1701" y="3078"/>
                <a:ext cx="553" cy="372"/>
              </a:xfrm>
              <a:prstGeom prst="rect">
                <a:avLst/>
              </a:prstGeom>
              <a:grpFill/>
              <a:ln w="9525">
                <a:noFill/>
                <a:miter lim="800000"/>
                <a:headEnd/>
                <a:tailEnd/>
              </a:ln>
            </p:spPr>
            <p:txBody>
              <a:bodyPr anchor="b"/>
              <a:lstStyle/>
              <a:p>
                <a:pPr algn="ctr"/>
                <a:r>
                  <a:rPr lang="es-ES" sz="1000">
                    <a:latin typeface="Arial" pitchFamily="34" charset="0"/>
                    <a:cs typeface="Arial" pitchFamily="34" charset="0"/>
                  </a:rPr>
                  <a:t>1870</a:t>
                </a:r>
                <a:endParaRPr lang="es-ES" sz="1200">
                  <a:cs typeface="Times New Roman" pitchFamily="18" charset="0"/>
                </a:endParaRPr>
              </a:p>
              <a:p>
                <a:pPr algn="ctr" eaLnBrk="0" hangingPunct="0"/>
                <a:endParaRPr lang="es-ES"/>
              </a:p>
            </p:txBody>
          </p:sp>
          <p:sp>
            <p:nvSpPr>
              <p:cNvPr id="105" name="Rectangle 328"/>
              <p:cNvSpPr>
                <a:spLocks noChangeArrowheads="1"/>
              </p:cNvSpPr>
              <p:nvPr/>
            </p:nvSpPr>
            <p:spPr bwMode="auto">
              <a:xfrm>
                <a:off x="1695" y="3072"/>
                <a:ext cx="565" cy="378"/>
              </a:xfrm>
              <a:prstGeom prst="rect">
                <a:avLst/>
              </a:prstGeom>
              <a:grpFill/>
              <a:ln w="7">
                <a:solidFill>
                  <a:srgbClr val="A0A0A0"/>
                </a:solidFill>
                <a:miter lim="800000"/>
                <a:headEnd/>
                <a:tailEnd/>
              </a:ln>
            </p:spPr>
            <p:txBody>
              <a:bodyPr/>
              <a:lstStyle/>
              <a:p>
                <a:endParaRPr lang="es-MX"/>
              </a:p>
            </p:txBody>
          </p:sp>
        </p:grpSp>
        <p:grpSp>
          <p:nvGrpSpPr>
            <p:cNvPr id="74" name="Group 331"/>
            <p:cNvGrpSpPr>
              <a:grpSpLocks/>
            </p:cNvGrpSpPr>
            <p:nvPr/>
          </p:nvGrpSpPr>
          <p:grpSpPr bwMode="auto">
            <a:xfrm>
              <a:off x="2260" y="3072"/>
              <a:ext cx="565" cy="378"/>
              <a:chOff x="2260" y="3072"/>
              <a:chExt cx="565" cy="378"/>
            </a:xfrm>
            <a:grpFill/>
          </p:grpSpPr>
          <p:sp>
            <p:nvSpPr>
              <p:cNvPr id="102" name="Rectangle 207"/>
              <p:cNvSpPr>
                <a:spLocks noChangeArrowheads="1"/>
              </p:cNvSpPr>
              <p:nvPr/>
            </p:nvSpPr>
            <p:spPr bwMode="auto">
              <a:xfrm>
                <a:off x="2266" y="3078"/>
                <a:ext cx="553" cy="372"/>
              </a:xfrm>
              <a:prstGeom prst="rect">
                <a:avLst/>
              </a:prstGeom>
              <a:grpFill/>
              <a:ln w="9525">
                <a:noFill/>
                <a:miter lim="800000"/>
                <a:headEnd/>
                <a:tailEnd/>
              </a:ln>
            </p:spPr>
            <p:txBody>
              <a:bodyPr anchor="b"/>
              <a:lstStyle/>
              <a:p>
                <a:pPr algn="ctr"/>
                <a:r>
                  <a:rPr lang="es-ES" sz="1000">
                    <a:latin typeface="Arial" pitchFamily="34" charset="0"/>
                    <a:cs typeface="Arial" pitchFamily="34" charset="0"/>
                  </a:rPr>
                  <a:t>25.65</a:t>
                </a:r>
                <a:endParaRPr lang="es-ES" sz="1200">
                  <a:cs typeface="Times New Roman" pitchFamily="18" charset="0"/>
                </a:endParaRPr>
              </a:p>
              <a:p>
                <a:pPr algn="ctr" eaLnBrk="0" hangingPunct="0"/>
                <a:endParaRPr lang="es-ES"/>
              </a:p>
            </p:txBody>
          </p:sp>
          <p:sp>
            <p:nvSpPr>
              <p:cNvPr id="103" name="Rectangle 330"/>
              <p:cNvSpPr>
                <a:spLocks noChangeArrowheads="1"/>
              </p:cNvSpPr>
              <p:nvPr/>
            </p:nvSpPr>
            <p:spPr bwMode="auto">
              <a:xfrm>
                <a:off x="2260" y="3072"/>
                <a:ext cx="565" cy="378"/>
              </a:xfrm>
              <a:prstGeom prst="rect">
                <a:avLst/>
              </a:prstGeom>
              <a:grpFill/>
              <a:ln w="7">
                <a:solidFill>
                  <a:srgbClr val="A0A0A0"/>
                </a:solidFill>
                <a:miter lim="800000"/>
                <a:headEnd/>
                <a:tailEnd/>
              </a:ln>
            </p:spPr>
            <p:txBody>
              <a:bodyPr/>
              <a:lstStyle/>
              <a:p>
                <a:endParaRPr lang="es-MX"/>
              </a:p>
            </p:txBody>
          </p:sp>
        </p:grpSp>
        <p:grpSp>
          <p:nvGrpSpPr>
            <p:cNvPr id="75" name="Group 333"/>
            <p:cNvGrpSpPr>
              <a:grpSpLocks/>
            </p:cNvGrpSpPr>
            <p:nvPr/>
          </p:nvGrpSpPr>
          <p:grpSpPr bwMode="auto">
            <a:xfrm>
              <a:off x="0" y="3840"/>
              <a:ext cx="565" cy="378"/>
              <a:chOff x="0" y="3840"/>
              <a:chExt cx="565" cy="378"/>
            </a:xfrm>
            <a:grpFill/>
          </p:grpSpPr>
          <p:sp>
            <p:nvSpPr>
              <p:cNvPr id="100" name="Rectangle 217"/>
              <p:cNvSpPr>
                <a:spLocks noChangeArrowheads="1"/>
              </p:cNvSpPr>
              <p:nvPr/>
            </p:nvSpPr>
            <p:spPr bwMode="auto">
              <a:xfrm>
                <a:off x="6" y="3846"/>
                <a:ext cx="553" cy="372"/>
              </a:xfrm>
              <a:prstGeom prst="rect">
                <a:avLst/>
              </a:prstGeom>
              <a:grpFill/>
              <a:ln w="9525">
                <a:noFill/>
                <a:miter lim="800000"/>
                <a:headEnd/>
                <a:tailEnd/>
              </a:ln>
            </p:spPr>
            <p:txBody>
              <a:bodyPr anchor="b"/>
              <a:lstStyle/>
              <a:p>
                <a:pPr algn="ctr"/>
                <a:r>
                  <a:rPr lang="es-ES" sz="1000">
                    <a:latin typeface="Arial" pitchFamily="34" charset="0"/>
                    <a:cs typeface="Arial" pitchFamily="34" charset="0"/>
                  </a:rPr>
                  <a:t>sumas</a:t>
                </a:r>
                <a:endParaRPr lang="es-ES" sz="1200">
                  <a:cs typeface="Times New Roman" pitchFamily="18" charset="0"/>
                </a:endParaRPr>
              </a:p>
              <a:p>
                <a:pPr algn="ctr" eaLnBrk="0" hangingPunct="0"/>
                <a:endParaRPr lang="es-ES"/>
              </a:p>
            </p:txBody>
          </p:sp>
          <p:sp>
            <p:nvSpPr>
              <p:cNvPr id="101" name="Rectangle 332"/>
              <p:cNvSpPr>
                <a:spLocks noChangeArrowheads="1"/>
              </p:cNvSpPr>
              <p:nvPr/>
            </p:nvSpPr>
            <p:spPr bwMode="auto">
              <a:xfrm>
                <a:off x="0" y="3840"/>
                <a:ext cx="565" cy="378"/>
              </a:xfrm>
              <a:prstGeom prst="rect">
                <a:avLst/>
              </a:prstGeom>
              <a:grpFill/>
              <a:ln w="7">
                <a:solidFill>
                  <a:srgbClr val="A0A0A0"/>
                </a:solidFill>
                <a:miter lim="800000"/>
                <a:headEnd/>
                <a:tailEnd/>
              </a:ln>
            </p:spPr>
            <p:txBody>
              <a:bodyPr/>
              <a:lstStyle/>
              <a:p>
                <a:endParaRPr lang="es-MX"/>
              </a:p>
            </p:txBody>
          </p:sp>
        </p:grpSp>
        <p:grpSp>
          <p:nvGrpSpPr>
            <p:cNvPr id="76" name="Group 337"/>
            <p:cNvGrpSpPr>
              <a:grpSpLocks/>
            </p:cNvGrpSpPr>
            <p:nvPr/>
          </p:nvGrpSpPr>
          <p:grpSpPr bwMode="auto">
            <a:xfrm>
              <a:off x="565" y="3840"/>
              <a:ext cx="565" cy="390"/>
              <a:chOff x="565" y="3840"/>
              <a:chExt cx="565" cy="390"/>
            </a:xfrm>
            <a:grpFill/>
          </p:grpSpPr>
          <p:sp>
            <p:nvSpPr>
              <p:cNvPr id="96" name="Rectangle 336"/>
              <p:cNvSpPr>
                <a:spLocks noChangeArrowheads="1"/>
              </p:cNvSpPr>
              <p:nvPr/>
            </p:nvSpPr>
            <p:spPr bwMode="auto">
              <a:xfrm>
                <a:off x="565" y="3840"/>
                <a:ext cx="565" cy="390"/>
              </a:xfrm>
              <a:prstGeom prst="rect">
                <a:avLst/>
              </a:prstGeom>
              <a:grpFill/>
              <a:ln w="9525">
                <a:noFill/>
                <a:miter lim="800000"/>
                <a:headEnd/>
                <a:tailEnd/>
              </a:ln>
            </p:spPr>
            <p:txBody>
              <a:bodyPr/>
              <a:lstStyle/>
              <a:p>
                <a:endParaRPr lang="es-MX"/>
              </a:p>
            </p:txBody>
          </p:sp>
          <p:grpSp>
            <p:nvGrpSpPr>
              <p:cNvPr id="97" name="Group 335"/>
              <p:cNvGrpSpPr>
                <a:grpSpLocks/>
              </p:cNvGrpSpPr>
              <p:nvPr/>
            </p:nvGrpSpPr>
            <p:grpSpPr bwMode="auto">
              <a:xfrm>
                <a:off x="565" y="3840"/>
                <a:ext cx="565" cy="378"/>
                <a:chOff x="565" y="3840"/>
                <a:chExt cx="565" cy="378"/>
              </a:xfrm>
              <a:grpFill/>
            </p:grpSpPr>
            <p:sp>
              <p:nvSpPr>
                <p:cNvPr id="98" name="Rectangle 218"/>
                <p:cNvSpPr>
                  <a:spLocks noChangeArrowheads="1"/>
                </p:cNvSpPr>
                <p:nvPr/>
              </p:nvSpPr>
              <p:spPr bwMode="auto">
                <a:xfrm>
                  <a:off x="571" y="3846"/>
                  <a:ext cx="553" cy="372"/>
                </a:xfrm>
                <a:prstGeom prst="rect">
                  <a:avLst/>
                </a:prstGeom>
                <a:grpFill/>
                <a:ln w="9525">
                  <a:noFill/>
                  <a:miter lim="800000"/>
                  <a:headEnd/>
                  <a:tailEnd/>
                </a:ln>
              </p:spPr>
              <p:txBody>
                <a:bodyPr anchor="b"/>
                <a:lstStyle/>
                <a:p>
                  <a:pPr algn="ctr"/>
                  <a:r>
                    <a:rPr lang="es-ES" sz="1000">
                      <a:latin typeface="Arial" pitchFamily="34" charset="0"/>
                      <a:cs typeface="Arial" pitchFamily="34" charset="0"/>
                    </a:rPr>
                    <a:t>200</a:t>
                  </a:r>
                  <a:endParaRPr lang="es-ES" sz="1200">
                    <a:cs typeface="Times New Roman" pitchFamily="18" charset="0"/>
                  </a:endParaRPr>
                </a:p>
                <a:p>
                  <a:pPr algn="ctr" eaLnBrk="0" hangingPunct="0"/>
                  <a:endParaRPr lang="es-ES"/>
                </a:p>
              </p:txBody>
            </p:sp>
            <p:sp>
              <p:nvSpPr>
                <p:cNvPr id="99" name="Rectangle 334"/>
                <p:cNvSpPr>
                  <a:spLocks noChangeArrowheads="1"/>
                </p:cNvSpPr>
                <p:nvPr/>
              </p:nvSpPr>
              <p:spPr bwMode="auto">
                <a:xfrm>
                  <a:off x="565" y="3840"/>
                  <a:ext cx="565" cy="378"/>
                </a:xfrm>
                <a:prstGeom prst="rect">
                  <a:avLst/>
                </a:prstGeom>
                <a:grpFill/>
                <a:ln w="7">
                  <a:solidFill>
                    <a:srgbClr val="A0A0A0"/>
                  </a:solidFill>
                  <a:miter lim="800000"/>
                  <a:headEnd/>
                  <a:tailEnd/>
                </a:ln>
              </p:spPr>
              <p:txBody>
                <a:bodyPr/>
                <a:lstStyle/>
                <a:p>
                  <a:endParaRPr lang="es-MX"/>
                </a:p>
              </p:txBody>
            </p:sp>
          </p:grpSp>
        </p:grpSp>
        <p:grpSp>
          <p:nvGrpSpPr>
            <p:cNvPr id="77" name="Group 339"/>
            <p:cNvGrpSpPr>
              <a:grpSpLocks/>
            </p:cNvGrpSpPr>
            <p:nvPr/>
          </p:nvGrpSpPr>
          <p:grpSpPr bwMode="auto">
            <a:xfrm>
              <a:off x="1130" y="3840"/>
              <a:ext cx="565" cy="378"/>
              <a:chOff x="1130" y="3840"/>
              <a:chExt cx="565" cy="378"/>
            </a:xfrm>
            <a:grpFill/>
          </p:grpSpPr>
          <p:sp>
            <p:nvSpPr>
              <p:cNvPr id="94" name="Rectangle 219"/>
              <p:cNvSpPr>
                <a:spLocks noChangeArrowheads="1"/>
              </p:cNvSpPr>
              <p:nvPr/>
            </p:nvSpPr>
            <p:spPr bwMode="auto">
              <a:xfrm>
                <a:off x="1136" y="3846"/>
                <a:ext cx="553" cy="372"/>
              </a:xfrm>
              <a:prstGeom prst="rect">
                <a:avLst/>
              </a:prstGeom>
              <a:grpFill/>
              <a:ln w="9525">
                <a:noFill/>
                <a:miter lim="800000"/>
                <a:headEnd/>
                <a:tailEnd/>
              </a:ln>
            </p:spPr>
            <p:txBody>
              <a:bodyPr anchor="b"/>
              <a:lstStyle/>
              <a:p>
                <a:pPr algn="ctr"/>
                <a:r>
                  <a:rPr lang="es-ES" sz="1000">
                    <a:latin typeface="Arial" pitchFamily="34" charset="0"/>
                    <a:cs typeface="Arial" pitchFamily="34" charset="0"/>
                  </a:rPr>
                  <a:t> </a:t>
                </a:r>
                <a:endParaRPr lang="es-ES" sz="1200">
                  <a:cs typeface="Times New Roman" pitchFamily="18" charset="0"/>
                </a:endParaRPr>
              </a:p>
              <a:p>
                <a:pPr algn="ctr" eaLnBrk="0" hangingPunct="0"/>
                <a:endParaRPr lang="es-ES"/>
              </a:p>
            </p:txBody>
          </p:sp>
          <p:sp>
            <p:nvSpPr>
              <p:cNvPr id="95" name="Rectangle 338"/>
              <p:cNvSpPr>
                <a:spLocks noChangeArrowheads="1"/>
              </p:cNvSpPr>
              <p:nvPr/>
            </p:nvSpPr>
            <p:spPr bwMode="auto">
              <a:xfrm>
                <a:off x="1130" y="3840"/>
                <a:ext cx="565" cy="378"/>
              </a:xfrm>
              <a:prstGeom prst="rect">
                <a:avLst/>
              </a:prstGeom>
              <a:grpFill/>
              <a:ln w="7">
                <a:solidFill>
                  <a:srgbClr val="A0A0A0"/>
                </a:solidFill>
                <a:miter lim="800000"/>
                <a:headEnd/>
                <a:tailEnd/>
              </a:ln>
            </p:spPr>
            <p:txBody>
              <a:bodyPr/>
              <a:lstStyle/>
              <a:p>
                <a:endParaRPr lang="es-MX"/>
              </a:p>
            </p:txBody>
          </p:sp>
        </p:grpSp>
        <p:grpSp>
          <p:nvGrpSpPr>
            <p:cNvPr id="78" name="Group 343"/>
            <p:cNvGrpSpPr>
              <a:grpSpLocks/>
            </p:cNvGrpSpPr>
            <p:nvPr/>
          </p:nvGrpSpPr>
          <p:grpSpPr bwMode="auto">
            <a:xfrm>
              <a:off x="1695" y="3840"/>
              <a:ext cx="565" cy="390"/>
              <a:chOff x="1695" y="3840"/>
              <a:chExt cx="565" cy="390"/>
            </a:xfrm>
            <a:grpFill/>
          </p:grpSpPr>
          <p:sp>
            <p:nvSpPr>
              <p:cNvPr id="90" name="Rectangle 342"/>
              <p:cNvSpPr>
                <a:spLocks noChangeArrowheads="1"/>
              </p:cNvSpPr>
              <p:nvPr/>
            </p:nvSpPr>
            <p:spPr bwMode="auto">
              <a:xfrm>
                <a:off x="1695" y="3840"/>
                <a:ext cx="565" cy="390"/>
              </a:xfrm>
              <a:prstGeom prst="rect">
                <a:avLst/>
              </a:prstGeom>
              <a:grpFill/>
              <a:ln w="9525">
                <a:noFill/>
                <a:miter lim="800000"/>
                <a:headEnd/>
                <a:tailEnd/>
              </a:ln>
            </p:spPr>
            <p:txBody>
              <a:bodyPr/>
              <a:lstStyle/>
              <a:p>
                <a:endParaRPr lang="es-MX"/>
              </a:p>
            </p:txBody>
          </p:sp>
          <p:grpSp>
            <p:nvGrpSpPr>
              <p:cNvPr id="91" name="Group 341"/>
              <p:cNvGrpSpPr>
                <a:grpSpLocks/>
              </p:cNvGrpSpPr>
              <p:nvPr/>
            </p:nvGrpSpPr>
            <p:grpSpPr bwMode="auto">
              <a:xfrm>
                <a:off x="1695" y="3840"/>
                <a:ext cx="565" cy="378"/>
                <a:chOff x="1695" y="3840"/>
                <a:chExt cx="565" cy="378"/>
              </a:xfrm>
              <a:grpFill/>
            </p:grpSpPr>
            <p:sp>
              <p:nvSpPr>
                <p:cNvPr id="92" name="Rectangle 220"/>
                <p:cNvSpPr>
                  <a:spLocks noChangeArrowheads="1"/>
                </p:cNvSpPr>
                <p:nvPr/>
              </p:nvSpPr>
              <p:spPr bwMode="auto">
                <a:xfrm>
                  <a:off x="1701" y="3846"/>
                  <a:ext cx="553" cy="372"/>
                </a:xfrm>
                <a:prstGeom prst="rect">
                  <a:avLst/>
                </a:prstGeom>
                <a:grpFill/>
                <a:ln w="9525">
                  <a:noFill/>
                  <a:miter lim="800000"/>
                  <a:headEnd/>
                  <a:tailEnd/>
                </a:ln>
              </p:spPr>
              <p:txBody>
                <a:bodyPr anchor="b"/>
                <a:lstStyle/>
                <a:p>
                  <a:pPr algn="ctr"/>
                  <a:r>
                    <a:rPr lang="es-ES" sz="1000">
                      <a:latin typeface="Arial" pitchFamily="34" charset="0"/>
                      <a:cs typeface="Arial" pitchFamily="34" charset="0"/>
                    </a:rPr>
                    <a:t>11870</a:t>
                  </a:r>
                  <a:endParaRPr lang="es-ES" sz="1200">
                    <a:cs typeface="Times New Roman" pitchFamily="18" charset="0"/>
                  </a:endParaRPr>
                </a:p>
                <a:p>
                  <a:pPr algn="ctr" eaLnBrk="0" hangingPunct="0"/>
                  <a:endParaRPr lang="es-ES"/>
                </a:p>
              </p:txBody>
            </p:sp>
            <p:sp>
              <p:nvSpPr>
                <p:cNvPr id="93" name="Rectangle 340"/>
                <p:cNvSpPr>
                  <a:spLocks noChangeArrowheads="1"/>
                </p:cNvSpPr>
                <p:nvPr/>
              </p:nvSpPr>
              <p:spPr bwMode="auto">
                <a:xfrm>
                  <a:off x="1695" y="3840"/>
                  <a:ext cx="565" cy="378"/>
                </a:xfrm>
                <a:prstGeom prst="rect">
                  <a:avLst/>
                </a:prstGeom>
                <a:grpFill/>
                <a:ln w="7">
                  <a:solidFill>
                    <a:srgbClr val="A0A0A0"/>
                  </a:solidFill>
                  <a:miter lim="800000"/>
                  <a:headEnd/>
                  <a:tailEnd/>
                </a:ln>
              </p:spPr>
              <p:txBody>
                <a:bodyPr/>
                <a:lstStyle/>
                <a:p>
                  <a:endParaRPr lang="es-MX"/>
                </a:p>
              </p:txBody>
            </p:sp>
          </p:grpSp>
        </p:grpSp>
        <p:grpSp>
          <p:nvGrpSpPr>
            <p:cNvPr id="79" name="Group 345"/>
            <p:cNvGrpSpPr>
              <a:grpSpLocks/>
            </p:cNvGrpSpPr>
            <p:nvPr/>
          </p:nvGrpSpPr>
          <p:grpSpPr bwMode="auto">
            <a:xfrm>
              <a:off x="2260" y="3840"/>
              <a:ext cx="565" cy="378"/>
              <a:chOff x="2260" y="3840"/>
              <a:chExt cx="565" cy="378"/>
            </a:xfrm>
            <a:grpFill/>
          </p:grpSpPr>
          <p:sp>
            <p:nvSpPr>
              <p:cNvPr id="88" name="Rectangle 221"/>
              <p:cNvSpPr>
                <a:spLocks noChangeArrowheads="1"/>
              </p:cNvSpPr>
              <p:nvPr/>
            </p:nvSpPr>
            <p:spPr bwMode="auto">
              <a:xfrm>
                <a:off x="2266" y="3846"/>
                <a:ext cx="553" cy="372"/>
              </a:xfrm>
              <a:prstGeom prst="rect">
                <a:avLst/>
              </a:prstGeom>
              <a:grpFill/>
              <a:ln w="9525">
                <a:noFill/>
                <a:miter lim="800000"/>
                <a:headEnd/>
                <a:tailEnd/>
              </a:ln>
            </p:spPr>
            <p:txBody>
              <a:bodyPr anchor="b"/>
              <a:lstStyle/>
              <a:p>
                <a:pPr algn="ctr"/>
                <a:r>
                  <a:rPr lang="es-ES" sz="1000">
                    <a:latin typeface="Arial" pitchFamily="34" charset="0"/>
                    <a:cs typeface="Arial" pitchFamily="34" charset="0"/>
                  </a:rPr>
                  <a:t> </a:t>
                </a:r>
                <a:endParaRPr lang="es-ES" sz="1200">
                  <a:cs typeface="Times New Roman" pitchFamily="18" charset="0"/>
                </a:endParaRPr>
              </a:p>
              <a:p>
                <a:pPr algn="ctr" eaLnBrk="0" hangingPunct="0"/>
                <a:endParaRPr lang="es-ES"/>
              </a:p>
            </p:txBody>
          </p:sp>
          <p:sp>
            <p:nvSpPr>
              <p:cNvPr id="89" name="Rectangle 344"/>
              <p:cNvSpPr>
                <a:spLocks noChangeArrowheads="1"/>
              </p:cNvSpPr>
              <p:nvPr/>
            </p:nvSpPr>
            <p:spPr bwMode="auto">
              <a:xfrm>
                <a:off x="2260" y="3840"/>
                <a:ext cx="565" cy="378"/>
              </a:xfrm>
              <a:prstGeom prst="rect">
                <a:avLst/>
              </a:prstGeom>
              <a:grpFill/>
              <a:ln w="7">
                <a:solidFill>
                  <a:srgbClr val="A0A0A0"/>
                </a:solidFill>
                <a:miter lim="800000"/>
                <a:headEnd/>
                <a:tailEnd/>
              </a:ln>
            </p:spPr>
            <p:txBody>
              <a:bodyPr/>
              <a:lstStyle/>
              <a:p>
                <a:endParaRPr lang="es-MX"/>
              </a:p>
            </p:txBody>
          </p:sp>
        </p:grpSp>
        <p:grpSp>
          <p:nvGrpSpPr>
            <p:cNvPr id="80" name="Group 347"/>
            <p:cNvGrpSpPr>
              <a:grpSpLocks/>
            </p:cNvGrpSpPr>
            <p:nvPr/>
          </p:nvGrpSpPr>
          <p:grpSpPr bwMode="auto">
            <a:xfrm>
              <a:off x="2825" y="3840"/>
              <a:ext cx="576" cy="378"/>
              <a:chOff x="2825" y="3840"/>
              <a:chExt cx="576" cy="378"/>
            </a:xfrm>
            <a:grpFill/>
          </p:grpSpPr>
          <p:sp>
            <p:nvSpPr>
              <p:cNvPr id="86" name="Rectangle 222"/>
              <p:cNvSpPr>
                <a:spLocks noChangeArrowheads="1"/>
              </p:cNvSpPr>
              <p:nvPr/>
            </p:nvSpPr>
            <p:spPr bwMode="auto">
              <a:xfrm>
                <a:off x="2831" y="3846"/>
                <a:ext cx="564" cy="372"/>
              </a:xfrm>
              <a:prstGeom prst="rect">
                <a:avLst/>
              </a:prstGeom>
              <a:grpFill/>
              <a:ln w="9525">
                <a:noFill/>
                <a:miter lim="800000"/>
                <a:headEnd/>
                <a:tailEnd/>
              </a:ln>
            </p:spPr>
            <p:txBody>
              <a:bodyPr anchor="b"/>
              <a:lstStyle/>
              <a:p>
                <a:pPr algn="ctr"/>
                <a:r>
                  <a:rPr lang="es-ES" sz="1000">
                    <a:latin typeface="Arial" pitchFamily="34" charset="0"/>
                    <a:cs typeface="Arial" pitchFamily="34" charset="0"/>
                  </a:rPr>
                  <a:t> </a:t>
                </a:r>
                <a:endParaRPr lang="es-ES" sz="1200">
                  <a:cs typeface="Times New Roman" pitchFamily="18" charset="0"/>
                </a:endParaRPr>
              </a:p>
              <a:p>
                <a:pPr algn="ctr" eaLnBrk="0" hangingPunct="0"/>
                <a:endParaRPr lang="es-ES"/>
              </a:p>
            </p:txBody>
          </p:sp>
          <p:sp>
            <p:nvSpPr>
              <p:cNvPr id="87" name="Rectangle 346"/>
              <p:cNvSpPr>
                <a:spLocks noChangeArrowheads="1"/>
              </p:cNvSpPr>
              <p:nvPr/>
            </p:nvSpPr>
            <p:spPr bwMode="auto">
              <a:xfrm>
                <a:off x="2825" y="3840"/>
                <a:ext cx="576" cy="378"/>
              </a:xfrm>
              <a:prstGeom prst="rect">
                <a:avLst/>
              </a:prstGeom>
              <a:grpFill/>
              <a:ln w="7">
                <a:solidFill>
                  <a:srgbClr val="A0A0A0"/>
                </a:solidFill>
                <a:miter lim="800000"/>
                <a:headEnd/>
                <a:tailEnd/>
              </a:ln>
            </p:spPr>
            <p:txBody>
              <a:bodyPr/>
              <a:lstStyle/>
              <a:p>
                <a:endParaRPr lang="es-MX"/>
              </a:p>
            </p:txBody>
          </p:sp>
        </p:grpSp>
        <p:grpSp>
          <p:nvGrpSpPr>
            <p:cNvPr id="81" name="Group 351"/>
            <p:cNvGrpSpPr>
              <a:grpSpLocks/>
            </p:cNvGrpSpPr>
            <p:nvPr/>
          </p:nvGrpSpPr>
          <p:grpSpPr bwMode="auto">
            <a:xfrm>
              <a:off x="3401" y="3840"/>
              <a:ext cx="627" cy="390"/>
              <a:chOff x="3401" y="3840"/>
              <a:chExt cx="627" cy="390"/>
            </a:xfrm>
            <a:grpFill/>
          </p:grpSpPr>
          <p:sp>
            <p:nvSpPr>
              <p:cNvPr id="82" name="Rectangle 350"/>
              <p:cNvSpPr>
                <a:spLocks noChangeArrowheads="1"/>
              </p:cNvSpPr>
              <p:nvPr/>
            </p:nvSpPr>
            <p:spPr bwMode="auto">
              <a:xfrm>
                <a:off x="3401" y="3840"/>
                <a:ext cx="627" cy="390"/>
              </a:xfrm>
              <a:prstGeom prst="rect">
                <a:avLst/>
              </a:prstGeom>
              <a:grpFill/>
              <a:ln w="9525">
                <a:noFill/>
                <a:miter lim="800000"/>
                <a:headEnd/>
                <a:tailEnd/>
              </a:ln>
            </p:spPr>
            <p:txBody>
              <a:bodyPr/>
              <a:lstStyle/>
              <a:p>
                <a:endParaRPr lang="es-MX"/>
              </a:p>
            </p:txBody>
          </p:sp>
          <p:grpSp>
            <p:nvGrpSpPr>
              <p:cNvPr id="83" name="Group 349"/>
              <p:cNvGrpSpPr>
                <a:grpSpLocks/>
              </p:cNvGrpSpPr>
              <p:nvPr/>
            </p:nvGrpSpPr>
            <p:grpSpPr bwMode="auto">
              <a:xfrm>
                <a:off x="3401" y="3840"/>
                <a:ext cx="627" cy="378"/>
                <a:chOff x="3401" y="3840"/>
                <a:chExt cx="627" cy="378"/>
              </a:xfrm>
              <a:grpFill/>
            </p:grpSpPr>
            <p:sp>
              <p:nvSpPr>
                <p:cNvPr id="84" name="Rectangle 223"/>
                <p:cNvSpPr>
                  <a:spLocks noChangeArrowheads="1"/>
                </p:cNvSpPr>
                <p:nvPr/>
              </p:nvSpPr>
              <p:spPr bwMode="auto">
                <a:xfrm>
                  <a:off x="3407" y="3846"/>
                  <a:ext cx="615" cy="372"/>
                </a:xfrm>
                <a:prstGeom prst="rect">
                  <a:avLst/>
                </a:prstGeom>
                <a:grpFill/>
                <a:ln w="9525">
                  <a:noFill/>
                  <a:miter lim="800000"/>
                  <a:headEnd/>
                  <a:tailEnd/>
                </a:ln>
              </p:spPr>
              <p:txBody>
                <a:bodyPr anchor="b"/>
                <a:lstStyle/>
                <a:p>
                  <a:pPr algn="ctr"/>
                  <a:r>
                    <a:rPr lang="es-ES" sz="1000">
                      <a:latin typeface="Arial" pitchFamily="34" charset="0"/>
                      <a:cs typeface="Arial" pitchFamily="34" charset="0"/>
                    </a:rPr>
                    <a:t>83315.5</a:t>
                  </a:r>
                  <a:endParaRPr lang="es-ES" sz="1200">
                    <a:cs typeface="Times New Roman" pitchFamily="18" charset="0"/>
                  </a:endParaRPr>
                </a:p>
                <a:p>
                  <a:pPr algn="ctr" eaLnBrk="0" hangingPunct="0"/>
                  <a:endParaRPr lang="es-ES"/>
                </a:p>
              </p:txBody>
            </p:sp>
            <p:sp>
              <p:nvSpPr>
                <p:cNvPr id="85" name="Rectangle 348"/>
                <p:cNvSpPr>
                  <a:spLocks noChangeArrowheads="1"/>
                </p:cNvSpPr>
                <p:nvPr/>
              </p:nvSpPr>
              <p:spPr bwMode="auto">
                <a:xfrm>
                  <a:off x="3401" y="3840"/>
                  <a:ext cx="627" cy="378"/>
                </a:xfrm>
                <a:prstGeom prst="rect">
                  <a:avLst/>
                </a:prstGeom>
                <a:grpFill/>
                <a:ln w="7">
                  <a:solidFill>
                    <a:srgbClr val="A0A0A0"/>
                  </a:solidFill>
                  <a:miter lim="800000"/>
                  <a:headEnd/>
                  <a:tailEnd/>
                </a:ln>
              </p:spPr>
              <p:txBody>
                <a:bodyPr/>
                <a:lstStyle/>
                <a:p>
                  <a:endParaRPr lang="es-MX"/>
                </a:p>
              </p:txBody>
            </p:sp>
          </p:grpSp>
        </p:grpSp>
      </p:grpSp>
      <p:graphicFrame>
        <p:nvGraphicFramePr>
          <p:cNvPr id="72706" name="Object 354"/>
          <p:cNvGraphicFramePr>
            <a:graphicFrameLocks noChangeAspect="1"/>
          </p:cNvGraphicFramePr>
          <p:nvPr>
            <p:extLst>
              <p:ext uri="{D42A27DB-BD31-4B8C-83A1-F6EECF244321}">
                <p14:modId xmlns:p14="http://schemas.microsoft.com/office/powerpoint/2010/main" val="4145736214"/>
              </p:ext>
            </p:extLst>
          </p:nvPr>
        </p:nvGraphicFramePr>
        <p:xfrm>
          <a:off x="6296069" y="1276786"/>
          <a:ext cx="647700" cy="457200"/>
        </p:xfrm>
        <a:graphic>
          <a:graphicData uri="http://schemas.openxmlformats.org/presentationml/2006/ole">
            <mc:AlternateContent xmlns:mc="http://schemas.openxmlformats.org/markup-compatibility/2006">
              <mc:Choice xmlns:v="urn:schemas-microsoft-com:vml" Requires="v">
                <p:oleObj spid="_x0000_s72772" r:id="rId3" imgW="647700" imgH="457200" progId="Equation.3">
                  <p:embed/>
                </p:oleObj>
              </mc:Choice>
              <mc:Fallback>
                <p:oleObj r:id="rId3" imgW="647700" imgH="457200" progId="Equation.3">
                  <p:embed/>
                  <p:pic>
                    <p:nvPicPr>
                      <p:cNvPr id="0" name="Object 35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96069" y="1276786"/>
                        <a:ext cx="647700" cy="457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2707" name="Object 355"/>
          <p:cNvGraphicFramePr>
            <a:graphicFrameLocks noChangeAspect="1"/>
          </p:cNvGraphicFramePr>
          <p:nvPr>
            <p:extLst>
              <p:ext uri="{D42A27DB-BD31-4B8C-83A1-F6EECF244321}">
                <p14:modId xmlns:p14="http://schemas.microsoft.com/office/powerpoint/2010/main" val="1862812436"/>
              </p:ext>
            </p:extLst>
          </p:nvPr>
        </p:nvGraphicFramePr>
        <p:xfrm>
          <a:off x="7346638" y="1267922"/>
          <a:ext cx="762000" cy="457200"/>
        </p:xfrm>
        <a:graphic>
          <a:graphicData uri="http://schemas.openxmlformats.org/presentationml/2006/ole">
            <mc:AlternateContent xmlns:mc="http://schemas.openxmlformats.org/markup-compatibility/2006">
              <mc:Choice xmlns:v="urn:schemas-microsoft-com:vml" Requires="v">
                <p:oleObj spid="_x0000_s72773" r:id="rId5" imgW="762000" imgH="457200" progId="Equation.3">
                  <p:embed/>
                </p:oleObj>
              </mc:Choice>
              <mc:Fallback>
                <p:oleObj r:id="rId5" imgW="762000" imgH="457200" progId="Equation.3">
                  <p:embed/>
                  <p:pic>
                    <p:nvPicPr>
                      <p:cNvPr id="0" name="Object 35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346638" y="1267922"/>
                        <a:ext cx="762000" cy="457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2708" name="Object 356"/>
          <p:cNvGraphicFramePr>
            <a:graphicFrameLocks noChangeAspect="1"/>
          </p:cNvGraphicFramePr>
          <p:nvPr>
            <p:extLst>
              <p:ext uri="{D42A27DB-BD31-4B8C-83A1-F6EECF244321}">
                <p14:modId xmlns:p14="http://schemas.microsoft.com/office/powerpoint/2010/main" val="1970054295"/>
              </p:ext>
            </p:extLst>
          </p:nvPr>
        </p:nvGraphicFramePr>
        <p:xfrm>
          <a:off x="1485827" y="620688"/>
          <a:ext cx="2905125" cy="712788"/>
        </p:xfrm>
        <a:graphic>
          <a:graphicData uri="http://schemas.openxmlformats.org/presentationml/2006/ole">
            <mc:AlternateContent xmlns:mc="http://schemas.openxmlformats.org/markup-compatibility/2006">
              <mc:Choice xmlns:v="urn:schemas-microsoft-com:vml" Requires="v">
                <p:oleObj spid="_x0000_s72774" r:id="rId7" imgW="2603500" imgH="635000" progId="Equation.3">
                  <p:embed/>
                </p:oleObj>
              </mc:Choice>
              <mc:Fallback>
                <p:oleObj r:id="rId7" imgW="2603500" imgH="635000" progId="Equation.3">
                  <p:embed/>
                  <p:pic>
                    <p:nvPicPr>
                      <p:cNvPr id="0" name="Object 35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485827" y="620688"/>
                        <a:ext cx="2905125" cy="7127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3568" y="332656"/>
            <a:ext cx="7772400" cy="533384"/>
          </a:xfrm>
        </p:spPr>
        <p:txBody>
          <a:bodyPr>
            <a:normAutofit fontScale="90000"/>
          </a:bodyPr>
          <a:lstStyle/>
          <a:p>
            <a:r>
              <a:rPr lang="es-ES_tradnl" sz="2800" b="1" dirty="0" smtClean="0">
                <a:cs typeface="Times New Roman" pitchFamily="18" charset="0"/>
              </a:rPr>
              <a:t>DESVIACIÓN ESTANDAR O TIPICA</a:t>
            </a:r>
            <a:r>
              <a:rPr lang="es-ES" b="1" dirty="0" smtClean="0">
                <a:cs typeface="Times New Roman" pitchFamily="18" charset="0"/>
              </a:rPr>
              <a:t/>
            </a:r>
            <a:br>
              <a:rPr lang="es-ES" b="1" dirty="0" smtClean="0">
                <a:cs typeface="Times New Roman" pitchFamily="18" charset="0"/>
              </a:rPr>
            </a:br>
            <a:endParaRPr lang="es-MX" dirty="0"/>
          </a:p>
        </p:txBody>
      </p:sp>
      <p:sp>
        <p:nvSpPr>
          <p:cNvPr id="3" name="2 Marcador de contenido"/>
          <p:cNvSpPr>
            <a:spLocks noGrp="1"/>
          </p:cNvSpPr>
          <p:nvPr>
            <p:ph idx="1"/>
          </p:nvPr>
        </p:nvSpPr>
        <p:spPr>
          <a:xfrm>
            <a:off x="467544" y="1196752"/>
            <a:ext cx="7128792" cy="5453228"/>
          </a:xfrm>
        </p:spPr>
        <p:txBody>
          <a:bodyPr>
            <a:normAutofit/>
          </a:bodyPr>
          <a:lstStyle/>
          <a:p>
            <a:pPr algn="just" eaLnBrk="0" hangingPunct="0"/>
            <a:r>
              <a:rPr lang="es-ES_tradnl" sz="2000" dirty="0" smtClean="0">
                <a:cs typeface="Times New Roman" pitchFamily="18" charset="0"/>
              </a:rPr>
              <a:t>La desviación estándar de un conjunto de datos se define como la raíz cuadrada de la varianza.</a:t>
            </a:r>
            <a:endParaRPr lang="es-ES_tradnl" sz="2000" dirty="0" smtClean="0">
              <a:latin typeface="Technical" charset="0"/>
              <a:cs typeface="Times New Roman" pitchFamily="18" charset="0"/>
            </a:endParaRPr>
          </a:p>
          <a:p>
            <a:pPr marL="0" indent="0" algn="just" eaLnBrk="0" hangingPunct="0">
              <a:buNone/>
            </a:pPr>
            <a:endParaRPr lang="es-ES" sz="2000" dirty="0" smtClean="0">
              <a:cs typeface="Times New Roman" pitchFamily="18" charset="0"/>
            </a:endParaRPr>
          </a:p>
          <a:p>
            <a:pPr algn="just" eaLnBrk="0" hangingPunct="0"/>
            <a:r>
              <a:rPr lang="es-ES_tradnl" sz="2000" dirty="0" smtClean="0">
                <a:cs typeface="Times New Roman" pitchFamily="18" charset="0"/>
              </a:rPr>
              <a:t>Desviación estándar para datos no agrupados:</a:t>
            </a:r>
            <a:endParaRPr lang="es-ES" sz="2000" dirty="0" smtClean="0">
              <a:cs typeface="Times New Roman" pitchFamily="18" charset="0"/>
            </a:endParaRPr>
          </a:p>
          <a:p>
            <a:pPr marL="0" indent="0" algn="just" eaLnBrk="0" hangingPunct="0">
              <a:buNone/>
            </a:pPr>
            <a:endParaRPr lang="es-ES" sz="2000" dirty="0" smtClean="0">
              <a:cs typeface="Times New Roman" pitchFamily="18" charset="0"/>
            </a:endParaRPr>
          </a:p>
          <a:p>
            <a:pPr algn="ctr" eaLnBrk="0" hangingPunct="0"/>
            <a:endParaRPr lang="es-ES_tradnl" sz="2000" dirty="0" smtClean="0">
              <a:cs typeface="Times New Roman" pitchFamily="18" charset="0"/>
            </a:endParaRPr>
          </a:p>
          <a:p>
            <a:pPr algn="ctr" eaLnBrk="0" hangingPunct="0"/>
            <a:endParaRPr lang="es-ES" sz="2000" dirty="0" smtClean="0">
              <a:cs typeface="Times New Roman" pitchFamily="18" charset="0"/>
            </a:endParaRPr>
          </a:p>
          <a:p>
            <a:pPr algn="just" eaLnBrk="0" hangingPunct="0"/>
            <a:r>
              <a:rPr lang="es-ES_tradnl" sz="2000" dirty="0" smtClean="0">
                <a:cs typeface="Times New Roman" pitchFamily="18" charset="0"/>
              </a:rPr>
              <a:t>Desviación estándar para datos agrupados: </a:t>
            </a:r>
            <a:endParaRPr lang="es-ES" sz="2000" dirty="0" smtClean="0">
              <a:cs typeface="Times New Roman" pitchFamily="18" charset="0"/>
            </a:endParaRPr>
          </a:p>
          <a:p>
            <a:pPr marL="0" indent="0" algn="just" eaLnBrk="0" hangingPunct="0">
              <a:buNone/>
            </a:pPr>
            <a:endParaRPr lang="es-ES_tradnl" sz="2000" dirty="0" smtClean="0">
              <a:latin typeface="Technical" charset="0"/>
              <a:cs typeface="Times New Roman" pitchFamily="18" charset="0"/>
            </a:endParaRPr>
          </a:p>
          <a:p>
            <a:pPr algn="just" eaLnBrk="0" hangingPunct="0"/>
            <a:r>
              <a:rPr lang="es-ES_tradnl" sz="2000" dirty="0" smtClean="0">
                <a:cs typeface="Times New Roman" pitchFamily="18" charset="0"/>
              </a:rPr>
              <a:t>Ejemplo: Del ejercicio anterior la desviación estándar sería:</a:t>
            </a:r>
            <a:endParaRPr lang="es-MX" sz="2000" dirty="0"/>
          </a:p>
        </p:txBody>
      </p:sp>
      <p:graphicFrame>
        <p:nvGraphicFramePr>
          <p:cNvPr id="73730" name="Object 144"/>
          <p:cNvGraphicFramePr>
            <a:graphicFrameLocks noChangeAspect="1"/>
          </p:cNvGraphicFramePr>
          <p:nvPr>
            <p:extLst>
              <p:ext uri="{D42A27DB-BD31-4B8C-83A1-F6EECF244321}">
                <p14:modId xmlns:p14="http://schemas.microsoft.com/office/powerpoint/2010/main" val="1081989419"/>
              </p:ext>
            </p:extLst>
          </p:nvPr>
        </p:nvGraphicFramePr>
        <p:xfrm>
          <a:off x="7005955" y="1334867"/>
          <a:ext cx="1828835" cy="1157288"/>
        </p:xfrm>
        <a:graphic>
          <a:graphicData uri="http://schemas.openxmlformats.org/presentationml/2006/ole">
            <mc:AlternateContent xmlns:mc="http://schemas.openxmlformats.org/markup-compatibility/2006">
              <mc:Choice xmlns:v="urn:schemas-microsoft-com:vml" Requires="v">
                <p:oleObj spid="_x0000_s73793" r:id="rId3" imgW="1282700" imgH="673100" progId="Equation.3">
                  <p:embed/>
                </p:oleObj>
              </mc:Choice>
              <mc:Fallback>
                <p:oleObj r:id="rId3" imgW="1282700" imgH="673100" progId="Equation.3">
                  <p:embed/>
                  <p:pic>
                    <p:nvPicPr>
                      <p:cNvPr id="0" name="Object 14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05955" y="1334867"/>
                        <a:ext cx="1828835" cy="1157288"/>
                      </a:xfrm>
                      <a:prstGeom prst="rect">
                        <a:avLst/>
                      </a:prstGeom>
                      <a:noFill/>
                      <a:extLst/>
                    </p:spPr>
                  </p:pic>
                </p:oleObj>
              </mc:Fallback>
            </mc:AlternateContent>
          </a:graphicData>
        </a:graphic>
      </p:graphicFrame>
      <p:graphicFrame>
        <p:nvGraphicFramePr>
          <p:cNvPr id="73731" name="Object 146"/>
          <p:cNvGraphicFramePr>
            <a:graphicFrameLocks noChangeAspect="1"/>
          </p:cNvGraphicFramePr>
          <p:nvPr>
            <p:extLst>
              <p:ext uri="{D42A27DB-BD31-4B8C-83A1-F6EECF244321}">
                <p14:modId xmlns:p14="http://schemas.microsoft.com/office/powerpoint/2010/main" val="3173064312"/>
              </p:ext>
            </p:extLst>
          </p:nvPr>
        </p:nvGraphicFramePr>
        <p:xfrm>
          <a:off x="6588224" y="2717689"/>
          <a:ext cx="2016224" cy="1171575"/>
        </p:xfrm>
        <a:graphic>
          <a:graphicData uri="http://schemas.openxmlformats.org/presentationml/2006/ole">
            <mc:AlternateContent xmlns:mc="http://schemas.openxmlformats.org/markup-compatibility/2006">
              <mc:Choice xmlns:v="urn:schemas-microsoft-com:vml" Requires="v">
                <p:oleObj spid="_x0000_s73794" r:id="rId5" imgW="1459866" imgH="672808" progId="Equation.3">
                  <p:embed/>
                </p:oleObj>
              </mc:Choice>
              <mc:Fallback>
                <p:oleObj r:id="rId5" imgW="1459866" imgH="672808" progId="Equation.3">
                  <p:embed/>
                  <p:pic>
                    <p:nvPicPr>
                      <p:cNvPr id="0" name="Object 14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588224" y="2717689"/>
                        <a:ext cx="2016224" cy="1171575"/>
                      </a:xfrm>
                      <a:prstGeom prst="rect">
                        <a:avLst/>
                      </a:prstGeom>
                      <a:noFill/>
                      <a:extLst/>
                    </p:spPr>
                  </p:pic>
                </p:oleObj>
              </mc:Fallback>
            </mc:AlternateContent>
          </a:graphicData>
        </a:graphic>
      </p:graphicFrame>
      <p:graphicFrame>
        <p:nvGraphicFramePr>
          <p:cNvPr id="73732" name="Object 148"/>
          <p:cNvGraphicFramePr>
            <a:graphicFrameLocks noChangeAspect="1"/>
          </p:cNvGraphicFramePr>
          <p:nvPr>
            <p:extLst>
              <p:ext uri="{D42A27DB-BD31-4B8C-83A1-F6EECF244321}">
                <p14:modId xmlns:p14="http://schemas.microsoft.com/office/powerpoint/2010/main" val="251847591"/>
              </p:ext>
            </p:extLst>
          </p:nvPr>
        </p:nvGraphicFramePr>
        <p:xfrm>
          <a:off x="2843808" y="5733256"/>
          <a:ext cx="4430216" cy="827111"/>
        </p:xfrm>
        <a:graphic>
          <a:graphicData uri="http://schemas.openxmlformats.org/presentationml/2006/ole">
            <mc:AlternateContent xmlns:mc="http://schemas.openxmlformats.org/markup-compatibility/2006">
              <mc:Choice xmlns:v="urn:schemas-microsoft-com:vml" Requires="v">
                <p:oleObj spid="_x0000_s73795" r:id="rId7" imgW="2819400" imgH="673100" progId="Equation.3">
                  <p:embed/>
                </p:oleObj>
              </mc:Choice>
              <mc:Fallback>
                <p:oleObj r:id="rId7" imgW="2819400" imgH="673100" progId="Equation.3">
                  <p:embed/>
                  <p:pic>
                    <p:nvPicPr>
                      <p:cNvPr id="0" name="Object 14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843808" y="5733256"/>
                        <a:ext cx="4430216" cy="827111"/>
                      </a:xfrm>
                      <a:prstGeom prst="rect">
                        <a:avLst/>
                      </a:prstGeom>
                      <a:noFill/>
                      <a:extLst/>
                    </p:spPr>
                  </p:pic>
                </p:oleObj>
              </mc:Fallback>
            </mc:AlternateContent>
          </a:graphicData>
        </a:graphic>
      </p:graphicFrame>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5800" y="609600"/>
            <a:ext cx="7772400" cy="676260"/>
          </a:xfrm>
        </p:spPr>
        <p:txBody>
          <a:bodyPr/>
          <a:lstStyle/>
          <a:p>
            <a:r>
              <a:rPr lang="es-ES_tradnl" sz="2800" b="1" dirty="0" smtClean="0">
                <a:cs typeface="Times New Roman" pitchFamily="18" charset="0"/>
              </a:rPr>
              <a:t>COEFICIENTE DE VARIACIÓN</a:t>
            </a:r>
            <a:endParaRPr lang="es-MX" sz="2800" dirty="0"/>
          </a:p>
        </p:txBody>
      </p:sp>
      <p:sp>
        <p:nvSpPr>
          <p:cNvPr id="3" name="2 Marcador de contenido"/>
          <p:cNvSpPr>
            <a:spLocks noGrp="1"/>
          </p:cNvSpPr>
          <p:nvPr>
            <p:ph idx="1"/>
          </p:nvPr>
        </p:nvSpPr>
        <p:spPr>
          <a:xfrm>
            <a:off x="899592" y="1285860"/>
            <a:ext cx="7200800" cy="4519404"/>
          </a:xfrm>
        </p:spPr>
        <p:txBody>
          <a:bodyPr>
            <a:normAutofit/>
          </a:bodyPr>
          <a:lstStyle/>
          <a:p>
            <a:pPr algn="just" eaLnBrk="0" hangingPunct="0"/>
            <a:r>
              <a:rPr lang="es-ES_tradnl" sz="1800" dirty="0" smtClean="0">
                <a:cs typeface="Times New Roman" pitchFamily="18" charset="0"/>
              </a:rPr>
              <a:t>El coeficiente de variación también llamado coeficiente de dispersión, es una medida de variación relativa, se presenta en forma de porcentaje  y su valor se obtiene mediante:</a:t>
            </a:r>
            <a:endParaRPr lang="es-ES_tradnl" sz="1800" dirty="0" smtClean="0">
              <a:latin typeface="Technical" charset="0"/>
              <a:cs typeface="Times New Roman" pitchFamily="18" charset="0"/>
            </a:endParaRPr>
          </a:p>
          <a:p>
            <a:pPr algn="ctr" eaLnBrk="0" hangingPunct="0"/>
            <a:r>
              <a:rPr lang="es-ES_tradnl" sz="1800" dirty="0" smtClean="0">
                <a:cs typeface="Times New Roman" pitchFamily="18" charset="0"/>
              </a:rPr>
              <a:t> </a:t>
            </a:r>
            <a:endParaRPr lang="es-ES" sz="1800" dirty="0" smtClean="0">
              <a:cs typeface="Times New Roman" pitchFamily="18" charset="0"/>
            </a:endParaRPr>
          </a:p>
          <a:p>
            <a:pPr algn="ctr" eaLnBrk="0" hangingPunct="0"/>
            <a:r>
              <a:rPr lang="es-ES_tradnl" sz="1800" dirty="0" smtClean="0">
                <a:cs typeface="Times New Roman" pitchFamily="18" charset="0"/>
              </a:rPr>
              <a:t> </a:t>
            </a:r>
            <a:endParaRPr lang="es-ES" sz="1800" dirty="0" smtClean="0">
              <a:cs typeface="Times New Roman" pitchFamily="18" charset="0"/>
            </a:endParaRPr>
          </a:p>
          <a:p>
            <a:pPr algn="ctr" eaLnBrk="0" hangingPunct="0"/>
            <a:r>
              <a:rPr lang="es-ES_tradnl" sz="1800" dirty="0" smtClean="0">
                <a:cs typeface="Times New Roman" pitchFamily="18" charset="0"/>
              </a:rPr>
              <a:t>  </a:t>
            </a:r>
          </a:p>
          <a:p>
            <a:pPr algn="just" eaLnBrk="0" hangingPunct="0"/>
            <a:endParaRPr lang="es-ES" sz="1800" dirty="0" smtClean="0">
              <a:cs typeface="Times New Roman" pitchFamily="18" charset="0"/>
            </a:endParaRPr>
          </a:p>
          <a:p>
            <a:pPr algn="just" eaLnBrk="0" hangingPunct="0"/>
            <a:r>
              <a:rPr lang="es-ES_tradnl" sz="1800" dirty="0" smtClean="0">
                <a:cs typeface="Times New Roman" pitchFamily="18" charset="0"/>
              </a:rPr>
              <a:t>Su valor es útil y se emplea para comparar la variación que existe entre diferentes distribuciones de frecuencia.</a:t>
            </a:r>
            <a:endParaRPr lang="es-ES" sz="1800" dirty="0" smtClean="0">
              <a:cs typeface="Times New Roman" pitchFamily="18" charset="0"/>
            </a:endParaRPr>
          </a:p>
          <a:p>
            <a:pPr algn="just" eaLnBrk="0" hangingPunct="0"/>
            <a:r>
              <a:rPr lang="es-ES_tradnl" sz="1800" dirty="0" smtClean="0">
                <a:cs typeface="Times New Roman" pitchFamily="18" charset="0"/>
              </a:rPr>
              <a:t>Ejemplo, con los datos de la tabla de varianza y la desviación estándar obtenidas, calcular el coeficiente de variación.</a:t>
            </a:r>
            <a:endParaRPr lang="es-ES" sz="1800" dirty="0">
              <a:cs typeface="Times New Roman" pitchFamily="18" charset="0"/>
            </a:endParaRPr>
          </a:p>
        </p:txBody>
      </p:sp>
      <p:graphicFrame>
        <p:nvGraphicFramePr>
          <p:cNvPr id="74754" name="Object 146"/>
          <p:cNvGraphicFramePr>
            <a:graphicFrameLocks noChangeAspect="1"/>
          </p:cNvGraphicFramePr>
          <p:nvPr>
            <p:extLst>
              <p:ext uri="{D42A27DB-BD31-4B8C-83A1-F6EECF244321}">
                <p14:modId xmlns:p14="http://schemas.microsoft.com/office/powerpoint/2010/main" val="3935638079"/>
              </p:ext>
            </p:extLst>
          </p:nvPr>
        </p:nvGraphicFramePr>
        <p:xfrm>
          <a:off x="1331640" y="2420888"/>
          <a:ext cx="4191000" cy="1012825"/>
        </p:xfrm>
        <a:graphic>
          <a:graphicData uri="http://schemas.openxmlformats.org/presentationml/2006/ole">
            <mc:AlternateContent xmlns:mc="http://schemas.openxmlformats.org/markup-compatibility/2006">
              <mc:Choice xmlns:v="urn:schemas-microsoft-com:vml" Requires="v">
                <p:oleObj spid="_x0000_s74817" r:id="rId3" imgW="3111500" imgH="749300" progId="Equation.3">
                  <p:embed/>
                </p:oleObj>
              </mc:Choice>
              <mc:Fallback>
                <p:oleObj r:id="rId3" imgW="3111500" imgH="749300" progId="Equation.3">
                  <p:embed/>
                  <p:pic>
                    <p:nvPicPr>
                      <p:cNvPr id="0" name="Object 14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31640" y="2420888"/>
                        <a:ext cx="4191000" cy="10128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4755" name="Object 144"/>
          <p:cNvGraphicFramePr>
            <a:graphicFrameLocks noChangeAspect="1"/>
          </p:cNvGraphicFramePr>
          <p:nvPr/>
        </p:nvGraphicFramePr>
        <p:xfrm>
          <a:off x="6629400" y="2286000"/>
          <a:ext cx="1031875" cy="1076325"/>
        </p:xfrm>
        <a:graphic>
          <a:graphicData uri="http://schemas.openxmlformats.org/presentationml/2006/ole">
            <mc:AlternateContent xmlns:mc="http://schemas.openxmlformats.org/markup-compatibility/2006">
              <mc:Choice xmlns:v="urn:schemas-microsoft-com:vml" Requires="v">
                <p:oleObj spid="_x0000_s74818" r:id="rId5" imgW="444307" imgH="469696" progId="Equation.3">
                  <p:embed/>
                </p:oleObj>
              </mc:Choice>
              <mc:Fallback>
                <p:oleObj r:id="rId5" imgW="444307" imgH="469696" progId="Equation.3">
                  <p:embed/>
                  <p:pic>
                    <p:nvPicPr>
                      <p:cNvPr id="0" name="Object 14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629400" y="2286000"/>
                        <a:ext cx="1031875" cy="10763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4756" name="Object 148"/>
          <p:cNvGraphicFramePr>
            <a:graphicFrameLocks noChangeAspect="1"/>
          </p:cNvGraphicFramePr>
          <p:nvPr>
            <p:extLst>
              <p:ext uri="{D42A27DB-BD31-4B8C-83A1-F6EECF244321}">
                <p14:modId xmlns:p14="http://schemas.microsoft.com/office/powerpoint/2010/main" val="3961520946"/>
              </p:ext>
            </p:extLst>
          </p:nvPr>
        </p:nvGraphicFramePr>
        <p:xfrm>
          <a:off x="2339752" y="5803910"/>
          <a:ext cx="4140200" cy="720725"/>
        </p:xfrm>
        <a:graphic>
          <a:graphicData uri="http://schemas.openxmlformats.org/presentationml/2006/ole">
            <mc:AlternateContent xmlns:mc="http://schemas.openxmlformats.org/markup-compatibility/2006">
              <mc:Choice xmlns:v="urn:schemas-microsoft-com:vml" Requires="v">
                <p:oleObj spid="_x0000_s74819" name="Ecuación" r:id="rId7" imgW="2057400" imgH="457200" progId="Equation.3">
                  <p:embed/>
                </p:oleObj>
              </mc:Choice>
              <mc:Fallback>
                <p:oleObj name="Ecuación" r:id="rId7" imgW="2057400" imgH="457200" progId="Equation.3">
                  <p:embed/>
                  <p:pic>
                    <p:nvPicPr>
                      <p:cNvPr id="0" name="Object 148"/>
                      <p:cNvPicPr>
                        <a:picLocks noChangeAspect="1" noChangeArrowheads="1"/>
                      </p:cNvPicPr>
                      <p:nvPr/>
                    </p:nvPicPr>
                    <p:blipFill>
                      <a:blip r:embed="rId8"/>
                      <a:srcRect/>
                      <a:stretch>
                        <a:fillRect/>
                      </a:stretch>
                    </p:blipFill>
                    <p:spPr bwMode="auto">
                      <a:xfrm>
                        <a:off x="2339752" y="5803910"/>
                        <a:ext cx="4140200" cy="720725"/>
                      </a:xfrm>
                      <a:prstGeom prst="rect">
                        <a:avLst/>
                      </a:prstGeom>
                      <a:noFill/>
                      <a:extLst/>
                    </p:spPr>
                  </p:pic>
                </p:oleObj>
              </mc:Fallback>
            </mc:AlternateContent>
          </a:graphicData>
        </a:graphic>
      </p:graphicFrame>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3568" y="260648"/>
            <a:ext cx="7772400" cy="604822"/>
          </a:xfrm>
        </p:spPr>
        <p:txBody>
          <a:bodyPr>
            <a:normAutofit fontScale="90000"/>
          </a:bodyPr>
          <a:lstStyle/>
          <a:p>
            <a:pPr eaLnBrk="0" hangingPunct="0"/>
            <a:r>
              <a:rPr lang="es-ES_tradnl" sz="2400" b="1" dirty="0" smtClean="0">
                <a:cs typeface="Times New Roman" pitchFamily="18" charset="0"/>
              </a:rPr>
              <a:t>MEDIDAS DE POSICIÓN</a:t>
            </a:r>
            <a:r>
              <a:rPr lang="es-ES" sz="2400" dirty="0" smtClean="0">
                <a:cs typeface="Times New Roman" pitchFamily="18" charset="0"/>
              </a:rPr>
              <a:t/>
            </a:r>
            <a:br>
              <a:rPr lang="es-ES" sz="2400" dirty="0" smtClean="0">
                <a:cs typeface="Times New Roman" pitchFamily="18" charset="0"/>
              </a:rPr>
            </a:br>
            <a:r>
              <a:rPr lang="es-ES_tradnl" sz="2400" b="1" dirty="0" smtClean="0">
                <a:cs typeface="Times New Roman" pitchFamily="18" charset="0"/>
              </a:rPr>
              <a:t>DESVIACIÓN CUARTIL </a:t>
            </a:r>
            <a:r>
              <a:rPr lang="es-ES" dirty="0" smtClean="0">
                <a:cs typeface="Times New Roman" pitchFamily="18" charset="0"/>
              </a:rPr>
              <a:t/>
            </a:r>
            <a:br>
              <a:rPr lang="es-ES" dirty="0" smtClean="0">
                <a:cs typeface="Times New Roman" pitchFamily="18" charset="0"/>
              </a:rPr>
            </a:br>
            <a:endParaRPr lang="es-MX" dirty="0"/>
          </a:p>
        </p:txBody>
      </p:sp>
      <p:sp>
        <p:nvSpPr>
          <p:cNvPr id="3" name="2 Marcador de contenido"/>
          <p:cNvSpPr>
            <a:spLocks noGrp="1"/>
          </p:cNvSpPr>
          <p:nvPr>
            <p:ph idx="1"/>
          </p:nvPr>
        </p:nvSpPr>
        <p:spPr>
          <a:xfrm>
            <a:off x="899592" y="1285860"/>
            <a:ext cx="7416824" cy="4810140"/>
          </a:xfrm>
        </p:spPr>
        <p:txBody>
          <a:bodyPr>
            <a:normAutofit/>
          </a:bodyPr>
          <a:lstStyle/>
          <a:p>
            <a:pPr algn="just" eaLnBrk="0" hangingPunct="0"/>
            <a:r>
              <a:rPr lang="es-ES_tradnl" sz="2400" dirty="0" smtClean="0">
                <a:cs typeface="Times New Roman" pitchFamily="18" charset="0"/>
              </a:rPr>
              <a:t>Está definida por la diferencia entre la tercera y la primera </a:t>
            </a:r>
            <a:r>
              <a:rPr lang="es-ES_tradnl" sz="2400" dirty="0" err="1" smtClean="0">
                <a:cs typeface="Times New Roman" pitchFamily="18" charset="0"/>
              </a:rPr>
              <a:t>cuartila</a:t>
            </a:r>
            <a:r>
              <a:rPr lang="es-ES_tradnl" sz="2400" dirty="0" smtClean="0">
                <a:cs typeface="Times New Roman" pitchFamily="18" charset="0"/>
              </a:rPr>
              <a:t>. Llamándola DC tenemos:</a:t>
            </a:r>
          </a:p>
          <a:p>
            <a:pPr marL="0" indent="0" algn="ctr" eaLnBrk="0" hangingPunct="0">
              <a:buNone/>
            </a:pPr>
            <a:r>
              <a:rPr lang="en-US" sz="2400" dirty="0" smtClean="0">
                <a:cs typeface="Times New Roman" pitchFamily="18" charset="0"/>
              </a:rPr>
              <a:t>DC = P</a:t>
            </a:r>
            <a:r>
              <a:rPr lang="en-US" sz="2400" baseline="-30000" dirty="0" smtClean="0">
                <a:cs typeface="Times New Roman" pitchFamily="18" charset="0"/>
              </a:rPr>
              <a:t>3/4</a:t>
            </a:r>
            <a:r>
              <a:rPr lang="en-US" sz="2400" dirty="0" smtClean="0">
                <a:cs typeface="Times New Roman" pitchFamily="18" charset="0"/>
              </a:rPr>
              <a:t> – P</a:t>
            </a:r>
            <a:r>
              <a:rPr lang="en-US" sz="2400" baseline="-30000" dirty="0" smtClean="0">
                <a:cs typeface="Times New Roman" pitchFamily="18" charset="0"/>
              </a:rPr>
              <a:t>1/4</a:t>
            </a:r>
            <a:endParaRPr lang="es-ES" sz="2400" dirty="0" smtClean="0">
              <a:cs typeface="Times New Roman" pitchFamily="18" charset="0"/>
            </a:endParaRPr>
          </a:p>
          <a:p>
            <a:pPr algn="just" eaLnBrk="0" hangingPunct="0"/>
            <a:r>
              <a:rPr lang="es-ES_tradnl" sz="2400" dirty="0" smtClean="0">
                <a:cs typeface="Times New Roman" pitchFamily="18" charset="0"/>
              </a:rPr>
              <a:t>Entre estas dos </a:t>
            </a:r>
            <a:r>
              <a:rPr lang="es-ES_tradnl" sz="2400" dirty="0" err="1" smtClean="0">
                <a:cs typeface="Times New Roman" pitchFamily="18" charset="0"/>
              </a:rPr>
              <a:t>cuartilas</a:t>
            </a:r>
            <a:r>
              <a:rPr lang="es-ES_tradnl" sz="2400" dirty="0" smtClean="0">
                <a:cs typeface="Times New Roman" pitchFamily="18" charset="0"/>
              </a:rPr>
              <a:t> se encuentra el 50% restante.</a:t>
            </a:r>
          </a:p>
          <a:p>
            <a:pPr algn="just" eaLnBrk="0" hangingPunct="0"/>
            <a:r>
              <a:rPr lang="es-ES_tradnl" sz="2400" dirty="0" smtClean="0">
                <a:cs typeface="Times New Roman" pitchFamily="18" charset="0"/>
              </a:rPr>
              <a:t>Si la desviación </a:t>
            </a:r>
            <a:r>
              <a:rPr lang="es-ES_tradnl" sz="2400" dirty="0" err="1" smtClean="0">
                <a:cs typeface="Times New Roman" pitchFamily="18" charset="0"/>
              </a:rPr>
              <a:t>cuartílica</a:t>
            </a:r>
            <a:r>
              <a:rPr lang="es-ES_tradnl" sz="2400" dirty="0" smtClean="0">
                <a:cs typeface="Times New Roman" pitchFamily="18" charset="0"/>
              </a:rPr>
              <a:t> es pequeña, significa que el 50% de las desviaciones se concentra en una zona pequeña y por lo tanto la dispersión es baja.</a:t>
            </a:r>
            <a:endParaRPr lang="es-ES_tradnl" sz="2400" dirty="0" smtClean="0">
              <a:latin typeface="Technical" charset="0"/>
              <a:cs typeface="Times New Roman" pitchFamily="18" charset="0"/>
            </a:endParaRPr>
          </a:p>
          <a:p>
            <a:pPr algn="just" eaLnBrk="0" hangingPunct="0"/>
            <a:endParaRPr lang="es-MX" sz="2400"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608" y="1214422"/>
            <a:ext cx="7200800" cy="4950882"/>
          </a:xfrm>
        </p:spPr>
        <p:txBody>
          <a:bodyPr>
            <a:normAutofit fontScale="85000" lnSpcReduction="20000"/>
          </a:bodyPr>
          <a:lstStyle/>
          <a:p>
            <a:pPr algn="just" eaLnBrk="0" hangingPunct="0"/>
            <a:r>
              <a:rPr lang="es-ES_tradnl" sz="2000" dirty="0" smtClean="0">
                <a:cs typeface="Times New Roman" pitchFamily="18" charset="0"/>
              </a:rPr>
              <a:t>Ejemplo: Se tiene la necesidad de saber que conclusión nos permite consignar la información  de una muestra de 20 trabajadores, acerca de los tiempos que consumen en llegar  a la empresa a trabajar:</a:t>
            </a:r>
          </a:p>
          <a:p>
            <a:pPr marL="0" indent="0" algn="just" eaLnBrk="0" hangingPunct="0">
              <a:buNone/>
            </a:pPr>
            <a:endParaRPr lang="es-ES" sz="2000" dirty="0" smtClean="0">
              <a:cs typeface="Times New Roman" pitchFamily="18" charset="0"/>
            </a:endParaRPr>
          </a:p>
          <a:p>
            <a:pPr algn="just" eaLnBrk="0" hangingPunct="0"/>
            <a:r>
              <a:rPr lang="es-ES_tradnl" sz="2000" dirty="0" smtClean="0">
                <a:cs typeface="Times New Roman" pitchFamily="18" charset="0"/>
              </a:rPr>
              <a:t> Tiempo mínimo = 13 minutos</a:t>
            </a:r>
            <a:endParaRPr lang="es-ES" sz="2000" dirty="0" smtClean="0">
              <a:cs typeface="Times New Roman" pitchFamily="18" charset="0"/>
            </a:endParaRPr>
          </a:p>
          <a:p>
            <a:pPr algn="just" eaLnBrk="0" hangingPunct="0"/>
            <a:r>
              <a:rPr lang="es-ES_tradnl" sz="2000" dirty="0" smtClean="0">
                <a:cs typeface="Times New Roman" pitchFamily="18" charset="0"/>
              </a:rPr>
              <a:t>                      Q</a:t>
            </a:r>
            <a:r>
              <a:rPr lang="es-ES_tradnl" sz="2000" baseline="-30000" dirty="0" smtClean="0">
                <a:cs typeface="Times New Roman" pitchFamily="18" charset="0"/>
              </a:rPr>
              <a:t>1</a:t>
            </a:r>
            <a:r>
              <a:rPr lang="es-ES_tradnl" sz="2000" dirty="0" smtClean="0">
                <a:cs typeface="Times New Roman" pitchFamily="18" charset="0"/>
              </a:rPr>
              <a:t>= 15 minutos</a:t>
            </a:r>
            <a:endParaRPr lang="es-ES" sz="2000" dirty="0" smtClean="0">
              <a:cs typeface="Times New Roman" pitchFamily="18" charset="0"/>
            </a:endParaRPr>
          </a:p>
          <a:p>
            <a:pPr algn="just" eaLnBrk="0" hangingPunct="0"/>
            <a:r>
              <a:rPr lang="es-ES_tradnl" sz="2000" dirty="0" smtClean="0">
                <a:cs typeface="Times New Roman" pitchFamily="18" charset="0"/>
              </a:rPr>
              <a:t>            Mediana = 18 minutos</a:t>
            </a:r>
            <a:endParaRPr lang="es-ES" sz="2000" dirty="0" smtClean="0">
              <a:cs typeface="Times New Roman" pitchFamily="18" charset="0"/>
            </a:endParaRPr>
          </a:p>
          <a:p>
            <a:pPr algn="just" eaLnBrk="0" hangingPunct="0"/>
            <a:r>
              <a:rPr lang="es-ES_tradnl" sz="2000" dirty="0" smtClean="0">
                <a:cs typeface="Times New Roman" pitchFamily="18" charset="0"/>
              </a:rPr>
              <a:t>                     Q</a:t>
            </a:r>
            <a:r>
              <a:rPr lang="es-ES_tradnl" sz="2000" baseline="-30000" dirty="0" smtClean="0">
                <a:cs typeface="Times New Roman" pitchFamily="18" charset="0"/>
              </a:rPr>
              <a:t>3</a:t>
            </a:r>
            <a:r>
              <a:rPr lang="es-ES_tradnl" sz="2000" dirty="0" smtClean="0">
                <a:cs typeface="Times New Roman" pitchFamily="18" charset="0"/>
              </a:rPr>
              <a:t> = 22 minutos</a:t>
            </a:r>
            <a:endParaRPr lang="es-ES" sz="2000" dirty="0" smtClean="0">
              <a:cs typeface="Times New Roman" pitchFamily="18" charset="0"/>
            </a:endParaRPr>
          </a:p>
          <a:p>
            <a:pPr algn="just" eaLnBrk="0" hangingPunct="0"/>
            <a:r>
              <a:rPr lang="es-ES_tradnl" sz="2000" dirty="0" smtClean="0">
                <a:cs typeface="Times New Roman" pitchFamily="18" charset="0"/>
              </a:rPr>
              <a:t>Tiempo máximo = 30 minutos</a:t>
            </a:r>
          </a:p>
          <a:p>
            <a:pPr algn="just" eaLnBrk="0" hangingPunct="0"/>
            <a:endParaRPr lang="es-ES" sz="2000" dirty="0" smtClean="0">
              <a:cs typeface="Times New Roman" pitchFamily="18" charset="0"/>
            </a:endParaRPr>
          </a:p>
          <a:p>
            <a:pPr marL="0" indent="0" algn="just" eaLnBrk="0" hangingPunct="0">
              <a:buNone/>
            </a:pPr>
            <a:r>
              <a:rPr lang="es-ES_tradnl" sz="2000" dirty="0" smtClean="0">
                <a:cs typeface="Times New Roman" pitchFamily="18" charset="0"/>
              </a:rPr>
              <a:t>                     Valor         Mediana                     Valor     </a:t>
            </a:r>
            <a:endParaRPr lang="es-ES" sz="2000" dirty="0" smtClean="0">
              <a:cs typeface="Times New Roman" pitchFamily="18" charset="0"/>
            </a:endParaRPr>
          </a:p>
          <a:p>
            <a:pPr marL="0" indent="0" algn="just" eaLnBrk="0" hangingPunct="0">
              <a:buNone/>
            </a:pPr>
            <a:r>
              <a:rPr lang="es-ES_tradnl" sz="2000" dirty="0" smtClean="0">
                <a:cs typeface="Times New Roman" pitchFamily="18" charset="0"/>
              </a:rPr>
              <a:t>                   mínimo   Q</a:t>
            </a:r>
            <a:r>
              <a:rPr lang="es-ES_tradnl" sz="2000" baseline="-30000" dirty="0" smtClean="0">
                <a:cs typeface="Times New Roman" pitchFamily="18" charset="0"/>
              </a:rPr>
              <a:t>1                         </a:t>
            </a:r>
            <a:r>
              <a:rPr lang="es-ES_tradnl" sz="2000" dirty="0" smtClean="0">
                <a:cs typeface="Times New Roman" pitchFamily="18" charset="0"/>
              </a:rPr>
              <a:t>Q</a:t>
            </a:r>
            <a:r>
              <a:rPr lang="es-ES_tradnl" sz="2000" baseline="-30000" dirty="0" smtClean="0">
                <a:cs typeface="Times New Roman" pitchFamily="18" charset="0"/>
              </a:rPr>
              <a:t>3                  </a:t>
            </a:r>
            <a:r>
              <a:rPr lang="es-ES_tradnl" sz="2000" dirty="0" smtClean="0">
                <a:cs typeface="Times New Roman" pitchFamily="18" charset="0"/>
              </a:rPr>
              <a:t>máximo</a:t>
            </a:r>
            <a:r>
              <a:rPr lang="es-ES_tradnl" sz="2000" baseline="-30000" dirty="0" smtClean="0">
                <a:cs typeface="Times New Roman" pitchFamily="18" charset="0"/>
              </a:rPr>
              <a:t>   </a:t>
            </a:r>
            <a:endParaRPr lang="es-ES" dirty="0">
              <a:cs typeface="Times New Roman" pitchFamily="18" charset="0"/>
            </a:endParaRPr>
          </a:p>
          <a:p>
            <a:pPr marL="0" indent="0" algn="just" eaLnBrk="0" hangingPunct="0">
              <a:buNone/>
            </a:pPr>
            <a:r>
              <a:rPr lang="es-ES_tradnl" sz="2000" dirty="0" smtClean="0">
                <a:cs typeface="Times New Roman" pitchFamily="18" charset="0"/>
              </a:rPr>
              <a:t>                            /---/                    /------------------/</a:t>
            </a:r>
            <a:endParaRPr lang="es-ES" sz="2000" dirty="0" smtClean="0">
              <a:cs typeface="Times New Roman" pitchFamily="18" charset="0"/>
            </a:endParaRPr>
          </a:p>
          <a:p>
            <a:pPr marL="0" indent="0" algn="just" eaLnBrk="0" hangingPunct="0">
              <a:buNone/>
            </a:pPr>
            <a:r>
              <a:rPr lang="es-ES_tradnl" sz="2000" dirty="0" smtClean="0">
                <a:cs typeface="Times New Roman" pitchFamily="18" charset="0"/>
              </a:rPr>
              <a:t>                      /     /     /     /     /     /     /     /     /     /     /     </a:t>
            </a:r>
            <a:r>
              <a:rPr lang="es-ES_tradnl" sz="2000" b="1" dirty="0" smtClean="0">
                <a:cs typeface="Times New Roman" pitchFamily="18" charset="0"/>
              </a:rPr>
              <a:t>		 </a:t>
            </a:r>
            <a:endParaRPr lang="es-ES" sz="2000" dirty="0" smtClean="0">
              <a:cs typeface="Times New Roman" pitchFamily="18" charset="0"/>
            </a:endParaRPr>
          </a:p>
          <a:p>
            <a:pPr marL="0" indent="0" algn="just" eaLnBrk="0" hangingPunct="0">
              <a:buNone/>
            </a:pPr>
            <a:r>
              <a:rPr lang="es-ES_tradnl" sz="2000" b="1" dirty="0" smtClean="0">
                <a:cs typeface="Times New Roman" pitchFamily="18" charset="0"/>
              </a:rPr>
              <a:t>                       </a:t>
            </a:r>
            <a:r>
              <a:rPr lang="es-ES_tradnl" sz="2000" dirty="0" smtClean="0">
                <a:cs typeface="Times New Roman" pitchFamily="18" charset="0"/>
              </a:rPr>
              <a:t>12   14  16  18  20  22  24  26  28  30  32</a:t>
            </a:r>
            <a:r>
              <a:rPr lang="es-ES_tradnl" sz="2000" b="1" dirty="0" smtClean="0">
                <a:cs typeface="Times New Roman" pitchFamily="18" charset="0"/>
              </a:rPr>
              <a:t>   </a:t>
            </a:r>
            <a:r>
              <a:rPr lang="es-ES_tradnl" sz="2000" dirty="0" smtClean="0">
                <a:cs typeface="Times New Roman" pitchFamily="18" charset="0"/>
              </a:rPr>
              <a:t>minutos</a:t>
            </a:r>
            <a:endParaRPr lang="es-MX" sz="2000" dirty="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13814" y="332656"/>
            <a:ext cx="7772400" cy="461946"/>
          </a:xfrm>
        </p:spPr>
        <p:txBody>
          <a:bodyPr>
            <a:normAutofit fontScale="90000"/>
          </a:bodyPr>
          <a:lstStyle/>
          <a:p>
            <a:r>
              <a:rPr lang="es-ES_tradnl" sz="2000" b="1" dirty="0" smtClean="0">
                <a:cs typeface="Times New Roman" pitchFamily="18" charset="0"/>
              </a:rPr>
              <a:t>MEDIDAS DE ASIMETRÍA</a:t>
            </a:r>
            <a:r>
              <a:rPr lang="es-ES" sz="2000" dirty="0" smtClean="0"/>
              <a:t>: Graficando las siguientes curvas</a:t>
            </a:r>
            <a:r>
              <a:rPr lang="es-ES" dirty="0" smtClean="0"/>
              <a:t/>
            </a:r>
            <a:br>
              <a:rPr lang="es-ES" dirty="0" smtClean="0"/>
            </a:br>
            <a:endParaRPr lang="es-MX" dirty="0"/>
          </a:p>
        </p:txBody>
      </p:sp>
      <p:grpSp>
        <p:nvGrpSpPr>
          <p:cNvPr id="4" name="Group 212"/>
          <p:cNvGrpSpPr>
            <a:grpSpLocks noGrp="1"/>
          </p:cNvGrpSpPr>
          <p:nvPr/>
        </p:nvGrpSpPr>
        <p:grpSpPr bwMode="auto">
          <a:xfrm>
            <a:off x="1187624" y="1000125"/>
            <a:ext cx="5832648" cy="5095875"/>
            <a:chOff x="0" y="0"/>
            <a:chExt cx="1726" cy="3456"/>
          </a:xfrm>
          <a:noFill/>
        </p:grpSpPr>
        <p:grpSp>
          <p:nvGrpSpPr>
            <p:cNvPr id="5" name="Group 199"/>
            <p:cNvGrpSpPr>
              <a:grpSpLocks/>
            </p:cNvGrpSpPr>
            <p:nvPr/>
          </p:nvGrpSpPr>
          <p:grpSpPr bwMode="auto">
            <a:xfrm>
              <a:off x="0" y="2688"/>
              <a:ext cx="596" cy="384"/>
              <a:chOff x="0" y="2688"/>
              <a:chExt cx="596" cy="384"/>
            </a:xfrm>
            <a:grpFill/>
          </p:grpSpPr>
          <p:sp>
            <p:nvSpPr>
              <p:cNvPr id="104" name="Rectangle 198"/>
              <p:cNvSpPr>
                <a:spLocks noChangeArrowheads="1"/>
              </p:cNvSpPr>
              <p:nvPr/>
            </p:nvSpPr>
            <p:spPr bwMode="auto">
              <a:xfrm>
                <a:off x="0" y="2688"/>
                <a:ext cx="596" cy="384"/>
              </a:xfrm>
              <a:prstGeom prst="rect">
                <a:avLst/>
              </a:prstGeom>
              <a:grpFill/>
              <a:ln w="9525">
                <a:noFill/>
                <a:miter lim="800000"/>
                <a:headEnd/>
                <a:tailEnd/>
              </a:ln>
            </p:spPr>
            <p:txBody>
              <a:bodyPr/>
              <a:lstStyle/>
              <a:p>
                <a:endParaRPr lang="es-MX" sz="1800"/>
              </a:p>
            </p:txBody>
          </p:sp>
          <p:sp>
            <p:nvSpPr>
              <p:cNvPr id="105" name="Rectangle 132"/>
              <p:cNvSpPr>
                <a:spLocks noChangeArrowheads="1"/>
              </p:cNvSpPr>
              <p:nvPr/>
            </p:nvSpPr>
            <p:spPr bwMode="auto">
              <a:xfrm>
                <a:off x="0" y="2688"/>
                <a:ext cx="596" cy="384"/>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G</a:t>
                </a:r>
                <a:endParaRPr lang="es-ES" sz="1800">
                  <a:cs typeface="Times New Roman" pitchFamily="18" charset="0"/>
                </a:endParaRPr>
              </a:p>
              <a:p>
                <a:pPr algn="ctr" eaLnBrk="0" hangingPunct="0"/>
                <a:endParaRPr lang="es-ES" sz="1800"/>
              </a:p>
            </p:txBody>
          </p:sp>
        </p:grpSp>
        <p:sp>
          <p:nvSpPr>
            <p:cNvPr id="6" name="Rectangle 133"/>
            <p:cNvSpPr>
              <a:spLocks noChangeArrowheads="1"/>
            </p:cNvSpPr>
            <p:nvPr/>
          </p:nvSpPr>
          <p:spPr bwMode="auto">
            <a:xfrm>
              <a:off x="596" y="2688"/>
              <a:ext cx="565" cy="384"/>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1</a:t>
              </a:r>
              <a:endParaRPr lang="es-ES" sz="1800">
                <a:cs typeface="Times New Roman" pitchFamily="18" charset="0"/>
              </a:endParaRPr>
            </a:p>
            <a:p>
              <a:pPr algn="ctr" eaLnBrk="0" hangingPunct="0"/>
              <a:endParaRPr lang="es-ES" sz="1800"/>
            </a:p>
          </p:txBody>
        </p:sp>
        <p:sp>
          <p:nvSpPr>
            <p:cNvPr id="7" name="Rectangle 134"/>
            <p:cNvSpPr>
              <a:spLocks noChangeArrowheads="1"/>
            </p:cNvSpPr>
            <p:nvPr/>
          </p:nvSpPr>
          <p:spPr bwMode="auto">
            <a:xfrm>
              <a:off x="1161" y="2688"/>
              <a:ext cx="565" cy="384"/>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0</a:t>
              </a:r>
              <a:endParaRPr lang="es-ES" sz="1800">
                <a:cs typeface="Times New Roman" pitchFamily="18" charset="0"/>
              </a:endParaRPr>
            </a:p>
            <a:p>
              <a:pPr algn="ctr" eaLnBrk="0" hangingPunct="0"/>
              <a:endParaRPr lang="es-ES" sz="1800"/>
            </a:p>
          </p:txBody>
        </p:sp>
        <p:grpSp>
          <p:nvGrpSpPr>
            <p:cNvPr id="8" name="Group 141"/>
            <p:cNvGrpSpPr>
              <a:grpSpLocks/>
            </p:cNvGrpSpPr>
            <p:nvPr/>
          </p:nvGrpSpPr>
          <p:grpSpPr bwMode="auto">
            <a:xfrm>
              <a:off x="0" y="0"/>
              <a:ext cx="596" cy="384"/>
              <a:chOff x="0" y="0"/>
              <a:chExt cx="596" cy="384"/>
            </a:xfrm>
            <a:grpFill/>
          </p:grpSpPr>
          <p:sp>
            <p:nvSpPr>
              <p:cNvPr id="100" name="Rectangle 140"/>
              <p:cNvSpPr>
                <a:spLocks noChangeArrowheads="1"/>
              </p:cNvSpPr>
              <p:nvPr/>
            </p:nvSpPr>
            <p:spPr bwMode="auto">
              <a:xfrm>
                <a:off x="0" y="0"/>
                <a:ext cx="596" cy="384"/>
              </a:xfrm>
              <a:prstGeom prst="rect">
                <a:avLst/>
              </a:prstGeom>
              <a:grpFill/>
              <a:ln w="9525">
                <a:noFill/>
                <a:miter lim="800000"/>
                <a:headEnd/>
                <a:tailEnd/>
              </a:ln>
            </p:spPr>
            <p:txBody>
              <a:bodyPr/>
              <a:lstStyle/>
              <a:p>
                <a:endParaRPr lang="es-MX" sz="1800"/>
              </a:p>
            </p:txBody>
          </p:sp>
          <p:grpSp>
            <p:nvGrpSpPr>
              <p:cNvPr id="101" name="Group 139"/>
              <p:cNvGrpSpPr>
                <a:grpSpLocks/>
              </p:cNvGrpSpPr>
              <p:nvPr/>
            </p:nvGrpSpPr>
            <p:grpSpPr bwMode="auto">
              <a:xfrm>
                <a:off x="0" y="0"/>
                <a:ext cx="596" cy="384"/>
                <a:chOff x="0" y="0"/>
                <a:chExt cx="596" cy="384"/>
              </a:xfrm>
              <a:grpFill/>
            </p:grpSpPr>
            <p:sp>
              <p:nvSpPr>
                <p:cNvPr id="102" name="Rectangle 111"/>
                <p:cNvSpPr>
                  <a:spLocks noChangeArrowheads="1"/>
                </p:cNvSpPr>
                <p:nvPr/>
              </p:nvSpPr>
              <p:spPr bwMode="auto">
                <a:xfrm>
                  <a:off x="0" y="0"/>
                  <a:ext cx="596" cy="384"/>
                </a:xfrm>
                <a:prstGeom prst="rect">
                  <a:avLst/>
                </a:prstGeom>
                <a:grpFill/>
                <a:ln w="9525">
                  <a:noFill/>
                  <a:miter lim="800000"/>
                  <a:headEnd/>
                  <a:tailEnd/>
                </a:ln>
              </p:spPr>
              <p:txBody>
                <a:bodyPr anchor="b"/>
                <a:lstStyle/>
                <a:p>
                  <a:pPr algn="ctr"/>
                  <a:r>
                    <a:rPr lang="es-ES_tradnl" sz="1800">
                      <a:latin typeface="Arial" pitchFamily="34" charset="0"/>
                      <a:cs typeface="Arial" pitchFamily="34" charset="0"/>
                    </a:rPr>
                    <a:t>X</a:t>
                  </a:r>
                  <a:endParaRPr lang="es-ES" sz="1800">
                    <a:cs typeface="Times New Roman" pitchFamily="18" charset="0"/>
                  </a:endParaRPr>
                </a:p>
                <a:p>
                  <a:pPr algn="ctr" eaLnBrk="0" hangingPunct="0"/>
                  <a:endParaRPr lang="es-ES" sz="1800"/>
                </a:p>
              </p:txBody>
            </p:sp>
            <p:sp>
              <p:nvSpPr>
                <p:cNvPr id="103" name="Rectangle 138"/>
                <p:cNvSpPr>
                  <a:spLocks noChangeArrowheads="1"/>
                </p:cNvSpPr>
                <p:nvPr/>
              </p:nvSpPr>
              <p:spPr bwMode="auto">
                <a:xfrm>
                  <a:off x="0" y="0"/>
                  <a:ext cx="596" cy="384"/>
                </a:xfrm>
                <a:prstGeom prst="rect">
                  <a:avLst/>
                </a:prstGeom>
                <a:grpFill/>
                <a:ln w="7">
                  <a:solidFill>
                    <a:srgbClr val="A0A0A0"/>
                  </a:solidFill>
                  <a:miter lim="800000"/>
                  <a:headEnd/>
                  <a:tailEnd/>
                </a:ln>
              </p:spPr>
              <p:txBody>
                <a:bodyPr/>
                <a:lstStyle/>
                <a:p>
                  <a:endParaRPr lang="es-MX" sz="1800"/>
                </a:p>
              </p:txBody>
            </p:sp>
          </p:grpSp>
        </p:grpSp>
        <p:grpSp>
          <p:nvGrpSpPr>
            <p:cNvPr id="9" name="Group 145"/>
            <p:cNvGrpSpPr>
              <a:grpSpLocks/>
            </p:cNvGrpSpPr>
            <p:nvPr/>
          </p:nvGrpSpPr>
          <p:grpSpPr bwMode="auto">
            <a:xfrm>
              <a:off x="596" y="0"/>
              <a:ext cx="565" cy="384"/>
              <a:chOff x="596" y="0"/>
              <a:chExt cx="565" cy="384"/>
            </a:xfrm>
            <a:grpFill/>
          </p:grpSpPr>
          <p:sp>
            <p:nvSpPr>
              <p:cNvPr id="96" name="Rectangle 144"/>
              <p:cNvSpPr>
                <a:spLocks noChangeArrowheads="1"/>
              </p:cNvSpPr>
              <p:nvPr/>
            </p:nvSpPr>
            <p:spPr bwMode="auto">
              <a:xfrm>
                <a:off x="596" y="0"/>
                <a:ext cx="565" cy="384"/>
              </a:xfrm>
              <a:prstGeom prst="rect">
                <a:avLst/>
              </a:prstGeom>
              <a:grpFill/>
              <a:ln w="9525">
                <a:noFill/>
                <a:miter lim="800000"/>
                <a:headEnd/>
                <a:tailEnd/>
              </a:ln>
            </p:spPr>
            <p:txBody>
              <a:bodyPr/>
              <a:lstStyle/>
              <a:p>
                <a:endParaRPr lang="es-MX" sz="1800"/>
              </a:p>
            </p:txBody>
          </p:sp>
          <p:grpSp>
            <p:nvGrpSpPr>
              <p:cNvPr id="97" name="Group 143"/>
              <p:cNvGrpSpPr>
                <a:grpSpLocks/>
              </p:cNvGrpSpPr>
              <p:nvPr/>
            </p:nvGrpSpPr>
            <p:grpSpPr bwMode="auto">
              <a:xfrm>
                <a:off x="596" y="0"/>
                <a:ext cx="565" cy="384"/>
                <a:chOff x="596" y="0"/>
                <a:chExt cx="565" cy="384"/>
              </a:xfrm>
              <a:grpFill/>
            </p:grpSpPr>
            <p:sp>
              <p:nvSpPr>
                <p:cNvPr id="98" name="Rectangle 112"/>
                <p:cNvSpPr>
                  <a:spLocks noChangeArrowheads="1"/>
                </p:cNvSpPr>
                <p:nvPr/>
              </p:nvSpPr>
              <p:spPr bwMode="auto">
                <a:xfrm>
                  <a:off x="596" y="0"/>
                  <a:ext cx="565" cy="384"/>
                </a:xfrm>
                <a:prstGeom prst="rect">
                  <a:avLst/>
                </a:prstGeom>
                <a:grpFill/>
                <a:ln w="9525">
                  <a:noFill/>
                  <a:miter lim="800000"/>
                  <a:headEnd/>
                  <a:tailEnd/>
                </a:ln>
              </p:spPr>
              <p:txBody>
                <a:bodyPr anchor="b"/>
                <a:lstStyle/>
                <a:p>
                  <a:pPr algn="ctr"/>
                  <a:r>
                    <a:rPr lang="en-US" sz="1800">
                      <a:latin typeface="Arial" pitchFamily="34" charset="0"/>
                      <a:cs typeface="Arial" pitchFamily="34" charset="0"/>
                    </a:rPr>
                    <a:t>f1</a:t>
                  </a:r>
                  <a:endParaRPr lang="es-ES" sz="1800">
                    <a:cs typeface="Times New Roman" pitchFamily="18" charset="0"/>
                  </a:endParaRPr>
                </a:p>
                <a:p>
                  <a:pPr algn="ctr" eaLnBrk="0" hangingPunct="0"/>
                  <a:endParaRPr lang="es-ES" sz="1800"/>
                </a:p>
              </p:txBody>
            </p:sp>
            <p:sp>
              <p:nvSpPr>
                <p:cNvPr id="99" name="Rectangle 142"/>
                <p:cNvSpPr>
                  <a:spLocks noChangeArrowheads="1"/>
                </p:cNvSpPr>
                <p:nvPr/>
              </p:nvSpPr>
              <p:spPr bwMode="auto">
                <a:xfrm>
                  <a:off x="596" y="0"/>
                  <a:ext cx="565" cy="384"/>
                </a:xfrm>
                <a:prstGeom prst="rect">
                  <a:avLst/>
                </a:prstGeom>
                <a:grpFill/>
                <a:ln w="7">
                  <a:solidFill>
                    <a:srgbClr val="A0A0A0"/>
                  </a:solidFill>
                  <a:miter lim="800000"/>
                  <a:headEnd/>
                  <a:tailEnd/>
                </a:ln>
              </p:spPr>
              <p:txBody>
                <a:bodyPr/>
                <a:lstStyle/>
                <a:p>
                  <a:endParaRPr lang="es-MX" sz="1800"/>
                </a:p>
              </p:txBody>
            </p:sp>
          </p:grpSp>
        </p:grpSp>
        <p:grpSp>
          <p:nvGrpSpPr>
            <p:cNvPr id="10" name="Group 149"/>
            <p:cNvGrpSpPr>
              <a:grpSpLocks/>
            </p:cNvGrpSpPr>
            <p:nvPr/>
          </p:nvGrpSpPr>
          <p:grpSpPr bwMode="auto">
            <a:xfrm>
              <a:off x="1161" y="0"/>
              <a:ext cx="565" cy="384"/>
              <a:chOff x="1161" y="0"/>
              <a:chExt cx="565" cy="384"/>
            </a:xfrm>
            <a:grpFill/>
          </p:grpSpPr>
          <p:sp>
            <p:nvSpPr>
              <p:cNvPr id="92" name="Rectangle 148"/>
              <p:cNvSpPr>
                <a:spLocks noChangeArrowheads="1"/>
              </p:cNvSpPr>
              <p:nvPr/>
            </p:nvSpPr>
            <p:spPr bwMode="auto">
              <a:xfrm>
                <a:off x="1161" y="0"/>
                <a:ext cx="565" cy="384"/>
              </a:xfrm>
              <a:prstGeom prst="rect">
                <a:avLst/>
              </a:prstGeom>
              <a:grpFill/>
              <a:ln w="9525">
                <a:noFill/>
                <a:miter lim="800000"/>
                <a:headEnd/>
                <a:tailEnd/>
              </a:ln>
            </p:spPr>
            <p:txBody>
              <a:bodyPr/>
              <a:lstStyle/>
              <a:p>
                <a:endParaRPr lang="es-MX" sz="1800"/>
              </a:p>
            </p:txBody>
          </p:sp>
          <p:grpSp>
            <p:nvGrpSpPr>
              <p:cNvPr id="93" name="Group 147"/>
              <p:cNvGrpSpPr>
                <a:grpSpLocks/>
              </p:cNvGrpSpPr>
              <p:nvPr/>
            </p:nvGrpSpPr>
            <p:grpSpPr bwMode="auto">
              <a:xfrm>
                <a:off x="1161" y="0"/>
                <a:ext cx="565" cy="384"/>
                <a:chOff x="1161" y="0"/>
                <a:chExt cx="565" cy="384"/>
              </a:xfrm>
              <a:grpFill/>
            </p:grpSpPr>
            <p:sp>
              <p:nvSpPr>
                <p:cNvPr id="94" name="Rectangle 113"/>
                <p:cNvSpPr>
                  <a:spLocks noChangeArrowheads="1"/>
                </p:cNvSpPr>
                <p:nvPr/>
              </p:nvSpPr>
              <p:spPr bwMode="auto">
                <a:xfrm>
                  <a:off x="1161" y="0"/>
                  <a:ext cx="565" cy="384"/>
                </a:xfrm>
                <a:prstGeom prst="rect">
                  <a:avLst/>
                </a:prstGeom>
                <a:grpFill/>
                <a:ln w="9525">
                  <a:noFill/>
                  <a:miter lim="800000"/>
                  <a:headEnd/>
                  <a:tailEnd/>
                </a:ln>
              </p:spPr>
              <p:txBody>
                <a:bodyPr anchor="b"/>
                <a:lstStyle/>
                <a:p>
                  <a:pPr algn="ctr"/>
                  <a:r>
                    <a:rPr lang="en-US" sz="1800">
                      <a:latin typeface="Arial" pitchFamily="34" charset="0"/>
                      <a:cs typeface="Arial" pitchFamily="34" charset="0"/>
                    </a:rPr>
                    <a:t>f2</a:t>
                  </a:r>
                  <a:endParaRPr lang="es-ES" sz="1800">
                    <a:cs typeface="Times New Roman" pitchFamily="18" charset="0"/>
                  </a:endParaRPr>
                </a:p>
                <a:p>
                  <a:pPr algn="ctr" eaLnBrk="0" hangingPunct="0"/>
                  <a:endParaRPr lang="es-ES" sz="1800"/>
                </a:p>
              </p:txBody>
            </p:sp>
            <p:sp>
              <p:nvSpPr>
                <p:cNvPr id="95" name="Rectangle 146"/>
                <p:cNvSpPr>
                  <a:spLocks noChangeArrowheads="1"/>
                </p:cNvSpPr>
                <p:nvPr/>
              </p:nvSpPr>
              <p:spPr bwMode="auto">
                <a:xfrm>
                  <a:off x="1161" y="0"/>
                  <a:ext cx="565" cy="384"/>
                </a:xfrm>
                <a:prstGeom prst="rect">
                  <a:avLst/>
                </a:prstGeom>
                <a:grpFill/>
                <a:ln w="7">
                  <a:solidFill>
                    <a:srgbClr val="A0A0A0"/>
                  </a:solidFill>
                  <a:miter lim="800000"/>
                  <a:headEnd/>
                  <a:tailEnd/>
                </a:ln>
              </p:spPr>
              <p:txBody>
                <a:bodyPr/>
                <a:lstStyle/>
                <a:p>
                  <a:endParaRPr lang="es-MX" sz="1800"/>
                </a:p>
              </p:txBody>
            </p:sp>
          </p:grpSp>
        </p:grpSp>
        <p:grpSp>
          <p:nvGrpSpPr>
            <p:cNvPr id="11" name="Group 153"/>
            <p:cNvGrpSpPr>
              <a:grpSpLocks/>
            </p:cNvGrpSpPr>
            <p:nvPr/>
          </p:nvGrpSpPr>
          <p:grpSpPr bwMode="auto">
            <a:xfrm>
              <a:off x="0" y="384"/>
              <a:ext cx="596" cy="384"/>
              <a:chOff x="0" y="384"/>
              <a:chExt cx="596" cy="384"/>
            </a:xfrm>
            <a:grpFill/>
          </p:grpSpPr>
          <p:sp>
            <p:nvSpPr>
              <p:cNvPr id="88" name="Rectangle 152"/>
              <p:cNvSpPr>
                <a:spLocks noChangeArrowheads="1"/>
              </p:cNvSpPr>
              <p:nvPr/>
            </p:nvSpPr>
            <p:spPr bwMode="auto">
              <a:xfrm>
                <a:off x="0" y="384"/>
                <a:ext cx="596" cy="384"/>
              </a:xfrm>
              <a:prstGeom prst="rect">
                <a:avLst/>
              </a:prstGeom>
              <a:grpFill/>
              <a:ln w="9525">
                <a:noFill/>
                <a:miter lim="800000"/>
                <a:headEnd/>
                <a:tailEnd/>
              </a:ln>
            </p:spPr>
            <p:txBody>
              <a:bodyPr/>
              <a:lstStyle/>
              <a:p>
                <a:endParaRPr lang="es-MX" sz="1800"/>
              </a:p>
            </p:txBody>
          </p:sp>
          <p:grpSp>
            <p:nvGrpSpPr>
              <p:cNvPr id="89" name="Group 151"/>
              <p:cNvGrpSpPr>
                <a:grpSpLocks/>
              </p:cNvGrpSpPr>
              <p:nvPr/>
            </p:nvGrpSpPr>
            <p:grpSpPr bwMode="auto">
              <a:xfrm>
                <a:off x="0" y="384"/>
                <a:ext cx="596" cy="384"/>
                <a:chOff x="0" y="384"/>
                <a:chExt cx="596" cy="384"/>
              </a:xfrm>
              <a:grpFill/>
            </p:grpSpPr>
            <p:sp>
              <p:nvSpPr>
                <p:cNvPr id="90" name="Rectangle 114"/>
                <p:cNvSpPr>
                  <a:spLocks noChangeArrowheads="1"/>
                </p:cNvSpPr>
                <p:nvPr/>
              </p:nvSpPr>
              <p:spPr bwMode="auto">
                <a:xfrm>
                  <a:off x="0" y="384"/>
                  <a:ext cx="596" cy="384"/>
                </a:xfrm>
                <a:prstGeom prst="rect">
                  <a:avLst/>
                </a:prstGeom>
                <a:grpFill/>
                <a:ln w="9525">
                  <a:noFill/>
                  <a:miter lim="800000"/>
                  <a:headEnd/>
                  <a:tailEnd/>
                </a:ln>
              </p:spPr>
              <p:txBody>
                <a:bodyPr anchor="b"/>
                <a:lstStyle/>
                <a:p>
                  <a:pPr algn="ctr"/>
                  <a:r>
                    <a:rPr lang="en-US" sz="1800">
                      <a:latin typeface="Arial" pitchFamily="34" charset="0"/>
                      <a:cs typeface="Arial" pitchFamily="34" charset="0"/>
                    </a:rPr>
                    <a:t>A</a:t>
                  </a:r>
                  <a:endParaRPr lang="es-ES" sz="1800">
                    <a:cs typeface="Times New Roman" pitchFamily="18" charset="0"/>
                  </a:endParaRPr>
                </a:p>
                <a:p>
                  <a:pPr algn="ctr" eaLnBrk="0" hangingPunct="0"/>
                  <a:endParaRPr lang="es-ES" sz="1800"/>
                </a:p>
              </p:txBody>
            </p:sp>
            <p:sp>
              <p:nvSpPr>
                <p:cNvPr id="91" name="Rectangle 150"/>
                <p:cNvSpPr>
                  <a:spLocks noChangeArrowheads="1"/>
                </p:cNvSpPr>
                <p:nvPr/>
              </p:nvSpPr>
              <p:spPr bwMode="auto">
                <a:xfrm>
                  <a:off x="0" y="384"/>
                  <a:ext cx="596" cy="384"/>
                </a:xfrm>
                <a:prstGeom prst="rect">
                  <a:avLst/>
                </a:prstGeom>
                <a:grpFill/>
                <a:ln w="7">
                  <a:solidFill>
                    <a:srgbClr val="A0A0A0"/>
                  </a:solidFill>
                  <a:miter lim="800000"/>
                  <a:headEnd/>
                  <a:tailEnd/>
                </a:ln>
              </p:spPr>
              <p:txBody>
                <a:bodyPr/>
                <a:lstStyle/>
                <a:p>
                  <a:endParaRPr lang="es-MX" sz="1800"/>
                </a:p>
              </p:txBody>
            </p:sp>
          </p:grpSp>
        </p:grpSp>
        <p:grpSp>
          <p:nvGrpSpPr>
            <p:cNvPr id="12" name="Group 155"/>
            <p:cNvGrpSpPr>
              <a:grpSpLocks/>
            </p:cNvGrpSpPr>
            <p:nvPr/>
          </p:nvGrpSpPr>
          <p:grpSpPr bwMode="auto">
            <a:xfrm>
              <a:off x="596" y="384"/>
              <a:ext cx="565" cy="384"/>
              <a:chOff x="596" y="384"/>
              <a:chExt cx="565" cy="384"/>
            </a:xfrm>
            <a:grpFill/>
          </p:grpSpPr>
          <p:sp>
            <p:nvSpPr>
              <p:cNvPr id="86" name="Rectangle 115"/>
              <p:cNvSpPr>
                <a:spLocks noChangeArrowheads="1"/>
              </p:cNvSpPr>
              <p:nvPr/>
            </p:nvSpPr>
            <p:spPr bwMode="auto">
              <a:xfrm>
                <a:off x="596" y="384"/>
                <a:ext cx="565" cy="384"/>
              </a:xfrm>
              <a:prstGeom prst="rect">
                <a:avLst/>
              </a:prstGeom>
              <a:grpFill/>
              <a:ln w="9525">
                <a:noFill/>
                <a:miter lim="800000"/>
                <a:headEnd/>
                <a:tailEnd/>
              </a:ln>
            </p:spPr>
            <p:txBody>
              <a:bodyPr anchor="b"/>
              <a:lstStyle/>
              <a:p>
                <a:pPr algn="ctr"/>
                <a:r>
                  <a:rPr lang="en-US" sz="1800">
                    <a:latin typeface="Arial" pitchFamily="34" charset="0"/>
                    <a:cs typeface="Arial" pitchFamily="34" charset="0"/>
                  </a:rPr>
                  <a:t>1</a:t>
                </a:r>
                <a:endParaRPr lang="es-ES" sz="1800">
                  <a:cs typeface="Times New Roman" pitchFamily="18" charset="0"/>
                </a:endParaRPr>
              </a:p>
              <a:p>
                <a:pPr algn="ctr" eaLnBrk="0" hangingPunct="0"/>
                <a:endParaRPr lang="es-ES" sz="1800"/>
              </a:p>
            </p:txBody>
          </p:sp>
          <p:sp>
            <p:nvSpPr>
              <p:cNvPr id="87" name="Rectangle 154"/>
              <p:cNvSpPr>
                <a:spLocks noChangeArrowheads="1"/>
              </p:cNvSpPr>
              <p:nvPr/>
            </p:nvSpPr>
            <p:spPr bwMode="auto">
              <a:xfrm>
                <a:off x="596" y="384"/>
                <a:ext cx="565" cy="384"/>
              </a:xfrm>
              <a:prstGeom prst="rect">
                <a:avLst/>
              </a:prstGeom>
              <a:grpFill/>
              <a:ln w="7">
                <a:solidFill>
                  <a:srgbClr val="A0A0A0"/>
                </a:solidFill>
                <a:miter lim="800000"/>
                <a:headEnd/>
                <a:tailEnd/>
              </a:ln>
            </p:spPr>
            <p:txBody>
              <a:bodyPr/>
              <a:lstStyle/>
              <a:p>
                <a:endParaRPr lang="es-MX" sz="1800"/>
              </a:p>
            </p:txBody>
          </p:sp>
        </p:grpSp>
        <p:grpSp>
          <p:nvGrpSpPr>
            <p:cNvPr id="13" name="Group 157"/>
            <p:cNvGrpSpPr>
              <a:grpSpLocks/>
            </p:cNvGrpSpPr>
            <p:nvPr/>
          </p:nvGrpSpPr>
          <p:grpSpPr bwMode="auto">
            <a:xfrm>
              <a:off x="1161" y="384"/>
              <a:ext cx="565" cy="384"/>
              <a:chOff x="1161" y="384"/>
              <a:chExt cx="565" cy="384"/>
            </a:xfrm>
            <a:grpFill/>
          </p:grpSpPr>
          <p:sp>
            <p:nvSpPr>
              <p:cNvPr id="84" name="Rectangle 116"/>
              <p:cNvSpPr>
                <a:spLocks noChangeArrowheads="1"/>
              </p:cNvSpPr>
              <p:nvPr/>
            </p:nvSpPr>
            <p:spPr bwMode="auto">
              <a:xfrm>
                <a:off x="1161" y="384"/>
                <a:ext cx="565" cy="384"/>
              </a:xfrm>
              <a:prstGeom prst="rect">
                <a:avLst/>
              </a:prstGeom>
              <a:grpFill/>
              <a:ln w="9525">
                <a:noFill/>
                <a:miter lim="800000"/>
                <a:headEnd/>
                <a:tailEnd/>
              </a:ln>
            </p:spPr>
            <p:txBody>
              <a:bodyPr anchor="b"/>
              <a:lstStyle/>
              <a:p>
                <a:pPr algn="ctr"/>
                <a:r>
                  <a:rPr lang="en-US" sz="1800">
                    <a:latin typeface="Arial" pitchFamily="34" charset="0"/>
                    <a:cs typeface="Arial" pitchFamily="34" charset="0"/>
                  </a:rPr>
                  <a:t>1</a:t>
                </a:r>
                <a:endParaRPr lang="es-ES" sz="1800">
                  <a:cs typeface="Times New Roman" pitchFamily="18" charset="0"/>
                </a:endParaRPr>
              </a:p>
              <a:p>
                <a:pPr algn="ctr" eaLnBrk="0" hangingPunct="0"/>
                <a:endParaRPr lang="es-ES" sz="1800"/>
              </a:p>
            </p:txBody>
          </p:sp>
          <p:sp>
            <p:nvSpPr>
              <p:cNvPr id="85" name="Rectangle 156"/>
              <p:cNvSpPr>
                <a:spLocks noChangeArrowheads="1"/>
              </p:cNvSpPr>
              <p:nvPr/>
            </p:nvSpPr>
            <p:spPr bwMode="auto">
              <a:xfrm>
                <a:off x="1161" y="384"/>
                <a:ext cx="565" cy="384"/>
              </a:xfrm>
              <a:prstGeom prst="rect">
                <a:avLst/>
              </a:prstGeom>
              <a:grpFill/>
              <a:ln w="7">
                <a:solidFill>
                  <a:srgbClr val="A0A0A0"/>
                </a:solidFill>
                <a:miter lim="800000"/>
                <a:headEnd/>
                <a:tailEnd/>
              </a:ln>
            </p:spPr>
            <p:txBody>
              <a:bodyPr/>
              <a:lstStyle/>
              <a:p>
                <a:endParaRPr lang="es-MX" sz="1800"/>
              </a:p>
            </p:txBody>
          </p:sp>
        </p:grpSp>
        <p:grpSp>
          <p:nvGrpSpPr>
            <p:cNvPr id="14" name="Group 161"/>
            <p:cNvGrpSpPr>
              <a:grpSpLocks/>
            </p:cNvGrpSpPr>
            <p:nvPr/>
          </p:nvGrpSpPr>
          <p:grpSpPr bwMode="auto">
            <a:xfrm>
              <a:off x="0" y="768"/>
              <a:ext cx="596" cy="384"/>
              <a:chOff x="0" y="768"/>
              <a:chExt cx="596" cy="384"/>
            </a:xfrm>
            <a:grpFill/>
          </p:grpSpPr>
          <p:sp>
            <p:nvSpPr>
              <p:cNvPr id="80" name="Rectangle 160"/>
              <p:cNvSpPr>
                <a:spLocks noChangeArrowheads="1"/>
              </p:cNvSpPr>
              <p:nvPr/>
            </p:nvSpPr>
            <p:spPr bwMode="auto">
              <a:xfrm>
                <a:off x="0" y="768"/>
                <a:ext cx="596" cy="384"/>
              </a:xfrm>
              <a:prstGeom prst="rect">
                <a:avLst/>
              </a:prstGeom>
              <a:grpFill/>
              <a:ln w="9525">
                <a:noFill/>
                <a:miter lim="800000"/>
                <a:headEnd/>
                <a:tailEnd/>
              </a:ln>
            </p:spPr>
            <p:txBody>
              <a:bodyPr/>
              <a:lstStyle/>
              <a:p>
                <a:endParaRPr lang="es-MX" sz="1800"/>
              </a:p>
            </p:txBody>
          </p:sp>
          <p:grpSp>
            <p:nvGrpSpPr>
              <p:cNvPr id="81" name="Group 159"/>
              <p:cNvGrpSpPr>
                <a:grpSpLocks/>
              </p:cNvGrpSpPr>
              <p:nvPr/>
            </p:nvGrpSpPr>
            <p:grpSpPr bwMode="auto">
              <a:xfrm>
                <a:off x="0" y="768"/>
                <a:ext cx="596" cy="384"/>
                <a:chOff x="0" y="768"/>
                <a:chExt cx="596" cy="384"/>
              </a:xfrm>
              <a:grpFill/>
            </p:grpSpPr>
            <p:sp>
              <p:nvSpPr>
                <p:cNvPr id="82" name="Rectangle 117"/>
                <p:cNvSpPr>
                  <a:spLocks noChangeArrowheads="1"/>
                </p:cNvSpPr>
                <p:nvPr/>
              </p:nvSpPr>
              <p:spPr bwMode="auto">
                <a:xfrm>
                  <a:off x="0" y="768"/>
                  <a:ext cx="596" cy="384"/>
                </a:xfrm>
                <a:prstGeom prst="rect">
                  <a:avLst/>
                </a:prstGeom>
                <a:grpFill/>
                <a:ln w="9525">
                  <a:noFill/>
                  <a:miter lim="800000"/>
                  <a:headEnd/>
                  <a:tailEnd/>
                </a:ln>
              </p:spPr>
              <p:txBody>
                <a:bodyPr anchor="b"/>
                <a:lstStyle/>
                <a:p>
                  <a:pPr algn="ctr"/>
                  <a:r>
                    <a:rPr lang="en-US" sz="1800">
                      <a:latin typeface="Arial" pitchFamily="34" charset="0"/>
                      <a:cs typeface="Arial" pitchFamily="34" charset="0"/>
                    </a:rPr>
                    <a:t>B</a:t>
                  </a:r>
                  <a:endParaRPr lang="es-ES" sz="1800">
                    <a:cs typeface="Times New Roman" pitchFamily="18" charset="0"/>
                  </a:endParaRPr>
                </a:p>
                <a:p>
                  <a:pPr algn="ctr" eaLnBrk="0" hangingPunct="0"/>
                  <a:endParaRPr lang="es-ES" sz="1800"/>
                </a:p>
              </p:txBody>
            </p:sp>
            <p:sp>
              <p:nvSpPr>
                <p:cNvPr id="83" name="Rectangle 158"/>
                <p:cNvSpPr>
                  <a:spLocks noChangeArrowheads="1"/>
                </p:cNvSpPr>
                <p:nvPr/>
              </p:nvSpPr>
              <p:spPr bwMode="auto">
                <a:xfrm>
                  <a:off x="0" y="768"/>
                  <a:ext cx="596" cy="384"/>
                </a:xfrm>
                <a:prstGeom prst="rect">
                  <a:avLst/>
                </a:prstGeom>
                <a:grpFill/>
                <a:ln w="7">
                  <a:solidFill>
                    <a:srgbClr val="A0A0A0"/>
                  </a:solidFill>
                  <a:miter lim="800000"/>
                  <a:headEnd/>
                  <a:tailEnd/>
                </a:ln>
              </p:spPr>
              <p:txBody>
                <a:bodyPr/>
                <a:lstStyle/>
                <a:p>
                  <a:endParaRPr lang="es-MX" sz="1800"/>
                </a:p>
              </p:txBody>
            </p:sp>
          </p:grpSp>
        </p:grpSp>
        <p:grpSp>
          <p:nvGrpSpPr>
            <p:cNvPr id="15" name="Group 163"/>
            <p:cNvGrpSpPr>
              <a:grpSpLocks/>
            </p:cNvGrpSpPr>
            <p:nvPr/>
          </p:nvGrpSpPr>
          <p:grpSpPr bwMode="auto">
            <a:xfrm>
              <a:off x="596" y="768"/>
              <a:ext cx="565" cy="384"/>
              <a:chOff x="596" y="768"/>
              <a:chExt cx="565" cy="384"/>
            </a:xfrm>
            <a:grpFill/>
          </p:grpSpPr>
          <p:sp>
            <p:nvSpPr>
              <p:cNvPr id="78" name="Rectangle 118"/>
              <p:cNvSpPr>
                <a:spLocks noChangeArrowheads="1"/>
              </p:cNvSpPr>
              <p:nvPr/>
            </p:nvSpPr>
            <p:spPr bwMode="auto">
              <a:xfrm>
                <a:off x="596" y="768"/>
                <a:ext cx="565" cy="384"/>
              </a:xfrm>
              <a:prstGeom prst="rect">
                <a:avLst/>
              </a:prstGeom>
              <a:grpFill/>
              <a:ln w="9525">
                <a:noFill/>
                <a:miter lim="800000"/>
                <a:headEnd/>
                <a:tailEnd/>
              </a:ln>
            </p:spPr>
            <p:txBody>
              <a:bodyPr anchor="b"/>
              <a:lstStyle/>
              <a:p>
                <a:pPr algn="ctr"/>
                <a:r>
                  <a:rPr lang="en-US" sz="1800">
                    <a:latin typeface="Arial" pitchFamily="34" charset="0"/>
                    <a:cs typeface="Arial" pitchFamily="34" charset="0"/>
                  </a:rPr>
                  <a:t>2</a:t>
                </a:r>
                <a:endParaRPr lang="es-ES" sz="1800">
                  <a:cs typeface="Times New Roman" pitchFamily="18" charset="0"/>
                </a:endParaRPr>
              </a:p>
              <a:p>
                <a:pPr algn="ctr" eaLnBrk="0" hangingPunct="0"/>
                <a:endParaRPr lang="es-ES" sz="1800"/>
              </a:p>
            </p:txBody>
          </p:sp>
          <p:sp>
            <p:nvSpPr>
              <p:cNvPr id="79" name="Rectangle 162"/>
              <p:cNvSpPr>
                <a:spLocks noChangeArrowheads="1"/>
              </p:cNvSpPr>
              <p:nvPr/>
            </p:nvSpPr>
            <p:spPr bwMode="auto">
              <a:xfrm>
                <a:off x="596" y="768"/>
                <a:ext cx="565" cy="384"/>
              </a:xfrm>
              <a:prstGeom prst="rect">
                <a:avLst/>
              </a:prstGeom>
              <a:grpFill/>
              <a:ln w="7">
                <a:solidFill>
                  <a:srgbClr val="A0A0A0"/>
                </a:solidFill>
                <a:miter lim="800000"/>
                <a:headEnd/>
                <a:tailEnd/>
              </a:ln>
            </p:spPr>
            <p:txBody>
              <a:bodyPr/>
              <a:lstStyle/>
              <a:p>
                <a:endParaRPr lang="es-MX" sz="1800"/>
              </a:p>
            </p:txBody>
          </p:sp>
        </p:grpSp>
        <p:grpSp>
          <p:nvGrpSpPr>
            <p:cNvPr id="16" name="Group 165"/>
            <p:cNvGrpSpPr>
              <a:grpSpLocks/>
            </p:cNvGrpSpPr>
            <p:nvPr/>
          </p:nvGrpSpPr>
          <p:grpSpPr bwMode="auto">
            <a:xfrm>
              <a:off x="1161" y="768"/>
              <a:ext cx="565" cy="384"/>
              <a:chOff x="1161" y="768"/>
              <a:chExt cx="565" cy="384"/>
            </a:xfrm>
            <a:grpFill/>
          </p:grpSpPr>
          <p:sp>
            <p:nvSpPr>
              <p:cNvPr id="76" name="Rectangle 119"/>
              <p:cNvSpPr>
                <a:spLocks noChangeArrowheads="1"/>
              </p:cNvSpPr>
              <p:nvPr/>
            </p:nvSpPr>
            <p:spPr bwMode="auto">
              <a:xfrm>
                <a:off x="1161" y="768"/>
                <a:ext cx="565" cy="384"/>
              </a:xfrm>
              <a:prstGeom prst="rect">
                <a:avLst/>
              </a:prstGeom>
              <a:grpFill/>
              <a:ln w="9525">
                <a:noFill/>
                <a:miter lim="800000"/>
                <a:headEnd/>
                <a:tailEnd/>
              </a:ln>
            </p:spPr>
            <p:txBody>
              <a:bodyPr anchor="b"/>
              <a:lstStyle/>
              <a:p>
                <a:pPr algn="ctr"/>
                <a:r>
                  <a:rPr lang="en-US" sz="1800">
                    <a:latin typeface="Arial" pitchFamily="34" charset="0"/>
                    <a:cs typeface="Arial" pitchFamily="34" charset="0"/>
                  </a:rPr>
                  <a:t>3</a:t>
                </a:r>
                <a:endParaRPr lang="es-ES" sz="1800">
                  <a:cs typeface="Times New Roman" pitchFamily="18" charset="0"/>
                </a:endParaRPr>
              </a:p>
              <a:p>
                <a:pPr algn="ctr" eaLnBrk="0" hangingPunct="0"/>
                <a:endParaRPr lang="es-ES" sz="1800"/>
              </a:p>
            </p:txBody>
          </p:sp>
          <p:sp>
            <p:nvSpPr>
              <p:cNvPr id="77" name="Rectangle 164"/>
              <p:cNvSpPr>
                <a:spLocks noChangeArrowheads="1"/>
              </p:cNvSpPr>
              <p:nvPr/>
            </p:nvSpPr>
            <p:spPr bwMode="auto">
              <a:xfrm>
                <a:off x="1161" y="768"/>
                <a:ext cx="565" cy="384"/>
              </a:xfrm>
              <a:prstGeom prst="rect">
                <a:avLst/>
              </a:prstGeom>
              <a:grpFill/>
              <a:ln w="7">
                <a:solidFill>
                  <a:srgbClr val="A0A0A0"/>
                </a:solidFill>
                <a:miter lim="800000"/>
                <a:headEnd/>
                <a:tailEnd/>
              </a:ln>
            </p:spPr>
            <p:txBody>
              <a:bodyPr/>
              <a:lstStyle/>
              <a:p>
                <a:endParaRPr lang="es-MX" sz="1800"/>
              </a:p>
            </p:txBody>
          </p:sp>
        </p:grpSp>
        <p:grpSp>
          <p:nvGrpSpPr>
            <p:cNvPr id="17" name="Group 169"/>
            <p:cNvGrpSpPr>
              <a:grpSpLocks/>
            </p:cNvGrpSpPr>
            <p:nvPr/>
          </p:nvGrpSpPr>
          <p:grpSpPr bwMode="auto">
            <a:xfrm>
              <a:off x="0" y="1152"/>
              <a:ext cx="596" cy="384"/>
              <a:chOff x="0" y="1152"/>
              <a:chExt cx="596" cy="384"/>
            </a:xfrm>
            <a:grpFill/>
          </p:grpSpPr>
          <p:sp>
            <p:nvSpPr>
              <p:cNvPr id="72" name="Rectangle 168"/>
              <p:cNvSpPr>
                <a:spLocks noChangeArrowheads="1"/>
              </p:cNvSpPr>
              <p:nvPr/>
            </p:nvSpPr>
            <p:spPr bwMode="auto">
              <a:xfrm>
                <a:off x="0" y="1152"/>
                <a:ext cx="596" cy="384"/>
              </a:xfrm>
              <a:prstGeom prst="rect">
                <a:avLst/>
              </a:prstGeom>
              <a:grpFill/>
              <a:ln w="9525">
                <a:noFill/>
                <a:miter lim="800000"/>
                <a:headEnd/>
                <a:tailEnd/>
              </a:ln>
            </p:spPr>
            <p:txBody>
              <a:bodyPr/>
              <a:lstStyle/>
              <a:p>
                <a:endParaRPr lang="es-MX" sz="1800"/>
              </a:p>
            </p:txBody>
          </p:sp>
          <p:grpSp>
            <p:nvGrpSpPr>
              <p:cNvPr id="73" name="Group 167"/>
              <p:cNvGrpSpPr>
                <a:grpSpLocks/>
              </p:cNvGrpSpPr>
              <p:nvPr/>
            </p:nvGrpSpPr>
            <p:grpSpPr bwMode="auto">
              <a:xfrm>
                <a:off x="0" y="1152"/>
                <a:ext cx="596" cy="384"/>
                <a:chOff x="0" y="1152"/>
                <a:chExt cx="596" cy="384"/>
              </a:xfrm>
              <a:grpFill/>
            </p:grpSpPr>
            <p:sp>
              <p:nvSpPr>
                <p:cNvPr id="74" name="Rectangle 120"/>
                <p:cNvSpPr>
                  <a:spLocks noChangeArrowheads="1"/>
                </p:cNvSpPr>
                <p:nvPr/>
              </p:nvSpPr>
              <p:spPr bwMode="auto">
                <a:xfrm>
                  <a:off x="0" y="1152"/>
                  <a:ext cx="596" cy="384"/>
                </a:xfrm>
                <a:prstGeom prst="rect">
                  <a:avLst/>
                </a:prstGeom>
                <a:grpFill/>
                <a:ln w="9525">
                  <a:noFill/>
                  <a:miter lim="800000"/>
                  <a:headEnd/>
                  <a:tailEnd/>
                </a:ln>
              </p:spPr>
              <p:txBody>
                <a:bodyPr anchor="b"/>
                <a:lstStyle/>
                <a:p>
                  <a:pPr algn="ctr"/>
                  <a:r>
                    <a:rPr lang="en-US" sz="1800">
                      <a:latin typeface="Arial" pitchFamily="34" charset="0"/>
                      <a:cs typeface="Arial" pitchFamily="34" charset="0"/>
                    </a:rPr>
                    <a:t>C</a:t>
                  </a:r>
                  <a:endParaRPr lang="es-ES" sz="1800">
                    <a:cs typeface="Times New Roman" pitchFamily="18" charset="0"/>
                  </a:endParaRPr>
                </a:p>
                <a:p>
                  <a:pPr algn="ctr" eaLnBrk="0" hangingPunct="0"/>
                  <a:endParaRPr lang="es-ES" sz="1800"/>
                </a:p>
              </p:txBody>
            </p:sp>
            <p:sp>
              <p:nvSpPr>
                <p:cNvPr id="75" name="Rectangle 166"/>
                <p:cNvSpPr>
                  <a:spLocks noChangeArrowheads="1"/>
                </p:cNvSpPr>
                <p:nvPr/>
              </p:nvSpPr>
              <p:spPr bwMode="auto">
                <a:xfrm>
                  <a:off x="0" y="1152"/>
                  <a:ext cx="596" cy="384"/>
                </a:xfrm>
                <a:prstGeom prst="rect">
                  <a:avLst/>
                </a:prstGeom>
                <a:grpFill/>
                <a:ln w="7">
                  <a:solidFill>
                    <a:srgbClr val="A0A0A0"/>
                  </a:solidFill>
                  <a:miter lim="800000"/>
                  <a:headEnd/>
                  <a:tailEnd/>
                </a:ln>
              </p:spPr>
              <p:txBody>
                <a:bodyPr/>
                <a:lstStyle/>
                <a:p>
                  <a:endParaRPr lang="es-MX" sz="1800"/>
                </a:p>
              </p:txBody>
            </p:sp>
          </p:grpSp>
        </p:grpSp>
        <p:grpSp>
          <p:nvGrpSpPr>
            <p:cNvPr id="18" name="Group 171"/>
            <p:cNvGrpSpPr>
              <a:grpSpLocks/>
            </p:cNvGrpSpPr>
            <p:nvPr/>
          </p:nvGrpSpPr>
          <p:grpSpPr bwMode="auto">
            <a:xfrm>
              <a:off x="596" y="1152"/>
              <a:ext cx="565" cy="384"/>
              <a:chOff x="596" y="1152"/>
              <a:chExt cx="565" cy="384"/>
            </a:xfrm>
            <a:grpFill/>
          </p:grpSpPr>
          <p:sp>
            <p:nvSpPr>
              <p:cNvPr id="70" name="Rectangle 121"/>
              <p:cNvSpPr>
                <a:spLocks noChangeArrowheads="1"/>
              </p:cNvSpPr>
              <p:nvPr/>
            </p:nvSpPr>
            <p:spPr bwMode="auto">
              <a:xfrm>
                <a:off x="596" y="1152"/>
                <a:ext cx="565" cy="384"/>
              </a:xfrm>
              <a:prstGeom prst="rect">
                <a:avLst/>
              </a:prstGeom>
              <a:grpFill/>
              <a:ln w="9525">
                <a:noFill/>
                <a:miter lim="800000"/>
                <a:headEnd/>
                <a:tailEnd/>
              </a:ln>
            </p:spPr>
            <p:txBody>
              <a:bodyPr anchor="b"/>
              <a:lstStyle/>
              <a:p>
                <a:pPr algn="ctr"/>
                <a:r>
                  <a:rPr lang="en-US" sz="1800">
                    <a:latin typeface="Arial" pitchFamily="34" charset="0"/>
                    <a:cs typeface="Arial" pitchFamily="34" charset="0"/>
                  </a:rPr>
                  <a:t>4</a:t>
                </a:r>
                <a:endParaRPr lang="es-ES" sz="1800">
                  <a:cs typeface="Times New Roman" pitchFamily="18" charset="0"/>
                </a:endParaRPr>
              </a:p>
              <a:p>
                <a:pPr algn="ctr" eaLnBrk="0" hangingPunct="0"/>
                <a:endParaRPr lang="es-ES" sz="1800"/>
              </a:p>
            </p:txBody>
          </p:sp>
          <p:sp>
            <p:nvSpPr>
              <p:cNvPr id="71" name="Rectangle 170"/>
              <p:cNvSpPr>
                <a:spLocks noChangeArrowheads="1"/>
              </p:cNvSpPr>
              <p:nvPr/>
            </p:nvSpPr>
            <p:spPr bwMode="auto">
              <a:xfrm>
                <a:off x="596" y="1152"/>
                <a:ext cx="565" cy="384"/>
              </a:xfrm>
              <a:prstGeom prst="rect">
                <a:avLst/>
              </a:prstGeom>
              <a:grpFill/>
              <a:ln w="7">
                <a:solidFill>
                  <a:srgbClr val="A0A0A0"/>
                </a:solidFill>
                <a:miter lim="800000"/>
                <a:headEnd/>
                <a:tailEnd/>
              </a:ln>
            </p:spPr>
            <p:txBody>
              <a:bodyPr/>
              <a:lstStyle/>
              <a:p>
                <a:endParaRPr lang="es-MX" sz="1800"/>
              </a:p>
            </p:txBody>
          </p:sp>
        </p:grpSp>
        <p:grpSp>
          <p:nvGrpSpPr>
            <p:cNvPr id="19" name="Group 173"/>
            <p:cNvGrpSpPr>
              <a:grpSpLocks/>
            </p:cNvGrpSpPr>
            <p:nvPr/>
          </p:nvGrpSpPr>
          <p:grpSpPr bwMode="auto">
            <a:xfrm>
              <a:off x="1161" y="1152"/>
              <a:ext cx="565" cy="384"/>
              <a:chOff x="1161" y="1152"/>
              <a:chExt cx="565" cy="384"/>
            </a:xfrm>
            <a:grpFill/>
          </p:grpSpPr>
          <p:sp>
            <p:nvSpPr>
              <p:cNvPr id="68" name="Rectangle 122"/>
              <p:cNvSpPr>
                <a:spLocks noChangeArrowheads="1"/>
              </p:cNvSpPr>
              <p:nvPr/>
            </p:nvSpPr>
            <p:spPr bwMode="auto">
              <a:xfrm>
                <a:off x="1161" y="1152"/>
                <a:ext cx="565" cy="384"/>
              </a:xfrm>
              <a:prstGeom prst="rect">
                <a:avLst/>
              </a:prstGeom>
              <a:grpFill/>
              <a:ln w="9525">
                <a:noFill/>
                <a:miter lim="800000"/>
                <a:headEnd/>
                <a:tailEnd/>
              </a:ln>
            </p:spPr>
            <p:txBody>
              <a:bodyPr anchor="b"/>
              <a:lstStyle/>
              <a:p>
                <a:pPr algn="ctr"/>
                <a:r>
                  <a:rPr lang="en-US" sz="1800">
                    <a:latin typeface="Arial" pitchFamily="34" charset="0"/>
                    <a:cs typeface="Arial" pitchFamily="34" charset="0"/>
                  </a:rPr>
                  <a:t>4</a:t>
                </a:r>
                <a:endParaRPr lang="es-ES" sz="1800">
                  <a:cs typeface="Times New Roman" pitchFamily="18" charset="0"/>
                </a:endParaRPr>
              </a:p>
              <a:p>
                <a:pPr algn="ctr" eaLnBrk="0" hangingPunct="0"/>
                <a:endParaRPr lang="es-ES" sz="1800"/>
              </a:p>
            </p:txBody>
          </p:sp>
          <p:sp>
            <p:nvSpPr>
              <p:cNvPr id="69" name="Rectangle 172"/>
              <p:cNvSpPr>
                <a:spLocks noChangeArrowheads="1"/>
              </p:cNvSpPr>
              <p:nvPr/>
            </p:nvSpPr>
            <p:spPr bwMode="auto">
              <a:xfrm>
                <a:off x="1161" y="1152"/>
                <a:ext cx="565" cy="384"/>
              </a:xfrm>
              <a:prstGeom prst="rect">
                <a:avLst/>
              </a:prstGeom>
              <a:grpFill/>
              <a:ln w="7">
                <a:solidFill>
                  <a:srgbClr val="A0A0A0"/>
                </a:solidFill>
                <a:miter lim="800000"/>
                <a:headEnd/>
                <a:tailEnd/>
              </a:ln>
            </p:spPr>
            <p:txBody>
              <a:bodyPr/>
              <a:lstStyle/>
              <a:p>
                <a:endParaRPr lang="es-MX" sz="1800"/>
              </a:p>
            </p:txBody>
          </p:sp>
        </p:grpSp>
        <p:grpSp>
          <p:nvGrpSpPr>
            <p:cNvPr id="20" name="Group 177"/>
            <p:cNvGrpSpPr>
              <a:grpSpLocks/>
            </p:cNvGrpSpPr>
            <p:nvPr/>
          </p:nvGrpSpPr>
          <p:grpSpPr bwMode="auto">
            <a:xfrm>
              <a:off x="0" y="1536"/>
              <a:ext cx="596" cy="384"/>
              <a:chOff x="0" y="1536"/>
              <a:chExt cx="596" cy="384"/>
            </a:xfrm>
            <a:grpFill/>
          </p:grpSpPr>
          <p:sp>
            <p:nvSpPr>
              <p:cNvPr id="64" name="Rectangle 176"/>
              <p:cNvSpPr>
                <a:spLocks noChangeArrowheads="1"/>
              </p:cNvSpPr>
              <p:nvPr/>
            </p:nvSpPr>
            <p:spPr bwMode="auto">
              <a:xfrm>
                <a:off x="0" y="1536"/>
                <a:ext cx="596" cy="384"/>
              </a:xfrm>
              <a:prstGeom prst="rect">
                <a:avLst/>
              </a:prstGeom>
              <a:grpFill/>
              <a:ln w="9525">
                <a:noFill/>
                <a:miter lim="800000"/>
                <a:headEnd/>
                <a:tailEnd/>
              </a:ln>
            </p:spPr>
            <p:txBody>
              <a:bodyPr/>
              <a:lstStyle/>
              <a:p>
                <a:endParaRPr lang="es-MX" sz="1800"/>
              </a:p>
            </p:txBody>
          </p:sp>
          <p:grpSp>
            <p:nvGrpSpPr>
              <p:cNvPr id="65" name="Group 175"/>
              <p:cNvGrpSpPr>
                <a:grpSpLocks/>
              </p:cNvGrpSpPr>
              <p:nvPr/>
            </p:nvGrpSpPr>
            <p:grpSpPr bwMode="auto">
              <a:xfrm>
                <a:off x="0" y="1536"/>
                <a:ext cx="596" cy="384"/>
                <a:chOff x="0" y="1536"/>
                <a:chExt cx="596" cy="384"/>
              </a:xfrm>
              <a:grpFill/>
            </p:grpSpPr>
            <p:sp>
              <p:nvSpPr>
                <p:cNvPr id="66" name="Rectangle 123"/>
                <p:cNvSpPr>
                  <a:spLocks noChangeArrowheads="1"/>
                </p:cNvSpPr>
                <p:nvPr/>
              </p:nvSpPr>
              <p:spPr bwMode="auto">
                <a:xfrm>
                  <a:off x="0" y="1536"/>
                  <a:ext cx="596" cy="384"/>
                </a:xfrm>
                <a:prstGeom prst="rect">
                  <a:avLst/>
                </a:prstGeom>
                <a:grpFill/>
                <a:ln w="9525">
                  <a:noFill/>
                  <a:miter lim="800000"/>
                  <a:headEnd/>
                  <a:tailEnd/>
                </a:ln>
              </p:spPr>
              <p:txBody>
                <a:bodyPr anchor="b"/>
                <a:lstStyle/>
                <a:p>
                  <a:pPr algn="ctr"/>
                  <a:r>
                    <a:rPr lang="en-US" sz="1800">
                      <a:latin typeface="Arial" pitchFamily="34" charset="0"/>
                      <a:cs typeface="Arial" pitchFamily="34" charset="0"/>
                    </a:rPr>
                    <a:t>D</a:t>
                  </a:r>
                  <a:endParaRPr lang="es-ES" sz="1800">
                    <a:cs typeface="Times New Roman" pitchFamily="18" charset="0"/>
                  </a:endParaRPr>
                </a:p>
                <a:p>
                  <a:pPr algn="ctr" eaLnBrk="0" hangingPunct="0"/>
                  <a:endParaRPr lang="es-ES" sz="1800"/>
                </a:p>
              </p:txBody>
            </p:sp>
            <p:sp>
              <p:nvSpPr>
                <p:cNvPr id="67" name="Rectangle 174"/>
                <p:cNvSpPr>
                  <a:spLocks noChangeArrowheads="1"/>
                </p:cNvSpPr>
                <p:nvPr/>
              </p:nvSpPr>
              <p:spPr bwMode="auto">
                <a:xfrm>
                  <a:off x="0" y="1536"/>
                  <a:ext cx="596" cy="384"/>
                </a:xfrm>
                <a:prstGeom prst="rect">
                  <a:avLst/>
                </a:prstGeom>
                <a:grpFill/>
                <a:ln w="7">
                  <a:solidFill>
                    <a:srgbClr val="A0A0A0"/>
                  </a:solidFill>
                  <a:miter lim="800000"/>
                  <a:headEnd/>
                  <a:tailEnd/>
                </a:ln>
              </p:spPr>
              <p:txBody>
                <a:bodyPr/>
                <a:lstStyle/>
                <a:p>
                  <a:endParaRPr lang="es-MX" sz="1800"/>
                </a:p>
              </p:txBody>
            </p:sp>
          </p:grpSp>
        </p:grpSp>
        <p:grpSp>
          <p:nvGrpSpPr>
            <p:cNvPr id="21" name="Group 179"/>
            <p:cNvGrpSpPr>
              <a:grpSpLocks/>
            </p:cNvGrpSpPr>
            <p:nvPr/>
          </p:nvGrpSpPr>
          <p:grpSpPr bwMode="auto">
            <a:xfrm>
              <a:off x="596" y="1536"/>
              <a:ext cx="565" cy="384"/>
              <a:chOff x="596" y="1536"/>
              <a:chExt cx="565" cy="384"/>
            </a:xfrm>
            <a:grpFill/>
          </p:grpSpPr>
          <p:sp>
            <p:nvSpPr>
              <p:cNvPr id="62" name="Rectangle 124"/>
              <p:cNvSpPr>
                <a:spLocks noChangeArrowheads="1"/>
              </p:cNvSpPr>
              <p:nvPr/>
            </p:nvSpPr>
            <p:spPr bwMode="auto">
              <a:xfrm>
                <a:off x="596" y="1536"/>
                <a:ext cx="565" cy="384"/>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6</a:t>
                </a:r>
                <a:endParaRPr lang="es-ES" sz="1800">
                  <a:cs typeface="Times New Roman" pitchFamily="18" charset="0"/>
                </a:endParaRPr>
              </a:p>
              <a:p>
                <a:pPr algn="ctr" eaLnBrk="0" hangingPunct="0"/>
                <a:endParaRPr lang="es-ES" sz="1800"/>
              </a:p>
            </p:txBody>
          </p:sp>
          <p:sp>
            <p:nvSpPr>
              <p:cNvPr id="63" name="Rectangle 178"/>
              <p:cNvSpPr>
                <a:spLocks noChangeArrowheads="1"/>
              </p:cNvSpPr>
              <p:nvPr/>
            </p:nvSpPr>
            <p:spPr bwMode="auto">
              <a:xfrm>
                <a:off x="596" y="1536"/>
                <a:ext cx="565" cy="384"/>
              </a:xfrm>
              <a:prstGeom prst="rect">
                <a:avLst/>
              </a:prstGeom>
              <a:grpFill/>
              <a:ln w="7">
                <a:solidFill>
                  <a:srgbClr val="A0A0A0"/>
                </a:solidFill>
                <a:miter lim="800000"/>
                <a:headEnd/>
                <a:tailEnd/>
              </a:ln>
            </p:spPr>
            <p:txBody>
              <a:bodyPr/>
              <a:lstStyle/>
              <a:p>
                <a:endParaRPr lang="es-MX" sz="1800"/>
              </a:p>
            </p:txBody>
          </p:sp>
        </p:grpSp>
        <p:grpSp>
          <p:nvGrpSpPr>
            <p:cNvPr id="22" name="Group 181"/>
            <p:cNvGrpSpPr>
              <a:grpSpLocks/>
            </p:cNvGrpSpPr>
            <p:nvPr/>
          </p:nvGrpSpPr>
          <p:grpSpPr bwMode="auto">
            <a:xfrm>
              <a:off x="1161" y="1536"/>
              <a:ext cx="565" cy="384"/>
              <a:chOff x="1161" y="1536"/>
              <a:chExt cx="565" cy="384"/>
            </a:xfrm>
            <a:grpFill/>
          </p:grpSpPr>
          <p:sp>
            <p:nvSpPr>
              <p:cNvPr id="60" name="Rectangle 125"/>
              <p:cNvSpPr>
                <a:spLocks noChangeArrowheads="1"/>
              </p:cNvSpPr>
              <p:nvPr/>
            </p:nvSpPr>
            <p:spPr bwMode="auto">
              <a:xfrm>
                <a:off x="1161" y="1536"/>
                <a:ext cx="565" cy="384"/>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1</a:t>
                </a:r>
                <a:endParaRPr lang="es-ES" sz="1800">
                  <a:cs typeface="Times New Roman" pitchFamily="18" charset="0"/>
                </a:endParaRPr>
              </a:p>
              <a:p>
                <a:pPr algn="ctr" eaLnBrk="0" hangingPunct="0"/>
                <a:endParaRPr lang="es-ES" sz="1800"/>
              </a:p>
            </p:txBody>
          </p:sp>
          <p:sp>
            <p:nvSpPr>
              <p:cNvPr id="61" name="Rectangle 180"/>
              <p:cNvSpPr>
                <a:spLocks noChangeArrowheads="1"/>
              </p:cNvSpPr>
              <p:nvPr/>
            </p:nvSpPr>
            <p:spPr bwMode="auto">
              <a:xfrm>
                <a:off x="1161" y="1536"/>
                <a:ext cx="565" cy="384"/>
              </a:xfrm>
              <a:prstGeom prst="rect">
                <a:avLst/>
              </a:prstGeom>
              <a:grpFill/>
              <a:ln w="7">
                <a:solidFill>
                  <a:srgbClr val="A0A0A0"/>
                </a:solidFill>
                <a:miter lim="800000"/>
                <a:headEnd/>
                <a:tailEnd/>
              </a:ln>
            </p:spPr>
            <p:txBody>
              <a:bodyPr/>
              <a:lstStyle/>
              <a:p>
                <a:endParaRPr lang="es-MX" sz="1800"/>
              </a:p>
            </p:txBody>
          </p:sp>
        </p:grpSp>
        <p:grpSp>
          <p:nvGrpSpPr>
            <p:cNvPr id="23" name="Group 185"/>
            <p:cNvGrpSpPr>
              <a:grpSpLocks/>
            </p:cNvGrpSpPr>
            <p:nvPr/>
          </p:nvGrpSpPr>
          <p:grpSpPr bwMode="auto">
            <a:xfrm>
              <a:off x="0" y="1920"/>
              <a:ext cx="596" cy="384"/>
              <a:chOff x="0" y="1920"/>
              <a:chExt cx="596" cy="384"/>
            </a:xfrm>
            <a:grpFill/>
          </p:grpSpPr>
          <p:sp>
            <p:nvSpPr>
              <p:cNvPr id="56" name="Rectangle 184"/>
              <p:cNvSpPr>
                <a:spLocks noChangeArrowheads="1"/>
              </p:cNvSpPr>
              <p:nvPr/>
            </p:nvSpPr>
            <p:spPr bwMode="auto">
              <a:xfrm>
                <a:off x="0" y="1920"/>
                <a:ext cx="596" cy="384"/>
              </a:xfrm>
              <a:prstGeom prst="rect">
                <a:avLst/>
              </a:prstGeom>
              <a:grpFill/>
              <a:ln w="9525">
                <a:noFill/>
                <a:miter lim="800000"/>
                <a:headEnd/>
                <a:tailEnd/>
              </a:ln>
            </p:spPr>
            <p:txBody>
              <a:bodyPr/>
              <a:lstStyle/>
              <a:p>
                <a:endParaRPr lang="es-MX" sz="1800"/>
              </a:p>
            </p:txBody>
          </p:sp>
          <p:grpSp>
            <p:nvGrpSpPr>
              <p:cNvPr id="57" name="Group 183"/>
              <p:cNvGrpSpPr>
                <a:grpSpLocks/>
              </p:cNvGrpSpPr>
              <p:nvPr/>
            </p:nvGrpSpPr>
            <p:grpSpPr bwMode="auto">
              <a:xfrm>
                <a:off x="0" y="1920"/>
                <a:ext cx="596" cy="384"/>
                <a:chOff x="0" y="1920"/>
                <a:chExt cx="596" cy="384"/>
              </a:xfrm>
              <a:grpFill/>
            </p:grpSpPr>
            <p:sp>
              <p:nvSpPr>
                <p:cNvPr id="58" name="Rectangle 126"/>
                <p:cNvSpPr>
                  <a:spLocks noChangeArrowheads="1"/>
                </p:cNvSpPr>
                <p:nvPr/>
              </p:nvSpPr>
              <p:spPr bwMode="auto">
                <a:xfrm>
                  <a:off x="0" y="1920"/>
                  <a:ext cx="596" cy="384"/>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E</a:t>
                  </a:r>
                  <a:endParaRPr lang="es-ES" sz="1800">
                    <a:cs typeface="Times New Roman" pitchFamily="18" charset="0"/>
                  </a:endParaRPr>
                </a:p>
                <a:p>
                  <a:pPr algn="ctr" eaLnBrk="0" hangingPunct="0"/>
                  <a:endParaRPr lang="es-ES" sz="1800"/>
                </a:p>
              </p:txBody>
            </p:sp>
            <p:sp>
              <p:nvSpPr>
                <p:cNvPr id="59" name="Rectangle 182"/>
                <p:cNvSpPr>
                  <a:spLocks noChangeArrowheads="1"/>
                </p:cNvSpPr>
                <p:nvPr/>
              </p:nvSpPr>
              <p:spPr bwMode="auto">
                <a:xfrm>
                  <a:off x="0" y="1920"/>
                  <a:ext cx="596" cy="384"/>
                </a:xfrm>
                <a:prstGeom prst="rect">
                  <a:avLst/>
                </a:prstGeom>
                <a:grpFill/>
                <a:ln w="7">
                  <a:solidFill>
                    <a:srgbClr val="A0A0A0"/>
                  </a:solidFill>
                  <a:miter lim="800000"/>
                  <a:headEnd/>
                  <a:tailEnd/>
                </a:ln>
              </p:spPr>
              <p:txBody>
                <a:bodyPr/>
                <a:lstStyle/>
                <a:p>
                  <a:endParaRPr lang="es-MX" sz="1800"/>
                </a:p>
              </p:txBody>
            </p:sp>
          </p:grpSp>
        </p:grpSp>
        <p:grpSp>
          <p:nvGrpSpPr>
            <p:cNvPr id="24" name="Group 187"/>
            <p:cNvGrpSpPr>
              <a:grpSpLocks/>
            </p:cNvGrpSpPr>
            <p:nvPr/>
          </p:nvGrpSpPr>
          <p:grpSpPr bwMode="auto">
            <a:xfrm>
              <a:off x="596" y="1920"/>
              <a:ext cx="565" cy="384"/>
              <a:chOff x="596" y="1920"/>
              <a:chExt cx="565" cy="384"/>
            </a:xfrm>
            <a:grpFill/>
          </p:grpSpPr>
          <p:sp>
            <p:nvSpPr>
              <p:cNvPr id="54" name="Rectangle 127"/>
              <p:cNvSpPr>
                <a:spLocks noChangeArrowheads="1"/>
              </p:cNvSpPr>
              <p:nvPr/>
            </p:nvSpPr>
            <p:spPr bwMode="auto">
              <a:xfrm>
                <a:off x="596" y="1920"/>
                <a:ext cx="565" cy="384"/>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4</a:t>
                </a:r>
                <a:endParaRPr lang="es-ES" sz="1800">
                  <a:cs typeface="Times New Roman" pitchFamily="18" charset="0"/>
                </a:endParaRPr>
              </a:p>
              <a:p>
                <a:pPr algn="ctr" eaLnBrk="0" hangingPunct="0"/>
                <a:endParaRPr lang="es-ES" sz="1800"/>
              </a:p>
            </p:txBody>
          </p:sp>
          <p:sp>
            <p:nvSpPr>
              <p:cNvPr id="55" name="Rectangle 186"/>
              <p:cNvSpPr>
                <a:spLocks noChangeArrowheads="1"/>
              </p:cNvSpPr>
              <p:nvPr/>
            </p:nvSpPr>
            <p:spPr bwMode="auto">
              <a:xfrm>
                <a:off x="596" y="1920"/>
                <a:ext cx="565" cy="384"/>
              </a:xfrm>
              <a:prstGeom prst="rect">
                <a:avLst/>
              </a:prstGeom>
              <a:grpFill/>
              <a:ln w="7">
                <a:solidFill>
                  <a:srgbClr val="A0A0A0"/>
                </a:solidFill>
                <a:miter lim="800000"/>
                <a:headEnd/>
                <a:tailEnd/>
              </a:ln>
            </p:spPr>
            <p:txBody>
              <a:bodyPr/>
              <a:lstStyle/>
              <a:p>
                <a:endParaRPr lang="es-MX" sz="1800"/>
              </a:p>
            </p:txBody>
          </p:sp>
        </p:grpSp>
        <p:grpSp>
          <p:nvGrpSpPr>
            <p:cNvPr id="25" name="Group 189"/>
            <p:cNvGrpSpPr>
              <a:grpSpLocks/>
            </p:cNvGrpSpPr>
            <p:nvPr/>
          </p:nvGrpSpPr>
          <p:grpSpPr bwMode="auto">
            <a:xfrm>
              <a:off x="1161" y="1920"/>
              <a:ext cx="565" cy="384"/>
              <a:chOff x="1161" y="1920"/>
              <a:chExt cx="565" cy="384"/>
            </a:xfrm>
            <a:grpFill/>
          </p:grpSpPr>
          <p:sp>
            <p:nvSpPr>
              <p:cNvPr id="52" name="Rectangle 128"/>
              <p:cNvSpPr>
                <a:spLocks noChangeArrowheads="1"/>
              </p:cNvSpPr>
              <p:nvPr/>
            </p:nvSpPr>
            <p:spPr bwMode="auto">
              <a:xfrm>
                <a:off x="1161" y="1920"/>
                <a:ext cx="565" cy="384"/>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9</a:t>
                </a:r>
                <a:endParaRPr lang="es-ES" sz="1800">
                  <a:cs typeface="Times New Roman" pitchFamily="18" charset="0"/>
                </a:endParaRPr>
              </a:p>
              <a:p>
                <a:pPr algn="ctr" eaLnBrk="0" hangingPunct="0"/>
                <a:endParaRPr lang="es-ES" sz="1800"/>
              </a:p>
            </p:txBody>
          </p:sp>
          <p:sp>
            <p:nvSpPr>
              <p:cNvPr id="53" name="Rectangle 188"/>
              <p:cNvSpPr>
                <a:spLocks noChangeArrowheads="1"/>
              </p:cNvSpPr>
              <p:nvPr/>
            </p:nvSpPr>
            <p:spPr bwMode="auto">
              <a:xfrm>
                <a:off x="1161" y="1920"/>
                <a:ext cx="565" cy="384"/>
              </a:xfrm>
              <a:prstGeom prst="rect">
                <a:avLst/>
              </a:prstGeom>
              <a:grpFill/>
              <a:ln w="7">
                <a:solidFill>
                  <a:srgbClr val="A0A0A0"/>
                </a:solidFill>
                <a:miter lim="800000"/>
                <a:headEnd/>
                <a:tailEnd/>
              </a:ln>
            </p:spPr>
            <p:txBody>
              <a:bodyPr/>
              <a:lstStyle/>
              <a:p>
                <a:endParaRPr lang="es-MX" sz="1800"/>
              </a:p>
            </p:txBody>
          </p:sp>
        </p:grpSp>
        <p:grpSp>
          <p:nvGrpSpPr>
            <p:cNvPr id="26" name="Group 193"/>
            <p:cNvGrpSpPr>
              <a:grpSpLocks/>
            </p:cNvGrpSpPr>
            <p:nvPr/>
          </p:nvGrpSpPr>
          <p:grpSpPr bwMode="auto">
            <a:xfrm>
              <a:off x="0" y="2304"/>
              <a:ext cx="596" cy="384"/>
              <a:chOff x="0" y="2304"/>
              <a:chExt cx="596" cy="384"/>
            </a:xfrm>
            <a:grpFill/>
          </p:grpSpPr>
          <p:sp>
            <p:nvSpPr>
              <p:cNvPr id="48" name="Rectangle 192"/>
              <p:cNvSpPr>
                <a:spLocks noChangeArrowheads="1"/>
              </p:cNvSpPr>
              <p:nvPr/>
            </p:nvSpPr>
            <p:spPr bwMode="auto">
              <a:xfrm>
                <a:off x="0" y="2304"/>
                <a:ext cx="596" cy="384"/>
              </a:xfrm>
              <a:prstGeom prst="rect">
                <a:avLst/>
              </a:prstGeom>
              <a:grpFill/>
              <a:ln w="9525">
                <a:noFill/>
                <a:miter lim="800000"/>
                <a:headEnd/>
                <a:tailEnd/>
              </a:ln>
            </p:spPr>
            <p:txBody>
              <a:bodyPr/>
              <a:lstStyle/>
              <a:p>
                <a:endParaRPr lang="es-MX" sz="1800"/>
              </a:p>
            </p:txBody>
          </p:sp>
          <p:grpSp>
            <p:nvGrpSpPr>
              <p:cNvPr id="49" name="Group 191"/>
              <p:cNvGrpSpPr>
                <a:grpSpLocks/>
              </p:cNvGrpSpPr>
              <p:nvPr/>
            </p:nvGrpSpPr>
            <p:grpSpPr bwMode="auto">
              <a:xfrm>
                <a:off x="0" y="2304"/>
                <a:ext cx="596" cy="384"/>
                <a:chOff x="0" y="2304"/>
                <a:chExt cx="596" cy="384"/>
              </a:xfrm>
              <a:grpFill/>
            </p:grpSpPr>
            <p:sp>
              <p:nvSpPr>
                <p:cNvPr id="50" name="Rectangle 129"/>
                <p:cNvSpPr>
                  <a:spLocks noChangeArrowheads="1"/>
                </p:cNvSpPr>
                <p:nvPr/>
              </p:nvSpPr>
              <p:spPr bwMode="auto">
                <a:xfrm>
                  <a:off x="0" y="2304"/>
                  <a:ext cx="596" cy="384"/>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F</a:t>
                  </a:r>
                  <a:endParaRPr lang="es-ES" sz="1800">
                    <a:cs typeface="Times New Roman" pitchFamily="18" charset="0"/>
                  </a:endParaRPr>
                </a:p>
                <a:p>
                  <a:pPr algn="ctr" eaLnBrk="0" hangingPunct="0"/>
                  <a:endParaRPr lang="es-ES" sz="1800"/>
                </a:p>
              </p:txBody>
            </p:sp>
            <p:sp>
              <p:nvSpPr>
                <p:cNvPr id="51" name="Rectangle 190"/>
                <p:cNvSpPr>
                  <a:spLocks noChangeArrowheads="1"/>
                </p:cNvSpPr>
                <p:nvPr/>
              </p:nvSpPr>
              <p:spPr bwMode="auto">
                <a:xfrm>
                  <a:off x="0" y="2304"/>
                  <a:ext cx="596" cy="384"/>
                </a:xfrm>
                <a:prstGeom prst="rect">
                  <a:avLst/>
                </a:prstGeom>
                <a:grpFill/>
                <a:ln w="7">
                  <a:solidFill>
                    <a:srgbClr val="A0A0A0"/>
                  </a:solidFill>
                  <a:miter lim="800000"/>
                  <a:headEnd/>
                  <a:tailEnd/>
                </a:ln>
              </p:spPr>
              <p:txBody>
                <a:bodyPr/>
                <a:lstStyle/>
                <a:p>
                  <a:endParaRPr lang="es-MX" sz="1800"/>
                </a:p>
              </p:txBody>
            </p:sp>
          </p:grpSp>
        </p:grpSp>
        <p:grpSp>
          <p:nvGrpSpPr>
            <p:cNvPr id="27" name="Group 195"/>
            <p:cNvGrpSpPr>
              <a:grpSpLocks/>
            </p:cNvGrpSpPr>
            <p:nvPr/>
          </p:nvGrpSpPr>
          <p:grpSpPr bwMode="auto">
            <a:xfrm>
              <a:off x="596" y="2304"/>
              <a:ext cx="565" cy="384"/>
              <a:chOff x="596" y="2304"/>
              <a:chExt cx="565" cy="384"/>
            </a:xfrm>
            <a:grpFill/>
          </p:grpSpPr>
          <p:sp>
            <p:nvSpPr>
              <p:cNvPr id="46" name="Rectangle 130"/>
              <p:cNvSpPr>
                <a:spLocks noChangeArrowheads="1"/>
              </p:cNvSpPr>
              <p:nvPr/>
            </p:nvSpPr>
            <p:spPr bwMode="auto">
              <a:xfrm>
                <a:off x="596" y="2304"/>
                <a:ext cx="565" cy="384"/>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2</a:t>
                </a:r>
                <a:endParaRPr lang="es-ES" sz="1800">
                  <a:cs typeface="Times New Roman" pitchFamily="18" charset="0"/>
                </a:endParaRPr>
              </a:p>
              <a:p>
                <a:pPr algn="ctr" eaLnBrk="0" hangingPunct="0"/>
                <a:endParaRPr lang="es-ES" sz="1800"/>
              </a:p>
            </p:txBody>
          </p:sp>
          <p:sp>
            <p:nvSpPr>
              <p:cNvPr id="47" name="Rectangle 194"/>
              <p:cNvSpPr>
                <a:spLocks noChangeArrowheads="1"/>
              </p:cNvSpPr>
              <p:nvPr/>
            </p:nvSpPr>
            <p:spPr bwMode="auto">
              <a:xfrm>
                <a:off x="596" y="2304"/>
                <a:ext cx="565" cy="384"/>
              </a:xfrm>
              <a:prstGeom prst="rect">
                <a:avLst/>
              </a:prstGeom>
              <a:grpFill/>
              <a:ln w="7">
                <a:solidFill>
                  <a:srgbClr val="A0A0A0"/>
                </a:solidFill>
                <a:miter lim="800000"/>
                <a:headEnd/>
                <a:tailEnd/>
              </a:ln>
            </p:spPr>
            <p:txBody>
              <a:bodyPr/>
              <a:lstStyle/>
              <a:p>
                <a:endParaRPr lang="es-MX" sz="1800"/>
              </a:p>
            </p:txBody>
          </p:sp>
        </p:grpSp>
        <p:grpSp>
          <p:nvGrpSpPr>
            <p:cNvPr id="28" name="Group 197"/>
            <p:cNvGrpSpPr>
              <a:grpSpLocks/>
            </p:cNvGrpSpPr>
            <p:nvPr/>
          </p:nvGrpSpPr>
          <p:grpSpPr bwMode="auto">
            <a:xfrm>
              <a:off x="1161" y="2304"/>
              <a:ext cx="565" cy="384"/>
              <a:chOff x="1161" y="2304"/>
              <a:chExt cx="565" cy="384"/>
            </a:xfrm>
            <a:grpFill/>
          </p:grpSpPr>
          <p:sp>
            <p:nvSpPr>
              <p:cNvPr id="44" name="Rectangle 131"/>
              <p:cNvSpPr>
                <a:spLocks noChangeArrowheads="1"/>
              </p:cNvSpPr>
              <p:nvPr/>
            </p:nvSpPr>
            <p:spPr bwMode="auto">
              <a:xfrm>
                <a:off x="1161" y="2304"/>
                <a:ext cx="565" cy="384"/>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2</a:t>
                </a:r>
                <a:endParaRPr lang="es-ES" sz="1800">
                  <a:cs typeface="Times New Roman" pitchFamily="18" charset="0"/>
                </a:endParaRPr>
              </a:p>
              <a:p>
                <a:pPr algn="ctr" eaLnBrk="0" hangingPunct="0"/>
                <a:endParaRPr lang="es-ES" sz="1800"/>
              </a:p>
            </p:txBody>
          </p:sp>
          <p:sp>
            <p:nvSpPr>
              <p:cNvPr id="45" name="Rectangle 196"/>
              <p:cNvSpPr>
                <a:spLocks noChangeArrowheads="1"/>
              </p:cNvSpPr>
              <p:nvPr/>
            </p:nvSpPr>
            <p:spPr bwMode="auto">
              <a:xfrm>
                <a:off x="1161" y="2304"/>
                <a:ext cx="565" cy="384"/>
              </a:xfrm>
              <a:prstGeom prst="rect">
                <a:avLst/>
              </a:prstGeom>
              <a:grpFill/>
              <a:ln w="7">
                <a:solidFill>
                  <a:srgbClr val="A0A0A0"/>
                </a:solidFill>
                <a:miter lim="800000"/>
                <a:headEnd/>
                <a:tailEnd/>
              </a:ln>
            </p:spPr>
            <p:txBody>
              <a:bodyPr/>
              <a:lstStyle/>
              <a:p>
                <a:endParaRPr lang="es-MX" sz="1800"/>
              </a:p>
            </p:txBody>
          </p:sp>
        </p:grpSp>
        <p:grpSp>
          <p:nvGrpSpPr>
            <p:cNvPr id="29" name="Group 203"/>
            <p:cNvGrpSpPr>
              <a:grpSpLocks/>
            </p:cNvGrpSpPr>
            <p:nvPr/>
          </p:nvGrpSpPr>
          <p:grpSpPr bwMode="auto">
            <a:xfrm>
              <a:off x="0" y="3072"/>
              <a:ext cx="596" cy="384"/>
              <a:chOff x="0" y="3072"/>
              <a:chExt cx="596" cy="384"/>
            </a:xfrm>
            <a:grpFill/>
          </p:grpSpPr>
          <p:sp>
            <p:nvSpPr>
              <p:cNvPr id="40" name="Rectangle 202"/>
              <p:cNvSpPr>
                <a:spLocks noChangeArrowheads="1"/>
              </p:cNvSpPr>
              <p:nvPr/>
            </p:nvSpPr>
            <p:spPr bwMode="auto">
              <a:xfrm>
                <a:off x="0" y="3072"/>
                <a:ext cx="596" cy="384"/>
              </a:xfrm>
              <a:prstGeom prst="rect">
                <a:avLst/>
              </a:prstGeom>
              <a:grpFill/>
              <a:ln w="9525">
                <a:noFill/>
                <a:miter lim="800000"/>
                <a:headEnd/>
                <a:tailEnd/>
              </a:ln>
            </p:spPr>
            <p:txBody>
              <a:bodyPr/>
              <a:lstStyle/>
              <a:p>
                <a:endParaRPr lang="es-MX" sz="1800"/>
              </a:p>
            </p:txBody>
          </p:sp>
          <p:grpSp>
            <p:nvGrpSpPr>
              <p:cNvPr id="41" name="Group 201"/>
              <p:cNvGrpSpPr>
                <a:grpSpLocks/>
              </p:cNvGrpSpPr>
              <p:nvPr/>
            </p:nvGrpSpPr>
            <p:grpSpPr bwMode="auto">
              <a:xfrm>
                <a:off x="0" y="3072"/>
                <a:ext cx="596" cy="384"/>
                <a:chOff x="0" y="3072"/>
                <a:chExt cx="596" cy="384"/>
              </a:xfrm>
              <a:grpFill/>
            </p:grpSpPr>
            <p:sp>
              <p:nvSpPr>
                <p:cNvPr id="42" name="Rectangle 135"/>
                <p:cNvSpPr>
                  <a:spLocks noChangeArrowheads="1"/>
                </p:cNvSpPr>
                <p:nvPr/>
              </p:nvSpPr>
              <p:spPr bwMode="auto">
                <a:xfrm>
                  <a:off x="0" y="3072"/>
                  <a:ext cx="596" cy="384"/>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sumatorias</a:t>
                  </a:r>
                  <a:endParaRPr lang="es-ES" sz="1800">
                    <a:cs typeface="Times New Roman" pitchFamily="18" charset="0"/>
                  </a:endParaRPr>
                </a:p>
                <a:p>
                  <a:pPr algn="ctr" eaLnBrk="0" hangingPunct="0"/>
                  <a:endParaRPr lang="es-ES" sz="1800"/>
                </a:p>
              </p:txBody>
            </p:sp>
            <p:sp>
              <p:nvSpPr>
                <p:cNvPr id="43" name="Rectangle 200"/>
                <p:cNvSpPr>
                  <a:spLocks noChangeArrowheads="1"/>
                </p:cNvSpPr>
                <p:nvPr/>
              </p:nvSpPr>
              <p:spPr bwMode="auto">
                <a:xfrm>
                  <a:off x="0" y="3072"/>
                  <a:ext cx="596" cy="384"/>
                </a:xfrm>
                <a:prstGeom prst="rect">
                  <a:avLst/>
                </a:prstGeom>
                <a:grpFill/>
                <a:ln w="7">
                  <a:solidFill>
                    <a:srgbClr val="A0A0A0"/>
                  </a:solidFill>
                  <a:miter lim="800000"/>
                  <a:headEnd/>
                  <a:tailEnd/>
                </a:ln>
              </p:spPr>
              <p:txBody>
                <a:bodyPr/>
                <a:lstStyle/>
                <a:p>
                  <a:endParaRPr lang="es-MX" sz="1800"/>
                </a:p>
              </p:txBody>
            </p:sp>
          </p:grpSp>
        </p:grpSp>
        <p:grpSp>
          <p:nvGrpSpPr>
            <p:cNvPr id="30" name="Group 207"/>
            <p:cNvGrpSpPr>
              <a:grpSpLocks/>
            </p:cNvGrpSpPr>
            <p:nvPr/>
          </p:nvGrpSpPr>
          <p:grpSpPr bwMode="auto">
            <a:xfrm>
              <a:off x="596" y="3072"/>
              <a:ext cx="565" cy="384"/>
              <a:chOff x="596" y="3072"/>
              <a:chExt cx="565" cy="384"/>
            </a:xfrm>
            <a:grpFill/>
          </p:grpSpPr>
          <p:sp>
            <p:nvSpPr>
              <p:cNvPr id="36" name="Rectangle 206"/>
              <p:cNvSpPr>
                <a:spLocks noChangeArrowheads="1"/>
              </p:cNvSpPr>
              <p:nvPr/>
            </p:nvSpPr>
            <p:spPr bwMode="auto">
              <a:xfrm>
                <a:off x="596" y="3072"/>
                <a:ext cx="565" cy="384"/>
              </a:xfrm>
              <a:prstGeom prst="rect">
                <a:avLst/>
              </a:prstGeom>
              <a:grpFill/>
              <a:ln w="9525">
                <a:noFill/>
                <a:miter lim="800000"/>
                <a:headEnd/>
                <a:tailEnd/>
              </a:ln>
            </p:spPr>
            <p:txBody>
              <a:bodyPr/>
              <a:lstStyle/>
              <a:p>
                <a:endParaRPr lang="es-MX" sz="1800"/>
              </a:p>
            </p:txBody>
          </p:sp>
          <p:grpSp>
            <p:nvGrpSpPr>
              <p:cNvPr id="37" name="Group 205"/>
              <p:cNvGrpSpPr>
                <a:grpSpLocks/>
              </p:cNvGrpSpPr>
              <p:nvPr/>
            </p:nvGrpSpPr>
            <p:grpSpPr bwMode="auto">
              <a:xfrm>
                <a:off x="596" y="3072"/>
                <a:ext cx="565" cy="384"/>
                <a:chOff x="596" y="3072"/>
                <a:chExt cx="565" cy="384"/>
              </a:xfrm>
              <a:grpFill/>
            </p:grpSpPr>
            <p:sp>
              <p:nvSpPr>
                <p:cNvPr id="38" name="Rectangle 136"/>
                <p:cNvSpPr>
                  <a:spLocks noChangeArrowheads="1"/>
                </p:cNvSpPr>
                <p:nvPr/>
              </p:nvSpPr>
              <p:spPr bwMode="auto">
                <a:xfrm>
                  <a:off x="596" y="3072"/>
                  <a:ext cx="565" cy="384"/>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20</a:t>
                  </a:r>
                  <a:endParaRPr lang="es-ES" sz="1800">
                    <a:cs typeface="Times New Roman" pitchFamily="18" charset="0"/>
                  </a:endParaRPr>
                </a:p>
                <a:p>
                  <a:pPr algn="ctr" eaLnBrk="0" hangingPunct="0"/>
                  <a:endParaRPr lang="es-ES" sz="1800"/>
                </a:p>
              </p:txBody>
            </p:sp>
            <p:sp>
              <p:nvSpPr>
                <p:cNvPr id="39" name="Rectangle 204"/>
                <p:cNvSpPr>
                  <a:spLocks noChangeArrowheads="1"/>
                </p:cNvSpPr>
                <p:nvPr/>
              </p:nvSpPr>
              <p:spPr bwMode="auto">
                <a:xfrm>
                  <a:off x="596" y="3072"/>
                  <a:ext cx="565" cy="384"/>
                </a:xfrm>
                <a:prstGeom prst="rect">
                  <a:avLst/>
                </a:prstGeom>
                <a:grpFill/>
                <a:ln w="7">
                  <a:solidFill>
                    <a:srgbClr val="A0A0A0"/>
                  </a:solidFill>
                  <a:miter lim="800000"/>
                  <a:headEnd/>
                  <a:tailEnd/>
                </a:ln>
              </p:spPr>
              <p:txBody>
                <a:bodyPr/>
                <a:lstStyle/>
                <a:p>
                  <a:endParaRPr lang="es-MX" sz="1800"/>
                </a:p>
              </p:txBody>
            </p:sp>
          </p:grpSp>
        </p:grpSp>
        <p:grpSp>
          <p:nvGrpSpPr>
            <p:cNvPr id="31" name="Group 211"/>
            <p:cNvGrpSpPr>
              <a:grpSpLocks/>
            </p:cNvGrpSpPr>
            <p:nvPr/>
          </p:nvGrpSpPr>
          <p:grpSpPr bwMode="auto">
            <a:xfrm>
              <a:off x="1161" y="3072"/>
              <a:ext cx="565" cy="384"/>
              <a:chOff x="1161" y="3072"/>
              <a:chExt cx="565" cy="384"/>
            </a:xfrm>
            <a:grpFill/>
          </p:grpSpPr>
          <p:sp>
            <p:nvSpPr>
              <p:cNvPr id="32" name="Rectangle 210"/>
              <p:cNvSpPr>
                <a:spLocks noChangeArrowheads="1"/>
              </p:cNvSpPr>
              <p:nvPr/>
            </p:nvSpPr>
            <p:spPr bwMode="auto">
              <a:xfrm>
                <a:off x="1161" y="3072"/>
                <a:ext cx="565" cy="384"/>
              </a:xfrm>
              <a:prstGeom prst="rect">
                <a:avLst/>
              </a:prstGeom>
              <a:grpFill/>
              <a:ln w="9525">
                <a:noFill/>
                <a:miter lim="800000"/>
                <a:headEnd/>
                <a:tailEnd/>
              </a:ln>
            </p:spPr>
            <p:txBody>
              <a:bodyPr/>
              <a:lstStyle/>
              <a:p>
                <a:endParaRPr lang="es-MX" sz="1800"/>
              </a:p>
            </p:txBody>
          </p:sp>
          <p:grpSp>
            <p:nvGrpSpPr>
              <p:cNvPr id="33" name="Group 209"/>
              <p:cNvGrpSpPr>
                <a:grpSpLocks/>
              </p:cNvGrpSpPr>
              <p:nvPr/>
            </p:nvGrpSpPr>
            <p:grpSpPr bwMode="auto">
              <a:xfrm>
                <a:off x="1161" y="3072"/>
                <a:ext cx="565" cy="384"/>
                <a:chOff x="1161" y="3072"/>
                <a:chExt cx="565" cy="384"/>
              </a:xfrm>
              <a:grpFill/>
            </p:grpSpPr>
            <p:sp>
              <p:nvSpPr>
                <p:cNvPr id="34" name="Rectangle 137"/>
                <p:cNvSpPr>
                  <a:spLocks noChangeArrowheads="1"/>
                </p:cNvSpPr>
                <p:nvPr/>
              </p:nvSpPr>
              <p:spPr bwMode="auto">
                <a:xfrm>
                  <a:off x="1161" y="3072"/>
                  <a:ext cx="565" cy="384"/>
                </a:xfrm>
                <a:prstGeom prst="rect">
                  <a:avLst/>
                </a:prstGeom>
                <a:grpFill/>
                <a:ln w="9525">
                  <a:noFill/>
                  <a:miter lim="800000"/>
                  <a:headEnd/>
                  <a:tailEnd/>
                </a:ln>
              </p:spPr>
              <p:txBody>
                <a:bodyPr anchor="b"/>
                <a:lstStyle/>
                <a:p>
                  <a:pPr algn="ctr"/>
                  <a:r>
                    <a:rPr lang="es-ES" sz="1800">
                      <a:latin typeface="Arial" pitchFamily="34" charset="0"/>
                      <a:cs typeface="Arial" pitchFamily="34" charset="0"/>
                    </a:rPr>
                    <a:t>20</a:t>
                  </a:r>
                  <a:endParaRPr lang="es-ES" sz="1800">
                    <a:cs typeface="Times New Roman" pitchFamily="18" charset="0"/>
                  </a:endParaRPr>
                </a:p>
                <a:p>
                  <a:pPr algn="ctr" eaLnBrk="0" hangingPunct="0"/>
                  <a:endParaRPr lang="es-ES" sz="1800"/>
                </a:p>
              </p:txBody>
            </p:sp>
            <p:sp>
              <p:nvSpPr>
                <p:cNvPr id="35" name="Rectangle 208"/>
                <p:cNvSpPr>
                  <a:spLocks noChangeArrowheads="1"/>
                </p:cNvSpPr>
                <p:nvPr/>
              </p:nvSpPr>
              <p:spPr bwMode="auto">
                <a:xfrm>
                  <a:off x="1161" y="3072"/>
                  <a:ext cx="565" cy="384"/>
                </a:xfrm>
                <a:prstGeom prst="rect">
                  <a:avLst/>
                </a:prstGeom>
                <a:grpFill/>
                <a:ln w="7">
                  <a:solidFill>
                    <a:srgbClr val="A0A0A0"/>
                  </a:solidFill>
                  <a:miter lim="800000"/>
                  <a:headEnd/>
                  <a:tailEnd/>
                </a:ln>
              </p:spPr>
              <p:txBody>
                <a:bodyPr/>
                <a:lstStyle/>
                <a:p>
                  <a:endParaRPr lang="es-MX" sz="1800"/>
                </a:p>
              </p:txBody>
            </p:sp>
          </p:grpSp>
        </p:grpSp>
      </p:gr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51520" y="3143248"/>
            <a:ext cx="8352928" cy="3286148"/>
          </a:xfrm>
        </p:spPr>
        <p:txBody>
          <a:bodyPr>
            <a:normAutofit lnSpcReduction="10000"/>
          </a:bodyPr>
          <a:lstStyle/>
          <a:p>
            <a:pPr algn="just">
              <a:tabLst>
                <a:tab pos="781050" algn="l"/>
              </a:tabLst>
            </a:pPr>
            <a:r>
              <a:rPr lang="es-ES_tradnl" sz="2000" dirty="0" smtClean="0">
                <a:cs typeface="Times New Roman" pitchFamily="18" charset="0"/>
              </a:rPr>
              <a:t>Ambas distribuciones tiene como media aritmética 4 y desviación estándar 4.6.  Cuando una curva está equilibrada con relación a su eje vertical, se dice que es simétrica; cuando no observa esta situación, se dice que es asimétrica.</a:t>
            </a:r>
            <a:endParaRPr lang="es-ES_tradnl" sz="2000" dirty="0" smtClean="0">
              <a:latin typeface="Technical" charset="0"/>
              <a:cs typeface="Times New Roman" pitchFamily="18" charset="0"/>
            </a:endParaRPr>
          </a:p>
          <a:p>
            <a:pPr algn="just" eaLnBrk="0" hangingPunct="0">
              <a:tabLst>
                <a:tab pos="781050" algn="l"/>
              </a:tabLst>
            </a:pPr>
            <a:r>
              <a:rPr lang="es-ES_tradnl" sz="2000" dirty="0" smtClean="0">
                <a:cs typeface="Times New Roman" pitchFamily="18" charset="0"/>
              </a:rPr>
              <a:t>En una distribución simétrica tienen igual valor la media y la mediana, cuando es </a:t>
            </a:r>
            <a:r>
              <a:rPr lang="es-ES_tradnl" sz="2000" dirty="0" err="1" smtClean="0">
                <a:cs typeface="Times New Roman" pitchFamily="18" charset="0"/>
              </a:rPr>
              <a:t>unimodal</a:t>
            </a:r>
            <a:r>
              <a:rPr lang="es-ES_tradnl" sz="2000" dirty="0" smtClean="0">
                <a:cs typeface="Times New Roman" pitchFamily="18" charset="0"/>
              </a:rPr>
              <a:t> también coinciden con la moda.</a:t>
            </a:r>
            <a:endParaRPr lang="es-ES_tradnl" sz="2000" dirty="0" smtClean="0">
              <a:latin typeface="Technical" charset="0"/>
              <a:cs typeface="Times New Roman" pitchFamily="18" charset="0"/>
            </a:endParaRPr>
          </a:p>
          <a:p>
            <a:pPr algn="just" eaLnBrk="0" hangingPunct="0">
              <a:tabLst>
                <a:tab pos="781050" algn="l"/>
              </a:tabLst>
            </a:pPr>
            <a:r>
              <a:rPr lang="es-ES_tradnl" sz="2000" dirty="0" smtClean="0">
                <a:cs typeface="Times New Roman" pitchFamily="18" charset="0"/>
              </a:rPr>
              <a:t>La asimetría se califica por la dirección de la cola de la curva; cuando ésta se encuentra a la derecha la asimetría es positiva, cuando está a la izquierda la asimetría es negativa.</a:t>
            </a:r>
            <a:endParaRPr lang="es-ES_tradnl" sz="2000" dirty="0" smtClean="0">
              <a:latin typeface="Technical" charset="0"/>
              <a:cs typeface="Times New Roman" pitchFamily="18" charset="0"/>
            </a:endParaRPr>
          </a:p>
          <a:p>
            <a:endParaRPr lang="es-MX" dirty="0"/>
          </a:p>
        </p:txBody>
      </p:sp>
      <p:graphicFrame>
        <p:nvGraphicFramePr>
          <p:cNvPr id="75778" name="Object 9"/>
          <p:cNvGraphicFramePr>
            <a:graphicFrameLocks noChangeAspect="1"/>
          </p:cNvGraphicFramePr>
          <p:nvPr>
            <p:extLst>
              <p:ext uri="{D42A27DB-BD31-4B8C-83A1-F6EECF244321}">
                <p14:modId xmlns:p14="http://schemas.microsoft.com/office/powerpoint/2010/main" val="2177619123"/>
              </p:ext>
            </p:extLst>
          </p:nvPr>
        </p:nvGraphicFramePr>
        <p:xfrm>
          <a:off x="733836" y="562892"/>
          <a:ext cx="3429000" cy="2472434"/>
        </p:xfrm>
        <a:graphic>
          <a:graphicData uri="http://schemas.openxmlformats.org/presentationml/2006/ole">
            <mc:AlternateContent xmlns:mc="http://schemas.openxmlformats.org/markup-compatibility/2006">
              <mc:Choice xmlns:v="urn:schemas-microsoft-com:vml" Requires="v">
                <p:oleObj spid="_x0000_s75822" r:id="rId3" imgW="2628900" imgH="2133600" progId="Excel.Sheet.8">
                  <p:embed/>
                </p:oleObj>
              </mc:Choice>
              <mc:Fallback>
                <p:oleObj r:id="rId3" imgW="2628900" imgH="2133600" progId="Excel.Sheet.8">
                  <p:embed/>
                  <p:pic>
                    <p:nvPicPr>
                      <p:cNvPr id="0" name="Object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3836" y="562892"/>
                        <a:ext cx="3429000" cy="2472434"/>
                      </a:xfrm>
                      <a:prstGeom prst="rect">
                        <a:avLst/>
                      </a:prstGeom>
                      <a:noFill/>
                      <a:extLst/>
                    </p:spPr>
                  </p:pic>
                </p:oleObj>
              </mc:Fallback>
            </mc:AlternateContent>
          </a:graphicData>
        </a:graphic>
      </p:graphicFrame>
      <p:graphicFrame>
        <p:nvGraphicFramePr>
          <p:cNvPr id="75779" name="Object 11"/>
          <p:cNvGraphicFramePr>
            <a:graphicFrameLocks noChangeAspect="1"/>
          </p:cNvGraphicFramePr>
          <p:nvPr>
            <p:extLst>
              <p:ext uri="{D42A27DB-BD31-4B8C-83A1-F6EECF244321}">
                <p14:modId xmlns:p14="http://schemas.microsoft.com/office/powerpoint/2010/main" val="3197487297"/>
              </p:ext>
            </p:extLst>
          </p:nvPr>
        </p:nvGraphicFramePr>
        <p:xfrm>
          <a:off x="4355976" y="562892"/>
          <a:ext cx="3581400" cy="2374776"/>
        </p:xfrm>
        <a:graphic>
          <a:graphicData uri="http://schemas.openxmlformats.org/presentationml/2006/ole">
            <mc:AlternateContent xmlns:mc="http://schemas.openxmlformats.org/markup-compatibility/2006">
              <mc:Choice xmlns:v="urn:schemas-microsoft-com:vml" Requires="v">
                <p:oleObj spid="_x0000_s75823" r:id="rId5" imgW="2628900" imgH="2143125" progId="Excel.Sheet.8">
                  <p:embed/>
                </p:oleObj>
              </mc:Choice>
              <mc:Fallback>
                <p:oleObj r:id="rId5" imgW="2628900" imgH="2143125" progId="Excel.Sheet.8">
                  <p:embed/>
                  <p:pic>
                    <p:nvPicPr>
                      <p:cNvPr id="0" name="Object 1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355976" y="562892"/>
                        <a:ext cx="3581400" cy="2374776"/>
                      </a:xfrm>
                      <a:prstGeom prst="rect">
                        <a:avLst/>
                      </a:prstGeom>
                      <a:noFill/>
                      <a:extLst/>
                    </p:spPr>
                  </p:pic>
                </p:oleObj>
              </mc:Fallback>
            </mc:AlternateContent>
          </a:graphicData>
        </a:graphic>
      </p:graphicFrame>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3568" y="260648"/>
            <a:ext cx="7772400" cy="604822"/>
          </a:xfrm>
        </p:spPr>
        <p:txBody>
          <a:bodyPr>
            <a:normAutofit fontScale="90000"/>
          </a:bodyPr>
          <a:lstStyle/>
          <a:p>
            <a:r>
              <a:rPr lang="es-ES_tradnl" dirty="0" smtClean="0">
                <a:cs typeface="Times New Roman" pitchFamily="18" charset="0"/>
              </a:rPr>
              <a:t> </a:t>
            </a:r>
            <a:r>
              <a:rPr lang="es-ES_tradnl" sz="2700" b="1" dirty="0" smtClean="0">
                <a:cs typeface="Times New Roman" pitchFamily="18" charset="0"/>
              </a:rPr>
              <a:t>EL TERCER MOMENTO</a:t>
            </a:r>
            <a:r>
              <a:rPr lang="es-ES_tradnl" sz="4400" dirty="0" smtClean="0">
                <a:latin typeface="Technical" charset="0"/>
                <a:cs typeface="Times New Roman" pitchFamily="18" charset="0"/>
              </a:rPr>
              <a:t/>
            </a:r>
            <a:br>
              <a:rPr lang="es-ES_tradnl" sz="4400" dirty="0" smtClean="0">
                <a:latin typeface="Technical" charset="0"/>
                <a:cs typeface="Times New Roman" pitchFamily="18" charset="0"/>
              </a:rPr>
            </a:br>
            <a:endParaRPr lang="es-MX" dirty="0"/>
          </a:p>
        </p:txBody>
      </p:sp>
      <p:sp>
        <p:nvSpPr>
          <p:cNvPr id="3" name="2 Marcador de contenido"/>
          <p:cNvSpPr>
            <a:spLocks noGrp="1"/>
          </p:cNvSpPr>
          <p:nvPr>
            <p:ph idx="1"/>
          </p:nvPr>
        </p:nvSpPr>
        <p:spPr>
          <a:xfrm>
            <a:off x="251520" y="692696"/>
            <a:ext cx="8568952" cy="5381220"/>
          </a:xfrm>
        </p:spPr>
        <p:txBody>
          <a:bodyPr/>
          <a:lstStyle/>
          <a:p>
            <a:pPr marL="0" indent="0" algn="just" eaLnBrk="0" hangingPunct="0">
              <a:buNone/>
            </a:pPr>
            <a:r>
              <a:rPr lang="es-ES_tradnl" sz="2000" dirty="0" smtClean="0">
                <a:cs typeface="Times New Roman" pitchFamily="18" charset="0"/>
              </a:rPr>
              <a:t> </a:t>
            </a:r>
            <a:endParaRPr lang="es-ES_tradnl" sz="2000" dirty="0" smtClean="0">
              <a:latin typeface="Technical" charset="0"/>
              <a:cs typeface="Times New Roman" pitchFamily="18" charset="0"/>
            </a:endParaRPr>
          </a:p>
          <a:p>
            <a:pPr algn="just" eaLnBrk="0" hangingPunct="0"/>
            <a:r>
              <a:rPr lang="es-ES_tradnl" sz="2000" dirty="0" smtClean="0">
                <a:cs typeface="Times New Roman" pitchFamily="18" charset="0"/>
              </a:rPr>
              <a:t>Los momentos de una distribución de frecuencias son indicadores numéricos que ayudan a resumir las características de dicha distribución. </a:t>
            </a:r>
            <a:endParaRPr lang="es-ES_tradnl" sz="2000" dirty="0" smtClean="0">
              <a:latin typeface="Technical" charset="0"/>
              <a:cs typeface="Times New Roman" pitchFamily="18" charset="0"/>
            </a:endParaRPr>
          </a:p>
          <a:p>
            <a:pPr marL="0" indent="0" algn="just" eaLnBrk="0" hangingPunct="0">
              <a:buNone/>
            </a:pPr>
            <a:endParaRPr lang="es-ES_tradnl" sz="2000" dirty="0" smtClean="0">
              <a:latin typeface="Technical" charset="0"/>
              <a:cs typeface="Times New Roman" pitchFamily="18" charset="0"/>
            </a:endParaRPr>
          </a:p>
          <a:p>
            <a:pPr algn="just" eaLnBrk="0" hangingPunct="0"/>
            <a:r>
              <a:rPr lang="es-ES_tradnl" sz="2000" dirty="0" smtClean="0">
                <a:cs typeface="Times New Roman" pitchFamily="18" charset="0"/>
              </a:rPr>
              <a:t>Sean  X</a:t>
            </a:r>
            <a:r>
              <a:rPr lang="es-ES_tradnl" sz="2000" baseline="-30000" dirty="0" smtClean="0">
                <a:cs typeface="Times New Roman" pitchFamily="18" charset="0"/>
              </a:rPr>
              <a:t>1</a:t>
            </a:r>
            <a:r>
              <a:rPr lang="es-ES_tradnl" sz="2000" dirty="0" smtClean="0">
                <a:cs typeface="Times New Roman" pitchFamily="18" charset="0"/>
              </a:rPr>
              <a:t>, X</a:t>
            </a:r>
            <a:r>
              <a:rPr lang="es-ES_tradnl" sz="2000" baseline="-30000" dirty="0" smtClean="0">
                <a:cs typeface="Times New Roman" pitchFamily="18" charset="0"/>
              </a:rPr>
              <a:t>2</a:t>
            </a:r>
            <a:r>
              <a:rPr lang="es-ES_tradnl" sz="2000" dirty="0" smtClean="0">
                <a:cs typeface="Times New Roman" pitchFamily="18" charset="0"/>
              </a:rPr>
              <a:t>,...,</a:t>
            </a:r>
            <a:r>
              <a:rPr lang="es-ES_tradnl" sz="2000" dirty="0" err="1" smtClean="0">
                <a:cs typeface="Times New Roman" pitchFamily="18" charset="0"/>
              </a:rPr>
              <a:t>X</a:t>
            </a:r>
            <a:r>
              <a:rPr lang="es-ES_tradnl" sz="2000" baseline="-30000" dirty="0" err="1" smtClean="0">
                <a:cs typeface="Times New Roman" pitchFamily="18" charset="0"/>
              </a:rPr>
              <a:t>k</a:t>
            </a:r>
            <a:r>
              <a:rPr lang="es-ES_tradnl" sz="2000" baseline="-30000" dirty="0" smtClean="0">
                <a:cs typeface="Times New Roman" pitchFamily="18" charset="0"/>
              </a:rPr>
              <a:t>,</a:t>
            </a:r>
            <a:r>
              <a:rPr lang="es-ES_tradnl" sz="2000" dirty="0" smtClean="0">
                <a:cs typeface="Times New Roman" pitchFamily="18" charset="0"/>
              </a:rPr>
              <a:t> las observaciones diferentes de que se dispone para la variable X, cada una de ellas observada con frecuencia n</a:t>
            </a:r>
            <a:r>
              <a:rPr lang="es-ES_tradnl" sz="2000" baseline="-30000" dirty="0" smtClean="0">
                <a:cs typeface="Times New Roman" pitchFamily="18" charset="0"/>
              </a:rPr>
              <a:t>1,</a:t>
            </a:r>
          </a:p>
          <a:p>
            <a:pPr marL="0" indent="0" algn="just" eaLnBrk="0" hangingPunct="0">
              <a:buNone/>
            </a:pPr>
            <a:endParaRPr lang="es-ES_tradnl" sz="2000" baseline="-30000" dirty="0" smtClean="0">
              <a:cs typeface="Times New Roman" pitchFamily="18" charset="0"/>
            </a:endParaRPr>
          </a:p>
          <a:p>
            <a:pPr marL="0" indent="0" algn="just" eaLnBrk="0" hangingPunct="0">
              <a:buNone/>
            </a:pPr>
            <a:endParaRPr lang="es-ES_tradnl" sz="2000" baseline="-30000" dirty="0" smtClean="0">
              <a:cs typeface="Times New Roman" pitchFamily="18" charset="0"/>
            </a:endParaRPr>
          </a:p>
          <a:p>
            <a:pPr algn="just" eaLnBrk="0" hangingPunct="0"/>
            <a:r>
              <a:rPr lang="es-ES_tradnl" sz="2000" dirty="0" smtClean="0">
                <a:cs typeface="Times New Roman" pitchFamily="18" charset="0"/>
              </a:rPr>
              <a:t> n</a:t>
            </a:r>
            <a:r>
              <a:rPr lang="es-ES_tradnl" sz="2000" baseline="-30000" dirty="0" smtClean="0">
                <a:cs typeface="Times New Roman" pitchFamily="18" charset="0"/>
              </a:rPr>
              <a:t>2,...,</a:t>
            </a:r>
            <a:r>
              <a:rPr lang="es-ES_tradnl" sz="2000" dirty="0" smtClean="0">
                <a:cs typeface="Times New Roman" pitchFamily="18" charset="0"/>
              </a:rPr>
              <a:t> </a:t>
            </a:r>
            <a:r>
              <a:rPr lang="es-ES_tradnl" sz="2000" dirty="0" err="1" smtClean="0">
                <a:cs typeface="Times New Roman" pitchFamily="18" charset="0"/>
              </a:rPr>
              <a:t>n</a:t>
            </a:r>
            <a:r>
              <a:rPr lang="es-ES_tradnl" sz="2000" baseline="-30000" dirty="0" err="1" smtClean="0">
                <a:cs typeface="Times New Roman" pitchFamily="18" charset="0"/>
              </a:rPr>
              <a:t>k</a:t>
            </a:r>
            <a:r>
              <a:rPr lang="es-ES_tradnl" sz="2000" baseline="-30000" dirty="0" smtClean="0">
                <a:cs typeface="Times New Roman" pitchFamily="18" charset="0"/>
              </a:rPr>
              <a:t>,</a:t>
            </a:r>
            <a:r>
              <a:rPr lang="es-ES_tradnl" sz="2000" dirty="0" smtClean="0">
                <a:cs typeface="Times New Roman" pitchFamily="18" charset="0"/>
              </a:rPr>
              <a:t> . El momento de orden r respecto al origen de una distribución de frecuencias </a:t>
            </a:r>
            <a:r>
              <a:rPr lang="es-ES_tradnl" sz="2000" dirty="0" err="1" smtClean="0">
                <a:cs typeface="Times New Roman" pitchFamily="18" charset="0"/>
              </a:rPr>
              <a:t>a</a:t>
            </a:r>
            <a:r>
              <a:rPr lang="es-ES_tradnl" sz="2000" baseline="-30000" dirty="0" err="1" smtClean="0">
                <a:cs typeface="Times New Roman" pitchFamily="18" charset="0"/>
              </a:rPr>
              <a:t>r</a:t>
            </a:r>
            <a:r>
              <a:rPr lang="es-ES_tradnl" sz="2000" baseline="-30000" dirty="0" smtClean="0">
                <a:cs typeface="Times New Roman" pitchFamily="18" charset="0"/>
              </a:rPr>
              <a:t> </a:t>
            </a:r>
            <a:r>
              <a:rPr lang="es-ES_tradnl" sz="2000" dirty="0" smtClean="0">
                <a:cs typeface="Times New Roman" pitchFamily="18" charset="0"/>
              </a:rPr>
              <a:t>, se define:</a:t>
            </a:r>
            <a:endParaRPr lang="es-ES_tradnl" sz="2000" dirty="0" smtClean="0">
              <a:latin typeface="Technical" charset="0"/>
              <a:cs typeface="Times New Roman" pitchFamily="18" charset="0"/>
            </a:endParaRPr>
          </a:p>
          <a:p>
            <a:endParaRPr lang="es-MX" dirty="0"/>
          </a:p>
        </p:txBody>
      </p:sp>
      <p:graphicFrame>
        <p:nvGraphicFramePr>
          <p:cNvPr id="76802" name="Object 11"/>
          <p:cNvGraphicFramePr>
            <a:graphicFrameLocks noChangeAspect="1"/>
          </p:cNvGraphicFramePr>
          <p:nvPr>
            <p:extLst>
              <p:ext uri="{D42A27DB-BD31-4B8C-83A1-F6EECF244321}">
                <p14:modId xmlns:p14="http://schemas.microsoft.com/office/powerpoint/2010/main" val="518065261"/>
              </p:ext>
            </p:extLst>
          </p:nvPr>
        </p:nvGraphicFramePr>
        <p:xfrm>
          <a:off x="3923928" y="3383306"/>
          <a:ext cx="838200" cy="762000"/>
        </p:xfrm>
        <a:graphic>
          <a:graphicData uri="http://schemas.openxmlformats.org/presentationml/2006/ole">
            <mc:AlternateContent xmlns:mc="http://schemas.openxmlformats.org/markup-compatibility/2006">
              <mc:Choice xmlns:v="urn:schemas-microsoft-com:vml" Requires="v">
                <p:oleObj spid="_x0000_s76846" r:id="rId3" imgW="596900" imgH="431800" progId="Equation.3">
                  <p:embed/>
                </p:oleObj>
              </mc:Choice>
              <mc:Fallback>
                <p:oleObj r:id="rId3" imgW="596900" imgH="431800" progId="Equation.3">
                  <p:embed/>
                  <p:pic>
                    <p:nvPicPr>
                      <p:cNvPr id="0" name="Object 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23928" y="3383306"/>
                        <a:ext cx="838200" cy="762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6803" name="Object 9"/>
          <p:cNvGraphicFramePr>
            <a:graphicFrameLocks noChangeAspect="1"/>
          </p:cNvGraphicFramePr>
          <p:nvPr>
            <p:extLst>
              <p:ext uri="{D42A27DB-BD31-4B8C-83A1-F6EECF244321}">
                <p14:modId xmlns:p14="http://schemas.microsoft.com/office/powerpoint/2010/main" val="3027408535"/>
              </p:ext>
            </p:extLst>
          </p:nvPr>
        </p:nvGraphicFramePr>
        <p:xfrm>
          <a:off x="1885305" y="4989995"/>
          <a:ext cx="5368925" cy="1108075"/>
        </p:xfrm>
        <a:graphic>
          <a:graphicData uri="http://schemas.openxmlformats.org/presentationml/2006/ole">
            <mc:AlternateContent xmlns:mc="http://schemas.openxmlformats.org/markup-compatibility/2006">
              <mc:Choice xmlns:v="urn:schemas-microsoft-com:vml" Requires="v">
                <p:oleObj spid="_x0000_s76847" name="Ecuación" r:id="rId5" imgW="1765080" imgH="393480" progId="Equation.3">
                  <p:embed/>
                </p:oleObj>
              </mc:Choice>
              <mc:Fallback>
                <p:oleObj name="Ecuación" r:id="rId5" imgW="1765080" imgH="393480" progId="Equation.3">
                  <p:embed/>
                  <p:pic>
                    <p:nvPicPr>
                      <p:cNvPr id="0" name="Object 9"/>
                      <p:cNvPicPr>
                        <a:picLocks noChangeAspect="1" noChangeArrowheads="1"/>
                      </p:cNvPicPr>
                      <p:nvPr/>
                    </p:nvPicPr>
                    <p:blipFill>
                      <a:blip r:embed="rId6"/>
                      <a:srcRect/>
                      <a:stretch>
                        <a:fillRect/>
                      </a:stretch>
                    </p:blipFill>
                    <p:spPr bwMode="auto">
                      <a:xfrm>
                        <a:off x="1885305" y="4989995"/>
                        <a:ext cx="5368925" cy="11080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51520" y="652446"/>
            <a:ext cx="7992888" cy="5024454"/>
          </a:xfrm>
        </p:spPr>
        <p:txBody>
          <a:bodyPr>
            <a:normAutofit/>
          </a:bodyPr>
          <a:lstStyle/>
          <a:p>
            <a:pPr algn="just" eaLnBrk="0" hangingPunct="0"/>
            <a:r>
              <a:rPr lang="es-ES_tradnl" sz="2400" dirty="0" smtClean="0">
                <a:cs typeface="Times New Roman" pitchFamily="18" charset="0"/>
              </a:rPr>
              <a:t>El momento respecto a la media de orden r de una distribución de frecuencias, denotado por m, se define:</a:t>
            </a:r>
            <a:endParaRPr lang="es-ES_tradnl" sz="2400" dirty="0" smtClean="0">
              <a:latin typeface="Technical" charset="0"/>
              <a:cs typeface="Times New Roman" pitchFamily="18" charset="0"/>
            </a:endParaRPr>
          </a:p>
          <a:p>
            <a:pPr marL="0" indent="0" algn="just" eaLnBrk="0" hangingPunct="0">
              <a:buNone/>
            </a:pPr>
            <a:endParaRPr lang="es-ES_tradnl" sz="2400" dirty="0" smtClean="0">
              <a:latin typeface="Technical" charset="0"/>
              <a:cs typeface="Times New Roman" pitchFamily="18" charset="0"/>
            </a:endParaRPr>
          </a:p>
          <a:p>
            <a:pPr marL="0" indent="0" algn="just" eaLnBrk="0" hangingPunct="0">
              <a:buNone/>
            </a:pPr>
            <a:endParaRPr lang="es-ES_tradnl" sz="2400" dirty="0" smtClean="0">
              <a:latin typeface="Technical" charset="0"/>
              <a:cs typeface="Times New Roman" pitchFamily="18" charset="0"/>
            </a:endParaRPr>
          </a:p>
          <a:p>
            <a:pPr algn="just" eaLnBrk="0" hangingPunct="0"/>
            <a:endParaRPr lang="es-ES_tradnl" sz="2400" dirty="0" smtClean="0">
              <a:cs typeface="Times New Roman" pitchFamily="18" charset="0"/>
            </a:endParaRPr>
          </a:p>
          <a:p>
            <a:pPr algn="just" eaLnBrk="0" hangingPunct="0"/>
            <a:r>
              <a:rPr lang="es-ES_tradnl" sz="2400" dirty="0" smtClean="0">
                <a:cs typeface="Times New Roman" pitchFamily="18" charset="0"/>
              </a:rPr>
              <a:t>e indica, como muestra su definición, la magnitud de las distancias entre los posibles valores de la variable en estudio y su media aritmética.</a:t>
            </a:r>
            <a:endParaRPr lang="es-ES_tradnl" sz="2400" dirty="0" smtClean="0">
              <a:latin typeface="Technical" charset="0"/>
              <a:cs typeface="Times New Roman" pitchFamily="18" charset="0"/>
            </a:endParaRPr>
          </a:p>
          <a:p>
            <a:r>
              <a:rPr lang="es-ES_tradnl" sz="2400" dirty="0" smtClean="0">
                <a:cs typeface="Times New Roman" pitchFamily="18" charset="0"/>
              </a:rPr>
              <a:t>Con observaciones sin repetir, la expresión de los momentos es:</a:t>
            </a:r>
            <a:endParaRPr lang="es-ES_tradnl" sz="2400" dirty="0" smtClean="0">
              <a:latin typeface="Technical" charset="0"/>
              <a:cs typeface="Times New Roman" pitchFamily="18" charset="0"/>
            </a:endParaRPr>
          </a:p>
          <a:p>
            <a:endParaRPr lang="es-MX" dirty="0"/>
          </a:p>
        </p:txBody>
      </p:sp>
      <p:graphicFrame>
        <p:nvGraphicFramePr>
          <p:cNvPr id="77826" name="Object 11"/>
          <p:cNvGraphicFramePr>
            <a:graphicFrameLocks noChangeAspect="1"/>
          </p:cNvGraphicFramePr>
          <p:nvPr>
            <p:extLst>
              <p:ext uri="{D42A27DB-BD31-4B8C-83A1-F6EECF244321}">
                <p14:modId xmlns:p14="http://schemas.microsoft.com/office/powerpoint/2010/main" val="953138216"/>
              </p:ext>
            </p:extLst>
          </p:nvPr>
        </p:nvGraphicFramePr>
        <p:xfrm>
          <a:off x="2322004" y="1713239"/>
          <a:ext cx="4038600" cy="914400"/>
        </p:xfrm>
        <a:graphic>
          <a:graphicData uri="http://schemas.openxmlformats.org/presentationml/2006/ole">
            <mc:AlternateContent xmlns:mc="http://schemas.openxmlformats.org/markup-compatibility/2006">
              <mc:Choice xmlns:v="urn:schemas-microsoft-com:vml" Requires="v">
                <p:oleObj spid="_x0000_s77868" r:id="rId3" imgW="1473200" imgH="393700" progId="Equation.3">
                  <p:embed/>
                </p:oleObj>
              </mc:Choice>
              <mc:Fallback>
                <p:oleObj r:id="rId3" imgW="1473200" imgH="393700" progId="Equation.3">
                  <p:embed/>
                  <p:pic>
                    <p:nvPicPr>
                      <p:cNvPr id="0" name="Object 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22004" y="1713239"/>
                        <a:ext cx="4038600" cy="914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7827" name="Object 14"/>
          <p:cNvGraphicFramePr>
            <a:graphicFrameLocks noChangeAspect="1"/>
          </p:cNvGraphicFramePr>
          <p:nvPr>
            <p:extLst>
              <p:ext uri="{D42A27DB-BD31-4B8C-83A1-F6EECF244321}">
                <p14:modId xmlns:p14="http://schemas.microsoft.com/office/powerpoint/2010/main" val="3393934323"/>
              </p:ext>
            </p:extLst>
          </p:nvPr>
        </p:nvGraphicFramePr>
        <p:xfrm>
          <a:off x="2855404" y="5223148"/>
          <a:ext cx="3505200" cy="907504"/>
        </p:xfrm>
        <a:graphic>
          <a:graphicData uri="http://schemas.openxmlformats.org/presentationml/2006/ole">
            <mc:AlternateContent xmlns:mc="http://schemas.openxmlformats.org/markup-compatibility/2006">
              <mc:Choice xmlns:v="urn:schemas-microsoft-com:vml" Requires="v">
                <p:oleObj spid="_x0000_s77869" r:id="rId5" imgW="1307532" imgH="393529" progId="Equation.3">
                  <p:embed/>
                </p:oleObj>
              </mc:Choice>
              <mc:Fallback>
                <p:oleObj r:id="rId5" imgW="1307532" imgH="393529" progId="Equation.3">
                  <p:embed/>
                  <p:pic>
                    <p:nvPicPr>
                      <p:cNvPr id="0" name="Object 1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55404" y="5223148"/>
                        <a:ext cx="3505200" cy="907504"/>
                      </a:xfrm>
                      <a:prstGeom prst="rect">
                        <a:avLst/>
                      </a:prstGeom>
                      <a:noFill/>
                      <a:extLst/>
                    </p:spPr>
                  </p:pic>
                </p:oleObj>
              </mc:Fallback>
            </mc:AlternateContent>
          </a:graphicData>
        </a:graphic>
      </p:graphicFrame>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85800" y="1214422"/>
            <a:ext cx="7772400" cy="785818"/>
          </a:xfrm>
        </p:spPr>
        <p:txBody>
          <a:bodyPr>
            <a:normAutofit lnSpcReduction="10000"/>
          </a:bodyPr>
          <a:lstStyle/>
          <a:p>
            <a:r>
              <a:rPr lang="es-ES" sz="2400" dirty="0" smtClean="0">
                <a:cs typeface="Times New Roman" pitchFamily="18" charset="0"/>
              </a:rPr>
              <a:t>Con los momentos dos y tres se obtiene una medida de asimetría:</a:t>
            </a:r>
            <a:endParaRPr lang="es-MX" sz="2400" dirty="0"/>
          </a:p>
        </p:txBody>
      </p:sp>
      <p:graphicFrame>
        <p:nvGraphicFramePr>
          <p:cNvPr id="78850" name="Object 11"/>
          <p:cNvGraphicFramePr>
            <a:graphicFrameLocks noChangeAspect="1"/>
          </p:cNvGraphicFramePr>
          <p:nvPr/>
        </p:nvGraphicFramePr>
        <p:xfrm>
          <a:off x="1981200" y="2362200"/>
          <a:ext cx="5638800" cy="914400"/>
        </p:xfrm>
        <a:graphic>
          <a:graphicData uri="http://schemas.openxmlformats.org/presentationml/2006/ole">
            <mc:AlternateContent xmlns:mc="http://schemas.openxmlformats.org/markup-compatibility/2006">
              <mc:Choice xmlns:v="urn:schemas-microsoft-com:vml" Requires="v">
                <p:oleObj spid="_x0000_s78890" r:id="rId3" imgW="2184400" imgH="482600" progId="Equation.3">
                  <p:embed/>
                </p:oleObj>
              </mc:Choice>
              <mc:Fallback>
                <p:oleObj r:id="rId3" imgW="2184400" imgH="482600" progId="Equation.3">
                  <p:embed/>
                  <p:pic>
                    <p:nvPicPr>
                      <p:cNvPr id="0" name="Object 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1200" y="2362200"/>
                        <a:ext cx="5638800" cy="914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8851" name="Object 15"/>
          <p:cNvGraphicFramePr>
            <a:graphicFrameLocks noChangeAspect="1"/>
          </p:cNvGraphicFramePr>
          <p:nvPr/>
        </p:nvGraphicFramePr>
        <p:xfrm>
          <a:off x="1295400" y="3581400"/>
          <a:ext cx="6553200" cy="2133600"/>
        </p:xfrm>
        <a:graphic>
          <a:graphicData uri="http://schemas.openxmlformats.org/presentationml/2006/ole">
            <mc:AlternateContent xmlns:mc="http://schemas.openxmlformats.org/markup-compatibility/2006">
              <mc:Choice xmlns:v="urn:schemas-microsoft-com:vml" Requires="v">
                <p:oleObj spid="_x0000_s78891" r:id="rId5" imgW="2362200" imgH="914400" progId="Equation.3">
                  <p:embed/>
                </p:oleObj>
              </mc:Choice>
              <mc:Fallback>
                <p:oleObj r:id="rId5" imgW="2362200" imgH="914400" progId="Equation.3">
                  <p:embed/>
                  <p:pic>
                    <p:nvPicPr>
                      <p:cNvPr id="0" name="Object 1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95400" y="3581400"/>
                        <a:ext cx="6553200" cy="2133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620688"/>
            <a:ext cx="7772400" cy="720080"/>
          </a:xfrm>
        </p:spPr>
        <p:txBody>
          <a:bodyPr>
            <a:noAutofit/>
          </a:bodyPr>
          <a:lstStyle/>
          <a:p>
            <a:r>
              <a:rPr lang="es-MX" sz="6000" dirty="0" smtClean="0"/>
              <a:t>Introducción</a:t>
            </a:r>
            <a:endParaRPr lang="es-MX" sz="6000" dirty="0"/>
          </a:p>
        </p:txBody>
      </p:sp>
      <p:graphicFrame>
        <p:nvGraphicFramePr>
          <p:cNvPr id="4" name="3 Diagrama"/>
          <p:cNvGraphicFramePr/>
          <p:nvPr>
            <p:extLst>
              <p:ext uri="{D42A27DB-BD31-4B8C-83A1-F6EECF244321}">
                <p14:modId xmlns:p14="http://schemas.microsoft.com/office/powerpoint/2010/main" val="2882105306"/>
              </p:ext>
            </p:extLst>
          </p:nvPr>
        </p:nvGraphicFramePr>
        <p:xfrm>
          <a:off x="1283804" y="1556792"/>
          <a:ext cx="6576392" cy="46962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6804920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96364" y="896444"/>
            <a:ext cx="7772400" cy="533384"/>
          </a:xfrm>
        </p:spPr>
        <p:txBody>
          <a:bodyPr/>
          <a:lstStyle/>
          <a:p>
            <a:r>
              <a:rPr lang="es-MX" sz="3200" dirty="0" smtClean="0">
                <a:cs typeface="Times New Roman" pitchFamily="18" charset="0"/>
              </a:rPr>
              <a:t>Ejemplo</a:t>
            </a:r>
            <a:endParaRPr lang="es-MX" sz="3200" dirty="0"/>
          </a:p>
        </p:txBody>
      </p:sp>
      <p:grpSp>
        <p:nvGrpSpPr>
          <p:cNvPr id="4" name="Group 188"/>
          <p:cNvGrpSpPr>
            <a:grpSpLocks noGrp="1"/>
          </p:cNvGrpSpPr>
          <p:nvPr/>
        </p:nvGrpSpPr>
        <p:grpSpPr bwMode="auto">
          <a:xfrm>
            <a:off x="960984" y="1916832"/>
            <a:ext cx="7344816" cy="3828778"/>
            <a:chOff x="-3" y="-3"/>
            <a:chExt cx="4046" cy="2942"/>
          </a:xfrm>
        </p:grpSpPr>
        <p:grpSp>
          <p:nvGrpSpPr>
            <p:cNvPr id="5" name="Group 186"/>
            <p:cNvGrpSpPr>
              <a:grpSpLocks/>
            </p:cNvGrpSpPr>
            <p:nvPr/>
          </p:nvGrpSpPr>
          <p:grpSpPr bwMode="auto">
            <a:xfrm>
              <a:off x="0" y="0"/>
              <a:ext cx="4040" cy="2936"/>
              <a:chOff x="0" y="0"/>
              <a:chExt cx="4040" cy="2936"/>
            </a:xfrm>
          </p:grpSpPr>
          <p:grpSp>
            <p:nvGrpSpPr>
              <p:cNvPr id="7" name="Group 75"/>
              <p:cNvGrpSpPr>
                <a:grpSpLocks/>
              </p:cNvGrpSpPr>
              <p:nvPr/>
            </p:nvGrpSpPr>
            <p:grpSpPr bwMode="auto">
              <a:xfrm>
                <a:off x="0" y="0"/>
                <a:ext cx="505" cy="518"/>
                <a:chOff x="0" y="0"/>
                <a:chExt cx="505" cy="518"/>
              </a:xfrm>
            </p:grpSpPr>
            <p:sp>
              <p:nvSpPr>
                <p:cNvPr id="173" name="Rectangle 18"/>
                <p:cNvSpPr>
                  <a:spLocks noChangeArrowheads="1"/>
                </p:cNvSpPr>
                <p:nvPr/>
              </p:nvSpPr>
              <p:spPr bwMode="auto">
                <a:xfrm>
                  <a:off x="28" y="0"/>
                  <a:ext cx="449" cy="518"/>
                </a:xfrm>
                <a:prstGeom prst="rect">
                  <a:avLst/>
                </a:prstGeom>
                <a:noFill/>
                <a:ln w="9525">
                  <a:noFill/>
                  <a:miter lim="800000"/>
                  <a:headEnd/>
                  <a:tailEnd/>
                </a:ln>
              </p:spPr>
              <p:txBody>
                <a:bodyPr/>
                <a:lstStyle/>
                <a:p>
                  <a:pPr algn="ctr">
                    <a:tabLst>
                      <a:tab pos="781050" algn="l"/>
                    </a:tabLst>
                  </a:pPr>
                  <a:r>
                    <a:rPr lang="es-ES_tradnl" sz="1800">
                      <a:cs typeface="Times New Roman" pitchFamily="18" charset="0"/>
                    </a:rPr>
                    <a:t> </a:t>
                  </a:r>
                  <a:endParaRPr lang="es-ES_tradnl" sz="1800">
                    <a:latin typeface="Technical" charset="0"/>
                    <a:cs typeface="Times New Roman" pitchFamily="18" charset="0"/>
                  </a:endParaRPr>
                </a:p>
                <a:p>
                  <a:pPr algn="ctr" eaLnBrk="0" hangingPunct="0">
                    <a:tabLst>
                      <a:tab pos="781050" algn="l"/>
                    </a:tabLst>
                  </a:pPr>
                  <a:r>
                    <a:rPr lang="es-ES_tradnl" sz="1800">
                      <a:cs typeface="Times New Roman" pitchFamily="18" charset="0"/>
                    </a:rPr>
                    <a:t>X</a:t>
                  </a:r>
                  <a:endParaRPr lang="es-ES_tradnl" sz="1800">
                    <a:latin typeface="Technical" charset="0"/>
                    <a:cs typeface="Times New Roman" pitchFamily="18" charset="0"/>
                  </a:endParaRPr>
                </a:p>
                <a:p>
                  <a:pPr algn="ctr" eaLnBrk="0" hangingPunct="0">
                    <a:tabLst>
                      <a:tab pos="781050" algn="l"/>
                    </a:tabLst>
                  </a:pPr>
                  <a:endParaRPr lang="es-ES_tradnl" sz="1800"/>
                </a:p>
              </p:txBody>
            </p:sp>
            <p:sp>
              <p:nvSpPr>
                <p:cNvPr id="174" name="Rectangle 74"/>
                <p:cNvSpPr>
                  <a:spLocks noChangeArrowheads="1"/>
                </p:cNvSpPr>
                <p:nvPr/>
              </p:nvSpPr>
              <p:spPr bwMode="auto">
                <a:xfrm>
                  <a:off x="0" y="0"/>
                  <a:ext cx="505" cy="518"/>
                </a:xfrm>
                <a:prstGeom prst="rect">
                  <a:avLst/>
                </a:prstGeom>
                <a:noFill/>
                <a:ln w="7">
                  <a:solidFill>
                    <a:srgbClr val="A0A0A0"/>
                  </a:solidFill>
                  <a:miter lim="800000"/>
                  <a:headEnd/>
                  <a:tailEnd/>
                </a:ln>
              </p:spPr>
              <p:txBody>
                <a:bodyPr/>
                <a:lstStyle/>
                <a:p>
                  <a:endParaRPr lang="es-MX" sz="1800"/>
                </a:p>
              </p:txBody>
            </p:sp>
          </p:grpSp>
          <p:grpSp>
            <p:nvGrpSpPr>
              <p:cNvPr id="8" name="Group 77"/>
              <p:cNvGrpSpPr>
                <a:grpSpLocks/>
              </p:cNvGrpSpPr>
              <p:nvPr/>
            </p:nvGrpSpPr>
            <p:grpSpPr bwMode="auto">
              <a:xfrm>
                <a:off x="505" y="0"/>
                <a:ext cx="505" cy="518"/>
                <a:chOff x="505" y="0"/>
                <a:chExt cx="505" cy="518"/>
              </a:xfrm>
            </p:grpSpPr>
            <p:sp>
              <p:nvSpPr>
                <p:cNvPr id="171" name="Rectangle 19"/>
                <p:cNvSpPr>
                  <a:spLocks noChangeArrowheads="1"/>
                </p:cNvSpPr>
                <p:nvPr/>
              </p:nvSpPr>
              <p:spPr bwMode="auto">
                <a:xfrm>
                  <a:off x="533" y="0"/>
                  <a:ext cx="449" cy="518"/>
                </a:xfrm>
                <a:prstGeom prst="rect">
                  <a:avLst/>
                </a:prstGeom>
                <a:noFill/>
                <a:ln w="9525">
                  <a:noFill/>
                  <a:miter lim="800000"/>
                  <a:headEnd/>
                  <a:tailEnd/>
                </a:ln>
              </p:spPr>
              <p:txBody>
                <a:bodyPr/>
                <a:lstStyle/>
                <a:p>
                  <a:pPr algn="ctr">
                    <a:tabLst>
                      <a:tab pos="781050" algn="l"/>
                    </a:tabLst>
                  </a:pPr>
                  <a:r>
                    <a:rPr lang="es-ES_tradnl" sz="1800">
                      <a:cs typeface="Times New Roman" pitchFamily="18" charset="0"/>
                    </a:rPr>
                    <a:t> </a:t>
                  </a:r>
                  <a:endParaRPr lang="es-ES_tradnl" sz="1800">
                    <a:latin typeface="Technical" charset="0"/>
                    <a:cs typeface="Times New Roman" pitchFamily="18" charset="0"/>
                  </a:endParaRPr>
                </a:p>
                <a:p>
                  <a:pPr algn="ctr" eaLnBrk="0" hangingPunct="0">
                    <a:tabLst>
                      <a:tab pos="781050" algn="l"/>
                    </a:tabLst>
                  </a:pPr>
                  <a:r>
                    <a:rPr lang="es-ES_tradnl" sz="1800">
                      <a:cs typeface="Times New Roman" pitchFamily="18" charset="0"/>
                    </a:rPr>
                    <a:t>f</a:t>
                  </a:r>
                  <a:endParaRPr lang="es-ES_tradnl" sz="1800">
                    <a:latin typeface="Technical" charset="0"/>
                    <a:cs typeface="Times New Roman" pitchFamily="18" charset="0"/>
                  </a:endParaRPr>
                </a:p>
                <a:p>
                  <a:pPr algn="ctr" eaLnBrk="0" hangingPunct="0">
                    <a:tabLst>
                      <a:tab pos="781050" algn="l"/>
                    </a:tabLst>
                  </a:pPr>
                  <a:endParaRPr lang="es-ES_tradnl" sz="1800"/>
                </a:p>
              </p:txBody>
            </p:sp>
            <p:sp>
              <p:nvSpPr>
                <p:cNvPr id="172" name="Rectangle 76"/>
                <p:cNvSpPr>
                  <a:spLocks noChangeArrowheads="1"/>
                </p:cNvSpPr>
                <p:nvPr/>
              </p:nvSpPr>
              <p:spPr bwMode="auto">
                <a:xfrm>
                  <a:off x="505" y="0"/>
                  <a:ext cx="505" cy="518"/>
                </a:xfrm>
                <a:prstGeom prst="rect">
                  <a:avLst/>
                </a:prstGeom>
                <a:noFill/>
                <a:ln w="7">
                  <a:solidFill>
                    <a:srgbClr val="A0A0A0"/>
                  </a:solidFill>
                  <a:miter lim="800000"/>
                  <a:headEnd/>
                  <a:tailEnd/>
                </a:ln>
              </p:spPr>
              <p:txBody>
                <a:bodyPr/>
                <a:lstStyle/>
                <a:p>
                  <a:endParaRPr lang="es-MX" sz="1800"/>
                </a:p>
              </p:txBody>
            </p:sp>
          </p:grpSp>
          <p:grpSp>
            <p:nvGrpSpPr>
              <p:cNvPr id="9" name="Group 79"/>
              <p:cNvGrpSpPr>
                <a:grpSpLocks/>
              </p:cNvGrpSpPr>
              <p:nvPr/>
            </p:nvGrpSpPr>
            <p:grpSpPr bwMode="auto">
              <a:xfrm>
                <a:off x="1010" y="0"/>
                <a:ext cx="505" cy="518"/>
                <a:chOff x="1010" y="0"/>
                <a:chExt cx="505" cy="518"/>
              </a:xfrm>
            </p:grpSpPr>
            <p:sp>
              <p:nvSpPr>
                <p:cNvPr id="169" name="Rectangle 20"/>
                <p:cNvSpPr>
                  <a:spLocks noChangeArrowheads="1"/>
                </p:cNvSpPr>
                <p:nvPr/>
              </p:nvSpPr>
              <p:spPr bwMode="auto">
                <a:xfrm>
                  <a:off x="1038" y="0"/>
                  <a:ext cx="449" cy="518"/>
                </a:xfrm>
                <a:prstGeom prst="rect">
                  <a:avLst/>
                </a:prstGeom>
                <a:noFill/>
                <a:ln w="9525">
                  <a:noFill/>
                  <a:miter lim="800000"/>
                  <a:headEnd/>
                  <a:tailEnd/>
                </a:ln>
              </p:spPr>
              <p:txBody>
                <a:bodyPr/>
                <a:lstStyle/>
                <a:p>
                  <a:pPr algn="ctr">
                    <a:tabLst>
                      <a:tab pos="781050" algn="l"/>
                    </a:tabLst>
                  </a:pPr>
                  <a:r>
                    <a:rPr lang="es-ES_tradnl" sz="1800">
                      <a:cs typeface="Times New Roman" pitchFamily="18" charset="0"/>
                    </a:rPr>
                    <a:t> </a:t>
                  </a:r>
                  <a:endParaRPr lang="es-ES_tradnl" sz="1800">
                    <a:latin typeface="Technical" charset="0"/>
                    <a:cs typeface="Times New Roman" pitchFamily="18" charset="0"/>
                  </a:endParaRPr>
                </a:p>
                <a:p>
                  <a:pPr algn="ctr" eaLnBrk="0" hangingPunct="0">
                    <a:tabLst>
                      <a:tab pos="781050" algn="l"/>
                    </a:tabLst>
                  </a:pPr>
                  <a:r>
                    <a:rPr lang="en-US" sz="1800">
                      <a:cs typeface="Times New Roman" pitchFamily="18" charset="0"/>
                    </a:rPr>
                    <a:t>FX</a:t>
                  </a:r>
                  <a:endParaRPr lang="es-ES_tradnl" sz="1800">
                    <a:latin typeface="Technical" charset="0"/>
                    <a:cs typeface="Times New Roman" pitchFamily="18" charset="0"/>
                  </a:endParaRPr>
                </a:p>
                <a:p>
                  <a:pPr algn="ctr" eaLnBrk="0" hangingPunct="0">
                    <a:tabLst>
                      <a:tab pos="781050" algn="l"/>
                    </a:tabLst>
                  </a:pPr>
                  <a:endParaRPr lang="es-ES_tradnl" sz="1800"/>
                </a:p>
              </p:txBody>
            </p:sp>
            <p:sp>
              <p:nvSpPr>
                <p:cNvPr id="170" name="Rectangle 78"/>
                <p:cNvSpPr>
                  <a:spLocks noChangeArrowheads="1"/>
                </p:cNvSpPr>
                <p:nvPr/>
              </p:nvSpPr>
              <p:spPr bwMode="auto">
                <a:xfrm>
                  <a:off x="1010" y="0"/>
                  <a:ext cx="505" cy="518"/>
                </a:xfrm>
                <a:prstGeom prst="rect">
                  <a:avLst/>
                </a:prstGeom>
                <a:noFill/>
                <a:ln w="7">
                  <a:solidFill>
                    <a:srgbClr val="A0A0A0"/>
                  </a:solidFill>
                  <a:miter lim="800000"/>
                  <a:headEnd/>
                  <a:tailEnd/>
                </a:ln>
              </p:spPr>
              <p:txBody>
                <a:bodyPr/>
                <a:lstStyle/>
                <a:p>
                  <a:endParaRPr lang="es-MX" sz="1800"/>
                </a:p>
              </p:txBody>
            </p:sp>
          </p:grpSp>
          <p:grpSp>
            <p:nvGrpSpPr>
              <p:cNvPr id="10" name="Group 81"/>
              <p:cNvGrpSpPr>
                <a:grpSpLocks/>
              </p:cNvGrpSpPr>
              <p:nvPr/>
            </p:nvGrpSpPr>
            <p:grpSpPr bwMode="auto">
              <a:xfrm>
                <a:off x="1515" y="0"/>
                <a:ext cx="505" cy="518"/>
                <a:chOff x="1515" y="0"/>
                <a:chExt cx="505" cy="518"/>
              </a:xfrm>
            </p:grpSpPr>
            <p:sp>
              <p:nvSpPr>
                <p:cNvPr id="167" name="Rectangle 21"/>
                <p:cNvSpPr>
                  <a:spLocks noChangeArrowheads="1" noTextEdit="1"/>
                </p:cNvSpPr>
                <p:nvPr/>
              </p:nvSpPr>
              <p:spPr bwMode="auto">
                <a:xfrm>
                  <a:off x="1543" y="0"/>
                  <a:ext cx="449" cy="284"/>
                </a:xfrm>
                <a:prstGeom prst="rect">
                  <a:avLst/>
                </a:prstGeom>
                <a:noFill/>
                <a:ln w="9525">
                  <a:noFill/>
                  <a:miter lim="800000"/>
                  <a:headEnd/>
                  <a:tailEnd/>
                </a:ln>
              </p:spPr>
              <p:txBody>
                <a:bodyPr>
                  <a:spAutoFit/>
                </a:bodyPr>
                <a:lstStyle/>
                <a:p>
                  <a:endParaRPr lang="es-MX" sz="1800"/>
                </a:p>
              </p:txBody>
            </p:sp>
            <p:sp>
              <p:nvSpPr>
                <p:cNvPr id="168" name="Rectangle 80"/>
                <p:cNvSpPr>
                  <a:spLocks noChangeArrowheads="1"/>
                </p:cNvSpPr>
                <p:nvPr/>
              </p:nvSpPr>
              <p:spPr bwMode="auto">
                <a:xfrm>
                  <a:off x="1515" y="0"/>
                  <a:ext cx="505" cy="518"/>
                </a:xfrm>
                <a:prstGeom prst="rect">
                  <a:avLst/>
                </a:prstGeom>
                <a:noFill/>
                <a:ln w="7">
                  <a:solidFill>
                    <a:srgbClr val="A0A0A0"/>
                  </a:solidFill>
                  <a:miter lim="800000"/>
                  <a:headEnd/>
                  <a:tailEnd/>
                </a:ln>
              </p:spPr>
              <p:txBody>
                <a:bodyPr/>
                <a:lstStyle/>
                <a:p>
                  <a:endParaRPr lang="es-MX" sz="1800"/>
                </a:p>
              </p:txBody>
            </p:sp>
          </p:grpSp>
          <p:grpSp>
            <p:nvGrpSpPr>
              <p:cNvPr id="11" name="Group 83"/>
              <p:cNvGrpSpPr>
                <a:grpSpLocks/>
              </p:cNvGrpSpPr>
              <p:nvPr/>
            </p:nvGrpSpPr>
            <p:grpSpPr bwMode="auto">
              <a:xfrm>
                <a:off x="2020" y="0"/>
                <a:ext cx="505" cy="518"/>
                <a:chOff x="2020" y="0"/>
                <a:chExt cx="505" cy="518"/>
              </a:xfrm>
            </p:grpSpPr>
            <p:sp>
              <p:nvSpPr>
                <p:cNvPr id="165" name="Rectangle 22"/>
                <p:cNvSpPr>
                  <a:spLocks noChangeArrowheads="1" noTextEdit="1"/>
                </p:cNvSpPr>
                <p:nvPr/>
              </p:nvSpPr>
              <p:spPr bwMode="auto">
                <a:xfrm>
                  <a:off x="2048" y="0"/>
                  <a:ext cx="449" cy="284"/>
                </a:xfrm>
                <a:prstGeom prst="rect">
                  <a:avLst/>
                </a:prstGeom>
                <a:noFill/>
                <a:ln w="9525">
                  <a:noFill/>
                  <a:miter lim="800000"/>
                  <a:headEnd/>
                  <a:tailEnd/>
                </a:ln>
              </p:spPr>
              <p:txBody>
                <a:bodyPr>
                  <a:spAutoFit/>
                </a:bodyPr>
                <a:lstStyle/>
                <a:p>
                  <a:endParaRPr lang="es-MX" sz="1800"/>
                </a:p>
              </p:txBody>
            </p:sp>
            <p:sp>
              <p:nvSpPr>
                <p:cNvPr id="166" name="Rectangle 82"/>
                <p:cNvSpPr>
                  <a:spLocks noChangeArrowheads="1"/>
                </p:cNvSpPr>
                <p:nvPr/>
              </p:nvSpPr>
              <p:spPr bwMode="auto">
                <a:xfrm>
                  <a:off x="2020" y="0"/>
                  <a:ext cx="505" cy="518"/>
                </a:xfrm>
                <a:prstGeom prst="rect">
                  <a:avLst/>
                </a:prstGeom>
                <a:noFill/>
                <a:ln w="7">
                  <a:solidFill>
                    <a:srgbClr val="A0A0A0"/>
                  </a:solidFill>
                  <a:miter lim="800000"/>
                  <a:headEnd/>
                  <a:tailEnd/>
                </a:ln>
              </p:spPr>
              <p:txBody>
                <a:bodyPr/>
                <a:lstStyle/>
                <a:p>
                  <a:endParaRPr lang="es-MX" sz="1800"/>
                </a:p>
              </p:txBody>
            </p:sp>
          </p:grpSp>
          <p:grpSp>
            <p:nvGrpSpPr>
              <p:cNvPr id="12" name="Group 85"/>
              <p:cNvGrpSpPr>
                <a:grpSpLocks/>
              </p:cNvGrpSpPr>
              <p:nvPr/>
            </p:nvGrpSpPr>
            <p:grpSpPr bwMode="auto">
              <a:xfrm>
                <a:off x="2525" y="0"/>
                <a:ext cx="505" cy="518"/>
                <a:chOff x="2525" y="0"/>
                <a:chExt cx="505" cy="518"/>
              </a:xfrm>
            </p:grpSpPr>
            <p:sp>
              <p:nvSpPr>
                <p:cNvPr id="163" name="Rectangle 23"/>
                <p:cNvSpPr>
                  <a:spLocks noChangeArrowheads="1" noTextEdit="1"/>
                </p:cNvSpPr>
                <p:nvPr/>
              </p:nvSpPr>
              <p:spPr bwMode="auto">
                <a:xfrm>
                  <a:off x="2553" y="0"/>
                  <a:ext cx="449" cy="284"/>
                </a:xfrm>
                <a:prstGeom prst="rect">
                  <a:avLst/>
                </a:prstGeom>
                <a:noFill/>
                <a:ln w="9525">
                  <a:noFill/>
                  <a:miter lim="800000"/>
                  <a:headEnd/>
                  <a:tailEnd/>
                </a:ln>
              </p:spPr>
              <p:txBody>
                <a:bodyPr>
                  <a:spAutoFit/>
                </a:bodyPr>
                <a:lstStyle/>
                <a:p>
                  <a:endParaRPr lang="es-MX" sz="1800"/>
                </a:p>
              </p:txBody>
            </p:sp>
            <p:sp>
              <p:nvSpPr>
                <p:cNvPr id="164" name="Rectangle 84"/>
                <p:cNvSpPr>
                  <a:spLocks noChangeArrowheads="1"/>
                </p:cNvSpPr>
                <p:nvPr/>
              </p:nvSpPr>
              <p:spPr bwMode="auto">
                <a:xfrm>
                  <a:off x="2525" y="0"/>
                  <a:ext cx="505" cy="518"/>
                </a:xfrm>
                <a:prstGeom prst="rect">
                  <a:avLst/>
                </a:prstGeom>
                <a:noFill/>
                <a:ln w="7">
                  <a:solidFill>
                    <a:srgbClr val="A0A0A0"/>
                  </a:solidFill>
                  <a:miter lim="800000"/>
                  <a:headEnd/>
                  <a:tailEnd/>
                </a:ln>
              </p:spPr>
              <p:txBody>
                <a:bodyPr/>
                <a:lstStyle/>
                <a:p>
                  <a:endParaRPr lang="es-MX" sz="1800"/>
                </a:p>
              </p:txBody>
            </p:sp>
          </p:grpSp>
          <p:grpSp>
            <p:nvGrpSpPr>
              <p:cNvPr id="13" name="Group 87"/>
              <p:cNvGrpSpPr>
                <a:grpSpLocks/>
              </p:cNvGrpSpPr>
              <p:nvPr/>
            </p:nvGrpSpPr>
            <p:grpSpPr bwMode="auto">
              <a:xfrm>
                <a:off x="3030" y="0"/>
                <a:ext cx="505" cy="518"/>
                <a:chOff x="3030" y="0"/>
                <a:chExt cx="505" cy="518"/>
              </a:xfrm>
            </p:grpSpPr>
            <p:sp>
              <p:nvSpPr>
                <p:cNvPr id="161" name="Rectangle 24"/>
                <p:cNvSpPr>
                  <a:spLocks noChangeArrowheads="1" noTextEdit="1"/>
                </p:cNvSpPr>
                <p:nvPr/>
              </p:nvSpPr>
              <p:spPr bwMode="auto">
                <a:xfrm>
                  <a:off x="3058" y="0"/>
                  <a:ext cx="449" cy="284"/>
                </a:xfrm>
                <a:prstGeom prst="rect">
                  <a:avLst/>
                </a:prstGeom>
                <a:noFill/>
                <a:ln w="9525">
                  <a:noFill/>
                  <a:miter lim="800000"/>
                  <a:headEnd/>
                  <a:tailEnd/>
                </a:ln>
              </p:spPr>
              <p:txBody>
                <a:bodyPr>
                  <a:spAutoFit/>
                </a:bodyPr>
                <a:lstStyle/>
                <a:p>
                  <a:endParaRPr lang="es-MX" sz="1800"/>
                </a:p>
              </p:txBody>
            </p:sp>
            <p:sp>
              <p:nvSpPr>
                <p:cNvPr id="162" name="Rectangle 86"/>
                <p:cNvSpPr>
                  <a:spLocks noChangeArrowheads="1"/>
                </p:cNvSpPr>
                <p:nvPr/>
              </p:nvSpPr>
              <p:spPr bwMode="auto">
                <a:xfrm>
                  <a:off x="3030" y="0"/>
                  <a:ext cx="505" cy="518"/>
                </a:xfrm>
                <a:prstGeom prst="rect">
                  <a:avLst/>
                </a:prstGeom>
                <a:noFill/>
                <a:ln w="7">
                  <a:solidFill>
                    <a:srgbClr val="A0A0A0"/>
                  </a:solidFill>
                  <a:miter lim="800000"/>
                  <a:headEnd/>
                  <a:tailEnd/>
                </a:ln>
              </p:spPr>
              <p:txBody>
                <a:bodyPr/>
                <a:lstStyle/>
                <a:p>
                  <a:endParaRPr lang="es-MX" sz="1800"/>
                </a:p>
              </p:txBody>
            </p:sp>
          </p:grpSp>
          <p:grpSp>
            <p:nvGrpSpPr>
              <p:cNvPr id="14" name="Group 89"/>
              <p:cNvGrpSpPr>
                <a:grpSpLocks/>
              </p:cNvGrpSpPr>
              <p:nvPr/>
            </p:nvGrpSpPr>
            <p:grpSpPr bwMode="auto">
              <a:xfrm>
                <a:off x="3535" y="0"/>
                <a:ext cx="505" cy="518"/>
                <a:chOff x="3535" y="0"/>
                <a:chExt cx="505" cy="518"/>
              </a:xfrm>
            </p:grpSpPr>
            <p:sp>
              <p:nvSpPr>
                <p:cNvPr id="159" name="Rectangle 25"/>
                <p:cNvSpPr>
                  <a:spLocks noChangeArrowheads="1" noTextEdit="1"/>
                </p:cNvSpPr>
                <p:nvPr/>
              </p:nvSpPr>
              <p:spPr bwMode="auto">
                <a:xfrm>
                  <a:off x="3563" y="0"/>
                  <a:ext cx="449" cy="284"/>
                </a:xfrm>
                <a:prstGeom prst="rect">
                  <a:avLst/>
                </a:prstGeom>
                <a:noFill/>
                <a:ln w="9525">
                  <a:noFill/>
                  <a:miter lim="800000"/>
                  <a:headEnd/>
                  <a:tailEnd/>
                </a:ln>
              </p:spPr>
              <p:txBody>
                <a:bodyPr>
                  <a:spAutoFit/>
                </a:bodyPr>
                <a:lstStyle/>
                <a:p>
                  <a:endParaRPr lang="es-MX" sz="1800"/>
                </a:p>
              </p:txBody>
            </p:sp>
            <p:sp>
              <p:nvSpPr>
                <p:cNvPr id="160" name="Rectangle 88"/>
                <p:cNvSpPr>
                  <a:spLocks noChangeArrowheads="1"/>
                </p:cNvSpPr>
                <p:nvPr/>
              </p:nvSpPr>
              <p:spPr bwMode="auto">
                <a:xfrm>
                  <a:off x="3535" y="0"/>
                  <a:ext cx="505" cy="518"/>
                </a:xfrm>
                <a:prstGeom prst="rect">
                  <a:avLst/>
                </a:prstGeom>
                <a:noFill/>
                <a:ln w="7">
                  <a:solidFill>
                    <a:srgbClr val="A0A0A0"/>
                  </a:solidFill>
                  <a:miter lim="800000"/>
                  <a:headEnd/>
                  <a:tailEnd/>
                </a:ln>
              </p:spPr>
              <p:txBody>
                <a:bodyPr/>
                <a:lstStyle/>
                <a:p>
                  <a:endParaRPr lang="es-MX" sz="1800"/>
                </a:p>
              </p:txBody>
            </p:sp>
          </p:grpSp>
          <p:grpSp>
            <p:nvGrpSpPr>
              <p:cNvPr id="15" name="Group 91"/>
              <p:cNvGrpSpPr>
                <a:grpSpLocks/>
              </p:cNvGrpSpPr>
              <p:nvPr/>
            </p:nvGrpSpPr>
            <p:grpSpPr bwMode="auto">
              <a:xfrm>
                <a:off x="0" y="518"/>
                <a:ext cx="505" cy="403"/>
                <a:chOff x="0" y="518"/>
                <a:chExt cx="505" cy="403"/>
              </a:xfrm>
            </p:grpSpPr>
            <p:sp>
              <p:nvSpPr>
                <p:cNvPr id="157" name="Rectangle 26"/>
                <p:cNvSpPr>
                  <a:spLocks noChangeArrowheads="1"/>
                </p:cNvSpPr>
                <p:nvPr/>
              </p:nvSpPr>
              <p:spPr bwMode="auto">
                <a:xfrm>
                  <a:off x="28" y="518"/>
                  <a:ext cx="449" cy="403"/>
                </a:xfrm>
                <a:prstGeom prst="rect">
                  <a:avLst/>
                </a:prstGeom>
                <a:noFill/>
                <a:ln w="9525">
                  <a:noFill/>
                  <a:miter lim="800000"/>
                  <a:headEnd/>
                  <a:tailEnd/>
                </a:ln>
              </p:spPr>
              <p:txBody>
                <a:bodyPr/>
                <a:lstStyle/>
                <a:p>
                  <a:pPr algn="ctr">
                    <a:tabLst>
                      <a:tab pos="781050" algn="l"/>
                    </a:tabLst>
                  </a:pPr>
                  <a:r>
                    <a:rPr lang="es-ES_tradnl" sz="1800">
                      <a:cs typeface="Times New Roman" pitchFamily="18" charset="0"/>
                    </a:rPr>
                    <a:t>1</a:t>
                  </a:r>
                  <a:endParaRPr lang="es-ES_tradnl" sz="1800">
                    <a:latin typeface="Technical" charset="0"/>
                    <a:cs typeface="Times New Roman" pitchFamily="18" charset="0"/>
                  </a:endParaRPr>
                </a:p>
                <a:p>
                  <a:pPr algn="ctr" eaLnBrk="0" hangingPunct="0">
                    <a:tabLst>
                      <a:tab pos="781050" algn="l"/>
                    </a:tabLst>
                  </a:pPr>
                  <a:endParaRPr lang="es-ES_tradnl" sz="1800"/>
                </a:p>
              </p:txBody>
            </p:sp>
            <p:sp>
              <p:nvSpPr>
                <p:cNvPr id="158" name="Rectangle 90"/>
                <p:cNvSpPr>
                  <a:spLocks noChangeArrowheads="1"/>
                </p:cNvSpPr>
                <p:nvPr/>
              </p:nvSpPr>
              <p:spPr bwMode="auto">
                <a:xfrm>
                  <a:off x="0" y="518"/>
                  <a:ext cx="505" cy="403"/>
                </a:xfrm>
                <a:prstGeom prst="rect">
                  <a:avLst/>
                </a:prstGeom>
                <a:noFill/>
                <a:ln w="7">
                  <a:solidFill>
                    <a:srgbClr val="A0A0A0"/>
                  </a:solidFill>
                  <a:miter lim="800000"/>
                  <a:headEnd/>
                  <a:tailEnd/>
                </a:ln>
              </p:spPr>
              <p:txBody>
                <a:bodyPr/>
                <a:lstStyle/>
                <a:p>
                  <a:endParaRPr lang="es-MX" sz="1800"/>
                </a:p>
              </p:txBody>
            </p:sp>
          </p:grpSp>
          <p:grpSp>
            <p:nvGrpSpPr>
              <p:cNvPr id="16" name="Group 93"/>
              <p:cNvGrpSpPr>
                <a:grpSpLocks/>
              </p:cNvGrpSpPr>
              <p:nvPr/>
            </p:nvGrpSpPr>
            <p:grpSpPr bwMode="auto">
              <a:xfrm>
                <a:off x="505" y="518"/>
                <a:ext cx="505" cy="403"/>
                <a:chOff x="505" y="518"/>
                <a:chExt cx="505" cy="403"/>
              </a:xfrm>
            </p:grpSpPr>
            <p:sp>
              <p:nvSpPr>
                <p:cNvPr id="155" name="Rectangle 27"/>
                <p:cNvSpPr>
                  <a:spLocks noChangeArrowheads="1"/>
                </p:cNvSpPr>
                <p:nvPr/>
              </p:nvSpPr>
              <p:spPr bwMode="auto">
                <a:xfrm>
                  <a:off x="533" y="518"/>
                  <a:ext cx="449" cy="403"/>
                </a:xfrm>
                <a:prstGeom prst="rect">
                  <a:avLst/>
                </a:prstGeom>
                <a:noFill/>
                <a:ln w="9525">
                  <a:noFill/>
                  <a:miter lim="800000"/>
                  <a:headEnd/>
                  <a:tailEnd/>
                </a:ln>
              </p:spPr>
              <p:txBody>
                <a:bodyPr/>
                <a:lstStyle/>
                <a:p>
                  <a:pPr algn="ctr">
                    <a:tabLst>
                      <a:tab pos="781050" algn="l"/>
                    </a:tabLst>
                  </a:pPr>
                  <a:r>
                    <a:rPr lang="es-ES_tradnl" sz="1800">
                      <a:cs typeface="Times New Roman" pitchFamily="18" charset="0"/>
                    </a:rPr>
                    <a:t>2</a:t>
                  </a:r>
                  <a:endParaRPr lang="es-ES_tradnl" sz="1800">
                    <a:latin typeface="Technical" charset="0"/>
                    <a:cs typeface="Times New Roman" pitchFamily="18" charset="0"/>
                  </a:endParaRPr>
                </a:p>
                <a:p>
                  <a:pPr algn="ctr" eaLnBrk="0" hangingPunct="0">
                    <a:tabLst>
                      <a:tab pos="781050" algn="l"/>
                    </a:tabLst>
                  </a:pPr>
                  <a:endParaRPr lang="es-ES_tradnl" sz="1800"/>
                </a:p>
              </p:txBody>
            </p:sp>
            <p:sp>
              <p:nvSpPr>
                <p:cNvPr id="156" name="Rectangle 92"/>
                <p:cNvSpPr>
                  <a:spLocks noChangeArrowheads="1"/>
                </p:cNvSpPr>
                <p:nvPr/>
              </p:nvSpPr>
              <p:spPr bwMode="auto">
                <a:xfrm>
                  <a:off x="505" y="518"/>
                  <a:ext cx="505" cy="403"/>
                </a:xfrm>
                <a:prstGeom prst="rect">
                  <a:avLst/>
                </a:prstGeom>
                <a:noFill/>
                <a:ln w="7">
                  <a:solidFill>
                    <a:srgbClr val="A0A0A0"/>
                  </a:solidFill>
                  <a:miter lim="800000"/>
                  <a:headEnd/>
                  <a:tailEnd/>
                </a:ln>
              </p:spPr>
              <p:txBody>
                <a:bodyPr/>
                <a:lstStyle/>
                <a:p>
                  <a:endParaRPr lang="es-MX" sz="1800"/>
                </a:p>
              </p:txBody>
            </p:sp>
          </p:grpSp>
          <p:grpSp>
            <p:nvGrpSpPr>
              <p:cNvPr id="17" name="Group 95"/>
              <p:cNvGrpSpPr>
                <a:grpSpLocks/>
              </p:cNvGrpSpPr>
              <p:nvPr/>
            </p:nvGrpSpPr>
            <p:grpSpPr bwMode="auto">
              <a:xfrm>
                <a:off x="1010" y="518"/>
                <a:ext cx="505" cy="403"/>
                <a:chOff x="1010" y="518"/>
                <a:chExt cx="505" cy="403"/>
              </a:xfrm>
            </p:grpSpPr>
            <p:sp>
              <p:nvSpPr>
                <p:cNvPr id="153" name="Rectangle 28"/>
                <p:cNvSpPr>
                  <a:spLocks noChangeArrowheads="1"/>
                </p:cNvSpPr>
                <p:nvPr/>
              </p:nvSpPr>
              <p:spPr bwMode="auto">
                <a:xfrm>
                  <a:off x="1038" y="518"/>
                  <a:ext cx="449" cy="403"/>
                </a:xfrm>
                <a:prstGeom prst="rect">
                  <a:avLst/>
                </a:prstGeom>
                <a:noFill/>
                <a:ln w="9525">
                  <a:noFill/>
                  <a:miter lim="800000"/>
                  <a:headEnd/>
                  <a:tailEnd/>
                </a:ln>
              </p:spPr>
              <p:txBody>
                <a:bodyPr/>
                <a:lstStyle/>
                <a:p>
                  <a:pPr algn="ctr">
                    <a:tabLst>
                      <a:tab pos="781050" algn="l"/>
                    </a:tabLst>
                  </a:pPr>
                  <a:r>
                    <a:rPr lang="es-ES_tradnl" sz="1800">
                      <a:cs typeface="Times New Roman" pitchFamily="18" charset="0"/>
                    </a:rPr>
                    <a:t>2</a:t>
                  </a:r>
                  <a:endParaRPr lang="es-ES_tradnl" sz="1800">
                    <a:latin typeface="Technical" charset="0"/>
                    <a:cs typeface="Times New Roman" pitchFamily="18" charset="0"/>
                  </a:endParaRPr>
                </a:p>
                <a:p>
                  <a:pPr algn="ctr" eaLnBrk="0" hangingPunct="0">
                    <a:tabLst>
                      <a:tab pos="781050" algn="l"/>
                    </a:tabLst>
                  </a:pPr>
                  <a:endParaRPr lang="es-ES_tradnl" sz="1800"/>
                </a:p>
              </p:txBody>
            </p:sp>
            <p:sp>
              <p:nvSpPr>
                <p:cNvPr id="154" name="Rectangle 94"/>
                <p:cNvSpPr>
                  <a:spLocks noChangeArrowheads="1"/>
                </p:cNvSpPr>
                <p:nvPr/>
              </p:nvSpPr>
              <p:spPr bwMode="auto">
                <a:xfrm>
                  <a:off x="1010" y="518"/>
                  <a:ext cx="505" cy="403"/>
                </a:xfrm>
                <a:prstGeom prst="rect">
                  <a:avLst/>
                </a:prstGeom>
                <a:noFill/>
                <a:ln w="7">
                  <a:solidFill>
                    <a:srgbClr val="A0A0A0"/>
                  </a:solidFill>
                  <a:miter lim="800000"/>
                  <a:headEnd/>
                  <a:tailEnd/>
                </a:ln>
              </p:spPr>
              <p:txBody>
                <a:bodyPr/>
                <a:lstStyle/>
                <a:p>
                  <a:endParaRPr lang="es-MX" sz="1800"/>
                </a:p>
              </p:txBody>
            </p:sp>
          </p:grpSp>
          <p:grpSp>
            <p:nvGrpSpPr>
              <p:cNvPr id="18" name="Group 97"/>
              <p:cNvGrpSpPr>
                <a:grpSpLocks/>
              </p:cNvGrpSpPr>
              <p:nvPr/>
            </p:nvGrpSpPr>
            <p:grpSpPr bwMode="auto">
              <a:xfrm>
                <a:off x="1515" y="518"/>
                <a:ext cx="505" cy="403"/>
                <a:chOff x="1515" y="518"/>
                <a:chExt cx="505" cy="403"/>
              </a:xfrm>
            </p:grpSpPr>
            <p:sp>
              <p:nvSpPr>
                <p:cNvPr id="151" name="Rectangle 29"/>
                <p:cNvSpPr>
                  <a:spLocks noChangeArrowheads="1"/>
                </p:cNvSpPr>
                <p:nvPr/>
              </p:nvSpPr>
              <p:spPr bwMode="auto">
                <a:xfrm>
                  <a:off x="1543" y="518"/>
                  <a:ext cx="449" cy="403"/>
                </a:xfrm>
                <a:prstGeom prst="rect">
                  <a:avLst/>
                </a:prstGeom>
                <a:noFill/>
                <a:ln w="9525">
                  <a:noFill/>
                  <a:miter lim="800000"/>
                  <a:headEnd/>
                  <a:tailEnd/>
                </a:ln>
              </p:spPr>
              <p:txBody>
                <a:bodyPr/>
                <a:lstStyle/>
                <a:p>
                  <a:pPr algn="ctr">
                    <a:tabLst>
                      <a:tab pos="781050" algn="l"/>
                    </a:tabLst>
                  </a:pPr>
                  <a:r>
                    <a:rPr lang="es-ES_tradnl" sz="1800">
                      <a:cs typeface="Times New Roman" pitchFamily="18" charset="0"/>
                    </a:rPr>
                    <a:t>-2</a:t>
                  </a:r>
                  <a:endParaRPr lang="es-ES_tradnl" sz="1800">
                    <a:latin typeface="Technical" charset="0"/>
                    <a:cs typeface="Times New Roman" pitchFamily="18" charset="0"/>
                  </a:endParaRPr>
                </a:p>
                <a:p>
                  <a:pPr algn="ctr" eaLnBrk="0" hangingPunct="0">
                    <a:tabLst>
                      <a:tab pos="781050" algn="l"/>
                    </a:tabLst>
                  </a:pPr>
                  <a:endParaRPr lang="es-ES_tradnl" sz="1800"/>
                </a:p>
              </p:txBody>
            </p:sp>
            <p:sp>
              <p:nvSpPr>
                <p:cNvPr id="152" name="Rectangle 96"/>
                <p:cNvSpPr>
                  <a:spLocks noChangeArrowheads="1"/>
                </p:cNvSpPr>
                <p:nvPr/>
              </p:nvSpPr>
              <p:spPr bwMode="auto">
                <a:xfrm>
                  <a:off x="1515" y="518"/>
                  <a:ext cx="505" cy="403"/>
                </a:xfrm>
                <a:prstGeom prst="rect">
                  <a:avLst/>
                </a:prstGeom>
                <a:noFill/>
                <a:ln w="7">
                  <a:solidFill>
                    <a:srgbClr val="A0A0A0"/>
                  </a:solidFill>
                  <a:miter lim="800000"/>
                  <a:headEnd/>
                  <a:tailEnd/>
                </a:ln>
              </p:spPr>
              <p:txBody>
                <a:bodyPr/>
                <a:lstStyle/>
                <a:p>
                  <a:endParaRPr lang="es-MX" sz="1800"/>
                </a:p>
              </p:txBody>
            </p:sp>
          </p:grpSp>
          <p:grpSp>
            <p:nvGrpSpPr>
              <p:cNvPr id="19" name="Group 99"/>
              <p:cNvGrpSpPr>
                <a:grpSpLocks/>
              </p:cNvGrpSpPr>
              <p:nvPr/>
            </p:nvGrpSpPr>
            <p:grpSpPr bwMode="auto">
              <a:xfrm>
                <a:off x="2020" y="518"/>
                <a:ext cx="505" cy="403"/>
                <a:chOff x="2020" y="518"/>
                <a:chExt cx="505" cy="403"/>
              </a:xfrm>
            </p:grpSpPr>
            <p:sp>
              <p:nvSpPr>
                <p:cNvPr id="149" name="Rectangle 30"/>
                <p:cNvSpPr>
                  <a:spLocks noChangeArrowheads="1"/>
                </p:cNvSpPr>
                <p:nvPr/>
              </p:nvSpPr>
              <p:spPr bwMode="auto">
                <a:xfrm>
                  <a:off x="2048" y="518"/>
                  <a:ext cx="449" cy="403"/>
                </a:xfrm>
                <a:prstGeom prst="rect">
                  <a:avLst/>
                </a:prstGeom>
                <a:noFill/>
                <a:ln w="9525">
                  <a:noFill/>
                  <a:miter lim="800000"/>
                  <a:headEnd/>
                  <a:tailEnd/>
                </a:ln>
              </p:spPr>
              <p:txBody>
                <a:bodyPr/>
                <a:lstStyle/>
                <a:p>
                  <a:pPr algn="ctr">
                    <a:tabLst>
                      <a:tab pos="781050" algn="l"/>
                    </a:tabLst>
                  </a:pPr>
                  <a:r>
                    <a:rPr lang="es-ES_tradnl" sz="1800">
                      <a:cs typeface="Times New Roman" pitchFamily="18" charset="0"/>
                    </a:rPr>
                    <a:t>4</a:t>
                  </a:r>
                  <a:endParaRPr lang="es-ES_tradnl" sz="1800">
                    <a:latin typeface="Technical" charset="0"/>
                    <a:cs typeface="Times New Roman" pitchFamily="18" charset="0"/>
                  </a:endParaRPr>
                </a:p>
                <a:p>
                  <a:pPr algn="ctr" eaLnBrk="0" hangingPunct="0">
                    <a:tabLst>
                      <a:tab pos="781050" algn="l"/>
                    </a:tabLst>
                  </a:pPr>
                  <a:endParaRPr lang="es-ES_tradnl" sz="1800"/>
                </a:p>
              </p:txBody>
            </p:sp>
            <p:sp>
              <p:nvSpPr>
                <p:cNvPr id="150" name="Rectangle 98"/>
                <p:cNvSpPr>
                  <a:spLocks noChangeArrowheads="1"/>
                </p:cNvSpPr>
                <p:nvPr/>
              </p:nvSpPr>
              <p:spPr bwMode="auto">
                <a:xfrm>
                  <a:off x="2020" y="518"/>
                  <a:ext cx="505" cy="403"/>
                </a:xfrm>
                <a:prstGeom prst="rect">
                  <a:avLst/>
                </a:prstGeom>
                <a:noFill/>
                <a:ln w="7">
                  <a:solidFill>
                    <a:srgbClr val="A0A0A0"/>
                  </a:solidFill>
                  <a:miter lim="800000"/>
                  <a:headEnd/>
                  <a:tailEnd/>
                </a:ln>
              </p:spPr>
              <p:txBody>
                <a:bodyPr/>
                <a:lstStyle/>
                <a:p>
                  <a:endParaRPr lang="es-MX" sz="1800"/>
                </a:p>
              </p:txBody>
            </p:sp>
          </p:grpSp>
          <p:grpSp>
            <p:nvGrpSpPr>
              <p:cNvPr id="20" name="Group 101"/>
              <p:cNvGrpSpPr>
                <a:grpSpLocks/>
              </p:cNvGrpSpPr>
              <p:nvPr/>
            </p:nvGrpSpPr>
            <p:grpSpPr bwMode="auto">
              <a:xfrm>
                <a:off x="2525" y="518"/>
                <a:ext cx="505" cy="403"/>
                <a:chOff x="2525" y="518"/>
                <a:chExt cx="505" cy="403"/>
              </a:xfrm>
            </p:grpSpPr>
            <p:sp>
              <p:nvSpPr>
                <p:cNvPr id="147" name="Rectangle 31"/>
                <p:cNvSpPr>
                  <a:spLocks noChangeArrowheads="1"/>
                </p:cNvSpPr>
                <p:nvPr/>
              </p:nvSpPr>
              <p:spPr bwMode="auto">
                <a:xfrm>
                  <a:off x="2553" y="518"/>
                  <a:ext cx="449" cy="403"/>
                </a:xfrm>
                <a:prstGeom prst="rect">
                  <a:avLst/>
                </a:prstGeom>
                <a:noFill/>
                <a:ln w="9525">
                  <a:noFill/>
                  <a:miter lim="800000"/>
                  <a:headEnd/>
                  <a:tailEnd/>
                </a:ln>
              </p:spPr>
              <p:txBody>
                <a:bodyPr/>
                <a:lstStyle/>
                <a:p>
                  <a:pPr algn="ctr">
                    <a:tabLst>
                      <a:tab pos="781050" algn="l"/>
                    </a:tabLst>
                  </a:pPr>
                  <a:r>
                    <a:rPr lang="es-ES_tradnl" sz="1800">
                      <a:cs typeface="Times New Roman" pitchFamily="18" charset="0"/>
                    </a:rPr>
                    <a:t>8</a:t>
                  </a:r>
                  <a:endParaRPr lang="es-ES_tradnl" sz="1800">
                    <a:latin typeface="Technical" charset="0"/>
                    <a:cs typeface="Times New Roman" pitchFamily="18" charset="0"/>
                  </a:endParaRPr>
                </a:p>
                <a:p>
                  <a:pPr algn="ctr" eaLnBrk="0" hangingPunct="0">
                    <a:tabLst>
                      <a:tab pos="781050" algn="l"/>
                    </a:tabLst>
                  </a:pPr>
                  <a:endParaRPr lang="es-ES_tradnl" sz="1800"/>
                </a:p>
              </p:txBody>
            </p:sp>
            <p:sp>
              <p:nvSpPr>
                <p:cNvPr id="148" name="Rectangle 100"/>
                <p:cNvSpPr>
                  <a:spLocks noChangeArrowheads="1"/>
                </p:cNvSpPr>
                <p:nvPr/>
              </p:nvSpPr>
              <p:spPr bwMode="auto">
                <a:xfrm>
                  <a:off x="2525" y="518"/>
                  <a:ext cx="505" cy="403"/>
                </a:xfrm>
                <a:prstGeom prst="rect">
                  <a:avLst/>
                </a:prstGeom>
                <a:noFill/>
                <a:ln w="7">
                  <a:solidFill>
                    <a:srgbClr val="A0A0A0"/>
                  </a:solidFill>
                  <a:miter lim="800000"/>
                  <a:headEnd/>
                  <a:tailEnd/>
                </a:ln>
              </p:spPr>
              <p:txBody>
                <a:bodyPr/>
                <a:lstStyle/>
                <a:p>
                  <a:endParaRPr lang="es-MX" sz="1800"/>
                </a:p>
              </p:txBody>
            </p:sp>
          </p:grpSp>
          <p:grpSp>
            <p:nvGrpSpPr>
              <p:cNvPr id="21" name="Group 103"/>
              <p:cNvGrpSpPr>
                <a:grpSpLocks/>
              </p:cNvGrpSpPr>
              <p:nvPr/>
            </p:nvGrpSpPr>
            <p:grpSpPr bwMode="auto">
              <a:xfrm>
                <a:off x="3030" y="518"/>
                <a:ext cx="505" cy="403"/>
                <a:chOff x="3030" y="518"/>
                <a:chExt cx="505" cy="403"/>
              </a:xfrm>
            </p:grpSpPr>
            <p:sp>
              <p:nvSpPr>
                <p:cNvPr id="145" name="Rectangle 32"/>
                <p:cNvSpPr>
                  <a:spLocks noChangeArrowheads="1"/>
                </p:cNvSpPr>
                <p:nvPr/>
              </p:nvSpPr>
              <p:spPr bwMode="auto">
                <a:xfrm>
                  <a:off x="3058" y="518"/>
                  <a:ext cx="449" cy="403"/>
                </a:xfrm>
                <a:prstGeom prst="rect">
                  <a:avLst/>
                </a:prstGeom>
                <a:noFill/>
                <a:ln w="9525">
                  <a:noFill/>
                  <a:miter lim="800000"/>
                  <a:headEnd/>
                  <a:tailEnd/>
                </a:ln>
              </p:spPr>
              <p:txBody>
                <a:bodyPr/>
                <a:lstStyle/>
                <a:p>
                  <a:pPr algn="ctr">
                    <a:tabLst>
                      <a:tab pos="781050" algn="l"/>
                    </a:tabLst>
                  </a:pPr>
                  <a:r>
                    <a:rPr lang="es-ES_tradnl" sz="1800">
                      <a:cs typeface="Times New Roman" pitchFamily="18" charset="0"/>
                    </a:rPr>
                    <a:t>-16</a:t>
                  </a:r>
                  <a:endParaRPr lang="es-ES_tradnl" sz="1800">
                    <a:latin typeface="Technical" charset="0"/>
                    <a:cs typeface="Times New Roman" pitchFamily="18" charset="0"/>
                  </a:endParaRPr>
                </a:p>
                <a:p>
                  <a:pPr algn="ctr" eaLnBrk="0" hangingPunct="0">
                    <a:tabLst>
                      <a:tab pos="781050" algn="l"/>
                    </a:tabLst>
                  </a:pPr>
                  <a:endParaRPr lang="es-ES_tradnl" sz="1800"/>
                </a:p>
              </p:txBody>
            </p:sp>
            <p:sp>
              <p:nvSpPr>
                <p:cNvPr id="146" name="Rectangle 102"/>
                <p:cNvSpPr>
                  <a:spLocks noChangeArrowheads="1"/>
                </p:cNvSpPr>
                <p:nvPr/>
              </p:nvSpPr>
              <p:spPr bwMode="auto">
                <a:xfrm>
                  <a:off x="3030" y="518"/>
                  <a:ext cx="505" cy="403"/>
                </a:xfrm>
                <a:prstGeom prst="rect">
                  <a:avLst/>
                </a:prstGeom>
                <a:noFill/>
                <a:ln w="7">
                  <a:solidFill>
                    <a:srgbClr val="A0A0A0"/>
                  </a:solidFill>
                  <a:miter lim="800000"/>
                  <a:headEnd/>
                  <a:tailEnd/>
                </a:ln>
              </p:spPr>
              <p:txBody>
                <a:bodyPr/>
                <a:lstStyle/>
                <a:p>
                  <a:endParaRPr lang="es-MX" sz="1800"/>
                </a:p>
              </p:txBody>
            </p:sp>
          </p:grpSp>
          <p:grpSp>
            <p:nvGrpSpPr>
              <p:cNvPr id="22" name="Group 105"/>
              <p:cNvGrpSpPr>
                <a:grpSpLocks/>
              </p:cNvGrpSpPr>
              <p:nvPr/>
            </p:nvGrpSpPr>
            <p:grpSpPr bwMode="auto">
              <a:xfrm>
                <a:off x="3535" y="518"/>
                <a:ext cx="505" cy="403"/>
                <a:chOff x="3535" y="518"/>
                <a:chExt cx="505" cy="403"/>
              </a:xfrm>
            </p:grpSpPr>
            <p:sp>
              <p:nvSpPr>
                <p:cNvPr id="143" name="Rectangle 33"/>
                <p:cNvSpPr>
                  <a:spLocks noChangeArrowheads="1"/>
                </p:cNvSpPr>
                <p:nvPr/>
              </p:nvSpPr>
              <p:spPr bwMode="auto">
                <a:xfrm>
                  <a:off x="3563" y="518"/>
                  <a:ext cx="449" cy="403"/>
                </a:xfrm>
                <a:prstGeom prst="rect">
                  <a:avLst/>
                </a:prstGeom>
                <a:noFill/>
                <a:ln w="9525">
                  <a:noFill/>
                  <a:miter lim="800000"/>
                  <a:headEnd/>
                  <a:tailEnd/>
                </a:ln>
              </p:spPr>
              <p:txBody>
                <a:bodyPr/>
                <a:lstStyle/>
                <a:p>
                  <a:pPr algn="ctr">
                    <a:tabLst>
                      <a:tab pos="781050" algn="l"/>
                    </a:tabLst>
                  </a:pPr>
                  <a:r>
                    <a:rPr lang="es-ES_tradnl" sz="1800">
                      <a:cs typeface="Times New Roman" pitchFamily="18" charset="0"/>
                    </a:rPr>
                    <a:t>32</a:t>
                  </a:r>
                  <a:endParaRPr lang="es-ES_tradnl" sz="1800">
                    <a:latin typeface="Technical" charset="0"/>
                    <a:cs typeface="Times New Roman" pitchFamily="18" charset="0"/>
                  </a:endParaRPr>
                </a:p>
                <a:p>
                  <a:pPr algn="ctr" eaLnBrk="0" hangingPunct="0">
                    <a:tabLst>
                      <a:tab pos="781050" algn="l"/>
                    </a:tabLst>
                  </a:pPr>
                  <a:endParaRPr lang="es-ES_tradnl" sz="1800"/>
                </a:p>
              </p:txBody>
            </p:sp>
            <p:sp>
              <p:nvSpPr>
                <p:cNvPr id="144" name="Rectangle 104"/>
                <p:cNvSpPr>
                  <a:spLocks noChangeArrowheads="1"/>
                </p:cNvSpPr>
                <p:nvPr/>
              </p:nvSpPr>
              <p:spPr bwMode="auto">
                <a:xfrm>
                  <a:off x="3535" y="518"/>
                  <a:ext cx="505" cy="403"/>
                </a:xfrm>
                <a:prstGeom prst="rect">
                  <a:avLst/>
                </a:prstGeom>
                <a:noFill/>
                <a:ln w="7">
                  <a:solidFill>
                    <a:srgbClr val="A0A0A0"/>
                  </a:solidFill>
                  <a:miter lim="800000"/>
                  <a:headEnd/>
                  <a:tailEnd/>
                </a:ln>
              </p:spPr>
              <p:txBody>
                <a:bodyPr/>
                <a:lstStyle/>
                <a:p>
                  <a:endParaRPr lang="es-MX" sz="1800"/>
                </a:p>
              </p:txBody>
            </p:sp>
          </p:grpSp>
          <p:grpSp>
            <p:nvGrpSpPr>
              <p:cNvPr id="23" name="Group 107"/>
              <p:cNvGrpSpPr>
                <a:grpSpLocks/>
              </p:cNvGrpSpPr>
              <p:nvPr/>
            </p:nvGrpSpPr>
            <p:grpSpPr bwMode="auto">
              <a:xfrm>
                <a:off x="0" y="921"/>
                <a:ext cx="505" cy="403"/>
                <a:chOff x="0" y="921"/>
                <a:chExt cx="505" cy="403"/>
              </a:xfrm>
            </p:grpSpPr>
            <p:sp>
              <p:nvSpPr>
                <p:cNvPr id="141" name="Rectangle 34"/>
                <p:cNvSpPr>
                  <a:spLocks noChangeArrowheads="1"/>
                </p:cNvSpPr>
                <p:nvPr/>
              </p:nvSpPr>
              <p:spPr bwMode="auto">
                <a:xfrm>
                  <a:off x="28" y="921"/>
                  <a:ext cx="449" cy="403"/>
                </a:xfrm>
                <a:prstGeom prst="rect">
                  <a:avLst/>
                </a:prstGeom>
                <a:noFill/>
                <a:ln w="9525">
                  <a:noFill/>
                  <a:miter lim="800000"/>
                  <a:headEnd/>
                  <a:tailEnd/>
                </a:ln>
              </p:spPr>
              <p:txBody>
                <a:bodyPr/>
                <a:lstStyle/>
                <a:p>
                  <a:pPr algn="ctr">
                    <a:tabLst>
                      <a:tab pos="781050" algn="l"/>
                    </a:tabLst>
                  </a:pPr>
                  <a:r>
                    <a:rPr lang="es-ES_tradnl" sz="1800">
                      <a:cs typeface="Times New Roman" pitchFamily="18" charset="0"/>
                    </a:rPr>
                    <a:t>2</a:t>
                  </a:r>
                  <a:endParaRPr lang="es-ES_tradnl" sz="1800">
                    <a:latin typeface="Technical" charset="0"/>
                    <a:cs typeface="Times New Roman" pitchFamily="18" charset="0"/>
                  </a:endParaRPr>
                </a:p>
                <a:p>
                  <a:pPr algn="ctr" eaLnBrk="0" hangingPunct="0">
                    <a:tabLst>
                      <a:tab pos="781050" algn="l"/>
                    </a:tabLst>
                  </a:pPr>
                  <a:endParaRPr lang="es-ES_tradnl" sz="1800"/>
                </a:p>
              </p:txBody>
            </p:sp>
            <p:sp>
              <p:nvSpPr>
                <p:cNvPr id="142" name="Rectangle 106"/>
                <p:cNvSpPr>
                  <a:spLocks noChangeArrowheads="1"/>
                </p:cNvSpPr>
                <p:nvPr/>
              </p:nvSpPr>
              <p:spPr bwMode="auto">
                <a:xfrm>
                  <a:off x="0" y="921"/>
                  <a:ext cx="505" cy="403"/>
                </a:xfrm>
                <a:prstGeom prst="rect">
                  <a:avLst/>
                </a:prstGeom>
                <a:noFill/>
                <a:ln w="7">
                  <a:solidFill>
                    <a:srgbClr val="A0A0A0"/>
                  </a:solidFill>
                  <a:miter lim="800000"/>
                  <a:headEnd/>
                  <a:tailEnd/>
                </a:ln>
              </p:spPr>
              <p:txBody>
                <a:bodyPr/>
                <a:lstStyle/>
                <a:p>
                  <a:endParaRPr lang="es-MX" sz="1800"/>
                </a:p>
              </p:txBody>
            </p:sp>
          </p:grpSp>
          <p:grpSp>
            <p:nvGrpSpPr>
              <p:cNvPr id="24" name="Group 109"/>
              <p:cNvGrpSpPr>
                <a:grpSpLocks/>
              </p:cNvGrpSpPr>
              <p:nvPr/>
            </p:nvGrpSpPr>
            <p:grpSpPr bwMode="auto">
              <a:xfrm>
                <a:off x="505" y="921"/>
                <a:ext cx="505" cy="403"/>
                <a:chOff x="505" y="921"/>
                <a:chExt cx="505" cy="403"/>
              </a:xfrm>
            </p:grpSpPr>
            <p:sp>
              <p:nvSpPr>
                <p:cNvPr id="139" name="Rectangle 35"/>
                <p:cNvSpPr>
                  <a:spLocks noChangeArrowheads="1"/>
                </p:cNvSpPr>
                <p:nvPr/>
              </p:nvSpPr>
              <p:spPr bwMode="auto">
                <a:xfrm>
                  <a:off x="533" y="921"/>
                  <a:ext cx="449" cy="403"/>
                </a:xfrm>
                <a:prstGeom prst="rect">
                  <a:avLst/>
                </a:prstGeom>
                <a:noFill/>
                <a:ln w="9525">
                  <a:noFill/>
                  <a:miter lim="800000"/>
                  <a:headEnd/>
                  <a:tailEnd/>
                </a:ln>
              </p:spPr>
              <p:txBody>
                <a:bodyPr/>
                <a:lstStyle/>
                <a:p>
                  <a:pPr algn="ctr">
                    <a:tabLst>
                      <a:tab pos="781050" algn="l"/>
                    </a:tabLst>
                  </a:pPr>
                  <a:r>
                    <a:rPr lang="es-ES_tradnl" sz="1800">
                      <a:cs typeface="Times New Roman" pitchFamily="18" charset="0"/>
                    </a:rPr>
                    <a:t>5</a:t>
                  </a:r>
                  <a:endParaRPr lang="es-ES_tradnl" sz="1800">
                    <a:latin typeface="Technical" charset="0"/>
                    <a:cs typeface="Times New Roman" pitchFamily="18" charset="0"/>
                  </a:endParaRPr>
                </a:p>
                <a:p>
                  <a:pPr algn="ctr" eaLnBrk="0" hangingPunct="0">
                    <a:tabLst>
                      <a:tab pos="781050" algn="l"/>
                    </a:tabLst>
                  </a:pPr>
                  <a:endParaRPr lang="es-ES_tradnl" sz="1800"/>
                </a:p>
              </p:txBody>
            </p:sp>
            <p:sp>
              <p:nvSpPr>
                <p:cNvPr id="140" name="Rectangle 108"/>
                <p:cNvSpPr>
                  <a:spLocks noChangeArrowheads="1"/>
                </p:cNvSpPr>
                <p:nvPr/>
              </p:nvSpPr>
              <p:spPr bwMode="auto">
                <a:xfrm>
                  <a:off x="505" y="921"/>
                  <a:ext cx="505" cy="403"/>
                </a:xfrm>
                <a:prstGeom prst="rect">
                  <a:avLst/>
                </a:prstGeom>
                <a:noFill/>
                <a:ln w="7">
                  <a:solidFill>
                    <a:srgbClr val="A0A0A0"/>
                  </a:solidFill>
                  <a:miter lim="800000"/>
                  <a:headEnd/>
                  <a:tailEnd/>
                </a:ln>
              </p:spPr>
              <p:txBody>
                <a:bodyPr/>
                <a:lstStyle/>
                <a:p>
                  <a:endParaRPr lang="es-MX" sz="1800"/>
                </a:p>
              </p:txBody>
            </p:sp>
          </p:grpSp>
          <p:grpSp>
            <p:nvGrpSpPr>
              <p:cNvPr id="25" name="Group 111"/>
              <p:cNvGrpSpPr>
                <a:grpSpLocks/>
              </p:cNvGrpSpPr>
              <p:nvPr/>
            </p:nvGrpSpPr>
            <p:grpSpPr bwMode="auto">
              <a:xfrm>
                <a:off x="1010" y="921"/>
                <a:ext cx="505" cy="403"/>
                <a:chOff x="1010" y="921"/>
                <a:chExt cx="505" cy="403"/>
              </a:xfrm>
            </p:grpSpPr>
            <p:sp>
              <p:nvSpPr>
                <p:cNvPr id="137" name="Rectangle 36"/>
                <p:cNvSpPr>
                  <a:spLocks noChangeArrowheads="1"/>
                </p:cNvSpPr>
                <p:nvPr/>
              </p:nvSpPr>
              <p:spPr bwMode="auto">
                <a:xfrm>
                  <a:off x="1038" y="921"/>
                  <a:ext cx="449" cy="403"/>
                </a:xfrm>
                <a:prstGeom prst="rect">
                  <a:avLst/>
                </a:prstGeom>
                <a:noFill/>
                <a:ln w="9525">
                  <a:noFill/>
                  <a:miter lim="800000"/>
                  <a:headEnd/>
                  <a:tailEnd/>
                </a:ln>
              </p:spPr>
              <p:txBody>
                <a:bodyPr/>
                <a:lstStyle/>
                <a:p>
                  <a:pPr algn="ctr">
                    <a:tabLst>
                      <a:tab pos="781050" algn="l"/>
                    </a:tabLst>
                  </a:pPr>
                  <a:r>
                    <a:rPr lang="es-ES_tradnl" sz="1800">
                      <a:cs typeface="Times New Roman" pitchFamily="18" charset="0"/>
                    </a:rPr>
                    <a:t>10</a:t>
                  </a:r>
                  <a:endParaRPr lang="es-ES_tradnl" sz="1800">
                    <a:latin typeface="Technical" charset="0"/>
                    <a:cs typeface="Times New Roman" pitchFamily="18" charset="0"/>
                  </a:endParaRPr>
                </a:p>
                <a:p>
                  <a:pPr algn="ctr" eaLnBrk="0" hangingPunct="0">
                    <a:tabLst>
                      <a:tab pos="781050" algn="l"/>
                    </a:tabLst>
                  </a:pPr>
                  <a:endParaRPr lang="es-ES_tradnl" sz="1800"/>
                </a:p>
              </p:txBody>
            </p:sp>
            <p:sp>
              <p:nvSpPr>
                <p:cNvPr id="138" name="Rectangle 110"/>
                <p:cNvSpPr>
                  <a:spLocks noChangeArrowheads="1"/>
                </p:cNvSpPr>
                <p:nvPr/>
              </p:nvSpPr>
              <p:spPr bwMode="auto">
                <a:xfrm>
                  <a:off x="1010" y="921"/>
                  <a:ext cx="505" cy="403"/>
                </a:xfrm>
                <a:prstGeom prst="rect">
                  <a:avLst/>
                </a:prstGeom>
                <a:noFill/>
                <a:ln w="7">
                  <a:solidFill>
                    <a:srgbClr val="A0A0A0"/>
                  </a:solidFill>
                  <a:miter lim="800000"/>
                  <a:headEnd/>
                  <a:tailEnd/>
                </a:ln>
              </p:spPr>
              <p:txBody>
                <a:bodyPr/>
                <a:lstStyle/>
                <a:p>
                  <a:endParaRPr lang="es-MX" sz="1800"/>
                </a:p>
              </p:txBody>
            </p:sp>
          </p:grpSp>
          <p:grpSp>
            <p:nvGrpSpPr>
              <p:cNvPr id="26" name="Group 113"/>
              <p:cNvGrpSpPr>
                <a:grpSpLocks/>
              </p:cNvGrpSpPr>
              <p:nvPr/>
            </p:nvGrpSpPr>
            <p:grpSpPr bwMode="auto">
              <a:xfrm>
                <a:off x="1515" y="921"/>
                <a:ext cx="505" cy="403"/>
                <a:chOff x="1515" y="921"/>
                <a:chExt cx="505" cy="403"/>
              </a:xfrm>
            </p:grpSpPr>
            <p:sp>
              <p:nvSpPr>
                <p:cNvPr id="135" name="Rectangle 37"/>
                <p:cNvSpPr>
                  <a:spLocks noChangeArrowheads="1"/>
                </p:cNvSpPr>
                <p:nvPr/>
              </p:nvSpPr>
              <p:spPr bwMode="auto">
                <a:xfrm>
                  <a:off x="1543" y="921"/>
                  <a:ext cx="449" cy="403"/>
                </a:xfrm>
                <a:prstGeom prst="rect">
                  <a:avLst/>
                </a:prstGeom>
                <a:noFill/>
                <a:ln w="9525">
                  <a:noFill/>
                  <a:miter lim="800000"/>
                  <a:headEnd/>
                  <a:tailEnd/>
                </a:ln>
              </p:spPr>
              <p:txBody>
                <a:bodyPr/>
                <a:lstStyle/>
                <a:p>
                  <a:pPr algn="ctr">
                    <a:tabLst>
                      <a:tab pos="781050" algn="l"/>
                    </a:tabLst>
                  </a:pPr>
                  <a:r>
                    <a:rPr lang="es-ES_tradnl" sz="1800">
                      <a:cs typeface="Times New Roman" pitchFamily="18" charset="0"/>
                    </a:rPr>
                    <a:t>-1</a:t>
                  </a:r>
                  <a:endParaRPr lang="es-ES_tradnl" sz="1800">
                    <a:latin typeface="Technical" charset="0"/>
                    <a:cs typeface="Times New Roman" pitchFamily="18" charset="0"/>
                  </a:endParaRPr>
                </a:p>
                <a:p>
                  <a:pPr algn="ctr" eaLnBrk="0" hangingPunct="0">
                    <a:tabLst>
                      <a:tab pos="781050" algn="l"/>
                    </a:tabLst>
                  </a:pPr>
                  <a:endParaRPr lang="es-ES_tradnl" sz="1800"/>
                </a:p>
              </p:txBody>
            </p:sp>
            <p:sp>
              <p:nvSpPr>
                <p:cNvPr id="136" name="Rectangle 112"/>
                <p:cNvSpPr>
                  <a:spLocks noChangeArrowheads="1"/>
                </p:cNvSpPr>
                <p:nvPr/>
              </p:nvSpPr>
              <p:spPr bwMode="auto">
                <a:xfrm>
                  <a:off x="1515" y="921"/>
                  <a:ext cx="505" cy="403"/>
                </a:xfrm>
                <a:prstGeom prst="rect">
                  <a:avLst/>
                </a:prstGeom>
                <a:noFill/>
                <a:ln w="7">
                  <a:solidFill>
                    <a:srgbClr val="A0A0A0"/>
                  </a:solidFill>
                  <a:miter lim="800000"/>
                  <a:headEnd/>
                  <a:tailEnd/>
                </a:ln>
              </p:spPr>
              <p:txBody>
                <a:bodyPr/>
                <a:lstStyle/>
                <a:p>
                  <a:endParaRPr lang="es-MX" sz="1800"/>
                </a:p>
              </p:txBody>
            </p:sp>
          </p:grpSp>
          <p:grpSp>
            <p:nvGrpSpPr>
              <p:cNvPr id="27" name="Group 115"/>
              <p:cNvGrpSpPr>
                <a:grpSpLocks/>
              </p:cNvGrpSpPr>
              <p:nvPr/>
            </p:nvGrpSpPr>
            <p:grpSpPr bwMode="auto">
              <a:xfrm>
                <a:off x="2020" y="921"/>
                <a:ext cx="505" cy="403"/>
                <a:chOff x="2020" y="921"/>
                <a:chExt cx="505" cy="403"/>
              </a:xfrm>
            </p:grpSpPr>
            <p:sp>
              <p:nvSpPr>
                <p:cNvPr id="133" name="Rectangle 38"/>
                <p:cNvSpPr>
                  <a:spLocks noChangeArrowheads="1"/>
                </p:cNvSpPr>
                <p:nvPr/>
              </p:nvSpPr>
              <p:spPr bwMode="auto">
                <a:xfrm>
                  <a:off x="2048" y="921"/>
                  <a:ext cx="449" cy="403"/>
                </a:xfrm>
                <a:prstGeom prst="rect">
                  <a:avLst/>
                </a:prstGeom>
                <a:noFill/>
                <a:ln w="9525">
                  <a:noFill/>
                  <a:miter lim="800000"/>
                  <a:headEnd/>
                  <a:tailEnd/>
                </a:ln>
              </p:spPr>
              <p:txBody>
                <a:bodyPr/>
                <a:lstStyle/>
                <a:p>
                  <a:pPr algn="ctr">
                    <a:tabLst>
                      <a:tab pos="781050" algn="l"/>
                    </a:tabLst>
                  </a:pPr>
                  <a:r>
                    <a:rPr lang="es-ES_tradnl" sz="1800">
                      <a:cs typeface="Times New Roman" pitchFamily="18" charset="0"/>
                    </a:rPr>
                    <a:t>1</a:t>
                  </a:r>
                  <a:endParaRPr lang="es-ES_tradnl" sz="1800">
                    <a:latin typeface="Technical" charset="0"/>
                    <a:cs typeface="Times New Roman" pitchFamily="18" charset="0"/>
                  </a:endParaRPr>
                </a:p>
                <a:p>
                  <a:pPr algn="ctr" eaLnBrk="0" hangingPunct="0">
                    <a:tabLst>
                      <a:tab pos="781050" algn="l"/>
                    </a:tabLst>
                  </a:pPr>
                  <a:endParaRPr lang="es-ES_tradnl" sz="1800"/>
                </a:p>
              </p:txBody>
            </p:sp>
            <p:sp>
              <p:nvSpPr>
                <p:cNvPr id="134" name="Rectangle 114"/>
                <p:cNvSpPr>
                  <a:spLocks noChangeArrowheads="1"/>
                </p:cNvSpPr>
                <p:nvPr/>
              </p:nvSpPr>
              <p:spPr bwMode="auto">
                <a:xfrm>
                  <a:off x="2020" y="921"/>
                  <a:ext cx="505" cy="403"/>
                </a:xfrm>
                <a:prstGeom prst="rect">
                  <a:avLst/>
                </a:prstGeom>
                <a:noFill/>
                <a:ln w="7">
                  <a:solidFill>
                    <a:srgbClr val="A0A0A0"/>
                  </a:solidFill>
                  <a:miter lim="800000"/>
                  <a:headEnd/>
                  <a:tailEnd/>
                </a:ln>
              </p:spPr>
              <p:txBody>
                <a:bodyPr/>
                <a:lstStyle/>
                <a:p>
                  <a:endParaRPr lang="es-MX" sz="1800"/>
                </a:p>
              </p:txBody>
            </p:sp>
          </p:grpSp>
          <p:grpSp>
            <p:nvGrpSpPr>
              <p:cNvPr id="28" name="Group 117"/>
              <p:cNvGrpSpPr>
                <a:grpSpLocks/>
              </p:cNvGrpSpPr>
              <p:nvPr/>
            </p:nvGrpSpPr>
            <p:grpSpPr bwMode="auto">
              <a:xfrm>
                <a:off x="2525" y="921"/>
                <a:ext cx="505" cy="403"/>
                <a:chOff x="2525" y="921"/>
                <a:chExt cx="505" cy="403"/>
              </a:xfrm>
            </p:grpSpPr>
            <p:sp>
              <p:nvSpPr>
                <p:cNvPr id="131" name="Rectangle 39"/>
                <p:cNvSpPr>
                  <a:spLocks noChangeArrowheads="1"/>
                </p:cNvSpPr>
                <p:nvPr/>
              </p:nvSpPr>
              <p:spPr bwMode="auto">
                <a:xfrm>
                  <a:off x="2553" y="921"/>
                  <a:ext cx="449" cy="403"/>
                </a:xfrm>
                <a:prstGeom prst="rect">
                  <a:avLst/>
                </a:prstGeom>
                <a:noFill/>
                <a:ln w="9525">
                  <a:noFill/>
                  <a:miter lim="800000"/>
                  <a:headEnd/>
                  <a:tailEnd/>
                </a:ln>
              </p:spPr>
              <p:txBody>
                <a:bodyPr/>
                <a:lstStyle/>
                <a:p>
                  <a:pPr algn="ctr">
                    <a:tabLst>
                      <a:tab pos="781050" algn="l"/>
                    </a:tabLst>
                  </a:pPr>
                  <a:r>
                    <a:rPr lang="es-ES_tradnl" sz="1800">
                      <a:cs typeface="Times New Roman" pitchFamily="18" charset="0"/>
                    </a:rPr>
                    <a:t>5</a:t>
                  </a:r>
                  <a:endParaRPr lang="es-ES_tradnl" sz="1800">
                    <a:latin typeface="Technical" charset="0"/>
                    <a:cs typeface="Times New Roman" pitchFamily="18" charset="0"/>
                  </a:endParaRPr>
                </a:p>
                <a:p>
                  <a:pPr algn="ctr" eaLnBrk="0" hangingPunct="0">
                    <a:tabLst>
                      <a:tab pos="781050" algn="l"/>
                    </a:tabLst>
                  </a:pPr>
                  <a:endParaRPr lang="es-ES_tradnl" sz="1800"/>
                </a:p>
              </p:txBody>
            </p:sp>
            <p:sp>
              <p:nvSpPr>
                <p:cNvPr id="132" name="Rectangle 116"/>
                <p:cNvSpPr>
                  <a:spLocks noChangeArrowheads="1"/>
                </p:cNvSpPr>
                <p:nvPr/>
              </p:nvSpPr>
              <p:spPr bwMode="auto">
                <a:xfrm>
                  <a:off x="2525" y="921"/>
                  <a:ext cx="505" cy="403"/>
                </a:xfrm>
                <a:prstGeom prst="rect">
                  <a:avLst/>
                </a:prstGeom>
                <a:noFill/>
                <a:ln w="7">
                  <a:solidFill>
                    <a:srgbClr val="A0A0A0"/>
                  </a:solidFill>
                  <a:miter lim="800000"/>
                  <a:headEnd/>
                  <a:tailEnd/>
                </a:ln>
              </p:spPr>
              <p:txBody>
                <a:bodyPr/>
                <a:lstStyle/>
                <a:p>
                  <a:endParaRPr lang="es-MX" sz="1800"/>
                </a:p>
              </p:txBody>
            </p:sp>
          </p:grpSp>
          <p:grpSp>
            <p:nvGrpSpPr>
              <p:cNvPr id="29" name="Group 119"/>
              <p:cNvGrpSpPr>
                <a:grpSpLocks/>
              </p:cNvGrpSpPr>
              <p:nvPr/>
            </p:nvGrpSpPr>
            <p:grpSpPr bwMode="auto">
              <a:xfrm>
                <a:off x="3030" y="921"/>
                <a:ext cx="505" cy="403"/>
                <a:chOff x="3030" y="921"/>
                <a:chExt cx="505" cy="403"/>
              </a:xfrm>
            </p:grpSpPr>
            <p:sp>
              <p:nvSpPr>
                <p:cNvPr id="129" name="Rectangle 40"/>
                <p:cNvSpPr>
                  <a:spLocks noChangeArrowheads="1"/>
                </p:cNvSpPr>
                <p:nvPr/>
              </p:nvSpPr>
              <p:spPr bwMode="auto">
                <a:xfrm>
                  <a:off x="3058" y="921"/>
                  <a:ext cx="449" cy="403"/>
                </a:xfrm>
                <a:prstGeom prst="rect">
                  <a:avLst/>
                </a:prstGeom>
                <a:noFill/>
                <a:ln w="9525">
                  <a:noFill/>
                  <a:miter lim="800000"/>
                  <a:headEnd/>
                  <a:tailEnd/>
                </a:ln>
              </p:spPr>
              <p:txBody>
                <a:bodyPr/>
                <a:lstStyle/>
                <a:p>
                  <a:pPr algn="ctr">
                    <a:tabLst>
                      <a:tab pos="781050" algn="l"/>
                    </a:tabLst>
                  </a:pPr>
                  <a:r>
                    <a:rPr lang="es-ES_tradnl" sz="1800">
                      <a:cs typeface="Times New Roman" pitchFamily="18" charset="0"/>
                    </a:rPr>
                    <a:t>-5</a:t>
                  </a:r>
                  <a:endParaRPr lang="es-ES_tradnl" sz="1800">
                    <a:latin typeface="Technical" charset="0"/>
                    <a:cs typeface="Times New Roman" pitchFamily="18" charset="0"/>
                  </a:endParaRPr>
                </a:p>
                <a:p>
                  <a:pPr algn="ctr" eaLnBrk="0" hangingPunct="0">
                    <a:tabLst>
                      <a:tab pos="781050" algn="l"/>
                    </a:tabLst>
                  </a:pPr>
                  <a:endParaRPr lang="es-ES_tradnl" sz="1800"/>
                </a:p>
              </p:txBody>
            </p:sp>
            <p:sp>
              <p:nvSpPr>
                <p:cNvPr id="130" name="Rectangle 118"/>
                <p:cNvSpPr>
                  <a:spLocks noChangeArrowheads="1"/>
                </p:cNvSpPr>
                <p:nvPr/>
              </p:nvSpPr>
              <p:spPr bwMode="auto">
                <a:xfrm>
                  <a:off x="3030" y="921"/>
                  <a:ext cx="505" cy="403"/>
                </a:xfrm>
                <a:prstGeom prst="rect">
                  <a:avLst/>
                </a:prstGeom>
                <a:noFill/>
                <a:ln w="7">
                  <a:solidFill>
                    <a:srgbClr val="A0A0A0"/>
                  </a:solidFill>
                  <a:miter lim="800000"/>
                  <a:headEnd/>
                  <a:tailEnd/>
                </a:ln>
              </p:spPr>
              <p:txBody>
                <a:bodyPr/>
                <a:lstStyle/>
                <a:p>
                  <a:endParaRPr lang="es-MX" sz="1800"/>
                </a:p>
              </p:txBody>
            </p:sp>
          </p:grpSp>
          <p:grpSp>
            <p:nvGrpSpPr>
              <p:cNvPr id="30" name="Group 121"/>
              <p:cNvGrpSpPr>
                <a:grpSpLocks/>
              </p:cNvGrpSpPr>
              <p:nvPr/>
            </p:nvGrpSpPr>
            <p:grpSpPr bwMode="auto">
              <a:xfrm>
                <a:off x="3535" y="921"/>
                <a:ext cx="505" cy="403"/>
                <a:chOff x="3535" y="921"/>
                <a:chExt cx="505" cy="403"/>
              </a:xfrm>
            </p:grpSpPr>
            <p:sp>
              <p:nvSpPr>
                <p:cNvPr id="127" name="Rectangle 41"/>
                <p:cNvSpPr>
                  <a:spLocks noChangeArrowheads="1"/>
                </p:cNvSpPr>
                <p:nvPr/>
              </p:nvSpPr>
              <p:spPr bwMode="auto">
                <a:xfrm>
                  <a:off x="3563" y="921"/>
                  <a:ext cx="449" cy="403"/>
                </a:xfrm>
                <a:prstGeom prst="rect">
                  <a:avLst/>
                </a:prstGeom>
                <a:noFill/>
                <a:ln w="9525">
                  <a:noFill/>
                  <a:miter lim="800000"/>
                  <a:headEnd/>
                  <a:tailEnd/>
                </a:ln>
              </p:spPr>
              <p:txBody>
                <a:bodyPr/>
                <a:lstStyle/>
                <a:p>
                  <a:pPr algn="ctr">
                    <a:tabLst>
                      <a:tab pos="781050" algn="l"/>
                    </a:tabLst>
                  </a:pPr>
                  <a:r>
                    <a:rPr lang="es-ES_tradnl" sz="1800">
                      <a:cs typeface="Times New Roman" pitchFamily="18" charset="0"/>
                    </a:rPr>
                    <a:t>5</a:t>
                  </a:r>
                  <a:endParaRPr lang="es-ES_tradnl" sz="1800">
                    <a:latin typeface="Technical" charset="0"/>
                    <a:cs typeface="Times New Roman" pitchFamily="18" charset="0"/>
                  </a:endParaRPr>
                </a:p>
                <a:p>
                  <a:pPr algn="ctr" eaLnBrk="0" hangingPunct="0">
                    <a:tabLst>
                      <a:tab pos="781050" algn="l"/>
                    </a:tabLst>
                  </a:pPr>
                  <a:endParaRPr lang="es-ES_tradnl" sz="1800"/>
                </a:p>
              </p:txBody>
            </p:sp>
            <p:sp>
              <p:nvSpPr>
                <p:cNvPr id="128" name="Rectangle 120"/>
                <p:cNvSpPr>
                  <a:spLocks noChangeArrowheads="1"/>
                </p:cNvSpPr>
                <p:nvPr/>
              </p:nvSpPr>
              <p:spPr bwMode="auto">
                <a:xfrm>
                  <a:off x="3535" y="921"/>
                  <a:ext cx="505" cy="403"/>
                </a:xfrm>
                <a:prstGeom prst="rect">
                  <a:avLst/>
                </a:prstGeom>
                <a:noFill/>
                <a:ln w="7">
                  <a:solidFill>
                    <a:srgbClr val="A0A0A0"/>
                  </a:solidFill>
                  <a:miter lim="800000"/>
                  <a:headEnd/>
                  <a:tailEnd/>
                </a:ln>
              </p:spPr>
              <p:txBody>
                <a:bodyPr/>
                <a:lstStyle/>
                <a:p>
                  <a:endParaRPr lang="es-MX" sz="1800"/>
                </a:p>
              </p:txBody>
            </p:sp>
          </p:grpSp>
          <p:grpSp>
            <p:nvGrpSpPr>
              <p:cNvPr id="31" name="Group 123"/>
              <p:cNvGrpSpPr>
                <a:grpSpLocks/>
              </p:cNvGrpSpPr>
              <p:nvPr/>
            </p:nvGrpSpPr>
            <p:grpSpPr bwMode="auto">
              <a:xfrm>
                <a:off x="0" y="1324"/>
                <a:ext cx="505" cy="403"/>
                <a:chOff x="0" y="1324"/>
                <a:chExt cx="505" cy="403"/>
              </a:xfrm>
            </p:grpSpPr>
            <p:sp>
              <p:nvSpPr>
                <p:cNvPr id="125" name="Rectangle 42"/>
                <p:cNvSpPr>
                  <a:spLocks noChangeArrowheads="1"/>
                </p:cNvSpPr>
                <p:nvPr/>
              </p:nvSpPr>
              <p:spPr bwMode="auto">
                <a:xfrm>
                  <a:off x="28" y="1324"/>
                  <a:ext cx="449" cy="403"/>
                </a:xfrm>
                <a:prstGeom prst="rect">
                  <a:avLst/>
                </a:prstGeom>
                <a:noFill/>
                <a:ln w="9525">
                  <a:noFill/>
                  <a:miter lim="800000"/>
                  <a:headEnd/>
                  <a:tailEnd/>
                </a:ln>
              </p:spPr>
              <p:txBody>
                <a:bodyPr/>
                <a:lstStyle/>
                <a:p>
                  <a:pPr algn="ctr">
                    <a:tabLst>
                      <a:tab pos="781050" algn="l"/>
                    </a:tabLst>
                  </a:pPr>
                  <a:r>
                    <a:rPr lang="es-ES_tradnl" sz="1800">
                      <a:cs typeface="Times New Roman" pitchFamily="18" charset="0"/>
                    </a:rPr>
                    <a:t>3</a:t>
                  </a:r>
                  <a:endParaRPr lang="es-ES_tradnl" sz="1800">
                    <a:latin typeface="Technical" charset="0"/>
                    <a:cs typeface="Times New Roman" pitchFamily="18" charset="0"/>
                  </a:endParaRPr>
                </a:p>
                <a:p>
                  <a:pPr algn="ctr" eaLnBrk="0" hangingPunct="0">
                    <a:tabLst>
                      <a:tab pos="781050" algn="l"/>
                    </a:tabLst>
                  </a:pPr>
                  <a:endParaRPr lang="es-ES_tradnl" sz="1800"/>
                </a:p>
              </p:txBody>
            </p:sp>
            <p:sp>
              <p:nvSpPr>
                <p:cNvPr id="126" name="Rectangle 122"/>
                <p:cNvSpPr>
                  <a:spLocks noChangeArrowheads="1"/>
                </p:cNvSpPr>
                <p:nvPr/>
              </p:nvSpPr>
              <p:spPr bwMode="auto">
                <a:xfrm>
                  <a:off x="0" y="1324"/>
                  <a:ext cx="505" cy="403"/>
                </a:xfrm>
                <a:prstGeom prst="rect">
                  <a:avLst/>
                </a:prstGeom>
                <a:noFill/>
                <a:ln w="7">
                  <a:solidFill>
                    <a:srgbClr val="A0A0A0"/>
                  </a:solidFill>
                  <a:miter lim="800000"/>
                  <a:headEnd/>
                  <a:tailEnd/>
                </a:ln>
              </p:spPr>
              <p:txBody>
                <a:bodyPr/>
                <a:lstStyle/>
                <a:p>
                  <a:endParaRPr lang="es-MX" sz="1800"/>
                </a:p>
              </p:txBody>
            </p:sp>
          </p:grpSp>
          <p:grpSp>
            <p:nvGrpSpPr>
              <p:cNvPr id="32" name="Group 125"/>
              <p:cNvGrpSpPr>
                <a:grpSpLocks/>
              </p:cNvGrpSpPr>
              <p:nvPr/>
            </p:nvGrpSpPr>
            <p:grpSpPr bwMode="auto">
              <a:xfrm>
                <a:off x="505" y="1324"/>
                <a:ext cx="505" cy="403"/>
                <a:chOff x="505" y="1324"/>
                <a:chExt cx="505" cy="403"/>
              </a:xfrm>
            </p:grpSpPr>
            <p:sp>
              <p:nvSpPr>
                <p:cNvPr id="123" name="Rectangle 43"/>
                <p:cNvSpPr>
                  <a:spLocks noChangeArrowheads="1"/>
                </p:cNvSpPr>
                <p:nvPr/>
              </p:nvSpPr>
              <p:spPr bwMode="auto">
                <a:xfrm>
                  <a:off x="533" y="1324"/>
                  <a:ext cx="449" cy="403"/>
                </a:xfrm>
                <a:prstGeom prst="rect">
                  <a:avLst/>
                </a:prstGeom>
                <a:noFill/>
                <a:ln w="9525">
                  <a:noFill/>
                  <a:miter lim="800000"/>
                  <a:headEnd/>
                  <a:tailEnd/>
                </a:ln>
              </p:spPr>
              <p:txBody>
                <a:bodyPr/>
                <a:lstStyle/>
                <a:p>
                  <a:pPr algn="ctr">
                    <a:tabLst>
                      <a:tab pos="781050" algn="l"/>
                    </a:tabLst>
                  </a:pPr>
                  <a:r>
                    <a:rPr lang="es-ES_tradnl" sz="1800">
                      <a:cs typeface="Times New Roman" pitchFamily="18" charset="0"/>
                    </a:rPr>
                    <a:t>11</a:t>
                  </a:r>
                  <a:endParaRPr lang="es-ES_tradnl" sz="1800">
                    <a:latin typeface="Technical" charset="0"/>
                    <a:cs typeface="Times New Roman" pitchFamily="18" charset="0"/>
                  </a:endParaRPr>
                </a:p>
                <a:p>
                  <a:pPr algn="ctr" eaLnBrk="0" hangingPunct="0">
                    <a:tabLst>
                      <a:tab pos="781050" algn="l"/>
                    </a:tabLst>
                  </a:pPr>
                  <a:endParaRPr lang="es-ES_tradnl" sz="1800"/>
                </a:p>
              </p:txBody>
            </p:sp>
            <p:sp>
              <p:nvSpPr>
                <p:cNvPr id="124" name="Rectangle 124"/>
                <p:cNvSpPr>
                  <a:spLocks noChangeArrowheads="1"/>
                </p:cNvSpPr>
                <p:nvPr/>
              </p:nvSpPr>
              <p:spPr bwMode="auto">
                <a:xfrm>
                  <a:off x="505" y="1324"/>
                  <a:ext cx="505" cy="403"/>
                </a:xfrm>
                <a:prstGeom prst="rect">
                  <a:avLst/>
                </a:prstGeom>
                <a:noFill/>
                <a:ln w="7">
                  <a:solidFill>
                    <a:srgbClr val="A0A0A0"/>
                  </a:solidFill>
                  <a:miter lim="800000"/>
                  <a:headEnd/>
                  <a:tailEnd/>
                </a:ln>
              </p:spPr>
              <p:txBody>
                <a:bodyPr/>
                <a:lstStyle/>
                <a:p>
                  <a:endParaRPr lang="es-MX" sz="1800"/>
                </a:p>
              </p:txBody>
            </p:sp>
          </p:grpSp>
          <p:grpSp>
            <p:nvGrpSpPr>
              <p:cNvPr id="33" name="Group 127"/>
              <p:cNvGrpSpPr>
                <a:grpSpLocks/>
              </p:cNvGrpSpPr>
              <p:nvPr/>
            </p:nvGrpSpPr>
            <p:grpSpPr bwMode="auto">
              <a:xfrm>
                <a:off x="1010" y="1324"/>
                <a:ext cx="505" cy="403"/>
                <a:chOff x="1010" y="1324"/>
                <a:chExt cx="505" cy="403"/>
              </a:xfrm>
            </p:grpSpPr>
            <p:sp>
              <p:nvSpPr>
                <p:cNvPr id="121" name="Rectangle 44"/>
                <p:cNvSpPr>
                  <a:spLocks noChangeArrowheads="1"/>
                </p:cNvSpPr>
                <p:nvPr/>
              </p:nvSpPr>
              <p:spPr bwMode="auto">
                <a:xfrm>
                  <a:off x="1038" y="1324"/>
                  <a:ext cx="449" cy="403"/>
                </a:xfrm>
                <a:prstGeom prst="rect">
                  <a:avLst/>
                </a:prstGeom>
                <a:noFill/>
                <a:ln w="9525">
                  <a:noFill/>
                  <a:miter lim="800000"/>
                  <a:headEnd/>
                  <a:tailEnd/>
                </a:ln>
              </p:spPr>
              <p:txBody>
                <a:bodyPr/>
                <a:lstStyle/>
                <a:p>
                  <a:pPr algn="ctr">
                    <a:tabLst>
                      <a:tab pos="781050" algn="l"/>
                    </a:tabLst>
                  </a:pPr>
                  <a:r>
                    <a:rPr lang="es-ES_tradnl" sz="1800">
                      <a:cs typeface="Times New Roman" pitchFamily="18" charset="0"/>
                    </a:rPr>
                    <a:t>33</a:t>
                  </a:r>
                  <a:endParaRPr lang="es-ES_tradnl" sz="1800">
                    <a:latin typeface="Technical" charset="0"/>
                    <a:cs typeface="Times New Roman" pitchFamily="18" charset="0"/>
                  </a:endParaRPr>
                </a:p>
                <a:p>
                  <a:pPr algn="ctr" eaLnBrk="0" hangingPunct="0">
                    <a:tabLst>
                      <a:tab pos="781050" algn="l"/>
                    </a:tabLst>
                  </a:pPr>
                  <a:endParaRPr lang="es-ES_tradnl" sz="1800"/>
                </a:p>
              </p:txBody>
            </p:sp>
            <p:sp>
              <p:nvSpPr>
                <p:cNvPr id="122" name="Rectangle 126"/>
                <p:cNvSpPr>
                  <a:spLocks noChangeArrowheads="1"/>
                </p:cNvSpPr>
                <p:nvPr/>
              </p:nvSpPr>
              <p:spPr bwMode="auto">
                <a:xfrm>
                  <a:off x="1010" y="1324"/>
                  <a:ext cx="505" cy="403"/>
                </a:xfrm>
                <a:prstGeom prst="rect">
                  <a:avLst/>
                </a:prstGeom>
                <a:noFill/>
                <a:ln w="7">
                  <a:solidFill>
                    <a:srgbClr val="A0A0A0"/>
                  </a:solidFill>
                  <a:miter lim="800000"/>
                  <a:headEnd/>
                  <a:tailEnd/>
                </a:ln>
              </p:spPr>
              <p:txBody>
                <a:bodyPr/>
                <a:lstStyle/>
                <a:p>
                  <a:endParaRPr lang="es-MX" sz="1800"/>
                </a:p>
              </p:txBody>
            </p:sp>
          </p:grpSp>
          <p:grpSp>
            <p:nvGrpSpPr>
              <p:cNvPr id="34" name="Group 129"/>
              <p:cNvGrpSpPr>
                <a:grpSpLocks/>
              </p:cNvGrpSpPr>
              <p:nvPr/>
            </p:nvGrpSpPr>
            <p:grpSpPr bwMode="auto">
              <a:xfrm>
                <a:off x="1515" y="1324"/>
                <a:ext cx="505" cy="403"/>
                <a:chOff x="1515" y="1324"/>
                <a:chExt cx="505" cy="403"/>
              </a:xfrm>
            </p:grpSpPr>
            <p:sp>
              <p:nvSpPr>
                <p:cNvPr id="119" name="Rectangle 45"/>
                <p:cNvSpPr>
                  <a:spLocks noChangeArrowheads="1"/>
                </p:cNvSpPr>
                <p:nvPr/>
              </p:nvSpPr>
              <p:spPr bwMode="auto">
                <a:xfrm>
                  <a:off x="1543" y="1324"/>
                  <a:ext cx="449" cy="403"/>
                </a:xfrm>
                <a:prstGeom prst="rect">
                  <a:avLst/>
                </a:prstGeom>
                <a:noFill/>
                <a:ln w="9525">
                  <a:noFill/>
                  <a:miter lim="800000"/>
                  <a:headEnd/>
                  <a:tailEnd/>
                </a:ln>
              </p:spPr>
              <p:txBody>
                <a:bodyPr/>
                <a:lstStyle/>
                <a:p>
                  <a:pPr algn="ctr">
                    <a:tabLst>
                      <a:tab pos="781050" algn="l"/>
                    </a:tabLst>
                  </a:pPr>
                  <a:r>
                    <a:rPr lang="es-ES_tradnl" sz="1800">
                      <a:cs typeface="Times New Roman" pitchFamily="18" charset="0"/>
                    </a:rPr>
                    <a:t>0</a:t>
                  </a:r>
                  <a:endParaRPr lang="es-ES_tradnl" sz="1800">
                    <a:latin typeface="Technical" charset="0"/>
                    <a:cs typeface="Times New Roman" pitchFamily="18" charset="0"/>
                  </a:endParaRPr>
                </a:p>
                <a:p>
                  <a:pPr algn="ctr" eaLnBrk="0" hangingPunct="0">
                    <a:tabLst>
                      <a:tab pos="781050" algn="l"/>
                    </a:tabLst>
                  </a:pPr>
                  <a:endParaRPr lang="es-ES_tradnl" sz="1800"/>
                </a:p>
              </p:txBody>
            </p:sp>
            <p:sp>
              <p:nvSpPr>
                <p:cNvPr id="120" name="Rectangle 128"/>
                <p:cNvSpPr>
                  <a:spLocks noChangeArrowheads="1"/>
                </p:cNvSpPr>
                <p:nvPr/>
              </p:nvSpPr>
              <p:spPr bwMode="auto">
                <a:xfrm>
                  <a:off x="1515" y="1324"/>
                  <a:ext cx="505" cy="403"/>
                </a:xfrm>
                <a:prstGeom prst="rect">
                  <a:avLst/>
                </a:prstGeom>
                <a:noFill/>
                <a:ln w="7">
                  <a:solidFill>
                    <a:srgbClr val="A0A0A0"/>
                  </a:solidFill>
                  <a:miter lim="800000"/>
                  <a:headEnd/>
                  <a:tailEnd/>
                </a:ln>
              </p:spPr>
              <p:txBody>
                <a:bodyPr/>
                <a:lstStyle/>
                <a:p>
                  <a:endParaRPr lang="es-MX" sz="1800"/>
                </a:p>
              </p:txBody>
            </p:sp>
          </p:grpSp>
          <p:grpSp>
            <p:nvGrpSpPr>
              <p:cNvPr id="35" name="Group 131"/>
              <p:cNvGrpSpPr>
                <a:grpSpLocks/>
              </p:cNvGrpSpPr>
              <p:nvPr/>
            </p:nvGrpSpPr>
            <p:grpSpPr bwMode="auto">
              <a:xfrm>
                <a:off x="2020" y="1324"/>
                <a:ext cx="505" cy="403"/>
                <a:chOff x="2020" y="1324"/>
                <a:chExt cx="505" cy="403"/>
              </a:xfrm>
            </p:grpSpPr>
            <p:sp>
              <p:nvSpPr>
                <p:cNvPr id="117" name="Rectangle 46"/>
                <p:cNvSpPr>
                  <a:spLocks noChangeArrowheads="1"/>
                </p:cNvSpPr>
                <p:nvPr/>
              </p:nvSpPr>
              <p:spPr bwMode="auto">
                <a:xfrm>
                  <a:off x="2048" y="1324"/>
                  <a:ext cx="449" cy="403"/>
                </a:xfrm>
                <a:prstGeom prst="rect">
                  <a:avLst/>
                </a:prstGeom>
                <a:noFill/>
                <a:ln w="9525">
                  <a:noFill/>
                  <a:miter lim="800000"/>
                  <a:headEnd/>
                  <a:tailEnd/>
                </a:ln>
              </p:spPr>
              <p:txBody>
                <a:bodyPr/>
                <a:lstStyle/>
                <a:p>
                  <a:pPr algn="ctr">
                    <a:tabLst>
                      <a:tab pos="781050" algn="l"/>
                    </a:tabLst>
                  </a:pPr>
                  <a:r>
                    <a:rPr lang="es-ES_tradnl" sz="1800">
                      <a:cs typeface="Times New Roman" pitchFamily="18" charset="0"/>
                    </a:rPr>
                    <a:t>0</a:t>
                  </a:r>
                  <a:endParaRPr lang="es-ES_tradnl" sz="1800">
                    <a:latin typeface="Technical" charset="0"/>
                    <a:cs typeface="Times New Roman" pitchFamily="18" charset="0"/>
                  </a:endParaRPr>
                </a:p>
                <a:p>
                  <a:pPr algn="ctr" eaLnBrk="0" hangingPunct="0">
                    <a:tabLst>
                      <a:tab pos="781050" algn="l"/>
                    </a:tabLst>
                  </a:pPr>
                  <a:endParaRPr lang="es-ES_tradnl" sz="1800"/>
                </a:p>
              </p:txBody>
            </p:sp>
            <p:sp>
              <p:nvSpPr>
                <p:cNvPr id="118" name="Rectangle 130"/>
                <p:cNvSpPr>
                  <a:spLocks noChangeArrowheads="1"/>
                </p:cNvSpPr>
                <p:nvPr/>
              </p:nvSpPr>
              <p:spPr bwMode="auto">
                <a:xfrm>
                  <a:off x="2020" y="1324"/>
                  <a:ext cx="505" cy="403"/>
                </a:xfrm>
                <a:prstGeom prst="rect">
                  <a:avLst/>
                </a:prstGeom>
                <a:noFill/>
                <a:ln w="7">
                  <a:solidFill>
                    <a:srgbClr val="A0A0A0"/>
                  </a:solidFill>
                  <a:miter lim="800000"/>
                  <a:headEnd/>
                  <a:tailEnd/>
                </a:ln>
              </p:spPr>
              <p:txBody>
                <a:bodyPr/>
                <a:lstStyle/>
                <a:p>
                  <a:endParaRPr lang="es-MX" sz="1800"/>
                </a:p>
              </p:txBody>
            </p:sp>
          </p:grpSp>
          <p:grpSp>
            <p:nvGrpSpPr>
              <p:cNvPr id="36" name="Group 133"/>
              <p:cNvGrpSpPr>
                <a:grpSpLocks/>
              </p:cNvGrpSpPr>
              <p:nvPr/>
            </p:nvGrpSpPr>
            <p:grpSpPr bwMode="auto">
              <a:xfrm>
                <a:off x="2525" y="1324"/>
                <a:ext cx="505" cy="403"/>
                <a:chOff x="2525" y="1324"/>
                <a:chExt cx="505" cy="403"/>
              </a:xfrm>
            </p:grpSpPr>
            <p:sp>
              <p:nvSpPr>
                <p:cNvPr id="115" name="Rectangle 47"/>
                <p:cNvSpPr>
                  <a:spLocks noChangeArrowheads="1"/>
                </p:cNvSpPr>
                <p:nvPr/>
              </p:nvSpPr>
              <p:spPr bwMode="auto">
                <a:xfrm>
                  <a:off x="2553" y="1324"/>
                  <a:ext cx="449" cy="403"/>
                </a:xfrm>
                <a:prstGeom prst="rect">
                  <a:avLst/>
                </a:prstGeom>
                <a:noFill/>
                <a:ln w="9525">
                  <a:noFill/>
                  <a:miter lim="800000"/>
                  <a:headEnd/>
                  <a:tailEnd/>
                </a:ln>
              </p:spPr>
              <p:txBody>
                <a:bodyPr/>
                <a:lstStyle/>
                <a:p>
                  <a:pPr algn="ctr">
                    <a:tabLst>
                      <a:tab pos="781050" algn="l"/>
                    </a:tabLst>
                  </a:pPr>
                  <a:r>
                    <a:rPr lang="es-ES_tradnl" sz="1800">
                      <a:cs typeface="Times New Roman" pitchFamily="18" charset="0"/>
                    </a:rPr>
                    <a:t>0</a:t>
                  </a:r>
                  <a:endParaRPr lang="es-ES_tradnl" sz="1800">
                    <a:latin typeface="Technical" charset="0"/>
                    <a:cs typeface="Times New Roman" pitchFamily="18" charset="0"/>
                  </a:endParaRPr>
                </a:p>
                <a:p>
                  <a:pPr algn="ctr" eaLnBrk="0" hangingPunct="0">
                    <a:tabLst>
                      <a:tab pos="781050" algn="l"/>
                    </a:tabLst>
                  </a:pPr>
                  <a:endParaRPr lang="es-ES_tradnl" sz="1800"/>
                </a:p>
              </p:txBody>
            </p:sp>
            <p:sp>
              <p:nvSpPr>
                <p:cNvPr id="116" name="Rectangle 132"/>
                <p:cNvSpPr>
                  <a:spLocks noChangeArrowheads="1"/>
                </p:cNvSpPr>
                <p:nvPr/>
              </p:nvSpPr>
              <p:spPr bwMode="auto">
                <a:xfrm>
                  <a:off x="2525" y="1324"/>
                  <a:ext cx="505" cy="403"/>
                </a:xfrm>
                <a:prstGeom prst="rect">
                  <a:avLst/>
                </a:prstGeom>
                <a:noFill/>
                <a:ln w="7">
                  <a:solidFill>
                    <a:srgbClr val="A0A0A0"/>
                  </a:solidFill>
                  <a:miter lim="800000"/>
                  <a:headEnd/>
                  <a:tailEnd/>
                </a:ln>
              </p:spPr>
              <p:txBody>
                <a:bodyPr/>
                <a:lstStyle/>
                <a:p>
                  <a:endParaRPr lang="es-MX" sz="1800"/>
                </a:p>
              </p:txBody>
            </p:sp>
          </p:grpSp>
          <p:grpSp>
            <p:nvGrpSpPr>
              <p:cNvPr id="37" name="Group 135"/>
              <p:cNvGrpSpPr>
                <a:grpSpLocks/>
              </p:cNvGrpSpPr>
              <p:nvPr/>
            </p:nvGrpSpPr>
            <p:grpSpPr bwMode="auto">
              <a:xfrm>
                <a:off x="3030" y="1324"/>
                <a:ext cx="505" cy="403"/>
                <a:chOff x="3030" y="1324"/>
                <a:chExt cx="505" cy="403"/>
              </a:xfrm>
            </p:grpSpPr>
            <p:sp>
              <p:nvSpPr>
                <p:cNvPr id="113" name="Rectangle 48"/>
                <p:cNvSpPr>
                  <a:spLocks noChangeArrowheads="1"/>
                </p:cNvSpPr>
                <p:nvPr/>
              </p:nvSpPr>
              <p:spPr bwMode="auto">
                <a:xfrm>
                  <a:off x="3058" y="1324"/>
                  <a:ext cx="449" cy="403"/>
                </a:xfrm>
                <a:prstGeom prst="rect">
                  <a:avLst/>
                </a:prstGeom>
                <a:noFill/>
                <a:ln w="9525">
                  <a:noFill/>
                  <a:miter lim="800000"/>
                  <a:headEnd/>
                  <a:tailEnd/>
                </a:ln>
              </p:spPr>
              <p:txBody>
                <a:bodyPr/>
                <a:lstStyle/>
                <a:p>
                  <a:pPr algn="ctr">
                    <a:tabLst>
                      <a:tab pos="781050" algn="l"/>
                    </a:tabLst>
                  </a:pPr>
                  <a:r>
                    <a:rPr lang="es-ES_tradnl" sz="1800">
                      <a:cs typeface="Times New Roman" pitchFamily="18" charset="0"/>
                    </a:rPr>
                    <a:t>0</a:t>
                  </a:r>
                  <a:endParaRPr lang="es-ES_tradnl" sz="1800">
                    <a:latin typeface="Technical" charset="0"/>
                    <a:cs typeface="Times New Roman" pitchFamily="18" charset="0"/>
                  </a:endParaRPr>
                </a:p>
                <a:p>
                  <a:pPr algn="ctr" eaLnBrk="0" hangingPunct="0">
                    <a:tabLst>
                      <a:tab pos="781050" algn="l"/>
                    </a:tabLst>
                  </a:pPr>
                  <a:endParaRPr lang="es-ES_tradnl" sz="1800"/>
                </a:p>
              </p:txBody>
            </p:sp>
            <p:sp>
              <p:nvSpPr>
                <p:cNvPr id="114" name="Rectangle 134"/>
                <p:cNvSpPr>
                  <a:spLocks noChangeArrowheads="1"/>
                </p:cNvSpPr>
                <p:nvPr/>
              </p:nvSpPr>
              <p:spPr bwMode="auto">
                <a:xfrm>
                  <a:off x="3030" y="1324"/>
                  <a:ext cx="505" cy="403"/>
                </a:xfrm>
                <a:prstGeom prst="rect">
                  <a:avLst/>
                </a:prstGeom>
                <a:noFill/>
                <a:ln w="7">
                  <a:solidFill>
                    <a:srgbClr val="A0A0A0"/>
                  </a:solidFill>
                  <a:miter lim="800000"/>
                  <a:headEnd/>
                  <a:tailEnd/>
                </a:ln>
              </p:spPr>
              <p:txBody>
                <a:bodyPr/>
                <a:lstStyle/>
                <a:p>
                  <a:endParaRPr lang="es-MX" sz="1800"/>
                </a:p>
              </p:txBody>
            </p:sp>
          </p:grpSp>
          <p:grpSp>
            <p:nvGrpSpPr>
              <p:cNvPr id="38" name="Group 137"/>
              <p:cNvGrpSpPr>
                <a:grpSpLocks/>
              </p:cNvGrpSpPr>
              <p:nvPr/>
            </p:nvGrpSpPr>
            <p:grpSpPr bwMode="auto">
              <a:xfrm>
                <a:off x="3535" y="1324"/>
                <a:ext cx="505" cy="403"/>
                <a:chOff x="3535" y="1324"/>
                <a:chExt cx="505" cy="403"/>
              </a:xfrm>
            </p:grpSpPr>
            <p:sp>
              <p:nvSpPr>
                <p:cNvPr id="111" name="Rectangle 49"/>
                <p:cNvSpPr>
                  <a:spLocks noChangeArrowheads="1"/>
                </p:cNvSpPr>
                <p:nvPr/>
              </p:nvSpPr>
              <p:spPr bwMode="auto">
                <a:xfrm>
                  <a:off x="3563" y="1324"/>
                  <a:ext cx="449" cy="403"/>
                </a:xfrm>
                <a:prstGeom prst="rect">
                  <a:avLst/>
                </a:prstGeom>
                <a:noFill/>
                <a:ln w="9525">
                  <a:noFill/>
                  <a:miter lim="800000"/>
                  <a:headEnd/>
                  <a:tailEnd/>
                </a:ln>
              </p:spPr>
              <p:txBody>
                <a:bodyPr/>
                <a:lstStyle/>
                <a:p>
                  <a:pPr algn="ctr">
                    <a:tabLst>
                      <a:tab pos="781050" algn="l"/>
                    </a:tabLst>
                  </a:pPr>
                  <a:r>
                    <a:rPr lang="es-ES_tradnl" sz="1800">
                      <a:cs typeface="Times New Roman" pitchFamily="18" charset="0"/>
                    </a:rPr>
                    <a:t>0</a:t>
                  </a:r>
                  <a:endParaRPr lang="es-ES_tradnl" sz="1800">
                    <a:latin typeface="Technical" charset="0"/>
                    <a:cs typeface="Times New Roman" pitchFamily="18" charset="0"/>
                  </a:endParaRPr>
                </a:p>
                <a:p>
                  <a:pPr algn="ctr" eaLnBrk="0" hangingPunct="0">
                    <a:tabLst>
                      <a:tab pos="781050" algn="l"/>
                    </a:tabLst>
                  </a:pPr>
                  <a:endParaRPr lang="es-ES_tradnl" sz="1800"/>
                </a:p>
              </p:txBody>
            </p:sp>
            <p:sp>
              <p:nvSpPr>
                <p:cNvPr id="112" name="Rectangle 136"/>
                <p:cNvSpPr>
                  <a:spLocks noChangeArrowheads="1"/>
                </p:cNvSpPr>
                <p:nvPr/>
              </p:nvSpPr>
              <p:spPr bwMode="auto">
                <a:xfrm>
                  <a:off x="3535" y="1324"/>
                  <a:ext cx="505" cy="403"/>
                </a:xfrm>
                <a:prstGeom prst="rect">
                  <a:avLst/>
                </a:prstGeom>
                <a:noFill/>
                <a:ln w="7">
                  <a:solidFill>
                    <a:srgbClr val="A0A0A0"/>
                  </a:solidFill>
                  <a:miter lim="800000"/>
                  <a:headEnd/>
                  <a:tailEnd/>
                </a:ln>
              </p:spPr>
              <p:txBody>
                <a:bodyPr/>
                <a:lstStyle/>
                <a:p>
                  <a:endParaRPr lang="es-MX" sz="1800"/>
                </a:p>
              </p:txBody>
            </p:sp>
          </p:grpSp>
          <p:grpSp>
            <p:nvGrpSpPr>
              <p:cNvPr id="39" name="Group 139"/>
              <p:cNvGrpSpPr>
                <a:grpSpLocks/>
              </p:cNvGrpSpPr>
              <p:nvPr/>
            </p:nvGrpSpPr>
            <p:grpSpPr bwMode="auto">
              <a:xfrm>
                <a:off x="0" y="1727"/>
                <a:ext cx="505" cy="403"/>
                <a:chOff x="0" y="1727"/>
                <a:chExt cx="505" cy="403"/>
              </a:xfrm>
            </p:grpSpPr>
            <p:sp>
              <p:nvSpPr>
                <p:cNvPr id="109" name="Rectangle 50"/>
                <p:cNvSpPr>
                  <a:spLocks noChangeArrowheads="1"/>
                </p:cNvSpPr>
                <p:nvPr/>
              </p:nvSpPr>
              <p:spPr bwMode="auto">
                <a:xfrm>
                  <a:off x="28" y="1727"/>
                  <a:ext cx="449" cy="403"/>
                </a:xfrm>
                <a:prstGeom prst="rect">
                  <a:avLst/>
                </a:prstGeom>
                <a:noFill/>
                <a:ln w="9525">
                  <a:noFill/>
                  <a:miter lim="800000"/>
                  <a:headEnd/>
                  <a:tailEnd/>
                </a:ln>
              </p:spPr>
              <p:txBody>
                <a:bodyPr/>
                <a:lstStyle/>
                <a:p>
                  <a:pPr algn="ctr">
                    <a:tabLst>
                      <a:tab pos="781050" algn="l"/>
                    </a:tabLst>
                  </a:pPr>
                  <a:r>
                    <a:rPr lang="es-ES_tradnl" sz="1800">
                      <a:cs typeface="Times New Roman" pitchFamily="18" charset="0"/>
                    </a:rPr>
                    <a:t>4</a:t>
                  </a:r>
                  <a:endParaRPr lang="es-ES_tradnl" sz="1800">
                    <a:latin typeface="Technical" charset="0"/>
                    <a:cs typeface="Times New Roman" pitchFamily="18" charset="0"/>
                  </a:endParaRPr>
                </a:p>
                <a:p>
                  <a:pPr algn="ctr" eaLnBrk="0" hangingPunct="0">
                    <a:tabLst>
                      <a:tab pos="781050" algn="l"/>
                    </a:tabLst>
                  </a:pPr>
                  <a:endParaRPr lang="es-ES_tradnl" sz="1800"/>
                </a:p>
              </p:txBody>
            </p:sp>
            <p:sp>
              <p:nvSpPr>
                <p:cNvPr id="110" name="Rectangle 138"/>
                <p:cNvSpPr>
                  <a:spLocks noChangeArrowheads="1"/>
                </p:cNvSpPr>
                <p:nvPr/>
              </p:nvSpPr>
              <p:spPr bwMode="auto">
                <a:xfrm>
                  <a:off x="0" y="1727"/>
                  <a:ext cx="505" cy="403"/>
                </a:xfrm>
                <a:prstGeom prst="rect">
                  <a:avLst/>
                </a:prstGeom>
                <a:noFill/>
                <a:ln w="7">
                  <a:solidFill>
                    <a:srgbClr val="A0A0A0"/>
                  </a:solidFill>
                  <a:miter lim="800000"/>
                  <a:headEnd/>
                  <a:tailEnd/>
                </a:ln>
              </p:spPr>
              <p:txBody>
                <a:bodyPr/>
                <a:lstStyle/>
                <a:p>
                  <a:endParaRPr lang="es-MX" sz="1800"/>
                </a:p>
              </p:txBody>
            </p:sp>
          </p:grpSp>
          <p:grpSp>
            <p:nvGrpSpPr>
              <p:cNvPr id="40" name="Group 141"/>
              <p:cNvGrpSpPr>
                <a:grpSpLocks/>
              </p:cNvGrpSpPr>
              <p:nvPr/>
            </p:nvGrpSpPr>
            <p:grpSpPr bwMode="auto">
              <a:xfrm>
                <a:off x="505" y="1727"/>
                <a:ext cx="505" cy="403"/>
                <a:chOff x="505" y="1727"/>
                <a:chExt cx="505" cy="403"/>
              </a:xfrm>
            </p:grpSpPr>
            <p:sp>
              <p:nvSpPr>
                <p:cNvPr id="107" name="Rectangle 51"/>
                <p:cNvSpPr>
                  <a:spLocks noChangeArrowheads="1"/>
                </p:cNvSpPr>
                <p:nvPr/>
              </p:nvSpPr>
              <p:spPr bwMode="auto">
                <a:xfrm>
                  <a:off x="533" y="1727"/>
                  <a:ext cx="449" cy="403"/>
                </a:xfrm>
                <a:prstGeom prst="rect">
                  <a:avLst/>
                </a:prstGeom>
                <a:noFill/>
                <a:ln w="9525">
                  <a:noFill/>
                  <a:miter lim="800000"/>
                  <a:headEnd/>
                  <a:tailEnd/>
                </a:ln>
              </p:spPr>
              <p:txBody>
                <a:bodyPr/>
                <a:lstStyle/>
                <a:p>
                  <a:pPr algn="ctr">
                    <a:tabLst>
                      <a:tab pos="781050" algn="l"/>
                    </a:tabLst>
                  </a:pPr>
                  <a:r>
                    <a:rPr lang="es-ES_tradnl" sz="1800">
                      <a:cs typeface="Times New Roman" pitchFamily="18" charset="0"/>
                    </a:rPr>
                    <a:t>5</a:t>
                  </a:r>
                  <a:endParaRPr lang="es-ES_tradnl" sz="1800">
                    <a:latin typeface="Technical" charset="0"/>
                    <a:cs typeface="Times New Roman" pitchFamily="18" charset="0"/>
                  </a:endParaRPr>
                </a:p>
                <a:p>
                  <a:pPr algn="ctr" eaLnBrk="0" hangingPunct="0">
                    <a:tabLst>
                      <a:tab pos="781050" algn="l"/>
                    </a:tabLst>
                  </a:pPr>
                  <a:endParaRPr lang="es-ES_tradnl" sz="1800"/>
                </a:p>
              </p:txBody>
            </p:sp>
            <p:sp>
              <p:nvSpPr>
                <p:cNvPr id="108" name="Rectangle 140"/>
                <p:cNvSpPr>
                  <a:spLocks noChangeArrowheads="1"/>
                </p:cNvSpPr>
                <p:nvPr/>
              </p:nvSpPr>
              <p:spPr bwMode="auto">
                <a:xfrm>
                  <a:off x="505" y="1727"/>
                  <a:ext cx="505" cy="403"/>
                </a:xfrm>
                <a:prstGeom prst="rect">
                  <a:avLst/>
                </a:prstGeom>
                <a:noFill/>
                <a:ln w="7">
                  <a:solidFill>
                    <a:srgbClr val="A0A0A0"/>
                  </a:solidFill>
                  <a:miter lim="800000"/>
                  <a:headEnd/>
                  <a:tailEnd/>
                </a:ln>
              </p:spPr>
              <p:txBody>
                <a:bodyPr/>
                <a:lstStyle/>
                <a:p>
                  <a:endParaRPr lang="es-MX" sz="1800"/>
                </a:p>
              </p:txBody>
            </p:sp>
          </p:grpSp>
          <p:grpSp>
            <p:nvGrpSpPr>
              <p:cNvPr id="41" name="Group 143"/>
              <p:cNvGrpSpPr>
                <a:grpSpLocks/>
              </p:cNvGrpSpPr>
              <p:nvPr/>
            </p:nvGrpSpPr>
            <p:grpSpPr bwMode="auto">
              <a:xfrm>
                <a:off x="1010" y="1727"/>
                <a:ext cx="505" cy="403"/>
                <a:chOff x="1010" y="1727"/>
                <a:chExt cx="505" cy="403"/>
              </a:xfrm>
            </p:grpSpPr>
            <p:sp>
              <p:nvSpPr>
                <p:cNvPr id="105" name="Rectangle 52"/>
                <p:cNvSpPr>
                  <a:spLocks noChangeArrowheads="1"/>
                </p:cNvSpPr>
                <p:nvPr/>
              </p:nvSpPr>
              <p:spPr bwMode="auto">
                <a:xfrm>
                  <a:off x="1038" y="1727"/>
                  <a:ext cx="449" cy="403"/>
                </a:xfrm>
                <a:prstGeom prst="rect">
                  <a:avLst/>
                </a:prstGeom>
                <a:noFill/>
                <a:ln w="9525">
                  <a:noFill/>
                  <a:miter lim="800000"/>
                  <a:headEnd/>
                  <a:tailEnd/>
                </a:ln>
              </p:spPr>
              <p:txBody>
                <a:bodyPr/>
                <a:lstStyle/>
                <a:p>
                  <a:pPr algn="ctr">
                    <a:tabLst>
                      <a:tab pos="781050" algn="l"/>
                    </a:tabLst>
                  </a:pPr>
                  <a:r>
                    <a:rPr lang="es-ES_tradnl" sz="1800">
                      <a:cs typeface="Times New Roman" pitchFamily="18" charset="0"/>
                    </a:rPr>
                    <a:t>20</a:t>
                  </a:r>
                  <a:endParaRPr lang="es-ES_tradnl" sz="1800">
                    <a:latin typeface="Technical" charset="0"/>
                    <a:cs typeface="Times New Roman" pitchFamily="18" charset="0"/>
                  </a:endParaRPr>
                </a:p>
                <a:p>
                  <a:pPr algn="ctr" eaLnBrk="0" hangingPunct="0">
                    <a:tabLst>
                      <a:tab pos="781050" algn="l"/>
                    </a:tabLst>
                  </a:pPr>
                  <a:endParaRPr lang="es-ES_tradnl" sz="1800"/>
                </a:p>
              </p:txBody>
            </p:sp>
            <p:sp>
              <p:nvSpPr>
                <p:cNvPr id="106" name="Rectangle 142"/>
                <p:cNvSpPr>
                  <a:spLocks noChangeArrowheads="1"/>
                </p:cNvSpPr>
                <p:nvPr/>
              </p:nvSpPr>
              <p:spPr bwMode="auto">
                <a:xfrm>
                  <a:off x="1010" y="1727"/>
                  <a:ext cx="505" cy="403"/>
                </a:xfrm>
                <a:prstGeom prst="rect">
                  <a:avLst/>
                </a:prstGeom>
                <a:noFill/>
                <a:ln w="7">
                  <a:solidFill>
                    <a:srgbClr val="A0A0A0"/>
                  </a:solidFill>
                  <a:miter lim="800000"/>
                  <a:headEnd/>
                  <a:tailEnd/>
                </a:ln>
              </p:spPr>
              <p:txBody>
                <a:bodyPr/>
                <a:lstStyle/>
                <a:p>
                  <a:endParaRPr lang="es-MX" sz="1800"/>
                </a:p>
              </p:txBody>
            </p:sp>
          </p:grpSp>
          <p:grpSp>
            <p:nvGrpSpPr>
              <p:cNvPr id="42" name="Group 145"/>
              <p:cNvGrpSpPr>
                <a:grpSpLocks/>
              </p:cNvGrpSpPr>
              <p:nvPr/>
            </p:nvGrpSpPr>
            <p:grpSpPr bwMode="auto">
              <a:xfrm>
                <a:off x="1515" y="1727"/>
                <a:ext cx="505" cy="403"/>
                <a:chOff x="1515" y="1727"/>
                <a:chExt cx="505" cy="403"/>
              </a:xfrm>
            </p:grpSpPr>
            <p:sp>
              <p:nvSpPr>
                <p:cNvPr id="103" name="Rectangle 53"/>
                <p:cNvSpPr>
                  <a:spLocks noChangeArrowheads="1"/>
                </p:cNvSpPr>
                <p:nvPr/>
              </p:nvSpPr>
              <p:spPr bwMode="auto">
                <a:xfrm>
                  <a:off x="1543" y="1727"/>
                  <a:ext cx="449" cy="403"/>
                </a:xfrm>
                <a:prstGeom prst="rect">
                  <a:avLst/>
                </a:prstGeom>
                <a:noFill/>
                <a:ln w="9525">
                  <a:noFill/>
                  <a:miter lim="800000"/>
                  <a:headEnd/>
                  <a:tailEnd/>
                </a:ln>
              </p:spPr>
              <p:txBody>
                <a:bodyPr/>
                <a:lstStyle/>
                <a:p>
                  <a:pPr algn="ctr">
                    <a:tabLst>
                      <a:tab pos="781050" algn="l"/>
                    </a:tabLst>
                  </a:pPr>
                  <a:r>
                    <a:rPr lang="es-ES_tradnl" sz="1800">
                      <a:cs typeface="Times New Roman" pitchFamily="18" charset="0"/>
                    </a:rPr>
                    <a:t>1</a:t>
                  </a:r>
                  <a:endParaRPr lang="es-ES_tradnl" sz="1800">
                    <a:latin typeface="Technical" charset="0"/>
                    <a:cs typeface="Times New Roman" pitchFamily="18" charset="0"/>
                  </a:endParaRPr>
                </a:p>
                <a:p>
                  <a:pPr algn="ctr" eaLnBrk="0" hangingPunct="0">
                    <a:tabLst>
                      <a:tab pos="781050" algn="l"/>
                    </a:tabLst>
                  </a:pPr>
                  <a:endParaRPr lang="es-ES_tradnl" sz="1800"/>
                </a:p>
              </p:txBody>
            </p:sp>
            <p:sp>
              <p:nvSpPr>
                <p:cNvPr id="104" name="Rectangle 144"/>
                <p:cNvSpPr>
                  <a:spLocks noChangeArrowheads="1"/>
                </p:cNvSpPr>
                <p:nvPr/>
              </p:nvSpPr>
              <p:spPr bwMode="auto">
                <a:xfrm>
                  <a:off x="1515" y="1727"/>
                  <a:ext cx="505" cy="403"/>
                </a:xfrm>
                <a:prstGeom prst="rect">
                  <a:avLst/>
                </a:prstGeom>
                <a:noFill/>
                <a:ln w="7">
                  <a:solidFill>
                    <a:srgbClr val="A0A0A0"/>
                  </a:solidFill>
                  <a:miter lim="800000"/>
                  <a:headEnd/>
                  <a:tailEnd/>
                </a:ln>
              </p:spPr>
              <p:txBody>
                <a:bodyPr/>
                <a:lstStyle/>
                <a:p>
                  <a:endParaRPr lang="es-MX" sz="1800"/>
                </a:p>
              </p:txBody>
            </p:sp>
          </p:grpSp>
          <p:grpSp>
            <p:nvGrpSpPr>
              <p:cNvPr id="43" name="Group 147"/>
              <p:cNvGrpSpPr>
                <a:grpSpLocks/>
              </p:cNvGrpSpPr>
              <p:nvPr/>
            </p:nvGrpSpPr>
            <p:grpSpPr bwMode="auto">
              <a:xfrm>
                <a:off x="2020" y="1727"/>
                <a:ext cx="505" cy="403"/>
                <a:chOff x="2020" y="1727"/>
                <a:chExt cx="505" cy="403"/>
              </a:xfrm>
            </p:grpSpPr>
            <p:sp>
              <p:nvSpPr>
                <p:cNvPr id="101" name="Rectangle 54"/>
                <p:cNvSpPr>
                  <a:spLocks noChangeArrowheads="1"/>
                </p:cNvSpPr>
                <p:nvPr/>
              </p:nvSpPr>
              <p:spPr bwMode="auto">
                <a:xfrm>
                  <a:off x="2048" y="1727"/>
                  <a:ext cx="449" cy="403"/>
                </a:xfrm>
                <a:prstGeom prst="rect">
                  <a:avLst/>
                </a:prstGeom>
                <a:noFill/>
                <a:ln w="9525">
                  <a:noFill/>
                  <a:miter lim="800000"/>
                  <a:headEnd/>
                  <a:tailEnd/>
                </a:ln>
              </p:spPr>
              <p:txBody>
                <a:bodyPr/>
                <a:lstStyle/>
                <a:p>
                  <a:pPr algn="ctr">
                    <a:tabLst>
                      <a:tab pos="781050" algn="l"/>
                    </a:tabLst>
                  </a:pPr>
                  <a:r>
                    <a:rPr lang="es-ES_tradnl" sz="1800">
                      <a:cs typeface="Times New Roman" pitchFamily="18" charset="0"/>
                    </a:rPr>
                    <a:t>1</a:t>
                  </a:r>
                  <a:endParaRPr lang="es-ES_tradnl" sz="1800">
                    <a:latin typeface="Technical" charset="0"/>
                    <a:cs typeface="Times New Roman" pitchFamily="18" charset="0"/>
                  </a:endParaRPr>
                </a:p>
                <a:p>
                  <a:pPr algn="ctr" eaLnBrk="0" hangingPunct="0">
                    <a:tabLst>
                      <a:tab pos="781050" algn="l"/>
                    </a:tabLst>
                  </a:pPr>
                  <a:endParaRPr lang="es-ES_tradnl" sz="1800"/>
                </a:p>
              </p:txBody>
            </p:sp>
            <p:sp>
              <p:nvSpPr>
                <p:cNvPr id="102" name="Rectangle 146"/>
                <p:cNvSpPr>
                  <a:spLocks noChangeArrowheads="1"/>
                </p:cNvSpPr>
                <p:nvPr/>
              </p:nvSpPr>
              <p:spPr bwMode="auto">
                <a:xfrm>
                  <a:off x="2020" y="1727"/>
                  <a:ext cx="505" cy="403"/>
                </a:xfrm>
                <a:prstGeom prst="rect">
                  <a:avLst/>
                </a:prstGeom>
                <a:noFill/>
                <a:ln w="7">
                  <a:solidFill>
                    <a:srgbClr val="A0A0A0"/>
                  </a:solidFill>
                  <a:miter lim="800000"/>
                  <a:headEnd/>
                  <a:tailEnd/>
                </a:ln>
              </p:spPr>
              <p:txBody>
                <a:bodyPr/>
                <a:lstStyle/>
                <a:p>
                  <a:endParaRPr lang="es-MX" sz="1800"/>
                </a:p>
              </p:txBody>
            </p:sp>
          </p:grpSp>
          <p:grpSp>
            <p:nvGrpSpPr>
              <p:cNvPr id="44" name="Group 149"/>
              <p:cNvGrpSpPr>
                <a:grpSpLocks/>
              </p:cNvGrpSpPr>
              <p:nvPr/>
            </p:nvGrpSpPr>
            <p:grpSpPr bwMode="auto">
              <a:xfrm>
                <a:off x="2525" y="1727"/>
                <a:ext cx="505" cy="403"/>
                <a:chOff x="2525" y="1727"/>
                <a:chExt cx="505" cy="403"/>
              </a:xfrm>
            </p:grpSpPr>
            <p:sp>
              <p:nvSpPr>
                <p:cNvPr id="99" name="Rectangle 55"/>
                <p:cNvSpPr>
                  <a:spLocks noChangeArrowheads="1"/>
                </p:cNvSpPr>
                <p:nvPr/>
              </p:nvSpPr>
              <p:spPr bwMode="auto">
                <a:xfrm>
                  <a:off x="2553" y="1727"/>
                  <a:ext cx="449" cy="403"/>
                </a:xfrm>
                <a:prstGeom prst="rect">
                  <a:avLst/>
                </a:prstGeom>
                <a:noFill/>
                <a:ln w="9525">
                  <a:noFill/>
                  <a:miter lim="800000"/>
                  <a:headEnd/>
                  <a:tailEnd/>
                </a:ln>
              </p:spPr>
              <p:txBody>
                <a:bodyPr/>
                <a:lstStyle/>
                <a:p>
                  <a:pPr algn="ctr">
                    <a:tabLst>
                      <a:tab pos="781050" algn="l"/>
                    </a:tabLst>
                  </a:pPr>
                  <a:r>
                    <a:rPr lang="es-ES_tradnl" sz="1800">
                      <a:cs typeface="Times New Roman" pitchFamily="18" charset="0"/>
                    </a:rPr>
                    <a:t>5</a:t>
                  </a:r>
                  <a:endParaRPr lang="es-ES_tradnl" sz="1800">
                    <a:latin typeface="Technical" charset="0"/>
                    <a:cs typeface="Times New Roman" pitchFamily="18" charset="0"/>
                  </a:endParaRPr>
                </a:p>
                <a:p>
                  <a:pPr algn="ctr" eaLnBrk="0" hangingPunct="0">
                    <a:tabLst>
                      <a:tab pos="781050" algn="l"/>
                    </a:tabLst>
                  </a:pPr>
                  <a:endParaRPr lang="es-ES_tradnl" sz="1800"/>
                </a:p>
              </p:txBody>
            </p:sp>
            <p:sp>
              <p:nvSpPr>
                <p:cNvPr id="100" name="Rectangle 148"/>
                <p:cNvSpPr>
                  <a:spLocks noChangeArrowheads="1"/>
                </p:cNvSpPr>
                <p:nvPr/>
              </p:nvSpPr>
              <p:spPr bwMode="auto">
                <a:xfrm>
                  <a:off x="2525" y="1727"/>
                  <a:ext cx="505" cy="403"/>
                </a:xfrm>
                <a:prstGeom prst="rect">
                  <a:avLst/>
                </a:prstGeom>
                <a:noFill/>
                <a:ln w="7">
                  <a:solidFill>
                    <a:srgbClr val="A0A0A0"/>
                  </a:solidFill>
                  <a:miter lim="800000"/>
                  <a:headEnd/>
                  <a:tailEnd/>
                </a:ln>
              </p:spPr>
              <p:txBody>
                <a:bodyPr/>
                <a:lstStyle/>
                <a:p>
                  <a:endParaRPr lang="es-MX" sz="1800"/>
                </a:p>
              </p:txBody>
            </p:sp>
          </p:grpSp>
          <p:grpSp>
            <p:nvGrpSpPr>
              <p:cNvPr id="45" name="Group 151"/>
              <p:cNvGrpSpPr>
                <a:grpSpLocks/>
              </p:cNvGrpSpPr>
              <p:nvPr/>
            </p:nvGrpSpPr>
            <p:grpSpPr bwMode="auto">
              <a:xfrm>
                <a:off x="3030" y="1727"/>
                <a:ext cx="505" cy="403"/>
                <a:chOff x="3030" y="1727"/>
                <a:chExt cx="505" cy="403"/>
              </a:xfrm>
            </p:grpSpPr>
            <p:sp>
              <p:nvSpPr>
                <p:cNvPr id="97" name="Rectangle 56"/>
                <p:cNvSpPr>
                  <a:spLocks noChangeArrowheads="1"/>
                </p:cNvSpPr>
                <p:nvPr/>
              </p:nvSpPr>
              <p:spPr bwMode="auto">
                <a:xfrm>
                  <a:off x="3058" y="1727"/>
                  <a:ext cx="449" cy="403"/>
                </a:xfrm>
                <a:prstGeom prst="rect">
                  <a:avLst/>
                </a:prstGeom>
                <a:noFill/>
                <a:ln w="9525">
                  <a:noFill/>
                  <a:miter lim="800000"/>
                  <a:headEnd/>
                  <a:tailEnd/>
                </a:ln>
              </p:spPr>
              <p:txBody>
                <a:bodyPr/>
                <a:lstStyle/>
                <a:p>
                  <a:pPr algn="ctr">
                    <a:tabLst>
                      <a:tab pos="781050" algn="l"/>
                    </a:tabLst>
                  </a:pPr>
                  <a:r>
                    <a:rPr lang="es-ES_tradnl" sz="1800">
                      <a:cs typeface="Times New Roman" pitchFamily="18" charset="0"/>
                    </a:rPr>
                    <a:t>5</a:t>
                  </a:r>
                  <a:endParaRPr lang="es-ES_tradnl" sz="1800">
                    <a:latin typeface="Technical" charset="0"/>
                    <a:cs typeface="Times New Roman" pitchFamily="18" charset="0"/>
                  </a:endParaRPr>
                </a:p>
                <a:p>
                  <a:pPr algn="ctr" eaLnBrk="0" hangingPunct="0">
                    <a:tabLst>
                      <a:tab pos="781050" algn="l"/>
                    </a:tabLst>
                  </a:pPr>
                  <a:endParaRPr lang="es-ES_tradnl" sz="1800"/>
                </a:p>
              </p:txBody>
            </p:sp>
            <p:sp>
              <p:nvSpPr>
                <p:cNvPr id="98" name="Rectangle 150"/>
                <p:cNvSpPr>
                  <a:spLocks noChangeArrowheads="1"/>
                </p:cNvSpPr>
                <p:nvPr/>
              </p:nvSpPr>
              <p:spPr bwMode="auto">
                <a:xfrm>
                  <a:off x="3030" y="1727"/>
                  <a:ext cx="505" cy="403"/>
                </a:xfrm>
                <a:prstGeom prst="rect">
                  <a:avLst/>
                </a:prstGeom>
                <a:noFill/>
                <a:ln w="7">
                  <a:solidFill>
                    <a:srgbClr val="A0A0A0"/>
                  </a:solidFill>
                  <a:miter lim="800000"/>
                  <a:headEnd/>
                  <a:tailEnd/>
                </a:ln>
              </p:spPr>
              <p:txBody>
                <a:bodyPr/>
                <a:lstStyle/>
                <a:p>
                  <a:endParaRPr lang="es-MX" sz="1800"/>
                </a:p>
              </p:txBody>
            </p:sp>
          </p:grpSp>
          <p:grpSp>
            <p:nvGrpSpPr>
              <p:cNvPr id="46" name="Group 153"/>
              <p:cNvGrpSpPr>
                <a:grpSpLocks/>
              </p:cNvGrpSpPr>
              <p:nvPr/>
            </p:nvGrpSpPr>
            <p:grpSpPr bwMode="auto">
              <a:xfrm>
                <a:off x="3535" y="1727"/>
                <a:ext cx="505" cy="403"/>
                <a:chOff x="3535" y="1727"/>
                <a:chExt cx="505" cy="403"/>
              </a:xfrm>
            </p:grpSpPr>
            <p:sp>
              <p:nvSpPr>
                <p:cNvPr id="95" name="Rectangle 57"/>
                <p:cNvSpPr>
                  <a:spLocks noChangeArrowheads="1"/>
                </p:cNvSpPr>
                <p:nvPr/>
              </p:nvSpPr>
              <p:spPr bwMode="auto">
                <a:xfrm>
                  <a:off x="3563" y="1727"/>
                  <a:ext cx="449" cy="403"/>
                </a:xfrm>
                <a:prstGeom prst="rect">
                  <a:avLst/>
                </a:prstGeom>
                <a:noFill/>
                <a:ln w="9525">
                  <a:noFill/>
                  <a:miter lim="800000"/>
                  <a:headEnd/>
                  <a:tailEnd/>
                </a:ln>
              </p:spPr>
              <p:txBody>
                <a:bodyPr/>
                <a:lstStyle/>
                <a:p>
                  <a:pPr algn="ctr">
                    <a:tabLst>
                      <a:tab pos="781050" algn="l"/>
                    </a:tabLst>
                  </a:pPr>
                  <a:r>
                    <a:rPr lang="es-ES_tradnl" sz="1800">
                      <a:cs typeface="Times New Roman" pitchFamily="18" charset="0"/>
                    </a:rPr>
                    <a:t>5</a:t>
                  </a:r>
                  <a:endParaRPr lang="es-ES_tradnl" sz="1800">
                    <a:latin typeface="Technical" charset="0"/>
                    <a:cs typeface="Times New Roman" pitchFamily="18" charset="0"/>
                  </a:endParaRPr>
                </a:p>
                <a:p>
                  <a:pPr algn="ctr" eaLnBrk="0" hangingPunct="0">
                    <a:tabLst>
                      <a:tab pos="781050" algn="l"/>
                    </a:tabLst>
                  </a:pPr>
                  <a:endParaRPr lang="es-ES_tradnl" sz="1800"/>
                </a:p>
              </p:txBody>
            </p:sp>
            <p:sp>
              <p:nvSpPr>
                <p:cNvPr id="96" name="Rectangle 152"/>
                <p:cNvSpPr>
                  <a:spLocks noChangeArrowheads="1"/>
                </p:cNvSpPr>
                <p:nvPr/>
              </p:nvSpPr>
              <p:spPr bwMode="auto">
                <a:xfrm>
                  <a:off x="3535" y="1727"/>
                  <a:ext cx="505" cy="403"/>
                </a:xfrm>
                <a:prstGeom prst="rect">
                  <a:avLst/>
                </a:prstGeom>
                <a:noFill/>
                <a:ln w="7">
                  <a:solidFill>
                    <a:srgbClr val="A0A0A0"/>
                  </a:solidFill>
                  <a:miter lim="800000"/>
                  <a:headEnd/>
                  <a:tailEnd/>
                </a:ln>
              </p:spPr>
              <p:txBody>
                <a:bodyPr/>
                <a:lstStyle/>
                <a:p>
                  <a:endParaRPr lang="es-MX" sz="1800"/>
                </a:p>
              </p:txBody>
            </p:sp>
          </p:grpSp>
          <p:grpSp>
            <p:nvGrpSpPr>
              <p:cNvPr id="47" name="Group 155"/>
              <p:cNvGrpSpPr>
                <a:grpSpLocks/>
              </p:cNvGrpSpPr>
              <p:nvPr/>
            </p:nvGrpSpPr>
            <p:grpSpPr bwMode="auto">
              <a:xfrm>
                <a:off x="0" y="2130"/>
                <a:ext cx="505" cy="403"/>
                <a:chOff x="0" y="2130"/>
                <a:chExt cx="505" cy="403"/>
              </a:xfrm>
            </p:grpSpPr>
            <p:sp>
              <p:nvSpPr>
                <p:cNvPr id="93" name="Rectangle 58"/>
                <p:cNvSpPr>
                  <a:spLocks noChangeArrowheads="1"/>
                </p:cNvSpPr>
                <p:nvPr/>
              </p:nvSpPr>
              <p:spPr bwMode="auto">
                <a:xfrm>
                  <a:off x="28" y="2130"/>
                  <a:ext cx="449" cy="403"/>
                </a:xfrm>
                <a:prstGeom prst="rect">
                  <a:avLst/>
                </a:prstGeom>
                <a:noFill/>
                <a:ln w="9525">
                  <a:noFill/>
                  <a:miter lim="800000"/>
                  <a:headEnd/>
                  <a:tailEnd/>
                </a:ln>
              </p:spPr>
              <p:txBody>
                <a:bodyPr/>
                <a:lstStyle/>
                <a:p>
                  <a:pPr algn="ctr">
                    <a:tabLst>
                      <a:tab pos="781050" algn="l"/>
                    </a:tabLst>
                  </a:pPr>
                  <a:r>
                    <a:rPr lang="es-ES_tradnl" sz="1800">
                      <a:cs typeface="Times New Roman" pitchFamily="18" charset="0"/>
                    </a:rPr>
                    <a:t>5</a:t>
                  </a:r>
                  <a:endParaRPr lang="es-ES_tradnl" sz="1800">
                    <a:latin typeface="Technical" charset="0"/>
                    <a:cs typeface="Times New Roman" pitchFamily="18" charset="0"/>
                  </a:endParaRPr>
                </a:p>
                <a:p>
                  <a:pPr algn="ctr" eaLnBrk="0" hangingPunct="0">
                    <a:tabLst>
                      <a:tab pos="781050" algn="l"/>
                    </a:tabLst>
                  </a:pPr>
                  <a:endParaRPr lang="es-ES_tradnl" sz="1800"/>
                </a:p>
              </p:txBody>
            </p:sp>
            <p:sp>
              <p:nvSpPr>
                <p:cNvPr id="94" name="Rectangle 154"/>
                <p:cNvSpPr>
                  <a:spLocks noChangeArrowheads="1"/>
                </p:cNvSpPr>
                <p:nvPr/>
              </p:nvSpPr>
              <p:spPr bwMode="auto">
                <a:xfrm>
                  <a:off x="0" y="2130"/>
                  <a:ext cx="505" cy="403"/>
                </a:xfrm>
                <a:prstGeom prst="rect">
                  <a:avLst/>
                </a:prstGeom>
                <a:noFill/>
                <a:ln w="7">
                  <a:solidFill>
                    <a:srgbClr val="A0A0A0"/>
                  </a:solidFill>
                  <a:miter lim="800000"/>
                  <a:headEnd/>
                  <a:tailEnd/>
                </a:ln>
              </p:spPr>
              <p:txBody>
                <a:bodyPr/>
                <a:lstStyle/>
                <a:p>
                  <a:endParaRPr lang="es-MX" sz="1800"/>
                </a:p>
              </p:txBody>
            </p:sp>
          </p:grpSp>
          <p:grpSp>
            <p:nvGrpSpPr>
              <p:cNvPr id="48" name="Group 157"/>
              <p:cNvGrpSpPr>
                <a:grpSpLocks/>
              </p:cNvGrpSpPr>
              <p:nvPr/>
            </p:nvGrpSpPr>
            <p:grpSpPr bwMode="auto">
              <a:xfrm>
                <a:off x="505" y="2130"/>
                <a:ext cx="505" cy="403"/>
                <a:chOff x="505" y="2130"/>
                <a:chExt cx="505" cy="403"/>
              </a:xfrm>
            </p:grpSpPr>
            <p:sp>
              <p:nvSpPr>
                <p:cNvPr id="91" name="Rectangle 59"/>
                <p:cNvSpPr>
                  <a:spLocks noChangeArrowheads="1"/>
                </p:cNvSpPr>
                <p:nvPr/>
              </p:nvSpPr>
              <p:spPr bwMode="auto">
                <a:xfrm>
                  <a:off x="533" y="2130"/>
                  <a:ext cx="449" cy="403"/>
                </a:xfrm>
                <a:prstGeom prst="rect">
                  <a:avLst/>
                </a:prstGeom>
                <a:noFill/>
                <a:ln w="9525">
                  <a:noFill/>
                  <a:miter lim="800000"/>
                  <a:headEnd/>
                  <a:tailEnd/>
                </a:ln>
              </p:spPr>
              <p:txBody>
                <a:bodyPr/>
                <a:lstStyle/>
                <a:p>
                  <a:pPr algn="ctr">
                    <a:tabLst>
                      <a:tab pos="781050" algn="l"/>
                    </a:tabLst>
                  </a:pPr>
                  <a:r>
                    <a:rPr lang="es-ES_tradnl" sz="1800">
                      <a:cs typeface="Times New Roman" pitchFamily="18" charset="0"/>
                    </a:rPr>
                    <a:t>2</a:t>
                  </a:r>
                  <a:endParaRPr lang="es-ES_tradnl" sz="1800">
                    <a:latin typeface="Technical" charset="0"/>
                    <a:cs typeface="Times New Roman" pitchFamily="18" charset="0"/>
                  </a:endParaRPr>
                </a:p>
                <a:p>
                  <a:pPr algn="ctr" eaLnBrk="0" hangingPunct="0">
                    <a:tabLst>
                      <a:tab pos="781050" algn="l"/>
                    </a:tabLst>
                  </a:pPr>
                  <a:endParaRPr lang="es-ES_tradnl" sz="1800"/>
                </a:p>
              </p:txBody>
            </p:sp>
            <p:sp>
              <p:nvSpPr>
                <p:cNvPr id="92" name="Rectangle 156"/>
                <p:cNvSpPr>
                  <a:spLocks noChangeArrowheads="1"/>
                </p:cNvSpPr>
                <p:nvPr/>
              </p:nvSpPr>
              <p:spPr bwMode="auto">
                <a:xfrm>
                  <a:off x="505" y="2130"/>
                  <a:ext cx="505" cy="403"/>
                </a:xfrm>
                <a:prstGeom prst="rect">
                  <a:avLst/>
                </a:prstGeom>
                <a:noFill/>
                <a:ln w="7">
                  <a:solidFill>
                    <a:srgbClr val="A0A0A0"/>
                  </a:solidFill>
                  <a:miter lim="800000"/>
                  <a:headEnd/>
                  <a:tailEnd/>
                </a:ln>
              </p:spPr>
              <p:txBody>
                <a:bodyPr/>
                <a:lstStyle/>
                <a:p>
                  <a:endParaRPr lang="es-MX" sz="1800"/>
                </a:p>
              </p:txBody>
            </p:sp>
          </p:grpSp>
          <p:grpSp>
            <p:nvGrpSpPr>
              <p:cNvPr id="49" name="Group 159"/>
              <p:cNvGrpSpPr>
                <a:grpSpLocks/>
              </p:cNvGrpSpPr>
              <p:nvPr/>
            </p:nvGrpSpPr>
            <p:grpSpPr bwMode="auto">
              <a:xfrm>
                <a:off x="1010" y="2130"/>
                <a:ext cx="505" cy="403"/>
                <a:chOff x="1010" y="2130"/>
                <a:chExt cx="505" cy="403"/>
              </a:xfrm>
            </p:grpSpPr>
            <p:sp>
              <p:nvSpPr>
                <p:cNvPr id="89" name="Rectangle 60"/>
                <p:cNvSpPr>
                  <a:spLocks noChangeArrowheads="1"/>
                </p:cNvSpPr>
                <p:nvPr/>
              </p:nvSpPr>
              <p:spPr bwMode="auto">
                <a:xfrm>
                  <a:off x="1038" y="2130"/>
                  <a:ext cx="449" cy="403"/>
                </a:xfrm>
                <a:prstGeom prst="rect">
                  <a:avLst/>
                </a:prstGeom>
                <a:noFill/>
                <a:ln w="9525">
                  <a:noFill/>
                  <a:miter lim="800000"/>
                  <a:headEnd/>
                  <a:tailEnd/>
                </a:ln>
              </p:spPr>
              <p:txBody>
                <a:bodyPr/>
                <a:lstStyle/>
                <a:p>
                  <a:pPr algn="ctr">
                    <a:tabLst>
                      <a:tab pos="781050" algn="l"/>
                    </a:tabLst>
                  </a:pPr>
                  <a:r>
                    <a:rPr lang="es-ES_tradnl" sz="1800">
                      <a:cs typeface="Times New Roman" pitchFamily="18" charset="0"/>
                    </a:rPr>
                    <a:t>10</a:t>
                  </a:r>
                  <a:endParaRPr lang="es-ES_tradnl" sz="1800">
                    <a:latin typeface="Technical" charset="0"/>
                    <a:cs typeface="Times New Roman" pitchFamily="18" charset="0"/>
                  </a:endParaRPr>
                </a:p>
                <a:p>
                  <a:pPr algn="ctr" eaLnBrk="0" hangingPunct="0">
                    <a:tabLst>
                      <a:tab pos="781050" algn="l"/>
                    </a:tabLst>
                  </a:pPr>
                  <a:endParaRPr lang="es-ES_tradnl" sz="1800"/>
                </a:p>
              </p:txBody>
            </p:sp>
            <p:sp>
              <p:nvSpPr>
                <p:cNvPr id="90" name="Rectangle 158"/>
                <p:cNvSpPr>
                  <a:spLocks noChangeArrowheads="1"/>
                </p:cNvSpPr>
                <p:nvPr/>
              </p:nvSpPr>
              <p:spPr bwMode="auto">
                <a:xfrm>
                  <a:off x="1010" y="2130"/>
                  <a:ext cx="505" cy="403"/>
                </a:xfrm>
                <a:prstGeom prst="rect">
                  <a:avLst/>
                </a:prstGeom>
                <a:noFill/>
                <a:ln w="7">
                  <a:solidFill>
                    <a:srgbClr val="A0A0A0"/>
                  </a:solidFill>
                  <a:miter lim="800000"/>
                  <a:headEnd/>
                  <a:tailEnd/>
                </a:ln>
              </p:spPr>
              <p:txBody>
                <a:bodyPr/>
                <a:lstStyle/>
                <a:p>
                  <a:endParaRPr lang="es-MX" sz="1800"/>
                </a:p>
              </p:txBody>
            </p:sp>
          </p:grpSp>
          <p:grpSp>
            <p:nvGrpSpPr>
              <p:cNvPr id="50" name="Group 161"/>
              <p:cNvGrpSpPr>
                <a:grpSpLocks/>
              </p:cNvGrpSpPr>
              <p:nvPr/>
            </p:nvGrpSpPr>
            <p:grpSpPr bwMode="auto">
              <a:xfrm>
                <a:off x="1515" y="2130"/>
                <a:ext cx="505" cy="403"/>
                <a:chOff x="1515" y="2130"/>
                <a:chExt cx="505" cy="403"/>
              </a:xfrm>
            </p:grpSpPr>
            <p:sp>
              <p:nvSpPr>
                <p:cNvPr id="87" name="Rectangle 61"/>
                <p:cNvSpPr>
                  <a:spLocks noChangeArrowheads="1"/>
                </p:cNvSpPr>
                <p:nvPr/>
              </p:nvSpPr>
              <p:spPr bwMode="auto">
                <a:xfrm>
                  <a:off x="1543" y="2130"/>
                  <a:ext cx="449" cy="403"/>
                </a:xfrm>
                <a:prstGeom prst="rect">
                  <a:avLst/>
                </a:prstGeom>
                <a:noFill/>
                <a:ln w="9525">
                  <a:noFill/>
                  <a:miter lim="800000"/>
                  <a:headEnd/>
                  <a:tailEnd/>
                </a:ln>
              </p:spPr>
              <p:txBody>
                <a:bodyPr/>
                <a:lstStyle/>
                <a:p>
                  <a:pPr algn="ctr">
                    <a:tabLst>
                      <a:tab pos="781050" algn="l"/>
                    </a:tabLst>
                  </a:pPr>
                  <a:r>
                    <a:rPr lang="es-ES_tradnl" sz="1800">
                      <a:cs typeface="Times New Roman" pitchFamily="18" charset="0"/>
                    </a:rPr>
                    <a:t>2</a:t>
                  </a:r>
                  <a:endParaRPr lang="es-ES_tradnl" sz="1800">
                    <a:latin typeface="Technical" charset="0"/>
                    <a:cs typeface="Times New Roman" pitchFamily="18" charset="0"/>
                  </a:endParaRPr>
                </a:p>
                <a:p>
                  <a:pPr algn="ctr" eaLnBrk="0" hangingPunct="0">
                    <a:tabLst>
                      <a:tab pos="781050" algn="l"/>
                    </a:tabLst>
                  </a:pPr>
                  <a:endParaRPr lang="es-ES_tradnl" sz="1800"/>
                </a:p>
              </p:txBody>
            </p:sp>
            <p:sp>
              <p:nvSpPr>
                <p:cNvPr id="88" name="Rectangle 160"/>
                <p:cNvSpPr>
                  <a:spLocks noChangeArrowheads="1"/>
                </p:cNvSpPr>
                <p:nvPr/>
              </p:nvSpPr>
              <p:spPr bwMode="auto">
                <a:xfrm>
                  <a:off x="1515" y="2130"/>
                  <a:ext cx="505" cy="403"/>
                </a:xfrm>
                <a:prstGeom prst="rect">
                  <a:avLst/>
                </a:prstGeom>
                <a:noFill/>
                <a:ln w="7">
                  <a:solidFill>
                    <a:srgbClr val="A0A0A0"/>
                  </a:solidFill>
                  <a:miter lim="800000"/>
                  <a:headEnd/>
                  <a:tailEnd/>
                </a:ln>
              </p:spPr>
              <p:txBody>
                <a:bodyPr/>
                <a:lstStyle/>
                <a:p>
                  <a:endParaRPr lang="es-MX" sz="1800"/>
                </a:p>
              </p:txBody>
            </p:sp>
          </p:grpSp>
          <p:grpSp>
            <p:nvGrpSpPr>
              <p:cNvPr id="51" name="Group 163"/>
              <p:cNvGrpSpPr>
                <a:grpSpLocks/>
              </p:cNvGrpSpPr>
              <p:nvPr/>
            </p:nvGrpSpPr>
            <p:grpSpPr bwMode="auto">
              <a:xfrm>
                <a:off x="2020" y="2130"/>
                <a:ext cx="505" cy="403"/>
                <a:chOff x="2020" y="2130"/>
                <a:chExt cx="505" cy="403"/>
              </a:xfrm>
            </p:grpSpPr>
            <p:sp>
              <p:nvSpPr>
                <p:cNvPr id="85" name="Rectangle 62"/>
                <p:cNvSpPr>
                  <a:spLocks noChangeArrowheads="1"/>
                </p:cNvSpPr>
                <p:nvPr/>
              </p:nvSpPr>
              <p:spPr bwMode="auto">
                <a:xfrm>
                  <a:off x="2048" y="2130"/>
                  <a:ext cx="449" cy="403"/>
                </a:xfrm>
                <a:prstGeom prst="rect">
                  <a:avLst/>
                </a:prstGeom>
                <a:noFill/>
                <a:ln w="9525">
                  <a:noFill/>
                  <a:miter lim="800000"/>
                  <a:headEnd/>
                  <a:tailEnd/>
                </a:ln>
              </p:spPr>
              <p:txBody>
                <a:bodyPr/>
                <a:lstStyle/>
                <a:p>
                  <a:pPr algn="ctr">
                    <a:tabLst>
                      <a:tab pos="781050" algn="l"/>
                    </a:tabLst>
                  </a:pPr>
                  <a:r>
                    <a:rPr lang="es-ES_tradnl" sz="1800">
                      <a:cs typeface="Times New Roman" pitchFamily="18" charset="0"/>
                    </a:rPr>
                    <a:t>4</a:t>
                  </a:r>
                  <a:endParaRPr lang="es-ES_tradnl" sz="1800">
                    <a:latin typeface="Technical" charset="0"/>
                    <a:cs typeface="Times New Roman" pitchFamily="18" charset="0"/>
                  </a:endParaRPr>
                </a:p>
                <a:p>
                  <a:pPr algn="ctr" eaLnBrk="0" hangingPunct="0">
                    <a:tabLst>
                      <a:tab pos="781050" algn="l"/>
                    </a:tabLst>
                  </a:pPr>
                  <a:endParaRPr lang="es-ES_tradnl" sz="1800"/>
                </a:p>
              </p:txBody>
            </p:sp>
            <p:sp>
              <p:nvSpPr>
                <p:cNvPr id="86" name="Rectangle 162"/>
                <p:cNvSpPr>
                  <a:spLocks noChangeArrowheads="1"/>
                </p:cNvSpPr>
                <p:nvPr/>
              </p:nvSpPr>
              <p:spPr bwMode="auto">
                <a:xfrm>
                  <a:off x="2020" y="2130"/>
                  <a:ext cx="505" cy="403"/>
                </a:xfrm>
                <a:prstGeom prst="rect">
                  <a:avLst/>
                </a:prstGeom>
                <a:noFill/>
                <a:ln w="7">
                  <a:solidFill>
                    <a:srgbClr val="A0A0A0"/>
                  </a:solidFill>
                  <a:miter lim="800000"/>
                  <a:headEnd/>
                  <a:tailEnd/>
                </a:ln>
              </p:spPr>
              <p:txBody>
                <a:bodyPr/>
                <a:lstStyle/>
                <a:p>
                  <a:endParaRPr lang="es-MX" sz="1800"/>
                </a:p>
              </p:txBody>
            </p:sp>
          </p:grpSp>
          <p:grpSp>
            <p:nvGrpSpPr>
              <p:cNvPr id="52" name="Group 165"/>
              <p:cNvGrpSpPr>
                <a:grpSpLocks/>
              </p:cNvGrpSpPr>
              <p:nvPr/>
            </p:nvGrpSpPr>
            <p:grpSpPr bwMode="auto">
              <a:xfrm>
                <a:off x="2525" y="2130"/>
                <a:ext cx="505" cy="403"/>
                <a:chOff x="2525" y="2130"/>
                <a:chExt cx="505" cy="403"/>
              </a:xfrm>
            </p:grpSpPr>
            <p:sp>
              <p:nvSpPr>
                <p:cNvPr id="83" name="Rectangle 63"/>
                <p:cNvSpPr>
                  <a:spLocks noChangeArrowheads="1"/>
                </p:cNvSpPr>
                <p:nvPr/>
              </p:nvSpPr>
              <p:spPr bwMode="auto">
                <a:xfrm>
                  <a:off x="2553" y="2130"/>
                  <a:ext cx="449" cy="403"/>
                </a:xfrm>
                <a:prstGeom prst="rect">
                  <a:avLst/>
                </a:prstGeom>
                <a:noFill/>
                <a:ln w="9525">
                  <a:noFill/>
                  <a:miter lim="800000"/>
                  <a:headEnd/>
                  <a:tailEnd/>
                </a:ln>
              </p:spPr>
              <p:txBody>
                <a:bodyPr/>
                <a:lstStyle/>
                <a:p>
                  <a:pPr algn="ctr">
                    <a:tabLst>
                      <a:tab pos="781050" algn="l"/>
                    </a:tabLst>
                  </a:pPr>
                  <a:r>
                    <a:rPr lang="es-ES_tradnl" sz="1800">
                      <a:cs typeface="Times New Roman" pitchFamily="18" charset="0"/>
                    </a:rPr>
                    <a:t>8</a:t>
                  </a:r>
                  <a:endParaRPr lang="es-ES_tradnl" sz="1800">
                    <a:latin typeface="Technical" charset="0"/>
                    <a:cs typeface="Times New Roman" pitchFamily="18" charset="0"/>
                  </a:endParaRPr>
                </a:p>
                <a:p>
                  <a:pPr algn="ctr" eaLnBrk="0" hangingPunct="0">
                    <a:tabLst>
                      <a:tab pos="781050" algn="l"/>
                    </a:tabLst>
                  </a:pPr>
                  <a:endParaRPr lang="es-ES_tradnl" sz="1800"/>
                </a:p>
              </p:txBody>
            </p:sp>
            <p:sp>
              <p:nvSpPr>
                <p:cNvPr id="84" name="Rectangle 164"/>
                <p:cNvSpPr>
                  <a:spLocks noChangeArrowheads="1"/>
                </p:cNvSpPr>
                <p:nvPr/>
              </p:nvSpPr>
              <p:spPr bwMode="auto">
                <a:xfrm>
                  <a:off x="2525" y="2130"/>
                  <a:ext cx="505" cy="403"/>
                </a:xfrm>
                <a:prstGeom prst="rect">
                  <a:avLst/>
                </a:prstGeom>
                <a:noFill/>
                <a:ln w="7">
                  <a:solidFill>
                    <a:srgbClr val="A0A0A0"/>
                  </a:solidFill>
                  <a:miter lim="800000"/>
                  <a:headEnd/>
                  <a:tailEnd/>
                </a:ln>
              </p:spPr>
              <p:txBody>
                <a:bodyPr/>
                <a:lstStyle/>
                <a:p>
                  <a:endParaRPr lang="es-MX" sz="1800"/>
                </a:p>
              </p:txBody>
            </p:sp>
          </p:grpSp>
          <p:grpSp>
            <p:nvGrpSpPr>
              <p:cNvPr id="53" name="Group 167"/>
              <p:cNvGrpSpPr>
                <a:grpSpLocks/>
              </p:cNvGrpSpPr>
              <p:nvPr/>
            </p:nvGrpSpPr>
            <p:grpSpPr bwMode="auto">
              <a:xfrm>
                <a:off x="3030" y="2130"/>
                <a:ext cx="505" cy="403"/>
                <a:chOff x="3030" y="2130"/>
                <a:chExt cx="505" cy="403"/>
              </a:xfrm>
            </p:grpSpPr>
            <p:sp>
              <p:nvSpPr>
                <p:cNvPr id="81" name="Rectangle 64"/>
                <p:cNvSpPr>
                  <a:spLocks noChangeArrowheads="1"/>
                </p:cNvSpPr>
                <p:nvPr/>
              </p:nvSpPr>
              <p:spPr bwMode="auto">
                <a:xfrm>
                  <a:off x="3058" y="2130"/>
                  <a:ext cx="449" cy="403"/>
                </a:xfrm>
                <a:prstGeom prst="rect">
                  <a:avLst/>
                </a:prstGeom>
                <a:noFill/>
                <a:ln w="9525">
                  <a:noFill/>
                  <a:miter lim="800000"/>
                  <a:headEnd/>
                  <a:tailEnd/>
                </a:ln>
              </p:spPr>
              <p:txBody>
                <a:bodyPr/>
                <a:lstStyle/>
                <a:p>
                  <a:pPr algn="ctr">
                    <a:tabLst>
                      <a:tab pos="781050" algn="l"/>
                    </a:tabLst>
                  </a:pPr>
                  <a:r>
                    <a:rPr lang="es-ES_tradnl" sz="1800">
                      <a:cs typeface="Times New Roman" pitchFamily="18" charset="0"/>
                    </a:rPr>
                    <a:t>16</a:t>
                  </a:r>
                  <a:endParaRPr lang="es-ES_tradnl" sz="1800">
                    <a:latin typeface="Technical" charset="0"/>
                    <a:cs typeface="Times New Roman" pitchFamily="18" charset="0"/>
                  </a:endParaRPr>
                </a:p>
                <a:p>
                  <a:pPr algn="ctr" eaLnBrk="0" hangingPunct="0">
                    <a:tabLst>
                      <a:tab pos="781050" algn="l"/>
                    </a:tabLst>
                  </a:pPr>
                  <a:endParaRPr lang="es-ES_tradnl" sz="1800"/>
                </a:p>
              </p:txBody>
            </p:sp>
            <p:sp>
              <p:nvSpPr>
                <p:cNvPr id="82" name="Rectangle 166"/>
                <p:cNvSpPr>
                  <a:spLocks noChangeArrowheads="1"/>
                </p:cNvSpPr>
                <p:nvPr/>
              </p:nvSpPr>
              <p:spPr bwMode="auto">
                <a:xfrm>
                  <a:off x="3030" y="2130"/>
                  <a:ext cx="505" cy="403"/>
                </a:xfrm>
                <a:prstGeom prst="rect">
                  <a:avLst/>
                </a:prstGeom>
                <a:noFill/>
                <a:ln w="7">
                  <a:solidFill>
                    <a:srgbClr val="A0A0A0"/>
                  </a:solidFill>
                  <a:miter lim="800000"/>
                  <a:headEnd/>
                  <a:tailEnd/>
                </a:ln>
              </p:spPr>
              <p:txBody>
                <a:bodyPr/>
                <a:lstStyle/>
                <a:p>
                  <a:endParaRPr lang="es-MX" sz="1800"/>
                </a:p>
              </p:txBody>
            </p:sp>
          </p:grpSp>
          <p:grpSp>
            <p:nvGrpSpPr>
              <p:cNvPr id="54" name="Group 169"/>
              <p:cNvGrpSpPr>
                <a:grpSpLocks/>
              </p:cNvGrpSpPr>
              <p:nvPr/>
            </p:nvGrpSpPr>
            <p:grpSpPr bwMode="auto">
              <a:xfrm>
                <a:off x="3535" y="2130"/>
                <a:ext cx="505" cy="403"/>
                <a:chOff x="3535" y="2130"/>
                <a:chExt cx="505" cy="403"/>
              </a:xfrm>
            </p:grpSpPr>
            <p:sp>
              <p:nvSpPr>
                <p:cNvPr id="79" name="Rectangle 65"/>
                <p:cNvSpPr>
                  <a:spLocks noChangeArrowheads="1"/>
                </p:cNvSpPr>
                <p:nvPr/>
              </p:nvSpPr>
              <p:spPr bwMode="auto">
                <a:xfrm>
                  <a:off x="3563" y="2130"/>
                  <a:ext cx="449" cy="403"/>
                </a:xfrm>
                <a:prstGeom prst="rect">
                  <a:avLst/>
                </a:prstGeom>
                <a:noFill/>
                <a:ln w="9525">
                  <a:noFill/>
                  <a:miter lim="800000"/>
                  <a:headEnd/>
                  <a:tailEnd/>
                </a:ln>
              </p:spPr>
              <p:txBody>
                <a:bodyPr/>
                <a:lstStyle/>
                <a:p>
                  <a:pPr algn="ctr">
                    <a:tabLst>
                      <a:tab pos="781050" algn="l"/>
                    </a:tabLst>
                  </a:pPr>
                  <a:r>
                    <a:rPr lang="es-ES_tradnl" sz="1800">
                      <a:cs typeface="Times New Roman" pitchFamily="18" charset="0"/>
                    </a:rPr>
                    <a:t>32</a:t>
                  </a:r>
                  <a:endParaRPr lang="es-ES_tradnl" sz="1800">
                    <a:latin typeface="Technical" charset="0"/>
                    <a:cs typeface="Times New Roman" pitchFamily="18" charset="0"/>
                  </a:endParaRPr>
                </a:p>
                <a:p>
                  <a:pPr algn="ctr" eaLnBrk="0" hangingPunct="0">
                    <a:tabLst>
                      <a:tab pos="781050" algn="l"/>
                    </a:tabLst>
                  </a:pPr>
                  <a:endParaRPr lang="es-ES_tradnl" sz="1800"/>
                </a:p>
              </p:txBody>
            </p:sp>
            <p:sp>
              <p:nvSpPr>
                <p:cNvPr id="80" name="Rectangle 168"/>
                <p:cNvSpPr>
                  <a:spLocks noChangeArrowheads="1"/>
                </p:cNvSpPr>
                <p:nvPr/>
              </p:nvSpPr>
              <p:spPr bwMode="auto">
                <a:xfrm>
                  <a:off x="3535" y="2130"/>
                  <a:ext cx="505" cy="403"/>
                </a:xfrm>
                <a:prstGeom prst="rect">
                  <a:avLst/>
                </a:prstGeom>
                <a:noFill/>
                <a:ln w="7">
                  <a:solidFill>
                    <a:srgbClr val="A0A0A0"/>
                  </a:solidFill>
                  <a:miter lim="800000"/>
                  <a:headEnd/>
                  <a:tailEnd/>
                </a:ln>
              </p:spPr>
              <p:txBody>
                <a:bodyPr/>
                <a:lstStyle/>
                <a:p>
                  <a:endParaRPr lang="es-MX" sz="1800"/>
                </a:p>
              </p:txBody>
            </p:sp>
          </p:grpSp>
          <p:grpSp>
            <p:nvGrpSpPr>
              <p:cNvPr id="55" name="Group 171"/>
              <p:cNvGrpSpPr>
                <a:grpSpLocks/>
              </p:cNvGrpSpPr>
              <p:nvPr/>
            </p:nvGrpSpPr>
            <p:grpSpPr bwMode="auto">
              <a:xfrm>
                <a:off x="0" y="2533"/>
                <a:ext cx="505" cy="403"/>
                <a:chOff x="0" y="2533"/>
                <a:chExt cx="505" cy="403"/>
              </a:xfrm>
            </p:grpSpPr>
            <p:sp>
              <p:nvSpPr>
                <p:cNvPr id="77" name="Rectangle 66"/>
                <p:cNvSpPr>
                  <a:spLocks noChangeArrowheads="1"/>
                </p:cNvSpPr>
                <p:nvPr/>
              </p:nvSpPr>
              <p:spPr bwMode="auto">
                <a:xfrm>
                  <a:off x="28" y="2533"/>
                  <a:ext cx="449" cy="403"/>
                </a:xfrm>
                <a:prstGeom prst="rect">
                  <a:avLst/>
                </a:prstGeom>
                <a:noFill/>
                <a:ln w="9525">
                  <a:noFill/>
                  <a:miter lim="800000"/>
                  <a:headEnd/>
                  <a:tailEnd/>
                </a:ln>
              </p:spPr>
              <p:txBody>
                <a:bodyPr/>
                <a:lstStyle/>
                <a:p>
                  <a:pPr algn="ctr">
                    <a:tabLst>
                      <a:tab pos="781050" algn="l"/>
                    </a:tabLst>
                  </a:pPr>
                  <a:r>
                    <a:rPr lang="es-ES_tradnl" sz="1800">
                      <a:cs typeface="Times New Roman" pitchFamily="18" charset="0"/>
                    </a:rPr>
                    <a:t>Sumas</a:t>
                  </a:r>
                  <a:endParaRPr lang="es-ES_tradnl" sz="1800">
                    <a:latin typeface="Technical" charset="0"/>
                    <a:cs typeface="Times New Roman" pitchFamily="18" charset="0"/>
                  </a:endParaRPr>
                </a:p>
                <a:p>
                  <a:pPr algn="ctr" eaLnBrk="0" hangingPunct="0">
                    <a:tabLst>
                      <a:tab pos="781050" algn="l"/>
                    </a:tabLst>
                  </a:pPr>
                  <a:endParaRPr lang="es-ES_tradnl" sz="1800"/>
                </a:p>
              </p:txBody>
            </p:sp>
            <p:sp>
              <p:nvSpPr>
                <p:cNvPr id="78" name="Rectangle 170"/>
                <p:cNvSpPr>
                  <a:spLocks noChangeArrowheads="1"/>
                </p:cNvSpPr>
                <p:nvPr/>
              </p:nvSpPr>
              <p:spPr bwMode="auto">
                <a:xfrm>
                  <a:off x="0" y="2533"/>
                  <a:ext cx="505" cy="403"/>
                </a:xfrm>
                <a:prstGeom prst="rect">
                  <a:avLst/>
                </a:prstGeom>
                <a:noFill/>
                <a:ln w="7">
                  <a:solidFill>
                    <a:srgbClr val="A0A0A0"/>
                  </a:solidFill>
                  <a:miter lim="800000"/>
                  <a:headEnd/>
                  <a:tailEnd/>
                </a:ln>
              </p:spPr>
              <p:txBody>
                <a:bodyPr/>
                <a:lstStyle/>
                <a:p>
                  <a:endParaRPr lang="es-MX" sz="1800"/>
                </a:p>
              </p:txBody>
            </p:sp>
          </p:grpSp>
          <p:grpSp>
            <p:nvGrpSpPr>
              <p:cNvPr id="56" name="Group 173"/>
              <p:cNvGrpSpPr>
                <a:grpSpLocks/>
              </p:cNvGrpSpPr>
              <p:nvPr/>
            </p:nvGrpSpPr>
            <p:grpSpPr bwMode="auto">
              <a:xfrm>
                <a:off x="505" y="2533"/>
                <a:ext cx="505" cy="403"/>
                <a:chOff x="505" y="2533"/>
                <a:chExt cx="505" cy="403"/>
              </a:xfrm>
            </p:grpSpPr>
            <p:sp>
              <p:nvSpPr>
                <p:cNvPr id="75" name="Rectangle 67"/>
                <p:cNvSpPr>
                  <a:spLocks noChangeArrowheads="1"/>
                </p:cNvSpPr>
                <p:nvPr/>
              </p:nvSpPr>
              <p:spPr bwMode="auto">
                <a:xfrm>
                  <a:off x="533" y="2533"/>
                  <a:ext cx="449" cy="403"/>
                </a:xfrm>
                <a:prstGeom prst="rect">
                  <a:avLst/>
                </a:prstGeom>
                <a:noFill/>
                <a:ln w="9525">
                  <a:noFill/>
                  <a:miter lim="800000"/>
                  <a:headEnd/>
                  <a:tailEnd/>
                </a:ln>
              </p:spPr>
              <p:txBody>
                <a:bodyPr/>
                <a:lstStyle/>
                <a:p>
                  <a:pPr algn="ctr">
                    <a:tabLst>
                      <a:tab pos="781050" algn="l"/>
                    </a:tabLst>
                  </a:pPr>
                  <a:r>
                    <a:rPr lang="es-ES_tradnl" sz="1800">
                      <a:cs typeface="Times New Roman" pitchFamily="18" charset="0"/>
                    </a:rPr>
                    <a:t>25</a:t>
                  </a:r>
                  <a:endParaRPr lang="es-ES_tradnl" sz="1800">
                    <a:latin typeface="Technical" charset="0"/>
                    <a:cs typeface="Times New Roman" pitchFamily="18" charset="0"/>
                  </a:endParaRPr>
                </a:p>
                <a:p>
                  <a:pPr algn="ctr" eaLnBrk="0" hangingPunct="0">
                    <a:tabLst>
                      <a:tab pos="781050" algn="l"/>
                    </a:tabLst>
                  </a:pPr>
                  <a:endParaRPr lang="es-ES_tradnl" sz="1800"/>
                </a:p>
              </p:txBody>
            </p:sp>
            <p:sp>
              <p:nvSpPr>
                <p:cNvPr id="76" name="Rectangle 172"/>
                <p:cNvSpPr>
                  <a:spLocks noChangeArrowheads="1"/>
                </p:cNvSpPr>
                <p:nvPr/>
              </p:nvSpPr>
              <p:spPr bwMode="auto">
                <a:xfrm>
                  <a:off x="505" y="2533"/>
                  <a:ext cx="505" cy="403"/>
                </a:xfrm>
                <a:prstGeom prst="rect">
                  <a:avLst/>
                </a:prstGeom>
                <a:noFill/>
                <a:ln w="7">
                  <a:solidFill>
                    <a:srgbClr val="A0A0A0"/>
                  </a:solidFill>
                  <a:miter lim="800000"/>
                  <a:headEnd/>
                  <a:tailEnd/>
                </a:ln>
              </p:spPr>
              <p:txBody>
                <a:bodyPr/>
                <a:lstStyle/>
                <a:p>
                  <a:endParaRPr lang="es-MX" sz="1800"/>
                </a:p>
              </p:txBody>
            </p:sp>
          </p:grpSp>
          <p:grpSp>
            <p:nvGrpSpPr>
              <p:cNvPr id="57" name="Group 175"/>
              <p:cNvGrpSpPr>
                <a:grpSpLocks/>
              </p:cNvGrpSpPr>
              <p:nvPr/>
            </p:nvGrpSpPr>
            <p:grpSpPr bwMode="auto">
              <a:xfrm>
                <a:off x="1010" y="2533"/>
                <a:ext cx="505" cy="403"/>
                <a:chOff x="1010" y="2533"/>
                <a:chExt cx="505" cy="403"/>
              </a:xfrm>
            </p:grpSpPr>
            <p:sp>
              <p:nvSpPr>
                <p:cNvPr id="73" name="Rectangle 68"/>
                <p:cNvSpPr>
                  <a:spLocks noChangeArrowheads="1"/>
                </p:cNvSpPr>
                <p:nvPr/>
              </p:nvSpPr>
              <p:spPr bwMode="auto">
                <a:xfrm>
                  <a:off x="1038" y="2533"/>
                  <a:ext cx="449" cy="403"/>
                </a:xfrm>
                <a:prstGeom prst="rect">
                  <a:avLst/>
                </a:prstGeom>
                <a:noFill/>
                <a:ln w="9525">
                  <a:noFill/>
                  <a:miter lim="800000"/>
                  <a:headEnd/>
                  <a:tailEnd/>
                </a:ln>
              </p:spPr>
              <p:txBody>
                <a:bodyPr/>
                <a:lstStyle/>
                <a:p>
                  <a:pPr algn="ctr">
                    <a:tabLst>
                      <a:tab pos="781050" algn="l"/>
                    </a:tabLst>
                  </a:pPr>
                  <a:r>
                    <a:rPr lang="es-ES_tradnl" sz="1800">
                      <a:cs typeface="Times New Roman" pitchFamily="18" charset="0"/>
                    </a:rPr>
                    <a:t>75</a:t>
                  </a:r>
                  <a:endParaRPr lang="es-ES_tradnl" sz="1800">
                    <a:latin typeface="Technical" charset="0"/>
                    <a:cs typeface="Times New Roman" pitchFamily="18" charset="0"/>
                  </a:endParaRPr>
                </a:p>
                <a:p>
                  <a:pPr algn="ctr" eaLnBrk="0" hangingPunct="0">
                    <a:tabLst>
                      <a:tab pos="781050" algn="l"/>
                    </a:tabLst>
                  </a:pPr>
                  <a:endParaRPr lang="es-ES_tradnl" sz="1800"/>
                </a:p>
              </p:txBody>
            </p:sp>
            <p:sp>
              <p:nvSpPr>
                <p:cNvPr id="74" name="Rectangle 174"/>
                <p:cNvSpPr>
                  <a:spLocks noChangeArrowheads="1"/>
                </p:cNvSpPr>
                <p:nvPr/>
              </p:nvSpPr>
              <p:spPr bwMode="auto">
                <a:xfrm>
                  <a:off x="1010" y="2533"/>
                  <a:ext cx="505" cy="403"/>
                </a:xfrm>
                <a:prstGeom prst="rect">
                  <a:avLst/>
                </a:prstGeom>
                <a:noFill/>
                <a:ln w="7">
                  <a:solidFill>
                    <a:srgbClr val="A0A0A0"/>
                  </a:solidFill>
                  <a:miter lim="800000"/>
                  <a:headEnd/>
                  <a:tailEnd/>
                </a:ln>
              </p:spPr>
              <p:txBody>
                <a:bodyPr/>
                <a:lstStyle/>
                <a:p>
                  <a:endParaRPr lang="es-MX" sz="1800"/>
                </a:p>
              </p:txBody>
            </p:sp>
          </p:grpSp>
          <p:grpSp>
            <p:nvGrpSpPr>
              <p:cNvPr id="58" name="Group 177"/>
              <p:cNvGrpSpPr>
                <a:grpSpLocks/>
              </p:cNvGrpSpPr>
              <p:nvPr/>
            </p:nvGrpSpPr>
            <p:grpSpPr bwMode="auto">
              <a:xfrm>
                <a:off x="1515" y="2533"/>
                <a:ext cx="505" cy="403"/>
                <a:chOff x="1515" y="2533"/>
                <a:chExt cx="505" cy="403"/>
              </a:xfrm>
            </p:grpSpPr>
            <p:sp>
              <p:nvSpPr>
                <p:cNvPr id="71" name="Rectangle 69"/>
                <p:cNvSpPr>
                  <a:spLocks noChangeArrowheads="1"/>
                </p:cNvSpPr>
                <p:nvPr/>
              </p:nvSpPr>
              <p:spPr bwMode="auto">
                <a:xfrm>
                  <a:off x="1543" y="2533"/>
                  <a:ext cx="449" cy="403"/>
                </a:xfrm>
                <a:prstGeom prst="rect">
                  <a:avLst/>
                </a:prstGeom>
                <a:noFill/>
                <a:ln w="9525">
                  <a:noFill/>
                  <a:miter lim="800000"/>
                  <a:headEnd/>
                  <a:tailEnd/>
                </a:ln>
              </p:spPr>
              <p:txBody>
                <a:bodyPr/>
                <a:lstStyle/>
                <a:p>
                  <a:pPr algn="ctr">
                    <a:tabLst>
                      <a:tab pos="781050" algn="l"/>
                    </a:tabLst>
                  </a:pPr>
                  <a:r>
                    <a:rPr lang="es-ES_tradnl" sz="1800">
                      <a:latin typeface="Technical" charset="0"/>
                      <a:cs typeface="Times New Roman" pitchFamily="18" charset="0"/>
                    </a:rPr>
                    <a:t> </a:t>
                  </a:r>
                </a:p>
                <a:p>
                  <a:pPr algn="ctr" eaLnBrk="0" hangingPunct="0">
                    <a:tabLst>
                      <a:tab pos="781050" algn="l"/>
                    </a:tabLst>
                  </a:pPr>
                  <a:endParaRPr lang="es-ES_tradnl" sz="1800"/>
                </a:p>
              </p:txBody>
            </p:sp>
            <p:sp>
              <p:nvSpPr>
                <p:cNvPr id="72" name="Rectangle 176"/>
                <p:cNvSpPr>
                  <a:spLocks noChangeArrowheads="1"/>
                </p:cNvSpPr>
                <p:nvPr/>
              </p:nvSpPr>
              <p:spPr bwMode="auto">
                <a:xfrm>
                  <a:off x="1515" y="2533"/>
                  <a:ext cx="505" cy="403"/>
                </a:xfrm>
                <a:prstGeom prst="rect">
                  <a:avLst/>
                </a:prstGeom>
                <a:noFill/>
                <a:ln w="7">
                  <a:solidFill>
                    <a:srgbClr val="A0A0A0"/>
                  </a:solidFill>
                  <a:miter lim="800000"/>
                  <a:headEnd/>
                  <a:tailEnd/>
                </a:ln>
              </p:spPr>
              <p:txBody>
                <a:bodyPr/>
                <a:lstStyle/>
                <a:p>
                  <a:endParaRPr lang="es-MX" sz="1800"/>
                </a:p>
              </p:txBody>
            </p:sp>
          </p:grpSp>
          <p:grpSp>
            <p:nvGrpSpPr>
              <p:cNvPr id="59" name="Group 179"/>
              <p:cNvGrpSpPr>
                <a:grpSpLocks/>
              </p:cNvGrpSpPr>
              <p:nvPr/>
            </p:nvGrpSpPr>
            <p:grpSpPr bwMode="auto">
              <a:xfrm>
                <a:off x="2020" y="2533"/>
                <a:ext cx="505" cy="403"/>
                <a:chOff x="2020" y="2533"/>
                <a:chExt cx="505" cy="403"/>
              </a:xfrm>
            </p:grpSpPr>
            <p:sp>
              <p:nvSpPr>
                <p:cNvPr id="69" name="Rectangle 70"/>
                <p:cNvSpPr>
                  <a:spLocks noChangeArrowheads="1"/>
                </p:cNvSpPr>
                <p:nvPr/>
              </p:nvSpPr>
              <p:spPr bwMode="auto">
                <a:xfrm>
                  <a:off x="2048" y="2533"/>
                  <a:ext cx="449" cy="403"/>
                </a:xfrm>
                <a:prstGeom prst="rect">
                  <a:avLst/>
                </a:prstGeom>
                <a:noFill/>
                <a:ln w="9525">
                  <a:noFill/>
                  <a:miter lim="800000"/>
                  <a:headEnd/>
                  <a:tailEnd/>
                </a:ln>
              </p:spPr>
              <p:txBody>
                <a:bodyPr/>
                <a:lstStyle/>
                <a:p>
                  <a:pPr algn="ctr">
                    <a:tabLst>
                      <a:tab pos="781050" algn="l"/>
                    </a:tabLst>
                  </a:pPr>
                  <a:r>
                    <a:rPr lang="es-ES_tradnl" sz="1800">
                      <a:latin typeface="Technical" charset="0"/>
                      <a:cs typeface="Times New Roman" pitchFamily="18" charset="0"/>
                    </a:rPr>
                    <a:t> </a:t>
                  </a:r>
                </a:p>
                <a:p>
                  <a:pPr algn="ctr" eaLnBrk="0" hangingPunct="0">
                    <a:tabLst>
                      <a:tab pos="781050" algn="l"/>
                    </a:tabLst>
                  </a:pPr>
                  <a:endParaRPr lang="es-ES_tradnl" sz="1800"/>
                </a:p>
              </p:txBody>
            </p:sp>
            <p:sp>
              <p:nvSpPr>
                <p:cNvPr id="70" name="Rectangle 178"/>
                <p:cNvSpPr>
                  <a:spLocks noChangeArrowheads="1"/>
                </p:cNvSpPr>
                <p:nvPr/>
              </p:nvSpPr>
              <p:spPr bwMode="auto">
                <a:xfrm>
                  <a:off x="2020" y="2533"/>
                  <a:ext cx="505" cy="403"/>
                </a:xfrm>
                <a:prstGeom prst="rect">
                  <a:avLst/>
                </a:prstGeom>
                <a:noFill/>
                <a:ln w="7">
                  <a:solidFill>
                    <a:srgbClr val="A0A0A0"/>
                  </a:solidFill>
                  <a:miter lim="800000"/>
                  <a:headEnd/>
                  <a:tailEnd/>
                </a:ln>
              </p:spPr>
              <p:txBody>
                <a:bodyPr/>
                <a:lstStyle/>
                <a:p>
                  <a:endParaRPr lang="es-MX" sz="1800"/>
                </a:p>
              </p:txBody>
            </p:sp>
          </p:grpSp>
          <p:grpSp>
            <p:nvGrpSpPr>
              <p:cNvPr id="60" name="Group 181"/>
              <p:cNvGrpSpPr>
                <a:grpSpLocks/>
              </p:cNvGrpSpPr>
              <p:nvPr/>
            </p:nvGrpSpPr>
            <p:grpSpPr bwMode="auto">
              <a:xfrm>
                <a:off x="2525" y="2533"/>
                <a:ext cx="505" cy="403"/>
                <a:chOff x="2525" y="2533"/>
                <a:chExt cx="505" cy="403"/>
              </a:xfrm>
            </p:grpSpPr>
            <p:sp>
              <p:nvSpPr>
                <p:cNvPr id="67" name="Rectangle 71"/>
                <p:cNvSpPr>
                  <a:spLocks noChangeArrowheads="1"/>
                </p:cNvSpPr>
                <p:nvPr/>
              </p:nvSpPr>
              <p:spPr bwMode="auto">
                <a:xfrm>
                  <a:off x="2553" y="2533"/>
                  <a:ext cx="449" cy="403"/>
                </a:xfrm>
                <a:prstGeom prst="rect">
                  <a:avLst/>
                </a:prstGeom>
                <a:noFill/>
                <a:ln w="9525">
                  <a:noFill/>
                  <a:miter lim="800000"/>
                  <a:headEnd/>
                  <a:tailEnd/>
                </a:ln>
              </p:spPr>
              <p:txBody>
                <a:bodyPr/>
                <a:lstStyle/>
                <a:p>
                  <a:pPr algn="ctr">
                    <a:tabLst>
                      <a:tab pos="781050" algn="l"/>
                    </a:tabLst>
                  </a:pPr>
                  <a:r>
                    <a:rPr lang="es-ES_tradnl" sz="1800">
                      <a:cs typeface="Times New Roman" pitchFamily="18" charset="0"/>
                    </a:rPr>
                    <a:t>26</a:t>
                  </a:r>
                  <a:endParaRPr lang="es-ES_tradnl" sz="1800">
                    <a:latin typeface="Technical" charset="0"/>
                    <a:cs typeface="Times New Roman" pitchFamily="18" charset="0"/>
                  </a:endParaRPr>
                </a:p>
                <a:p>
                  <a:pPr algn="ctr" eaLnBrk="0" hangingPunct="0">
                    <a:tabLst>
                      <a:tab pos="781050" algn="l"/>
                    </a:tabLst>
                  </a:pPr>
                  <a:endParaRPr lang="es-ES_tradnl" sz="1800"/>
                </a:p>
              </p:txBody>
            </p:sp>
            <p:sp>
              <p:nvSpPr>
                <p:cNvPr id="68" name="Rectangle 180"/>
                <p:cNvSpPr>
                  <a:spLocks noChangeArrowheads="1"/>
                </p:cNvSpPr>
                <p:nvPr/>
              </p:nvSpPr>
              <p:spPr bwMode="auto">
                <a:xfrm>
                  <a:off x="2525" y="2533"/>
                  <a:ext cx="505" cy="403"/>
                </a:xfrm>
                <a:prstGeom prst="rect">
                  <a:avLst/>
                </a:prstGeom>
                <a:noFill/>
                <a:ln w="7">
                  <a:solidFill>
                    <a:srgbClr val="A0A0A0"/>
                  </a:solidFill>
                  <a:miter lim="800000"/>
                  <a:headEnd/>
                  <a:tailEnd/>
                </a:ln>
              </p:spPr>
              <p:txBody>
                <a:bodyPr/>
                <a:lstStyle/>
                <a:p>
                  <a:endParaRPr lang="es-MX" sz="1800"/>
                </a:p>
              </p:txBody>
            </p:sp>
          </p:grpSp>
          <p:grpSp>
            <p:nvGrpSpPr>
              <p:cNvPr id="61" name="Group 183"/>
              <p:cNvGrpSpPr>
                <a:grpSpLocks/>
              </p:cNvGrpSpPr>
              <p:nvPr/>
            </p:nvGrpSpPr>
            <p:grpSpPr bwMode="auto">
              <a:xfrm>
                <a:off x="3030" y="2533"/>
                <a:ext cx="505" cy="403"/>
                <a:chOff x="3030" y="2533"/>
                <a:chExt cx="505" cy="403"/>
              </a:xfrm>
            </p:grpSpPr>
            <p:sp>
              <p:nvSpPr>
                <p:cNvPr id="65" name="Rectangle 72"/>
                <p:cNvSpPr>
                  <a:spLocks noChangeArrowheads="1"/>
                </p:cNvSpPr>
                <p:nvPr/>
              </p:nvSpPr>
              <p:spPr bwMode="auto">
                <a:xfrm>
                  <a:off x="3058" y="2533"/>
                  <a:ext cx="449" cy="403"/>
                </a:xfrm>
                <a:prstGeom prst="rect">
                  <a:avLst/>
                </a:prstGeom>
                <a:noFill/>
                <a:ln w="9525">
                  <a:noFill/>
                  <a:miter lim="800000"/>
                  <a:headEnd/>
                  <a:tailEnd/>
                </a:ln>
              </p:spPr>
              <p:txBody>
                <a:bodyPr/>
                <a:lstStyle/>
                <a:p>
                  <a:pPr algn="ctr">
                    <a:tabLst>
                      <a:tab pos="781050" algn="l"/>
                    </a:tabLst>
                  </a:pPr>
                  <a:r>
                    <a:rPr lang="es-ES_tradnl" sz="1800">
                      <a:cs typeface="Times New Roman" pitchFamily="18" charset="0"/>
                    </a:rPr>
                    <a:t>0</a:t>
                  </a:r>
                  <a:endParaRPr lang="es-ES_tradnl" sz="1800">
                    <a:latin typeface="Technical" charset="0"/>
                    <a:cs typeface="Times New Roman" pitchFamily="18" charset="0"/>
                  </a:endParaRPr>
                </a:p>
                <a:p>
                  <a:pPr algn="ctr" eaLnBrk="0" hangingPunct="0">
                    <a:tabLst>
                      <a:tab pos="781050" algn="l"/>
                    </a:tabLst>
                  </a:pPr>
                  <a:endParaRPr lang="es-ES_tradnl" sz="1800"/>
                </a:p>
              </p:txBody>
            </p:sp>
            <p:sp>
              <p:nvSpPr>
                <p:cNvPr id="66" name="Rectangle 182"/>
                <p:cNvSpPr>
                  <a:spLocks noChangeArrowheads="1"/>
                </p:cNvSpPr>
                <p:nvPr/>
              </p:nvSpPr>
              <p:spPr bwMode="auto">
                <a:xfrm>
                  <a:off x="3030" y="2533"/>
                  <a:ext cx="505" cy="403"/>
                </a:xfrm>
                <a:prstGeom prst="rect">
                  <a:avLst/>
                </a:prstGeom>
                <a:noFill/>
                <a:ln w="7">
                  <a:solidFill>
                    <a:srgbClr val="A0A0A0"/>
                  </a:solidFill>
                  <a:miter lim="800000"/>
                  <a:headEnd/>
                  <a:tailEnd/>
                </a:ln>
              </p:spPr>
              <p:txBody>
                <a:bodyPr/>
                <a:lstStyle/>
                <a:p>
                  <a:endParaRPr lang="es-MX" sz="1800"/>
                </a:p>
              </p:txBody>
            </p:sp>
          </p:grpSp>
          <p:grpSp>
            <p:nvGrpSpPr>
              <p:cNvPr id="62" name="Group 185"/>
              <p:cNvGrpSpPr>
                <a:grpSpLocks/>
              </p:cNvGrpSpPr>
              <p:nvPr/>
            </p:nvGrpSpPr>
            <p:grpSpPr bwMode="auto">
              <a:xfrm>
                <a:off x="3535" y="2533"/>
                <a:ext cx="505" cy="403"/>
                <a:chOff x="3535" y="2533"/>
                <a:chExt cx="505" cy="403"/>
              </a:xfrm>
            </p:grpSpPr>
            <p:sp>
              <p:nvSpPr>
                <p:cNvPr id="63" name="Rectangle 73"/>
                <p:cNvSpPr>
                  <a:spLocks noChangeArrowheads="1"/>
                </p:cNvSpPr>
                <p:nvPr/>
              </p:nvSpPr>
              <p:spPr bwMode="auto">
                <a:xfrm>
                  <a:off x="3563" y="2533"/>
                  <a:ext cx="449" cy="403"/>
                </a:xfrm>
                <a:prstGeom prst="rect">
                  <a:avLst/>
                </a:prstGeom>
                <a:noFill/>
                <a:ln w="9525">
                  <a:noFill/>
                  <a:miter lim="800000"/>
                  <a:headEnd/>
                  <a:tailEnd/>
                </a:ln>
              </p:spPr>
              <p:txBody>
                <a:bodyPr/>
                <a:lstStyle/>
                <a:p>
                  <a:pPr algn="ctr">
                    <a:tabLst>
                      <a:tab pos="781050" algn="l"/>
                    </a:tabLst>
                  </a:pPr>
                  <a:r>
                    <a:rPr lang="es-ES_tradnl" sz="1800">
                      <a:cs typeface="Times New Roman" pitchFamily="18" charset="0"/>
                    </a:rPr>
                    <a:t>74</a:t>
                  </a:r>
                  <a:endParaRPr lang="es-ES_tradnl" sz="1800">
                    <a:latin typeface="Technical" charset="0"/>
                    <a:cs typeface="Times New Roman" pitchFamily="18" charset="0"/>
                  </a:endParaRPr>
                </a:p>
                <a:p>
                  <a:pPr algn="ctr" eaLnBrk="0" hangingPunct="0">
                    <a:tabLst>
                      <a:tab pos="781050" algn="l"/>
                    </a:tabLst>
                  </a:pPr>
                  <a:endParaRPr lang="es-ES_tradnl" sz="1800"/>
                </a:p>
              </p:txBody>
            </p:sp>
            <p:sp>
              <p:nvSpPr>
                <p:cNvPr id="64" name="Rectangle 184"/>
                <p:cNvSpPr>
                  <a:spLocks noChangeArrowheads="1"/>
                </p:cNvSpPr>
                <p:nvPr/>
              </p:nvSpPr>
              <p:spPr bwMode="auto">
                <a:xfrm>
                  <a:off x="3535" y="2533"/>
                  <a:ext cx="505" cy="403"/>
                </a:xfrm>
                <a:prstGeom prst="rect">
                  <a:avLst/>
                </a:prstGeom>
                <a:noFill/>
                <a:ln w="7">
                  <a:solidFill>
                    <a:srgbClr val="A0A0A0"/>
                  </a:solidFill>
                  <a:miter lim="800000"/>
                  <a:headEnd/>
                  <a:tailEnd/>
                </a:ln>
              </p:spPr>
              <p:txBody>
                <a:bodyPr/>
                <a:lstStyle/>
                <a:p>
                  <a:endParaRPr lang="es-MX" sz="1800"/>
                </a:p>
              </p:txBody>
            </p:sp>
          </p:grpSp>
        </p:grpSp>
        <p:sp>
          <p:nvSpPr>
            <p:cNvPr id="6" name="Rectangle 187"/>
            <p:cNvSpPr>
              <a:spLocks noChangeArrowheads="1"/>
            </p:cNvSpPr>
            <p:nvPr/>
          </p:nvSpPr>
          <p:spPr bwMode="auto">
            <a:xfrm>
              <a:off x="-3" y="-3"/>
              <a:ext cx="4046" cy="2942"/>
            </a:xfrm>
            <a:prstGeom prst="rect">
              <a:avLst/>
            </a:prstGeom>
            <a:noFill/>
            <a:ln w="11112">
              <a:solidFill>
                <a:srgbClr val="A0A0A0"/>
              </a:solidFill>
              <a:miter lim="800000"/>
              <a:headEnd/>
              <a:tailEnd/>
            </a:ln>
          </p:spPr>
          <p:txBody>
            <a:bodyPr/>
            <a:lstStyle/>
            <a:p>
              <a:endParaRPr lang="es-MX" sz="1800"/>
            </a:p>
          </p:txBody>
        </p:sp>
      </p:grpSp>
      <p:graphicFrame>
        <p:nvGraphicFramePr>
          <p:cNvPr id="79874" name="Object 17"/>
          <p:cNvGraphicFramePr>
            <a:graphicFrameLocks noChangeAspect="1"/>
          </p:cNvGraphicFramePr>
          <p:nvPr/>
        </p:nvGraphicFramePr>
        <p:xfrm>
          <a:off x="3810000" y="2033588"/>
          <a:ext cx="609600" cy="528637"/>
        </p:xfrm>
        <a:graphic>
          <a:graphicData uri="http://schemas.openxmlformats.org/presentationml/2006/ole">
            <mc:AlternateContent xmlns:mc="http://schemas.openxmlformats.org/markup-compatibility/2006">
              <mc:Choice xmlns:v="urn:schemas-microsoft-com:vml" Requires="v">
                <p:oleObj spid="_x0000_s79979" r:id="rId3" imgW="495085" imgH="431613" progId="Equation.3">
                  <p:embed/>
                </p:oleObj>
              </mc:Choice>
              <mc:Fallback>
                <p:oleObj r:id="rId3" imgW="495085" imgH="431613" progId="Equation.3">
                  <p:embed/>
                  <p:pic>
                    <p:nvPicPr>
                      <p:cNvPr id="0" name="Object 1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0" y="2033588"/>
                        <a:ext cx="609600" cy="5286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9875" name="Object 16"/>
          <p:cNvGraphicFramePr>
            <a:graphicFrameLocks noChangeAspect="1"/>
          </p:cNvGraphicFramePr>
          <p:nvPr/>
        </p:nvGraphicFramePr>
        <p:xfrm>
          <a:off x="4724400" y="2044700"/>
          <a:ext cx="609600" cy="514350"/>
        </p:xfrm>
        <a:graphic>
          <a:graphicData uri="http://schemas.openxmlformats.org/presentationml/2006/ole">
            <mc:AlternateContent xmlns:mc="http://schemas.openxmlformats.org/markup-compatibility/2006">
              <mc:Choice xmlns:v="urn:schemas-microsoft-com:vml" Requires="v">
                <p:oleObj spid="_x0000_s79980" r:id="rId5" imgW="545863" imgH="457002" progId="Equation.3">
                  <p:embed/>
                </p:oleObj>
              </mc:Choice>
              <mc:Fallback>
                <p:oleObj r:id="rId5" imgW="545863" imgH="457002" progId="Equation.3">
                  <p:embed/>
                  <p:pic>
                    <p:nvPicPr>
                      <p:cNvPr id="0" name="Object 1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24400" y="2044700"/>
                        <a:ext cx="609600" cy="5143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9876" name="Object 15"/>
          <p:cNvGraphicFramePr>
            <a:graphicFrameLocks noChangeAspect="1"/>
          </p:cNvGraphicFramePr>
          <p:nvPr/>
        </p:nvGraphicFramePr>
        <p:xfrm>
          <a:off x="5638800" y="2057400"/>
          <a:ext cx="762000" cy="530225"/>
        </p:xfrm>
        <a:graphic>
          <a:graphicData uri="http://schemas.openxmlformats.org/presentationml/2006/ole">
            <mc:AlternateContent xmlns:mc="http://schemas.openxmlformats.org/markup-compatibility/2006">
              <mc:Choice xmlns:v="urn:schemas-microsoft-com:vml" Requires="v">
                <p:oleObj spid="_x0000_s79981" r:id="rId7" imgW="660400" imgH="457200" progId="Equation.3">
                  <p:embed/>
                </p:oleObj>
              </mc:Choice>
              <mc:Fallback>
                <p:oleObj r:id="rId7" imgW="660400" imgH="457200" progId="Equation.3">
                  <p:embed/>
                  <p:pic>
                    <p:nvPicPr>
                      <p:cNvPr id="0" name="Object 1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638800" y="2057400"/>
                        <a:ext cx="762000" cy="5302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9877" name="Object 14"/>
          <p:cNvGraphicFramePr>
            <a:graphicFrameLocks noChangeAspect="1"/>
          </p:cNvGraphicFramePr>
          <p:nvPr/>
        </p:nvGraphicFramePr>
        <p:xfrm>
          <a:off x="6553200" y="2052638"/>
          <a:ext cx="762000" cy="538162"/>
        </p:xfrm>
        <a:graphic>
          <a:graphicData uri="http://schemas.openxmlformats.org/presentationml/2006/ole">
            <mc:AlternateContent xmlns:mc="http://schemas.openxmlformats.org/markup-compatibility/2006">
              <mc:Choice xmlns:v="urn:schemas-microsoft-com:vml" Requires="v">
                <p:oleObj spid="_x0000_s79982" r:id="rId9" imgW="647700" imgH="457200" progId="Equation.3">
                  <p:embed/>
                </p:oleObj>
              </mc:Choice>
              <mc:Fallback>
                <p:oleObj r:id="rId9" imgW="647700" imgH="457200" progId="Equation.3">
                  <p:embed/>
                  <p:pic>
                    <p:nvPicPr>
                      <p:cNvPr id="0" name="Object 1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553200" y="2052638"/>
                        <a:ext cx="762000" cy="5381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9878" name="Object 13"/>
          <p:cNvGraphicFramePr>
            <a:graphicFrameLocks noChangeAspect="1"/>
          </p:cNvGraphicFramePr>
          <p:nvPr/>
        </p:nvGraphicFramePr>
        <p:xfrm>
          <a:off x="7543800" y="2039938"/>
          <a:ext cx="762000" cy="550862"/>
        </p:xfrm>
        <a:graphic>
          <a:graphicData uri="http://schemas.openxmlformats.org/presentationml/2006/ole">
            <mc:AlternateContent xmlns:mc="http://schemas.openxmlformats.org/markup-compatibility/2006">
              <mc:Choice xmlns:v="urn:schemas-microsoft-com:vml" Requires="v">
                <p:oleObj spid="_x0000_s79983" name="Ecuación" r:id="rId11" imgW="634680" imgH="457200" progId="Equation.3">
                  <p:embed/>
                </p:oleObj>
              </mc:Choice>
              <mc:Fallback>
                <p:oleObj name="Ecuación" r:id="rId11" imgW="634680" imgH="457200" progId="Equation.3">
                  <p:embed/>
                  <p:pic>
                    <p:nvPicPr>
                      <p:cNvPr id="0" name="Object 13"/>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543800" y="2039938"/>
                        <a:ext cx="762000" cy="5508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27584" y="1571612"/>
            <a:ext cx="7416824" cy="4524388"/>
          </a:xfrm>
        </p:spPr>
        <p:txBody>
          <a:bodyPr>
            <a:normAutofit lnSpcReduction="10000"/>
          </a:bodyPr>
          <a:lstStyle/>
          <a:p>
            <a:pPr algn="just"/>
            <a:r>
              <a:rPr lang="es-ES_tradnl" sz="2000" dirty="0" smtClean="0">
                <a:cs typeface="Times New Roman" pitchFamily="18" charset="0"/>
              </a:rPr>
              <a:t>Obteniendo el momento dos:</a:t>
            </a:r>
            <a:endParaRPr lang="es-ES_tradnl" sz="2000" dirty="0" smtClean="0">
              <a:latin typeface="Technical" charset="0"/>
              <a:cs typeface="Times New Roman" pitchFamily="18" charset="0"/>
            </a:endParaRPr>
          </a:p>
          <a:p>
            <a:pPr algn="ctr"/>
            <a:endParaRPr lang="es-ES_tradnl" sz="2000" dirty="0" smtClean="0">
              <a:cs typeface="Times New Roman" pitchFamily="18" charset="0"/>
            </a:endParaRPr>
          </a:p>
          <a:p>
            <a:pPr algn="ctr"/>
            <a:r>
              <a:rPr lang="es-ES_tradnl" sz="2000" dirty="0" smtClean="0">
                <a:cs typeface="Times New Roman" pitchFamily="18" charset="0"/>
              </a:rPr>
              <a:t> </a:t>
            </a:r>
            <a:endParaRPr lang="es-ES_tradnl" sz="2000" dirty="0" smtClean="0">
              <a:latin typeface="Technical" charset="0"/>
              <a:cs typeface="Times New Roman" pitchFamily="18" charset="0"/>
            </a:endParaRPr>
          </a:p>
          <a:p>
            <a:pPr algn="just"/>
            <a:r>
              <a:rPr lang="es-ES_tradnl" sz="2000" dirty="0" smtClean="0">
                <a:cs typeface="Times New Roman" pitchFamily="18" charset="0"/>
              </a:rPr>
              <a:t>Calculando el momento tres: </a:t>
            </a:r>
            <a:endParaRPr lang="es-ES_tradnl" sz="2000" dirty="0" smtClean="0">
              <a:latin typeface="Technical" charset="0"/>
              <a:cs typeface="Times New Roman" pitchFamily="18" charset="0"/>
            </a:endParaRPr>
          </a:p>
          <a:p>
            <a:pPr algn="just"/>
            <a:r>
              <a:rPr lang="es-ES_tradnl" sz="2000" dirty="0" smtClean="0">
                <a:cs typeface="Times New Roman" pitchFamily="18" charset="0"/>
              </a:rPr>
              <a:t>  </a:t>
            </a:r>
            <a:endParaRPr lang="es-ES_tradnl" sz="2000" dirty="0" smtClean="0">
              <a:latin typeface="Technical" charset="0"/>
              <a:cs typeface="Times New Roman" pitchFamily="18" charset="0"/>
            </a:endParaRPr>
          </a:p>
          <a:p>
            <a:pPr algn="just"/>
            <a:r>
              <a:rPr lang="es-ES_tradnl" sz="2000" dirty="0" smtClean="0">
                <a:cs typeface="Times New Roman" pitchFamily="18" charset="0"/>
              </a:rPr>
              <a:t>Obteniendo el coeficiente de asimetría:</a:t>
            </a:r>
            <a:endParaRPr lang="es-ES_tradnl" sz="2000" dirty="0" smtClean="0">
              <a:latin typeface="Technical" charset="0"/>
              <a:cs typeface="Times New Roman" pitchFamily="18" charset="0"/>
            </a:endParaRPr>
          </a:p>
          <a:p>
            <a:pPr algn="just"/>
            <a:r>
              <a:rPr lang="es-ES_tradnl" sz="2000" dirty="0" smtClean="0">
                <a:cs typeface="Times New Roman" pitchFamily="18" charset="0"/>
              </a:rPr>
              <a:t> </a:t>
            </a:r>
          </a:p>
          <a:p>
            <a:pPr algn="just"/>
            <a:endParaRPr lang="es-ES_tradnl" sz="2000" dirty="0" smtClean="0">
              <a:latin typeface="Technical" charset="0"/>
              <a:cs typeface="Times New Roman" pitchFamily="18" charset="0"/>
            </a:endParaRPr>
          </a:p>
          <a:p>
            <a:pPr algn="just"/>
            <a:endParaRPr lang="es-ES_tradnl" sz="2000" dirty="0" smtClean="0">
              <a:latin typeface="Technical" charset="0"/>
              <a:cs typeface="Times New Roman" pitchFamily="18" charset="0"/>
            </a:endParaRPr>
          </a:p>
          <a:p>
            <a:pPr algn="just"/>
            <a:endParaRPr lang="es-ES_tradnl" sz="2000" dirty="0" smtClean="0">
              <a:latin typeface="Technical" charset="0"/>
              <a:cs typeface="Times New Roman" pitchFamily="18" charset="0"/>
            </a:endParaRPr>
          </a:p>
          <a:p>
            <a:pPr algn="just"/>
            <a:r>
              <a:rPr lang="es-ES_tradnl" sz="2000" dirty="0" smtClean="0">
                <a:cs typeface="Times New Roman" pitchFamily="18" charset="0"/>
              </a:rPr>
              <a:t>Por lo tanto concluimos que la curva es simétrica.</a:t>
            </a:r>
          </a:p>
          <a:p>
            <a:endParaRPr lang="es-MX" dirty="0"/>
          </a:p>
        </p:txBody>
      </p:sp>
      <p:graphicFrame>
        <p:nvGraphicFramePr>
          <p:cNvPr id="80898" name="Object 8"/>
          <p:cNvGraphicFramePr>
            <a:graphicFrameLocks noChangeAspect="1"/>
          </p:cNvGraphicFramePr>
          <p:nvPr>
            <p:extLst>
              <p:ext uri="{D42A27DB-BD31-4B8C-83A1-F6EECF244321}">
                <p14:modId xmlns:p14="http://schemas.microsoft.com/office/powerpoint/2010/main" val="258254595"/>
              </p:ext>
            </p:extLst>
          </p:nvPr>
        </p:nvGraphicFramePr>
        <p:xfrm>
          <a:off x="4535996" y="488739"/>
          <a:ext cx="2847975" cy="652462"/>
        </p:xfrm>
        <a:graphic>
          <a:graphicData uri="http://schemas.openxmlformats.org/presentationml/2006/ole">
            <mc:AlternateContent xmlns:mc="http://schemas.openxmlformats.org/markup-compatibility/2006">
              <mc:Choice xmlns:v="urn:schemas-microsoft-com:vml" Requires="v">
                <p:oleObj spid="_x0000_s80978" r:id="rId3" imgW="1701800" imgH="393700" progId="Equation.3">
                  <p:embed/>
                </p:oleObj>
              </mc:Choice>
              <mc:Fallback>
                <p:oleObj r:id="rId3" imgW="1701800" imgH="393700" progId="Equation.3">
                  <p:embed/>
                  <p:pic>
                    <p:nvPicPr>
                      <p:cNvPr id="0" name="Object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35996" y="488739"/>
                        <a:ext cx="2847975" cy="6524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0899" name="Object 10"/>
          <p:cNvGraphicFramePr>
            <a:graphicFrameLocks noChangeAspect="1"/>
          </p:cNvGraphicFramePr>
          <p:nvPr>
            <p:extLst>
              <p:ext uri="{D42A27DB-BD31-4B8C-83A1-F6EECF244321}">
                <p14:modId xmlns:p14="http://schemas.microsoft.com/office/powerpoint/2010/main" val="2918952390"/>
              </p:ext>
            </p:extLst>
          </p:nvPr>
        </p:nvGraphicFramePr>
        <p:xfrm>
          <a:off x="4948782" y="1735007"/>
          <a:ext cx="4030738" cy="704690"/>
        </p:xfrm>
        <a:graphic>
          <a:graphicData uri="http://schemas.openxmlformats.org/presentationml/2006/ole">
            <mc:AlternateContent xmlns:mc="http://schemas.openxmlformats.org/markup-compatibility/2006">
              <mc:Choice xmlns:v="urn:schemas-microsoft-com:vml" Requires="v">
                <p:oleObj spid="_x0000_s80979" r:id="rId5" imgW="2133600" imgH="393700" progId="Equation.3">
                  <p:embed/>
                </p:oleObj>
              </mc:Choice>
              <mc:Fallback>
                <p:oleObj r:id="rId5" imgW="2133600" imgH="393700" progId="Equation.3">
                  <p:embed/>
                  <p:pic>
                    <p:nvPicPr>
                      <p:cNvPr id="0" name="Object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948782" y="1735007"/>
                        <a:ext cx="4030738" cy="704690"/>
                      </a:xfrm>
                      <a:prstGeom prst="rect">
                        <a:avLst/>
                      </a:prstGeom>
                      <a:noFill/>
                      <a:extLst/>
                    </p:spPr>
                  </p:pic>
                </p:oleObj>
              </mc:Fallback>
            </mc:AlternateContent>
          </a:graphicData>
        </a:graphic>
      </p:graphicFrame>
      <p:graphicFrame>
        <p:nvGraphicFramePr>
          <p:cNvPr id="80900" name="Object 12"/>
          <p:cNvGraphicFramePr>
            <a:graphicFrameLocks noChangeAspect="1"/>
          </p:cNvGraphicFramePr>
          <p:nvPr>
            <p:extLst>
              <p:ext uri="{D42A27DB-BD31-4B8C-83A1-F6EECF244321}">
                <p14:modId xmlns:p14="http://schemas.microsoft.com/office/powerpoint/2010/main" val="1691985444"/>
              </p:ext>
            </p:extLst>
          </p:nvPr>
        </p:nvGraphicFramePr>
        <p:xfrm>
          <a:off x="4948782" y="2640613"/>
          <a:ext cx="3887292" cy="792163"/>
        </p:xfrm>
        <a:graphic>
          <a:graphicData uri="http://schemas.openxmlformats.org/presentationml/2006/ole">
            <mc:AlternateContent xmlns:mc="http://schemas.openxmlformats.org/markup-compatibility/2006">
              <mc:Choice xmlns:v="urn:schemas-microsoft-com:vml" Requires="v">
                <p:oleObj spid="_x0000_s80980" r:id="rId7" imgW="1955800" imgH="393700" progId="Equation.3">
                  <p:embed/>
                </p:oleObj>
              </mc:Choice>
              <mc:Fallback>
                <p:oleObj r:id="rId7" imgW="1955800" imgH="393700" progId="Equation.3">
                  <p:embed/>
                  <p:pic>
                    <p:nvPicPr>
                      <p:cNvPr id="0" name="Object 1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948782" y="2640613"/>
                        <a:ext cx="3887292" cy="792163"/>
                      </a:xfrm>
                      <a:prstGeom prst="rect">
                        <a:avLst/>
                      </a:prstGeom>
                      <a:noFill/>
                      <a:extLst/>
                    </p:spPr>
                  </p:pic>
                </p:oleObj>
              </mc:Fallback>
            </mc:AlternateContent>
          </a:graphicData>
        </a:graphic>
      </p:graphicFrame>
      <p:graphicFrame>
        <p:nvGraphicFramePr>
          <p:cNvPr id="80901" name="Object 14"/>
          <p:cNvGraphicFramePr>
            <a:graphicFrameLocks noChangeAspect="1"/>
          </p:cNvGraphicFramePr>
          <p:nvPr>
            <p:extLst>
              <p:ext uri="{D42A27DB-BD31-4B8C-83A1-F6EECF244321}">
                <p14:modId xmlns:p14="http://schemas.microsoft.com/office/powerpoint/2010/main" val="3503992662"/>
              </p:ext>
            </p:extLst>
          </p:nvPr>
        </p:nvGraphicFramePr>
        <p:xfrm>
          <a:off x="2195736" y="4279772"/>
          <a:ext cx="5030300" cy="828675"/>
        </p:xfrm>
        <a:graphic>
          <a:graphicData uri="http://schemas.openxmlformats.org/presentationml/2006/ole">
            <mc:AlternateContent xmlns:mc="http://schemas.openxmlformats.org/markup-compatibility/2006">
              <mc:Choice xmlns:v="urn:schemas-microsoft-com:vml" Requires="v">
                <p:oleObj spid="_x0000_s80981" r:id="rId9" imgW="3035300" imgH="482600" progId="Equation.3">
                  <p:embed/>
                </p:oleObj>
              </mc:Choice>
              <mc:Fallback>
                <p:oleObj r:id="rId9" imgW="3035300" imgH="482600" progId="Equation.3">
                  <p:embed/>
                  <p:pic>
                    <p:nvPicPr>
                      <p:cNvPr id="0" name="Object 1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195736" y="4279772"/>
                        <a:ext cx="5030300" cy="828675"/>
                      </a:xfrm>
                      <a:prstGeom prst="rect">
                        <a:avLst/>
                      </a:prstGeom>
                      <a:noFill/>
                      <a:extLst/>
                    </p:spPr>
                  </p:pic>
                </p:oleObj>
              </mc:Fallback>
            </mc:AlternateContent>
          </a:graphicData>
        </a:graphic>
      </p:graphicFrame>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Grp="1" noChangeArrowheads="1"/>
          </p:cNvSpPr>
          <p:nvPr>
            <p:ph type="title"/>
          </p:nvPr>
        </p:nvSpPr>
        <p:spPr/>
        <p:txBody>
          <a:bodyPr>
            <a:normAutofit fontScale="90000"/>
          </a:bodyPr>
          <a:lstStyle/>
          <a:p>
            <a:pPr marL="609600" indent="-609600" algn="just" eaLnBrk="1" hangingPunct="1">
              <a:buFontTx/>
              <a:buNone/>
            </a:pPr>
            <a:r>
              <a:rPr lang="es-ES" smtClean="0">
                <a:cs typeface="Times New Roman" pitchFamily="18" charset="0"/>
              </a:rPr>
              <a:t> </a:t>
            </a:r>
          </a:p>
          <a:p>
            <a:pPr marL="609600" indent="-609600" algn="just" eaLnBrk="1" hangingPunct="1">
              <a:buFontTx/>
              <a:buNone/>
            </a:pPr>
            <a:r>
              <a:rPr lang="es-ES" smtClean="0">
                <a:cs typeface="Times New Roman" pitchFamily="18" charset="0"/>
              </a:rPr>
              <a:t> </a:t>
            </a:r>
          </a:p>
          <a:p>
            <a:pPr marL="609600" indent="-609600" algn="just" eaLnBrk="1" hangingPunct="1">
              <a:buFontTx/>
              <a:buNone/>
            </a:pPr>
            <a:r>
              <a:rPr lang="es-ES" smtClean="0">
                <a:cs typeface="Times New Roman" pitchFamily="18" charset="0"/>
              </a:rPr>
              <a:t> </a:t>
            </a:r>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1600" y="1196752"/>
            <a:ext cx="6568490" cy="3888432"/>
          </a:xfrm>
          <a:prstGeom prst="rect">
            <a:avLst/>
          </a:prstGeom>
        </p:spPr>
      </p:pic>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7217" y="620688"/>
            <a:ext cx="6965245" cy="1202485"/>
          </a:xfrm>
        </p:spPr>
        <p:txBody>
          <a:bodyPr>
            <a:normAutofit fontScale="90000"/>
          </a:bodyPr>
          <a:lstStyle/>
          <a:p>
            <a:pPr algn="just">
              <a:tabLst>
                <a:tab pos="781050" algn="l"/>
              </a:tabLst>
            </a:pPr>
            <a:r>
              <a:rPr lang="es-ES_tradnl" sz="2800" dirty="0">
                <a:latin typeface="Technical" charset="0"/>
                <a:cs typeface="Times New Roman" pitchFamily="18" charset="0"/>
              </a:rPr>
              <a:t>CURTOSIS</a:t>
            </a:r>
            <a:r>
              <a:rPr lang="es-ES_tradnl" sz="2800" dirty="0" smtClean="0">
                <a:latin typeface="Technical" charset="0"/>
                <a:cs typeface="Times New Roman" pitchFamily="18" charset="0"/>
              </a:rPr>
              <a:t/>
            </a:r>
            <a:br>
              <a:rPr lang="es-ES_tradnl" sz="2800" dirty="0" smtClean="0">
                <a:latin typeface="Technical" charset="0"/>
                <a:cs typeface="Times New Roman" pitchFamily="18" charset="0"/>
              </a:rPr>
            </a:br>
            <a:r>
              <a:rPr lang="es-ES_tradnl" sz="2800" dirty="0" smtClean="0">
                <a:latin typeface="Technical" charset="0"/>
                <a:cs typeface="Times New Roman" pitchFamily="18" charset="0"/>
              </a:rPr>
              <a:t>L</a:t>
            </a:r>
            <a:r>
              <a:rPr lang="es-ES_tradnl" sz="2800" dirty="0" smtClean="0">
                <a:cs typeface="Times New Roman" pitchFamily="18" charset="0"/>
              </a:rPr>
              <a:t>a </a:t>
            </a:r>
            <a:r>
              <a:rPr lang="es-ES_tradnl" sz="2800" dirty="0" err="1" smtClean="0">
                <a:cs typeface="Times New Roman" pitchFamily="18" charset="0"/>
              </a:rPr>
              <a:t>curtosis</a:t>
            </a:r>
            <a:r>
              <a:rPr lang="es-ES_tradnl" sz="2800" dirty="0" smtClean="0">
                <a:cs typeface="Times New Roman" pitchFamily="18" charset="0"/>
              </a:rPr>
              <a:t> mide la </a:t>
            </a:r>
            <a:r>
              <a:rPr lang="es-ES_tradnl" sz="2800" dirty="0" err="1" smtClean="0">
                <a:cs typeface="Times New Roman" pitchFamily="18" charset="0"/>
              </a:rPr>
              <a:t>picudez</a:t>
            </a:r>
            <a:r>
              <a:rPr lang="es-ES_tradnl" sz="2800" dirty="0" smtClean="0">
                <a:cs typeface="Times New Roman" pitchFamily="18" charset="0"/>
              </a:rPr>
              <a:t> de la curva.</a:t>
            </a:r>
            <a:r>
              <a:rPr lang="es-ES_tradnl" dirty="0" smtClean="0">
                <a:latin typeface="Technical" charset="0"/>
                <a:cs typeface="Times New Roman" pitchFamily="18" charset="0"/>
              </a:rPr>
              <a:t/>
            </a:r>
            <a:br>
              <a:rPr lang="es-ES_tradnl" dirty="0" smtClean="0">
                <a:latin typeface="Technical" charset="0"/>
                <a:cs typeface="Times New Roman" pitchFamily="18" charset="0"/>
              </a:rPr>
            </a:br>
            <a:r>
              <a:rPr lang="es-ES_tradnl" dirty="0" smtClean="0">
                <a:latin typeface="Technical" charset="0"/>
                <a:cs typeface="Times New Roman" pitchFamily="18" charset="0"/>
              </a:rPr>
              <a:t/>
            </a:r>
            <a:br>
              <a:rPr lang="es-ES_tradnl" dirty="0" smtClean="0">
                <a:latin typeface="Technical" charset="0"/>
                <a:cs typeface="Times New Roman" pitchFamily="18" charset="0"/>
              </a:rPr>
            </a:br>
            <a:endParaRPr lang="es-MX" dirty="0"/>
          </a:p>
        </p:txBody>
      </p:sp>
      <p:sp>
        <p:nvSpPr>
          <p:cNvPr id="3" name="2 Marcador de contenido"/>
          <p:cNvSpPr>
            <a:spLocks noGrp="1"/>
          </p:cNvSpPr>
          <p:nvPr>
            <p:ph idx="1"/>
          </p:nvPr>
        </p:nvSpPr>
        <p:spPr>
          <a:xfrm>
            <a:off x="703639" y="2138091"/>
            <a:ext cx="7772400" cy="3450684"/>
          </a:xfrm>
        </p:spPr>
        <p:txBody>
          <a:bodyPr>
            <a:normAutofit lnSpcReduction="10000"/>
          </a:bodyPr>
          <a:lstStyle/>
          <a:p>
            <a:pPr algn="just">
              <a:tabLst>
                <a:tab pos="781050" algn="l"/>
              </a:tabLst>
            </a:pPr>
            <a:endParaRPr lang="es-ES_tradnl" sz="2800" dirty="0" smtClean="0">
              <a:cs typeface="Times New Roman" pitchFamily="18" charset="0"/>
            </a:endParaRPr>
          </a:p>
          <a:p>
            <a:pPr algn="just">
              <a:tabLst>
                <a:tab pos="781050" algn="l"/>
              </a:tabLst>
            </a:pPr>
            <a:r>
              <a:rPr lang="es-ES_tradnl" sz="2800" dirty="0" smtClean="0">
                <a:cs typeface="Times New Roman" pitchFamily="18" charset="0"/>
              </a:rPr>
              <a:t>Los siguiente valores indican la magnitud de la </a:t>
            </a:r>
            <a:r>
              <a:rPr lang="es-ES_tradnl" sz="2800" dirty="0" err="1" smtClean="0">
                <a:cs typeface="Times New Roman" pitchFamily="18" charset="0"/>
              </a:rPr>
              <a:t>picudez</a:t>
            </a:r>
            <a:r>
              <a:rPr lang="es-ES_tradnl" sz="2800" dirty="0" smtClean="0">
                <a:cs typeface="Times New Roman" pitchFamily="18" charset="0"/>
              </a:rPr>
              <a:t> de la curva: </a:t>
            </a:r>
            <a:endParaRPr lang="es-ES_tradnl" sz="2800" dirty="0" smtClean="0">
              <a:latin typeface="Technical" charset="0"/>
              <a:cs typeface="Times New Roman" pitchFamily="18" charset="0"/>
            </a:endParaRPr>
          </a:p>
          <a:p>
            <a:pPr algn="just" eaLnBrk="0" hangingPunct="0">
              <a:tabLst>
                <a:tab pos="781050" algn="l"/>
              </a:tabLst>
            </a:pPr>
            <a:r>
              <a:rPr lang="es-ES_tradnl" sz="2800" dirty="0" smtClean="0">
                <a:cs typeface="Times New Roman" pitchFamily="18" charset="0"/>
                <a:sym typeface="Symbol" pitchFamily="18" charset="2"/>
              </a:rPr>
              <a:t></a:t>
            </a:r>
            <a:r>
              <a:rPr lang="es-ES_tradnl" sz="2800" baseline="-30000" dirty="0" smtClean="0">
                <a:cs typeface="Times New Roman" pitchFamily="18" charset="0"/>
              </a:rPr>
              <a:t>2</a:t>
            </a:r>
            <a:r>
              <a:rPr lang="es-ES_tradnl" sz="2800" dirty="0" smtClean="0">
                <a:cs typeface="Times New Roman" pitchFamily="18" charset="0"/>
                <a:sym typeface="Symbol" pitchFamily="18" charset="2"/>
              </a:rPr>
              <a:t> &gt; 3 Cuando la curva es </a:t>
            </a:r>
            <a:r>
              <a:rPr lang="es-ES_tradnl" sz="2800" dirty="0" err="1" smtClean="0">
                <a:cs typeface="Times New Roman" pitchFamily="18" charset="0"/>
                <a:sym typeface="Symbol" pitchFamily="18" charset="2"/>
              </a:rPr>
              <a:t>leptocúrtica</a:t>
            </a:r>
            <a:r>
              <a:rPr lang="es-ES_tradnl" sz="2800" dirty="0" smtClean="0">
                <a:cs typeface="Times New Roman" pitchFamily="18" charset="0"/>
                <a:sym typeface="Symbol" pitchFamily="18" charset="2"/>
              </a:rPr>
              <a:t> o alargada.</a:t>
            </a:r>
            <a:endParaRPr lang="es-ES_tradnl" sz="2800" dirty="0" smtClean="0">
              <a:latin typeface="Technical" charset="0"/>
              <a:cs typeface="Times New Roman" pitchFamily="18" charset="0"/>
              <a:sym typeface="Symbol" pitchFamily="18" charset="2"/>
            </a:endParaRPr>
          </a:p>
          <a:p>
            <a:pPr eaLnBrk="0" hangingPunct="0">
              <a:tabLst>
                <a:tab pos="781050" algn="l"/>
              </a:tabLst>
            </a:pPr>
            <a:r>
              <a:rPr lang="es-ES" sz="2800" dirty="0" smtClean="0">
                <a:cs typeface="Times New Roman" pitchFamily="18" charset="0"/>
                <a:sym typeface="Symbol" pitchFamily="18" charset="2"/>
              </a:rPr>
              <a:t></a:t>
            </a:r>
            <a:r>
              <a:rPr lang="es-ES" sz="2800" baseline="-30000" dirty="0" smtClean="0">
                <a:cs typeface="Times New Roman" pitchFamily="18" charset="0"/>
              </a:rPr>
              <a:t>2</a:t>
            </a:r>
            <a:r>
              <a:rPr lang="es-ES" sz="2800" dirty="0" smtClean="0">
                <a:cs typeface="Times New Roman" pitchFamily="18" charset="0"/>
                <a:sym typeface="Symbol" pitchFamily="18" charset="2"/>
              </a:rPr>
              <a:t> &lt; 3 Cuando la curva es </a:t>
            </a:r>
            <a:r>
              <a:rPr lang="es-ES" sz="2800" dirty="0" err="1" smtClean="0">
                <a:cs typeface="Times New Roman" pitchFamily="18" charset="0"/>
                <a:sym typeface="Symbol" pitchFamily="18" charset="2"/>
              </a:rPr>
              <a:t>platicúrtica</a:t>
            </a:r>
            <a:r>
              <a:rPr lang="es-ES" sz="2800" dirty="0" smtClean="0">
                <a:cs typeface="Times New Roman" pitchFamily="18" charset="0"/>
                <a:sym typeface="Symbol" pitchFamily="18" charset="2"/>
              </a:rPr>
              <a:t> o aplanada</a:t>
            </a:r>
            <a:endParaRPr lang="es-MX" sz="2800" dirty="0"/>
          </a:p>
        </p:txBody>
      </p:sp>
      <p:graphicFrame>
        <p:nvGraphicFramePr>
          <p:cNvPr id="93186" name="Object 14"/>
          <p:cNvGraphicFramePr>
            <a:graphicFrameLocks noChangeAspect="1"/>
          </p:cNvGraphicFramePr>
          <p:nvPr>
            <p:extLst>
              <p:ext uri="{D42A27DB-BD31-4B8C-83A1-F6EECF244321}">
                <p14:modId xmlns:p14="http://schemas.microsoft.com/office/powerpoint/2010/main" val="1717805370"/>
              </p:ext>
            </p:extLst>
          </p:nvPr>
        </p:nvGraphicFramePr>
        <p:xfrm>
          <a:off x="1835696" y="1496778"/>
          <a:ext cx="5186362" cy="1165225"/>
        </p:xfrm>
        <a:graphic>
          <a:graphicData uri="http://schemas.openxmlformats.org/presentationml/2006/ole">
            <mc:AlternateContent xmlns:mc="http://schemas.openxmlformats.org/markup-compatibility/2006">
              <mc:Choice xmlns:v="urn:schemas-microsoft-com:vml" Requires="v">
                <p:oleObj spid="_x0000_s93207" r:id="rId3" imgW="1993900" imgH="444500" progId="Equation.3">
                  <p:embed/>
                </p:oleObj>
              </mc:Choice>
              <mc:Fallback>
                <p:oleObj r:id="rId3" imgW="1993900" imgH="444500" progId="Equation.3">
                  <p:embed/>
                  <p:pic>
                    <p:nvPicPr>
                      <p:cNvPr id="0" name="Object 1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35696" y="1496778"/>
                        <a:ext cx="5186362" cy="11652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4 Rectángulo"/>
          <p:cNvSpPr/>
          <p:nvPr/>
        </p:nvSpPr>
        <p:spPr>
          <a:xfrm>
            <a:off x="1142976" y="5327165"/>
            <a:ext cx="6929486" cy="523220"/>
          </a:xfrm>
          <a:prstGeom prst="rect">
            <a:avLst/>
          </a:prstGeom>
        </p:spPr>
        <p:txBody>
          <a:bodyPr wrap="square">
            <a:spAutoFit/>
          </a:bodyPr>
          <a:lstStyle/>
          <a:p>
            <a:r>
              <a:rPr lang="es-ES_tradnl" sz="2800" dirty="0" smtClean="0">
                <a:latin typeface="+mn-lt"/>
                <a:cs typeface="Times New Roman" pitchFamily="18" charset="0"/>
                <a:sym typeface="Symbol" pitchFamily="18" charset="2"/>
              </a:rPr>
              <a:t></a:t>
            </a:r>
            <a:r>
              <a:rPr lang="es-ES_tradnl" sz="2800" baseline="-30000" dirty="0" smtClean="0">
                <a:latin typeface="+mn-lt"/>
                <a:cs typeface="Times New Roman" pitchFamily="18" charset="0"/>
              </a:rPr>
              <a:t>2</a:t>
            </a:r>
            <a:r>
              <a:rPr lang="es-ES_tradnl" sz="2800" dirty="0" smtClean="0">
                <a:latin typeface="+mn-lt"/>
                <a:cs typeface="Times New Roman" pitchFamily="18" charset="0"/>
                <a:sym typeface="Symbol" pitchFamily="18" charset="2"/>
              </a:rPr>
              <a:t> = 3 Cuando la curva es normal</a:t>
            </a:r>
            <a:endParaRPr lang="es-MX" sz="2800" dirty="0">
              <a:latin typeface="+mn-lt"/>
            </a:endParaRP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03649" y="1844824"/>
            <a:ext cx="5832648" cy="2880319"/>
          </a:xfrm>
          <a:prstGeom prst="rect">
            <a:avLst/>
          </a:prstGeom>
        </p:spPr>
      </p:pic>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2800" dirty="0" smtClean="0">
                <a:cs typeface="Times New Roman" pitchFamily="18" charset="0"/>
              </a:rPr>
              <a:t>Ejemplo: Con los datos de la siguiente tabla obtener el coeficiente de asimetría:</a:t>
            </a:r>
            <a:endParaRPr lang="es-MX" sz="2800" dirty="0"/>
          </a:p>
        </p:txBody>
      </p:sp>
      <p:grpSp>
        <p:nvGrpSpPr>
          <p:cNvPr id="5" name="Group 184"/>
          <p:cNvGrpSpPr>
            <a:grpSpLocks noGrp="1"/>
          </p:cNvGrpSpPr>
          <p:nvPr/>
        </p:nvGrpSpPr>
        <p:grpSpPr bwMode="auto">
          <a:xfrm>
            <a:off x="827584" y="1981200"/>
            <a:ext cx="7513027" cy="4114800"/>
            <a:chOff x="-3" y="-3"/>
            <a:chExt cx="4045" cy="2942"/>
          </a:xfrm>
        </p:grpSpPr>
        <p:grpSp>
          <p:nvGrpSpPr>
            <p:cNvPr id="6" name="Group 182"/>
            <p:cNvGrpSpPr>
              <a:grpSpLocks/>
            </p:cNvGrpSpPr>
            <p:nvPr/>
          </p:nvGrpSpPr>
          <p:grpSpPr bwMode="auto">
            <a:xfrm>
              <a:off x="0" y="0"/>
              <a:ext cx="4039" cy="2936"/>
              <a:chOff x="0" y="0"/>
              <a:chExt cx="4039" cy="2936"/>
            </a:xfrm>
          </p:grpSpPr>
          <p:grpSp>
            <p:nvGrpSpPr>
              <p:cNvPr id="8" name="Group 71"/>
              <p:cNvGrpSpPr>
                <a:grpSpLocks/>
              </p:cNvGrpSpPr>
              <p:nvPr/>
            </p:nvGrpSpPr>
            <p:grpSpPr bwMode="auto">
              <a:xfrm>
                <a:off x="0" y="0"/>
                <a:ext cx="495" cy="518"/>
                <a:chOff x="0" y="0"/>
                <a:chExt cx="495" cy="518"/>
              </a:xfrm>
            </p:grpSpPr>
            <p:sp>
              <p:nvSpPr>
                <p:cNvPr id="174" name="Rectangle 14"/>
                <p:cNvSpPr>
                  <a:spLocks noChangeArrowheads="1"/>
                </p:cNvSpPr>
                <p:nvPr/>
              </p:nvSpPr>
              <p:spPr bwMode="auto">
                <a:xfrm>
                  <a:off x="28" y="0"/>
                  <a:ext cx="439" cy="518"/>
                </a:xfrm>
                <a:prstGeom prst="rect">
                  <a:avLst/>
                </a:prstGeom>
                <a:noFill/>
                <a:ln w="9525">
                  <a:noFill/>
                  <a:miter lim="800000"/>
                  <a:headEnd/>
                  <a:tailEnd/>
                </a:ln>
              </p:spPr>
              <p:txBody>
                <a:bodyPr/>
                <a:lstStyle/>
                <a:p>
                  <a:pPr algn="ctr">
                    <a:tabLst>
                      <a:tab pos="781050" algn="l"/>
                    </a:tabLst>
                  </a:pPr>
                  <a:r>
                    <a:rPr lang="es-ES_tradnl" sz="1800">
                      <a:cs typeface="Times New Roman" pitchFamily="18" charset="0"/>
                    </a:rPr>
                    <a:t> </a:t>
                  </a:r>
                  <a:endParaRPr lang="es-ES_tradnl" sz="1800">
                    <a:latin typeface="Technical" charset="0"/>
                    <a:cs typeface="Times New Roman" pitchFamily="18" charset="0"/>
                  </a:endParaRPr>
                </a:p>
                <a:p>
                  <a:pPr algn="ctr" eaLnBrk="0" hangingPunct="0">
                    <a:tabLst>
                      <a:tab pos="781050" algn="l"/>
                    </a:tabLst>
                  </a:pPr>
                  <a:r>
                    <a:rPr lang="en-US" sz="1800">
                      <a:cs typeface="Times New Roman" pitchFamily="18" charset="0"/>
                    </a:rPr>
                    <a:t>X</a:t>
                  </a:r>
                  <a:endParaRPr lang="es-ES_tradnl" sz="1800">
                    <a:latin typeface="Technical" charset="0"/>
                    <a:cs typeface="Times New Roman" pitchFamily="18" charset="0"/>
                  </a:endParaRPr>
                </a:p>
                <a:p>
                  <a:pPr algn="ctr" eaLnBrk="0" hangingPunct="0">
                    <a:tabLst>
                      <a:tab pos="781050" algn="l"/>
                    </a:tabLst>
                  </a:pPr>
                  <a:endParaRPr lang="es-ES_tradnl" sz="1800"/>
                </a:p>
              </p:txBody>
            </p:sp>
            <p:sp>
              <p:nvSpPr>
                <p:cNvPr id="175" name="Rectangle 70"/>
                <p:cNvSpPr>
                  <a:spLocks noChangeArrowheads="1"/>
                </p:cNvSpPr>
                <p:nvPr/>
              </p:nvSpPr>
              <p:spPr bwMode="auto">
                <a:xfrm>
                  <a:off x="0" y="0"/>
                  <a:ext cx="495" cy="518"/>
                </a:xfrm>
                <a:prstGeom prst="rect">
                  <a:avLst/>
                </a:prstGeom>
                <a:noFill/>
                <a:ln w="7">
                  <a:solidFill>
                    <a:srgbClr val="A0A0A0"/>
                  </a:solidFill>
                  <a:miter lim="800000"/>
                  <a:headEnd/>
                  <a:tailEnd/>
                </a:ln>
              </p:spPr>
              <p:txBody>
                <a:bodyPr/>
                <a:lstStyle/>
                <a:p>
                  <a:endParaRPr lang="es-MX" sz="1800"/>
                </a:p>
              </p:txBody>
            </p:sp>
          </p:grpSp>
          <p:grpSp>
            <p:nvGrpSpPr>
              <p:cNvPr id="9" name="Group 73"/>
              <p:cNvGrpSpPr>
                <a:grpSpLocks/>
              </p:cNvGrpSpPr>
              <p:nvPr/>
            </p:nvGrpSpPr>
            <p:grpSpPr bwMode="auto">
              <a:xfrm>
                <a:off x="495" y="0"/>
                <a:ext cx="483" cy="518"/>
                <a:chOff x="495" y="0"/>
                <a:chExt cx="483" cy="518"/>
              </a:xfrm>
            </p:grpSpPr>
            <p:sp>
              <p:nvSpPr>
                <p:cNvPr id="172" name="Rectangle 15"/>
                <p:cNvSpPr>
                  <a:spLocks noChangeArrowheads="1"/>
                </p:cNvSpPr>
                <p:nvPr/>
              </p:nvSpPr>
              <p:spPr bwMode="auto">
                <a:xfrm>
                  <a:off x="523" y="0"/>
                  <a:ext cx="427" cy="518"/>
                </a:xfrm>
                <a:prstGeom prst="rect">
                  <a:avLst/>
                </a:prstGeom>
                <a:noFill/>
                <a:ln w="9525">
                  <a:noFill/>
                  <a:miter lim="800000"/>
                  <a:headEnd/>
                  <a:tailEnd/>
                </a:ln>
              </p:spPr>
              <p:txBody>
                <a:bodyPr/>
                <a:lstStyle/>
                <a:p>
                  <a:pPr algn="ctr">
                    <a:tabLst>
                      <a:tab pos="781050" algn="l"/>
                    </a:tabLst>
                  </a:pPr>
                  <a:r>
                    <a:rPr lang="en-US" sz="1800">
                      <a:cs typeface="Times New Roman" pitchFamily="18" charset="0"/>
                    </a:rPr>
                    <a:t> </a:t>
                  </a:r>
                  <a:endParaRPr lang="es-ES_tradnl" sz="1800">
                    <a:latin typeface="Technical" charset="0"/>
                    <a:cs typeface="Times New Roman" pitchFamily="18" charset="0"/>
                  </a:endParaRPr>
                </a:p>
                <a:p>
                  <a:pPr algn="ctr" eaLnBrk="0" hangingPunct="0">
                    <a:tabLst>
                      <a:tab pos="781050" algn="l"/>
                    </a:tabLst>
                  </a:pPr>
                  <a:r>
                    <a:rPr lang="en-US" sz="1800">
                      <a:cs typeface="Times New Roman" pitchFamily="18" charset="0"/>
                    </a:rPr>
                    <a:t>f</a:t>
                  </a:r>
                  <a:endParaRPr lang="es-ES_tradnl" sz="1800">
                    <a:latin typeface="Technical" charset="0"/>
                    <a:cs typeface="Times New Roman" pitchFamily="18" charset="0"/>
                  </a:endParaRPr>
                </a:p>
                <a:p>
                  <a:pPr algn="ctr" eaLnBrk="0" hangingPunct="0">
                    <a:tabLst>
                      <a:tab pos="781050" algn="l"/>
                    </a:tabLst>
                  </a:pPr>
                  <a:endParaRPr lang="es-ES_tradnl" sz="1800"/>
                </a:p>
              </p:txBody>
            </p:sp>
            <p:sp>
              <p:nvSpPr>
                <p:cNvPr id="173" name="Rectangle 72"/>
                <p:cNvSpPr>
                  <a:spLocks noChangeArrowheads="1"/>
                </p:cNvSpPr>
                <p:nvPr/>
              </p:nvSpPr>
              <p:spPr bwMode="auto">
                <a:xfrm>
                  <a:off x="495" y="0"/>
                  <a:ext cx="483" cy="518"/>
                </a:xfrm>
                <a:prstGeom prst="rect">
                  <a:avLst/>
                </a:prstGeom>
                <a:noFill/>
                <a:ln w="7">
                  <a:solidFill>
                    <a:srgbClr val="A0A0A0"/>
                  </a:solidFill>
                  <a:miter lim="800000"/>
                  <a:headEnd/>
                  <a:tailEnd/>
                </a:ln>
              </p:spPr>
              <p:txBody>
                <a:bodyPr/>
                <a:lstStyle/>
                <a:p>
                  <a:endParaRPr lang="es-MX" sz="1800"/>
                </a:p>
              </p:txBody>
            </p:sp>
          </p:grpSp>
          <p:grpSp>
            <p:nvGrpSpPr>
              <p:cNvPr id="10" name="Group 75"/>
              <p:cNvGrpSpPr>
                <a:grpSpLocks/>
              </p:cNvGrpSpPr>
              <p:nvPr/>
            </p:nvGrpSpPr>
            <p:grpSpPr bwMode="auto">
              <a:xfrm>
                <a:off x="978" y="0"/>
                <a:ext cx="485" cy="518"/>
                <a:chOff x="978" y="0"/>
                <a:chExt cx="485" cy="518"/>
              </a:xfrm>
            </p:grpSpPr>
            <p:sp>
              <p:nvSpPr>
                <p:cNvPr id="170" name="Rectangle 16"/>
                <p:cNvSpPr>
                  <a:spLocks noChangeArrowheads="1"/>
                </p:cNvSpPr>
                <p:nvPr/>
              </p:nvSpPr>
              <p:spPr bwMode="auto">
                <a:xfrm>
                  <a:off x="1006" y="0"/>
                  <a:ext cx="429" cy="518"/>
                </a:xfrm>
                <a:prstGeom prst="rect">
                  <a:avLst/>
                </a:prstGeom>
                <a:noFill/>
                <a:ln w="9525">
                  <a:noFill/>
                  <a:miter lim="800000"/>
                  <a:headEnd/>
                  <a:tailEnd/>
                </a:ln>
              </p:spPr>
              <p:txBody>
                <a:bodyPr/>
                <a:lstStyle/>
                <a:p>
                  <a:pPr algn="ctr">
                    <a:tabLst>
                      <a:tab pos="781050" algn="l"/>
                    </a:tabLst>
                  </a:pPr>
                  <a:r>
                    <a:rPr lang="en-US" sz="1800">
                      <a:cs typeface="Times New Roman" pitchFamily="18" charset="0"/>
                    </a:rPr>
                    <a:t> </a:t>
                  </a:r>
                  <a:endParaRPr lang="es-ES_tradnl" sz="1800">
                    <a:latin typeface="Technical" charset="0"/>
                    <a:cs typeface="Times New Roman" pitchFamily="18" charset="0"/>
                  </a:endParaRPr>
                </a:p>
                <a:p>
                  <a:pPr algn="ctr" eaLnBrk="0" hangingPunct="0">
                    <a:tabLst>
                      <a:tab pos="781050" algn="l"/>
                    </a:tabLst>
                  </a:pPr>
                  <a:r>
                    <a:rPr lang="en-US" sz="1800">
                      <a:cs typeface="Times New Roman" pitchFamily="18" charset="0"/>
                    </a:rPr>
                    <a:t>FX</a:t>
                  </a:r>
                  <a:endParaRPr lang="es-ES_tradnl" sz="1800">
                    <a:latin typeface="Technical" charset="0"/>
                    <a:cs typeface="Times New Roman" pitchFamily="18" charset="0"/>
                  </a:endParaRPr>
                </a:p>
                <a:p>
                  <a:pPr algn="ctr" eaLnBrk="0" hangingPunct="0">
                    <a:tabLst>
                      <a:tab pos="781050" algn="l"/>
                    </a:tabLst>
                  </a:pPr>
                  <a:endParaRPr lang="es-ES_tradnl" sz="1800"/>
                </a:p>
              </p:txBody>
            </p:sp>
            <p:sp>
              <p:nvSpPr>
                <p:cNvPr id="171" name="Rectangle 74"/>
                <p:cNvSpPr>
                  <a:spLocks noChangeArrowheads="1"/>
                </p:cNvSpPr>
                <p:nvPr/>
              </p:nvSpPr>
              <p:spPr bwMode="auto">
                <a:xfrm>
                  <a:off x="978" y="0"/>
                  <a:ext cx="485" cy="518"/>
                </a:xfrm>
                <a:prstGeom prst="rect">
                  <a:avLst/>
                </a:prstGeom>
                <a:noFill/>
                <a:ln w="7">
                  <a:solidFill>
                    <a:srgbClr val="A0A0A0"/>
                  </a:solidFill>
                  <a:miter lim="800000"/>
                  <a:headEnd/>
                  <a:tailEnd/>
                </a:ln>
              </p:spPr>
              <p:txBody>
                <a:bodyPr/>
                <a:lstStyle/>
                <a:p>
                  <a:endParaRPr lang="es-MX" sz="1800"/>
                </a:p>
              </p:txBody>
            </p:sp>
          </p:grpSp>
          <p:grpSp>
            <p:nvGrpSpPr>
              <p:cNvPr id="11" name="Group 77"/>
              <p:cNvGrpSpPr>
                <a:grpSpLocks/>
              </p:cNvGrpSpPr>
              <p:nvPr/>
            </p:nvGrpSpPr>
            <p:grpSpPr bwMode="auto">
              <a:xfrm>
                <a:off x="1463" y="0"/>
                <a:ext cx="499" cy="518"/>
                <a:chOff x="1463" y="0"/>
                <a:chExt cx="499" cy="518"/>
              </a:xfrm>
            </p:grpSpPr>
            <p:sp>
              <p:nvSpPr>
                <p:cNvPr id="168" name="Rectangle 17"/>
                <p:cNvSpPr>
                  <a:spLocks noChangeArrowheads="1" noTextEdit="1"/>
                </p:cNvSpPr>
                <p:nvPr/>
              </p:nvSpPr>
              <p:spPr bwMode="auto">
                <a:xfrm>
                  <a:off x="1491" y="0"/>
                  <a:ext cx="443" cy="264"/>
                </a:xfrm>
                <a:prstGeom prst="rect">
                  <a:avLst/>
                </a:prstGeom>
                <a:noFill/>
                <a:ln w="9525">
                  <a:noFill/>
                  <a:miter lim="800000"/>
                  <a:headEnd/>
                  <a:tailEnd/>
                </a:ln>
              </p:spPr>
              <p:txBody>
                <a:bodyPr>
                  <a:spAutoFit/>
                </a:bodyPr>
                <a:lstStyle/>
                <a:p>
                  <a:endParaRPr lang="es-MX" sz="1800"/>
                </a:p>
              </p:txBody>
            </p:sp>
            <p:sp>
              <p:nvSpPr>
                <p:cNvPr id="169" name="Rectangle 76"/>
                <p:cNvSpPr>
                  <a:spLocks noChangeArrowheads="1"/>
                </p:cNvSpPr>
                <p:nvPr/>
              </p:nvSpPr>
              <p:spPr bwMode="auto">
                <a:xfrm>
                  <a:off x="1463" y="0"/>
                  <a:ext cx="499" cy="518"/>
                </a:xfrm>
                <a:prstGeom prst="rect">
                  <a:avLst/>
                </a:prstGeom>
                <a:noFill/>
                <a:ln w="7">
                  <a:solidFill>
                    <a:srgbClr val="A0A0A0"/>
                  </a:solidFill>
                  <a:miter lim="800000"/>
                  <a:headEnd/>
                  <a:tailEnd/>
                </a:ln>
              </p:spPr>
              <p:txBody>
                <a:bodyPr/>
                <a:lstStyle/>
                <a:p>
                  <a:endParaRPr lang="es-MX" sz="1800"/>
                </a:p>
              </p:txBody>
            </p:sp>
          </p:grpSp>
          <p:grpSp>
            <p:nvGrpSpPr>
              <p:cNvPr id="12" name="Group 79"/>
              <p:cNvGrpSpPr>
                <a:grpSpLocks/>
              </p:cNvGrpSpPr>
              <p:nvPr/>
            </p:nvGrpSpPr>
            <p:grpSpPr bwMode="auto">
              <a:xfrm>
                <a:off x="1962" y="0"/>
                <a:ext cx="501" cy="518"/>
                <a:chOff x="1962" y="0"/>
                <a:chExt cx="501" cy="518"/>
              </a:xfrm>
            </p:grpSpPr>
            <p:sp>
              <p:nvSpPr>
                <p:cNvPr id="166" name="Rectangle 18"/>
                <p:cNvSpPr>
                  <a:spLocks noChangeArrowheads="1" noTextEdit="1"/>
                </p:cNvSpPr>
                <p:nvPr/>
              </p:nvSpPr>
              <p:spPr bwMode="auto">
                <a:xfrm>
                  <a:off x="1990" y="0"/>
                  <a:ext cx="445" cy="264"/>
                </a:xfrm>
                <a:prstGeom prst="rect">
                  <a:avLst/>
                </a:prstGeom>
                <a:noFill/>
                <a:ln w="9525">
                  <a:noFill/>
                  <a:miter lim="800000"/>
                  <a:headEnd/>
                  <a:tailEnd/>
                </a:ln>
              </p:spPr>
              <p:txBody>
                <a:bodyPr>
                  <a:spAutoFit/>
                </a:bodyPr>
                <a:lstStyle/>
                <a:p>
                  <a:endParaRPr lang="es-MX" sz="1800"/>
                </a:p>
              </p:txBody>
            </p:sp>
            <p:sp>
              <p:nvSpPr>
                <p:cNvPr id="167" name="Rectangle 78"/>
                <p:cNvSpPr>
                  <a:spLocks noChangeArrowheads="1"/>
                </p:cNvSpPr>
                <p:nvPr/>
              </p:nvSpPr>
              <p:spPr bwMode="auto">
                <a:xfrm>
                  <a:off x="1962" y="0"/>
                  <a:ext cx="501" cy="518"/>
                </a:xfrm>
                <a:prstGeom prst="rect">
                  <a:avLst/>
                </a:prstGeom>
                <a:noFill/>
                <a:ln w="7">
                  <a:solidFill>
                    <a:srgbClr val="A0A0A0"/>
                  </a:solidFill>
                  <a:miter lim="800000"/>
                  <a:headEnd/>
                  <a:tailEnd/>
                </a:ln>
              </p:spPr>
              <p:txBody>
                <a:bodyPr/>
                <a:lstStyle/>
                <a:p>
                  <a:endParaRPr lang="es-MX" sz="1800"/>
                </a:p>
              </p:txBody>
            </p:sp>
          </p:grpSp>
          <p:grpSp>
            <p:nvGrpSpPr>
              <p:cNvPr id="13" name="Group 81"/>
              <p:cNvGrpSpPr>
                <a:grpSpLocks/>
              </p:cNvGrpSpPr>
              <p:nvPr/>
            </p:nvGrpSpPr>
            <p:grpSpPr bwMode="auto">
              <a:xfrm>
                <a:off x="2463" y="0"/>
                <a:ext cx="528" cy="518"/>
                <a:chOff x="2463" y="0"/>
                <a:chExt cx="528" cy="518"/>
              </a:xfrm>
            </p:grpSpPr>
            <p:sp>
              <p:nvSpPr>
                <p:cNvPr id="164" name="Rectangle 19"/>
                <p:cNvSpPr>
                  <a:spLocks noChangeArrowheads="1" noTextEdit="1"/>
                </p:cNvSpPr>
                <p:nvPr/>
              </p:nvSpPr>
              <p:spPr bwMode="auto">
                <a:xfrm>
                  <a:off x="2491" y="0"/>
                  <a:ext cx="472" cy="264"/>
                </a:xfrm>
                <a:prstGeom prst="rect">
                  <a:avLst/>
                </a:prstGeom>
                <a:noFill/>
                <a:ln w="9525">
                  <a:noFill/>
                  <a:miter lim="800000"/>
                  <a:headEnd/>
                  <a:tailEnd/>
                </a:ln>
              </p:spPr>
              <p:txBody>
                <a:bodyPr>
                  <a:spAutoFit/>
                </a:bodyPr>
                <a:lstStyle/>
                <a:p>
                  <a:endParaRPr lang="es-MX" sz="1800"/>
                </a:p>
              </p:txBody>
            </p:sp>
            <p:sp>
              <p:nvSpPr>
                <p:cNvPr id="165" name="Rectangle 80"/>
                <p:cNvSpPr>
                  <a:spLocks noChangeArrowheads="1"/>
                </p:cNvSpPr>
                <p:nvPr/>
              </p:nvSpPr>
              <p:spPr bwMode="auto">
                <a:xfrm>
                  <a:off x="2463" y="0"/>
                  <a:ext cx="528" cy="518"/>
                </a:xfrm>
                <a:prstGeom prst="rect">
                  <a:avLst/>
                </a:prstGeom>
                <a:noFill/>
                <a:ln w="7">
                  <a:solidFill>
                    <a:srgbClr val="A0A0A0"/>
                  </a:solidFill>
                  <a:miter lim="800000"/>
                  <a:headEnd/>
                  <a:tailEnd/>
                </a:ln>
              </p:spPr>
              <p:txBody>
                <a:bodyPr/>
                <a:lstStyle/>
                <a:p>
                  <a:endParaRPr lang="es-MX" sz="1800"/>
                </a:p>
              </p:txBody>
            </p:sp>
          </p:grpSp>
          <p:grpSp>
            <p:nvGrpSpPr>
              <p:cNvPr id="14" name="Group 83"/>
              <p:cNvGrpSpPr>
                <a:grpSpLocks/>
              </p:cNvGrpSpPr>
              <p:nvPr/>
            </p:nvGrpSpPr>
            <p:grpSpPr bwMode="auto">
              <a:xfrm>
                <a:off x="2991" y="0"/>
                <a:ext cx="520" cy="518"/>
                <a:chOff x="2991" y="0"/>
                <a:chExt cx="520" cy="518"/>
              </a:xfrm>
            </p:grpSpPr>
            <p:sp>
              <p:nvSpPr>
                <p:cNvPr id="162" name="Rectangle 20"/>
                <p:cNvSpPr>
                  <a:spLocks noChangeArrowheads="1" noTextEdit="1"/>
                </p:cNvSpPr>
                <p:nvPr/>
              </p:nvSpPr>
              <p:spPr bwMode="auto">
                <a:xfrm>
                  <a:off x="3019" y="0"/>
                  <a:ext cx="464" cy="264"/>
                </a:xfrm>
                <a:prstGeom prst="rect">
                  <a:avLst/>
                </a:prstGeom>
                <a:noFill/>
                <a:ln w="9525">
                  <a:noFill/>
                  <a:miter lim="800000"/>
                  <a:headEnd/>
                  <a:tailEnd/>
                </a:ln>
              </p:spPr>
              <p:txBody>
                <a:bodyPr>
                  <a:spAutoFit/>
                </a:bodyPr>
                <a:lstStyle/>
                <a:p>
                  <a:endParaRPr lang="es-MX" sz="1800"/>
                </a:p>
              </p:txBody>
            </p:sp>
            <p:sp>
              <p:nvSpPr>
                <p:cNvPr id="163" name="Rectangle 82"/>
                <p:cNvSpPr>
                  <a:spLocks noChangeArrowheads="1"/>
                </p:cNvSpPr>
                <p:nvPr/>
              </p:nvSpPr>
              <p:spPr bwMode="auto">
                <a:xfrm>
                  <a:off x="2991" y="0"/>
                  <a:ext cx="520" cy="518"/>
                </a:xfrm>
                <a:prstGeom prst="rect">
                  <a:avLst/>
                </a:prstGeom>
                <a:noFill/>
                <a:ln w="7">
                  <a:solidFill>
                    <a:srgbClr val="A0A0A0"/>
                  </a:solidFill>
                  <a:miter lim="800000"/>
                  <a:headEnd/>
                  <a:tailEnd/>
                </a:ln>
              </p:spPr>
              <p:txBody>
                <a:bodyPr/>
                <a:lstStyle/>
                <a:p>
                  <a:endParaRPr lang="es-MX" sz="1800"/>
                </a:p>
              </p:txBody>
            </p:sp>
          </p:grpSp>
          <p:grpSp>
            <p:nvGrpSpPr>
              <p:cNvPr id="15" name="Group 85"/>
              <p:cNvGrpSpPr>
                <a:grpSpLocks/>
              </p:cNvGrpSpPr>
              <p:nvPr/>
            </p:nvGrpSpPr>
            <p:grpSpPr bwMode="auto">
              <a:xfrm>
                <a:off x="3511" y="0"/>
                <a:ext cx="528" cy="518"/>
                <a:chOff x="3511" y="0"/>
                <a:chExt cx="528" cy="518"/>
              </a:xfrm>
            </p:grpSpPr>
            <p:sp>
              <p:nvSpPr>
                <p:cNvPr id="160" name="Rectangle 21"/>
                <p:cNvSpPr>
                  <a:spLocks noChangeArrowheads="1" noTextEdit="1"/>
                </p:cNvSpPr>
                <p:nvPr/>
              </p:nvSpPr>
              <p:spPr bwMode="auto">
                <a:xfrm>
                  <a:off x="3539" y="0"/>
                  <a:ext cx="472" cy="264"/>
                </a:xfrm>
                <a:prstGeom prst="rect">
                  <a:avLst/>
                </a:prstGeom>
                <a:noFill/>
                <a:ln w="9525">
                  <a:noFill/>
                  <a:miter lim="800000"/>
                  <a:headEnd/>
                  <a:tailEnd/>
                </a:ln>
              </p:spPr>
              <p:txBody>
                <a:bodyPr>
                  <a:spAutoFit/>
                </a:bodyPr>
                <a:lstStyle/>
                <a:p>
                  <a:endParaRPr lang="es-MX" sz="1800"/>
                </a:p>
              </p:txBody>
            </p:sp>
            <p:sp>
              <p:nvSpPr>
                <p:cNvPr id="161" name="Rectangle 84"/>
                <p:cNvSpPr>
                  <a:spLocks noChangeArrowheads="1"/>
                </p:cNvSpPr>
                <p:nvPr/>
              </p:nvSpPr>
              <p:spPr bwMode="auto">
                <a:xfrm>
                  <a:off x="3511" y="0"/>
                  <a:ext cx="528" cy="518"/>
                </a:xfrm>
                <a:prstGeom prst="rect">
                  <a:avLst/>
                </a:prstGeom>
                <a:noFill/>
                <a:ln w="7">
                  <a:solidFill>
                    <a:srgbClr val="A0A0A0"/>
                  </a:solidFill>
                  <a:miter lim="800000"/>
                  <a:headEnd/>
                  <a:tailEnd/>
                </a:ln>
              </p:spPr>
              <p:txBody>
                <a:bodyPr/>
                <a:lstStyle/>
                <a:p>
                  <a:endParaRPr lang="es-MX" sz="1800"/>
                </a:p>
              </p:txBody>
            </p:sp>
          </p:grpSp>
          <p:grpSp>
            <p:nvGrpSpPr>
              <p:cNvPr id="16" name="Group 87"/>
              <p:cNvGrpSpPr>
                <a:grpSpLocks/>
              </p:cNvGrpSpPr>
              <p:nvPr/>
            </p:nvGrpSpPr>
            <p:grpSpPr bwMode="auto">
              <a:xfrm>
                <a:off x="0" y="518"/>
                <a:ext cx="495" cy="403"/>
                <a:chOff x="0" y="518"/>
                <a:chExt cx="495" cy="403"/>
              </a:xfrm>
            </p:grpSpPr>
            <p:sp>
              <p:nvSpPr>
                <p:cNvPr id="158" name="Rectangle 22"/>
                <p:cNvSpPr>
                  <a:spLocks noChangeArrowheads="1"/>
                </p:cNvSpPr>
                <p:nvPr/>
              </p:nvSpPr>
              <p:spPr bwMode="auto">
                <a:xfrm>
                  <a:off x="28" y="518"/>
                  <a:ext cx="439" cy="403"/>
                </a:xfrm>
                <a:prstGeom prst="rect">
                  <a:avLst/>
                </a:prstGeom>
                <a:noFill/>
                <a:ln w="9525">
                  <a:noFill/>
                  <a:miter lim="800000"/>
                  <a:headEnd/>
                  <a:tailEnd/>
                </a:ln>
              </p:spPr>
              <p:txBody>
                <a:bodyPr/>
                <a:lstStyle/>
                <a:p>
                  <a:pPr algn="ctr">
                    <a:tabLst>
                      <a:tab pos="781050" algn="l"/>
                    </a:tabLst>
                  </a:pPr>
                  <a:r>
                    <a:rPr lang="es-ES_tradnl" sz="1800">
                      <a:cs typeface="Times New Roman" pitchFamily="18" charset="0"/>
                    </a:rPr>
                    <a:t>1</a:t>
                  </a:r>
                  <a:endParaRPr lang="es-ES_tradnl" sz="1800">
                    <a:latin typeface="Technical" charset="0"/>
                    <a:cs typeface="Times New Roman" pitchFamily="18" charset="0"/>
                  </a:endParaRPr>
                </a:p>
                <a:p>
                  <a:pPr algn="ctr" eaLnBrk="0" hangingPunct="0">
                    <a:tabLst>
                      <a:tab pos="781050" algn="l"/>
                    </a:tabLst>
                  </a:pPr>
                  <a:endParaRPr lang="es-ES_tradnl" sz="1800"/>
                </a:p>
              </p:txBody>
            </p:sp>
            <p:sp>
              <p:nvSpPr>
                <p:cNvPr id="159" name="Rectangle 86"/>
                <p:cNvSpPr>
                  <a:spLocks noChangeArrowheads="1"/>
                </p:cNvSpPr>
                <p:nvPr/>
              </p:nvSpPr>
              <p:spPr bwMode="auto">
                <a:xfrm>
                  <a:off x="0" y="518"/>
                  <a:ext cx="495" cy="403"/>
                </a:xfrm>
                <a:prstGeom prst="rect">
                  <a:avLst/>
                </a:prstGeom>
                <a:noFill/>
                <a:ln w="7">
                  <a:solidFill>
                    <a:srgbClr val="A0A0A0"/>
                  </a:solidFill>
                  <a:miter lim="800000"/>
                  <a:headEnd/>
                  <a:tailEnd/>
                </a:ln>
              </p:spPr>
              <p:txBody>
                <a:bodyPr/>
                <a:lstStyle/>
                <a:p>
                  <a:endParaRPr lang="es-MX" sz="1800"/>
                </a:p>
              </p:txBody>
            </p:sp>
          </p:grpSp>
          <p:grpSp>
            <p:nvGrpSpPr>
              <p:cNvPr id="17" name="Group 89"/>
              <p:cNvGrpSpPr>
                <a:grpSpLocks/>
              </p:cNvGrpSpPr>
              <p:nvPr/>
            </p:nvGrpSpPr>
            <p:grpSpPr bwMode="auto">
              <a:xfrm>
                <a:off x="495" y="518"/>
                <a:ext cx="483" cy="403"/>
                <a:chOff x="495" y="518"/>
                <a:chExt cx="483" cy="403"/>
              </a:xfrm>
            </p:grpSpPr>
            <p:sp>
              <p:nvSpPr>
                <p:cNvPr id="156" name="Rectangle 23"/>
                <p:cNvSpPr>
                  <a:spLocks noChangeArrowheads="1"/>
                </p:cNvSpPr>
                <p:nvPr/>
              </p:nvSpPr>
              <p:spPr bwMode="auto">
                <a:xfrm>
                  <a:off x="523" y="518"/>
                  <a:ext cx="427" cy="403"/>
                </a:xfrm>
                <a:prstGeom prst="rect">
                  <a:avLst/>
                </a:prstGeom>
                <a:noFill/>
                <a:ln w="9525">
                  <a:noFill/>
                  <a:miter lim="800000"/>
                  <a:headEnd/>
                  <a:tailEnd/>
                </a:ln>
              </p:spPr>
              <p:txBody>
                <a:bodyPr/>
                <a:lstStyle/>
                <a:p>
                  <a:pPr algn="ctr">
                    <a:tabLst>
                      <a:tab pos="781050" algn="l"/>
                    </a:tabLst>
                  </a:pPr>
                  <a:r>
                    <a:rPr lang="es-ES_tradnl" sz="1800">
                      <a:cs typeface="Times New Roman" pitchFamily="18" charset="0"/>
                    </a:rPr>
                    <a:t>2</a:t>
                  </a:r>
                  <a:endParaRPr lang="es-ES_tradnl" sz="1800">
                    <a:latin typeface="Technical" charset="0"/>
                    <a:cs typeface="Times New Roman" pitchFamily="18" charset="0"/>
                  </a:endParaRPr>
                </a:p>
                <a:p>
                  <a:pPr algn="ctr" eaLnBrk="0" hangingPunct="0">
                    <a:tabLst>
                      <a:tab pos="781050" algn="l"/>
                    </a:tabLst>
                  </a:pPr>
                  <a:endParaRPr lang="es-ES_tradnl" sz="1800"/>
                </a:p>
              </p:txBody>
            </p:sp>
            <p:sp>
              <p:nvSpPr>
                <p:cNvPr id="157" name="Rectangle 88"/>
                <p:cNvSpPr>
                  <a:spLocks noChangeArrowheads="1"/>
                </p:cNvSpPr>
                <p:nvPr/>
              </p:nvSpPr>
              <p:spPr bwMode="auto">
                <a:xfrm>
                  <a:off x="495" y="518"/>
                  <a:ext cx="483" cy="403"/>
                </a:xfrm>
                <a:prstGeom prst="rect">
                  <a:avLst/>
                </a:prstGeom>
                <a:noFill/>
                <a:ln w="7">
                  <a:solidFill>
                    <a:srgbClr val="A0A0A0"/>
                  </a:solidFill>
                  <a:miter lim="800000"/>
                  <a:headEnd/>
                  <a:tailEnd/>
                </a:ln>
              </p:spPr>
              <p:txBody>
                <a:bodyPr/>
                <a:lstStyle/>
                <a:p>
                  <a:endParaRPr lang="es-MX" sz="1800"/>
                </a:p>
              </p:txBody>
            </p:sp>
          </p:grpSp>
          <p:grpSp>
            <p:nvGrpSpPr>
              <p:cNvPr id="18" name="Group 91"/>
              <p:cNvGrpSpPr>
                <a:grpSpLocks/>
              </p:cNvGrpSpPr>
              <p:nvPr/>
            </p:nvGrpSpPr>
            <p:grpSpPr bwMode="auto">
              <a:xfrm>
                <a:off x="978" y="518"/>
                <a:ext cx="485" cy="403"/>
                <a:chOff x="978" y="518"/>
                <a:chExt cx="485" cy="403"/>
              </a:xfrm>
            </p:grpSpPr>
            <p:sp>
              <p:nvSpPr>
                <p:cNvPr id="154" name="Rectangle 24"/>
                <p:cNvSpPr>
                  <a:spLocks noChangeArrowheads="1"/>
                </p:cNvSpPr>
                <p:nvPr/>
              </p:nvSpPr>
              <p:spPr bwMode="auto">
                <a:xfrm>
                  <a:off x="1006" y="518"/>
                  <a:ext cx="429" cy="403"/>
                </a:xfrm>
                <a:prstGeom prst="rect">
                  <a:avLst/>
                </a:prstGeom>
                <a:noFill/>
                <a:ln w="9525">
                  <a:noFill/>
                  <a:miter lim="800000"/>
                  <a:headEnd/>
                  <a:tailEnd/>
                </a:ln>
              </p:spPr>
              <p:txBody>
                <a:bodyPr/>
                <a:lstStyle/>
                <a:p>
                  <a:pPr algn="ctr">
                    <a:tabLst>
                      <a:tab pos="781050" algn="l"/>
                    </a:tabLst>
                  </a:pPr>
                  <a:r>
                    <a:rPr lang="es-ES_tradnl" sz="1800">
                      <a:cs typeface="Times New Roman" pitchFamily="18" charset="0"/>
                    </a:rPr>
                    <a:t>2</a:t>
                  </a:r>
                  <a:endParaRPr lang="es-ES_tradnl" sz="1800">
                    <a:latin typeface="Technical" charset="0"/>
                    <a:cs typeface="Times New Roman" pitchFamily="18" charset="0"/>
                  </a:endParaRPr>
                </a:p>
                <a:p>
                  <a:pPr algn="ctr" eaLnBrk="0" hangingPunct="0">
                    <a:tabLst>
                      <a:tab pos="781050" algn="l"/>
                    </a:tabLst>
                  </a:pPr>
                  <a:endParaRPr lang="es-ES_tradnl" sz="1800"/>
                </a:p>
              </p:txBody>
            </p:sp>
            <p:sp>
              <p:nvSpPr>
                <p:cNvPr id="155" name="Rectangle 90"/>
                <p:cNvSpPr>
                  <a:spLocks noChangeArrowheads="1"/>
                </p:cNvSpPr>
                <p:nvPr/>
              </p:nvSpPr>
              <p:spPr bwMode="auto">
                <a:xfrm>
                  <a:off x="978" y="518"/>
                  <a:ext cx="485" cy="403"/>
                </a:xfrm>
                <a:prstGeom prst="rect">
                  <a:avLst/>
                </a:prstGeom>
                <a:noFill/>
                <a:ln w="7">
                  <a:solidFill>
                    <a:srgbClr val="A0A0A0"/>
                  </a:solidFill>
                  <a:miter lim="800000"/>
                  <a:headEnd/>
                  <a:tailEnd/>
                </a:ln>
              </p:spPr>
              <p:txBody>
                <a:bodyPr/>
                <a:lstStyle/>
                <a:p>
                  <a:endParaRPr lang="es-MX" sz="1800"/>
                </a:p>
              </p:txBody>
            </p:sp>
          </p:grpSp>
          <p:grpSp>
            <p:nvGrpSpPr>
              <p:cNvPr id="19" name="Group 93"/>
              <p:cNvGrpSpPr>
                <a:grpSpLocks/>
              </p:cNvGrpSpPr>
              <p:nvPr/>
            </p:nvGrpSpPr>
            <p:grpSpPr bwMode="auto">
              <a:xfrm>
                <a:off x="1463" y="518"/>
                <a:ext cx="499" cy="403"/>
                <a:chOff x="1463" y="518"/>
                <a:chExt cx="499" cy="403"/>
              </a:xfrm>
            </p:grpSpPr>
            <p:sp>
              <p:nvSpPr>
                <p:cNvPr id="152" name="Rectangle 25"/>
                <p:cNvSpPr>
                  <a:spLocks noChangeArrowheads="1"/>
                </p:cNvSpPr>
                <p:nvPr/>
              </p:nvSpPr>
              <p:spPr bwMode="auto">
                <a:xfrm>
                  <a:off x="1491" y="518"/>
                  <a:ext cx="443" cy="403"/>
                </a:xfrm>
                <a:prstGeom prst="rect">
                  <a:avLst/>
                </a:prstGeom>
                <a:noFill/>
                <a:ln w="9525">
                  <a:noFill/>
                  <a:miter lim="800000"/>
                  <a:headEnd/>
                  <a:tailEnd/>
                </a:ln>
              </p:spPr>
              <p:txBody>
                <a:bodyPr/>
                <a:lstStyle/>
                <a:p>
                  <a:pPr algn="ctr">
                    <a:tabLst>
                      <a:tab pos="781050" algn="l"/>
                    </a:tabLst>
                  </a:pPr>
                  <a:r>
                    <a:rPr lang="es-ES_tradnl" sz="1800">
                      <a:cs typeface="Times New Roman" pitchFamily="18" charset="0"/>
                    </a:rPr>
                    <a:t>-2</a:t>
                  </a:r>
                  <a:endParaRPr lang="es-ES_tradnl" sz="1800">
                    <a:latin typeface="Technical" charset="0"/>
                    <a:cs typeface="Times New Roman" pitchFamily="18" charset="0"/>
                  </a:endParaRPr>
                </a:p>
                <a:p>
                  <a:pPr algn="ctr" eaLnBrk="0" hangingPunct="0">
                    <a:tabLst>
                      <a:tab pos="781050" algn="l"/>
                    </a:tabLst>
                  </a:pPr>
                  <a:endParaRPr lang="es-ES_tradnl" sz="1800"/>
                </a:p>
              </p:txBody>
            </p:sp>
            <p:sp>
              <p:nvSpPr>
                <p:cNvPr id="153" name="Rectangle 92"/>
                <p:cNvSpPr>
                  <a:spLocks noChangeArrowheads="1"/>
                </p:cNvSpPr>
                <p:nvPr/>
              </p:nvSpPr>
              <p:spPr bwMode="auto">
                <a:xfrm>
                  <a:off x="1463" y="518"/>
                  <a:ext cx="499" cy="403"/>
                </a:xfrm>
                <a:prstGeom prst="rect">
                  <a:avLst/>
                </a:prstGeom>
                <a:noFill/>
                <a:ln w="7">
                  <a:solidFill>
                    <a:srgbClr val="A0A0A0"/>
                  </a:solidFill>
                  <a:miter lim="800000"/>
                  <a:headEnd/>
                  <a:tailEnd/>
                </a:ln>
              </p:spPr>
              <p:txBody>
                <a:bodyPr/>
                <a:lstStyle/>
                <a:p>
                  <a:endParaRPr lang="es-MX" sz="1800"/>
                </a:p>
              </p:txBody>
            </p:sp>
          </p:grpSp>
          <p:grpSp>
            <p:nvGrpSpPr>
              <p:cNvPr id="20" name="Group 95"/>
              <p:cNvGrpSpPr>
                <a:grpSpLocks/>
              </p:cNvGrpSpPr>
              <p:nvPr/>
            </p:nvGrpSpPr>
            <p:grpSpPr bwMode="auto">
              <a:xfrm>
                <a:off x="1962" y="518"/>
                <a:ext cx="501" cy="403"/>
                <a:chOff x="1962" y="518"/>
                <a:chExt cx="501" cy="403"/>
              </a:xfrm>
            </p:grpSpPr>
            <p:sp>
              <p:nvSpPr>
                <p:cNvPr id="150" name="Rectangle 26"/>
                <p:cNvSpPr>
                  <a:spLocks noChangeArrowheads="1"/>
                </p:cNvSpPr>
                <p:nvPr/>
              </p:nvSpPr>
              <p:spPr bwMode="auto">
                <a:xfrm>
                  <a:off x="1990" y="518"/>
                  <a:ext cx="445" cy="403"/>
                </a:xfrm>
                <a:prstGeom prst="rect">
                  <a:avLst/>
                </a:prstGeom>
                <a:noFill/>
                <a:ln w="9525">
                  <a:noFill/>
                  <a:miter lim="800000"/>
                  <a:headEnd/>
                  <a:tailEnd/>
                </a:ln>
              </p:spPr>
              <p:txBody>
                <a:bodyPr/>
                <a:lstStyle/>
                <a:p>
                  <a:pPr algn="ctr">
                    <a:tabLst>
                      <a:tab pos="781050" algn="l"/>
                    </a:tabLst>
                  </a:pPr>
                  <a:r>
                    <a:rPr lang="es-ES_tradnl" sz="1800">
                      <a:cs typeface="Times New Roman" pitchFamily="18" charset="0"/>
                    </a:rPr>
                    <a:t>4</a:t>
                  </a:r>
                  <a:endParaRPr lang="es-ES_tradnl" sz="1800">
                    <a:latin typeface="Technical" charset="0"/>
                    <a:cs typeface="Times New Roman" pitchFamily="18" charset="0"/>
                  </a:endParaRPr>
                </a:p>
                <a:p>
                  <a:pPr algn="ctr" eaLnBrk="0" hangingPunct="0">
                    <a:tabLst>
                      <a:tab pos="781050" algn="l"/>
                    </a:tabLst>
                  </a:pPr>
                  <a:endParaRPr lang="es-ES_tradnl" sz="1800"/>
                </a:p>
              </p:txBody>
            </p:sp>
            <p:sp>
              <p:nvSpPr>
                <p:cNvPr id="151" name="Rectangle 94"/>
                <p:cNvSpPr>
                  <a:spLocks noChangeArrowheads="1"/>
                </p:cNvSpPr>
                <p:nvPr/>
              </p:nvSpPr>
              <p:spPr bwMode="auto">
                <a:xfrm>
                  <a:off x="1962" y="518"/>
                  <a:ext cx="501" cy="403"/>
                </a:xfrm>
                <a:prstGeom prst="rect">
                  <a:avLst/>
                </a:prstGeom>
                <a:noFill/>
                <a:ln w="7">
                  <a:solidFill>
                    <a:srgbClr val="A0A0A0"/>
                  </a:solidFill>
                  <a:miter lim="800000"/>
                  <a:headEnd/>
                  <a:tailEnd/>
                </a:ln>
              </p:spPr>
              <p:txBody>
                <a:bodyPr/>
                <a:lstStyle/>
                <a:p>
                  <a:endParaRPr lang="es-MX" sz="1800"/>
                </a:p>
              </p:txBody>
            </p:sp>
          </p:grpSp>
          <p:grpSp>
            <p:nvGrpSpPr>
              <p:cNvPr id="21" name="Group 97"/>
              <p:cNvGrpSpPr>
                <a:grpSpLocks/>
              </p:cNvGrpSpPr>
              <p:nvPr/>
            </p:nvGrpSpPr>
            <p:grpSpPr bwMode="auto">
              <a:xfrm>
                <a:off x="2463" y="518"/>
                <a:ext cx="528" cy="403"/>
                <a:chOff x="2463" y="518"/>
                <a:chExt cx="528" cy="403"/>
              </a:xfrm>
            </p:grpSpPr>
            <p:sp>
              <p:nvSpPr>
                <p:cNvPr id="148" name="Rectangle 27"/>
                <p:cNvSpPr>
                  <a:spLocks noChangeArrowheads="1"/>
                </p:cNvSpPr>
                <p:nvPr/>
              </p:nvSpPr>
              <p:spPr bwMode="auto">
                <a:xfrm>
                  <a:off x="2491" y="518"/>
                  <a:ext cx="472" cy="403"/>
                </a:xfrm>
                <a:prstGeom prst="rect">
                  <a:avLst/>
                </a:prstGeom>
                <a:noFill/>
                <a:ln w="9525">
                  <a:noFill/>
                  <a:miter lim="800000"/>
                  <a:headEnd/>
                  <a:tailEnd/>
                </a:ln>
              </p:spPr>
              <p:txBody>
                <a:bodyPr/>
                <a:lstStyle/>
                <a:p>
                  <a:pPr algn="ctr">
                    <a:tabLst>
                      <a:tab pos="781050" algn="l"/>
                    </a:tabLst>
                  </a:pPr>
                  <a:r>
                    <a:rPr lang="es-ES_tradnl" sz="1800">
                      <a:cs typeface="Times New Roman" pitchFamily="18" charset="0"/>
                    </a:rPr>
                    <a:t>8</a:t>
                  </a:r>
                  <a:endParaRPr lang="es-ES_tradnl" sz="1800">
                    <a:latin typeface="Technical" charset="0"/>
                    <a:cs typeface="Times New Roman" pitchFamily="18" charset="0"/>
                  </a:endParaRPr>
                </a:p>
                <a:p>
                  <a:pPr algn="ctr" eaLnBrk="0" hangingPunct="0">
                    <a:tabLst>
                      <a:tab pos="781050" algn="l"/>
                    </a:tabLst>
                  </a:pPr>
                  <a:endParaRPr lang="es-ES_tradnl" sz="1800"/>
                </a:p>
              </p:txBody>
            </p:sp>
            <p:sp>
              <p:nvSpPr>
                <p:cNvPr id="149" name="Rectangle 96"/>
                <p:cNvSpPr>
                  <a:spLocks noChangeArrowheads="1"/>
                </p:cNvSpPr>
                <p:nvPr/>
              </p:nvSpPr>
              <p:spPr bwMode="auto">
                <a:xfrm>
                  <a:off x="2463" y="518"/>
                  <a:ext cx="528" cy="403"/>
                </a:xfrm>
                <a:prstGeom prst="rect">
                  <a:avLst/>
                </a:prstGeom>
                <a:noFill/>
                <a:ln w="7">
                  <a:solidFill>
                    <a:srgbClr val="A0A0A0"/>
                  </a:solidFill>
                  <a:miter lim="800000"/>
                  <a:headEnd/>
                  <a:tailEnd/>
                </a:ln>
              </p:spPr>
              <p:txBody>
                <a:bodyPr/>
                <a:lstStyle/>
                <a:p>
                  <a:endParaRPr lang="es-MX" sz="1800"/>
                </a:p>
              </p:txBody>
            </p:sp>
          </p:grpSp>
          <p:grpSp>
            <p:nvGrpSpPr>
              <p:cNvPr id="22" name="Group 99"/>
              <p:cNvGrpSpPr>
                <a:grpSpLocks/>
              </p:cNvGrpSpPr>
              <p:nvPr/>
            </p:nvGrpSpPr>
            <p:grpSpPr bwMode="auto">
              <a:xfrm>
                <a:off x="2991" y="518"/>
                <a:ext cx="520" cy="403"/>
                <a:chOff x="2991" y="518"/>
                <a:chExt cx="520" cy="403"/>
              </a:xfrm>
            </p:grpSpPr>
            <p:sp>
              <p:nvSpPr>
                <p:cNvPr id="146" name="Rectangle 28"/>
                <p:cNvSpPr>
                  <a:spLocks noChangeArrowheads="1"/>
                </p:cNvSpPr>
                <p:nvPr/>
              </p:nvSpPr>
              <p:spPr bwMode="auto">
                <a:xfrm>
                  <a:off x="3019" y="518"/>
                  <a:ext cx="464" cy="403"/>
                </a:xfrm>
                <a:prstGeom prst="rect">
                  <a:avLst/>
                </a:prstGeom>
                <a:noFill/>
                <a:ln w="9525">
                  <a:noFill/>
                  <a:miter lim="800000"/>
                  <a:headEnd/>
                  <a:tailEnd/>
                </a:ln>
              </p:spPr>
              <p:txBody>
                <a:bodyPr/>
                <a:lstStyle/>
                <a:p>
                  <a:pPr algn="ctr">
                    <a:tabLst>
                      <a:tab pos="781050" algn="l"/>
                    </a:tabLst>
                  </a:pPr>
                  <a:r>
                    <a:rPr lang="es-ES_tradnl" sz="1800">
                      <a:cs typeface="Times New Roman" pitchFamily="18" charset="0"/>
                    </a:rPr>
                    <a:t>-16</a:t>
                  </a:r>
                  <a:endParaRPr lang="es-ES_tradnl" sz="1800">
                    <a:latin typeface="Technical" charset="0"/>
                    <a:cs typeface="Times New Roman" pitchFamily="18" charset="0"/>
                  </a:endParaRPr>
                </a:p>
                <a:p>
                  <a:pPr algn="ctr" eaLnBrk="0" hangingPunct="0">
                    <a:tabLst>
                      <a:tab pos="781050" algn="l"/>
                    </a:tabLst>
                  </a:pPr>
                  <a:endParaRPr lang="es-ES_tradnl" sz="1800"/>
                </a:p>
              </p:txBody>
            </p:sp>
            <p:sp>
              <p:nvSpPr>
                <p:cNvPr id="147" name="Rectangle 98"/>
                <p:cNvSpPr>
                  <a:spLocks noChangeArrowheads="1"/>
                </p:cNvSpPr>
                <p:nvPr/>
              </p:nvSpPr>
              <p:spPr bwMode="auto">
                <a:xfrm>
                  <a:off x="2991" y="518"/>
                  <a:ext cx="520" cy="403"/>
                </a:xfrm>
                <a:prstGeom prst="rect">
                  <a:avLst/>
                </a:prstGeom>
                <a:noFill/>
                <a:ln w="7">
                  <a:solidFill>
                    <a:srgbClr val="A0A0A0"/>
                  </a:solidFill>
                  <a:miter lim="800000"/>
                  <a:headEnd/>
                  <a:tailEnd/>
                </a:ln>
              </p:spPr>
              <p:txBody>
                <a:bodyPr/>
                <a:lstStyle/>
                <a:p>
                  <a:endParaRPr lang="es-MX" sz="1800"/>
                </a:p>
              </p:txBody>
            </p:sp>
          </p:grpSp>
          <p:grpSp>
            <p:nvGrpSpPr>
              <p:cNvPr id="23" name="Group 101"/>
              <p:cNvGrpSpPr>
                <a:grpSpLocks/>
              </p:cNvGrpSpPr>
              <p:nvPr/>
            </p:nvGrpSpPr>
            <p:grpSpPr bwMode="auto">
              <a:xfrm>
                <a:off x="3511" y="518"/>
                <a:ext cx="528" cy="403"/>
                <a:chOff x="3511" y="518"/>
                <a:chExt cx="528" cy="403"/>
              </a:xfrm>
            </p:grpSpPr>
            <p:sp>
              <p:nvSpPr>
                <p:cNvPr id="144" name="Rectangle 29"/>
                <p:cNvSpPr>
                  <a:spLocks noChangeArrowheads="1"/>
                </p:cNvSpPr>
                <p:nvPr/>
              </p:nvSpPr>
              <p:spPr bwMode="auto">
                <a:xfrm>
                  <a:off x="3539" y="518"/>
                  <a:ext cx="472" cy="403"/>
                </a:xfrm>
                <a:prstGeom prst="rect">
                  <a:avLst/>
                </a:prstGeom>
                <a:noFill/>
                <a:ln w="9525">
                  <a:noFill/>
                  <a:miter lim="800000"/>
                  <a:headEnd/>
                  <a:tailEnd/>
                </a:ln>
              </p:spPr>
              <p:txBody>
                <a:bodyPr/>
                <a:lstStyle/>
                <a:p>
                  <a:pPr algn="ctr">
                    <a:tabLst>
                      <a:tab pos="781050" algn="l"/>
                    </a:tabLst>
                  </a:pPr>
                  <a:r>
                    <a:rPr lang="es-ES_tradnl" sz="1800">
                      <a:cs typeface="Times New Roman" pitchFamily="18" charset="0"/>
                    </a:rPr>
                    <a:t>32</a:t>
                  </a:r>
                  <a:endParaRPr lang="es-ES_tradnl" sz="1800">
                    <a:latin typeface="Technical" charset="0"/>
                    <a:cs typeface="Times New Roman" pitchFamily="18" charset="0"/>
                  </a:endParaRPr>
                </a:p>
                <a:p>
                  <a:pPr algn="ctr" eaLnBrk="0" hangingPunct="0">
                    <a:tabLst>
                      <a:tab pos="781050" algn="l"/>
                    </a:tabLst>
                  </a:pPr>
                  <a:endParaRPr lang="es-ES_tradnl" sz="1800"/>
                </a:p>
              </p:txBody>
            </p:sp>
            <p:sp>
              <p:nvSpPr>
                <p:cNvPr id="145" name="Rectangle 100"/>
                <p:cNvSpPr>
                  <a:spLocks noChangeArrowheads="1"/>
                </p:cNvSpPr>
                <p:nvPr/>
              </p:nvSpPr>
              <p:spPr bwMode="auto">
                <a:xfrm>
                  <a:off x="3511" y="518"/>
                  <a:ext cx="528" cy="403"/>
                </a:xfrm>
                <a:prstGeom prst="rect">
                  <a:avLst/>
                </a:prstGeom>
                <a:noFill/>
                <a:ln w="7">
                  <a:solidFill>
                    <a:srgbClr val="A0A0A0"/>
                  </a:solidFill>
                  <a:miter lim="800000"/>
                  <a:headEnd/>
                  <a:tailEnd/>
                </a:ln>
              </p:spPr>
              <p:txBody>
                <a:bodyPr/>
                <a:lstStyle/>
                <a:p>
                  <a:endParaRPr lang="es-MX" sz="1800"/>
                </a:p>
              </p:txBody>
            </p:sp>
          </p:grpSp>
          <p:grpSp>
            <p:nvGrpSpPr>
              <p:cNvPr id="24" name="Group 103"/>
              <p:cNvGrpSpPr>
                <a:grpSpLocks/>
              </p:cNvGrpSpPr>
              <p:nvPr/>
            </p:nvGrpSpPr>
            <p:grpSpPr bwMode="auto">
              <a:xfrm>
                <a:off x="0" y="921"/>
                <a:ext cx="495" cy="403"/>
                <a:chOff x="0" y="921"/>
                <a:chExt cx="495" cy="403"/>
              </a:xfrm>
            </p:grpSpPr>
            <p:sp>
              <p:nvSpPr>
                <p:cNvPr id="142" name="Rectangle 30"/>
                <p:cNvSpPr>
                  <a:spLocks noChangeArrowheads="1"/>
                </p:cNvSpPr>
                <p:nvPr/>
              </p:nvSpPr>
              <p:spPr bwMode="auto">
                <a:xfrm>
                  <a:off x="28" y="921"/>
                  <a:ext cx="439" cy="403"/>
                </a:xfrm>
                <a:prstGeom prst="rect">
                  <a:avLst/>
                </a:prstGeom>
                <a:noFill/>
                <a:ln w="9525">
                  <a:noFill/>
                  <a:miter lim="800000"/>
                  <a:headEnd/>
                  <a:tailEnd/>
                </a:ln>
              </p:spPr>
              <p:txBody>
                <a:bodyPr/>
                <a:lstStyle/>
                <a:p>
                  <a:pPr algn="ctr">
                    <a:tabLst>
                      <a:tab pos="781050" algn="l"/>
                    </a:tabLst>
                  </a:pPr>
                  <a:r>
                    <a:rPr lang="es-ES_tradnl" sz="1800">
                      <a:cs typeface="Times New Roman" pitchFamily="18" charset="0"/>
                    </a:rPr>
                    <a:t>2</a:t>
                  </a:r>
                  <a:endParaRPr lang="es-ES_tradnl" sz="1800">
                    <a:latin typeface="Technical" charset="0"/>
                    <a:cs typeface="Times New Roman" pitchFamily="18" charset="0"/>
                  </a:endParaRPr>
                </a:p>
                <a:p>
                  <a:pPr algn="ctr" eaLnBrk="0" hangingPunct="0">
                    <a:tabLst>
                      <a:tab pos="781050" algn="l"/>
                    </a:tabLst>
                  </a:pPr>
                  <a:endParaRPr lang="es-ES_tradnl" sz="1800"/>
                </a:p>
              </p:txBody>
            </p:sp>
            <p:sp>
              <p:nvSpPr>
                <p:cNvPr id="143" name="Rectangle 102"/>
                <p:cNvSpPr>
                  <a:spLocks noChangeArrowheads="1"/>
                </p:cNvSpPr>
                <p:nvPr/>
              </p:nvSpPr>
              <p:spPr bwMode="auto">
                <a:xfrm>
                  <a:off x="0" y="921"/>
                  <a:ext cx="495" cy="403"/>
                </a:xfrm>
                <a:prstGeom prst="rect">
                  <a:avLst/>
                </a:prstGeom>
                <a:noFill/>
                <a:ln w="7">
                  <a:solidFill>
                    <a:srgbClr val="A0A0A0"/>
                  </a:solidFill>
                  <a:miter lim="800000"/>
                  <a:headEnd/>
                  <a:tailEnd/>
                </a:ln>
              </p:spPr>
              <p:txBody>
                <a:bodyPr/>
                <a:lstStyle/>
                <a:p>
                  <a:endParaRPr lang="es-MX" sz="1800"/>
                </a:p>
              </p:txBody>
            </p:sp>
          </p:grpSp>
          <p:grpSp>
            <p:nvGrpSpPr>
              <p:cNvPr id="25" name="Group 105"/>
              <p:cNvGrpSpPr>
                <a:grpSpLocks/>
              </p:cNvGrpSpPr>
              <p:nvPr/>
            </p:nvGrpSpPr>
            <p:grpSpPr bwMode="auto">
              <a:xfrm>
                <a:off x="495" y="921"/>
                <a:ext cx="483" cy="403"/>
                <a:chOff x="495" y="921"/>
                <a:chExt cx="483" cy="403"/>
              </a:xfrm>
            </p:grpSpPr>
            <p:sp>
              <p:nvSpPr>
                <p:cNvPr id="140" name="Rectangle 31"/>
                <p:cNvSpPr>
                  <a:spLocks noChangeArrowheads="1"/>
                </p:cNvSpPr>
                <p:nvPr/>
              </p:nvSpPr>
              <p:spPr bwMode="auto">
                <a:xfrm>
                  <a:off x="523" y="921"/>
                  <a:ext cx="427" cy="403"/>
                </a:xfrm>
                <a:prstGeom prst="rect">
                  <a:avLst/>
                </a:prstGeom>
                <a:noFill/>
                <a:ln w="9525">
                  <a:noFill/>
                  <a:miter lim="800000"/>
                  <a:headEnd/>
                  <a:tailEnd/>
                </a:ln>
              </p:spPr>
              <p:txBody>
                <a:bodyPr/>
                <a:lstStyle/>
                <a:p>
                  <a:pPr algn="ctr">
                    <a:tabLst>
                      <a:tab pos="781050" algn="l"/>
                    </a:tabLst>
                  </a:pPr>
                  <a:r>
                    <a:rPr lang="es-ES_tradnl" sz="1800">
                      <a:cs typeface="Times New Roman" pitchFamily="18" charset="0"/>
                    </a:rPr>
                    <a:t>5</a:t>
                  </a:r>
                  <a:endParaRPr lang="es-ES_tradnl" sz="1800">
                    <a:latin typeface="Technical" charset="0"/>
                    <a:cs typeface="Times New Roman" pitchFamily="18" charset="0"/>
                  </a:endParaRPr>
                </a:p>
                <a:p>
                  <a:pPr algn="ctr" eaLnBrk="0" hangingPunct="0">
                    <a:tabLst>
                      <a:tab pos="781050" algn="l"/>
                    </a:tabLst>
                  </a:pPr>
                  <a:endParaRPr lang="es-ES_tradnl" sz="1800"/>
                </a:p>
              </p:txBody>
            </p:sp>
            <p:sp>
              <p:nvSpPr>
                <p:cNvPr id="141" name="Rectangle 104"/>
                <p:cNvSpPr>
                  <a:spLocks noChangeArrowheads="1"/>
                </p:cNvSpPr>
                <p:nvPr/>
              </p:nvSpPr>
              <p:spPr bwMode="auto">
                <a:xfrm>
                  <a:off x="495" y="921"/>
                  <a:ext cx="483" cy="403"/>
                </a:xfrm>
                <a:prstGeom prst="rect">
                  <a:avLst/>
                </a:prstGeom>
                <a:noFill/>
                <a:ln w="7">
                  <a:solidFill>
                    <a:srgbClr val="A0A0A0"/>
                  </a:solidFill>
                  <a:miter lim="800000"/>
                  <a:headEnd/>
                  <a:tailEnd/>
                </a:ln>
              </p:spPr>
              <p:txBody>
                <a:bodyPr/>
                <a:lstStyle/>
                <a:p>
                  <a:endParaRPr lang="es-MX" sz="1800"/>
                </a:p>
              </p:txBody>
            </p:sp>
          </p:grpSp>
          <p:grpSp>
            <p:nvGrpSpPr>
              <p:cNvPr id="26" name="Group 107"/>
              <p:cNvGrpSpPr>
                <a:grpSpLocks/>
              </p:cNvGrpSpPr>
              <p:nvPr/>
            </p:nvGrpSpPr>
            <p:grpSpPr bwMode="auto">
              <a:xfrm>
                <a:off x="978" y="921"/>
                <a:ext cx="485" cy="403"/>
                <a:chOff x="978" y="921"/>
                <a:chExt cx="485" cy="403"/>
              </a:xfrm>
            </p:grpSpPr>
            <p:sp>
              <p:nvSpPr>
                <p:cNvPr id="138" name="Rectangle 32"/>
                <p:cNvSpPr>
                  <a:spLocks noChangeArrowheads="1"/>
                </p:cNvSpPr>
                <p:nvPr/>
              </p:nvSpPr>
              <p:spPr bwMode="auto">
                <a:xfrm>
                  <a:off x="1006" y="921"/>
                  <a:ext cx="429" cy="403"/>
                </a:xfrm>
                <a:prstGeom prst="rect">
                  <a:avLst/>
                </a:prstGeom>
                <a:noFill/>
                <a:ln w="9525">
                  <a:noFill/>
                  <a:miter lim="800000"/>
                  <a:headEnd/>
                  <a:tailEnd/>
                </a:ln>
              </p:spPr>
              <p:txBody>
                <a:bodyPr/>
                <a:lstStyle/>
                <a:p>
                  <a:pPr algn="ctr">
                    <a:tabLst>
                      <a:tab pos="781050" algn="l"/>
                    </a:tabLst>
                  </a:pPr>
                  <a:r>
                    <a:rPr lang="es-ES_tradnl" sz="1800">
                      <a:cs typeface="Times New Roman" pitchFamily="18" charset="0"/>
                    </a:rPr>
                    <a:t>10</a:t>
                  </a:r>
                  <a:endParaRPr lang="es-ES_tradnl" sz="1800">
                    <a:latin typeface="Technical" charset="0"/>
                    <a:cs typeface="Times New Roman" pitchFamily="18" charset="0"/>
                  </a:endParaRPr>
                </a:p>
                <a:p>
                  <a:pPr algn="ctr" eaLnBrk="0" hangingPunct="0">
                    <a:tabLst>
                      <a:tab pos="781050" algn="l"/>
                    </a:tabLst>
                  </a:pPr>
                  <a:endParaRPr lang="es-ES_tradnl" sz="1800"/>
                </a:p>
              </p:txBody>
            </p:sp>
            <p:sp>
              <p:nvSpPr>
                <p:cNvPr id="139" name="Rectangle 106"/>
                <p:cNvSpPr>
                  <a:spLocks noChangeArrowheads="1"/>
                </p:cNvSpPr>
                <p:nvPr/>
              </p:nvSpPr>
              <p:spPr bwMode="auto">
                <a:xfrm>
                  <a:off x="978" y="921"/>
                  <a:ext cx="485" cy="403"/>
                </a:xfrm>
                <a:prstGeom prst="rect">
                  <a:avLst/>
                </a:prstGeom>
                <a:noFill/>
                <a:ln w="7">
                  <a:solidFill>
                    <a:srgbClr val="A0A0A0"/>
                  </a:solidFill>
                  <a:miter lim="800000"/>
                  <a:headEnd/>
                  <a:tailEnd/>
                </a:ln>
              </p:spPr>
              <p:txBody>
                <a:bodyPr/>
                <a:lstStyle/>
                <a:p>
                  <a:endParaRPr lang="es-MX" sz="1800"/>
                </a:p>
              </p:txBody>
            </p:sp>
          </p:grpSp>
          <p:grpSp>
            <p:nvGrpSpPr>
              <p:cNvPr id="27" name="Group 109"/>
              <p:cNvGrpSpPr>
                <a:grpSpLocks/>
              </p:cNvGrpSpPr>
              <p:nvPr/>
            </p:nvGrpSpPr>
            <p:grpSpPr bwMode="auto">
              <a:xfrm>
                <a:off x="1463" y="921"/>
                <a:ext cx="499" cy="403"/>
                <a:chOff x="1463" y="921"/>
                <a:chExt cx="499" cy="403"/>
              </a:xfrm>
            </p:grpSpPr>
            <p:sp>
              <p:nvSpPr>
                <p:cNvPr id="136" name="Rectangle 33"/>
                <p:cNvSpPr>
                  <a:spLocks noChangeArrowheads="1"/>
                </p:cNvSpPr>
                <p:nvPr/>
              </p:nvSpPr>
              <p:spPr bwMode="auto">
                <a:xfrm>
                  <a:off x="1491" y="921"/>
                  <a:ext cx="443" cy="403"/>
                </a:xfrm>
                <a:prstGeom prst="rect">
                  <a:avLst/>
                </a:prstGeom>
                <a:noFill/>
                <a:ln w="9525">
                  <a:noFill/>
                  <a:miter lim="800000"/>
                  <a:headEnd/>
                  <a:tailEnd/>
                </a:ln>
              </p:spPr>
              <p:txBody>
                <a:bodyPr/>
                <a:lstStyle/>
                <a:p>
                  <a:pPr algn="ctr">
                    <a:tabLst>
                      <a:tab pos="781050" algn="l"/>
                    </a:tabLst>
                  </a:pPr>
                  <a:r>
                    <a:rPr lang="es-ES_tradnl" sz="1800">
                      <a:cs typeface="Times New Roman" pitchFamily="18" charset="0"/>
                    </a:rPr>
                    <a:t>-1</a:t>
                  </a:r>
                  <a:endParaRPr lang="es-ES_tradnl" sz="1800">
                    <a:latin typeface="Technical" charset="0"/>
                    <a:cs typeface="Times New Roman" pitchFamily="18" charset="0"/>
                  </a:endParaRPr>
                </a:p>
                <a:p>
                  <a:pPr algn="ctr" eaLnBrk="0" hangingPunct="0">
                    <a:tabLst>
                      <a:tab pos="781050" algn="l"/>
                    </a:tabLst>
                  </a:pPr>
                  <a:endParaRPr lang="es-ES_tradnl" sz="1800"/>
                </a:p>
              </p:txBody>
            </p:sp>
            <p:sp>
              <p:nvSpPr>
                <p:cNvPr id="137" name="Rectangle 108"/>
                <p:cNvSpPr>
                  <a:spLocks noChangeArrowheads="1"/>
                </p:cNvSpPr>
                <p:nvPr/>
              </p:nvSpPr>
              <p:spPr bwMode="auto">
                <a:xfrm>
                  <a:off x="1463" y="921"/>
                  <a:ext cx="499" cy="403"/>
                </a:xfrm>
                <a:prstGeom prst="rect">
                  <a:avLst/>
                </a:prstGeom>
                <a:noFill/>
                <a:ln w="7">
                  <a:solidFill>
                    <a:srgbClr val="A0A0A0"/>
                  </a:solidFill>
                  <a:miter lim="800000"/>
                  <a:headEnd/>
                  <a:tailEnd/>
                </a:ln>
              </p:spPr>
              <p:txBody>
                <a:bodyPr/>
                <a:lstStyle/>
                <a:p>
                  <a:endParaRPr lang="es-MX" sz="1800"/>
                </a:p>
              </p:txBody>
            </p:sp>
          </p:grpSp>
          <p:grpSp>
            <p:nvGrpSpPr>
              <p:cNvPr id="28" name="Group 111"/>
              <p:cNvGrpSpPr>
                <a:grpSpLocks/>
              </p:cNvGrpSpPr>
              <p:nvPr/>
            </p:nvGrpSpPr>
            <p:grpSpPr bwMode="auto">
              <a:xfrm>
                <a:off x="1962" y="921"/>
                <a:ext cx="501" cy="403"/>
                <a:chOff x="1962" y="921"/>
                <a:chExt cx="501" cy="403"/>
              </a:xfrm>
            </p:grpSpPr>
            <p:sp>
              <p:nvSpPr>
                <p:cNvPr id="134" name="Rectangle 34"/>
                <p:cNvSpPr>
                  <a:spLocks noChangeArrowheads="1"/>
                </p:cNvSpPr>
                <p:nvPr/>
              </p:nvSpPr>
              <p:spPr bwMode="auto">
                <a:xfrm>
                  <a:off x="1990" y="921"/>
                  <a:ext cx="445" cy="403"/>
                </a:xfrm>
                <a:prstGeom prst="rect">
                  <a:avLst/>
                </a:prstGeom>
                <a:noFill/>
                <a:ln w="9525">
                  <a:noFill/>
                  <a:miter lim="800000"/>
                  <a:headEnd/>
                  <a:tailEnd/>
                </a:ln>
              </p:spPr>
              <p:txBody>
                <a:bodyPr/>
                <a:lstStyle/>
                <a:p>
                  <a:pPr algn="ctr">
                    <a:tabLst>
                      <a:tab pos="781050" algn="l"/>
                    </a:tabLst>
                  </a:pPr>
                  <a:r>
                    <a:rPr lang="es-ES_tradnl" sz="1800">
                      <a:cs typeface="Times New Roman" pitchFamily="18" charset="0"/>
                    </a:rPr>
                    <a:t>1</a:t>
                  </a:r>
                  <a:endParaRPr lang="es-ES_tradnl" sz="1800">
                    <a:latin typeface="Technical" charset="0"/>
                    <a:cs typeface="Times New Roman" pitchFamily="18" charset="0"/>
                  </a:endParaRPr>
                </a:p>
                <a:p>
                  <a:pPr algn="ctr" eaLnBrk="0" hangingPunct="0">
                    <a:tabLst>
                      <a:tab pos="781050" algn="l"/>
                    </a:tabLst>
                  </a:pPr>
                  <a:endParaRPr lang="es-ES_tradnl" sz="1800"/>
                </a:p>
              </p:txBody>
            </p:sp>
            <p:sp>
              <p:nvSpPr>
                <p:cNvPr id="135" name="Rectangle 110"/>
                <p:cNvSpPr>
                  <a:spLocks noChangeArrowheads="1"/>
                </p:cNvSpPr>
                <p:nvPr/>
              </p:nvSpPr>
              <p:spPr bwMode="auto">
                <a:xfrm>
                  <a:off x="1962" y="921"/>
                  <a:ext cx="501" cy="403"/>
                </a:xfrm>
                <a:prstGeom prst="rect">
                  <a:avLst/>
                </a:prstGeom>
                <a:noFill/>
                <a:ln w="7">
                  <a:solidFill>
                    <a:srgbClr val="A0A0A0"/>
                  </a:solidFill>
                  <a:miter lim="800000"/>
                  <a:headEnd/>
                  <a:tailEnd/>
                </a:ln>
              </p:spPr>
              <p:txBody>
                <a:bodyPr/>
                <a:lstStyle/>
                <a:p>
                  <a:endParaRPr lang="es-MX" sz="1800"/>
                </a:p>
              </p:txBody>
            </p:sp>
          </p:grpSp>
          <p:grpSp>
            <p:nvGrpSpPr>
              <p:cNvPr id="29" name="Group 113"/>
              <p:cNvGrpSpPr>
                <a:grpSpLocks/>
              </p:cNvGrpSpPr>
              <p:nvPr/>
            </p:nvGrpSpPr>
            <p:grpSpPr bwMode="auto">
              <a:xfrm>
                <a:off x="2463" y="921"/>
                <a:ext cx="528" cy="403"/>
                <a:chOff x="2463" y="921"/>
                <a:chExt cx="528" cy="403"/>
              </a:xfrm>
            </p:grpSpPr>
            <p:sp>
              <p:nvSpPr>
                <p:cNvPr id="132" name="Rectangle 35"/>
                <p:cNvSpPr>
                  <a:spLocks noChangeArrowheads="1"/>
                </p:cNvSpPr>
                <p:nvPr/>
              </p:nvSpPr>
              <p:spPr bwMode="auto">
                <a:xfrm>
                  <a:off x="2491" y="921"/>
                  <a:ext cx="472" cy="403"/>
                </a:xfrm>
                <a:prstGeom prst="rect">
                  <a:avLst/>
                </a:prstGeom>
                <a:noFill/>
                <a:ln w="9525">
                  <a:noFill/>
                  <a:miter lim="800000"/>
                  <a:headEnd/>
                  <a:tailEnd/>
                </a:ln>
              </p:spPr>
              <p:txBody>
                <a:bodyPr/>
                <a:lstStyle/>
                <a:p>
                  <a:pPr algn="ctr">
                    <a:tabLst>
                      <a:tab pos="781050" algn="l"/>
                    </a:tabLst>
                  </a:pPr>
                  <a:r>
                    <a:rPr lang="es-ES_tradnl" sz="1800">
                      <a:cs typeface="Times New Roman" pitchFamily="18" charset="0"/>
                    </a:rPr>
                    <a:t>5</a:t>
                  </a:r>
                  <a:endParaRPr lang="es-ES_tradnl" sz="1800">
                    <a:latin typeface="Technical" charset="0"/>
                    <a:cs typeface="Times New Roman" pitchFamily="18" charset="0"/>
                  </a:endParaRPr>
                </a:p>
                <a:p>
                  <a:pPr algn="ctr" eaLnBrk="0" hangingPunct="0">
                    <a:tabLst>
                      <a:tab pos="781050" algn="l"/>
                    </a:tabLst>
                  </a:pPr>
                  <a:endParaRPr lang="es-ES_tradnl" sz="1800"/>
                </a:p>
              </p:txBody>
            </p:sp>
            <p:sp>
              <p:nvSpPr>
                <p:cNvPr id="133" name="Rectangle 112"/>
                <p:cNvSpPr>
                  <a:spLocks noChangeArrowheads="1"/>
                </p:cNvSpPr>
                <p:nvPr/>
              </p:nvSpPr>
              <p:spPr bwMode="auto">
                <a:xfrm>
                  <a:off x="2463" y="921"/>
                  <a:ext cx="528" cy="403"/>
                </a:xfrm>
                <a:prstGeom prst="rect">
                  <a:avLst/>
                </a:prstGeom>
                <a:noFill/>
                <a:ln w="7">
                  <a:solidFill>
                    <a:srgbClr val="A0A0A0"/>
                  </a:solidFill>
                  <a:miter lim="800000"/>
                  <a:headEnd/>
                  <a:tailEnd/>
                </a:ln>
              </p:spPr>
              <p:txBody>
                <a:bodyPr/>
                <a:lstStyle/>
                <a:p>
                  <a:endParaRPr lang="es-MX" sz="1800"/>
                </a:p>
              </p:txBody>
            </p:sp>
          </p:grpSp>
          <p:grpSp>
            <p:nvGrpSpPr>
              <p:cNvPr id="30" name="Group 115"/>
              <p:cNvGrpSpPr>
                <a:grpSpLocks/>
              </p:cNvGrpSpPr>
              <p:nvPr/>
            </p:nvGrpSpPr>
            <p:grpSpPr bwMode="auto">
              <a:xfrm>
                <a:off x="2991" y="921"/>
                <a:ext cx="520" cy="403"/>
                <a:chOff x="2991" y="921"/>
                <a:chExt cx="520" cy="403"/>
              </a:xfrm>
            </p:grpSpPr>
            <p:sp>
              <p:nvSpPr>
                <p:cNvPr id="130" name="Rectangle 36"/>
                <p:cNvSpPr>
                  <a:spLocks noChangeArrowheads="1"/>
                </p:cNvSpPr>
                <p:nvPr/>
              </p:nvSpPr>
              <p:spPr bwMode="auto">
                <a:xfrm>
                  <a:off x="3019" y="921"/>
                  <a:ext cx="464" cy="403"/>
                </a:xfrm>
                <a:prstGeom prst="rect">
                  <a:avLst/>
                </a:prstGeom>
                <a:noFill/>
                <a:ln w="9525">
                  <a:noFill/>
                  <a:miter lim="800000"/>
                  <a:headEnd/>
                  <a:tailEnd/>
                </a:ln>
              </p:spPr>
              <p:txBody>
                <a:bodyPr/>
                <a:lstStyle/>
                <a:p>
                  <a:pPr algn="ctr">
                    <a:tabLst>
                      <a:tab pos="781050" algn="l"/>
                    </a:tabLst>
                  </a:pPr>
                  <a:r>
                    <a:rPr lang="es-ES_tradnl" sz="1800">
                      <a:cs typeface="Times New Roman" pitchFamily="18" charset="0"/>
                    </a:rPr>
                    <a:t>-5</a:t>
                  </a:r>
                  <a:endParaRPr lang="es-ES_tradnl" sz="1800">
                    <a:latin typeface="Technical" charset="0"/>
                    <a:cs typeface="Times New Roman" pitchFamily="18" charset="0"/>
                  </a:endParaRPr>
                </a:p>
                <a:p>
                  <a:pPr algn="ctr" eaLnBrk="0" hangingPunct="0">
                    <a:tabLst>
                      <a:tab pos="781050" algn="l"/>
                    </a:tabLst>
                  </a:pPr>
                  <a:endParaRPr lang="es-ES_tradnl" sz="1800"/>
                </a:p>
              </p:txBody>
            </p:sp>
            <p:sp>
              <p:nvSpPr>
                <p:cNvPr id="131" name="Rectangle 114"/>
                <p:cNvSpPr>
                  <a:spLocks noChangeArrowheads="1"/>
                </p:cNvSpPr>
                <p:nvPr/>
              </p:nvSpPr>
              <p:spPr bwMode="auto">
                <a:xfrm>
                  <a:off x="2991" y="921"/>
                  <a:ext cx="520" cy="403"/>
                </a:xfrm>
                <a:prstGeom prst="rect">
                  <a:avLst/>
                </a:prstGeom>
                <a:noFill/>
                <a:ln w="7">
                  <a:solidFill>
                    <a:srgbClr val="A0A0A0"/>
                  </a:solidFill>
                  <a:miter lim="800000"/>
                  <a:headEnd/>
                  <a:tailEnd/>
                </a:ln>
              </p:spPr>
              <p:txBody>
                <a:bodyPr/>
                <a:lstStyle/>
                <a:p>
                  <a:endParaRPr lang="es-MX" sz="1800"/>
                </a:p>
              </p:txBody>
            </p:sp>
          </p:grpSp>
          <p:grpSp>
            <p:nvGrpSpPr>
              <p:cNvPr id="31" name="Group 117"/>
              <p:cNvGrpSpPr>
                <a:grpSpLocks/>
              </p:cNvGrpSpPr>
              <p:nvPr/>
            </p:nvGrpSpPr>
            <p:grpSpPr bwMode="auto">
              <a:xfrm>
                <a:off x="3511" y="921"/>
                <a:ext cx="528" cy="403"/>
                <a:chOff x="3511" y="921"/>
                <a:chExt cx="528" cy="403"/>
              </a:xfrm>
            </p:grpSpPr>
            <p:sp>
              <p:nvSpPr>
                <p:cNvPr id="128" name="Rectangle 37"/>
                <p:cNvSpPr>
                  <a:spLocks noChangeArrowheads="1"/>
                </p:cNvSpPr>
                <p:nvPr/>
              </p:nvSpPr>
              <p:spPr bwMode="auto">
                <a:xfrm>
                  <a:off x="3539" y="921"/>
                  <a:ext cx="472" cy="403"/>
                </a:xfrm>
                <a:prstGeom prst="rect">
                  <a:avLst/>
                </a:prstGeom>
                <a:noFill/>
                <a:ln w="9525">
                  <a:noFill/>
                  <a:miter lim="800000"/>
                  <a:headEnd/>
                  <a:tailEnd/>
                </a:ln>
              </p:spPr>
              <p:txBody>
                <a:bodyPr/>
                <a:lstStyle/>
                <a:p>
                  <a:pPr algn="ctr">
                    <a:tabLst>
                      <a:tab pos="781050" algn="l"/>
                    </a:tabLst>
                  </a:pPr>
                  <a:r>
                    <a:rPr lang="es-ES_tradnl" sz="1800">
                      <a:cs typeface="Times New Roman" pitchFamily="18" charset="0"/>
                    </a:rPr>
                    <a:t>5</a:t>
                  </a:r>
                  <a:endParaRPr lang="es-ES_tradnl" sz="1800">
                    <a:latin typeface="Technical" charset="0"/>
                    <a:cs typeface="Times New Roman" pitchFamily="18" charset="0"/>
                  </a:endParaRPr>
                </a:p>
                <a:p>
                  <a:pPr algn="ctr" eaLnBrk="0" hangingPunct="0">
                    <a:tabLst>
                      <a:tab pos="781050" algn="l"/>
                    </a:tabLst>
                  </a:pPr>
                  <a:endParaRPr lang="es-ES_tradnl" sz="1800"/>
                </a:p>
              </p:txBody>
            </p:sp>
            <p:sp>
              <p:nvSpPr>
                <p:cNvPr id="129" name="Rectangle 116"/>
                <p:cNvSpPr>
                  <a:spLocks noChangeArrowheads="1"/>
                </p:cNvSpPr>
                <p:nvPr/>
              </p:nvSpPr>
              <p:spPr bwMode="auto">
                <a:xfrm>
                  <a:off x="3511" y="921"/>
                  <a:ext cx="528" cy="403"/>
                </a:xfrm>
                <a:prstGeom prst="rect">
                  <a:avLst/>
                </a:prstGeom>
                <a:noFill/>
                <a:ln w="7">
                  <a:solidFill>
                    <a:srgbClr val="A0A0A0"/>
                  </a:solidFill>
                  <a:miter lim="800000"/>
                  <a:headEnd/>
                  <a:tailEnd/>
                </a:ln>
              </p:spPr>
              <p:txBody>
                <a:bodyPr/>
                <a:lstStyle/>
                <a:p>
                  <a:endParaRPr lang="es-MX" sz="1800"/>
                </a:p>
              </p:txBody>
            </p:sp>
          </p:grpSp>
          <p:grpSp>
            <p:nvGrpSpPr>
              <p:cNvPr id="32" name="Group 119"/>
              <p:cNvGrpSpPr>
                <a:grpSpLocks/>
              </p:cNvGrpSpPr>
              <p:nvPr/>
            </p:nvGrpSpPr>
            <p:grpSpPr bwMode="auto">
              <a:xfrm>
                <a:off x="0" y="1324"/>
                <a:ext cx="495" cy="403"/>
                <a:chOff x="0" y="1324"/>
                <a:chExt cx="495" cy="403"/>
              </a:xfrm>
            </p:grpSpPr>
            <p:sp>
              <p:nvSpPr>
                <p:cNvPr id="126" name="Rectangle 38"/>
                <p:cNvSpPr>
                  <a:spLocks noChangeArrowheads="1"/>
                </p:cNvSpPr>
                <p:nvPr/>
              </p:nvSpPr>
              <p:spPr bwMode="auto">
                <a:xfrm>
                  <a:off x="28" y="1324"/>
                  <a:ext cx="439" cy="403"/>
                </a:xfrm>
                <a:prstGeom prst="rect">
                  <a:avLst/>
                </a:prstGeom>
                <a:noFill/>
                <a:ln w="9525">
                  <a:noFill/>
                  <a:miter lim="800000"/>
                  <a:headEnd/>
                  <a:tailEnd/>
                </a:ln>
              </p:spPr>
              <p:txBody>
                <a:bodyPr/>
                <a:lstStyle/>
                <a:p>
                  <a:pPr algn="ctr">
                    <a:tabLst>
                      <a:tab pos="781050" algn="l"/>
                    </a:tabLst>
                  </a:pPr>
                  <a:r>
                    <a:rPr lang="es-ES_tradnl" sz="1800" dirty="0">
                      <a:cs typeface="Times New Roman" pitchFamily="18" charset="0"/>
                    </a:rPr>
                    <a:t>3</a:t>
                  </a:r>
                  <a:endParaRPr lang="es-ES_tradnl" sz="1800" dirty="0">
                    <a:latin typeface="Technical" charset="0"/>
                    <a:cs typeface="Times New Roman" pitchFamily="18" charset="0"/>
                  </a:endParaRPr>
                </a:p>
                <a:p>
                  <a:pPr algn="ctr" eaLnBrk="0" hangingPunct="0">
                    <a:tabLst>
                      <a:tab pos="781050" algn="l"/>
                    </a:tabLst>
                  </a:pPr>
                  <a:endParaRPr lang="es-ES_tradnl" sz="1800" dirty="0"/>
                </a:p>
              </p:txBody>
            </p:sp>
            <p:sp>
              <p:nvSpPr>
                <p:cNvPr id="127" name="Rectangle 118"/>
                <p:cNvSpPr>
                  <a:spLocks noChangeArrowheads="1"/>
                </p:cNvSpPr>
                <p:nvPr/>
              </p:nvSpPr>
              <p:spPr bwMode="auto">
                <a:xfrm>
                  <a:off x="0" y="1324"/>
                  <a:ext cx="495" cy="403"/>
                </a:xfrm>
                <a:prstGeom prst="rect">
                  <a:avLst/>
                </a:prstGeom>
                <a:noFill/>
                <a:ln w="7">
                  <a:solidFill>
                    <a:srgbClr val="A0A0A0"/>
                  </a:solidFill>
                  <a:miter lim="800000"/>
                  <a:headEnd/>
                  <a:tailEnd/>
                </a:ln>
              </p:spPr>
              <p:txBody>
                <a:bodyPr/>
                <a:lstStyle/>
                <a:p>
                  <a:endParaRPr lang="es-MX" sz="1800"/>
                </a:p>
              </p:txBody>
            </p:sp>
          </p:grpSp>
          <p:grpSp>
            <p:nvGrpSpPr>
              <p:cNvPr id="33" name="Group 121"/>
              <p:cNvGrpSpPr>
                <a:grpSpLocks/>
              </p:cNvGrpSpPr>
              <p:nvPr/>
            </p:nvGrpSpPr>
            <p:grpSpPr bwMode="auto">
              <a:xfrm>
                <a:off x="495" y="1324"/>
                <a:ext cx="483" cy="403"/>
                <a:chOff x="495" y="1324"/>
                <a:chExt cx="483" cy="403"/>
              </a:xfrm>
            </p:grpSpPr>
            <p:sp>
              <p:nvSpPr>
                <p:cNvPr id="124" name="Rectangle 39"/>
                <p:cNvSpPr>
                  <a:spLocks noChangeArrowheads="1"/>
                </p:cNvSpPr>
                <p:nvPr/>
              </p:nvSpPr>
              <p:spPr bwMode="auto">
                <a:xfrm>
                  <a:off x="523" y="1324"/>
                  <a:ext cx="427" cy="403"/>
                </a:xfrm>
                <a:prstGeom prst="rect">
                  <a:avLst/>
                </a:prstGeom>
                <a:noFill/>
                <a:ln w="9525">
                  <a:noFill/>
                  <a:miter lim="800000"/>
                  <a:headEnd/>
                  <a:tailEnd/>
                </a:ln>
              </p:spPr>
              <p:txBody>
                <a:bodyPr/>
                <a:lstStyle/>
                <a:p>
                  <a:pPr algn="ctr">
                    <a:tabLst>
                      <a:tab pos="781050" algn="l"/>
                    </a:tabLst>
                  </a:pPr>
                  <a:r>
                    <a:rPr lang="es-ES_tradnl" sz="1800">
                      <a:cs typeface="Times New Roman" pitchFamily="18" charset="0"/>
                    </a:rPr>
                    <a:t>11</a:t>
                  </a:r>
                  <a:endParaRPr lang="es-ES_tradnl" sz="1800">
                    <a:latin typeface="Technical" charset="0"/>
                    <a:cs typeface="Times New Roman" pitchFamily="18" charset="0"/>
                  </a:endParaRPr>
                </a:p>
                <a:p>
                  <a:pPr algn="ctr" eaLnBrk="0" hangingPunct="0">
                    <a:tabLst>
                      <a:tab pos="781050" algn="l"/>
                    </a:tabLst>
                  </a:pPr>
                  <a:endParaRPr lang="es-ES_tradnl" sz="1800"/>
                </a:p>
              </p:txBody>
            </p:sp>
            <p:sp>
              <p:nvSpPr>
                <p:cNvPr id="125" name="Rectangle 120"/>
                <p:cNvSpPr>
                  <a:spLocks noChangeArrowheads="1"/>
                </p:cNvSpPr>
                <p:nvPr/>
              </p:nvSpPr>
              <p:spPr bwMode="auto">
                <a:xfrm>
                  <a:off x="495" y="1324"/>
                  <a:ext cx="483" cy="403"/>
                </a:xfrm>
                <a:prstGeom prst="rect">
                  <a:avLst/>
                </a:prstGeom>
                <a:noFill/>
                <a:ln w="7">
                  <a:solidFill>
                    <a:srgbClr val="A0A0A0"/>
                  </a:solidFill>
                  <a:miter lim="800000"/>
                  <a:headEnd/>
                  <a:tailEnd/>
                </a:ln>
              </p:spPr>
              <p:txBody>
                <a:bodyPr/>
                <a:lstStyle/>
                <a:p>
                  <a:endParaRPr lang="es-MX" sz="1800"/>
                </a:p>
              </p:txBody>
            </p:sp>
          </p:grpSp>
          <p:grpSp>
            <p:nvGrpSpPr>
              <p:cNvPr id="34" name="Group 123"/>
              <p:cNvGrpSpPr>
                <a:grpSpLocks/>
              </p:cNvGrpSpPr>
              <p:nvPr/>
            </p:nvGrpSpPr>
            <p:grpSpPr bwMode="auto">
              <a:xfrm>
                <a:off x="978" y="1324"/>
                <a:ext cx="485" cy="403"/>
                <a:chOff x="978" y="1324"/>
                <a:chExt cx="485" cy="403"/>
              </a:xfrm>
            </p:grpSpPr>
            <p:sp>
              <p:nvSpPr>
                <p:cNvPr id="122" name="Rectangle 40"/>
                <p:cNvSpPr>
                  <a:spLocks noChangeArrowheads="1"/>
                </p:cNvSpPr>
                <p:nvPr/>
              </p:nvSpPr>
              <p:spPr bwMode="auto">
                <a:xfrm>
                  <a:off x="1006" y="1324"/>
                  <a:ext cx="429" cy="403"/>
                </a:xfrm>
                <a:prstGeom prst="rect">
                  <a:avLst/>
                </a:prstGeom>
                <a:noFill/>
                <a:ln w="9525">
                  <a:noFill/>
                  <a:miter lim="800000"/>
                  <a:headEnd/>
                  <a:tailEnd/>
                </a:ln>
              </p:spPr>
              <p:txBody>
                <a:bodyPr/>
                <a:lstStyle/>
                <a:p>
                  <a:pPr algn="ctr">
                    <a:tabLst>
                      <a:tab pos="781050" algn="l"/>
                    </a:tabLst>
                  </a:pPr>
                  <a:r>
                    <a:rPr lang="es-ES_tradnl" sz="1800">
                      <a:cs typeface="Times New Roman" pitchFamily="18" charset="0"/>
                    </a:rPr>
                    <a:t>33</a:t>
                  </a:r>
                  <a:endParaRPr lang="es-ES_tradnl" sz="1800">
                    <a:latin typeface="Technical" charset="0"/>
                    <a:cs typeface="Times New Roman" pitchFamily="18" charset="0"/>
                  </a:endParaRPr>
                </a:p>
                <a:p>
                  <a:pPr algn="ctr" eaLnBrk="0" hangingPunct="0">
                    <a:tabLst>
                      <a:tab pos="781050" algn="l"/>
                    </a:tabLst>
                  </a:pPr>
                  <a:endParaRPr lang="es-ES_tradnl" sz="1800"/>
                </a:p>
              </p:txBody>
            </p:sp>
            <p:sp>
              <p:nvSpPr>
                <p:cNvPr id="123" name="Rectangle 122"/>
                <p:cNvSpPr>
                  <a:spLocks noChangeArrowheads="1"/>
                </p:cNvSpPr>
                <p:nvPr/>
              </p:nvSpPr>
              <p:spPr bwMode="auto">
                <a:xfrm>
                  <a:off x="978" y="1324"/>
                  <a:ext cx="485" cy="403"/>
                </a:xfrm>
                <a:prstGeom prst="rect">
                  <a:avLst/>
                </a:prstGeom>
                <a:noFill/>
                <a:ln w="7">
                  <a:solidFill>
                    <a:srgbClr val="A0A0A0"/>
                  </a:solidFill>
                  <a:miter lim="800000"/>
                  <a:headEnd/>
                  <a:tailEnd/>
                </a:ln>
              </p:spPr>
              <p:txBody>
                <a:bodyPr/>
                <a:lstStyle/>
                <a:p>
                  <a:endParaRPr lang="es-MX" sz="1800"/>
                </a:p>
              </p:txBody>
            </p:sp>
          </p:grpSp>
          <p:grpSp>
            <p:nvGrpSpPr>
              <p:cNvPr id="35" name="Group 125"/>
              <p:cNvGrpSpPr>
                <a:grpSpLocks/>
              </p:cNvGrpSpPr>
              <p:nvPr/>
            </p:nvGrpSpPr>
            <p:grpSpPr bwMode="auto">
              <a:xfrm>
                <a:off x="1463" y="1324"/>
                <a:ext cx="499" cy="403"/>
                <a:chOff x="1463" y="1324"/>
                <a:chExt cx="499" cy="403"/>
              </a:xfrm>
            </p:grpSpPr>
            <p:sp>
              <p:nvSpPr>
                <p:cNvPr id="120" name="Rectangle 41"/>
                <p:cNvSpPr>
                  <a:spLocks noChangeArrowheads="1"/>
                </p:cNvSpPr>
                <p:nvPr/>
              </p:nvSpPr>
              <p:spPr bwMode="auto">
                <a:xfrm>
                  <a:off x="1491" y="1324"/>
                  <a:ext cx="443" cy="403"/>
                </a:xfrm>
                <a:prstGeom prst="rect">
                  <a:avLst/>
                </a:prstGeom>
                <a:noFill/>
                <a:ln w="9525">
                  <a:noFill/>
                  <a:miter lim="800000"/>
                  <a:headEnd/>
                  <a:tailEnd/>
                </a:ln>
              </p:spPr>
              <p:txBody>
                <a:bodyPr/>
                <a:lstStyle/>
                <a:p>
                  <a:pPr algn="ctr">
                    <a:tabLst>
                      <a:tab pos="781050" algn="l"/>
                    </a:tabLst>
                  </a:pPr>
                  <a:r>
                    <a:rPr lang="es-ES_tradnl" sz="1800">
                      <a:cs typeface="Times New Roman" pitchFamily="18" charset="0"/>
                    </a:rPr>
                    <a:t>0</a:t>
                  </a:r>
                  <a:endParaRPr lang="es-ES_tradnl" sz="1800">
                    <a:latin typeface="Technical" charset="0"/>
                    <a:cs typeface="Times New Roman" pitchFamily="18" charset="0"/>
                  </a:endParaRPr>
                </a:p>
                <a:p>
                  <a:pPr algn="ctr" eaLnBrk="0" hangingPunct="0">
                    <a:tabLst>
                      <a:tab pos="781050" algn="l"/>
                    </a:tabLst>
                  </a:pPr>
                  <a:endParaRPr lang="es-ES_tradnl" sz="1800"/>
                </a:p>
              </p:txBody>
            </p:sp>
            <p:sp>
              <p:nvSpPr>
                <p:cNvPr id="121" name="Rectangle 124"/>
                <p:cNvSpPr>
                  <a:spLocks noChangeArrowheads="1"/>
                </p:cNvSpPr>
                <p:nvPr/>
              </p:nvSpPr>
              <p:spPr bwMode="auto">
                <a:xfrm>
                  <a:off x="1463" y="1324"/>
                  <a:ext cx="499" cy="403"/>
                </a:xfrm>
                <a:prstGeom prst="rect">
                  <a:avLst/>
                </a:prstGeom>
                <a:noFill/>
                <a:ln w="7">
                  <a:solidFill>
                    <a:srgbClr val="A0A0A0"/>
                  </a:solidFill>
                  <a:miter lim="800000"/>
                  <a:headEnd/>
                  <a:tailEnd/>
                </a:ln>
              </p:spPr>
              <p:txBody>
                <a:bodyPr/>
                <a:lstStyle/>
                <a:p>
                  <a:endParaRPr lang="es-MX" sz="1800"/>
                </a:p>
              </p:txBody>
            </p:sp>
          </p:grpSp>
          <p:grpSp>
            <p:nvGrpSpPr>
              <p:cNvPr id="36" name="Group 127"/>
              <p:cNvGrpSpPr>
                <a:grpSpLocks/>
              </p:cNvGrpSpPr>
              <p:nvPr/>
            </p:nvGrpSpPr>
            <p:grpSpPr bwMode="auto">
              <a:xfrm>
                <a:off x="1962" y="1324"/>
                <a:ext cx="501" cy="403"/>
                <a:chOff x="1962" y="1324"/>
                <a:chExt cx="501" cy="403"/>
              </a:xfrm>
            </p:grpSpPr>
            <p:sp>
              <p:nvSpPr>
                <p:cNvPr id="118" name="Rectangle 42"/>
                <p:cNvSpPr>
                  <a:spLocks noChangeArrowheads="1"/>
                </p:cNvSpPr>
                <p:nvPr/>
              </p:nvSpPr>
              <p:spPr bwMode="auto">
                <a:xfrm>
                  <a:off x="1990" y="1324"/>
                  <a:ext cx="445" cy="403"/>
                </a:xfrm>
                <a:prstGeom prst="rect">
                  <a:avLst/>
                </a:prstGeom>
                <a:noFill/>
                <a:ln w="9525">
                  <a:noFill/>
                  <a:miter lim="800000"/>
                  <a:headEnd/>
                  <a:tailEnd/>
                </a:ln>
              </p:spPr>
              <p:txBody>
                <a:bodyPr/>
                <a:lstStyle/>
                <a:p>
                  <a:pPr algn="ctr">
                    <a:tabLst>
                      <a:tab pos="781050" algn="l"/>
                    </a:tabLst>
                  </a:pPr>
                  <a:r>
                    <a:rPr lang="es-ES_tradnl" sz="1800">
                      <a:cs typeface="Times New Roman" pitchFamily="18" charset="0"/>
                    </a:rPr>
                    <a:t>0</a:t>
                  </a:r>
                  <a:endParaRPr lang="es-ES_tradnl" sz="1800">
                    <a:latin typeface="Technical" charset="0"/>
                    <a:cs typeface="Times New Roman" pitchFamily="18" charset="0"/>
                  </a:endParaRPr>
                </a:p>
                <a:p>
                  <a:pPr algn="ctr" eaLnBrk="0" hangingPunct="0">
                    <a:tabLst>
                      <a:tab pos="781050" algn="l"/>
                    </a:tabLst>
                  </a:pPr>
                  <a:endParaRPr lang="es-ES_tradnl" sz="1800"/>
                </a:p>
              </p:txBody>
            </p:sp>
            <p:sp>
              <p:nvSpPr>
                <p:cNvPr id="119" name="Rectangle 126"/>
                <p:cNvSpPr>
                  <a:spLocks noChangeArrowheads="1"/>
                </p:cNvSpPr>
                <p:nvPr/>
              </p:nvSpPr>
              <p:spPr bwMode="auto">
                <a:xfrm>
                  <a:off x="1962" y="1324"/>
                  <a:ext cx="501" cy="403"/>
                </a:xfrm>
                <a:prstGeom prst="rect">
                  <a:avLst/>
                </a:prstGeom>
                <a:noFill/>
                <a:ln w="7">
                  <a:solidFill>
                    <a:srgbClr val="A0A0A0"/>
                  </a:solidFill>
                  <a:miter lim="800000"/>
                  <a:headEnd/>
                  <a:tailEnd/>
                </a:ln>
              </p:spPr>
              <p:txBody>
                <a:bodyPr/>
                <a:lstStyle/>
                <a:p>
                  <a:endParaRPr lang="es-MX" sz="1800"/>
                </a:p>
              </p:txBody>
            </p:sp>
          </p:grpSp>
          <p:grpSp>
            <p:nvGrpSpPr>
              <p:cNvPr id="37" name="Group 129"/>
              <p:cNvGrpSpPr>
                <a:grpSpLocks/>
              </p:cNvGrpSpPr>
              <p:nvPr/>
            </p:nvGrpSpPr>
            <p:grpSpPr bwMode="auto">
              <a:xfrm>
                <a:off x="2463" y="1324"/>
                <a:ext cx="528" cy="403"/>
                <a:chOff x="2463" y="1324"/>
                <a:chExt cx="528" cy="403"/>
              </a:xfrm>
            </p:grpSpPr>
            <p:sp>
              <p:nvSpPr>
                <p:cNvPr id="116" name="Rectangle 43"/>
                <p:cNvSpPr>
                  <a:spLocks noChangeArrowheads="1"/>
                </p:cNvSpPr>
                <p:nvPr/>
              </p:nvSpPr>
              <p:spPr bwMode="auto">
                <a:xfrm>
                  <a:off x="2491" y="1324"/>
                  <a:ext cx="472" cy="403"/>
                </a:xfrm>
                <a:prstGeom prst="rect">
                  <a:avLst/>
                </a:prstGeom>
                <a:noFill/>
                <a:ln w="9525">
                  <a:noFill/>
                  <a:miter lim="800000"/>
                  <a:headEnd/>
                  <a:tailEnd/>
                </a:ln>
              </p:spPr>
              <p:txBody>
                <a:bodyPr/>
                <a:lstStyle/>
                <a:p>
                  <a:pPr algn="ctr">
                    <a:tabLst>
                      <a:tab pos="781050" algn="l"/>
                    </a:tabLst>
                  </a:pPr>
                  <a:r>
                    <a:rPr lang="es-ES_tradnl" sz="1800">
                      <a:cs typeface="Times New Roman" pitchFamily="18" charset="0"/>
                    </a:rPr>
                    <a:t>0</a:t>
                  </a:r>
                  <a:endParaRPr lang="es-ES_tradnl" sz="1800">
                    <a:latin typeface="Technical" charset="0"/>
                    <a:cs typeface="Times New Roman" pitchFamily="18" charset="0"/>
                  </a:endParaRPr>
                </a:p>
                <a:p>
                  <a:pPr algn="ctr" eaLnBrk="0" hangingPunct="0">
                    <a:tabLst>
                      <a:tab pos="781050" algn="l"/>
                    </a:tabLst>
                  </a:pPr>
                  <a:endParaRPr lang="es-ES_tradnl" sz="1800"/>
                </a:p>
              </p:txBody>
            </p:sp>
            <p:sp>
              <p:nvSpPr>
                <p:cNvPr id="117" name="Rectangle 128"/>
                <p:cNvSpPr>
                  <a:spLocks noChangeArrowheads="1"/>
                </p:cNvSpPr>
                <p:nvPr/>
              </p:nvSpPr>
              <p:spPr bwMode="auto">
                <a:xfrm>
                  <a:off x="2463" y="1324"/>
                  <a:ext cx="528" cy="403"/>
                </a:xfrm>
                <a:prstGeom prst="rect">
                  <a:avLst/>
                </a:prstGeom>
                <a:noFill/>
                <a:ln w="7">
                  <a:solidFill>
                    <a:srgbClr val="A0A0A0"/>
                  </a:solidFill>
                  <a:miter lim="800000"/>
                  <a:headEnd/>
                  <a:tailEnd/>
                </a:ln>
              </p:spPr>
              <p:txBody>
                <a:bodyPr/>
                <a:lstStyle/>
                <a:p>
                  <a:endParaRPr lang="es-MX" sz="1800"/>
                </a:p>
              </p:txBody>
            </p:sp>
          </p:grpSp>
          <p:grpSp>
            <p:nvGrpSpPr>
              <p:cNvPr id="38" name="Group 131"/>
              <p:cNvGrpSpPr>
                <a:grpSpLocks/>
              </p:cNvGrpSpPr>
              <p:nvPr/>
            </p:nvGrpSpPr>
            <p:grpSpPr bwMode="auto">
              <a:xfrm>
                <a:off x="2991" y="1324"/>
                <a:ext cx="520" cy="403"/>
                <a:chOff x="2991" y="1324"/>
                <a:chExt cx="520" cy="403"/>
              </a:xfrm>
            </p:grpSpPr>
            <p:sp>
              <p:nvSpPr>
                <p:cNvPr id="114" name="Rectangle 44"/>
                <p:cNvSpPr>
                  <a:spLocks noChangeArrowheads="1"/>
                </p:cNvSpPr>
                <p:nvPr/>
              </p:nvSpPr>
              <p:spPr bwMode="auto">
                <a:xfrm>
                  <a:off x="3019" y="1324"/>
                  <a:ext cx="464" cy="403"/>
                </a:xfrm>
                <a:prstGeom prst="rect">
                  <a:avLst/>
                </a:prstGeom>
                <a:noFill/>
                <a:ln w="9525">
                  <a:noFill/>
                  <a:miter lim="800000"/>
                  <a:headEnd/>
                  <a:tailEnd/>
                </a:ln>
              </p:spPr>
              <p:txBody>
                <a:bodyPr/>
                <a:lstStyle/>
                <a:p>
                  <a:pPr algn="ctr">
                    <a:tabLst>
                      <a:tab pos="781050" algn="l"/>
                    </a:tabLst>
                  </a:pPr>
                  <a:r>
                    <a:rPr lang="es-ES_tradnl" sz="1800">
                      <a:cs typeface="Times New Roman" pitchFamily="18" charset="0"/>
                    </a:rPr>
                    <a:t>0</a:t>
                  </a:r>
                  <a:endParaRPr lang="es-ES_tradnl" sz="1800">
                    <a:latin typeface="Technical" charset="0"/>
                    <a:cs typeface="Times New Roman" pitchFamily="18" charset="0"/>
                  </a:endParaRPr>
                </a:p>
                <a:p>
                  <a:pPr algn="ctr" eaLnBrk="0" hangingPunct="0">
                    <a:tabLst>
                      <a:tab pos="781050" algn="l"/>
                    </a:tabLst>
                  </a:pPr>
                  <a:endParaRPr lang="es-ES_tradnl" sz="1800"/>
                </a:p>
              </p:txBody>
            </p:sp>
            <p:sp>
              <p:nvSpPr>
                <p:cNvPr id="115" name="Rectangle 130"/>
                <p:cNvSpPr>
                  <a:spLocks noChangeArrowheads="1"/>
                </p:cNvSpPr>
                <p:nvPr/>
              </p:nvSpPr>
              <p:spPr bwMode="auto">
                <a:xfrm>
                  <a:off x="2991" y="1324"/>
                  <a:ext cx="520" cy="403"/>
                </a:xfrm>
                <a:prstGeom prst="rect">
                  <a:avLst/>
                </a:prstGeom>
                <a:noFill/>
                <a:ln w="7">
                  <a:solidFill>
                    <a:srgbClr val="A0A0A0"/>
                  </a:solidFill>
                  <a:miter lim="800000"/>
                  <a:headEnd/>
                  <a:tailEnd/>
                </a:ln>
              </p:spPr>
              <p:txBody>
                <a:bodyPr/>
                <a:lstStyle/>
                <a:p>
                  <a:endParaRPr lang="es-MX" sz="1800"/>
                </a:p>
              </p:txBody>
            </p:sp>
          </p:grpSp>
          <p:grpSp>
            <p:nvGrpSpPr>
              <p:cNvPr id="39" name="Group 133"/>
              <p:cNvGrpSpPr>
                <a:grpSpLocks/>
              </p:cNvGrpSpPr>
              <p:nvPr/>
            </p:nvGrpSpPr>
            <p:grpSpPr bwMode="auto">
              <a:xfrm>
                <a:off x="3511" y="1324"/>
                <a:ext cx="528" cy="403"/>
                <a:chOff x="3511" y="1324"/>
                <a:chExt cx="528" cy="403"/>
              </a:xfrm>
            </p:grpSpPr>
            <p:sp>
              <p:nvSpPr>
                <p:cNvPr id="112" name="Rectangle 45"/>
                <p:cNvSpPr>
                  <a:spLocks noChangeArrowheads="1"/>
                </p:cNvSpPr>
                <p:nvPr/>
              </p:nvSpPr>
              <p:spPr bwMode="auto">
                <a:xfrm>
                  <a:off x="3539" y="1324"/>
                  <a:ext cx="472" cy="403"/>
                </a:xfrm>
                <a:prstGeom prst="rect">
                  <a:avLst/>
                </a:prstGeom>
                <a:noFill/>
                <a:ln w="9525">
                  <a:noFill/>
                  <a:miter lim="800000"/>
                  <a:headEnd/>
                  <a:tailEnd/>
                </a:ln>
              </p:spPr>
              <p:txBody>
                <a:bodyPr/>
                <a:lstStyle/>
                <a:p>
                  <a:pPr algn="ctr">
                    <a:tabLst>
                      <a:tab pos="781050" algn="l"/>
                    </a:tabLst>
                  </a:pPr>
                  <a:r>
                    <a:rPr lang="es-ES_tradnl" sz="1800">
                      <a:cs typeface="Times New Roman" pitchFamily="18" charset="0"/>
                    </a:rPr>
                    <a:t>0</a:t>
                  </a:r>
                  <a:endParaRPr lang="es-ES_tradnl" sz="1800">
                    <a:latin typeface="Technical" charset="0"/>
                    <a:cs typeface="Times New Roman" pitchFamily="18" charset="0"/>
                  </a:endParaRPr>
                </a:p>
                <a:p>
                  <a:pPr algn="ctr" eaLnBrk="0" hangingPunct="0">
                    <a:tabLst>
                      <a:tab pos="781050" algn="l"/>
                    </a:tabLst>
                  </a:pPr>
                  <a:endParaRPr lang="es-ES_tradnl" sz="1800"/>
                </a:p>
              </p:txBody>
            </p:sp>
            <p:sp>
              <p:nvSpPr>
                <p:cNvPr id="113" name="Rectangle 132"/>
                <p:cNvSpPr>
                  <a:spLocks noChangeArrowheads="1"/>
                </p:cNvSpPr>
                <p:nvPr/>
              </p:nvSpPr>
              <p:spPr bwMode="auto">
                <a:xfrm>
                  <a:off x="3511" y="1324"/>
                  <a:ext cx="528" cy="403"/>
                </a:xfrm>
                <a:prstGeom prst="rect">
                  <a:avLst/>
                </a:prstGeom>
                <a:noFill/>
                <a:ln w="7">
                  <a:solidFill>
                    <a:srgbClr val="A0A0A0"/>
                  </a:solidFill>
                  <a:miter lim="800000"/>
                  <a:headEnd/>
                  <a:tailEnd/>
                </a:ln>
              </p:spPr>
              <p:txBody>
                <a:bodyPr/>
                <a:lstStyle/>
                <a:p>
                  <a:endParaRPr lang="es-MX" sz="1800"/>
                </a:p>
              </p:txBody>
            </p:sp>
          </p:grpSp>
          <p:grpSp>
            <p:nvGrpSpPr>
              <p:cNvPr id="40" name="Group 135"/>
              <p:cNvGrpSpPr>
                <a:grpSpLocks/>
              </p:cNvGrpSpPr>
              <p:nvPr/>
            </p:nvGrpSpPr>
            <p:grpSpPr bwMode="auto">
              <a:xfrm>
                <a:off x="0" y="1727"/>
                <a:ext cx="495" cy="403"/>
                <a:chOff x="0" y="1727"/>
                <a:chExt cx="495" cy="403"/>
              </a:xfrm>
            </p:grpSpPr>
            <p:sp>
              <p:nvSpPr>
                <p:cNvPr id="110" name="Rectangle 46"/>
                <p:cNvSpPr>
                  <a:spLocks noChangeArrowheads="1"/>
                </p:cNvSpPr>
                <p:nvPr/>
              </p:nvSpPr>
              <p:spPr bwMode="auto">
                <a:xfrm>
                  <a:off x="28" y="1727"/>
                  <a:ext cx="439" cy="403"/>
                </a:xfrm>
                <a:prstGeom prst="rect">
                  <a:avLst/>
                </a:prstGeom>
                <a:noFill/>
                <a:ln w="9525">
                  <a:noFill/>
                  <a:miter lim="800000"/>
                  <a:headEnd/>
                  <a:tailEnd/>
                </a:ln>
              </p:spPr>
              <p:txBody>
                <a:bodyPr/>
                <a:lstStyle/>
                <a:p>
                  <a:pPr algn="ctr">
                    <a:tabLst>
                      <a:tab pos="781050" algn="l"/>
                    </a:tabLst>
                  </a:pPr>
                  <a:r>
                    <a:rPr lang="es-ES_tradnl" sz="1800">
                      <a:cs typeface="Times New Roman" pitchFamily="18" charset="0"/>
                    </a:rPr>
                    <a:t>4</a:t>
                  </a:r>
                  <a:endParaRPr lang="es-ES_tradnl" sz="1800">
                    <a:latin typeface="Technical" charset="0"/>
                    <a:cs typeface="Times New Roman" pitchFamily="18" charset="0"/>
                  </a:endParaRPr>
                </a:p>
                <a:p>
                  <a:pPr algn="ctr" eaLnBrk="0" hangingPunct="0">
                    <a:tabLst>
                      <a:tab pos="781050" algn="l"/>
                    </a:tabLst>
                  </a:pPr>
                  <a:endParaRPr lang="es-ES_tradnl" sz="1800"/>
                </a:p>
              </p:txBody>
            </p:sp>
            <p:sp>
              <p:nvSpPr>
                <p:cNvPr id="111" name="Rectangle 134"/>
                <p:cNvSpPr>
                  <a:spLocks noChangeArrowheads="1"/>
                </p:cNvSpPr>
                <p:nvPr/>
              </p:nvSpPr>
              <p:spPr bwMode="auto">
                <a:xfrm>
                  <a:off x="0" y="1727"/>
                  <a:ext cx="495" cy="403"/>
                </a:xfrm>
                <a:prstGeom prst="rect">
                  <a:avLst/>
                </a:prstGeom>
                <a:noFill/>
                <a:ln w="7">
                  <a:solidFill>
                    <a:srgbClr val="A0A0A0"/>
                  </a:solidFill>
                  <a:miter lim="800000"/>
                  <a:headEnd/>
                  <a:tailEnd/>
                </a:ln>
              </p:spPr>
              <p:txBody>
                <a:bodyPr/>
                <a:lstStyle/>
                <a:p>
                  <a:endParaRPr lang="es-MX" sz="1800"/>
                </a:p>
              </p:txBody>
            </p:sp>
          </p:grpSp>
          <p:grpSp>
            <p:nvGrpSpPr>
              <p:cNvPr id="41" name="Group 137"/>
              <p:cNvGrpSpPr>
                <a:grpSpLocks/>
              </p:cNvGrpSpPr>
              <p:nvPr/>
            </p:nvGrpSpPr>
            <p:grpSpPr bwMode="auto">
              <a:xfrm>
                <a:off x="495" y="1727"/>
                <a:ext cx="483" cy="403"/>
                <a:chOff x="495" y="1727"/>
                <a:chExt cx="483" cy="403"/>
              </a:xfrm>
            </p:grpSpPr>
            <p:sp>
              <p:nvSpPr>
                <p:cNvPr id="108" name="Rectangle 47"/>
                <p:cNvSpPr>
                  <a:spLocks noChangeArrowheads="1"/>
                </p:cNvSpPr>
                <p:nvPr/>
              </p:nvSpPr>
              <p:spPr bwMode="auto">
                <a:xfrm>
                  <a:off x="523" y="1727"/>
                  <a:ext cx="427" cy="403"/>
                </a:xfrm>
                <a:prstGeom prst="rect">
                  <a:avLst/>
                </a:prstGeom>
                <a:noFill/>
                <a:ln w="9525">
                  <a:noFill/>
                  <a:miter lim="800000"/>
                  <a:headEnd/>
                  <a:tailEnd/>
                </a:ln>
              </p:spPr>
              <p:txBody>
                <a:bodyPr/>
                <a:lstStyle/>
                <a:p>
                  <a:pPr algn="ctr">
                    <a:tabLst>
                      <a:tab pos="781050" algn="l"/>
                    </a:tabLst>
                  </a:pPr>
                  <a:r>
                    <a:rPr lang="es-ES_tradnl" sz="1800">
                      <a:cs typeface="Times New Roman" pitchFamily="18" charset="0"/>
                    </a:rPr>
                    <a:t>5</a:t>
                  </a:r>
                  <a:endParaRPr lang="es-ES_tradnl" sz="1800">
                    <a:latin typeface="Technical" charset="0"/>
                    <a:cs typeface="Times New Roman" pitchFamily="18" charset="0"/>
                  </a:endParaRPr>
                </a:p>
                <a:p>
                  <a:pPr algn="ctr" eaLnBrk="0" hangingPunct="0">
                    <a:tabLst>
                      <a:tab pos="781050" algn="l"/>
                    </a:tabLst>
                  </a:pPr>
                  <a:endParaRPr lang="es-ES_tradnl" sz="1800"/>
                </a:p>
              </p:txBody>
            </p:sp>
            <p:sp>
              <p:nvSpPr>
                <p:cNvPr id="109" name="Rectangle 136"/>
                <p:cNvSpPr>
                  <a:spLocks noChangeArrowheads="1"/>
                </p:cNvSpPr>
                <p:nvPr/>
              </p:nvSpPr>
              <p:spPr bwMode="auto">
                <a:xfrm>
                  <a:off x="495" y="1727"/>
                  <a:ext cx="483" cy="403"/>
                </a:xfrm>
                <a:prstGeom prst="rect">
                  <a:avLst/>
                </a:prstGeom>
                <a:noFill/>
                <a:ln w="7">
                  <a:solidFill>
                    <a:srgbClr val="A0A0A0"/>
                  </a:solidFill>
                  <a:miter lim="800000"/>
                  <a:headEnd/>
                  <a:tailEnd/>
                </a:ln>
              </p:spPr>
              <p:txBody>
                <a:bodyPr/>
                <a:lstStyle/>
                <a:p>
                  <a:endParaRPr lang="es-MX" sz="1800"/>
                </a:p>
              </p:txBody>
            </p:sp>
          </p:grpSp>
          <p:grpSp>
            <p:nvGrpSpPr>
              <p:cNvPr id="42" name="Group 139"/>
              <p:cNvGrpSpPr>
                <a:grpSpLocks/>
              </p:cNvGrpSpPr>
              <p:nvPr/>
            </p:nvGrpSpPr>
            <p:grpSpPr bwMode="auto">
              <a:xfrm>
                <a:off x="978" y="1727"/>
                <a:ext cx="485" cy="403"/>
                <a:chOff x="978" y="1727"/>
                <a:chExt cx="485" cy="403"/>
              </a:xfrm>
            </p:grpSpPr>
            <p:sp>
              <p:nvSpPr>
                <p:cNvPr id="106" name="Rectangle 48"/>
                <p:cNvSpPr>
                  <a:spLocks noChangeArrowheads="1"/>
                </p:cNvSpPr>
                <p:nvPr/>
              </p:nvSpPr>
              <p:spPr bwMode="auto">
                <a:xfrm>
                  <a:off x="1006" y="1727"/>
                  <a:ext cx="429" cy="403"/>
                </a:xfrm>
                <a:prstGeom prst="rect">
                  <a:avLst/>
                </a:prstGeom>
                <a:noFill/>
                <a:ln w="9525">
                  <a:noFill/>
                  <a:miter lim="800000"/>
                  <a:headEnd/>
                  <a:tailEnd/>
                </a:ln>
              </p:spPr>
              <p:txBody>
                <a:bodyPr/>
                <a:lstStyle/>
                <a:p>
                  <a:pPr algn="ctr">
                    <a:tabLst>
                      <a:tab pos="781050" algn="l"/>
                    </a:tabLst>
                  </a:pPr>
                  <a:r>
                    <a:rPr lang="es-ES_tradnl" sz="1800">
                      <a:cs typeface="Times New Roman" pitchFamily="18" charset="0"/>
                    </a:rPr>
                    <a:t>20</a:t>
                  </a:r>
                  <a:endParaRPr lang="es-ES_tradnl" sz="1800">
                    <a:latin typeface="Technical" charset="0"/>
                    <a:cs typeface="Times New Roman" pitchFamily="18" charset="0"/>
                  </a:endParaRPr>
                </a:p>
                <a:p>
                  <a:pPr algn="ctr" eaLnBrk="0" hangingPunct="0">
                    <a:tabLst>
                      <a:tab pos="781050" algn="l"/>
                    </a:tabLst>
                  </a:pPr>
                  <a:endParaRPr lang="es-ES_tradnl" sz="1800"/>
                </a:p>
              </p:txBody>
            </p:sp>
            <p:sp>
              <p:nvSpPr>
                <p:cNvPr id="107" name="Rectangle 138"/>
                <p:cNvSpPr>
                  <a:spLocks noChangeArrowheads="1"/>
                </p:cNvSpPr>
                <p:nvPr/>
              </p:nvSpPr>
              <p:spPr bwMode="auto">
                <a:xfrm>
                  <a:off x="978" y="1727"/>
                  <a:ext cx="485" cy="403"/>
                </a:xfrm>
                <a:prstGeom prst="rect">
                  <a:avLst/>
                </a:prstGeom>
                <a:noFill/>
                <a:ln w="7">
                  <a:solidFill>
                    <a:srgbClr val="A0A0A0"/>
                  </a:solidFill>
                  <a:miter lim="800000"/>
                  <a:headEnd/>
                  <a:tailEnd/>
                </a:ln>
              </p:spPr>
              <p:txBody>
                <a:bodyPr/>
                <a:lstStyle/>
                <a:p>
                  <a:endParaRPr lang="es-MX" sz="1800"/>
                </a:p>
              </p:txBody>
            </p:sp>
          </p:grpSp>
          <p:grpSp>
            <p:nvGrpSpPr>
              <p:cNvPr id="43" name="Group 141"/>
              <p:cNvGrpSpPr>
                <a:grpSpLocks/>
              </p:cNvGrpSpPr>
              <p:nvPr/>
            </p:nvGrpSpPr>
            <p:grpSpPr bwMode="auto">
              <a:xfrm>
                <a:off x="1463" y="1727"/>
                <a:ext cx="499" cy="403"/>
                <a:chOff x="1463" y="1727"/>
                <a:chExt cx="499" cy="403"/>
              </a:xfrm>
            </p:grpSpPr>
            <p:sp>
              <p:nvSpPr>
                <p:cNvPr id="104" name="Rectangle 49"/>
                <p:cNvSpPr>
                  <a:spLocks noChangeArrowheads="1"/>
                </p:cNvSpPr>
                <p:nvPr/>
              </p:nvSpPr>
              <p:spPr bwMode="auto">
                <a:xfrm>
                  <a:off x="1491" y="1727"/>
                  <a:ext cx="443" cy="403"/>
                </a:xfrm>
                <a:prstGeom prst="rect">
                  <a:avLst/>
                </a:prstGeom>
                <a:noFill/>
                <a:ln w="9525">
                  <a:noFill/>
                  <a:miter lim="800000"/>
                  <a:headEnd/>
                  <a:tailEnd/>
                </a:ln>
              </p:spPr>
              <p:txBody>
                <a:bodyPr/>
                <a:lstStyle/>
                <a:p>
                  <a:pPr algn="ctr">
                    <a:tabLst>
                      <a:tab pos="781050" algn="l"/>
                    </a:tabLst>
                  </a:pPr>
                  <a:r>
                    <a:rPr lang="es-ES_tradnl" sz="1800">
                      <a:cs typeface="Times New Roman" pitchFamily="18" charset="0"/>
                    </a:rPr>
                    <a:t>1</a:t>
                  </a:r>
                  <a:endParaRPr lang="es-ES_tradnl" sz="1800">
                    <a:latin typeface="Technical" charset="0"/>
                    <a:cs typeface="Times New Roman" pitchFamily="18" charset="0"/>
                  </a:endParaRPr>
                </a:p>
                <a:p>
                  <a:pPr algn="ctr" eaLnBrk="0" hangingPunct="0">
                    <a:tabLst>
                      <a:tab pos="781050" algn="l"/>
                    </a:tabLst>
                  </a:pPr>
                  <a:endParaRPr lang="es-ES_tradnl" sz="1800"/>
                </a:p>
              </p:txBody>
            </p:sp>
            <p:sp>
              <p:nvSpPr>
                <p:cNvPr id="105" name="Rectangle 140"/>
                <p:cNvSpPr>
                  <a:spLocks noChangeArrowheads="1"/>
                </p:cNvSpPr>
                <p:nvPr/>
              </p:nvSpPr>
              <p:spPr bwMode="auto">
                <a:xfrm>
                  <a:off x="1463" y="1727"/>
                  <a:ext cx="499" cy="403"/>
                </a:xfrm>
                <a:prstGeom prst="rect">
                  <a:avLst/>
                </a:prstGeom>
                <a:noFill/>
                <a:ln w="7">
                  <a:solidFill>
                    <a:srgbClr val="A0A0A0"/>
                  </a:solidFill>
                  <a:miter lim="800000"/>
                  <a:headEnd/>
                  <a:tailEnd/>
                </a:ln>
              </p:spPr>
              <p:txBody>
                <a:bodyPr/>
                <a:lstStyle/>
                <a:p>
                  <a:endParaRPr lang="es-MX" sz="1800"/>
                </a:p>
              </p:txBody>
            </p:sp>
          </p:grpSp>
          <p:grpSp>
            <p:nvGrpSpPr>
              <p:cNvPr id="44" name="Group 143"/>
              <p:cNvGrpSpPr>
                <a:grpSpLocks/>
              </p:cNvGrpSpPr>
              <p:nvPr/>
            </p:nvGrpSpPr>
            <p:grpSpPr bwMode="auto">
              <a:xfrm>
                <a:off x="1962" y="1727"/>
                <a:ext cx="501" cy="403"/>
                <a:chOff x="1962" y="1727"/>
                <a:chExt cx="501" cy="403"/>
              </a:xfrm>
            </p:grpSpPr>
            <p:sp>
              <p:nvSpPr>
                <p:cNvPr id="102" name="Rectangle 50"/>
                <p:cNvSpPr>
                  <a:spLocks noChangeArrowheads="1"/>
                </p:cNvSpPr>
                <p:nvPr/>
              </p:nvSpPr>
              <p:spPr bwMode="auto">
                <a:xfrm>
                  <a:off x="1990" y="1727"/>
                  <a:ext cx="445" cy="403"/>
                </a:xfrm>
                <a:prstGeom prst="rect">
                  <a:avLst/>
                </a:prstGeom>
                <a:noFill/>
                <a:ln w="9525">
                  <a:noFill/>
                  <a:miter lim="800000"/>
                  <a:headEnd/>
                  <a:tailEnd/>
                </a:ln>
              </p:spPr>
              <p:txBody>
                <a:bodyPr/>
                <a:lstStyle/>
                <a:p>
                  <a:pPr algn="ctr">
                    <a:tabLst>
                      <a:tab pos="781050" algn="l"/>
                    </a:tabLst>
                  </a:pPr>
                  <a:r>
                    <a:rPr lang="es-ES_tradnl" sz="1800">
                      <a:cs typeface="Times New Roman" pitchFamily="18" charset="0"/>
                    </a:rPr>
                    <a:t>1</a:t>
                  </a:r>
                  <a:endParaRPr lang="es-ES_tradnl" sz="1800">
                    <a:latin typeface="Technical" charset="0"/>
                    <a:cs typeface="Times New Roman" pitchFamily="18" charset="0"/>
                  </a:endParaRPr>
                </a:p>
                <a:p>
                  <a:pPr algn="ctr" eaLnBrk="0" hangingPunct="0">
                    <a:tabLst>
                      <a:tab pos="781050" algn="l"/>
                    </a:tabLst>
                  </a:pPr>
                  <a:endParaRPr lang="es-ES_tradnl" sz="1800"/>
                </a:p>
              </p:txBody>
            </p:sp>
            <p:sp>
              <p:nvSpPr>
                <p:cNvPr id="103" name="Rectangle 142"/>
                <p:cNvSpPr>
                  <a:spLocks noChangeArrowheads="1"/>
                </p:cNvSpPr>
                <p:nvPr/>
              </p:nvSpPr>
              <p:spPr bwMode="auto">
                <a:xfrm>
                  <a:off x="1962" y="1727"/>
                  <a:ext cx="501" cy="403"/>
                </a:xfrm>
                <a:prstGeom prst="rect">
                  <a:avLst/>
                </a:prstGeom>
                <a:noFill/>
                <a:ln w="7">
                  <a:solidFill>
                    <a:srgbClr val="A0A0A0"/>
                  </a:solidFill>
                  <a:miter lim="800000"/>
                  <a:headEnd/>
                  <a:tailEnd/>
                </a:ln>
              </p:spPr>
              <p:txBody>
                <a:bodyPr/>
                <a:lstStyle/>
                <a:p>
                  <a:endParaRPr lang="es-MX" sz="1800"/>
                </a:p>
              </p:txBody>
            </p:sp>
          </p:grpSp>
          <p:grpSp>
            <p:nvGrpSpPr>
              <p:cNvPr id="45" name="Group 145"/>
              <p:cNvGrpSpPr>
                <a:grpSpLocks/>
              </p:cNvGrpSpPr>
              <p:nvPr/>
            </p:nvGrpSpPr>
            <p:grpSpPr bwMode="auto">
              <a:xfrm>
                <a:off x="2463" y="1727"/>
                <a:ext cx="528" cy="403"/>
                <a:chOff x="2463" y="1727"/>
                <a:chExt cx="528" cy="403"/>
              </a:xfrm>
            </p:grpSpPr>
            <p:sp>
              <p:nvSpPr>
                <p:cNvPr id="100" name="Rectangle 51"/>
                <p:cNvSpPr>
                  <a:spLocks noChangeArrowheads="1"/>
                </p:cNvSpPr>
                <p:nvPr/>
              </p:nvSpPr>
              <p:spPr bwMode="auto">
                <a:xfrm>
                  <a:off x="2491" y="1727"/>
                  <a:ext cx="472" cy="403"/>
                </a:xfrm>
                <a:prstGeom prst="rect">
                  <a:avLst/>
                </a:prstGeom>
                <a:noFill/>
                <a:ln w="9525">
                  <a:noFill/>
                  <a:miter lim="800000"/>
                  <a:headEnd/>
                  <a:tailEnd/>
                </a:ln>
              </p:spPr>
              <p:txBody>
                <a:bodyPr/>
                <a:lstStyle/>
                <a:p>
                  <a:pPr algn="ctr">
                    <a:tabLst>
                      <a:tab pos="781050" algn="l"/>
                    </a:tabLst>
                  </a:pPr>
                  <a:r>
                    <a:rPr lang="es-ES_tradnl" sz="1800">
                      <a:cs typeface="Times New Roman" pitchFamily="18" charset="0"/>
                    </a:rPr>
                    <a:t>5</a:t>
                  </a:r>
                  <a:endParaRPr lang="es-ES_tradnl" sz="1800">
                    <a:latin typeface="Technical" charset="0"/>
                    <a:cs typeface="Times New Roman" pitchFamily="18" charset="0"/>
                  </a:endParaRPr>
                </a:p>
                <a:p>
                  <a:pPr algn="ctr" eaLnBrk="0" hangingPunct="0">
                    <a:tabLst>
                      <a:tab pos="781050" algn="l"/>
                    </a:tabLst>
                  </a:pPr>
                  <a:endParaRPr lang="es-ES_tradnl" sz="1800"/>
                </a:p>
              </p:txBody>
            </p:sp>
            <p:sp>
              <p:nvSpPr>
                <p:cNvPr id="101" name="Rectangle 144"/>
                <p:cNvSpPr>
                  <a:spLocks noChangeArrowheads="1"/>
                </p:cNvSpPr>
                <p:nvPr/>
              </p:nvSpPr>
              <p:spPr bwMode="auto">
                <a:xfrm>
                  <a:off x="2463" y="1727"/>
                  <a:ext cx="528" cy="403"/>
                </a:xfrm>
                <a:prstGeom prst="rect">
                  <a:avLst/>
                </a:prstGeom>
                <a:noFill/>
                <a:ln w="7">
                  <a:solidFill>
                    <a:srgbClr val="A0A0A0"/>
                  </a:solidFill>
                  <a:miter lim="800000"/>
                  <a:headEnd/>
                  <a:tailEnd/>
                </a:ln>
              </p:spPr>
              <p:txBody>
                <a:bodyPr/>
                <a:lstStyle/>
                <a:p>
                  <a:endParaRPr lang="es-MX" sz="1800"/>
                </a:p>
              </p:txBody>
            </p:sp>
          </p:grpSp>
          <p:grpSp>
            <p:nvGrpSpPr>
              <p:cNvPr id="46" name="Group 147"/>
              <p:cNvGrpSpPr>
                <a:grpSpLocks/>
              </p:cNvGrpSpPr>
              <p:nvPr/>
            </p:nvGrpSpPr>
            <p:grpSpPr bwMode="auto">
              <a:xfrm>
                <a:off x="2991" y="1727"/>
                <a:ext cx="520" cy="403"/>
                <a:chOff x="2991" y="1727"/>
                <a:chExt cx="520" cy="403"/>
              </a:xfrm>
            </p:grpSpPr>
            <p:sp>
              <p:nvSpPr>
                <p:cNvPr id="98" name="Rectangle 52"/>
                <p:cNvSpPr>
                  <a:spLocks noChangeArrowheads="1"/>
                </p:cNvSpPr>
                <p:nvPr/>
              </p:nvSpPr>
              <p:spPr bwMode="auto">
                <a:xfrm>
                  <a:off x="3019" y="1727"/>
                  <a:ext cx="464" cy="403"/>
                </a:xfrm>
                <a:prstGeom prst="rect">
                  <a:avLst/>
                </a:prstGeom>
                <a:noFill/>
                <a:ln w="9525">
                  <a:noFill/>
                  <a:miter lim="800000"/>
                  <a:headEnd/>
                  <a:tailEnd/>
                </a:ln>
              </p:spPr>
              <p:txBody>
                <a:bodyPr/>
                <a:lstStyle/>
                <a:p>
                  <a:pPr algn="ctr">
                    <a:tabLst>
                      <a:tab pos="781050" algn="l"/>
                    </a:tabLst>
                  </a:pPr>
                  <a:r>
                    <a:rPr lang="es-ES_tradnl" sz="1800">
                      <a:cs typeface="Times New Roman" pitchFamily="18" charset="0"/>
                    </a:rPr>
                    <a:t>5</a:t>
                  </a:r>
                  <a:endParaRPr lang="es-ES_tradnl" sz="1800">
                    <a:latin typeface="Technical" charset="0"/>
                    <a:cs typeface="Times New Roman" pitchFamily="18" charset="0"/>
                  </a:endParaRPr>
                </a:p>
                <a:p>
                  <a:pPr algn="ctr" eaLnBrk="0" hangingPunct="0">
                    <a:tabLst>
                      <a:tab pos="781050" algn="l"/>
                    </a:tabLst>
                  </a:pPr>
                  <a:endParaRPr lang="es-ES_tradnl" sz="1800"/>
                </a:p>
              </p:txBody>
            </p:sp>
            <p:sp>
              <p:nvSpPr>
                <p:cNvPr id="99" name="Rectangle 146"/>
                <p:cNvSpPr>
                  <a:spLocks noChangeArrowheads="1"/>
                </p:cNvSpPr>
                <p:nvPr/>
              </p:nvSpPr>
              <p:spPr bwMode="auto">
                <a:xfrm>
                  <a:off x="2991" y="1727"/>
                  <a:ext cx="520" cy="403"/>
                </a:xfrm>
                <a:prstGeom prst="rect">
                  <a:avLst/>
                </a:prstGeom>
                <a:noFill/>
                <a:ln w="7">
                  <a:solidFill>
                    <a:srgbClr val="A0A0A0"/>
                  </a:solidFill>
                  <a:miter lim="800000"/>
                  <a:headEnd/>
                  <a:tailEnd/>
                </a:ln>
              </p:spPr>
              <p:txBody>
                <a:bodyPr/>
                <a:lstStyle/>
                <a:p>
                  <a:endParaRPr lang="es-MX" sz="1800"/>
                </a:p>
              </p:txBody>
            </p:sp>
          </p:grpSp>
          <p:grpSp>
            <p:nvGrpSpPr>
              <p:cNvPr id="47" name="Group 149"/>
              <p:cNvGrpSpPr>
                <a:grpSpLocks/>
              </p:cNvGrpSpPr>
              <p:nvPr/>
            </p:nvGrpSpPr>
            <p:grpSpPr bwMode="auto">
              <a:xfrm>
                <a:off x="3511" y="1727"/>
                <a:ext cx="528" cy="403"/>
                <a:chOff x="3511" y="1727"/>
                <a:chExt cx="528" cy="403"/>
              </a:xfrm>
            </p:grpSpPr>
            <p:sp>
              <p:nvSpPr>
                <p:cNvPr id="96" name="Rectangle 53"/>
                <p:cNvSpPr>
                  <a:spLocks noChangeArrowheads="1"/>
                </p:cNvSpPr>
                <p:nvPr/>
              </p:nvSpPr>
              <p:spPr bwMode="auto">
                <a:xfrm>
                  <a:off x="3539" y="1727"/>
                  <a:ext cx="472" cy="403"/>
                </a:xfrm>
                <a:prstGeom prst="rect">
                  <a:avLst/>
                </a:prstGeom>
                <a:noFill/>
                <a:ln w="9525">
                  <a:noFill/>
                  <a:miter lim="800000"/>
                  <a:headEnd/>
                  <a:tailEnd/>
                </a:ln>
              </p:spPr>
              <p:txBody>
                <a:bodyPr/>
                <a:lstStyle/>
                <a:p>
                  <a:pPr algn="ctr">
                    <a:tabLst>
                      <a:tab pos="781050" algn="l"/>
                    </a:tabLst>
                  </a:pPr>
                  <a:r>
                    <a:rPr lang="es-ES_tradnl" sz="1800">
                      <a:cs typeface="Times New Roman" pitchFamily="18" charset="0"/>
                    </a:rPr>
                    <a:t>5</a:t>
                  </a:r>
                  <a:endParaRPr lang="es-ES_tradnl" sz="1800">
                    <a:latin typeface="Technical" charset="0"/>
                    <a:cs typeface="Times New Roman" pitchFamily="18" charset="0"/>
                  </a:endParaRPr>
                </a:p>
                <a:p>
                  <a:pPr algn="ctr" eaLnBrk="0" hangingPunct="0">
                    <a:tabLst>
                      <a:tab pos="781050" algn="l"/>
                    </a:tabLst>
                  </a:pPr>
                  <a:endParaRPr lang="es-ES_tradnl" sz="1800"/>
                </a:p>
              </p:txBody>
            </p:sp>
            <p:sp>
              <p:nvSpPr>
                <p:cNvPr id="97" name="Rectangle 148"/>
                <p:cNvSpPr>
                  <a:spLocks noChangeArrowheads="1"/>
                </p:cNvSpPr>
                <p:nvPr/>
              </p:nvSpPr>
              <p:spPr bwMode="auto">
                <a:xfrm>
                  <a:off x="3511" y="1727"/>
                  <a:ext cx="528" cy="403"/>
                </a:xfrm>
                <a:prstGeom prst="rect">
                  <a:avLst/>
                </a:prstGeom>
                <a:noFill/>
                <a:ln w="7">
                  <a:solidFill>
                    <a:srgbClr val="A0A0A0"/>
                  </a:solidFill>
                  <a:miter lim="800000"/>
                  <a:headEnd/>
                  <a:tailEnd/>
                </a:ln>
              </p:spPr>
              <p:txBody>
                <a:bodyPr/>
                <a:lstStyle/>
                <a:p>
                  <a:endParaRPr lang="es-MX" sz="1800"/>
                </a:p>
              </p:txBody>
            </p:sp>
          </p:grpSp>
          <p:grpSp>
            <p:nvGrpSpPr>
              <p:cNvPr id="48" name="Group 151"/>
              <p:cNvGrpSpPr>
                <a:grpSpLocks/>
              </p:cNvGrpSpPr>
              <p:nvPr/>
            </p:nvGrpSpPr>
            <p:grpSpPr bwMode="auto">
              <a:xfrm>
                <a:off x="0" y="2130"/>
                <a:ext cx="495" cy="403"/>
                <a:chOff x="0" y="2130"/>
                <a:chExt cx="495" cy="403"/>
              </a:xfrm>
            </p:grpSpPr>
            <p:sp>
              <p:nvSpPr>
                <p:cNvPr id="94" name="Rectangle 54"/>
                <p:cNvSpPr>
                  <a:spLocks noChangeArrowheads="1"/>
                </p:cNvSpPr>
                <p:nvPr/>
              </p:nvSpPr>
              <p:spPr bwMode="auto">
                <a:xfrm>
                  <a:off x="28" y="2130"/>
                  <a:ext cx="439" cy="403"/>
                </a:xfrm>
                <a:prstGeom prst="rect">
                  <a:avLst/>
                </a:prstGeom>
                <a:noFill/>
                <a:ln w="9525">
                  <a:noFill/>
                  <a:miter lim="800000"/>
                  <a:headEnd/>
                  <a:tailEnd/>
                </a:ln>
              </p:spPr>
              <p:txBody>
                <a:bodyPr/>
                <a:lstStyle/>
                <a:p>
                  <a:pPr algn="ctr">
                    <a:tabLst>
                      <a:tab pos="781050" algn="l"/>
                    </a:tabLst>
                  </a:pPr>
                  <a:r>
                    <a:rPr lang="es-ES_tradnl" sz="1800">
                      <a:cs typeface="Times New Roman" pitchFamily="18" charset="0"/>
                    </a:rPr>
                    <a:t>5</a:t>
                  </a:r>
                  <a:endParaRPr lang="es-ES_tradnl" sz="1800">
                    <a:latin typeface="Technical" charset="0"/>
                    <a:cs typeface="Times New Roman" pitchFamily="18" charset="0"/>
                  </a:endParaRPr>
                </a:p>
                <a:p>
                  <a:pPr algn="ctr" eaLnBrk="0" hangingPunct="0">
                    <a:tabLst>
                      <a:tab pos="781050" algn="l"/>
                    </a:tabLst>
                  </a:pPr>
                  <a:endParaRPr lang="es-ES_tradnl" sz="1800"/>
                </a:p>
              </p:txBody>
            </p:sp>
            <p:sp>
              <p:nvSpPr>
                <p:cNvPr id="95" name="Rectangle 150"/>
                <p:cNvSpPr>
                  <a:spLocks noChangeArrowheads="1"/>
                </p:cNvSpPr>
                <p:nvPr/>
              </p:nvSpPr>
              <p:spPr bwMode="auto">
                <a:xfrm>
                  <a:off x="0" y="2130"/>
                  <a:ext cx="495" cy="403"/>
                </a:xfrm>
                <a:prstGeom prst="rect">
                  <a:avLst/>
                </a:prstGeom>
                <a:noFill/>
                <a:ln w="7">
                  <a:solidFill>
                    <a:srgbClr val="A0A0A0"/>
                  </a:solidFill>
                  <a:miter lim="800000"/>
                  <a:headEnd/>
                  <a:tailEnd/>
                </a:ln>
              </p:spPr>
              <p:txBody>
                <a:bodyPr/>
                <a:lstStyle/>
                <a:p>
                  <a:endParaRPr lang="es-MX" sz="1800"/>
                </a:p>
              </p:txBody>
            </p:sp>
          </p:grpSp>
          <p:grpSp>
            <p:nvGrpSpPr>
              <p:cNvPr id="49" name="Group 153"/>
              <p:cNvGrpSpPr>
                <a:grpSpLocks/>
              </p:cNvGrpSpPr>
              <p:nvPr/>
            </p:nvGrpSpPr>
            <p:grpSpPr bwMode="auto">
              <a:xfrm>
                <a:off x="495" y="2130"/>
                <a:ext cx="483" cy="403"/>
                <a:chOff x="495" y="2130"/>
                <a:chExt cx="483" cy="403"/>
              </a:xfrm>
            </p:grpSpPr>
            <p:sp>
              <p:nvSpPr>
                <p:cNvPr id="92" name="Rectangle 55"/>
                <p:cNvSpPr>
                  <a:spLocks noChangeArrowheads="1"/>
                </p:cNvSpPr>
                <p:nvPr/>
              </p:nvSpPr>
              <p:spPr bwMode="auto">
                <a:xfrm>
                  <a:off x="523" y="2130"/>
                  <a:ext cx="427" cy="403"/>
                </a:xfrm>
                <a:prstGeom prst="rect">
                  <a:avLst/>
                </a:prstGeom>
                <a:noFill/>
                <a:ln w="9525">
                  <a:noFill/>
                  <a:miter lim="800000"/>
                  <a:headEnd/>
                  <a:tailEnd/>
                </a:ln>
              </p:spPr>
              <p:txBody>
                <a:bodyPr/>
                <a:lstStyle/>
                <a:p>
                  <a:pPr algn="ctr">
                    <a:tabLst>
                      <a:tab pos="781050" algn="l"/>
                    </a:tabLst>
                  </a:pPr>
                  <a:r>
                    <a:rPr lang="es-ES_tradnl" sz="1800">
                      <a:cs typeface="Times New Roman" pitchFamily="18" charset="0"/>
                    </a:rPr>
                    <a:t>2</a:t>
                  </a:r>
                  <a:endParaRPr lang="es-ES_tradnl" sz="1800">
                    <a:latin typeface="Technical" charset="0"/>
                    <a:cs typeface="Times New Roman" pitchFamily="18" charset="0"/>
                  </a:endParaRPr>
                </a:p>
                <a:p>
                  <a:pPr algn="ctr" eaLnBrk="0" hangingPunct="0">
                    <a:tabLst>
                      <a:tab pos="781050" algn="l"/>
                    </a:tabLst>
                  </a:pPr>
                  <a:endParaRPr lang="es-ES_tradnl" sz="1800"/>
                </a:p>
              </p:txBody>
            </p:sp>
            <p:sp>
              <p:nvSpPr>
                <p:cNvPr id="93" name="Rectangle 152"/>
                <p:cNvSpPr>
                  <a:spLocks noChangeArrowheads="1"/>
                </p:cNvSpPr>
                <p:nvPr/>
              </p:nvSpPr>
              <p:spPr bwMode="auto">
                <a:xfrm>
                  <a:off x="495" y="2130"/>
                  <a:ext cx="483" cy="403"/>
                </a:xfrm>
                <a:prstGeom prst="rect">
                  <a:avLst/>
                </a:prstGeom>
                <a:noFill/>
                <a:ln w="7">
                  <a:solidFill>
                    <a:srgbClr val="A0A0A0"/>
                  </a:solidFill>
                  <a:miter lim="800000"/>
                  <a:headEnd/>
                  <a:tailEnd/>
                </a:ln>
              </p:spPr>
              <p:txBody>
                <a:bodyPr/>
                <a:lstStyle/>
                <a:p>
                  <a:endParaRPr lang="es-MX" sz="1800"/>
                </a:p>
              </p:txBody>
            </p:sp>
          </p:grpSp>
          <p:grpSp>
            <p:nvGrpSpPr>
              <p:cNvPr id="50" name="Group 155"/>
              <p:cNvGrpSpPr>
                <a:grpSpLocks/>
              </p:cNvGrpSpPr>
              <p:nvPr/>
            </p:nvGrpSpPr>
            <p:grpSpPr bwMode="auto">
              <a:xfrm>
                <a:off x="978" y="2130"/>
                <a:ext cx="485" cy="403"/>
                <a:chOff x="978" y="2130"/>
                <a:chExt cx="485" cy="403"/>
              </a:xfrm>
            </p:grpSpPr>
            <p:sp>
              <p:nvSpPr>
                <p:cNvPr id="90" name="Rectangle 56"/>
                <p:cNvSpPr>
                  <a:spLocks noChangeArrowheads="1"/>
                </p:cNvSpPr>
                <p:nvPr/>
              </p:nvSpPr>
              <p:spPr bwMode="auto">
                <a:xfrm>
                  <a:off x="1006" y="2130"/>
                  <a:ext cx="429" cy="403"/>
                </a:xfrm>
                <a:prstGeom prst="rect">
                  <a:avLst/>
                </a:prstGeom>
                <a:noFill/>
                <a:ln w="9525">
                  <a:noFill/>
                  <a:miter lim="800000"/>
                  <a:headEnd/>
                  <a:tailEnd/>
                </a:ln>
              </p:spPr>
              <p:txBody>
                <a:bodyPr/>
                <a:lstStyle/>
                <a:p>
                  <a:pPr algn="ctr">
                    <a:tabLst>
                      <a:tab pos="781050" algn="l"/>
                    </a:tabLst>
                  </a:pPr>
                  <a:r>
                    <a:rPr lang="es-ES_tradnl" sz="1800">
                      <a:cs typeface="Times New Roman" pitchFamily="18" charset="0"/>
                    </a:rPr>
                    <a:t>10</a:t>
                  </a:r>
                  <a:endParaRPr lang="es-ES_tradnl" sz="1800">
                    <a:latin typeface="Technical" charset="0"/>
                    <a:cs typeface="Times New Roman" pitchFamily="18" charset="0"/>
                  </a:endParaRPr>
                </a:p>
                <a:p>
                  <a:pPr algn="ctr" eaLnBrk="0" hangingPunct="0">
                    <a:tabLst>
                      <a:tab pos="781050" algn="l"/>
                    </a:tabLst>
                  </a:pPr>
                  <a:endParaRPr lang="es-ES_tradnl" sz="1800"/>
                </a:p>
              </p:txBody>
            </p:sp>
            <p:sp>
              <p:nvSpPr>
                <p:cNvPr id="91" name="Rectangle 154"/>
                <p:cNvSpPr>
                  <a:spLocks noChangeArrowheads="1"/>
                </p:cNvSpPr>
                <p:nvPr/>
              </p:nvSpPr>
              <p:spPr bwMode="auto">
                <a:xfrm>
                  <a:off x="978" y="2130"/>
                  <a:ext cx="485" cy="403"/>
                </a:xfrm>
                <a:prstGeom prst="rect">
                  <a:avLst/>
                </a:prstGeom>
                <a:noFill/>
                <a:ln w="7">
                  <a:solidFill>
                    <a:srgbClr val="A0A0A0"/>
                  </a:solidFill>
                  <a:miter lim="800000"/>
                  <a:headEnd/>
                  <a:tailEnd/>
                </a:ln>
              </p:spPr>
              <p:txBody>
                <a:bodyPr/>
                <a:lstStyle/>
                <a:p>
                  <a:endParaRPr lang="es-MX" sz="1800"/>
                </a:p>
              </p:txBody>
            </p:sp>
          </p:grpSp>
          <p:grpSp>
            <p:nvGrpSpPr>
              <p:cNvPr id="51" name="Group 157"/>
              <p:cNvGrpSpPr>
                <a:grpSpLocks/>
              </p:cNvGrpSpPr>
              <p:nvPr/>
            </p:nvGrpSpPr>
            <p:grpSpPr bwMode="auto">
              <a:xfrm>
                <a:off x="1463" y="2130"/>
                <a:ext cx="499" cy="403"/>
                <a:chOff x="1463" y="2130"/>
                <a:chExt cx="499" cy="403"/>
              </a:xfrm>
            </p:grpSpPr>
            <p:sp>
              <p:nvSpPr>
                <p:cNvPr id="88" name="Rectangle 57"/>
                <p:cNvSpPr>
                  <a:spLocks noChangeArrowheads="1"/>
                </p:cNvSpPr>
                <p:nvPr/>
              </p:nvSpPr>
              <p:spPr bwMode="auto">
                <a:xfrm>
                  <a:off x="1491" y="2130"/>
                  <a:ext cx="443" cy="403"/>
                </a:xfrm>
                <a:prstGeom prst="rect">
                  <a:avLst/>
                </a:prstGeom>
                <a:noFill/>
                <a:ln w="9525">
                  <a:noFill/>
                  <a:miter lim="800000"/>
                  <a:headEnd/>
                  <a:tailEnd/>
                </a:ln>
              </p:spPr>
              <p:txBody>
                <a:bodyPr/>
                <a:lstStyle/>
                <a:p>
                  <a:pPr algn="ctr">
                    <a:tabLst>
                      <a:tab pos="781050" algn="l"/>
                    </a:tabLst>
                  </a:pPr>
                  <a:r>
                    <a:rPr lang="es-ES_tradnl" sz="1800">
                      <a:cs typeface="Times New Roman" pitchFamily="18" charset="0"/>
                    </a:rPr>
                    <a:t>2</a:t>
                  </a:r>
                  <a:endParaRPr lang="es-ES_tradnl" sz="1800">
                    <a:latin typeface="Technical" charset="0"/>
                    <a:cs typeface="Times New Roman" pitchFamily="18" charset="0"/>
                  </a:endParaRPr>
                </a:p>
                <a:p>
                  <a:pPr algn="ctr" eaLnBrk="0" hangingPunct="0">
                    <a:tabLst>
                      <a:tab pos="781050" algn="l"/>
                    </a:tabLst>
                  </a:pPr>
                  <a:endParaRPr lang="es-ES_tradnl" sz="1800"/>
                </a:p>
              </p:txBody>
            </p:sp>
            <p:sp>
              <p:nvSpPr>
                <p:cNvPr id="89" name="Rectangle 156"/>
                <p:cNvSpPr>
                  <a:spLocks noChangeArrowheads="1"/>
                </p:cNvSpPr>
                <p:nvPr/>
              </p:nvSpPr>
              <p:spPr bwMode="auto">
                <a:xfrm>
                  <a:off x="1463" y="2130"/>
                  <a:ext cx="499" cy="403"/>
                </a:xfrm>
                <a:prstGeom prst="rect">
                  <a:avLst/>
                </a:prstGeom>
                <a:noFill/>
                <a:ln w="7">
                  <a:solidFill>
                    <a:srgbClr val="A0A0A0"/>
                  </a:solidFill>
                  <a:miter lim="800000"/>
                  <a:headEnd/>
                  <a:tailEnd/>
                </a:ln>
              </p:spPr>
              <p:txBody>
                <a:bodyPr/>
                <a:lstStyle/>
                <a:p>
                  <a:endParaRPr lang="es-MX" sz="1800"/>
                </a:p>
              </p:txBody>
            </p:sp>
          </p:grpSp>
          <p:grpSp>
            <p:nvGrpSpPr>
              <p:cNvPr id="52" name="Group 159"/>
              <p:cNvGrpSpPr>
                <a:grpSpLocks/>
              </p:cNvGrpSpPr>
              <p:nvPr/>
            </p:nvGrpSpPr>
            <p:grpSpPr bwMode="auto">
              <a:xfrm>
                <a:off x="1962" y="2130"/>
                <a:ext cx="501" cy="403"/>
                <a:chOff x="1962" y="2130"/>
                <a:chExt cx="501" cy="403"/>
              </a:xfrm>
            </p:grpSpPr>
            <p:sp>
              <p:nvSpPr>
                <p:cNvPr id="86" name="Rectangle 58"/>
                <p:cNvSpPr>
                  <a:spLocks noChangeArrowheads="1"/>
                </p:cNvSpPr>
                <p:nvPr/>
              </p:nvSpPr>
              <p:spPr bwMode="auto">
                <a:xfrm>
                  <a:off x="1990" y="2130"/>
                  <a:ext cx="445" cy="403"/>
                </a:xfrm>
                <a:prstGeom prst="rect">
                  <a:avLst/>
                </a:prstGeom>
                <a:noFill/>
                <a:ln w="9525">
                  <a:noFill/>
                  <a:miter lim="800000"/>
                  <a:headEnd/>
                  <a:tailEnd/>
                </a:ln>
              </p:spPr>
              <p:txBody>
                <a:bodyPr/>
                <a:lstStyle/>
                <a:p>
                  <a:pPr algn="ctr">
                    <a:tabLst>
                      <a:tab pos="781050" algn="l"/>
                    </a:tabLst>
                  </a:pPr>
                  <a:r>
                    <a:rPr lang="es-ES_tradnl" sz="1800">
                      <a:cs typeface="Times New Roman" pitchFamily="18" charset="0"/>
                    </a:rPr>
                    <a:t>4</a:t>
                  </a:r>
                  <a:endParaRPr lang="es-ES_tradnl" sz="1800">
                    <a:latin typeface="Technical" charset="0"/>
                    <a:cs typeface="Times New Roman" pitchFamily="18" charset="0"/>
                  </a:endParaRPr>
                </a:p>
                <a:p>
                  <a:pPr algn="ctr" eaLnBrk="0" hangingPunct="0">
                    <a:tabLst>
                      <a:tab pos="781050" algn="l"/>
                    </a:tabLst>
                  </a:pPr>
                  <a:endParaRPr lang="es-ES_tradnl" sz="1800"/>
                </a:p>
              </p:txBody>
            </p:sp>
            <p:sp>
              <p:nvSpPr>
                <p:cNvPr id="87" name="Rectangle 158"/>
                <p:cNvSpPr>
                  <a:spLocks noChangeArrowheads="1"/>
                </p:cNvSpPr>
                <p:nvPr/>
              </p:nvSpPr>
              <p:spPr bwMode="auto">
                <a:xfrm>
                  <a:off x="1962" y="2130"/>
                  <a:ext cx="501" cy="403"/>
                </a:xfrm>
                <a:prstGeom prst="rect">
                  <a:avLst/>
                </a:prstGeom>
                <a:noFill/>
                <a:ln w="7">
                  <a:solidFill>
                    <a:srgbClr val="A0A0A0"/>
                  </a:solidFill>
                  <a:miter lim="800000"/>
                  <a:headEnd/>
                  <a:tailEnd/>
                </a:ln>
              </p:spPr>
              <p:txBody>
                <a:bodyPr/>
                <a:lstStyle/>
                <a:p>
                  <a:endParaRPr lang="es-MX" sz="1800"/>
                </a:p>
              </p:txBody>
            </p:sp>
          </p:grpSp>
          <p:grpSp>
            <p:nvGrpSpPr>
              <p:cNvPr id="53" name="Group 161"/>
              <p:cNvGrpSpPr>
                <a:grpSpLocks/>
              </p:cNvGrpSpPr>
              <p:nvPr/>
            </p:nvGrpSpPr>
            <p:grpSpPr bwMode="auto">
              <a:xfrm>
                <a:off x="2463" y="2130"/>
                <a:ext cx="528" cy="403"/>
                <a:chOff x="2463" y="2130"/>
                <a:chExt cx="528" cy="403"/>
              </a:xfrm>
            </p:grpSpPr>
            <p:sp>
              <p:nvSpPr>
                <p:cNvPr id="84" name="Rectangle 59"/>
                <p:cNvSpPr>
                  <a:spLocks noChangeArrowheads="1"/>
                </p:cNvSpPr>
                <p:nvPr/>
              </p:nvSpPr>
              <p:spPr bwMode="auto">
                <a:xfrm>
                  <a:off x="2491" y="2130"/>
                  <a:ext cx="472" cy="403"/>
                </a:xfrm>
                <a:prstGeom prst="rect">
                  <a:avLst/>
                </a:prstGeom>
                <a:noFill/>
                <a:ln w="9525">
                  <a:noFill/>
                  <a:miter lim="800000"/>
                  <a:headEnd/>
                  <a:tailEnd/>
                </a:ln>
              </p:spPr>
              <p:txBody>
                <a:bodyPr/>
                <a:lstStyle/>
                <a:p>
                  <a:pPr algn="ctr">
                    <a:tabLst>
                      <a:tab pos="781050" algn="l"/>
                    </a:tabLst>
                  </a:pPr>
                  <a:r>
                    <a:rPr lang="es-ES_tradnl" sz="1800">
                      <a:cs typeface="Times New Roman" pitchFamily="18" charset="0"/>
                    </a:rPr>
                    <a:t>8</a:t>
                  </a:r>
                  <a:endParaRPr lang="es-ES_tradnl" sz="1800">
                    <a:latin typeface="Technical" charset="0"/>
                    <a:cs typeface="Times New Roman" pitchFamily="18" charset="0"/>
                  </a:endParaRPr>
                </a:p>
                <a:p>
                  <a:pPr algn="ctr" eaLnBrk="0" hangingPunct="0">
                    <a:tabLst>
                      <a:tab pos="781050" algn="l"/>
                    </a:tabLst>
                  </a:pPr>
                  <a:endParaRPr lang="es-ES_tradnl" sz="1800"/>
                </a:p>
              </p:txBody>
            </p:sp>
            <p:sp>
              <p:nvSpPr>
                <p:cNvPr id="85" name="Rectangle 160"/>
                <p:cNvSpPr>
                  <a:spLocks noChangeArrowheads="1"/>
                </p:cNvSpPr>
                <p:nvPr/>
              </p:nvSpPr>
              <p:spPr bwMode="auto">
                <a:xfrm>
                  <a:off x="2463" y="2130"/>
                  <a:ext cx="528" cy="403"/>
                </a:xfrm>
                <a:prstGeom prst="rect">
                  <a:avLst/>
                </a:prstGeom>
                <a:noFill/>
                <a:ln w="7">
                  <a:solidFill>
                    <a:srgbClr val="A0A0A0"/>
                  </a:solidFill>
                  <a:miter lim="800000"/>
                  <a:headEnd/>
                  <a:tailEnd/>
                </a:ln>
              </p:spPr>
              <p:txBody>
                <a:bodyPr/>
                <a:lstStyle/>
                <a:p>
                  <a:endParaRPr lang="es-MX" sz="1800"/>
                </a:p>
              </p:txBody>
            </p:sp>
          </p:grpSp>
          <p:grpSp>
            <p:nvGrpSpPr>
              <p:cNvPr id="54" name="Group 163"/>
              <p:cNvGrpSpPr>
                <a:grpSpLocks/>
              </p:cNvGrpSpPr>
              <p:nvPr/>
            </p:nvGrpSpPr>
            <p:grpSpPr bwMode="auto">
              <a:xfrm>
                <a:off x="2991" y="2130"/>
                <a:ext cx="520" cy="403"/>
                <a:chOff x="2991" y="2130"/>
                <a:chExt cx="520" cy="403"/>
              </a:xfrm>
            </p:grpSpPr>
            <p:sp>
              <p:nvSpPr>
                <p:cNvPr id="82" name="Rectangle 60"/>
                <p:cNvSpPr>
                  <a:spLocks noChangeArrowheads="1"/>
                </p:cNvSpPr>
                <p:nvPr/>
              </p:nvSpPr>
              <p:spPr bwMode="auto">
                <a:xfrm>
                  <a:off x="3019" y="2130"/>
                  <a:ext cx="464" cy="403"/>
                </a:xfrm>
                <a:prstGeom prst="rect">
                  <a:avLst/>
                </a:prstGeom>
                <a:noFill/>
                <a:ln w="9525">
                  <a:noFill/>
                  <a:miter lim="800000"/>
                  <a:headEnd/>
                  <a:tailEnd/>
                </a:ln>
              </p:spPr>
              <p:txBody>
                <a:bodyPr/>
                <a:lstStyle/>
                <a:p>
                  <a:pPr algn="ctr">
                    <a:tabLst>
                      <a:tab pos="781050" algn="l"/>
                    </a:tabLst>
                  </a:pPr>
                  <a:r>
                    <a:rPr lang="es-ES_tradnl" sz="1800">
                      <a:cs typeface="Times New Roman" pitchFamily="18" charset="0"/>
                    </a:rPr>
                    <a:t>16</a:t>
                  </a:r>
                  <a:endParaRPr lang="es-ES_tradnl" sz="1800">
                    <a:latin typeface="Technical" charset="0"/>
                    <a:cs typeface="Times New Roman" pitchFamily="18" charset="0"/>
                  </a:endParaRPr>
                </a:p>
                <a:p>
                  <a:pPr algn="ctr" eaLnBrk="0" hangingPunct="0">
                    <a:tabLst>
                      <a:tab pos="781050" algn="l"/>
                    </a:tabLst>
                  </a:pPr>
                  <a:endParaRPr lang="es-ES_tradnl" sz="1800"/>
                </a:p>
              </p:txBody>
            </p:sp>
            <p:sp>
              <p:nvSpPr>
                <p:cNvPr id="83" name="Rectangle 162"/>
                <p:cNvSpPr>
                  <a:spLocks noChangeArrowheads="1"/>
                </p:cNvSpPr>
                <p:nvPr/>
              </p:nvSpPr>
              <p:spPr bwMode="auto">
                <a:xfrm>
                  <a:off x="2991" y="2130"/>
                  <a:ext cx="520" cy="403"/>
                </a:xfrm>
                <a:prstGeom prst="rect">
                  <a:avLst/>
                </a:prstGeom>
                <a:noFill/>
                <a:ln w="7">
                  <a:solidFill>
                    <a:srgbClr val="A0A0A0"/>
                  </a:solidFill>
                  <a:miter lim="800000"/>
                  <a:headEnd/>
                  <a:tailEnd/>
                </a:ln>
              </p:spPr>
              <p:txBody>
                <a:bodyPr/>
                <a:lstStyle/>
                <a:p>
                  <a:endParaRPr lang="es-MX" sz="1800"/>
                </a:p>
              </p:txBody>
            </p:sp>
          </p:grpSp>
          <p:grpSp>
            <p:nvGrpSpPr>
              <p:cNvPr id="55" name="Group 165"/>
              <p:cNvGrpSpPr>
                <a:grpSpLocks/>
              </p:cNvGrpSpPr>
              <p:nvPr/>
            </p:nvGrpSpPr>
            <p:grpSpPr bwMode="auto">
              <a:xfrm>
                <a:off x="3511" y="2130"/>
                <a:ext cx="528" cy="403"/>
                <a:chOff x="3511" y="2130"/>
                <a:chExt cx="528" cy="403"/>
              </a:xfrm>
            </p:grpSpPr>
            <p:sp>
              <p:nvSpPr>
                <p:cNvPr id="80" name="Rectangle 61"/>
                <p:cNvSpPr>
                  <a:spLocks noChangeArrowheads="1"/>
                </p:cNvSpPr>
                <p:nvPr/>
              </p:nvSpPr>
              <p:spPr bwMode="auto">
                <a:xfrm>
                  <a:off x="3539" y="2130"/>
                  <a:ext cx="472" cy="403"/>
                </a:xfrm>
                <a:prstGeom prst="rect">
                  <a:avLst/>
                </a:prstGeom>
                <a:noFill/>
                <a:ln w="9525">
                  <a:noFill/>
                  <a:miter lim="800000"/>
                  <a:headEnd/>
                  <a:tailEnd/>
                </a:ln>
              </p:spPr>
              <p:txBody>
                <a:bodyPr/>
                <a:lstStyle/>
                <a:p>
                  <a:pPr algn="ctr">
                    <a:tabLst>
                      <a:tab pos="781050" algn="l"/>
                    </a:tabLst>
                  </a:pPr>
                  <a:r>
                    <a:rPr lang="es-ES_tradnl" sz="1800">
                      <a:cs typeface="Times New Roman" pitchFamily="18" charset="0"/>
                    </a:rPr>
                    <a:t>32</a:t>
                  </a:r>
                  <a:endParaRPr lang="es-ES_tradnl" sz="1800">
                    <a:latin typeface="Technical" charset="0"/>
                    <a:cs typeface="Times New Roman" pitchFamily="18" charset="0"/>
                  </a:endParaRPr>
                </a:p>
                <a:p>
                  <a:pPr algn="ctr" eaLnBrk="0" hangingPunct="0">
                    <a:tabLst>
                      <a:tab pos="781050" algn="l"/>
                    </a:tabLst>
                  </a:pPr>
                  <a:endParaRPr lang="es-ES_tradnl" sz="1800"/>
                </a:p>
              </p:txBody>
            </p:sp>
            <p:sp>
              <p:nvSpPr>
                <p:cNvPr id="81" name="Rectangle 164"/>
                <p:cNvSpPr>
                  <a:spLocks noChangeArrowheads="1"/>
                </p:cNvSpPr>
                <p:nvPr/>
              </p:nvSpPr>
              <p:spPr bwMode="auto">
                <a:xfrm>
                  <a:off x="3511" y="2130"/>
                  <a:ext cx="528" cy="403"/>
                </a:xfrm>
                <a:prstGeom prst="rect">
                  <a:avLst/>
                </a:prstGeom>
                <a:noFill/>
                <a:ln w="7">
                  <a:solidFill>
                    <a:srgbClr val="A0A0A0"/>
                  </a:solidFill>
                  <a:miter lim="800000"/>
                  <a:headEnd/>
                  <a:tailEnd/>
                </a:ln>
              </p:spPr>
              <p:txBody>
                <a:bodyPr/>
                <a:lstStyle/>
                <a:p>
                  <a:endParaRPr lang="es-MX" sz="1800"/>
                </a:p>
              </p:txBody>
            </p:sp>
          </p:grpSp>
          <p:grpSp>
            <p:nvGrpSpPr>
              <p:cNvPr id="56" name="Group 167"/>
              <p:cNvGrpSpPr>
                <a:grpSpLocks/>
              </p:cNvGrpSpPr>
              <p:nvPr/>
            </p:nvGrpSpPr>
            <p:grpSpPr bwMode="auto">
              <a:xfrm>
                <a:off x="0" y="2533"/>
                <a:ext cx="495" cy="403"/>
                <a:chOff x="0" y="2533"/>
                <a:chExt cx="495" cy="403"/>
              </a:xfrm>
            </p:grpSpPr>
            <p:sp>
              <p:nvSpPr>
                <p:cNvPr id="78" name="Rectangle 62"/>
                <p:cNvSpPr>
                  <a:spLocks noChangeArrowheads="1"/>
                </p:cNvSpPr>
                <p:nvPr/>
              </p:nvSpPr>
              <p:spPr bwMode="auto">
                <a:xfrm>
                  <a:off x="28" y="2533"/>
                  <a:ext cx="439" cy="403"/>
                </a:xfrm>
                <a:prstGeom prst="rect">
                  <a:avLst/>
                </a:prstGeom>
                <a:noFill/>
                <a:ln w="9525">
                  <a:noFill/>
                  <a:miter lim="800000"/>
                  <a:headEnd/>
                  <a:tailEnd/>
                </a:ln>
              </p:spPr>
              <p:txBody>
                <a:bodyPr/>
                <a:lstStyle/>
                <a:p>
                  <a:pPr algn="ctr">
                    <a:tabLst>
                      <a:tab pos="781050" algn="l"/>
                    </a:tabLst>
                  </a:pPr>
                  <a:r>
                    <a:rPr lang="es-ES_tradnl" sz="1800">
                      <a:cs typeface="Times New Roman" pitchFamily="18" charset="0"/>
                    </a:rPr>
                    <a:t>Sumas</a:t>
                  </a:r>
                  <a:endParaRPr lang="es-ES_tradnl" sz="1800">
                    <a:latin typeface="Technical" charset="0"/>
                    <a:cs typeface="Times New Roman" pitchFamily="18" charset="0"/>
                  </a:endParaRPr>
                </a:p>
                <a:p>
                  <a:pPr algn="ctr" eaLnBrk="0" hangingPunct="0">
                    <a:tabLst>
                      <a:tab pos="781050" algn="l"/>
                    </a:tabLst>
                  </a:pPr>
                  <a:endParaRPr lang="es-ES_tradnl" sz="1800"/>
                </a:p>
              </p:txBody>
            </p:sp>
            <p:sp>
              <p:nvSpPr>
                <p:cNvPr id="79" name="Rectangle 166"/>
                <p:cNvSpPr>
                  <a:spLocks noChangeArrowheads="1"/>
                </p:cNvSpPr>
                <p:nvPr/>
              </p:nvSpPr>
              <p:spPr bwMode="auto">
                <a:xfrm>
                  <a:off x="0" y="2533"/>
                  <a:ext cx="495" cy="403"/>
                </a:xfrm>
                <a:prstGeom prst="rect">
                  <a:avLst/>
                </a:prstGeom>
                <a:noFill/>
                <a:ln w="7">
                  <a:solidFill>
                    <a:srgbClr val="A0A0A0"/>
                  </a:solidFill>
                  <a:miter lim="800000"/>
                  <a:headEnd/>
                  <a:tailEnd/>
                </a:ln>
              </p:spPr>
              <p:txBody>
                <a:bodyPr/>
                <a:lstStyle/>
                <a:p>
                  <a:endParaRPr lang="es-MX" sz="1800"/>
                </a:p>
              </p:txBody>
            </p:sp>
          </p:grpSp>
          <p:grpSp>
            <p:nvGrpSpPr>
              <p:cNvPr id="57" name="Group 169"/>
              <p:cNvGrpSpPr>
                <a:grpSpLocks/>
              </p:cNvGrpSpPr>
              <p:nvPr/>
            </p:nvGrpSpPr>
            <p:grpSpPr bwMode="auto">
              <a:xfrm>
                <a:off x="495" y="2533"/>
                <a:ext cx="483" cy="403"/>
                <a:chOff x="495" y="2533"/>
                <a:chExt cx="483" cy="403"/>
              </a:xfrm>
            </p:grpSpPr>
            <p:sp>
              <p:nvSpPr>
                <p:cNvPr id="76" name="Rectangle 63"/>
                <p:cNvSpPr>
                  <a:spLocks noChangeArrowheads="1"/>
                </p:cNvSpPr>
                <p:nvPr/>
              </p:nvSpPr>
              <p:spPr bwMode="auto">
                <a:xfrm>
                  <a:off x="523" y="2533"/>
                  <a:ext cx="427" cy="403"/>
                </a:xfrm>
                <a:prstGeom prst="rect">
                  <a:avLst/>
                </a:prstGeom>
                <a:noFill/>
                <a:ln w="9525">
                  <a:noFill/>
                  <a:miter lim="800000"/>
                  <a:headEnd/>
                  <a:tailEnd/>
                </a:ln>
              </p:spPr>
              <p:txBody>
                <a:bodyPr/>
                <a:lstStyle/>
                <a:p>
                  <a:pPr algn="ctr">
                    <a:tabLst>
                      <a:tab pos="781050" algn="l"/>
                    </a:tabLst>
                  </a:pPr>
                  <a:r>
                    <a:rPr lang="es-ES_tradnl" sz="1800">
                      <a:cs typeface="Times New Roman" pitchFamily="18" charset="0"/>
                    </a:rPr>
                    <a:t>25</a:t>
                  </a:r>
                  <a:endParaRPr lang="es-ES_tradnl" sz="1800">
                    <a:latin typeface="Technical" charset="0"/>
                    <a:cs typeface="Times New Roman" pitchFamily="18" charset="0"/>
                  </a:endParaRPr>
                </a:p>
                <a:p>
                  <a:pPr algn="ctr" eaLnBrk="0" hangingPunct="0">
                    <a:tabLst>
                      <a:tab pos="781050" algn="l"/>
                    </a:tabLst>
                  </a:pPr>
                  <a:endParaRPr lang="es-ES_tradnl" sz="1800"/>
                </a:p>
              </p:txBody>
            </p:sp>
            <p:sp>
              <p:nvSpPr>
                <p:cNvPr id="77" name="Rectangle 168"/>
                <p:cNvSpPr>
                  <a:spLocks noChangeArrowheads="1"/>
                </p:cNvSpPr>
                <p:nvPr/>
              </p:nvSpPr>
              <p:spPr bwMode="auto">
                <a:xfrm>
                  <a:off x="495" y="2533"/>
                  <a:ext cx="483" cy="403"/>
                </a:xfrm>
                <a:prstGeom prst="rect">
                  <a:avLst/>
                </a:prstGeom>
                <a:noFill/>
                <a:ln w="7">
                  <a:solidFill>
                    <a:srgbClr val="A0A0A0"/>
                  </a:solidFill>
                  <a:miter lim="800000"/>
                  <a:headEnd/>
                  <a:tailEnd/>
                </a:ln>
              </p:spPr>
              <p:txBody>
                <a:bodyPr/>
                <a:lstStyle/>
                <a:p>
                  <a:endParaRPr lang="es-MX" sz="1800"/>
                </a:p>
              </p:txBody>
            </p:sp>
          </p:grpSp>
          <p:grpSp>
            <p:nvGrpSpPr>
              <p:cNvPr id="58" name="Group 171"/>
              <p:cNvGrpSpPr>
                <a:grpSpLocks/>
              </p:cNvGrpSpPr>
              <p:nvPr/>
            </p:nvGrpSpPr>
            <p:grpSpPr bwMode="auto">
              <a:xfrm>
                <a:off x="978" y="2533"/>
                <a:ext cx="485" cy="403"/>
                <a:chOff x="978" y="2533"/>
                <a:chExt cx="485" cy="403"/>
              </a:xfrm>
            </p:grpSpPr>
            <p:sp>
              <p:nvSpPr>
                <p:cNvPr id="74" name="Rectangle 64"/>
                <p:cNvSpPr>
                  <a:spLocks noChangeArrowheads="1"/>
                </p:cNvSpPr>
                <p:nvPr/>
              </p:nvSpPr>
              <p:spPr bwMode="auto">
                <a:xfrm>
                  <a:off x="1006" y="2533"/>
                  <a:ext cx="429" cy="403"/>
                </a:xfrm>
                <a:prstGeom prst="rect">
                  <a:avLst/>
                </a:prstGeom>
                <a:noFill/>
                <a:ln w="9525">
                  <a:noFill/>
                  <a:miter lim="800000"/>
                  <a:headEnd/>
                  <a:tailEnd/>
                </a:ln>
              </p:spPr>
              <p:txBody>
                <a:bodyPr/>
                <a:lstStyle/>
                <a:p>
                  <a:pPr algn="ctr">
                    <a:tabLst>
                      <a:tab pos="781050" algn="l"/>
                    </a:tabLst>
                  </a:pPr>
                  <a:r>
                    <a:rPr lang="es-ES_tradnl" sz="1800">
                      <a:cs typeface="Times New Roman" pitchFamily="18" charset="0"/>
                    </a:rPr>
                    <a:t>75</a:t>
                  </a:r>
                  <a:endParaRPr lang="es-ES_tradnl" sz="1800">
                    <a:latin typeface="Technical" charset="0"/>
                    <a:cs typeface="Times New Roman" pitchFamily="18" charset="0"/>
                  </a:endParaRPr>
                </a:p>
                <a:p>
                  <a:pPr algn="ctr" eaLnBrk="0" hangingPunct="0">
                    <a:tabLst>
                      <a:tab pos="781050" algn="l"/>
                    </a:tabLst>
                  </a:pPr>
                  <a:endParaRPr lang="es-ES_tradnl" sz="1800"/>
                </a:p>
              </p:txBody>
            </p:sp>
            <p:sp>
              <p:nvSpPr>
                <p:cNvPr id="75" name="Rectangle 170"/>
                <p:cNvSpPr>
                  <a:spLocks noChangeArrowheads="1"/>
                </p:cNvSpPr>
                <p:nvPr/>
              </p:nvSpPr>
              <p:spPr bwMode="auto">
                <a:xfrm>
                  <a:off x="978" y="2533"/>
                  <a:ext cx="485" cy="403"/>
                </a:xfrm>
                <a:prstGeom prst="rect">
                  <a:avLst/>
                </a:prstGeom>
                <a:noFill/>
                <a:ln w="7">
                  <a:solidFill>
                    <a:srgbClr val="A0A0A0"/>
                  </a:solidFill>
                  <a:miter lim="800000"/>
                  <a:headEnd/>
                  <a:tailEnd/>
                </a:ln>
              </p:spPr>
              <p:txBody>
                <a:bodyPr/>
                <a:lstStyle/>
                <a:p>
                  <a:endParaRPr lang="es-MX" sz="1800"/>
                </a:p>
              </p:txBody>
            </p:sp>
          </p:grpSp>
          <p:grpSp>
            <p:nvGrpSpPr>
              <p:cNvPr id="59" name="Group 173"/>
              <p:cNvGrpSpPr>
                <a:grpSpLocks/>
              </p:cNvGrpSpPr>
              <p:nvPr/>
            </p:nvGrpSpPr>
            <p:grpSpPr bwMode="auto">
              <a:xfrm>
                <a:off x="1463" y="2533"/>
                <a:ext cx="499" cy="403"/>
                <a:chOff x="1463" y="2533"/>
                <a:chExt cx="499" cy="403"/>
              </a:xfrm>
            </p:grpSpPr>
            <p:sp>
              <p:nvSpPr>
                <p:cNvPr id="72" name="Rectangle 65"/>
                <p:cNvSpPr>
                  <a:spLocks noChangeArrowheads="1"/>
                </p:cNvSpPr>
                <p:nvPr/>
              </p:nvSpPr>
              <p:spPr bwMode="auto">
                <a:xfrm>
                  <a:off x="1491" y="2533"/>
                  <a:ext cx="443" cy="403"/>
                </a:xfrm>
                <a:prstGeom prst="rect">
                  <a:avLst/>
                </a:prstGeom>
                <a:noFill/>
                <a:ln w="9525">
                  <a:noFill/>
                  <a:miter lim="800000"/>
                  <a:headEnd/>
                  <a:tailEnd/>
                </a:ln>
              </p:spPr>
              <p:txBody>
                <a:bodyPr/>
                <a:lstStyle/>
                <a:p>
                  <a:pPr algn="ctr">
                    <a:tabLst>
                      <a:tab pos="781050" algn="l"/>
                    </a:tabLst>
                  </a:pPr>
                  <a:r>
                    <a:rPr lang="es-ES_tradnl" sz="1800">
                      <a:latin typeface="Technical" charset="0"/>
                      <a:cs typeface="Times New Roman" pitchFamily="18" charset="0"/>
                    </a:rPr>
                    <a:t> </a:t>
                  </a:r>
                </a:p>
                <a:p>
                  <a:pPr algn="ctr" eaLnBrk="0" hangingPunct="0">
                    <a:tabLst>
                      <a:tab pos="781050" algn="l"/>
                    </a:tabLst>
                  </a:pPr>
                  <a:endParaRPr lang="es-ES_tradnl" sz="1800"/>
                </a:p>
              </p:txBody>
            </p:sp>
            <p:sp>
              <p:nvSpPr>
                <p:cNvPr id="73" name="Rectangle 172"/>
                <p:cNvSpPr>
                  <a:spLocks noChangeArrowheads="1"/>
                </p:cNvSpPr>
                <p:nvPr/>
              </p:nvSpPr>
              <p:spPr bwMode="auto">
                <a:xfrm>
                  <a:off x="1463" y="2533"/>
                  <a:ext cx="499" cy="403"/>
                </a:xfrm>
                <a:prstGeom prst="rect">
                  <a:avLst/>
                </a:prstGeom>
                <a:noFill/>
                <a:ln w="7">
                  <a:solidFill>
                    <a:srgbClr val="A0A0A0"/>
                  </a:solidFill>
                  <a:miter lim="800000"/>
                  <a:headEnd/>
                  <a:tailEnd/>
                </a:ln>
              </p:spPr>
              <p:txBody>
                <a:bodyPr/>
                <a:lstStyle/>
                <a:p>
                  <a:endParaRPr lang="es-MX" sz="1800"/>
                </a:p>
              </p:txBody>
            </p:sp>
          </p:grpSp>
          <p:grpSp>
            <p:nvGrpSpPr>
              <p:cNvPr id="60" name="Group 175"/>
              <p:cNvGrpSpPr>
                <a:grpSpLocks/>
              </p:cNvGrpSpPr>
              <p:nvPr/>
            </p:nvGrpSpPr>
            <p:grpSpPr bwMode="auto">
              <a:xfrm>
                <a:off x="1962" y="2533"/>
                <a:ext cx="501" cy="403"/>
                <a:chOff x="1962" y="2533"/>
                <a:chExt cx="501" cy="403"/>
              </a:xfrm>
            </p:grpSpPr>
            <p:sp>
              <p:nvSpPr>
                <p:cNvPr id="70" name="Rectangle 66"/>
                <p:cNvSpPr>
                  <a:spLocks noChangeArrowheads="1"/>
                </p:cNvSpPr>
                <p:nvPr/>
              </p:nvSpPr>
              <p:spPr bwMode="auto">
                <a:xfrm>
                  <a:off x="1990" y="2533"/>
                  <a:ext cx="445" cy="403"/>
                </a:xfrm>
                <a:prstGeom prst="rect">
                  <a:avLst/>
                </a:prstGeom>
                <a:noFill/>
                <a:ln w="9525">
                  <a:noFill/>
                  <a:miter lim="800000"/>
                  <a:headEnd/>
                  <a:tailEnd/>
                </a:ln>
              </p:spPr>
              <p:txBody>
                <a:bodyPr/>
                <a:lstStyle/>
                <a:p>
                  <a:pPr algn="ctr">
                    <a:tabLst>
                      <a:tab pos="781050" algn="l"/>
                    </a:tabLst>
                  </a:pPr>
                  <a:r>
                    <a:rPr lang="es-ES_tradnl" sz="1800">
                      <a:latin typeface="Technical" charset="0"/>
                      <a:cs typeface="Times New Roman" pitchFamily="18" charset="0"/>
                    </a:rPr>
                    <a:t> </a:t>
                  </a:r>
                </a:p>
                <a:p>
                  <a:pPr algn="ctr" eaLnBrk="0" hangingPunct="0">
                    <a:tabLst>
                      <a:tab pos="781050" algn="l"/>
                    </a:tabLst>
                  </a:pPr>
                  <a:endParaRPr lang="es-ES_tradnl" sz="1800"/>
                </a:p>
              </p:txBody>
            </p:sp>
            <p:sp>
              <p:nvSpPr>
                <p:cNvPr id="71" name="Rectangle 174"/>
                <p:cNvSpPr>
                  <a:spLocks noChangeArrowheads="1"/>
                </p:cNvSpPr>
                <p:nvPr/>
              </p:nvSpPr>
              <p:spPr bwMode="auto">
                <a:xfrm>
                  <a:off x="1962" y="2533"/>
                  <a:ext cx="501" cy="403"/>
                </a:xfrm>
                <a:prstGeom prst="rect">
                  <a:avLst/>
                </a:prstGeom>
                <a:noFill/>
                <a:ln w="7">
                  <a:solidFill>
                    <a:srgbClr val="A0A0A0"/>
                  </a:solidFill>
                  <a:miter lim="800000"/>
                  <a:headEnd/>
                  <a:tailEnd/>
                </a:ln>
              </p:spPr>
              <p:txBody>
                <a:bodyPr/>
                <a:lstStyle/>
                <a:p>
                  <a:endParaRPr lang="es-MX" sz="1800"/>
                </a:p>
              </p:txBody>
            </p:sp>
          </p:grpSp>
          <p:grpSp>
            <p:nvGrpSpPr>
              <p:cNvPr id="61" name="Group 177"/>
              <p:cNvGrpSpPr>
                <a:grpSpLocks/>
              </p:cNvGrpSpPr>
              <p:nvPr/>
            </p:nvGrpSpPr>
            <p:grpSpPr bwMode="auto">
              <a:xfrm>
                <a:off x="2463" y="2533"/>
                <a:ext cx="528" cy="403"/>
                <a:chOff x="2463" y="2533"/>
                <a:chExt cx="528" cy="403"/>
              </a:xfrm>
            </p:grpSpPr>
            <p:sp>
              <p:nvSpPr>
                <p:cNvPr id="68" name="Rectangle 67"/>
                <p:cNvSpPr>
                  <a:spLocks noChangeArrowheads="1"/>
                </p:cNvSpPr>
                <p:nvPr/>
              </p:nvSpPr>
              <p:spPr bwMode="auto">
                <a:xfrm>
                  <a:off x="2491" y="2533"/>
                  <a:ext cx="472" cy="403"/>
                </a:xfrm>
                <a:prstGeom prst="rect">
                  <a:avLst/>
                </a:prstGeom>
                <a:noFill/>
                <a:ln w="9525">
                  <a:noFill/>
                  <a:miter lim="800000"/>
                  <a:headEnd/>
                  <a:tailEnd/>
                </a:ln>
              </p:spPr>
              <p:txBody>
                <a:bodyPr/>
                <a:lstStyle/>
                <a:p>
                  <a:pPr algn="ctr">
                    <a:tabLst>
                      <a:tab pos="781050" algn="l"/>
                    </a:tabLst>
                  </a:pPr>
                  <a:r>
                    <a:rPr lang="es-ES_tradnl" sz="1800">
                      <a:cs typeface="Times New Roman" pitchFamily="18" charset="0"/>
                    </a:rPr>
                    <a:t>26</a:t>
                  </a:r>
                  <a:endParaRPr lang="es-ES_tradnl" sz="1800">
                    <a:latin typeface="Technical" charset="0"/>
                    <a:cs typeface="Times New Roman" pitchFamily="18" charset="0"/>
                  </a:endParaRPr>
                </a:p>
                <a:p>
                  <a:pPr algn="ctr" eaLnBrk="0" hangingPunct="0">
                    <a:tabLst>
                      <a:tab pos="781050" algn="l"/>
                    </a:tabLst>
                  </a:pPr>
                  <a:endParaRPr lang="es-ES_tradnl" sz="1800"/>
                </a:p>
              </p:txBody>
            </p:sp>
            <p:sp>
              <p:nvSpPr>
                <p:cNvPr id="69" name="Rectangle 176"/>
                <p:cNvSpPr>
                  <a:spLocks noChangeArrowheads="1"/>
                </p:cNvSpPr>
                <p:nvPr/>
              </p:nvSpPr>
              <p:spPr bwMode="auto">
                <a:xfrm>
                  <a:off x="2463" y="2533"/>
                  <a:ext cx="528" cy="403"/>
                </a:xfrm>
                <a:prstGeom prst="rect">
                  <a:avLst/>
                </a:prstGeom>
                <a:noFill/>
                <a:ln w="7">
                  <a:solidFill>
                    <a:srgbClr val="A0A0A0"/>
                  </a:solidFill>
                  <a:miter lim="800000"/>
                  <a:headEnd/>
                  <a:tailEnd/>
                </a:ln>
              </p:spPr>
              <p:txBody>
                <a:bodyPr/>
                <a:lstStyle/>
                <a:p>
                  <a:endParaRPr lang="es-MX" sz="1800"/>
                </a:p>
              </p:txBody>
            </p:sp>
          </p:grpSp>
          <p:grpSp>
            <p:nvGrpSpPr>
              <p:cNvPr id="62" name="Group 179"/>
              <p:cNvGrpSpPr>
                <a:grpSpLocks/>
              </p:cNvGrpSpPr>
              <p:nvPr/>
            </p:nvGrpSpPr>
            <p:grpSpPr bwMode="auto">
              <a:xfrm>
                <a:off x="2991" y="2533"/>
                <a:ext cx="520" cy="403"/>
                <a:chOff x="2991" y="2533"/>
                <a:chExt cx="520" cy="403"/>
              </a:xfrm>
            </p:grpSpPr>
            <p:sp>
              <p:nvSpPr>
                <p:cNvPr id="66" name="Rectangle 68"/>
                <p:cNvSpPr>
                  <a:spLocks noChangeArrowheads="1"/>
                </p:cNvSpPr>
                <p:nvPr/>
              </p:nvSpPr>
              <p:spPr bwMode="auto">
                <a:xfrm>
                  <a:off x="3019" y="2533"/>
                  <a:ext cx="464" cy="403"/>
                </a:xfrm>
                <a:prstGeom prst="rect">
                  <a:avLst/>
                </a:prstGeom>
                <a:noFill/>
                <a:ln w="9525">
                  <a:noFill/>
                  <a:miter lim="800000"/>
                  <a:headEnd/>
                  <a:tailEnd/>
                </a:ln>
              </p:spPr>
              <p:txBody>
                <a:bodyPr/>
                <a:lstStyle/>
                <a:p>
                  <a:pPr algn="ctr">
                    <a:tabLst>
                      <a:tab pos="781050" algn="l"/>
                    </a:tabLst>
                  </a:pPr>
                  <a:r>
                    <a:rPr lang="es-ES_tradnl" sz="1800">
                      <a:cs typeface="Times New Roman" pitchFamily="18" charset="0"/>
                    </a:rPr>
                    <a:t>0</a:t>
                  </a:r>
                  <a:endParaRPr lang="es-ES_tradnl" sz="1800">
                    <a:latin typeface="Technical" charset="0"/>
                    <a:cs typeface="Times New Roman" pitchFamily="18" charset="0"/>
                  </a:endParaRPr>
                </a:p>
                <a:p>
                  <a:pPr algn="ctr" eaLnBrk="0" hangingPunct="0">
                    <a:tabLst>
                      <a:tab pos="781050" algn="l"/>
                    </a:tabLst>
                  </a:pPr>
                  <a:endParaRPr lang="es-ES_tradnl" sz="1800"/>
                </a:p>
              </p:txBody>
            </p:sp>
            <p:sp>
              <p:nvSpPr>
                <p:cNvPr id="67" name="Rectangle 178"/>
                <p:cNvSpPr>
                  <a:spLocks noChangeArrowheads="1"/>
                </p:cNvSpPr>
                <p:nvPr/>
              </p:nvSpPr>
              <p:spPr bwMode="auto">
                <a:xfrm>
                  <a:off x="2991" y="2533"/>
                  <a:ext cx="520" cy="403"/>
                </a:xfrm>
                <a:prstGeom prst="rect">
                  <a:avLst/>
                </a:prstGeom>
                <a:noFill/>
                <a:ln w="7">
                  <a:solidFill>
                    <a:srgbClr val="A0A0A0"/>
                  </a:solidFill>
                  <a:miter lim="800000"/>
                  <a:headEnd/>
                  <a:tailEnd/>
                </a:ln>
              </p:spPr>
              <p:txBody>
                <a:bodyPr/>
                <a:lstStyle/>
                <a:p>
                  <a:endParaRPr lang="es-MX" sz="1800"/>
                </a:p>
              </p:txBody>
            </p:sp>
          </p:grpSp>
          <p:grpSp>
            <p:nvGrpSpPr>
              <p:cNvPr id="63" name="Group 181"/>
              <p:cNvGrpSpPr>
                <a:grpSpLocks/>
              </p:cNvGrpSpPr>
              <p:nvPr/>
            </p:nvGrpSpPr>
            <p:grpSpPr bwMode="auto">
              <a:xfrm>
                <a:off x="3511" y="2533"/>
                <a:ext cx="528" cy="403"/>
                <a:chOff x="3511" y="2533"/>
                <a:chExt cx="528" cy="403"/>
              </a:xfrm>
            </p:grpSpPr>
            <p:sp>
              <p:nvSpPr>
                <p:cNvPr id="64" name="Rectangle 69"/>
                <p:cNvSpPr>
                  <a:spLocks noChangeArrowheads="1"/>
                </p:cNvSpPr>
                <p:nvPr/>
              </p:nvSpPr>
              <p:spPr bwMode="auto">
                <a:xfrm>
                  <a:off x="3539" y="2533"/>
                  <a:ext cx="472" cy="403"/>
                </a:xfrm>
                <a:prstGeom prst="rect">
                  <a:avLst/>
                </a:prstGeom>
                <a:noFill/>
                <a:ln w="9525">
                  <a:noFill/>
                  <a:miter lim="800000"/>
                  <a:headEnd/>
                  <a:tailEnd/>
                </a:ln>
              </p:spPr>
              <p:txBody>
                <a:bodyPr/>
                <a:lstStyle/>
                <a:p>
                  <a:pPr algn="ctr">
                    <a:tabLst>
                      <a:tab pos="781050" algn="l"/>
                    </a:tabLst>
                  </a:pPr>
                  <a:r>
                    <a:rPr lang="es-ES_tradnl" sz="1800">
                      <a:cs typeface="Times New Roman" pitchFamily="18" charset="0"/>
                    </a:rPr>
                    <a:t>74</a:t>
                  </a:r>
                  <a:endParaRPr lang="es-ES_tradnl" sz="1800">
                    <a:latin typeface="Technical" charset="0"/>
                    <a:cs typeface="Times New Roman" pitchFamily="18" charset="0"/>
                  </a:endParaRPr>
                </a:p>
                <a:p>
                  <a:pPr algn="ctr" eaLnBrk="0" hangingPunct="0">
                    <a:tabLst>
                      <a:tab pos="781050" algn="l"/>
                    </a:tabLst>
                  </a:pPr>
                  <a:endParaRPr lang="es-ES_tradnl" sz="1800"/>
                </a:p>
              </p:txBody>
            </p:sp>
            <p:sp>
              <p:nvSpPr>
                <p:cNvPr id="65" name="Rectangle 180"/>
                <p:cNvSpPr>
                  <a:spLocks noChangeArrowheads="1"/>
                </p:cNvSpPr>
                <p:nvPr/>
              </p:nvSpPr>
              <p:spPr bwMode="auto">
                <a:xfrm>
                  <a:off x="3511" y="2533"/>
                  <a:ext cx="528" cy="403"/>
                </a:xfrm>
                <a:prstGeom prst="rect">
                  <a:avLst/>
                </a:prstGeom>
                <a:noFill/>
                <a:ln w="7">
                  <a:solidFill>
                    <a:srgbClr val="A0A0A0"/>
                  </a:solidFill>
                  <a:miter lim="800000"/>
                  <a:headEnd/>
                  <a:tailEnd/>
                </a:ln>
              </p:spPr>
              <p:txBody>
                <a:bodyPr/>
                <a:lstStyle/>
                <a:p>
                  <a:endParaRPr lang="es-MX" sz="1800"/>
                </a:p>
              </p:txBody>
            </p:sp>
          </p:grpSp>
        </p:grpSp>
        <p:sp>
          <p:nvSpPr>
            <p:cNvPr id="7" name="Rectangle 183"/>
            <p:cNvSpPr>
              <a:spLocks noChangeArrowheads="1"/>
            </p:cNvSpPr>
            <p:nvPr/>
          </p:nvSpPr>
          <p:spPr bwMode="auto">
            <a:xfrm>
              <a:off x="-3" y="-3"/>
              <a:ext cx="4045" cy="2942"/>
            </a:xfrm>
            <a:prstGeom prst="rect">
              <a:avLst/>
            </a:prstGeom>
            <a:noFill/>
            <a:ln w="11112">
              <a:solidFill>
                <a:srgbClr val="A0A0A0"/>
              </a:solidFill>
              <a:miter lim="800000"/>
              <a:headEnd/>
              <a:tailEnd/>
            </a:ln>
          </p:spPr>
          <p:txBody>
            <a:bodyPr/>
            <a:lstStyle/>
            <a:p>
              <a:endParaRPr lang="es-MX" sz="1800"/>
            </a:p>
          </p:txBody>
        </p:sp>
      </p:grpSp>
      <p:graphicFrame>
        <p:nvGraphicFramePr>
          <p:cNvPr id="94210" name="Object 13"/>
          <p:cNvGraphicFramePr>
            <a:graphicFrameLocks noChangeAspect="1"/>
          </p:cNvGraphicFramePr>
          <p:nvPr>
            <p:extLst>
              <p:ext uri="{D42A27DB-BD31-4B8C-83A1-F6EECF244321}">
                <p14:modId xmlns:p14="http://schemas.microsoft.com/office/powerpoint/2010/main" val="3388479372"/>
              </p:ext>
            </p:extLst>
          </p:nvPr>
        </p:nvGraphicFramePr>
        <p:xfrm>
          <a:off x="3721913" y="2050781"/>
          <a:ext cx="685800" cy="593725"/>
        </p:xfrm>
        <a:graphic>
          <a:graphicData uri="http://schemas.openxmlformats.org/presentationml/2006/ole">
            <mc:AlternateContent xmlns:mc="http://schemas.openxmlformats.org/markup-compatibility/2006">
              <mc:Choice xmlns:v="urn:schemas-microsoft-com:vml" Requires="v">
                <p:oleObj spid="_x0000_s94305" r:id="rId3" imgW="495085" imgH="431613" progId="Equation.3">
                  <p:embed/>
                </p:oleObj>
              </mc:Choice>
              <mc:Fallback>
                <p:oleObj r:id="rId3" imgW="495085" imgH="431613" progId="Equation.3">
                  <p:embed/>
                  <p:pic>
                    <p:nvPicPr>
                      <p:cNvPr id="0" name="Object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21913" y="2050781"/>
                        <a:ext cx="685800" cy="5937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4211" name="Object 12"/>
          <p:cNvGraphicFramePr>
            <a:graphicFrameLocks noChangeAspect="1"/>
          </p:cNvGraphicFramePr>
          <p:nvPr/>
        </p:nvGraphicFramePr>
        <p:xfrm>
          <a:off x="4572000" y="2071678"/>
          <a:ext cx="762000" cy="641350"/>
        </p:xfrm>
        <a:graphic>
          <a:graphicData uri="http://schemas.openxmlformats.org/presentationml/2006/ole">
            <mc:AlternateContent xmlns:mc="http://schemas.openxmlformats.org/markup-compatibility/2006">
              <mc:Choice xmlns:v="urn:schemas-microsoft-com:vml" Requires="v">
                <p:oleObj spid="_x0000_s94306" r:id="rId5" imgW="545863" imgH="457002" progId="Equation.3">
                  <p:embed/>
                </p:oleObj>
              </mc:Choice>
              <mc:Fallback>
                <p:oleObj r:id="rId5" imgW="545863" imgH="457002" progId="Equation.3">
                  <p:embed/>
                  <p:pic>
                    <p:nvPicPr>
                      <p:cNvPr id="0" name="Object 1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72000" y="2071678"/>
                        <a:ext cx="762000" cy="6413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4212" name="Object 11"/>
          <p:cNvGraphicFramePr>
            <a:graphicFrameLocks noChangeAspect="1"/>
          </p:cNvGraphicFramePr>
          <p:nvPr/>
        </p:nvGraphicFramePr>
        <p:xfrm>
          <a:off x="5429256" y="2143116"/>
          <a:ext cx="914400" cy="636587"/>
        </p:xfrm>
        <a:graphic>
          <a:graphicData uri="http://schemas.openxmlformats.org/presentationml/2006/ole">
            <mc:AlternateContent xmlns:mc="http://schemas.openxmlformats.org/markup-compatibility/2006">
              <mc:Choice xmlns:v="urn:schemas-microsoft-com:vml" Requires="v">
                <p:oleObj spid="_x0000_s94307" r:id="rId7" imgW="660400" imgH="457200" progId="Equation.3">
                  <p:embed/>
                </p:oleObj>
              </mc:Choice>
              <mc:Fallback>
                <p:oleObj r:id="rId7" imgW="660400" imgH="457200" progId="Equation.3">
                  <p:embed/>
                  <p:pic>
                    <p:nvPicPr>
                      <p:cNvPr id="0" name="Object 1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429256" y="2143116"/>
                        <a:ext cx="914400" cy="636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4213" name="Object 10"/>
          <p:cNvGraphicFramePr>
            <a:graphicFrameLocks noChangeAspect="1"/>
          </p:cNvGraphicFramePr>
          <p:nvPr/>
        </p:nvGraphicFramePr>
        <p:xfrm>
          <a:off x="6500826" y="2071678"/>
          <a:ext cx="914400" cy="646113"/>
        </p:xfrm>
        <a:graphic>
          <a:graphicData uri="http://schemas.openxmlformats.org/presentationml/2006/ole">
            <mc:AlternateContent xmlns:mc="http://schemas.openxmlformats.org/markup-compatibility/2006">
              <mc:Choice xmlns:v="urn:schemas-microsoft-com:vml" Requires="v">
                <p:oleObj spid="_x0000_s94308" r:id="rId9" imgW="647700" imgH="457200" progId="Equation.3">
                  <p:embed/>
                </p:oleObj>
              </mc:Choice>
              <mc:Fallback>
                <p:oleObj r:id="rId9" imgW="647700" imgH="457200" progId="Equation.3">
                  <p:embed/>
                  <p:pic>
                    <p:nvPicPr>
                      <p:cNvPr id="0" name="Object 1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500826" y="2071678"/>
                        <a:ext cx="914400" cy="6461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4214" name="Object 9"/>
          <p:cNvGraphicFramePr>
            <a:graphicFrameLocks noChangeAspect="1"/>
          </p:cNvGraphicFramePr>
          <p:nvPr/>
        </p:nvGraphicFramePr>
        <p:xfrm>
          <a:off x="7500958" y="2071678"/>
          <a:ext cx="914400" cy="635000"/>
        </p:xfrm>
        <a:graphic>
          <a:graphicData uri="http://schemas.openxmlformats.org/presentationml/2006/ole">
            <mc:AlternateContent xmlns:mc="http://schemas.openxmlformats.org/markup-compatibility/2006">
              <mc:Choice xmlns:v="urn:schemas-microsoft-com:vml" Requires="v">
                <p:oleObj spid="_x0000_s94309" r:id="rId11" imgW="660400" imgH="457200" progId="Equation.3">
                  <p:embed/>
                </p:oleObj>
              </mc:Choice>
              <mc:Fallback>
                <p:oleObj r:id="rId11" imgW="660400" imgH="457200" progId="Equation.3">
                  <p:embed/>
                  <p:pic>
                    <p:nvPicPr>
                      <p:cNvPr id="0" name="Object 9"/>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500958" y="2071678"/>
                        <a:ext cx="914400" cy="635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contenido"/>
          <p:cNvSpPr>
            <a:spLocks noGrp="1"/>
          </p:cNvSpPr>
          <p:nvPr>
            <p:ph idx="1"/>
          </p:nvPr>
        </p:nvSpPr>
        <p:spPr>
          <a:xfrm>
            <a:off x="395536" y="1434924"/>
            <a:ext cx="8047730" cy="4334079"/>
          </a:xfrm>
        </p:spPr>
        <p:txBody>
          <a:bodyPr>
            <a:normAutofit fontScale="92500" lnSpcReduction="10000"/>
          </a:bodyPr>
          <a:lstStyle/>
          <a:p>
            <a:pPr algn="just">
              <a:tabLst>
                <a:tab pos="781050" algn="l"/>
              </a:tabLst>
            </a:pPr>
            <a:r>
              <a:rPr lang="es-ES_tradnl" sz="2200" dirty="0" smtClean="0">
                <a:cs typeface="Times New Roman" pitchFamily="18" charset="0"/>
              </a:rPr>
              <a:t>Obteniendo el momento dos:</a:t>
            </a:r>
          </a:p>
          <a:p>
            <a:pPr algn="just">
              <a:tabLst>
                <a:tab pos="781050" algn="l"/>
              </a:tabLst>
            </a:pPr>
            <a:endParaRPr lang="es-ES_tradnl" sz="2200" dirty="0" smtClean="0">
              <a:cs typeface="Times New Roman" pitchFamily="18" charset="0"/>
            </a:endParaRPr>
          </a:p>
          <a:p>
            <a:pPr algn="just">
              <a:tabLst>
                <a:tab pos="781050" algn="l"/>
              </a:tabLst>
            </a:pPr>
            <a:endParaRPr lang="es-ES_tradnl" sz="2200" dirty="0" smtClean="0">
              <a:latin typeface="Technical" charset="0"/>
              <a:cs typeface="Times New Roman" pitchFamily="18" charset="0"/>
            </a:endParaRPr>
          </a:p>
          <a:p>
            <a:pPr algn="just" eaLnBrk="0" hangingPunct="0">
              <a:tabLst>
                <a:tab pos="781050" algn="l"/>
              </a:tabLst>
            </a:pPr>
            <a:r>
              <a:rPr lang="es-ES_tradnl" sz="2200" dirty="0" smtClean="0">
                <a:cs typeface="Times New Roman" pitchFamily="18" charset="0"/>
              </a:rPr>
              <a:t>Obteniendo el momento cuatro:</a:t>
            </a:r>
            <a:endParaRPr lang="es-ES_tradnl" sz="2200" dirty="0" smtClean="0">
              <a:latin typeface="Technical" charset="0"/>
              <a:cs typeface="Times New Roman" pitchFamily="18" charset="0"/>
            </a:endParaRPr>
          </a:p>
          <a:p>
            <a:pPr algn="ctr" eaLnBrk="0" hangingPunct="0">
              <a:tabLst>
                <a:tab pos="781050" algn="l"/>
              </a:tabLst>
            </a:pPr>
            <a:r>
              <a:rPr lang="es-ES_tradnl" sz="2200" dirty="0" smtClean="0">
                <a:cs typeface="Times New Roman" pitchFamily="18" charset="0"/>
              </a:rPr>
              <a:t> </a:t>
            </a:r>
            <a:endParaRPr lang="es-ES_tradnl" sz="2200" dirty="0" smtClean="0">
              <a:latin typeface="Technical" charset="0"/>
              <a:cs typeface="Times New Roman" pitchFamily="18" charset="0"/>
            </a:endParaRPr>
          </a:p>
          <a:p>
            <a:pPr algn="just" eaLnBrk="0" hangingPunct="0">
              <a:tabLst>
                <a:tab pos="781050" algn="l"/>
              </a:tabLst>
            </a:pPr>
            <a:r>
              <a:rPr lang="es-ES_tradnl" sz="2200" dirty="0" smtClean="0">
                <a:cs typeface="Times New Roman" pitchFamily="18" charset="0"/>
              </a:rPr>
              <a:t>Obteniendo el coeficiente de </a:t>
            </a:r>
            <a:r>
              <a:rPr lang="es-ES_tradnl" sz="2200" dirty="0" err="1" smtClean="0">
                <a:cs typeface="Times New Roman" pitchFamily="18" charset="0"/>
              </a:rPr>
              <a:t>Curtosis</a:t>
            </a:r>
            <a:r>
              <a:rPr lang="es-ES_tradnl" sz="2200" dirty="0" smtClean="0">
                <a:cs typeface="Times New Roman" pitchFamily="18" charset="0"/>
              </a:rPr>
              <a:t>:</a:t>
            </a:r>
            <a:endParaRPr lang="es-ES_tradnl" sz="2200" dirty="0" smtClean="0">
              <a:latin typeface="Technical" charset="0"/>
              <a:cs typeface="Times New Roman" pitchFamily="18" charset="0"/>
            </a:endParaRPr>
          </a:p>
          <a:p>
            <a:pPr algn="just" eaLnBrk="0" hangingPunct="0">
              <a:tabLst>
                <a:tab pos="781050" algn="l"/>
              </a:tabLst>
            </a:pPr>
            <a:endParaRPr lang="es-ES_tradnl" sz="2200" dirty="0" smtClean="0">
              <a:cs typeface="Times New Roman" pitchFamily="18" charset="0"/>
            </a:endParaRPr>
          </a:p>
          <a:p>
            <a:pPr algn="just" eaLnBrk="0" hangingPunct="0">
              <a:buNone/>
              <a:tabLst>
                <a:tab pos="781050" algn="l"/>
              </a:tabLst>
            </a:pPr>
            <a:endParaRPr lang="es-ES_tradnl" sz="2200" dirty="0" smtClean="0">
              <a:cs typeface="Times New Roman" pitchFamily="18" charset="0"/>
            </a:endParaRPr>
          </a:p>
          <a:p>
            <a:pPr algn="just" eaLnBrk="0" hangingPunct="0">
              <a:tabLst>
                <a:tab pos="781050" algn="l"/>
              </a:tabLst>
            </a:pPr>
            <a:endParaRPr lang="es-ES_tradnl" sz="2200" dirty="0" smtClean="0">
              <a:cs typeface="Times New Roman" pitchFamily="18" charset="0"/>
            </a:endParaRPr>
          </a:p>
          <a:p>
            <a:pPr algn="just" eaLnBrk="0" hangingPunct="0">
              <a:tabLst>
                <a:tab pos="781050" algn="l"/>
              </a:tabLst>
            </a:pPr>
            <a:r>
              <a:rPr lang="es-ES_tradnl" sz="2200" dirty="0" smtClean="0">
                <a:cs typeface="Times New Roman" pitchFamily="18" charset="0"/>
              </a:rPr>
              <a:t>Como B</a:t>
            </a:r>
            <a:r>
              <a:rPr lang="es-ES_tradnl" sz="2200" baseline="-30000" dirty="0" smtClean="0">
                <a:cs typeface="Times New Roman" pitchFamily="18" charset="0"/>
              </a:rPr>
              <a:t>2</a:t>
            </a:r>
            <a:r>
              <a:rPr lang="es-ES_tradnl" sz="2200" dirty="0" smtClean="0">
                <a:cs typeface="Times New Roman" pitchFamily="18" charset="0"/>
              </a:rPr>
              <a:t> &lt; 3  la curva tiende a ser aplanada, como lo observamos en la figura anterior</a:t>
            </a:r>
            <a:r>
              <a:rPr lang="es-ES_tradnl" dirty="0" smtClean="0">
                <a:cs typeface="Times New Roman" pitchFamily="18" charset="0"/>
              </a:rPr>
              <a:t>.</a:t>
            </a:r>
            <a:endParaRPr lang="es-ES_tradnl" dirty="0" smtClean="0">
              <a:latin typeface="Technical" charset="0"/>
              <a:cs typeface="Times New Roman" pitchFamily="18" charset="0"/>
            </a:endParaRPr>
          </a:p>
        </p:txBody>
      </p:sp>
      <p:graphicFrame>
        <p:nvGraphicFramePr>
          <p:cNvPr id="95235" name="Object 11"/>
          <p:cNvGraphicFramePr>
            <a:graphicFrameLocks noChangeAspect="1"/>
          </p:cNvGraphicFramePr>
          <p:nvPr>
            <p:extLst>
              <p:ext uri="{D42A27DB-BD31-4B8C-83A1-F6EECF244321}">
                <p14:modId xmlns:p14="http://schemas.microsoft.com/office/powerpoint/2010/main" val="2292026656"/>
              </p:ext>
            </p:extLst>
          </p:nvPr>
        </p:nvGraphicFramePr>
        <p:xfrm>
          <a:off x="4977986" y="1328266"/>
          <a:ext cx="3657600" cy="717550"/>
        </p:xfrm>
        <a:graphic>
          <a:graphicData uri="http://schemas.openxmlformats.org/presentationml/2006/ole">
            <mc:AlternateContent xmlns:mc="http://schemas.openxmlformats.org/markup-compatibility/2006">
              <mc:Choice xmlns:v="urn:schemas-microsoft-com:vml" Requires="v">
                <p:oleObj spid="_x0000_s95292" r:id="rId3" imgW="1993900" imgH="393700" progId="Equation.3">
                  <p:embed/>
                </p:oleObj>
              </mc:Choice>
              <mc:Fallback>
                <p:oleObj r:id="rId3" imgW="1993900" imgH="393700" progId="Equation.3">
                  <p:embed/>
                  <p:pic>
                    <p:nvPicPr>
                      <p:cNvPr id="0" name="Object 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77986" y="1328266"/>
                        <a:ext cx="3657600" cy="7175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5236" name="Object 10"/>
          <p:cNvGraphicFramePr>
            <a:graphicFrameLocks noChangeAspect="1"/>
          </p:cNvGraphicFramePr>
          <p:nvPr>
            <p:extLst>
              <p:ext uri="{D42A27DB-BD31-4B8C-83A1-F6EECF244321}">
                <p14:modId xmlns:p14="http://schemas.microsoft.com/office/powerpoint/2010/main" val="4248014361"/>
              </p:ext>
            </p:extLst>
          </p:nvPr>
        </p:nvGraphicFramePr>
        <p:xfrm>
          <a:off x="5292080" y="2521818"/>
          <a:ext cx="3673548" cy="755650"/>
        </p:xfrm>
        <a:graphic>
          <a:graphicData uri="http://schemas.openxmlformats.org/presentationml/2006/ole">
            <mc:AlternateContent xmlns:mc="http://schemas.openxmlformats.org/markup-compatibility/2006">
              <mc:Choice xmlns:v="urn:schemas-microsoft-com:vml" Requires="v">
                <p:oleObj spid="_x0000_s95293" r:id="rId5" imgW="2005729" imgH="393529" progId="Equation.3">
                  <p:embed/>
                </p:oleObj>
              </mc:Choice>
              <mc:Fallback>
                <p:oleObj r:id="rId5" imgW="2005729" imgH="393529" progId="Equation.3">
                  <p:embed/>
                  <p:pic>
                    <p:nvPicPr>
                      <p:cNvPr id="0" name="Object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92080" y="2521818"/>
                        <a:ext cx="3673548" cy="755650"/>
                      </a:xfrm>
                      <a:prstGeom prst="rect">
                        <a:avLst/>
                      </a:prstGeom>
                      <a:noFill/>
                      <a:extLst/>
                    </p:spPr>
                  </p:pic>
                </p:oleObj>
              </mc:Fallback>
            </mc:AlternateContent>
          </a:graphicData>
        </a:graphic>
      </p:graphicFrame>
      <p:graphicFrame>
        <p:nvGraphicFramePr>
          <p:cNvPr id="95237" name="Object 9"/>
          <p:cNvGraphicFramePr>
            <a:graphicFrameLocks noChangeAspect="1"/>
          </p:cNvGraphicFramePr>
          <p:nvPr>
            <p:extLst>
              <p:ext uri="{D42A27DB-BD31-4B8C-83A1-F6EECF244321}">
                <p14:modId xmlns:p14="http://schemas.microsoft.com/office/powerpoint/2010/main" val="3780041716"/>
              </p:ext>
            </p:extLst>
          </p:nvPr>
        </p:nvGraphicFramePr>
        <p:xfrm>
          <a:off x="1963340" y="4046480"/>
          <a:ext cx="6029292" cy="925513"/>
        </p:xfrm>
        <a:graphic>
          <a:graphicData uri="http://schemas.openxmlformats.org/presentationml/2006/ole">
            <mc:AlternateContent xmlns:mc="http://schemas.openxmlformats.org/markup-compatibility/2006">
              <mc:Choice xmlns:v="urn:schemas-microsoft-com:vml" Requires="v">
                <p:oleObj spid="_x0000_s95294" r:id="rId7" imgW="3009900" imgH="444500" progId="Equation.3">
                  <p:embed/>
                </p:oleObj>
              </mc:Choice>
              <mc:Fallback>
                <p:oleObj r:id="rId7" imgW="3009900" imgH="444500" progId="Equation.3">
                  <p:embed/>
                  <p:pic>
                    <p:nvPicPr>
                      <p:cNvPr id="0" name="Object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963340" y="4046480"/>
                        <a:ext cx="6029292" cy="925513"/>
                      </a:xfrm>
                      <a:prstGeom prst="rect">
                        <a:avLst/>
                      </a:prstGeom>
                      <a:noFill/>
                      <a:extLst/>
                    </p:spPr>
                  </p:pic>
                </p:oleObj>
              </mc:Fallback>
            </mc:AlternateContent>
          </a:graphicData>
        </a:graphic>
      </p:graphicFrame>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5800" y="609600"/>
            <a:ext cx="7772400" cy="319070"/>
          </a:xfrm>
        </p:spPr>
        <p:txBody>
          <a:bodyPr>
            <a:normAutofit fontScale="90000"/>
          </a:bodyPr>
          <a:lstStyle/>
          <a:p>
            <a:r>
              <a:rPr lang="es-ES_tradnl" sz="3100" b="1" dirty="0" smtClean="0">
                <a:cs typeface="Times New Roman" pitchFamily="18" charset="0"/>
              </a:rPr>
              <a:t>COEFICIENTE DE PEARSON</a:t>
            </a:r>
            <a:r>
              <a:rPr lang="es-ES_tradnl" dirty="0" smtClean="0">
                <a:latin typeface="Technical" charset="0"/>
                <a:cs typeface="Times New Roman" pitchFamily="18" charset="0"/>
              </a:rPr>
              <a:t/>
            </a:r>
            <a:br>
              <a:rPr lang="es-ES_tradnl" dirty="0" smtClean="0">
                <a:latin typeface="Technical" charset="0"/>
                <a:cs typeface="Times New Roman" pitchFamily="18" charset="0"/>
              </a:rPr>
            </a:br>
            <a:endParaRPr lang="es-MX" dirty="0"/>
          </a:p>
        </p:txBody>
      </p:sp>
      <p:sp>
        <p:nvSpPr>
          <p:cNvPr id="3" name="2 Marcador de contenido"/>
          <p:cNvSpPr>
            <a:spLocks noGrp="1"/>
          </p:cNvSpPr>
          <p:nvPr>
            <p:ph idx="1"/>
          </p:nvPr>
        </p:nvSpPr>
        <p:spPr>
          <a:xfrm>
            <a:off x="251520" y="1124744"/>
            <a:ext cx="8604956" cy="5306932"/>
          </a:xfrm>
        </p:spPr>
        <p:txBody>
          <a:bodyPr>
            <a:normAutofit fontScale="92500" lnSpcReduction="10000"/>
          </a:bodyPr>
          <a:lstStyle/>
          <a:p>
            <a:pPr marL="0" indent="0" algn="just" eaLnBrk="0" hangingPunct="0">
              <a:buNone/>
              <a:tabLst>
                <a:tab pos="781050" algn="l"/>
              </a:tabLst>
            </a:pPr>
            <a:endParaRPr lang="es-ES_tradnl" sz="2400" dirty="0">
              <a:cs typeface="Times New Roman" pitchFamily="18" charset="0"/>
            </a:endParaRPr>
          </a:p>
          <a:p>
            <a:pPr algn="just" eaLnBrk="0" hangingPunct="0">
              <a:tabLst>
                <a:tab pos="781050" algn="l"/>
              </a:tabLst>
            </a:pPr>
            <a:r>
              <a:rPr lang="es-ES_tradnl" sz="2400" dirty="0" smtClean="0">
                <a:cs typeface="Times New Roman" pitchFamily="18" charset="0"/>
              </a:rPr>
              <a:t>Medida numérica de la asociación lineal entre dos variables que asume valores entre –1 y +1. Los valores cercanos a +1 indican una fuerte relación lineal positiva y los cercanos a –1 una fuerte relación lineal negativa. Los valores cercanos a cero indican falta de relación lineal.</a:t>
            </a:r>
            <a:endParaRPr lang="es-ES_tradnl" sz="2400" dirty="0" smtClean="0">
              <a:latin typeface="Technical" charset="0"/>
              <a:cs typeface="Times New Roman" pitchFamily="18" charset="0"/>
            </a:endParaRPr>
          </a:p>
          <a:p>
            <a:pPr algn="ctr" eaLnBrk="0" hangingPunct="0">
              <a:tabLst>
                <a:tab pos="781050" algn="l"/>
              </a:tabLst>
            </a:pPr>
            <a:endParaRPr lang="es-ES_tradnl" sz="2400" dirty="0" smtClean="0">
              <a:cs typeface="Times New Roman" pitchFamily="18" charset="0"/>
            </a:endParaRPr>
          </a:p>
          <a:p>
            <a:pPr algn="ctr" eaLnBrk="0" hangingPunct="0">
              <a:tabLst>
                <a:tab pos="781050" algn="l"/>
              </a:tabLst>
            </a:pPr>
            <a:endParaRPr lang="es-ES_tradnl" sz="2400" dirty="0" smtClean="0">
              <a:cs typeface="Times New Roman" pitchFamily="18" charset="0"/>
            </a:endParaRPr>
          </a:p>
          <a:p>
            <a:pPr marL="0" indent="0" algn="ctr" eaLnBrk="0" hangingPunct="0">
              <a:buNone/>
              <a:tabLst>
                <a:tab pos="781050" algn="l"/>
              </a:tabLst>
            </a:pPr>
            <a:r>
              <a:rPr lang="es-ES_tradnl" sz="2400" dirty="0" smtClean="0">
                <a:cs typeface="Times New Roman" pitchFamily="18" charset="0"/>
              </a:rPr>
              <a:t> </a:t>
            </a:r>
            <a:endParaRPr lang="es-ES_tradnl" sz="2400" dirty="0" smtClean="0">
              <a:latin typeface="Technical" charset="0"/>
              <a:cs typeface="Times New Roman" pitchFamily="18" charset="0"/>
            </a:endParaRPr>
          </a:p>
          <a:p>
            <a:pPr algn="just" eaLnBrk="0" hangingPunct="0">
              <a:tabLst>
                <a:tab pos="781050" algn="l"/>
              </a:tabLst>
            </a:pPr>
            <a:r>
              <a:rPr lang="es-ES_tradnl" sz="2400" dirty="0" err="1" smtClean="0">
                <a:cs typeface="Times New Roman" pitchFamily="18" charset="0"/>
              </a:rPr>
              <a:t>r</a:t>
            </a:r>
            <a:r>
              <a:rPr lang="es-ES_tradnl" sz="2400" baseline="-30000" dirty="0" err="1" smtClean="0">
                <a:cs typeface="Times New Roman" pitchFamily="18" charset="0"/>
              </a:rPr>
              <a:t>xy</a:t>
            </a:r>
            <a:r>
              <a:rPr lang="es-ES_tradnl" sz="2400" dirty="0" smtClean="0">
                <a:cs typeface="Times New Roman" pitchFamily="18" charset="0"/>
              </a:rPr>
              <a:t> = Coeficiente de correlación </a:t>
            </a:r>
            <a:endParaRPr lang="es-ES_tradnl" sz="2400" dirty="0" smtClean="0">
              <a:latin typeface="Technical" charset="0"/>
              <a:cs typeface="Times New Roman" pitchFamily="18" charset="0"/>
            </a:endParaRPr>
          </a:p>
          <a:p>
            <a:pPr algn="just" eaLnBrk="0" hangingPunct="0">
              <a:tabLst>
                <a:tab pos="781050" algn="l"/>
              </a:tabLst>
            </a:pPr>
            <a:r>
              <a:rPr lang="es-ES_tradnl" sz="2400" dirty="0" err="1" smtClean="0">
                <a:cs typeface="Times New Roman" pitchFamily="18" charset="0"/>
              </a:rPr>
              <a:t>s</a:t>
            </a:r>
            <a:r>
              <a:rPr lang="es-ES_tradnl" sz="2400" baseline="-30000" dirty="0" err="1" smtClean="0">
                <a:cs typeface="Times New Roman" pitchFamily="18" charset="0"/>
              </a:rPr>
              <a:t>xy</a:t>
            </a:r>
            <a:r>
              <a:rPr lang="es-ES_tradnl" sz="2400" baseline="-30000" dirty="0" smtClean="0">
                <a:cs typeface="Times New Roman" pitchFamily="18" charset="0"/>
              </a:rPr>
              <a:t> </a:t>
            </a:r>
            <a:r>
              <a:rPr lang="es-ES_tradnl" sz="2400" dirty="0" smtClean="0">
                <a:cs typeface="Times New Roman" pitchFamily="18" charset="0"/>
              </a:rPr>
              <a:t>= covarianza de la muestra</a:t>
            </a:r>
            <a:endParaRPr lang="es-ES_tradnl" sz="2400" dirty="0" smtClean="0">
              <a:latin typeface="Technical" charset="0"/>
              <a:cs typeface="Times New Roman" pitchFamily="18" charset="0"/>
            </a:endParaRPr>
          </a:p>
          <a:p>
            <a:pPr algn="just" eaLnBrk="0" hangingPunct="0">
              <a:tabLst>
                <a:tab pos="781050" algn="l"/>
              </a:tabLst>
            </a:pPr>
            <a:r>
              <a:rPr lang="es-ES_tradnl" sz="2400" dirty="0" err="1" smtClean="0">
                <a:cs typeface="Times New Roman" pitchFamily="18" charset="0"/>
              </a:rPr>
              <a:t>s</a:t>
            </a:r>
            <a:r>
              <a:rPr lang="es-ES_tradnl" sz="2400" baseline="-30000" dirty="0" err="1" smtClean="0">
                <a:cs typeface="Times New Roman" pitchFamily="18" charset="0"/>
              </a:rPr>
              <a:t>x</a:t>
            </a:r>
            <a:r>
              <a:rPr lang="es-ES_tradnl" sz="2400" dirty="0" smtClean="0">
                <a:cs typeface="Times New Roman" pitchFamily="18" charset="0"/>
              </a:rPr>
              <a:t> =  desviación estándar </a:t>
            </a:r>
            <a:r>
              <a:rPr lang="es-ES_tradnl" sz="2400" dirty="0" err="1" smtClean="0">
                <a:cs typeface="Times New Roman" pitchFamily="18" charset="0"/>
              </a:rPr>
              <a:t>muestral</a:t>
            </a:r>
            <a:r>
              <a:rPr lang="es-ES_tradnl" sz="2400" dirty="0" smtClean="0">
                <a:cs typeface="Times New Roman" pitchFamily="18" charset="0"/>
              </a:rPr>
              <a:t> de x.</a:t>
            </a:r>
            <a:endParaRPr lang="es-ES_tradnl" sz="2400" dirty="0" smtClean="0">
              <a:latin typeface="Technical" charset="0"/>
              <a:cs typeface="Times New Roman" pitchFamily="18" charset="0"/>
            </a:endParaRPr>
          </a:p>
          <a:p>
            <a:pPr algn="just" eaLnBrk="0" hangingPunct="0">
              <a:tabLst>
                <a:tab pos="781050" algn="l"/>
              </a:tabLst>
            </a:pPr>
            <a:r>
              <a:rPr lang="es-ES_tradnl" sz="2400" dirty="0" err="1" smtClean="0">
                <a:cs typeface="Times New Roman" pitchFamily="18" charset="0"/>
              </a:rPr>
              <a:t>S</a:t>
            </a:r>
            <a:r>
              <a:rPr lang="es-ES_tradnl" sz="2400" baseline="-30000" dirty="0" err="1" smtClean="0">
                <a:cs typeface="Times New Roman" pitchFamily="18" charset="0"/>
              </a:rPr>
              <a:t>y</a:t>
            </a:r>
            <a:r>
              <a:rPr lang="es-ES_tradnl" sz="2400" dirty="0" smtClean="0">
                <a:cs typeface="Times New Roman" pitchFamily="18" charset="0"/>
              </a:rPr>
              <a:t> = desviación estándar </a:t>
            </a:r>
            <a:r>
              <a:rPr lang="es-ES_tradnl" sz="2400" dirty="0" err="1" smtClean="0">
                <a:cs typeface="Times New Roman" pitchFamily="18" charset="0"/>
              </a:rPr>
              <a:t>muestral</a:t>
            </a:r>
            <a:r>
              <a:rPr lang="es-ES_tradnl" sz="2400" dirty="0" smtClean="0">
                <a:cs typeface="Times New Roman" pitchFamily="18" charset="0"/>
              </a:rPr>
              <a:t> de y</a:t>
            </a:r>
            <a:r>
              <a:rPr lang="es-ES_tradnl" dirty="0" smtClean="0">
                <a:cs typeface="Times New Roman" pitchFamily="18" charset="0"/>
              </a:rPr>
              <a:t>.</a:t>
            </a:r>
            <a:endParaRPr lang="es-MX" dirty="0"/>
          </a:p>
        </p:txBody>
      </p:sp>
      <p:graphicFrame>
        <p:nvGraphicFramePr>
          <p:cNvPr id="96258" name="Object 9"/>
          <p:cNvGraphicFramePr>
            <a:graphicFrameLocks noChangeAspect="1"/>
          </p:cNvGraphicFramePr>
          <p:nvPr>
            <p:extLst>
              <p:ext uri="{D42A27DB-BD31-4B8C-83A1-F6EECF244321}">
                <p14:modId xmlns:p14="http://schemas.microsoft.com/office/powerpoint/2010/main" val="339700250"/>
              </p:ext>
            </p:extLst>
          </p:nvPr>
        </p:nvGraphicFramePr>
        <p:xfrm>
          <a:off x="3347864" y="3101935"/>
          <a:ext cx="1905000" cy="1352550"/>
        </p:xfrm>
        <a:graphic>
          <a:graphicData uri="http://schemas.openxmlformats.org/presentationml/2006/ole">
            <mc:AlternateContent xmlns:mc="http://schemas.openxmlformats.org/markup-compatibility/2006">
              <mc:Choice xmlns:v="urn:schemas-microsoft-com:vml" Requires="v">
                <p:oleObj spid="_x0000_s96278" r:id="rId3" imgW="660113" imgH="469696" progId="Equation.3">
                  <p:embed/>
                </p:oleObj>
              </mc:Choice>
              <mc:Fallback>
                <p:oleObj r:id="rId3" imgW="660113" imgH="469696" progId="Equation.3">
                  <p:embed/>
                  <p:pic>
                    <p:nvPicPr>
                      <p:cNvPr id="0" name="Object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47864" y="3101935"/>
                        <a:ext cx="1905000" cy="13525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95536" y="260648"/>
            <a:ext cx="8352928" cy="6120680"/>
          </a:xfrm>
        </p:spPr>
        <p:txBody>
          <a:bodyPr>
            <a:normAutofit/>
          </a:bodyPr>
          <a:lstStyle/>
          <a:p>
            <a:pPr algn="just">
              <a:tabLst>
                <a:tab pos="781050" algn="l"/>
              </a:tabLst>
            </a:pPr>
            <a:r>
              <a:rPr lang="es-ES_tradnl" sz="2400" dirty="0" smtClean="0">
                <a:cs typeface="Times New Roman" pitchFamily="18" charset="0"/>
              </a:rPr>
              <a:t>La ecuación indica que el coeficiente de correlación del momento del producto de </a:t>
            </a:r>
            <a:r>
              <a:rPr lang="es-ES_tradnl" sz="2400" dirty="0" err="1" smtClean="0">
                <a:cs typeface="Times New Roman" pitchFamily="18" charset="0"/>
              </a:rPr>
              <a:t>Pearson</a:t>
            </a:r>
            <a:r>
              <a:rPr lang="es-ES_tradnl" sz="2400" dirty="0" smtClean="0">
                <a:cs typeface="Times New Roman" pitchFamily="18" charset="0"/>
              </a:rPr>
              <a:t> para datos de la muestra que regularmente se le llama coeficiente de correlación de la muestra se calcula dividiendo la covarianza de la muestra entre el producto de la desviación estándar de x por la desviación estándar de y.</a:t>
            </a:r>
            <a:endParaRPr lang="es-ES_tradnl" sz="2400" dirty="0" smtClean="0">
              <a:latin typeface="Technical" charset="0"/>
              <a:cs typeface="Times New Roman" pitchFamily="18" charset="0"/>
            </a:endParaRPr>
          </a:p>
          <a:p>
            <a:pPr algn="just" eaLnBrk="0" hangingPunct="0">
              <a:tabLst>
                <a:tab pos="781050" algn="l"/>
              </a:tabLst>
            </a:pPr>
            <a:r>
              <a:rPr lang="es-ES_tradnl" sz="2400" dirty="0" smtClean="0">
                <a:cs typeface="Times New Roman" pitchFamily="18" charset="0"/>
              </a:rPr>
              <a:t>Donde la covarianza entre dos variables X e Y, que pueden tomar valores: X</a:t>
            </a:r>
            <a:r>
              <a:rPr lang="es-ES_tradnl" sz="2400" baseline="-30000" dirty="0" smtClean="0">
                <a:cs typeface="Times New Roman" pitchFamily="18" charset="0"/>
              </a:rPr>
              <a:t>1</a:t>
            </a:r>
            <a:r>
              <a:rPr lang="es-ES_tradnl" sz="2400" dirty="0" smtClean="0">
                <a:cs typeface="Times New Roman" pitchFamily="18" charset="0"/>
              </a:rPr>
              <a:t>, X</a:t>
            </a:r>
            <a:r>
              <a:rPr lang="es-ES_tradnl" sz="2400" baseline="-30000" dirty="0" smtClean="0">
                <a:cs typeface="Times New Roman" pitchFamily="18" charset="0"/>
              </a:rPr>
              <a:t>2</a:t>
            </a:r>
            <a:r>
              <a:rPr lang="es-ES_tradnl" sz="2400" dirty="0" smtClean="0">
                <a:cs typeface="Times New Roman" pitchFamily="18" charset="0"/>
              </a:rPr>
              <a:t>,...,</a:t>
            </a:r>
            <a:r>
              <a:rPr lang="es-ES_tradnl" sz="2400" dirty="0" err="1" smtClean="0">
                <a:cs typeface="Times New Roman" pitchFamily="18" charset="0"/>
              </a:rPr>
              <a:t>X</a:t>
            </a:r>
            <a:r>
              <a:rPr lang="es-ES_tradnl" sz="2400" baseline="-30000" dirty="0" err="1" smtClean="0">
                <a:cs typeface="Times New Roman" pitchFamily="18" charset="0"/>
              </a:rPr>
              <a:t>k</a:t>
            </a:r>
            <a:r>
              <a:rPr lang="es-ES_tradnl" sz="2400" baseline="-30000" dirty="0" smtClean="0">
                <a:cs typeface="Times New Roman" pitchFamily="18" charset="0"/>
              </a:rPr>
              <a:t>, </a:t>
            </a:r>
            <a:r>
              <a:rPr lang="es-ES_tradnl" sz="2400" dirty="0" smtClean="0">
                <a:cs typeface="Times New Roman" pitchFamily="18" charset="0"/>
              </a:rPr>
              <a:t>e Y</a:t>
            </a:r>
            <a:r>
              <a:rPr lang="es-ES_tradnl" sz="2400" baseline="-30000" dirty="0" smtClean="0">
                <a:cs typeface="Times New Roman" pitchFamily="18" charset="0"/>
              </a:rPr>
              <a:t>1</a:t>
            </a:r>
            <a:r>
              <a:rPr lang="es-ES_tradnl" sz="2400" dirty="0" smtClean="0">
                <a:cs typeface="Times New Roman" pitchFamily="18" charset="0"/>
              </a:rPr>
              <a:t>, Y</a:t>
            </a:r>
            <a:r>
              <a:rPr lang="es-ES_tradnl" sz="2400" baseline="-30000" dirty="0" smtClean="0">
                <a:cs typeface="Times New Roman" pitchFamily="18" charset="0"/>
              </a:rPr>
              <a:t>2</a:t>
            </a:r>
            <a:r>
              <a:rPr lang="es-ES_tradnl" sz="2400" dirty="0" smtClean="0">
                <a:cs typeface="Times New Roman" pitchFamily="18" charset="0"/>
              </a:rPr>
              <a:t>,...,</a:t>
            </a:r>
            <a:r>
              <a:rPr lang="es-ES_tradnl" sz="2400" dirty="0" err="1" smtClean="0">
                <a:cs typeface="Times New Roman" pitchFamily="18" charset="0"/>
              </a:rPr>
              <a:t>Y</a:t>
            </a:r>
            <a:r>
              <a:rPr lang="es-ES_tradnl" sz="2400" baseline="-30000" dirty="0" err="1" smtClean="0">
                <a:cs typeface="Times New Roman" pitchFamily="18" charset="0"/>
              </a:rPr>
              <a:t>h</a:t>
            </a:r>
            <a:r>
              <a:rPr lang="es-ES_tradnl" sz="2400" baseline="-30000" dirty="0" smtClean="0">
                <a:cs typeface="Times New Roman" pitchFamily="18" charset="0"/>
              </a:rPr>
              <a:t>, </a:t>
            </a:r>
            <a:r>
              <a:rPr lang="es-ES_tradnl" sz="2400" dirty="0" smtClean="0">
                <a:cs typeface="Times New Roman" pitchFamily="18" charset="0"/>
              </a:rPr>
              <a:t>es:</a:t>
            </a:r>
            <a:endParaRPr lang="es-ES_tradnl" sz="2400" dirty="0" smtClean="0">
              <a:latin typeface="Technical" charset="0"/>
              <a:cs typeface="Times New Roman" pitchFamily="18" charset="0"/>
            </a:endParaRPr>
          </a:p>
          <a:p>
            <a:pPr marL="0" indent="0" algn="just" eaLnBrk="0" hangingPunct="0">
              <a:buNone/>
              <a:tabLst>
                <a:tab pos="781050" algn="l"/>
              </a:tabLst>
            </a:pPr>
            <a:r>
              <a:rPr lang="es-ES_tradnl" sz="2400" dirty="0" smtClean="0">
                <a:cs typeface="Times New Roman" pitchFamily="18" charset="0"/>
              </a:rPr>
              <a:t>      </a:t>
            </a:r>
            <a:endParaRPr lang="es-ES_tradnl" sz="2400" dirty="0" smtClean="0">
              <a:latin typeface="Technical" charset="0"/>
              <a:cs typeface="Times New Roman" pitchFamily="18" charset="0"/>
            </a:endParaRPr>
          </a:p>
          <a:p>
            <a:pPr marL="0" indent="0" algn="just" eaLnBrk="0" hangingPunct="0">
              <a:buNone/>
              <a:tabLst>
                <a:tab pos="781050" algn="l"/>
              </a:tabLst>
            </a:pPr>
            <a:r>
              <a:rPr lang="es-ES_tradnl" sz="2400" dirty="0" smtClean="0">
                <a:cs typeface="Times New Roman" pitchFamily="18" charset="0"/>
              </a:rPr>
              <a:t> </a:t>
            </a:r>
          </a:p>
          <a:p>
            <a:pPr algn="just" eaLnBrk="0" hangingPunct="0">
              <a:tabLst>
                <a:tab pos="781050" algn="l"/>
              </a:tabLst>
            </a:pPr>
            <a:r>
              <a:rPr lang="es-ES_tradnl" sz="2400" dirty="0" smtClean="0">
                <a:cs typeface="Times New Roman" pitchFamily="18" charset="0"/>
              </a:rPr>
              <a:t>Con datos agrupados en clases, la covarianza es:</a:t>
            </a:r>
            <a:endParaRPr lang="es-ES_tradnl" sz="2400" dirty="0" smtClean="0">
              <a:latin typeface="Technical" charset="0"/>
              <a:cs typeface="Times New Roman" pitchFamily="18" charset="0"/>
            </a:endParaRPr>
          </a:p>
          <a:p>
            <a:endParaRPr lang="es-MX" dirty="0"/>
          </a:p>
        </p:txBody>
      </p:sp>
      <p:graphicFrame>
        <p:nvGraphicFramePr>
          <p:cNvPr id="97282" name="Object 10"/>
          <p:cNvGraphicFramePr>
            <a:graphicFrameLocks noChangeAspect="1"/>
          </p:cNvGraphicFramePr>
          <p:nvPr>
            <p:extLst>
              <p:ext uri="{D42A27DB-BD31-4B8C-83A1-F6EECF244321}">
                <p14:modId xmlns:p14="http://schemas.microsoft.com/office/powerpoint/2010/main" val="4221484322"/>
              </p:ext>
            </p:extLst>
          </p:nvPr>
        </p:nvGraphicFramePr>
        <p:xfrm>
          <a:off x="2726060" y="3861048"/>
          <a:ext cx="2971800" cy="1013242"/>
        </p:xfrm>
        <a:graphic>
          <a:graphicData uri="http://schemas.openxmlformats.org/presentationml/2006/ole">
            <mc:AlternateContent xmlns:mc="http://schemas.openxmlformats.org/markup-compatibility/2006">
              <mc:Choice xmlns:v="urn:schemas-microsoft-com:vml" Requires="v">
                <p:oleObj spid="_x0000_s97320" r:id="rId3" imgW="1549400" imgH="609600" progId="Equation.3">
                  <p:embed/>
                </p:oleObj>
              </mc:Choice>
              <mc:Fallback>
                <p:oleObj r:id="rId3" imgW="1549400" imgH="609600" progId="Equation.3">
                  <p:embed/>
                  <p:pic>
                    <p:nvPicPr>
                      <p:cNvPr id="0" name="Object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26060" y="3861048"/>
                        <a:ext cx="2971800" cy="1013242"/>
                      </a:xfrm>
                      <a:prstGeom prst="rect">
                        <a:avLst/>
                      </a:prstGeom>
                      <a:noFill/>
                      <a:extLst/>
                    </p:spPr>
                  </p:pic>
                </p:oleObj>
              </mc:Fallback>
            </mc:AlternateContent>
          </a:graphicData>
        </a:graphic>
      </p:graphicFrame>
      <p:graphicFrame>
        <p:nvGraphicFramePr>
          <p:cNvPr id="97283" name="Object 9"/>
          <p:cNvGraphicFramePr>
            <a:graphicFrameLocks noChangeAspect="1"/>
          </p:cNvGraphicFramePr>
          <p:nvPr>
            <p:extLst>
              <p:ext uri="{D42A27DB-BD31-4B8C-83A1-F6EECF244321}">
                <p14:modId xmlns:p14="http://schemas.microsoft.com/office/powerpoint/2010/main" val="3079950667"/>
              </p:ext>
            </p:extLst>
          </p:nvPr>
        </p:nvGraphicFramePr>
        <p:xfrm>
          <a:off x="2749434" y="5517232"/>
          <a:ext cx="3672408" cy="720080"/>
        </p:xfrm>
        <a:graphic>
          <a:graphicData uri="http://schemas.openxmlformats.org/presentationml/2006/ole">
            <mc:AlternateContent xmlns:mc="http://schemas.openxmlformats.org/markup-compatibility/2006">
              <mc:Choice xmlns:v="urn:schemas-microsoft-com:vml" Requires="v">
                <p:oleObj spid="_x0000_s97321" r:id="rId5" imgW="2133600" imgH="609600" progId="Equation.3">
                  <p:embed/>
                </p:oleObj>
              </mc:Choice>
              <mc:Fallback>
                <p:oleObj r:id="rId5" imgW="2133600" imgH="609600" progId="Equation.3">
                  <p:embed/>
                  <p:pic>
                    <p:nvPicPr>
                      <p:cNvPr id="0" name="Object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49434" y="5517232"/>
                        <a:ext cx="3672408" cy="720080"/>
                      </a:xfrm>
                      <a:prstGeom prst="rect">
                        <a:avLst/>
                      </a:prstGeom>
                      <a:noFill/>
                      <a:extLst/>
                    </p:spPr>
                  </p:pic>
                </p:oleObj>
              </mc:Fallback>
            </mc:AlternateContent>
          </a:graphicData>
        </a:graphic>
      </p:graphicFrame>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970169"/>
            <a:ext cx="7772400" cy="247632"/>
          </a:xfrm>
        </p:spPr>
        <p:txBody>
          <a:bodyPr>
            <a:noAutofit/>
          </a:bodyPr>
          <a:lstStyle/>
          <a:p>
            <a:pPr algn="just">
              <a:tabLst>
                <a:tab pos="781050" algn="l"/>
              </a:tabLst>
            </a:pPr>
            <a:r>
              <a:rPr lang="es-ES_tradnl" sz="2800" b="1" dirty="0" smtClean="0">
                <a:cs typeface="Times New Roman" pitchFamily="18" charset="0"/>
              </a:rPr>
              <a:t>MEDIDAS DE CONCENTRACION: CURVA DE LORENZ</a:t>
            </a:r>
            <a:endParaRPr lang="es-ES" sz="2800" dirty="0" smtClean="0">
              <a:cs typeface="Times New Roman" pitchFamily="18" charset="0"/>
            </a:endParaRPr>
          </a:p>
        </p:txBody>
      </p:sp>
      <p:sp>
        <p:nvSpPr>
          <p:cNvPr id="3" name="2 Marcador de contenido"/>
          <p:cNvSpPr>
            <a:spLocks noGrp="1"/>
          </p:cNvSpPr>
          <p:nvPr>
            <p:ph idx="1"/>
          </p:nvPr>
        </p:nvSpPr>
        <p:spPr>
          <a:xfrm>
            <a:off x="685800" y="1214422"/>
            <a:ext cx="7772400" cy="4881578"/>
          </a:xfrm>
        </p:spPr>
        <p:txBody>
          <a:bodyPr>
            <a:normAutofit fontScale="92500"/>
          </a:bodyPr>
          <a:lstStyle/>
          <a:p>
            <a:pPr algn="just" eaLnBrk="0" hangingPunct="0">
              <a:tabLst>
                <a:tab pos="781050" algn="l"/>
              </a:tabLst>
            </a:pPr>
            <a:endParaRPr lang="es-ES_tradnl" sz="2200" dirty="0" smtClean="0">
              <a:cs typeface="Times New Roman" pitchFamily="18" charset="0"/>
            </a:endParaRPr>
          </a:p>
          <a:p>
            <a:pPr algn="just" eaLnBrk="0" hangingPunct="0">
              <a:tabLst>
                <a:tab pos="781050" algn="l"/>
              </a:tabLst>
            </a:pPr>
            <a:endParaRPr lang="es-ES_tradnl" sz="2200" dirty="0" smtClean="0">
              <a:cs typeface="Times New Roman" pitchFamily="18" charset="0"/>
            </a:endParaRPr>
          </a:p>
          <a:p>
            <a:pPr algn="just" eaLnBrk="0" hangingPunct="0">
              <a:tabLst>
                <a:tab pos="781050" algn="l"/>
              </a:tabLst>
            </a:pPr>
            <a:r>
              <a:rPr lang="es-ES_tradnl" sz="2400" dirty="0" smtClean="0">
                <a:cs typeface="Times New Roman" pitchFamily="18" charset="0"/>
              </a:rPr>
              <a:t>La curva de </a:t>
            </a:r>
            <a:r>
              <a:rPr lang="es-ES_tradnl" sz="2400" dirty="0" err="1" smtClean="0">
                <a:cs typeface="Times New Roman" pitchFamily="18" charset="0"/>
              </a:rPr>
              <a:t>Lorenz</a:t>
            </a:r>
            <a:r>
              <a:rPr lang="es-ES_tradnl" sz="2400" dirty="0" smtClean="0">
                <a:cs typeface="Times New Roman" pitchFamily="18" charset="0"/>
              </a:rPr>
              <a:t> se aplicó originalmente para analizar la desigualdad en la distribución del ingreso, y es un gráfico que permite obtener información sobre la manera desigual o igual en que se distribuye una característica en una población dada, la característica puede ser la magnitud del ingreso, de la tierra , de la propiedad, escolaridad, etc. Se realiza una encuesta con objeto de conocer la distribución del ingreso familiar. Los datos de la muestra expandida a la población se presentan a continuación</a:t>
            </a:r>
            <a:r>
              <a:rPr lang="es-ES_tradnl" dirty="0" smtClean="0">
                <a:cs typeface="Times New Roman" pitchFamily="18" charset="0"/>
              </a:rPr>
              <a:t>:</a:t>
            </a:r>
            <a:endParaRPr lang="es-ES"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814446" y="620688"/>
            <a:ext cx="7772400" cy="576063"/>
          </a:xfrm>
        </p:spPr>
        <p:txBody>
          <a:bodyPr>
            <a:noAutofit/>
          </a:bodyPr>
          <a:lstStyle/>
          <a:p>
            <a:r>
              <a:rPr lang="es-MX" sz="6000" dirty="0" smtClean="0"/>
              <a:t>Variables</a:t>
            </a:r>
            <a:endParaRPr lang="es-MX" sz="6000" dirty="0"/>
          </a:p>
        </p:txBody>
      </p:sp>
      <p:sp>
        <p:nvSpPr>
          <p:cNvPr id="3" name="2 Subtítulo"/>
          <p:cNvSpPr>
            <a:spLocks noGrp="1"/>
          </p:cNvSpPr>
          <p:nvPr>
            <p:ph type="subTitle" idx="1"/>
          </p:nvPr>
        </p:nvSpPr>
        <p:spPr>
          <a:xfrm>
            <a:off x="5220072" y="1556792"/>
            <a:ext cx="3672408" cy="4752528"/>
          </a:xfrm>
        </p:spPr>
        <p:txBody>
          <a:bodyPr>
            <a:normAutofit fontScale="62500" lnSpcReduction="20000"/>
          </a:bodyPr>
          <a:lstStyle/>
          <a:p>
            <a:pPr marL="342900" indent="-342900" algn="just">
              <a:buFont typeface="Arial" panose="020B0604020202020204" pitchFamily="34" charset="0"/>
              <a:buChar char="•"/>
            </a:pPr>
            <a:r>
              <a:rPr lang="es-MX" sz="2800" b="1" dirty="0" smtClean="0">
                <a:solidFill>
                  <a:schemeClr val="tx1"/>
                </a:solidFill>
              </a:rPr>
              <a:t>VARIABLE</a:t>
            </a:r>
            <a:r>
              <a:rPr lang="es-MX" sz="2800" dirty="0" smtClean="0">
                <a:solidFill>
                  <a:schemeClr val="tx1"/>
                </a:solidFill>
              </a:rPr>
              <a:t>: </a:t>
            </a:r>
            <a:r>
              <a:rPr lang="es-MX" sz="2800" dirty="0">
                <a:solidFill>
                  <a:schemeClr val="tx1"/>
                </a:solidFill>
              </a:rPr>
              <a:t>es la representación general de un conjunto de datos que tienen una misma característica.</a:t>
            </a:r>
          </a:p>
          <a:p>
            <a:pPr marL="342900" indent="-342900" algn="just">
              <a:buFont typeface="Arial" panose="020B0604020202020204" pitchFamily="34" charset="0"/>
              <a:buChar char="•"/>
            </a:pPr>
            <a:r>
              <a:rPr lang="es-MX" sz="2800" b="1" dirty="0">
                <a:solidFill>
                  <a:schemeClr val="tx1"/>
                </a:solidFill>
              </a:rPr>
              <a:t>CUALITATIVAS</a:t>
            </a:r>
            <a:r>
              <a:rPr lang="es-MX" sz="2800" dirty="0">
                <a:solidFill>
                  <a:schemeClr val="tx1"/>
                </a:solidFill>
              </a:rPr>
              <a:t>: Son aquellas que describen cualidades o atributos del objeto de estudio. </a:t>
            </a:r>
          </a:p>
          <a:p>
            <a:pPr marL="342900" indent="-342900" algn="just">
              <a:buFont typeface="Arial" panose="020B0604020202020204" pitchFamily="34" charset="0"/>
              <a:buChar char="•"/>
            </a:pPr>
            <a:r>
              <a:rPr lang="es-MX" sz="2800" b="1" dirty="0">
                <a:solidFill>
                  <a:schemeClr val="tx1"/>
                </a:solidFill>
              </a:rPr>
              <a:t>CUANTITATIVAS</a:t>
            </a:r>
            <a:r>
              <a:rPr lang="es-MX" sz="2800" dirty="0">
                <a:solidFill>
                  <a:schemeClr val="tx1"/>
                </a:solidFill>
              </a:rPr>
              <a:t>: Son las que se representan a través de un valor numérico, en una recopilación de datos se obtiene mediante conteo o medición de la característica en estudio.  Estas se clasifican en Discretas y Continuas</a:t>
            </a:r>
            <a:r>
              <a:rPr lang="es-MX" sz="2800" dirty="0" smtClean="0">
                <a:solidFill>
                  <a:schemeClr val="tx1"/>
                </a:solidFill>
              </a:rPr>
              <a:t>:</a:t>
            </a:r>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1772816"/>
            <a:ext cx="4286250" cy="3960440"/>
          </a:xfrm>
          <a:prstGeom prst="rect">
            <a:avLst/>
          </a:prstGeom>
        </p:spPr>
      </p:pic>
    </p:spTree>
    <p:extLst>
      <p:ext uri="{BB962C8B-B14F-4D97-AF65-F5344CB8AC3E}">
        <p14:creationId xmlns:p14="http://schemas.microsoft.com/office/powerpoint/2010/main" val="1464131418"/>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5800" y="609600"/>
            <a:ext cx="7772400" cy="390508"/>
          </a:xfrm>
        </p:spPr>
        <p:txBody>
          <a:bodyPr>
            <a:normAutofit fontScale="90000"/>
          </a:bodyPr>
          <a:lstStyle/>
          <a:p>
            <a:r>
              <a:rPr lang="es-ES_tradnl" sz="2200" dirty="0" smtClean="0">
                <a:cs typeface="Times New Roman" pitchFamily="18" charset="0"/>
              </a:rPr>
              <a:t>Distribución mensual familiar en México</a:t>
            </a:r>
            <a:r>
              <a:rPr lang="es-ES" dirty="0" smtClean="0">
                <a:cs typeface="Times New Roman" pitchFamily="18" charset="0"/>
              </a:rPr>
              <a:t/>
            </a:r>
            <a:br>
              <a:rPr lang="es-ES" dirty="0" smtClean="0">
                <a:cs typeface="Times New Roman" pitchFamily="18" charset="0"/>
              </a:rPr>
            </a:br>
            <a:endParaRPr lang="es-MX" dirty="0"/>
          </a:p>
        </p:txBody>
      </p:sp>
      <p:grpSp>
        <p:nvGrpSpPr>
          <p:cNvPr id="4" name="Group 1046"/>
          <p:cNvGrpSpPr>
            <a:grpSpLocks noGrp="1"/>
          </p:cNvGrpSpPr>
          <p:nvPr/>
        </p:nvGrpSpPr>
        <p:grpSpPr bwMode="auto">
          <a:xfrm>
            <a:off x="611560" y="1038068"/>
            <a:ext cx="7822835" cy="5057931"/>
            <a:chOff x="0" y="0"/>
            <a:chExt cx="5877" cy="5751"/>
          </a:xfrm>
        </p:grpSpPr>
        <p:sp>
          <p:nvSpPr>
            <p:cNvPr id="5" name="Rectangle 708"/>
            <p:cNvSpPr>
              <a:spLocks noChangeArrowheads="1"/>
            </p:cNvSpPr>
            <p:nvPr/>
          </p:nvSpPr>
          <p:spPr bwMode="auto">
            <a:xfrm>
              <a:off x="3440" y="409"/>
              <a:ext cx="1170" cy="391"/>
            </a:xfrm>
            <a:prstGeom prst="rect">
              <a:avLst/>
            </a:prstGeom>
            <a:noFill/>
            <a:ln w="9525">
              <a:noFill/>
              <a:miter lim="800000"/>
              <a:headEnd/>
              <a:tailEnd/>
            </a:ln>
          </p:spPr>
          <p:txBody>
            <a:bodyPr anchor="b"/>
            <a:lstStyle/>
            <a:p>
              <a:pPr algn="ctr"/>
              <a:r>
                <a:rPr lang="es-ES" sz="1200">
                  <a:latin typeface="Arial" pitchFamily="34" charset="0"/>
                  <a:cs typeface="Arial" pitchFamily="34" charset="0"/>
                </a:rPr>
                <a:t>crecientes</a:t>
              </a:r>
              <a:endParaRPr lang="es-ES" sz="1200">
                <a:cs typeface="Times New Roman" pitchFamily="18" charset="0"/>
              </a:endParaRPr>
            </a:p>
            <a:p>
              <a:pPr algn="ctr" eaLnBrk="0" hangingPunct="0"/>
              <a:endParaRPr lang="es-ES"/>
            </a:p>
          </p:txBody>
        </p:sp>
        <p:sp>
          <p:nvSpPr>
            <p:cNvPr id="6" name="Rectangle 709"/>
            <p:cNvSpPr>
              <a:spLocks noChangeArrowheads="1"/>
            </p:cNvSpPr>
            <p:nvPr/>
          </p:nvSpPr>
          <p:spPr bwMode="auto">
            <a:xfrm>
              <a:off x="4610" y="409"/>
              <a:ext cx="1249" cy="391"/>
            </a:xfrm>
            <a:prstGeom prst="rect">
              <a:avLst/>
            </a:prstGeom>
            <a:noFill/>
            <a:ln w="9525">
              <a:noFill/>
              <a:miter lim="800000"/>
              <a:headEnd/>
              <a:tailEnd/>
            </a:ln>
          </p:spPr>
          <p:txBody>
            <a:bodyPr anchor="b"/>
            <a:lstStyle/>
            <a:p>
              <a:pPr algn="ctr"/>
              <a:r>
                <a:rPr lang="es-ES" sz="1200">
                  <a:latin typeface="Arial" pitchFamily="34" charset="0"/>
                  <a:cs typeface="Arial" pitchFamily="34" charset="0"/>
                </a:rPr>
                <a:t>decrecientes</a:t>
              </a:r>
              <a:endParaRPr lang="es-ES" sz="1200">
                <a:cs typeface="Times New Roman" pitchFamily="18" charset="0"/>
              </a:endParaRPr>
            </a:p>
            <a:p>
              <a:pPr algn="ctr" eaLnBrk="0" hangingPunct="0"/>
              <a:endParaRPr lang="es-ES"/>
            </a:p>
          </p:txBody>
        </p:sp>
        <p:sp>
          <p:nvSpPr>
            <p:cNvPr id="7" name="Rectangle 804"/>
            <p:cNvSpPr>
              <a:spLocks noChangeArrowheads="1"/>
            </p:cNvSpPr>
            <p:nvPr/>
          </p:nvSpPr>
          <p:spPr bwMode="auto">
            <a:xfrm>
              <a:off x="6" y="4957"/>
              <a:ext cx="622"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3001 y mas</a:t>
              </a:r>
              <a:endParaRPr lang="es-ES" sz="1200">
                <a:cs typeface="Times New Roman" pitchFamily="18" charset="0"/>
              </a:endParaRPr>
            </a:p>
            <a:p>
              <a:pPr algn="ctr" eaLnBrk="0" hangingPunct="0"/>
              <a:endParaRPr lang="es-ES"/>
            </a:p>
          </p:txBody>
        </p:sp>
        <p:sp>
          <p:nvSpPr>
            <p:cNvPr id="8" name="Rectangle 805"/>
            <p:cNvSpPr>
              <a:spLocks noChangeArrowheads="1"/>
            </p:cNvSpPr>
            <p:nvPr/>
          </p:nvSpPr>
          <p:spPr bwMode="auto">
            <a:xfrm>
              <a:off x="628" y="4957"/>
              <a:ext cx="511"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134998</a:t>
              </a:r>
              <a:endParaRPr lang="es-ES" sz="1200">
                <a:cs typeface="Times New Roman" pitchFamily="18" charset="0"/>
              </a:endParaRPr>
            </a:p>
            <a:p>
              <a:pPr algn="ctr" eaLnBrk="0" hangingPunct="0"/>
              <a:endParaRPr lang="es-ES"/>
            </a:p>
          </p:txBody>
        </p:sp>
        <p:sp>
          <p:nvSpPr>
            <p:cNvPr id="9" name="Rectangle 806"/>
            <p:cNvSpPr>
              <a:spLocks noChangeArrowheads="1"/>
            </p:cNvSpPr>
            <p:nvPr/>
          </p:nvSpPr>
          <p:spPr bwMode="auto">
            <a:xfrm>
              <a:off x="1139" y="4957"/>
              <a:ext cx="543"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4918.28</a:t>
              </a:r>
              <a:endParaRPr lang="es-ES" sz="1200">
                <a:cs typeface="Times New Roman" pitchFamily="18" charset="0"/>
              </a:endParaRPr>
            </a:p>
            <a:p>
              <a:pPr algn="ctr" eaLnBrk="0" hangingPunct="0"/>
              <a:endParaRPr lang="es-ES"/>
            </a:p>
          </p:txBody>
        </p:sp>
        <p:sp>
          <p:nvSpPr>
            <p:cNvPr id="10" name="Rectangle 807"/>
            <p:cNvSpPr>
              <a:spLocks noChangeArrowheads="1"/>
            </p:cNvSpPr>
            <p:nvPr/>
          </p:nvSpPr>
          <p:spPr bwMode="auto">
            <a:xfrm>
              <a:off x="1682" y="4957"/>
              <a:ext cx="663"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663957963.44</a:t>
              </a:r>
              <a:endParaRPr lang="es-ES" sz="1200">
                <a:cs typeface="Times New Roman" pitchFamily="18" charset="0"/>
              </a:endParaRPr>
            </a:p>
            <a:p>
              <a:pPr algn="ctr" eaLnBrk="0" hangingPunct="0"/>
              <a:endParaRPr lang="es-ES"/>
            </a:p>
          </p:txBody>
        </p:sp>
        <p:sp>
          <p:nvSpPr>
            <p:cNvPr id="11" name="Rectangle 808"/>
            <p:cNvSpPr>
              <a:spLocks noChangeArrowheads="1"/>
            </p:cNvSpPr>
            <p:nvPr/>
          </p:nvSpPr>
          <p:spPr bwMode="auto">
            <a:xfrm>
              <a:off x="2345" y="4957"/>
              <a:ext cx="495"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2.3</a:t>
              </a:r>
              <a:endParaRPr lang="es-ES" sz="1200">
                <a:cs typeface="Times New Roman" pitchFamily="18" charset="0"/>
              </a:endParaRPr>
            </a:p>
            <a:p>
              <a:pPr algn="ctr" eaLnBrk="0" hangingPunct="0"/>
              <a:endParaRPr lang="es-ES"/>
            </a:p>
          </p:txBody>
        </p:sp>
        <p:sp>
          <p:nvSpPr>
            <p:cNvPr id="12" name="Rectangle 809"/>
            <p:cNvSpPr>
              <a:spLocks noChangeArrowheads="1"/>
            </p:cNvSpPr>
            <p:nvPr/>
          </p:nvSpPr>
          <p:spPr bwMode="auto">
            <a:xfrm>
              <a:off x="2840" y="4957"/>
              <a:ext cx="528"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16.6</a:t>
              </a:r>
              <a:endParaRPr lang="es-ES" sz="1200">
                <a:cs typeface="Times New Roman" pitchFamily="18" charset="0"/>
              </a:endParaRPr>
            </a:p>
            <a:p>
              <a:pPr algn="ctr" eaLnBrk="0" hangingPunct="0"/>
              <a:endParaRPr lang="es-ES"/>
            </a:p>
          </p:txBody>
        </p:sp>
        <p:sp>
          <p:nvSpPr>
            <p:cNvPr id="13" name="Rectangle 810"/>
            <p:cNvSpPr>
              <a:spLocks noChangeArrowheads="1"/>
            </p:cNvSpPr>
            <p:nvPr/>
          </p:nvSpPr>
          <p:spPr bwMode="auto">
            <a:xfrm>
              <a:off x="3368" y="4957"/>
              <a:ext cx="607"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100</a:t>
              </a:r>
              <a:endParaRPr lang="es-ES" sz="1200">
                <a:cs typeface="Times New Roman" pitchFamily="18" charset="0"/>
              </a:endParaRPr>
            </a:p>
            <a:p>
              <a:pPr algn="ctr" eaLnBrk="0" hangingPunct="0"/>
              <a:endParaRPr lang="es-ES"/>
            </a:p>
          </p:txBody>
        </p:sp>
        <p:sp>
          <p:nvSpPr>
            <p:cNvPr id="14" name="Rectangle 811"/>
            <p:cNvSpPr>
              <a:spLocks noChangeArrowheads="1"/>
            </p:cNvSpPr>
            <p:nvPr/>
          </p:nvSpPr>
          <p:spPr bwMode="auto">
            <a:xfrm>
              <a:off x="3975" y="4957"/>
              <a:ext cx="551"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100</a:t>
              </a:r>
              <a:endParaRPr lang="es-ES" sz="1200">
                <a:cs typeface="Times New Roman" pitchFamily="18" charset="0"/>
              </a:endParaRPr>
            </a:p>
            <a:p>
              <a:pPr algn="ctr" eaLnBrk="0" hangingPunct="0"/>
              <a:endParaRPr lang="es-ES"/>
            </a:p>
          </p:txBody>
        </p:sp>
        <p:sp>
          <p:nvSpPr>
            <p:cNvPr id="15" name="Rectangle 812"/>
            <p:cNvSpPr>
              <a:spLocks noChangeArrowheads="1"/>
            </p:cNvSpPr>
            <p:nvPr/>
          </p:nvSpPr>
          <p:spPr bwMode="auto">
            <a:xfrm>
              <a:off x="4526" y="4957"/>
              <a:ext cx="662"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2.3</a:t>
              </a:r>
              <a:endParaRPr lang="es-ES" sz="1200">
                <a:cs typeface="Times New Roman" pitchFamily="18" charset="0"/>
              </a:endParaRPr>
            </a:p>
            <a:p>
              <a:pPr algn="ctr" eaLnBrk="0" hangingPunct="0"/>
              <a:endParaRPr lang="es-ES"/>
            </a:p>
          </p:txBody>
        </p:sp>
        <p:sp>
          <p:nvSpPr>
            <p:cNvPr id="16" name="Rectangle 813"/>
            <p:cNvSpPr>
              <a:spLocks noChangeArrowheads="1"/>
            </p:cNvSpPr>
            <p:nvPr/>
          </p:nvSpPr>
          <p:spPr bwMode="auto">
            <a:xfrm>
              <a:off x="5188" y="4957"/>
              <a:ext cx="575"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16.6</a:t>
              </a:r>
              <a:endParaRPr lang="es-ES" sz="1200">
                <a:cs typeface="Times New Roman" pitchFamily="18" charset="0"/>
              </a:endParaRPr>
            </a:p>
            <a:p>
              <a:pPr algn="ctr" eaLnBrk="0" hangingPunct="0"/>
              <a:endParaRPr lang="es-ES"/>
            </a:p>
          </p:txBody>
        </p:sp>
        <p:grpSp>
          <p:nvGrpSpPr>
            <p:cNvPr id="17" name="Group 825"/>
            <p:cNvGrpSpPr>
              <a:grpSpLocks/>
            </p:cNvGrpSpPr>
            <p:nvPr/>
          </p:nvGrpSpPr>
          <p:grpSpPr bwMode="auto">
            <a:xfrm>
              <a:off x="0" y="0"/>
              <a:ext cx="634" cy="1318"/>
              <a:chOff x="0" y="0"/>
              <a:chExt cx="634" cy="1318"/>
            </a:xfrm>
          </p:grpSpPr>
          <p:sp>
            <p:nvSpPr>
              <p:cNvPr id="348" name="Rectangle 701"/>
              <p:cNvSpPr>
                <a:spLocks noChangeArrowheads="1"/>
              </p:cNvSpPr>
              <p:nvPr/>
            </p:nvSpPr>
            <p:spPr bwMode="auto">
              <a:xfrm>
                <a:off x="6" y="6"/>
                <a:ext cx="622" cy="1312"/>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Ingreso</a:t>
                </a:r>
                <a:endParaRPr lang="es-ES" sz="1200">
                  <a:cs typeface="Times New Roman" pitchFamily="18" charset="0"/>
                </a:endParaRPr>
              </a:p>
              <a:p>
                <a:pPr algn="ctr" eaLnBrk="0" hangingPunct="0"/>
                <a:r>
                  <a:rPr lang="es-ES" sz="1200">
                    <a:latin typeface="Arial Narrow" pitchFamily="34" charset="0"/>
                    <a:cs typeface="Arial" pitchFamily="34" charset="0"/>
                  </a:rPr>
                  <a:t>(1)</a:t>
                </a:r>
                <a:endParaRPr lang="es-ES" sz="1200">
                  <a:cs typeface="Times New Roman" pitchFamily="18" charset="0"/>
                </a:endParaRPr>
              </a:p>
              <a:p>
                <a:pPr algn="ctr" eaLnBrk="0" hangingPunct="0"/>
                <a:endParaRPr lang="es-ES"/>
              </a:p>
            </p:txBody>
          </p:sp>
          <p:sp>
            <p:nvSpPr>
              <p:cNvPr id="349" name="Rectangle 824"/>
              <p:cNvSpPr>
                <a:spLocks noChangeArrowheads="1"/>
              </p:cNvSpPr>
              <p:nvPr/>
            </p:nvSpPr>
            <p:spPr bwMode="auto">
              <a:xfrm>
                <a:off x="0" y="0"/>
                <a:ext cx="634" cy="1318"/>
              </a:xfrm>
              <a:prstGeom prst="rect">
                <a:avLst/>
              </a:prstGeom>
              <a:noFill/>
              <a:ln w="7">
                <a:solidFill>
                  <a:srgbClr val="A0A0A0"/>
                </a:solidFill>
                <a:miter lim="800000"/>
                <a:headEnd/>
                <a:tailEnd/>
              </a:ln>
            </p:spPr>
            <p:txBody>
              <a:bodyPr/>
              <a:lstStyle/>
              <a:p>
                <a:endParaRPr lang="es-MX"/>
              </a:p>
            </p:txBody>
          </p:sp>
        </p:grpSp>
        <p:grpSp>
          <p:nvGrpSpPr>
            <p:cNvPr id="18" name="Group 827"/>
            <p:cNvGrpSpPr>
              <a:grpSpLocks/>
            </p:cNvGrpSpPr>
            <p:nvPr/>
          </p:nvGrpSpPr>
          <p:grpSpPr bwMode="auto">
            <a:xfrm>
              <a:off x="634" y="0"/>
              <a:ext cx="523" cy="1318"/>
              <a:chOff x="634" y="0"/>
              <a:chExt cx="523" cy="1318"/>
            </a:xfrm>
          </p:grpSpPr>
          <p:sp>
            <p:nvSpPr>
              <p:cNvPr id="346" name="Rectangle 702"/>
              <p:cNvSpPr>
                <a:spLocks noChangeArrowheads="1"/>
              </p:cNvSpPr>
              <p:nvPr/>
            </p:nvSpPr>
            <p:spPr bwMode="auto">
              <a:xfrm>
                <a:off x="640" y="6"/>
                <a:ext cx="511" cy="1312"/>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no. De fam.</a:t>
                </a:r>
                <a:endParaRPr lang="es-ES" sz="1200">
                  <a:cs typeface="Times New Roman" pitchFamily="18" charset="0"/>
                </a:endParaRPr>
              </a:p>
              <a:p>
                <a:pPr algn="ctr" eaLnBrk="0" hangingPunct="0"/>
                <a:r>
                  <a:rPr lang="es-ES" sz="1200">
                    <a:latin typeface="Arial Narrow" pitchFamily="34" charset="0"/>
                    <a:cs typeface="Arial" pitchFamily="34" charset="0"/>
                  </a:rPr>
                  <a:t>(2) </a:t>
                </a:r>
                <a:endParaRPr lang="es-ES" sz="1200">
                  <a:cs typeface="Times New Roman" pitchFamily="18" charset="0"/>
                </a:endParaRPr>
              </a:p>
              <a:p>
                <a:pPr algn="ctr" eaLnBrk="0" hangingPunct="0"/>
                <a:endParaRPr lang="es-ES"/>
              </a:p>
            </p:txBody>
          </p:sp>
          <p:sp>
            <p:nvSpPr>
              <p:cNvPr id="347" name="Rectangle 826"/>
              <p:cNvSpPr>
                <a:spLocks noChangeArrowheads="1"/>
              </p:cNvSpPr>
              <p:nvPr/>
            </p:nvSpPr>
            <p:spPr bwMode="auto">
              <a:xfrm>
                <a:off x="634" y="0"/>
                <a:ext cx="523" cy="1318"/>
              </a:xfrm>
              <a:prstGeom prst="rect">
                <a:avLst/>
              </a:prstGeom>
              <a:noFill/>
              <a:ln w="7">
                <a:solidFill>
                  <a:srgbClr val="A0A0A0"/>
                </a:solidFill>
                <a:miter lim="800000"/>
                <a:headEnd/>
                <a:tailEnd/>
              </a:ln>
            </p:spPr>
            <p:txBody>
              <a:bodyPr/>
              <a:lstStyle/>
              <a:p>
                <a:endParaRPr lang="es-MX"/>
              </a:p>
            </p:txBody>
          </p:sp>
        </p:grpSp>
        <p:grpSp>
          <p:nvGrpSpPr>
            <p:cNvPr id="19" name="Group 829"/>
            <p:cNvGrpSpPr>
              <a:grpSpLocks/>
            </p:cNvGrpSpPr>
            <p:nvPr/>
          </p:nvGrpSpPr>
          <p:grpSpPr bwMode="auto">
            <a:xfrm>
              <a:off x="1157" y="0"/>
              <a:ext cx="555" cy="1318"/>
              <a:chOff x="1157" y="0"/>
              <a:chExt cx="555" cy="1318"/>
            </a:xfrm>
          </p:grpSpPr>
          <p:sp>
            <p:nvSpPr>
              <p:cNvPr id="344" name="Rectangle 703"/>
              <p:cNvSpPr>
                <a:spLocks noChangeArrowheads="1"/>
              </p:cNvSpPr>
              <p:nvPr/>
            </p:nvSpPr>
            <p:spPr bwMode="auto">
              <a:xfrm>
                <a:off x="1163" y="6"/>
                <a:ext cx="543" cy="1312"/>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ingreso medio</a:t>
                </a:r>
                <a:endParaRPr lang="es-ES" sz="1200">
                  <a:cs typeface="Times New Roman" pitchFamily="18" charset="0"/>
                </a:endParaRPr>
              </a:p>
              <a:p>
                <a:pPr algn="ctr" eaLnBrk="0" hangingPunct="0"/>
                <a:r>
                  <a:rPr lang="es-ES" sz="1200">
                    <a:latin typeface="Arial Narrow" pitchFamily="34" charset="0"/>
                    <a:cs typeface="Arial" pitchFamily="34" charset="0"/>
                  </a:rPr>
                  <a:t>(3)</a:t>
                </a:r>
                <a:endParaRPr lang="es-ES" sz="1200">
                  <a:cs typeface="Times New Roman" pitchFamily="18" charset="0"/>
                </a:endParaRPr>
              </a:p>
              <a:p>
                <a:pPr algn="ctr" eaLnBrk="0" hangingPunct="0"/>
                <a:endParaRPr lang="es-ES"/>
              </a:p>
            </p:txBody>
          </p:sp>
          <p:sp>
            <p:nvSpPr>
              <p:cNvPr id="345" name="Rectangle 828"/>
              <p:cNvSpPr>
                <a:spLocks noChangeArrowheads="1"/>
              </p:cNvSpPr>
              <p:nvPr/>
            </p:nvSpPr>
            <p:spPr bwMode="auto">
              <a:xfrm>
                <a:off x="1157" y="0"/>
                <a:ext cx="555" cy="1318"/>
              </a:xfrm>
              <a:prstGeom prst="rect">
                <a:avLst/>
              </a:prstGeom>
              <a:noFill/>
              <a:ln w="7">
                <a:solidFill>
                  <a:srgbClr val="A0A0A0"/>
                </a:solidFill>
                <a:miter lim="800000"/>
                <a:headEnd/>
                <a:tailEnd/>
              </a:ln>
            </p:spPr>
            <p:txBody>
              <a:bodyPr/>
              <a:lstStyle/>
              <a:p>
                <a:endParaRPr lang="es-MX"/>
              </a:p>
            </p:txBody>
          </p:sp>
        </p:grpSp>
        <p:grpSp>
          <p:nvGrpSpPr>
            <p:cNvPr id="20" name="Group 831"/>
            <p:cNvGrpSpPr>
              <a:grpSpLocks/>
            </p:cNvGrpSpPr>
            <p:nvPr/>
          </p:nvGrpSpPr>
          <p:grpSpPr bwMode="auto">
            <a:xfrm>
              <a:off x="1712" y="0"/>
              <a:ext cx="675" cy="1318"/>
              <a:chOff x="1712" y="0"/>
              <a:chExt cx="675" cy="1318"/>
            </a:xfrm>
          </p:grpSpPr>
          <p:sp>
            <p:nvSpPr>
              <p:cNvPr id="342" name="Rectangle 704"/>
              <p:cNvSpPr>
                <a:spLocks noChangeArrowheads="1"/>
              </p:cNvSpPr>
              <p:nvPr/>
            </p:nvSpPr>
            <p:spPr bwMode="auto">
              <a:xfrm>
                <a:off x="1718" y="6"/>
                <a:ext cx="663" cy="1312"/>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ingreso del grupo </a:t>
                </a:r>
                <a:endParaRPr lang="es-ES" sz="1200">
                  <a:cs typeface="Times New Roman" pitchFamily="18" charset="0"/>
                </a:endParaRPr>
              </a:p>
              <a:p>
                <a:pPr algn="ctr" eaLnBrk="0" hangingPunct="0"/>
                <a:r>
                  <a:rPr lang="es-ES" sz="1200">
                    <a:latin typeface="Arial Narrow" pitchFamily="34" charset="0"/>
                    <a:cs typeface="Arial" pitchFamily="34" charset="0"/>
                  </a:rPr>
                  <a:t>(Col. 2 * 3 = 4)  </a:t>
                </a:r>
                <a:endParaRPr lang="es-ES" sz="1200">
                  <a:cs typeface="Times New Roman" pitchFamily="18" charset="0"/>
                </a:endParaRPr>
              </a:p>
              <a:p>
                <a:pPr algn="ctr" eaLnBrk="0" hangingPunct="0"/>
                <a:endParaRPr lang="es-ES"/>
              </a:p>
            </p:txBody>
          </p:sp>
          <p:sp>
            <p:nvSpPr>
              <p:cNvPr id="343" name="Rectangle 830"/>
              <p:cNvSpPr>
                <a:spLocks noChangeArrowheads="1"/>
              </p:cNvSpPr>
              <p:nvPr/>
            </p:nvSpPr>
            <p:spPr bwMode="auto">
              <a:xfrm>
                <a:off x="1712" y="0"/>
                <a:ext cx="675" cy="1318"/>
              </a:xfrm>
              <a:prstGeom prst="rect">
                <a:avLst/>
              </a:prstGeom>
              <a:noFill/>
              <a:ln w="7">
                <a:solidFill>
                  <a:srgbClr val="A0A0A0"/>
                </a:solidFill>
                <a:miter lim="800000"/>
                <a:headEnd/>
                <a:tailEnd/>
              </a:ln>
            </p:spPr>
            <p:txBody>
              <a:bodyPr/>
              <a:lstStyle/>
              <a:p>
                <a:endParaRPr lang="es-MX"/>
              </a:p>
            </p:txBody>
          </p:sp>
        </p:grpSp>
        <p:grpSp>
          <p:nvGrpSpPr>
            <p:cNvPr id="21" name="Group 833"/>
            <p:cNvGrpSpPr>
              <a:grpSpLocks/>
            </p:cNvGrpSpPr>
            <p:nvPr/>
          </p:nvGrpSpPr>
          <p:grpSpPr bwMode="auto">
            <a:xfrm>
              <a:off x="2387" y="0"/>
              <a:ext cx="507" cy="1318"/>
              <a:chOff x="2387" y="0"/>
              <a:chExt cx="507" cy="1318"/>
            </a:xfrm>
          </p:grpSpPr>
          <p:sp>
            <p:nvSpPr>
              <p:cNvPr id="340" name="Rectangle 705"/>
              <p:cNvSpPr>
                <a:spLocks noChangeArrowheads="1"/>
              </p:cNvSpPr>
              <p:nvPr/>
            </p:nvSpPr>
            <p:spPr bwMode="auto">
              <a:xfrm>
                <a:off x="2393" y="6"/>
                <a:ext cx="495" cy="1312"/>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 de familias</a:t>
                </a:r>
                <a:endParaRPr lang="es-ES" sz="1200">
                  <a:cs typeface="Times New Roman" pitchFamily="18" charset="0"/>
                </a:endParaRPr>
              </a:p>
              <a:p>
                <a:pPr algn="ctr" eaLnBrk="0" hangingPunct="0"/>
                <a:r>
                  <a:rPr lang="es-ES" sz="1200">
                    <a:latin typeface="Arial Narrow" pitchFamily="34" charset="0"/>
                    <a:cs typeface="Arial" pitchFamily="34" charset="0"/>
                  </a:rPr>
                  <a:t>(5)</a:t>
                </a:r>
                <a:endParaRPr lang="es-ES" sz="1200">
                  <a:cs typeface="Times New Roman" pitchFamily="18" charset="0"/>
                </a:endParaRPr>
              </a:p>
              <a:p>
                <a:pPr algn="ctr" eaLnBrk="0" hangingPunct="0"/>
                <a:endParaRPr lang="es-ES"/>
              </a:p>
            </p:txBody>
          </p:sp>
          <p:sp>
            <p:nvSpPr>
              <p:cNvPr id="341" name="Rectangle 832"/>
              <p:cNvSpPr>
                <a:spLocks noChangeArrowheads="1"/>
              </p:cNvSpPr>
              <p:nvPr/>
            </p:nvSpPr>
            <p:spPr bwMode="auto">
              <a:xfrm>
                <a:off x="2387" y="0"/>
                <a:ext cx="507" cy="1318"/>
              </a:xfrm>
              <a:prstGeom prst="rect">
                <a:avLst/>
              </a:prstGeom>
              <a:noFill/>
              <a:ln w="7">
                <a:solidFill>
                  <a:srgbClr val="A0A0A0"/>
                </a:solidFill>
                <a:miter lim="800000"/>
                <a:headEnd/>
                <a:tailEnd/>
              </a:ln>
            </p:spPr>
            <p:txBody>
              <a:bodyPr/>
              <a:lstStyle/>
              <a:p>
                <a:endParaRPr lang="es-MX"/>
              </a:p>
            </p:txBody>
          </p:sp>
        </p:grpSp>
        <p:grpSp>
          <p:nvGrpSpPr>
            <p:cNvPr id="22" name="Group 835"/>
            <p:cNvGrpSpPr>
              <a:grpSpLocks/>
            </p:cNvGrpSpPr>
            <p:nvPr/>
          </p:nvGrpSpPr>
          <p:grpSpPr bwMode="auto">
            <a:xfrm>
              <a:off x="2894" y="0"/>
              <a:ext cx="540" cy="1318"/>
              <a:chOff x="2894" y="0"/>
              <a:chExt cx="540" cy="1318"/>
            </a:xfrm>
          </p:grpSpPr>
          <p:sp>
            <p:nvSpPr>
              <p:cNvPr id="338" name="Rectangle 706"/>
              <p:cNvSpPr>
                <a:spLocks noChangeArrowheads="1"/>
              </p:cNvSpPr>
              <p:nvPr/>
            </p:nvSpPr>
            <p:spPr bwMode="auto">
              <a:xfrm>
                <a:off x="2900" y="6"/>
                <a:ext cx="528" cy="1312"/>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 de ingresos</a:t>
                </a:r>
                <a:endParaRPr lang="es-ES" sz="1200">
                  <a:cs typeface="Times New Roman" pitchFamily="18" charset="0"/>
                </a:endParaRPr>
              </a:p>
              <a:p>
                <a:pPr algn="ctr" eaLnBrk="0" hangingPunct="0"/>
                <a:r>
                  <a:rPr lang="es-ES" sz="1200">
                    <a:latin typeface="Arial Narrow" pitchFamily="34" charset="0"/>
                    <a:cs typeface="Arial" pitchFamily="34" charset="0"/>
                  </a:rPr>
                  <a:t>(6)</a:t>
                </a:r>
                <a:endParaRPr lang="es-ES" sz="1200">
                  <a:cs typeface="Times New Roman" pitchFamily="18" charset="0"/>
                </a:endParaRPr>
              </a:p>
              <a:p>
                <a:pPr algn="ctr" eaLnBrk="0" hangingPunct="0"/>
                <a:endParaRPr lang="es-ES"/>
              </a:p>
            </p:txBody>
          </p:sp>
          <p:sp>
            <p:nvSpPr>
              <p:cNvPr id="339" name="Rectangle 834"/>
              <p:cNvSpPr>
                <a:spLocks noChangeArrowheads="1"/>
              </p:cNvSpPr>
              <p:nvPr/>
            </p:nvSpPr>
            <p:spPr bwMode="auto">
              <a:xfrm>
                <a:off x="2894" y="0"/>
                <a:ext cx="540" cy="1318"/>
              </a:xfrm>
              <a:prstGeom prst="rect">
                <a:avLst/>
              </a:prstGeom>
              <a:noFill/>
              <a:ln w="7">
                <a:solidFill>
                  <a:srgbClr val="A0A0A0"/>
                </a:solidFill>
                <a:miter lim="800000"/>
                <a:headEnd/>
                <a:tailEnd/>
              </a:ln>
            </p:spPr>
            <p:txBody>
              <a:bodyPr/>
              <a:lstStyle/>
              <a:p>
                <a:endParaRPr lang="es-MX"/>
              </a:p>
            </p:txBody>
          </p:sp>
        </p:grpSp>
        <p:grpSp>
          <p:nvGrpSpPr>
            <p:cNvPr id="23" name="Group 837"/>
            <p:cNvGrpSpPr>
              <a:grpSpLocks/>
            </p:cNvGrpSpPr>
            <p:nvPr/>
          </p:nvGrpSpPr>
          <p:grpSpPr bwMode="auto">
            <a:xfrm>
              <a:off x="3434" y="0"/>
              <a:ext cx="2443" cy="397"/>
              <a:chOff x="3434" y="0"/>
              <a:chExt cx="2443" cy="397"/>
            </a:xfrm>
          </p:grpSpPr>
          <p:sp>
            <p:nvSpPr>
              <p:cNvPr id="336" name="Rectangle 707"/>
              <p:cNvSpPr>
                <a:spLocks noChangeArrowheads="1"/>
              </p:cNvSpPr>
              <p:nvPr/>
            </p:nvSpPr>
            <p:spPr bwMode="auto">
              <a:xfrm>
                <a:off x="3440" y="6"/>
                <a:ext cx="2431" cy="391"/>
              </a:xfrm>
              <a:prstGeom prst="rect">
                <a:avLst/>
              </a:prstGeom>
              <a:noFill/>
              <a:ln w="9525">
                <a:noFill/>
                <a:miter lim="800000"/>
                <a:headEnd/>
                <a:tailEnd/>
              </a:ln>
            </p:spPr>
            <p:txBody>
              <a:bodyPr anchor="b"/>
              <a:lstStyle/>
              <a:p>
                <a:pPr algn="ctr"/>
                <a:r>
                  <a:rPr lang="es-ES" sz="1200">
                    <a:latin typeface="Arial" pitchFamily="34" charset="0"/>
                    <a:cs typeface="Arial" pitchFamily="34" charset="0"/>
                  </a:rPr>
                  <a:t>porcentajes acumulados</a:t>
                </a:r>
                <a:endParaRPr lang="es-ES" sz="1200">
                  <a:cs typeface="Times New Roman" pitchFamily="18" charset="0"/>
                </a:endParaRPr>
              </a:p>
              <a:p>
                <a:pPr algn="ctr" eaLnBrk="0" hangingPunct="0"/>
                <a:endParaRPr lang="es-ES"/>
              </a:p>
            </p:txBody>
          </p:sp>
          <p:sp>
            <p:nvSpPr>
              <p:cNvPr id="337" name="Rectangle 836"/>
              <p:cNvSpPr>
                <a:spLocks noChangeArrowheads="1"/>
              </p:cNvSpPr>
              <p:nvPr/>
            </p:nvSpPr>
            <p:spPr bwMode="auto">
              <a:xfrm>
                <a:off x="3434" y="0"/>
                <a:ext cx="2443" cy="397"/>
              </a:xfrm>
              <a:prstGeom prst="rect">
                <a:avLst/>
              </a:prstGeom>
              <a:noFill/>
              <a:ln w="7">
                <a:solidFill>
                  <a:srgbClr val="A0A0A0"/>
                </a:solidFill>
                <a:miter lim="800000"/>
                <a:headEnd/>
                <a:tailEnd/>
              </a:ln>
            </p:spPr>
            <p:txBody>
              <a:bodyPr/>
              <a:lstStyle/>
              <a:p>
                <a:endParaRPr lang="es-MX"/>
              </a:p>
            </p:txBody>
          </p:sp>
        </p:grpSp>
        <p:grpSp>
          <p:nvGrpSpPr>
            <p:cNvPr id="24" name="Group 839"/>
            <p:cNvGrpSpPr>
              <a:grpSpLocks/>
            </p:cNvGrpSpPr>
            <p:nvPr/>
          </p:nvGrpSpPr>
          <p:grpSpPr bwMode="auto">
            <a:xfrm>
              <a:off x="3434" y="806"/>
              <a:ext cx="619" cy="512"/>
              <a:chOff x="3434" y="806"/>
              <a:chExt cx="619" cy="512"/>
            </a:xfrm>
          </p:grpSpPr>
          <p:sp>
            <p:nvSpPr>
              <p:cNvPr id="334" name="Rectangle 710"/>
              <p:cNvSpPr>
                <a:spLocks noChangeArrowheads="1"/>
              </p:cNvSpPr>
              <p:nvPr/>
            </p:nvSpPr>
            <p:spPr bwMode="auto">
              <a:xfrm>
                <a:off x="3440" y="812"/>
                <a:ext cx="607" cy="506"/>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Familias (7)</a:t>
                </a:r>
                <a:endParaRPr lang="es-ES" sz="1200">
                  <a:cs typeface="Times New Roman" pitchFamily="18" charset="0"/>
                </a:endParaRPr>
              </a:p>
              <a:p>
                <a:pPr algn="ctr" eaLnBrk="0" hangingPunct="0"/>
                <a:endParaRPr lang="es-ES"/>
              </a:p>
            </p:txBody>
          </p:sp>
          <p:sp>
            <p:nvSpPr>
              <p:cNvPr id="335" name="Rectangle 838"/>
              <p:cNvSpPr>
                <a:spLocks noChangeArrowheads="1"/>
              </p:cNvSpPr>
              <p:nvPr/>
            </p:nvSpPr>
            <p:spPr bwMode="auto">
              <a:xfrm>
                <a:off x="3434" y="806"/>
                <a:ext cx="619" cy="512"/>
              </a:xfrm>
              <a:prstGeom prst="rect">
                <a:avLst/>
              </a:prstGeom>
              <a:noFill/>
              <a:ln w="7">
                <a:solidFill>
                  <a:srgbClr val="A0A0A0"/>
                </a:solidFill>
                <a:miter lim="800000"/>
                <a:headEnd/>
                <a:tailEnd/>
              </a:ln>
            </p:spPr>
            <p:txBody>
              <a:bodyPr/>
              <a:lstStyle/>
              <a:p>
                <a:endParaRPr lang="es-MX"/>
              </a:p>
            </p:txBody>
          </p:sp>
        </p:grpSp>
        <p:grpSp>
          <p:nvGrpSpPr>
            <p:cNvPr id="25" name="Group 841"/>
            <p:cNvGrpSpPr>
              <a:grpSpLocks/>
            </p:cNvGrpSpPr>
            <p:nvPr/>
          </p:nvGrpSpPr>
          <p:grpSpPr bwMode="auto">
            <a:xfrm>
              <a:off x="4053" y="806"/>
              <a:ext cx="563" cy="512"/>
              <a:chOff x="4053" y="806"/>
              <a:chExt cx="563" cy="512"/>
            </a:xfrm>
          </p:grpSpPr>
          <p:sp>
            <p:nvSpPr>
              <p:cNvPr id="332" name="Rectangle 711"/>
              <p:cNvSpPr>
                <a:spLocks noChangeArrowheads="1"/>
              </p:cNvSpPr>
              <p:nvPr/>
            </p:nvSpPr>
            <p:spPr bwMode="auto">
              <a:xfrm>
                <a:off x="4059" y="812"/>
                <a:ext cx="551" cy="506"/>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Ingresos (8)</a:t>
                </a:r>
                <a:endParaRPr lang="es-ES" sz="1200">
                  <a:cs typeface="Times New Roman" pitchFamily="18" charset="0"/>
                </a:endParaRPr>
              </a:p>
              <a:p>
                <a:pPr algn="ctr" eaLnBrk="0" hangingPunct="0"/>
                <a:endParaRPr lang="es-ES"/>
              </a:p>
            </p:txBody>
          </p:sp>
          <p:sp>
            <p:nvSpPr>
              <p:cNvPr id="333" name="Rectangle 840"/>
              <p:cNvSpPr>
                <a:spLocks noChangeArrowheads="1"/>
              </p:cNvSpPr>
              <p:nvPr/>
            </p:nvSpPr>
            <p:spPr bwMode="auto">
              <a:xfrm>
                <a:off x="4053" y="806"/>
                <a:ext cx="563" cy="512"/>
              </a:xfrm>
              <a:prstGeom prst="rect">
                <a:avLst/>
              </a:prstGeom>
              <a:noFill/>
              <a:ln w="7">
                <a:solidFill>
                  <a:srgbClr val="A0A0A0"/>
                </a:solidFill>
                <a:miter lim="800000"/>
                <a:headEnd/>
                <a:tailEnd/>
              </a:ln>
            </p:spPr>
            <p:txBody>
              <a:bodyPr/>
              <a:lstStyle/>
              <a:p>
                <a:endParaRPr lang="es-MX"/>
              </a:p>
            </p:txBody>
          </p:sp>
        </p:grpSp>
        <p:grpSp>
          <p:nvGrpSpPr>
            <p:cNvPr id="26" name="Group 843"/>
            <p:cNvGrpSpPr>
              <a:grpSpLocks/>
            </p:cNvGrpSpPr>
            <p:nvPr/>
          </p:nvGrpSpPr>
          <p:grpSpPr bwMode="auto">
            <a:xfrm>
              <a:off x="4616" y="806"/>
              <a:ext cx="674" cy="512"/>
              <a:chOff x="4616" y="806"/>
              <a:chExt cx="674" cy="512"/>
            </a:xfrm>
          </p:grpSpPr>
          <p:sp>
            <p:nvSpPr>
              <p:cNvPr id="330" name="Rectangle 712"/>
              <p:cNvSpPr>
                <a:spLocks noChangeArrowheads="1"/>
              </p:cNvSpPr>
              <p:nvPr/>
            </p:nvSpPr>
            <p:spPr bwMode="auto">
              <a:xfrm>
                <a:off x="4622" y="812"/>
                <a:ext cx="662" cy="506"/>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Familia (9)</a:t>
                </a:r>
                <a:endParaRPr lang="es-ES" sz="1200">
                  <a:cs typeface="Times New Roman" pitchFamily="18" charset="0"/>
                </a:endParaRPr>
              </a:p>
              <a:p>
                <a:pPr algn="ctr" eaLnBrk="0" hangingPunct="0"/>
                <a:endParaRPr lang="es-ES"/>
              </a:p>
            </p:txBody>
          </p:sp>
          <p:sp>
            <p:nvSpPr>
              <p:cNvPr id="331" name="Rectangle 842"/>
              <p:cNvSpPr>
                <a:spLocks noChangeArrowheads="1"/>
              </p:cNvSpPr>
              <p:nvPr/>
            </p:nvSpPr>
            <p:spPr bwMode="auto">
              <a:xfrm>
                <a:off x="4616" y="806"/>
                <a:ext cx="674" cy="512"/>
              </a:xfrm>
              <a:prstGeom prst="rect">
                <a:avLst/>
              </a:prstGeom>
              <a:noFill/>
              <a:ln w="7">
                <a:solidFill>
                  <a:srgbClr val="A0A0A0"/>
                </a:solidFill>
                <a:miter lim="800000"/>
                <a:headEnd/>
                <a:tailEnd/>
              </a:ln>
            </p:spPr>
            <p:txBody>
              <a:bodyPr/>
              <a:lstStyle/>
              <a:p>
                <a:endParaRPr lang="es-MX"/>
              </a:p>
            </p:txBody>
          </p:sp>
        </p:grpSp>
        <p:grpSp>
          <p:nvGrpSpPr>
            <p:cNvPr id="27" name="Group 845"/>
            <p:cNvGrpSpPr>
              <a:grpSpLocks/>
            </p:cNvGrpSpPr>
            <p:nvPr/>
          </p:nvGrpSpPr>
          <p:grpSpPr bwMode="auto">
            <a:xfrm>
              <a:off x="5290" y="806"/>
              <a:ext cx="587" cy="512"/>
              <a:chOff x="5290" y="806"/>
              <a:chExt cx="587" cy="512"/>
            </a:xfrm>
          </p:grpSpPr>
          <p:sp>
            <p:nvSpPr>
              <p:cNvPr id="328" name="Rectangle 713"/>
              <p:cNvSpPr>
                <a:spLocks noChangeArrowheads="1"/>
              </p:cNvSpPr>
              <p:nvPr/>
            </p:nvSpPr>
            <p:spPr bwMode="auto">
              <a:xfrm>
                <a:off x="5296" y="812"/>
                <a:ext cx="575" cy="506"/>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Ingresos (10)</a:t>
                </a:r>
                <a:endParaRPr lang="es-ES" sz="1200">
                  <a:cs typeface="Times New Roman" pitchFamily="18" charset="0"/>
                </a:endParaRPr>
              </a:p>
              <a:p>
                <a:pPr algn="ctr" eaLnBrk="0" hangingPunct="0"/>
                <a:endParaRPr lang="es-ES"/>
              </a:p>
            </p:txBody>
          </p:sp>
          <p:sp>
            <p:nvSpPr>
              <p:cNvPr id="329" name="Rectangle 844"/>
              <p:cNvSpPr>
                <a:spLocks noChangeArrowheads="1"/>
              </p:cNvSpPr>
              <p:nvPr/>
            </p:nvSpPr>
            <p:spPr bwMode="auto">
              <a:xfrm>
                <a:off x="5290" y="806"/>
                <a:ext cx="587" cy="512"/>
              </a:xfrm>
              <a:prstGeom prst="rect">
                <a:avLst/>
              </a:prstGeom>
              <a:noFill/>
              <a:ln w="7">
                <a:solidFill>
                  <a:srgbClr val="A0A0A0"/>
                </a:solidFill>
                <a:miter lim="800000"/>
                <a:headEnd/>
                <a:tailEnd/>
              </a:ln>
            </p:spPr>
            <p:txBody>
              <a:bodyPr/>
              <a:lstStyle/>
              <a:p>
                <a:endParaRPr lang="es-MX"/>
              </a:p>
            </p:txBody>
          </p:sp>
        </p:grpSp>
        <p:grpSp>
          <p:nvGrpSpPr>
            <p:cNvPr id="28" name="Group 847"/>
            <p:cNvGrpSpPr>
              <a:grpSpLocks/>
            </p:cNvGrpSpPr>
            <p:nvPr/>
          </p:nvGrpSpPr>
          <p:grpSpPr bwMode="auto">
            <a:xfrm>
              <a:off x="0" y="1324"/>
              <a:ext cx="634" cy="397"/>
              <a:chOff x="0" y="1324"/>
              <a:chExt cx="634" cy="397"/>
            </a:xfrm>
          </p:grpSpPr>
          <p:sp>
            <p:nvSpPr>
              <p:cNvPr id="326" name="Rectangle 714"/>
              <p:cNvSpPr>
                <a:spLocks noChangeArrowheads="1"/>
              </p:cNvSpPr>
              <p:nvPr/>
            </p:nvSpPr>
            <p:spPr bwMode="auto">
              <a:xfrm>
                <a:off x="6" y="1330"/>
                <a:ext cx="622"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menos de 100</a:t>
                </a:r>
                <a:endParaRPr lang="es-ES" sz="1200">
                  <a:cs typeface="Times New Roman" pitchFamily="18" charset="0"/>
                </a:endParaRPr>
              </a:p>
              <a:p>
                <a:pPr algn="ctr" eaLnBrk="0" hangingPunct="0"/>
                <a:endParaRPr lang="es-ES"/>
              </a:p>
            </p:txBody>
          </p:sp>
          <p:sp>
            <p:nvSpPr>
              <p:cNvPr id="327" name="Rectangle 846"/>
              <p:cNvSpPr>
                <a:spLocks noChangeArrowheads="1"/>
              </p:cNvSpPr>
              <p:nvPr/>
            </p:nvSpPr>
            <p:spPr bwMode="auto">
              <a:xfrm>
                <a:off x="0" y="1324"/>
                <a:ext cx="634" cy="397"/>
              </a:xfrm>
              <a:prstGeom prst="rect">
                <a:avLst/>
              </a:prstGeom>
              <a:noFill/>
              <a:ln w="7">
                <a:solidFill>
                  <a:srgbClr val="A0A0A0"/>
                </a:solidFill>
                <a:miter lim="800000"/>
                <a:headEnd/>
                <a:tailEnd/>
              </a:ln>
            </p:spPr>
            <p:txBody>
              <a:bodyPr/>
              <a:lstStyle/>
              <a:p>
                <a:endParaRPr lang="es-MX"/>
              </a:p>
            </p:txBody>
          </p:sp>
        </p:grpSp>
        <p:grpSp>
          <p:nvGrpSpPr>
            <p:cNvPr id="29" name="Group 849"/>
            <p:cNvGrpSpPr>
              <a:grpSpLocks/>
            </p:cNvGrpSpPr>
            <p:nvPr/>
          </p:nvGrpSpPr>
          <p:grpSpPr bwMode="auto">
            <a:xfrm>
              <a:off x="634" y="1324"/>
              <a:ext cx="523" cy="397"/>
              <a:chOff x="634" y="1324"/>
              <a:chExt cx="523" cy="397"/>
            </a:xfrm>
          </p:grpSpPr>
          <p:sp>
            <p:nvSpPr>
              <p:cNvPr id="324" name="Rectangle 715"/>
              <p:cNvSpPr>
                <a:spLocks noChangeArrowheads="1"/>
              </p:cNvSpPr>
              <p:nvPr/>
            </p:nvSpPr>
            <p:spPr bwMode="auto">
              <a:xfrm>
                <a:off x="640" y="1330"/>
                <a:ext cx="511"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223411</a:t>
                </a:r>
                <a:endParaRPr lang="es-ES" sz="1200">
                  <a:cs typeface="Times New Roman" pitchFamily="18" charset="0"/>
                </a:endParaRPr>
              </a:p>
              <a:p>
                <a:pPr algn="ctr" eaLnBrk="0" hangingPunct="0"/>
                <a:endParaRPr lang="es-ES"/>
              </a:p>
            </p:txBody>
          </p:sp>
          <p:sp>
            <p:nvSpPr>
              <p:cNvPr id="325" name="Rectangle 848"/>
              <p:cNvSpPr>
                <a:spLocks noChangeArrowheads="1"/>
              </p:cNvSpPr>
              <p:nvPr/>
            </p:nvSpPr>
            <p:spPr bwMode="auto">
              <a:xfrm>
                <a:off x="634" y="1324"/>
                <a:ext cx="523" cy="397"/>
              </a:xfrm>
              <a:prstGeom prst="rect">
                <a:avLst/>
              </a:prstGeom>
              <a:noFill/>
              <a:ln w="7">
                <a:solidFill>
                  <a:srgbClr val="A0A0A0"/>
                </a:solidFill>
                <a:miter lim="800000"/>
                <a:headEnd/>
                <a:tailEnd/>
              </a:ln>
            </p:spPr>
            <p:txBody>
              <a:bodyPr/>
              <a:lstStyle/>
              <a:p>
                <a:endParaRPr lang="es-MX"/>
              </a:p>
            </p:txBody>
          </p:sp>
        </p:grpSp>
        <p:grpSp>
          <p:nvGrpSpPr>
            <p:cNvPr id="30" name="Group 851"/>
            <p:cNvGrpSpPr>
              <a:grpSpLocks/>
            </p:cNvGrpSpPr>
            <p:nvPr/>
          </p:nvGrpSpPr>
          <p:grpSpPr bwMode="auto">
            <a:xfrm>
              <a:off x="1157" y="1324"/>
              <a:ext cx="555" cy="397"/>
              <a:chOff x="1157" y="1324"/>
              <a:chExt cx="555" cy="397"/>
            </a:xfrm>
          </p:grpSpPr>
          <p:sp>
            <p:nvSpPr>
              <p:cNvPr id="322" name="Rectangle 716"/>
              <p:cNvSpPr>
                <a:spLocks noChangeArrowheads="1"/>
              </p:cNvSpPr>
              <p:nvPr/>
            </p:nvSpPr>
            <p:spPr bwMode="auto">
              <a:xfrm>
                <a:off x="1163" y="1330"/>
                <a:ext cx="543"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72.2</a:t>
                </a:r>
                <a:endParaRPr lang="es-ES" sz="1200">
                  <a:cs typeface="Times New Roman" pitchFamily="18" charset="0"/>
                </a:endParaRPr>
              </a:p>
              <a:p>
                <a:pPr algn="ctr" eaLnBrk="0" hangingPunct="0"/>
                <a:endParaRPr lang="es-ES"/>
              </a:p>
            </p:txBody>
          </p:sp>
          <p:sp>
            <p:nvSpPr>
              <p:cNvPr id="323" name="Rectangle 850"/>
              <p:cNvSpPr>
                <a:spLocks noChangeArrowheads="1"/>
              </p:cNvSpPr>
              <p:nvPr/>
            </p:nvSpPr>
            <p:spPr bwMode="auto">
              <a:xfrm>
                <a:off x="1157" y="1324"/>
                <a:ext cx="555" cy="397"/>
              </a:xfrm>
              <a:prstGeom prst="rect">
                <a:avLst/>
              </a:prstGeom>
              <a:noFill/>
              <a:ln w="7">
                <a:solidFill>
                  <a:srgbClr val="A0A0A0"/>
                </a:solidFill>
                <a:miter lim="800000"/>
                <a:headEnd/>
                <a:tailEnd/>
              </a:ln>
            </p:spPr>
            <p:txBody>
              <a:bodyPr/>
              <a:lstStyle/>
              <a:p>
                <a:endParaRPr lang="es-MX"/>
              </a:p>
            </p:txBody>
          </p:sp>
        </p:grpSp>
        <p:grpSp>
          <p:nvGrpSpPr>
            <p:cNvPr id="31" name="Group 853"/>
            <p:cNvGrpSpPr>
              <a:grpSpLocks/>
            </p:cNvGrpSpPr>
            <p:nvPr/>
          </p:nvGrpSpPr>
          <p:grpSpPr bwMode="auto">
            <a:xfrm>
              <a:off x="1712" y="1324"/>
              <a:ext cx="675" cy="397"/>
              <a:chOff x="1712" y="1324"/>
              <a:chExt cx="675" cy="397"/>
            </a:xfrm>
          </p:grpSpPr>
          <p:sp>
            <p:nvSpPr>
              <p:cNvPr id="320" name="Rectangle 717"/>
              <p:cNvSpPr>
                <a:spLocks noChangeArrowheads="1"/>
              </p:cNvSpPr>
              <p:nvPr/>
            </p:nvSpPr>
            <p:spPr bwMode="auto">
              <a:xfrm>
                <a:off x="1718" y="1330"/>
                <a:ext cx="663"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16130274.20</a:t>
                </a:r>
                <a:endParaRPr lang="es-ES" sz="1200">
                  <a:cs typeface="Times New Roman" pitchFamily="18" charset="0"/>
                </a:endParaRPr>
              </a:p>
              <a:p>
                <a:pPr algn="ctr" eaLnBrk="0" hangingPunct="0"/>
                <a:endParaRPr lang="es-ES"/>
              </a:p>
            </p:txBody>
          </p:sp>
          <p:sp>
            <p:nvSpPr>
              <p:cNvPr id="321" name="Rectangle 852"/>
              <p:cNvSpPr>
                <a:spLocks noChangeArrowheads="1"/>
              </p:cNvSpPr>
              <p:nvPr/>
            </p:nvSpPr>
            <p:spPr bwMode="auto">
              <a:xfrm>
                <a:off x="1712" y="1324"/>
                <a:ext cx="675" cy="397"/>
              </a:xfrm>
              <a:prstGeom prst="rect">
                <a:avLst/>
              </a:prstGeom>
              <a:noFill/>
              <a:ln w="7">
                <a:solidFill>
                  <a:srgbClr val="A0A0A0"/>
                </a:solidFill>
                <a:miter lim="800000"/>
                <a:headEnd/>
                <a:tailEnd/>
              </a:ln>
            </p:spPr>
            <p:txBody>
              <a:bodyPr/>
              <a:lstStyle/>
              <a:p>
                <a:endParaRPr lang="es-MX"/>
              </a:p>
            </p:txBody>
          </p:sp>
        </p:grpSp>
        <p:grpSp>
          <p:nvGrpSpPr>
            <p:cNvPr id="32" name="Group 855"/>
            <p:cNvGrpSpPr>
              <a:grpSpLocks/>
            </p:cNvGrpSpPr>
            <p:nvPr/>
          </p:nvGrpSpPr>
          <p:grpSpPr bwMode="auto">
            <a:xfrm>
              <a:off x="2387" y="1324"/>
              <a:ext cx="507" cy="397"/>
              <a:chOff x="2387" y="1324"/>
              <a:chExt cx="507" cy="397"/>
            </a:xfrm>
          </p:grpSpPr>
          <p:sp>
            <p:nvSpPr>
              <p:cNvPr id="318" name="Rectangle 718"/>
              <p:cNvSpPr>
                <a:spLocks noChangeArrowheads="1"/>
              </p:cNvSpPr>
              <p:nvPr/>
            </p:nvSpPr>
            <p:spPr bwMode="auto">
              <a:xfrm>
                <a:off x="2393" y="1330"/>
                <a:ext cx="495"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3.9</a:t>
                </a:r>
                <a:endParaRPr lang="es-ES" sz="1200">
                  <a:cs typeface="Times New Roman" pitchFamily="18" charset="0"/>
                </a:endParaRPr>
              </a:p>
              <a:p>
                <a:pPr algn="ctr" eaLnBrk="0" hangingPunct="0"/>
                <a:endParaRPr lang="es-ES"/>
              </a:p>
            </p:txBody>
          </p:sp>
          <p:sp>
            <p:nvSpPr>
              <p:cNvPr id="319" name="Rectangle 854"/>
              <p:cNvSpPr>
                <a:spLocks noChangeArrowheads="1"/>
              </p:cNvSpPr>
              <p:nvPr/>
            </p:nvSpPr>
            <p:spPr bwMode="auto">
              <a:xfrm>
                <a:off x="2387" y="1324"/>
                <a:ext cx="507" cy="397"/>
              </a:xfrm>
              <a:prstGeom prst="rect">
                <a:avLst/>
              </a:prstGeom>
              <a:noFill/>
              <a:ln w="7">
                <a:solidFill>
                  <a:srgbClr val="A0A0A0"/>
                </a:solidFill>
                <a:miter lim="800000"/>
                <a:headEnd/>
                <a:tailEnd/>
              </a:ln>
            </p:spPr>
            <p:txBody>
              <a:bodyPr/>
              <a:lstStyle/>
              <a:p>
                <a:endParaRPr lang="es-MX"/>
              </a:p>
            </p:txBody>
          </p:sp>
        </p:grpSp>
        <p:grpSp>
          <p:nvGrpSpPr>
            <p:cNvPr id="33" name="Group 857"/>
            <p:cNvGrpSpPr>
              <a:grpSpLocks/>
            </p:cNvGrpSpPr>
            <p:nvPr/>
          </p:nvGrpSpPr>
          <p:grpSpPr bwMode="auto">
            <a:xfrm>
              <a:off x="2894" y="1324"/>
              <a:ext cx="540" cy="397"/>
              <a:chOff x="2894" y="1324"/>
              <a:chExt cx="540" cy="397"/>
            </a:xfrm>
          </p:grpSpPr>
          <p:sp>
            <p:nvSpPr>
              <p:cNvPr id="316" name="Rectangle 719"/>
              <p:cNvSpPr>
                <a:spLocks noChangeArrowheads="1"/>
              </p:cNvSpPr>
              <p:nvPr/>
            </p:nvSpPr>
            <p:spPr bwMode="auto">
              <a:xfrm>
                <a:off x="2900" y="1330"/>
                <a:ext cx="528"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0.4</a:t>
                </a:r>
                <a:endParaRPr lang="es-ES" sz="1200">
                  <a:cs typeface="Times New Roman" pitchFamily="18" charset="0"/>
                </a:endParaRPr>
              </a:p>
              <a:p>
                <a:pPr algn="ctr" eaLnBrk="0" hangingPunct="0"/>
                <a:endParaRPr lang="es-ES"/>
              </a:p>
            </p:txBody>
          </p:sp>
          <p:sp>
            <p:nvSpPr>
              <p:cNvPr id="317" name="Rectangle 856"/>
              <p:cNvSpPr>
                <a:spLocks noChangeArrowheads="1"/>
              </p:cNvSpPr>
              <p:nvPr/>
            </p:nvSpPr>
            <p:spPr bwMode="auto">
              <a:xfrm>
                <a:off x="2894" y="1324"/>
                <a:ext cx="540" cy="397"/>
              </a:xfrm>
              <a:prstGeom prst="rect">
                <a:avLst/>
              </a:prstGeom>
              <a:noFill/>
              <a:ln w="7">
                <a:solidFill>
                  <a:srgbClr val="A0A0A0"/>
                </a:solidFill>
                <a:miter lim="800000"/>
                <a:headEnd/>
                <a:tailEnd/>
              </a:ln>
            </p:spPr>
            <p:txBody>
              <a:bodyPr/>
              <a:lstStyle/>
              <a:p>
                <a:endParaRPr lang="es-MX"/>
              </a:p>
            </p:txBody>
          </p:sp>
        </p:grpSp>
        <p:grpSp>
          <p:nvGrpSpPr>
            <p:cNvPr id="34" name="Group 859"/>
            <p:cNvGrpSpPr>
              <a:grpSpLocks/>
            </p:cNvGrpSpPr>
            <p:nvPr/>
          </p:nvGrpSpPr>
          <p:grpSpPr bwMode="auto">
            <a:xfrm>
              <a:off x="3434" y="1324"/>
              <a:ext cx="619" cy="397"/>
              <a:chOff x="3434" y="1324"/>
              <a:chExt cx="619" cy="397"/>
            </a:xfrm>
          </p:grpSpPr>
          <p:sp>
            <p:nvSpPr>
              <p:cNvPr id="314" name="Rectangle 720"/>
              <p:cNvSpPr>
                <a:spLocks noChangeArrowheads="1"/>
              </p:cNvSpPr>
              <p:nvPr/>
            </p:nvSpPr>
            <p:spPr bwMode="auto">
              <a:xfrm>
                <a:off x="3440" y="1330"/>
                <a:ext cx="607"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3.9</a:t>
                </a:r>
                <a:endParaRPr lang="es-ES" sz="1200">
                  <a:cs typeface="Times New Roman" pitchFamily="18" charset="0"/>
                </a:endParaRPr>
              </a:p>
              <a:p>
                <a:pPr algn="ctr" eaLnBrk="0" hangingPunct="0"/>
                <a:endParaRPr lang="es-ES"/>
              </a:p>
            </p:txBody>
          </p:sp>
          <p:sp>
            <p:nvSpPr>
              <p:cNvPr id="315" name="Rectangle 858"/>
              <p:cNvSpPr>
                <a:spLocks noChangeArrowheads="1"/>
              </p:cNvSpPr>
              <p:nvPr/>
            </p:nvSpPr>
            <p:spPr bwMode="auto">
              <a:xfrm>
                <a:off x="3434" y="1324"/>
                <a:ext cx="619" cy="397"/>
              </a:xfrm>
              <a:prstGeom prst="rect">
                <a:avLst/>
              </a:prstGeom>
              <a:noFill/>
              <a:ln w="7">
                <a:solidFill>
                  <a:srgbClr val="A0A0A0"/>
                </a:solidFill>
                <a:miter lim="800000"/>
                <a:headEnd/>
                <a:tailEnd/>
              </a:ln>
            </p:spPr>
            <p:txBody>
              <a:bodyPr/>
              <a:lstStyle/>
              <a:p>
                <a:endParaRPr lang="es-MX"/>
              </a:p>
            </p:txBody>
          </p:sp>
        </p:grpSp>
        <p:grpSp>
          <p:nvGrpSpPr>
            <p:cNvPr id="35" name="Group 861"/>
            <p:cNvGrpSpPr>
              <a:grpSpLocks/>
            </p:cNvGrpSpPr>
            <p:nvPr/>
          </p:nvGrpSpPr>
          <p:grpSpPr bwMode="auto">
            <a:xfrm>
              <a:off x="4053" y="1324"/>
              <a:ext cx="563" cy="397"/>
              <a:chOff x="4053" y="1324"/>
              <a:chExt cx="563" cy="397"/>
            </a:xfrm>
          </p:grpSpPr>
          <p:sp>
            <p:nvSpPr>
              <p:cNvPr id="312" name="Rectangle 721"/>
              <p:cNvSpPr>
                <a:spLocks noChangeArrowheads="1"/>
              </p:cNvSpPr>
              <p:nvPr/>
            </p:nvSpPr>
            <p:spPr bwMode="auto">
              <a:xfrm>
                <a:off x="4059" y="1330"/>
                <a:ext cx="551"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0.4</a:t>
                </a:r>
                <a:endParaRPr lang="es-ES" sz="1200">
                  <a:cs typeface="Times New Roman" pitchFamily="18" charset="0"/>
                </a:endParaRPr>
              </a:p>
              <a:p>
                <a:pPr algn="ctr" eaLnBrk="0" hangingPunct="0"/>
                <a:endParaRPr lang="es-ES"/>
              </a:p>
            </p:txBody>
          </p:sp>
          <p:sp>
            <p:nvSpPr>
              <p:cNvPr id="313" name="Rectangle 860"/>
              <p:cNvSpPr>
                <a:spLocks noChangeArrowheads="1"/>
              </p:cNvSpPr>
              <p:nvPr/>
            </p:nvSpPr>
            <p:spPr bwMode="auto">
              <a:xfrm>
                <a:off x="4053" y="1324"/>
                <a:ext cx="563" cy="397"/>
              </a:xfrm>
              <a:prstGeom prst="rect">
                <a:avLst/>
              </a:prstGeom>
              <a:noFill/>
              <a:ln w="7">
                <a:solidFill>
                  <a:srgbClr val="A0A0A0"/>
                </a:solidFill>
                <a:miter lim="800000"/>
                <a:headEnd/>
                <a:tailEnd/>
              </a:ln>
            </p:spPr>
            <p:txBody>
              <a:bodyPr/>
              <a:lstStyle/>
              <a:p>
                <a:endParaRPr lang="es-MX"/>
              </a:p>
            </p:txBody>
          </p:sp>
        </p:grpSp>
        <p:grpSp>
          <p:nvGrpSpPr>
            <p:cNvPr id="36" name="Group 863"/>
            <p:cNvGrpSpPr>
              <a:grpSpLocks/>
            </p:cNvGrpSpPr>
            <p:nvPr/>
          </p:nvGrpSpPr>
          <p:grpSpPr bwMode="auto">
            <a:xfrm>
              <a:off x="4616" y="1324"/>
              <a:ext cx="674" cy="397"/>
              <a:chOff x="4616" y="1324"/>
              <a:chExt cx="674" cy="397"/>
            </a:xfrm>
          </p:grpSpPr>
          <p:sp>
            <p:nvSpPr>
              <p:cNvPr id="310" name="Rectangle 722"/>
              <p:cNvSpPr>
                <a:spLocks noChangeArrowheads="1"/>
              </p:cNvSpPr>
              <p:nvPr/>
            </p:nvSpPr>
            <p:spPr bwMode="auto">
              <a:xfrm>
                <a:off x="4622" y="1330"/>
                <a:ext cx="662"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100</a:t>
                </a:r>
                <a:endParaRPr lang="es-ES" sz="1200">
                  <a:cs typeface="Times New Roman" pitchFamily="18" charset="0"/>
                </a:endParaRPr>
              </a:p>
              <a:p>
                <a:pPr algn="ctr" eaLnBrk="0" hangingPunct="0"/>
                <a:endParaRPr lang="es-ES"/>
              </a:p>
            </p:txBody>
          </p:sp>
          <p:sp>
            <p:nvSpPr>
              <p:cNvPr id="311" name="Rectangle 862"/>
              <p:cNvSpPr>
                <a:spLocks noChangeArrowheads="1"/>
              </p:cNvSpPr>
              <p:nvPr/>
            </p:nvSpPr>
            <p:spPr bwMode="auto">
              <a:xfrm>
                <a:off x="4616" y="1324"/>
                <a:ext cx="674" cy="397"/>
              </a:xfrm>
              <a:prstGeom prst="rect">
                <a:avLst/>
              </a:prstGeom>
              <a:noFill/>
              <a:ln w="7">
                <a:solidFill>
                  <a:srgbClr val="A0A0A0"/>
                </a:solidFill>
                <a:miter lim="800000"/>
                <a:headEnd/>
                <a:tailEnd/>
              </a:ln>
            </p:spPr>
            <p:txBody>
              <a:bodyPr/>
              <a:lstStyle/>
              <a:p>
                <a:endParaRPr lang="es-MX"/>
              </a:p>
            </p:txBody>
          </p:sp>
        </p:grpSp>
        <p:grpSp>
          <p:nvGrpSpPr>
            <p:cNvPr id="37" name="Group 865"/>
            <p:cNvGrpSpPr>
              <a:grpSpLocks/>
            </p:cNvGrpSpPr>
            <p:nvPr/>
          </p:nvGrpSpPr>
          <p:grpSpPr bwMode="auto">
            <a:xfrm>
              <a:off x="5290" y="1324"/>
              <a:ext cx="587" cy="397"/>
              <a:chOff x="5290" y="1324"/>
              <a:chExt cx="587" cy="397"/>
            </a:xfrm>
          </p:grpSpPr>
          <p:sp>
            <p:nvSpPr>
              <p:cNvPr id="308" name="Rectangle 723"/>
              <p:cNvSpPr>
                <a:spLocks noChangeArrowheads="1"/>
              </p:cNvSpPr>
              <p:nvPr/>
            </p:nvSpPr>
            <p:spPr bwMode="auto">
              <a:xfrm>
                <a:off x="5296" y="1330"/>
                <a:ext cx="575"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100</a:t>
                </a:r>
                <a:endParaRPr lang="es-ES" sz="1200">
                  <a:cs typeface="Times New Roman" pitchFamily="18" charset="0"/>
                </a:endParaRPr>
              </a:p>
              <a:p>
                <a:pPr algn="ctr" eaLnBrk="0" hangingPunct="0"/>
                <a:endParaRPr lang="es-ES"/>
              </a:p>
            </p:txBody>
          </p:sp>
          <p:sp>
            <p:nvSpPr>
              <p:cNvPr id="309" name="Rectangle 864"/>
              <p:cNvSpPr>
                <a:spLocks noChangeArrowheads="1"/>
              </p:cNvSpPr>
              <p:nvPr/>
            </p:nvSpPr>
            <p:spPr bwMode="auto">
              <a:xfrm>
                <a:off x="5290" y="1324"/>
                <a:ext cx="587" cy="397"/>
              </a:xfrm>
              <a:prstGeom prst="rect">
                <a:avLst/>
              </a:prstGeom>
              <a:noFill/>
              <a:ln w="7">
                <a:solidFill>
                  <a:srgbClr val="A0A0A0"/>
                </a:solidFill>
                <a:miter lim="800000"/>
                <a:headEnd/>
                <a:tailEnd/>
              </a:ln>
            </p:spPr>
            <p:txBody>
              <a:bodyPr/>
              <a:lstStyle/>
              <a:p>
                <a:endParaRPr lang="es-MX"/>
              </a:p>
            </p:txBody>
          </p:sp>
        </p:grpSp>
        <p:grpSp>
          <p:nvGrpSpPr>
            <p:cNvPr id="38" name="Group 867"/>
            <p:cNvGrpSpPr>
              <a:grpSpLocks/>
            </p:cNvGrpSpPr>
            <p:nvPr/>
          </p:nvGrpSpPr>
          <p:grpSpPr bwMode="auto">
            <a:xfrm>
              <a:off x="0" y="1727"/>
              <a:ext cx="634" cy="397"/>
              <a:chOff x="0" y="1727"/>
              <a:chExt cx="634" cy="397"/>
            </a:xfrm>
          </p:grpSpPr>
          <p:sp>
            <p:nvSpPr>
              <p:cNvPr id="306" name="Rectangle 724"/>
              <p:cNvSpPr>
                <a:spLocks noChangeArrowheads="1"/>
              </p:cNvSpPr>
              <p:nvPr/>
            </p:nvSpPr>
            <p:spPr bwMode="auto">
              <a:xfrm>
                <a:off x="6" y="1733"/>
                <a:ext cx="622"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101 a 200</a:t>
                </a:r>
                <a:endParaRPr lang="es-ES" sz="1200">
                  <a:cs typeface="Times New Roman" pitchFamily="18" charset="0"/>
                </a:endParaRPr>
              </a:p>
              <a:p>
                <a:pPr algn="ctr" eaLnBrk="0" hangingPunct="0"/>
                <a:endParaRPr lang="es-ES"/>
              </a:p>
            </p:txBody>
          </p:sp>
          <p:sp>
            <p:nvSpPr>
              <p:cNvPr id="307" name="Rectangle 866"/>
              <p:cNvSpPr>
                <a:spLocks noChangeArrowheads="1"/>
              </p:cNvSpPr>
              <p:nvPr/>
            </p:nvSpPr>
            <p:spPr bwMode="auto">
              <a:xfrm>
                <a:off x="0" y="1727"/>
                <a:ext cx="634" cy="397"/>
              </a:xfrm>
              <a:prstGeom prst="rect">
                <a:avLst/>
              </a:prstGeom>
              <a:noFill/>
              <a:ln w="7">
                <a:solidFill>
                  <a:srgbClr val="A0A0A0"/>
                </a:solidFill>
                <a:miter lim="800000"/>
                <a:headEnd/>
                <a:tailEnd/>
              </a:ln>
            </p:spPr>
            <p:txBody>
              <a:bodyPr/>
              <a:lstStyle/>
              <a:p>
                <a:endParaRPr lang="es-MX"/>
              </a:p>
            </p:txBody>
          </p:sp>
        </p:grpSp>
        <p:grpSp>
          <p:nvGrpSpPr>
            <p:cNvPr id="39" name="Group 869"/>
            <p:cNvGrpSpPr>
              <a:grpSpLocks/>
            </p:cNvGrpSpPr>
            <p:nvPr/>
          </p:nvGrpSpPr>
          <p:grpSpPr bwMode="auto">
            <a:xfrm>
              <a:off x="634" y="1727"/>
              <a:ext cx="523" cy="397"/>
              <a:chOff x="634" y="1727"/>
              <a:chExt cx="523" cy="397"/>
            </a:xfrm>
          </p:grpSpPr>
          <p:sp>
            <p:nvSpPr>
              <p:cNvPr id="304" name="Rectangle 725"/>
              <p:cNvSpPr>
                <a:spLocks noChangeArrowheads="1"/>
              </p:cNvSpPr>
              <p:nvPr/>
            </p:nvSpPr>
            <p:spPr bwMode="auto">
              <a:xfrm>
                <a:off x="640" y="1733"/>
                <a:ext cx="511"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869602</a:t>
                </a:r>
                <a:endParaRPr lang="es-ES" sz="1200">
                  <a:cs typeface="Times New Roman" pitchFamily="18" charset="0"/>
                </a:endParaRPr>
              </a:p>
              <a:p>
                <a:pPr algn="ctr" eaLnBrk="0" hangingPunct="0"/>
                <a:endParaRPr lang="es-ES"/>
              </a:p>
            </p:txBody>
          </p:sp>
          <p:sp>
            <p:nvSpPr>
              <p:cNvPr id="305" name="Rectangle 868"/>
              <p:cNvSpPr>
                <a:spLocks noChangeArrowheads="1"/>
              </p:cNvSpPr>
              <p:nvPr/>
            </p:nvSpPr>
            <p:spPr bwMode="auto">
              <a:xfrm>
                <a:off x="634" y="1727"/>
                <a:ext cx="523" cy="397"/>
              </a:xfrm>
              <a:prstGeom prst="rect">
                <a:avLst/>
              </a:prstGeom>
              <a:noFill/>
              <a:ln w="7">
                <a:solidFill>
                  <a:srgbClr val="A0A0A0"/>
                </a:solidFill>
                <a:miter lim="800000"/>
                <a:headEnd/>
                <a:tailEnd/>
              </a:ln>
            </p:spPr>
            <p:txBody>
              <a:bodyPr/>
              <a:lstStyle/>
              <a:p>
                <a:endParaRPr lang="es-MX"/>
              </a:p>
            </p:txBody>
          </p:sp>
        </p:grpSp>
        <p:grpSp>
          <p:nvGrpSpPr>
            <p:cNvPr id="40" name="Group 871"/>
            <p:cNvGrpSpPr>
              <a:grpSpLocks/>
            </p:cNvGrpSpPr>
            <p:nvPr/>
          </p:nvGrpSpPr>
          <p:grpSpPr bwMode="auto">
            <a:xfrm>
              <a:off x="1157" y="1727"/>
              <a:ext cx="555" cy="397"/>
              <a:chOff x="1157" y="1727"/>
              <a:chExt cx="555" cy="397"/>
            </a:xfrm>
          </p:grpSpPr>
          <p:sp>
            <p:nvSpPr>
              <p:cNvPr id="302" name="Rectangle 726"/>
              <p:cNvSpPr>
                <a:spLocks noChangeArrowheads="1"/>
              </p:cNvSpPr>
              <p:nvPr/>
            </p:nvSpPr>
            <p:spPr bwMode="auto">
              <a:xfrm>
                <a:off x="1163" y="1733"/>
                <a:ext cx="543"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157.79</a:t>
                </a:r>
                <a:endParaRPr lang="es-ES" sz="1200">
                  <a:cs typeface="Times New Roman" pitchFamily="18" charset="0"/>
                </a:endParaRPr>
              </a:p>
              <a:p>
                <a:pPr algn="ctr" eaLnBrk="0" hangingPunct="0"/>
                <a:endParaRPr lang="es-ES"/>
              </a:p>
            </p:txBody>
          </p:sp>
          <p:sp>
            <p:nvSpPr>
              <p:cNvPr id="303" name="Rectangle 870"/>
              <p:cNvSpPr>
                <a:spLocks noChangeArrowheads="1"/>
              </p:cNvSpPr>
              <p:nvPr/>
            </p:nvSpPr>
            <p:spPr bwMode="auto">
              <a:xfrm>
                <a:off x="1157" y="1727"/>
                <a:ext cx="555" cy="397"/>
              </a:xfrm>
              <a:prstGeom prst="rect">
                <a:avLst/>
              </a:prstGeom>
              <a:noFill/>
              <a:ln w="7">
                <a:solidFill>
                  <a:srgbClr val="A0A0A0"/>
                </a:solidFill>
                <a:miter lim="800000"/>
                <a:headEnd/>
                <a:tailEnd/>
              </a:ln>
            </p:spPr>
            <p:txBody>
              <a:bodyPr/>
              <a:lstStyle/>
              <a:p>
                <a:endParaRPr lang="es-MX"/>
              </a:p>
            </p:txBody>
          </p:sp>
        </p:grpSp>
        <p:grpSp>
          <p:nvGrpSpPr>
            <p:cNvPr id="41" name="Group 873"/>
            <p:cNvGrpSpPr>
              <a:grpSpLocks/>
            </p:cNvGrpSpPr>
            <p:nvPr/>
          </p:nvGrpSpPr>
          <p:grpSpPr bwMode="auto">
            <a:xfrm>
              <a:off x="1712" y="1727"/>
              <a:ext cx="675" cy="397"/>
              <a:chOff x="1712" y="1727"/>
              <a:chExt cx="675" cy="397"/>
            </a:xfrm>
          </p:grpSpPr>
          <p:sp>
            <p:nvSpPr>
              <p:cNvPr id="300" name="Rectangle 727"/>
              <p:cNvSpPr>
                <a:spLocks noChangeArrowheads="1"/>
              </p:cNvSpPr>
              <p:nvPr/>
            </p:nvSpPr>
            <p:spPr bwMode="auto">
              <a:xfrm>
                <a:off x="1718" y="1733"/>
                <a:ext cx="663"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137214499.58</a:t>
                </a:r>
                <a:endParaRPr lang="es-ES" sz="1200">
                  <a:cs typeface="Times New Roman" pitchFamily="18" charset="0"/>
                </a:endParaRPr>
              </a:p>
              <a:p>
                <a:pPr algn="ctr" eaLnBrk="0" hangingPunct="0"/>
                <a:endParaRPr lang="es-ES"/>
              </a:p>
            </p:txBody>
          </p:sp>
          <p:sp>
            <p:nvSpPr>
              <p:cNvPr id="301" name="Rectangle 872"/>
              <p:cNvSpPr>
                <a:spLocks noChangeArrowheads="1"/>
              </p:cNvSpPr>
              <p:nvPr/>
            </p:nvSpPr>
            <p:spPr bwMode="auto">
              <a:xfrm>
                <a:off x="1712" y="1727"/>
                <a:ext cx="675" cy="397"/>
              </a:xfrm>
              <a:prstGeom prst="rect">
                <a:avLst/>
              </a:prstGeom>
              <a:noFill/>
              <a:ln w="7">
                <a:solidFill>
                  <a:srgbClr val="A0A0A0"/>
                </a:solidFill>
                <a:miter lim="800000"/>
                <a:headEnd/>
                <a:tailEnd/>
              </a:ln>
            </p:spPr>
            <p:txBody>
              <a:bodyPr/>
              <a:lstStyle/>
              <a:p>
                <a:endParaRPr lang="es-MX"/>
              </a:p>
            </p:txBody>
          </p:sp>
        </p:grpSp>
        <p:grpSp>
          <p:nvGrpSpPr>
            <p:cNvPr id="42" name="Group 875"/>
            <p:cNvGrpSpPr>
              <a:grpSpLocks/>
            </p:cNvGrpSpPr>
            <p:nvPr/>
          </p:nvGrpSpPr>
          <p:grpSpPr bwMode="auto">
            <a:xfrm>
              <a:off x="2387" y="1727"/>
              <a:ext cx="507" cy="397"/>
              <a:chOff x="2387" y="1727"/>
              <a:chExt cx="507" cy="397"/>
            </a:xfrm>
          </p:grpSpPr>
          <p:sp>
            <p:nvSpPr>
              <p:cNvPr id="298" name="Rectangle 728"/>
              <p:cNvSpPr>
                <a:spLocks noChangeArrowheads="1"/>
              </p:cNvSpPr>
              <p:nvPr/>
            </p:nvSpPr>
            <p:spPr bwMode="auto">
              <a:xfrm>
                <a:off x="2393" y="1733"/>
                <a:ext cx="495"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15</a:t>
                </a:r>
                <a:endParaRPr lang="es-ES" sz="1200">
                  <a:cs typeface="Times New Roman" pitchFamily="18" charset="0"/>
                </a:endParaRPr>
              </a:p>
              <a:p>
                <a:pPr algn="ctr" eaLnBrk="0" hangingPunct="0"/>
                <a:endParaRPr lang="es-ES"/>
              </a:p>
            </p:txBody>
          </p:sp>
          <p:sp>
            <p:nvSpPr>
              <p:cNvPr id="299" name="Rectangle 874"/>
              <p:cNvSpPr>
                <a:spLocks noChangeArrowheads="1"/>
              </p:cNvSpPr>
              <p:nvPr/>
            </p:nvSpPr>
            <p:spPr bwMode="auto">
              <a:xfrm>
                <a:off x="2387" y="1727"/>
                <a:ext cx="507" cy="397"/>
              </a:xfrm>
              <a:prstGeom prst="rect">
                <a:avLst/>
              </a:prstGeom>
              <a:noFill/>
              <a:ln w="7">
                <a:solidFill>
                  <a:srgbClr val="A0A0A0"/>
                </a:solidFill>
                <a:miter lim="800000"/>
                <a:headEnd/>
                <a:tailEnd/>
              </a:ln>
            </p:spPr>
            <p:txBody>
              <a:bodyPr/>
              <a:lstStyle/>
              <a:p>
                <a:endParaRPr lang="es-MX"/>
              </a:p>
            </p:txBody>
          </p:sp>
        </p:grpSp>
        <p:grpSp>
          <p:nvGrpSpPr>
            <p:cNvPr id="43" name="Group 877"/>
            <p:cNvGrpSpPr>
              <a:grpSpLocks/>
            </p:cNvGrpSpPr>
            <p:nvPr/>
          </p:nvGrpSpPr>
          <p:grpSpPr bwMode="auto">
            <a:xfrm>
              <a:off x="2894" y="1727"/>
              <a:ext cx="540" cy="397"/>
              <a:chOff x="2894" y="1727"/>
              <a:chExt cx="540" cy="397"/>
            </a:xfrm>
          </p:grpSpPr>
          <p:sp>
            <p:nvSpPr>
              <p:cNvPr id="296" name="Rectangle 729"/>
              <p:cNvSpPr>
                <a:spLocks noChangeArrowheads="1"/>
              </p:cNvSpPr>
              <p:nvPr/>
            </p:nvSpPr>
            <p:spPr bwMode="auto">
              <a:xfrm>
                <a:off x="2900" y="1733"/>
                <a:ext cx="528"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3.4</a:t>
                </a:r>
                <a:endParaRPr lang="es-ES" sz="1200">
                  <a:cs typeface="Times New Roman" pitchFamily="18" charset="0"/>
                </a:endParaRPr>
              </a:p>
              <a:p>
                <a:pPr algn="ctr" eaLnBrk="0" hangingPunct="0"/>
                <a:endParaRPr lang="es-ES"/>
              </a:p>
            </p:txBody>
          </p:sp>
          <p:sp>
            <p:nvSpPr>
              <p:cNvPr id="297" name="Rectangle 876"/>
              <p:cNvSpPr>
                <a:spLocks noChangeArrowheads="1"/>
              </p:cNvSpPr>
              <p:nvPr/>
            </p:nvSpPr>
            <p:spPr bwMode="auto">
              <a:xfrm>
                <a:off x="2894" y="1727"/>
                <a:ext cx="540" cy="397"/>
              </a:xfrm>
              <a:prstGeom prst="rect">
                <a:avLst/>
              </a:prstGeom>
              <a:noFill/>
              <a:ln w="7">
                <a:solidFill>
                  <a:srgbClr val="A0A0A0"/>
                </a:solidFill>
                <a:miter lim="800000"/>
                <a:headEnd/>
                <a:tailEnd/>
              </a:ln>
            </p:spPr>
            <p:txBody>
              <a:bodyPr/>
              <a:lstStyle/>
              <a:p>
                <a:endParaRPr lang="es-MX"/>
              </a:p>
            </p:txBody>
          </p:sp>
        </p:grpSp>
        <p:grpSp>
          <p:nvGrpSpPr>
            <p:cNvPr id="44" name="Group 879"/>
            <p:cNvGrpSpPr>
              <a:grpSpLocks/>
            </p:cNvGrpSpPr>
            <p:nvPr/>
          </p:nvGrpSpPr>
          <p:grpSpPr bwMode="auto">
            <a:xfrm>
              <a:off x="3434" y="1727"/>
              <a:ext cx="619" cy="397"/>
              <a:chOff x="3434" y="1727"/>
              <a:chExt cx="619" cy="397"/>
            </a:xfrm>
          </p:grpSpPr>
          <p:sp>
            <p:nvSpPr>
              <p:cNvPr id="294" name="Rectangle 730"/>
              <p:cNvSpPr>
                <a:spLocks noChangeArrowheads="1"/>
              </p:cNvSpPr>
              <p:nvPr/>
            </p:nvSpPr>
            <p:spPr bwMode="auto">
              <a:xfrm>
                <a:off x="3440" y="1733"/>
                <a:ext cx="607"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18.9</a:t>
                </a:r>
                <a:endParaRPr lang="es-ES" sz="1200">
                  <a:cs typeface="Times New Roman" pitchFamily="18" charset="0"/>
                </a:endParaRPr>
              </a:p>
              <a:p>
                <a:pPr algn="ctr" eaLnBrk="0" hangingPunct="0"/>
                <a:endParaRPr lang="es-ES"/>
              </a:p>
            </p:txBody>
          </p:sp>
          <p:sp>
            <p:nvSpPr>
              <p:cNvPr id="295" name="Rectangle 878"/>
              <p:cNvSpPr>
                <a:spLocks noChangeArrowheads="1"/>
              </p:cNvSpPr>
              <p:nvPr/>
            </p:nvSpPr>
            <p:spPr bwMode="auto">
              <a:xfrm>
                <a:off x="3434" y="1727"/>
                <a:ext cx="619" cy="397"/>
              </a:xfrm>
              <a:prstGeom prst="rect">
                <a:avLst/>
              </a:prstGeom>
              <a:noFill/>
              <a:ln w="7">
                <a:solidFill>
                  <a:srgbClr val="A0A0A0"/>
                </a:solidFill>
                <a:miter lim="800000"/>
                <a:headEnd/>
                <a:tailEnd/>
              </a:ln>
            </p:spPr>
            <p:txBody>
              <a:bodyPr/>
              <a:lstStyle/>
              <a:p>
                <a:endParaRPr lang="es-MX"/>
              </a:p>
            </p:txBody>
          </p:sp>
        </p:grpSp>
        <p:grpSp>
          <p:nvGrpSpPr>
            <p:cNvPr id="45" name="Group 881"/>
            <p:cNvGrpSpPr>
              <a:grpSpLocks/>
            </p:cNvGrpSpPr>
            <p:nvPr/>
          </p:nvGrpSpPr>
          <p:grpSpPr bwMode="auto">
            <a:xfrm>
              <a:off x="4053" y="1727"/>
              <a:ext cx="563" cy="397"/>
              <a:chOff x="4053" y="1727"/>
              <a:chExt cx="563" cy="397"/>
            </a:xfrm>
          </p:grpSpPr>
          <p:sp>
            <p:nvSpPr>
              <p:cNvPr id="292" name="Rectangle 731"/>
              <p:cNvSpPr>
                <a:spLocks noChangeArrowheads="1"/>
              </p:cNvSpPr>
              <p:nvPr/>
            </p:nvSpPr>
            <p:spPr bwMode="auto">
              <a:xfrm>
                <a:off x="4059" y="1733"/>
                <a:ext cx="551"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3.8</a:t>
                </a:r>
                <a:endParaRPr lang="es-ES" sz="1200">
                  <a:cs typeface="Times New Roman" pitchFamily="18" charset="0"/>
                </a:endParaRPr>
              </a:p>
              <a:p>
                <a:pPr algn="ctr" eaLnBrk="0" hangingPunct="0"/>
                <a:endParaRPr lang="es-ES"/>
              </a:p>
            </p:txBody>
          </p:sp>
          <p:sp>
            <p:nvSpPr>
              <p:cNvPr id="293" name="Rectangle 880"/>
              <p:cNvSpPr>
                <a:spLocks noChangeArrowheads="1"/>
              </p:cNvSpPr>
              <p:nvPr/>
            </p:nvSpPr>
            <p:spPr bwMode="auto">
              <a:xfrm>
                <a:off x="4053" y="1727"/>
                <a:ext cx="563" cy="397"/>
              </a:xfrm>
              <a:prstGeom prst="rect">
                <a:avLst/>
              </a:prstGeom>
              <a:noFill/>
              <a:ln w="7">
                <a:solidFill>
                  <a:srgbClr val="A0A0A0"/>
                </a:solidFill>
                <a:miter lim="800000"/>
                <a:headEnd/>
                <a:tailEnd/>
              </a:ln>
            </p:spPr>
            <p:txBody>
              <a:bodyPr/>
              <a:lstStyle/>
              <a:p>
                <a:endParaRPr lang="es-MX"/>
              </a:p>
            </p:txBody>
          </p:sp>
        </p:grpSp>
        <p:grpSp>
          <p:nvGrpSpPr>
            <p:cNvPr id="46" name="Group 883"/>
            <p:cNvGrpSpPr>
              <a:grpSpLocks/>
            </p:cNvGrpSpPr>
            <p:nvPr/>
          </p:nvGrpSpPr>
          <p:grpSpPr bwMode="auto">
            <a:xfrm>
              <a:off x="4616" y="1727"/>
              <a:ext cx="674" cy="397"/>
              <a:chOff x="4616" y="1727"/>
              <a:chExt cx="674" cy="397"/>
            </a:xfrm>
          </p:grpSpPr>
          <p:sp>
            <p:nvSpPr>
              <p:cNvPr id="290" name="Rectangle 732"/>
              <p:cNvSpPr>
                <a:spLocks noChangeArrowheads="1"/>
              </p:cNvSpPr>
              <p:nvPr/>
            </p:nvSpPr>
            <p:spPr bwMode="auto">
              <a:xfrm>
                <a:off x="4622" y="1733"/>
                <a:ext cx="662"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96.1</a:t>
                </a:r>
                <a:endParaRPr lang="es-ES" sz="1200">
                  <a:cs typeface="Times New Roman" pitchFamily="18" charset="0"/>
                </a:endParaRPr>
              </a:p>
              <a:p>
                <a:pPr algn="ctr" eaLnBrk="0" hangingPunct="0"/>
                <a:endParaRPr lang="es-ES"/>
              </a:p>
            </p:txBody>
          </p:sp>
          <p:sp>
            <p:nvSpPr>
              <p:cNvPr id="291" name="Rectangle 882"/>
              <p:cNvSpPr>
                <a:spLocks noChangeArrowheads="1"/>
              </p:cNvSpPr>
              <p:nvPr/>
            </p:nvSpPr>
            <p:spPr bwMode="auto">
              <a:xfrm>
                <a:off x="4616" y="1727"/>
                <a:ext cx="674" cy="397"/>
              </a:xfrm>
              <a:prstGeom prst="rect">
                <a:avLst/>
              </a:prstGeom>
              <a:noFill/>
              <a:ln w="7">
                <a:solidFill>
                  <a:srgbClr val="A0A0A0"/>
                </a:solidFill>
                <a:miter lim="800000"/>
                <a:headEnd/>
                <a:tailEnd/>
              </a:ln>
            </p:spPr>
            <p:txBody>
              <a:bodyPr/>
              <a:lstStyle/>
              <a:p>
                <a:endParaRPr lang="es-MX"/>
              </a:p>
            </p:txBody>
          </p:sp>
        </p:grpSp>
        <p:grpSp>
          <p:nvGrpSpPr>
            <p:cNvPr id="47" name="Group 885"/>
            <p:cNvGrpSpPr>
              <a:grpSpLocks/>
            </p:cNvGrpSpPr>
            <p:nvPr/>
          </p:nvGrpSpPr>
          <p:grpSpPr bwMode="auto">
            <a:xfrm>
              <a:off x="5290" y="1727"/>
              <a:ext cx="587" cy="397"/>
              <a:chOff x="5290" y="1727"/>
              <a:chExt cx="587" cy="397"/>
            </a:xfrm>
          </p:grpSpPr>
          <p:sp>
            <p:nvSpPr>
              <p:cNvPr id="288" name="Rectangle 733"/>
              <p:cNvSpPr>
                <a:spLocks noChangeArrowheads="1"/>
              </p:cNvSpPr>
              <p:nvPr/>
            </p:nvSpPr>
            <p:spPr bwMode="auto">
              <a:xfrm>
                <a:off x="5296" y="1733"/>
                <a:ext cx="575"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99.6</a:t>
                </a:r>
                <a:endParaRPr lang="es-ES" sz="1200">
                  <a:cs typeface="Times New Roman" pitchFamily="18" charset="0"/>
                </a:endParaRPr>
              </a:p>
              <a:p>
                <a:pPr algn="ctr" eaLnBrk="0" hangingPunct="0"/>
                <a:endParaRPr lang="es-ES"/>
              </a:p>
            </p:txBody>
          </p:sp>
          <p:sp>
            <p:nvSpPr>
              <p:cNvPr id="289" name="Rectangle 884"/>
              <p:cNvSpPr>
                <a:spLocks noChangeArrowheads="1"/>
              </p:cNvSpPr>
              <p:nvPr/>
            </p:nvSpPr>
            <p:spPr bwMode="auto">
              <a:xfrm>
                <a:off x="5290" y="1727"/>
                <a:ext cx="587" cy="397"/>
              </a:xfrm>
              <a:prstGeom prst="rect">
                <a:avLst/>
              </a:prstGeom>
              <a:noFill/>
              <a:ln w="7">
                <a:solidFill>
                  <a:srgbClr val="A0A0A0"/>
                </a:solidFill>
                <a:miter lim="800000"/>
                <a:headEnd/>
                <a:tailEnd/>
              </a:ln>
            </p:spPr>
            <p:txBody>
              <a:bodyPr/>
              <a:lstStyle/>
              <a:p>
                <a:endParaRPr lang="es-MX"/>
              </a:p>
            </p:txBody>
          </p:sp>
        </p:grpSp>
        <p:grpSp>
          <p:nvGrpSpPr>
            <p:cNvPr id="48" name="Group 887"/>
            <p:cNvGrpSpPr>
              <a:grpSpLocks/>
            </p:cNvGrpSpPr>
            <p:nvPr/>
          </p:nvGrpSpPr>
          <p:grpSpPr bwMode="auto">
            <a:xfrm>
              <a:off x="0" y="2130"/>
              <a:ext cx="634" cy="397"/>
              <a:chOff x="0" y="2130"/>
              <a:chExt cx="634" cy="397"/>
            </a:xfrm>
          </p:grpSpPr>
          <p:sp>
            <p:nvSpPr>
              <p:cNvPr id="286" name="Rectangle 734"/>
              <p:cNvSpPr>
                <a:spLocks noChangeArrowheads="1"/>
              </p:cNvSpPr>
              <p:nvPr/>
            </p:nvSpPr>
            <p:spPr bwMode="auto">
              <a:xfrm>
                <a:off x="6" y="2136"/>
                <a:ext cx="622"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201 a 300</a:t>
                </a:r>
                <a:endParaRPr lang="es-ES" sz="1200">
                  <a:cs typeface="Times New Roman" pitchFamily="18" charset="0"/>
                </a:endParaRPr>
              </a:p>
              <a:p>
                <a:pPr algn="ctr" eaLnBrk="0" hangingPunct="0"/>
                <a:endParaRPr lang="es-ES"/>
              </a:p>
            </p:txBody>
          </p:sp>
          <p:sp>
            <p:nvSpPr>
              <p:cNvPr id="287" name="Rectangle 886"/>
              <p:cNvSpPr>
                <a:spLocks noChangeArrowheads="1"/>
              </p:cNvSpPr>
              <p:nvPr/>
            </p:nvSpPr>
            <p:spPr bwMode="auto">
              <a:xfrm>
                <a:off x="0" y="2130"/>
                <a:ext cx="634" cy="397"/>
              </a:xfrm>
              <a:prstGeom prst="rect">
                <a:avLst/>
              </a:prstGeom>
              <a:noFill/>
              <a:ln w="7">
                <a:solidFill>
                  <a:srgbClr val="A0A0A0"/>
                </a:solidFill>
                <a:miter lim="800000"/>
                <a:headEnd/>
                <a:tailEnd/>
              </a:ln>
            </p:spPr>
            <p:txBody>
              <a:bodyPr/>
              <a:lstStyle/>
              <a:p>
                <a:endParaRPr lang="es-MX"/>
              </a:p>
            </p:txBody>
          </p:sp>
        </p:grpSp>
        <p:grpSp>
          <p:nvGrpSpPr>
            <p:cNvPr id="49" name="Group 889"/>
            <p:cNvGrpSpPr>
              <a:grpSpLocks/>
            </p:cNvGrpSpPr>
            <p:nvPr/>
          </p:nvGrpSpPr>
          <p:grpSpPr bwMode="auto">
            <a:xfrm>
              <a:off x="634" y="2130"/>
              <a:ext cx="523" cy="397"/>
              <a:chOff x="634" y="2130"/>
              <a:chExt cx="523" cy="397"/>
            </a:xfrm>
          </p:grpSpPr>
          <p:sp>
            <p:nvSpPr>
              <p:cNvPr id="284" name="Rectangle 735"/>
              <p:cNvSpPr>
                <a:spLocks noChangeArrowheads="1"/>
              </p:cNvSpPr>
              <p:nvPr/>
            </p:nvSpPr>
            <p:spPr bwMode="auto">
              <a:xfrm>
                <a:off x="640" y="2136"/>
                <a:ext cx="511"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916060</a:t>
                </a:r>
                <a:endParaRPr lang="es-ES" sz="1200">
                  <a:cs typeface="Times New Roman" pitchFamily="18" charset="0"/>
                </a:endParaRPr>
              </a:p>
              <a:p>
                <a:pPr algn="ctr" eaLnBrk="0" hangingPunct="0"/>
                <a:endParaRPr lang="es-ES"/>
              </a:p>
            </p:txBody>
          </p:sp>
          <p:sp>
            <p:nvSpPr>
              <p:cNvPr id="285" name="Rectangle 888"/>
              <p:cNvSpPr>
                <a:spLocks noChangeArrowheads="1"/>
              </p:cNvSpPr>
              <p:nvPr/>
            </p:nvSpPr>
            <p:spPr bwMode="auto">
              <a:xfrm>
                <a:off x="634" y="2130"/>
                <a:ext cx="523" cy="397"/>
              </a:xfrm>
              <a:prstGeom prst="rect">
                <a:avLst/>
              </a:prstGeom>
              <a:noFill/>
              <a:ln w="7">
                <a:solidFill>
                  <a:srgbClr val="A0A0A0"/>
                </a:solidFill>
                <a:miter lim="800000"/>
                <a:headEnd/>
                <a:tailEnd/>
              </a:ln>
            </p:spPr>
            <p:txBody>
              <a:bodyPr/>
              <a:lstStyle/>
              <a:p>
                <a:endParaRPr lang="es-MX"/>
              </a:p>
            </p:txBody>
          </p:sp>
        </p:grpSp>
        <p:grpSp>
          <p:nvGrpSpPr>
            <p:cNvPr id="50" name="Group 891"/>
            <p:cNvGrpSpPr>
              <a:grpSpLocks/>
            </p:cNvGrpSpPr>
            <p:nvPr/>
          </p:nvGrpSpPr>
          <p:grpSpPr bwMode="auto">
            <a:xfrm>
              <a:off x="1157" y="2130"/>
              <a:ext cx="555" cy="397"/>
              <a:chOff x="1157" y="2130"/>
              <a:chExt cx="555" cy="397"/>
            </a:xfrm>
          </p:grpSpPr>
          <p:sp>
            <p:nvSpPr>
              <p:cNvPr id="282" name="Rectangle 736"/>
              <p:cNvSpPr>
                <a:spLocks noChangeArrowheads="1"/>
              </p:cNvSpPr>
              <p:nvPr/>
            </p:nvSpPr>
            <p:spPr bwMode="auto">
              <a:xfrm>
                <a:off x="1163" y="2136"/>
                <a:ext cx="543"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263.35</a:t>
                </a:r>
                <a:endParaRPr lang="es-ES" sz="1200">
                  <a:cs typeface="Times New Roman" pitchFamily="18" charset="0"/>
                </a:endParaRPr>
              </a:p>
              <a:p>
                <a:pPr algn="ctr" eaLnBrk="0" hangingPunct="0"/>
                <a:endParaRPr lang="es-ES"/>
              </a:p>
            </p:txBody>
          </p:sp>
          <p:sp>
            <p:nvSpPr>
              <p:cNvPr id="283" name="Rectangle 890"/>
              <p:cNvSpPr>
                <a:spLocks noChangeArrowheads="1"/>
              </p:cNvSpPr>
              <p:nvPr/>
            </p:nvSpPr>
            <p:spPr bwMode="auto">
              <a:xfrm>
                <a:off x="1157" y="2130"/>
                <a:ext cx="555" cy="397"/>
              </a:xfrm>
              <a:prstGeom prst="rect">
                <a:avLst/>
              </a:prstGeom>
              <a:noFill/>
              <a:ln w="7">
                <a:solidFill>
                  <a:srgbClr val="A0A0A0"/>
                </a:solidFill>
                <a:miter lim="800000"/>
                <a:headEnd/>
                <a:tailEnd/>
              </a:ln>
            </p:spPr>
            <p:txBody>
              <a:bodyPr/>
              <a:lstStyle/>
              <a:p>
                <a:endParaRPr lang="es-MX"/>
              </a:p>
            </p:txBody>
          </p:sp>
        </p:grpSp>
        <p:grpSp>
          <p:nvGrpSpPr>
            <p:cNvPr id="51" name="Group 893"/>
            <p:cNvGrpSpPr>
              <a:grpSpLocks/>
            </p:cNvGrpSpPr>
            <p:nvPr/>
          </p:nvGrpSpPr>
          <p:grpSpPr bwMode="auto">
            <a:xfrm>
              <a:off x="1712" y="2130"/>
              <a:ext cx="675" cy="397"/>
              <a:chOff x="1712" y="2130"/>
              <a:chExt cx="675" cy="397"/>
            </a:xfrm>
          </p:grpSpPr>
          <p:sp>
            <p:nvSpPr>
              <p:cNvPr id="280" name="Rectangle 737"/>
              <p:cNvSpPr>
                <a:spLocks noChangeArrowheads="1"/>
              </p:cNvSpPr>
              <p:nvPr/>
            </p:nvSpPr>
            <p:spPr bwMode="auto">
              <a:xfrm>
                <a:off x="1718" y="2136"/>
                <a:ext cx="663"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241244401.00</a:t>
                </a:r>
                <a:endParaRPr lang="es-ES" sz="1200">
                  <a:cs typeface="Times New Roman" pitchFamily="18" charset="0"/>
                </a:endParaRPr>
              </a:p>
              <a:p>
                <a:pPr algn="ctr" eaLnBrk="0" hangingPunct="0"/>
                <a:endParaRPr lang="es-ES"/>
              </a:p>
            </p:txBody>
          </p:sp>
          <p:sp>
            <p:nvSpPr>
              <p:cNvPr id="281" name="Rectangle 892"/>
              <p:cNvSpPr>
                <a:spLocks noChangeArrowheads="1"/>
              </p:cNvSpPr>
              <p:nvPr/>
            </p:nvSpPr>
            <p:spPr bwMode="auto">
              <a:xfrm>
                <a:off x="1712" y="2130"/>
                <a:ext cx="675" cy="397"/>
              </a:xfrm>
              <a:prstGeom prst="rect">
                <a:avLst/>
              </a:prstGeom>
              <a:noFill/>
              <a:ln w="7">
                <a:solidFill>
                  <a:srgbClr val="A0A0A0"/>
                </a:solidFill>
                <a:miter lim="800000"/>
                <a:headEnd/>
                <a:tailEnd/>
              </a:ln>
            </p:spPr>
            <p:txBody>
              <a:bodyPr/>
              <a:lstStyle/>
              <a:p>
                <a:endParaRPr lang="es-MX"/>
              </a:p>
            </p:txBody>
          </p:sp>
        </p:grpSp>
        <p:grpSp>
          <p:nvGrpSpPr>
            <p:cNvPr id="52" name="Group 895"/>
            <p:cNvGrpSpPr>
              <a:grpSpLocks/>
            </p:cNvGrpSpPr>
            <p:nvPr/>
          </p:nvGrpSpPr>
          <p:grpSpPr bwMode="auto">
            <a:xfrm>
              <a:off x="2387" y="2130"/>
              <a:ext cx="507" cy="397"/>
              <a:chOff x="2387" y="2130"/>
              <a:chExt cx="507" cy="397"/>
            </a:xfrm>
          </p:grpSpPr>
          <p:sp>
            <p:nvSpPr>
              <p:cNvPr id="278" name="Rectangle 738"/>
              <p:cNvSpPr>
                <a:spLocks noChangeArrowheads="1"/>
              </p:cNvSpPr>
              <p:nvPr/>
            </p:nvSpPr>
            <p:spPr bwMode="auto">
              <a:xfrm>
                <a:off x="2393" y="2136"/>
                <a:ext cx="495"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15.9</a:t>
                </a:r>
                <a:endParaRPr lang="es-ES" sz="1200">
                  <a:cs typeface="Times New Roman" pitchFamily="18" charset="0"/>
                </a:endParaRPr>
              </a:p>
              <a:p>
                <a:pPr algn="ctr" eaLnBrk="0" hangingPunct="0"/>
                <a:endParaRPr lang="es-ES"/>
              </a:p>
            </p:txBody>
          </p:sp>
          <p:sp>
            <p:nvSpPr>
              <p:cNvPr id="279" name="Rectangle 894"/>
              <p:cNvSpPr>
                <a:spLocks noChangeArrowheads="1"/>
              </p:cNvSpPr>
              <p:nvPr/>
            </p:nvSpPr>
            <p:spPr bwMode="auto">
              <a:xfrm>
                <a:off x="2387" y="2130"/>
                <a:ext cx="507" cy="397"/>
              </a:xfrm>
              <a:prstGeom prst="rect">
                <a:avLst/>
              </a:prstGeom>
              <a:noFill/>
              <a:ln w="7">
                <a:solidFill>
                  <a:srgbClr val="A0A0A0"/>
                </a:solidFill>
                <a:miter lim="800000"/>
                <a:headEnd/>
                <a:tailEnd/>
              </a:ln>
            </p:spPr>
            <p:txBody>
              <a:bodyPr/>
              <a:lstStyle/>
              <a:p>
                <a:endParaRPr lang="es-MX"/>
              </a:p>
            </p:txBody>
          </p:sp>
        </p:grpSp>
        <p:grpSp>
          <p:nvGrpSpPr>
            <p:cNvPr id="53" name="Group 897"/>
            <p:cNvGrpSpPr>
              <a:grpSpLocks/>
            </p:cNvGrpSpPr>
            <p:nvPr/>
          </p:nvGrpSpPr>
          <p:grpSpPr bwMode="auto">
            <a:xfrm>
              <a:off x="2894" y="2130"/>
              <a:ext cx="540" cy="397"/>
              <a:chOff x="2894" y="2130"/>
              <a:chExt cx="540" cy="397"/>
            </a:xfrm>
          </p:grpSpPr>
          <p:sp>
            <p:nvSpPr>
              <p:cNvPr id="276" name="Rectangle 739"/>
              <p:cNvSpPr>
                <a:spLocks noChangeArrowheads="1"/>
              </p:cNvSpPr>
              <p:nvPr/>
            </p:nvSpPr>
            <p:spPr bwMode="auto">
              <a:xfrm>
                <a:off x="2900" y="2136"/>
                <a:ext cx="528"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6</a:t>
                </a:r>
                <a:endParaRPr lang="es-ES" sz="1200">
                  <a:cs typeface="Times New Roman" pitchFamily="18" charset="0"/>
                </a:endParaRPr>
              </a:p>
              <a:p>
                <a:pPr algn="ctr" eaLnBrk="0" hangingPunct="0"/>
                <a:endParaRPr lang="es-ES"/>
              </a:p>
            </p:txBody>
          </p:sp>
          <p:sp>
            <p:nvSpPr>
              <p:cNvPr id="277" name="Rectangle 896"/>
              <p:cNvSpPr>
                <a:spLocks noChangeArrowheads="1"/>
              </p:cNvSpPr>
              <p:nvPr/>
            </p:nvSpPr>
            <p:spPr bwMode="auto">
              <a:xfrm>
                <a:off x="2894" y="2130"/>
                <a:ext cx="540" cy="397"/>
              </a:xfrm>
              <a:prstGeom prst="rect">
                <a:avLst/>
              </a:prstGeom>
              <a:noFill/>
              <a:ln w="7">
                <a:solidFill>
                  <a:srgbClr val="A0A0A0"/>
                </a:solidFill>
                <a:miter lim="800000"/>
                <a:headEnd/>
                <a:tailEnd/>
              </a:ln>
            </p:spPr>
            <p:txBody>
              <a:bodyPr/>
              <a:lstStyle/>
              <a:p>
                <a:endParaRPr lang="es-MX"/>
              </a:p>
            </p:txBody>
          </p:sp>
        </p:grpSp>
        <p:grpSp>
          <p:nvGrpSpPr>
            <p:cNvPr id="54" name="Group 899"/>
            <p:cNvGrpSpPr>
              <a:grpSpLocks/>
            </p:cNvGrpSpPr>
            <p:nvPr/>
          </p:nvGrpSpPr>
          <p:grpSpPr bwMode="auto">
            <a:xfrm>
              <a:off x="3434" y="2130"/>
              <a:ext cx="619" cy="397"/>
              <a:chOff x="3434" y="2130"/>
              <a:chExt cx="619" cy="397"/>
            </a:xfrm>
          </p:grpSpPr>
          <p:sp>
            <p:nvSpPr>
              <p:cNvPr id="274" name="Rectangle 740"/>
              <p:cNvSpPr>
                <a:spLocks noChangeArrowheads="1"/>
              </p:cNvSpPr>
              <p:nvPr/>
            </p:nvSpPr>
            <p:spPr bwMode="auto">
              <a:xfrm>
                <a:off x="3440" y="2136"/>
                <a:ext cx="607"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34.8</a:t>
                </a:r>
                <a:endParaRPr lang="es-ES" sz="1200">
                  <a:cs typeface="Times New Roman" pitchFamily="18" charset="0"/>
                </a:endParaRPr>
              </a:p>
              <a:p>
                <a:pPr algn="ctr" eaLnBrk="0" hangingPunct="0"/>
                <a:endParaRPr lang="es-ES"/>
              </a:p>
            </p:txBody>
          </p:sp>
          <p:sp>
            <p:nvSpPr>
              <p:cNvPr id="275" name="Rectangle 898"/>
              <p:cNvSpPr>
                <a:spLocks noChangeArrowheads="1"/>
              </p:cNvSpPr>
              <p:nvPr/>
            </p:nvSpPr>
            <p:spPr bwMode="auto">
              <a:xfrm>
                <a:off x="3434" y="2130"/>
                <a:ext cx="619" cy="397"/>
              </a:xfrm>
              <a:prstGeom prst="rect">
                <a:avLst/>
              </a:prstGeom>
              <a:noFill/>
              <a:ln w="7">
                <a:solidFill>
                  <a:srgbClr val="A0A0A0"/>
                </a:solidFill>
                <a:miter lim="800000"/>
                <a:headEnd/>
                <a:tailEnd/>
              </a:ln>
            </p:spPr>
            <p:txBody>
              <a:bodyPr/>
              <a:lstStyle/>
              <a:p>
                <a:endParaRPr lang="es-MX"/>
              </a:p>
            </p:txBody>
          </p:sp>
        </p:grpSp>
        <p:grpSp>
          <p:nvGrpSpPr>
            <p:cNvPr id="55" name="Group 901"/>
            <p:cNvGrpSpPr>
              <a:grpSpLocks/>
            </p:cNvGrpSpPr>
            <p:nvPr/>
          </p:nvGrpSpPr>
          <p:grpSpPr bwMode="auto">
            <a:xfrm>
              <a:off x="4053" y="2130"/>
              <a:ext cx="563" cy="397"/>
              <a:chOff x="4053" y="2130"/>
              <a:chExt cx="563" cy="397"/>
            </a:xfrm>
          </p:grpSpPr>
          <p:sp>
            <p:nvSpPr>
              <p:cNvPr id="272" name="Rectangle 741"/>
              <p:cNvSpPr>
                <a:spLocks noChangeArrowheads="1"/>
              </p:cNvSpPr>
              <p:nvPr/>
            </p:nvSpPr>
            <p:spPr bwMode="auto">
              <a:xfrm>
                <a:off x="4059" y="2136"/>
                <a:ext cx="551"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9.8</a:t>
                </a:r>
                <a:endParaRPr lang="es-ES" sz="1200">
                  <a:cs typeface="Times New Roman" pitchFamily="18" charset="0"/>
                </a:endParaRPr>
              </a:p>
              <a:p>
                <a:pPr algn="ctr" eaLnBrk="0" hangingPunct="0"/>
                <a:endParaRPr lang="es-ES"/>
              </a:p>
            </p:txBody>
          </p:sp>
          <p:sp>
            <p:nvSpPr>
              <p:cNvPr id="273" name="Rectangle 900"/>
              <p:cNvSpPr>
                <a:spLocks noChangeArrowheads="1"/>
              </p:cNvSpPr>
              <p:nvPr/>
            </p:nvSpPr>
            <p:spPr bwMode="auto">
              <a:xfrm>
                <a:off x="4053" y="2130"/>
                <a:ext cx="563" cy="397"/>
              </a:xfrm>
              <a:prstGeom prst="rect">
                <a:avLst/>
              </a:prstGeom>
              <a:noFill/>
              <a:ln w="7">
                <a:solidFill>
                  <a:srgbClr val="A0A0A0"/>
                </a:solidFill>
                <a:miter lim="800000"/>
                <a:headEnd/>
                <a:tailEnd/>
              </a:ln>
            </p:spPr>
            <p:txBody>
              <a:bodyPr/>
              <a:lstStyle/>
              <a:p>
                <a:endParaRPr lang="es-MX"/>
              </a:p>
            </p:txBody>
          </p:sp>
        </p:grpSp>
        <p:grpSp>
          <p:nvGrpSpPr>
            <p:cNvPr id="56" name="Group 903"/>
            <p:cNvGrpSpPr>
              <a:grpSpLocks/>
            </p:cNvGrpSpPr>
            <p:nvPr/>
          </p:nvGrpSpPr>
          <p:grpSpPr bwMode="auto">
            <a:xfrm>
              <a:off x="4616" y="2130"/>
              <a:ext cx="674" cy="397"/>
              <a:chOff x="4616" y="2130"/>
              <a:chExt cx="674" cy="397"/>
            </a:xfrm>
          </p:grpSpPr>
          <p:sp>
            <p:nvSpPr>
              <p:cNvPr id="270" name="Rectangle 742"/>
              <p:cNvSpPr>
                <a:spLocks noChangeArrowheads="1"/>
              </p:cNvSpPr>
              <p:nvPr/>
            </p:nvSpPr>
            <p:spPr bwMode="auto">
              <a:xfrm>
                <a:off x="4622" y="2136"/>
                <a:ext cx="662"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81.1</a:t>
                </a:r>
                <a:endParaRPr lang="es-ES" sz="1200">
                  <a:cs typeface="Times New Roman" pitchFamily="18" charset="0"/>
                </a:endParaRPr>
              </a:p>
              <a:p>
                <a:pPr algn="ctr" eaLnBrk="0" hangingPunct="0"/>
                <a:endParaRPr lang="es-ES"/>
              </a:p>
            </p:txBody>
          </p:sp>
          <p:sp>
            <p:nvSpPr>
              <p:cNvPr id="271" name="Rectangle 902"/>
              <p:cNvSpPr>
                <a:spLocks noChangeArrowheads="1"/>
              </p:cNvSpPr>
              <p:nvPr/>
            </p:nvSpPr>
            <p:spPr bwMode="auto">
              <a:xfrm>
                <a:off x="4616" y="2130"/>
                <a:ext cx="674" cy="397"/>
              </a:xfrm>
              <a:prstGeom prst="rect">
                <a:avLst/>
              </a:prstGeom>
              <a:noFill/>
              <a:ln w="7">
                <a:solidFill>
                  <a:srgbClr val="A0A0A0"/>
                </a:solidFill>
                <a:miter lim="800000"/>
                <a:headEnd/>
                <a:tailEnd/>
              </a:ln>
            </p:spPr>
            <p:txBody>
              <a:bodyPr/>
              <a:lstStyle/>
              <a:p>
                <a:endParaRPr lang="es-MX"/>
              </a:p>
            </p:txBody>
          </p:sp>
        </p:grpSp>
        <p:grpSp>
          <p:nvGrpSpPr>
            <p:cNvPr id="57" name="Group 905"/>
            <p:cNvGrpSpPr>
              <a:grpSpLocks/>
            </p:cNvGrpSpPr>
            <p:nvPr/>
          </p:nvGrpSpPr>
          <p:grpSpPr bwMode="auto">
            <a:xfrm>
              <a:off x="5290" y="2130"/>
              <a:ext cx="587" cy="397"/>
              <a:chOff x="5290" y="2130"/>
              <a:chExt cx="587" cy="397"/>
            </a:xfrm>
          </p:grpSpPr>
          <p:sp>
            <p:nvSpPr>
              <p:cNvPr id="268" name="Rectangle 743"/>
              <p:cNvSpPr>
                <a:spLocks noChangeArrowheads="1"/>
              </p:cNvSpPr>
              <p:nvPr/>
            </p:nvSpPr>
            <p:spPr bwMode="auto">
              <a:xfrm>
                <a:off x="5296" y="2136"/>
                <a:ext cx="575"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96.2</a:t>
                </a:r>
                <a:endParaRPr lang="es-ES" sz="1200">
                  <a:cs typeface="Times New Roman" pitchFamily="18" charset="0"/>
                </a:endParaRPr>
              </a:p>
              <a:p>
                <a:pPr algn="ctr" eaLnBrk="0" hangingPunct="0"/>
                <a:endParaRPr lang="es-ES"/>
              </a:p>
            </p:txBody>
          </p:sp>
          <p:sp>
            <p:nvSpPr>
              <p:cNvPr id="269" name="Rectangle 904"/>
              <p:cNvSpPr>
                <a:spLocks noChangeArrowheads="1"/>
              </p:cNvSpPr>
              <p:nvPr/>
            </p:nvSpPr>
            <p:spPr bwMode="auto">
              <a:xfrm>
                <a:off x="5290" y="2130"/>
                <a:ext cx="587" cy="397"/>
              </a:xfrm>
              <a:prstGeom prst="rect">
                <a:avLst/>
              </a:prstGeom>
              <a:noFill/>
              <a:ln w="7">
                <a:solidFill>
                  <a:srgbClr val="A0A0A0"/>
                </a:solidFill>
                <a:miter lim="800000"/>
                <a:headEnd/>
                <a:tailEnd/>
              </a:ln>
            </p:spPr>
            <p:txBody>
              <a:bodyPr/>
              <a:lstStyle/>
              <a:p>
                <a:endParaRPr lang="es-MX"/>
              </a:p>
            </p:txBody>
          </p:sp>
        </p:grpSp>
        <p:grpSp>
          <p:nvGrpSpPr>
            <p:cNvPr id="58" name="Group 907"/>
            <p:cNvGrpSpPr>
              <a:grpSpLocks/>
            </p:cNvGrpSpPr>
            <p:nvPr/>
          </p:nvGrpSpPr>
          <p:grpSpPr bwMode="auto">
            <a:xfrm>
              <a:off x="0" y="2533"/>
              <a:ext cx="634" cy="397"/>
              <a:chOff x="0" y="2533"/>
              <a:chExt cx="634" cy="397"/>
            </a:xfrm>
          </p:grpSpPr>
          <p:sp>
            <p:nvSpPr>
              <p:cNvPr id="266" name="Rectangle 744"/>
              <p:cNvSpPr>
                <a:spLocks noChangeArrowheads="1"/>
              </p:cNvSpPr>
              <p:nvPr/>
            </p:nvSpPr>
            <p:spPr bwMode="auto">
              <a:xfrm>
                <a:off x="6" y="2539"/>
                <a:ext cx="622"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301 a 400</a:t>
                </a:r>
                <a:endParaRPr lang="es-ES" sz="1200">
                  <a:cs typeface="Times New Roman" pitchFamily="18" charset="0"/>
                </a:endParaRPr>
              </a:p>
              <a:p>
                <a:pPr algn="ctr" eaLnBrk="0" hangingPunct="0"/>
                <a:endParaRPr lang="es-ES"/>
              </a:p>
            </p:txBody>
          </p:sp>
          <p:sp>
            <p:nvSpPr>
              <p:cNvPr id="267" name="Rectangle 906"/>
              <p:cNvSpPr>
                <a:spLocks noChangeArrowheads="1"/>
              </p:cNvSpPr>
              <p:nvPr/>
            </p:nvSpPr>
            <p:spPr bwMode="auto">
              <a:xfrm>
                <a:off x="0" y="2533"/>
                <a:ext cx="634" cy="397"/>
              </a:xfrm>
              <a:prstGeom prst="rect">
                <a:avLst/>
              </a:prstGeom>
              <a:noFill/>
              <a:ln w="7">
                <a:solidFill>
                  <a:srgbClr val="A0A0A0"/>
                </a:solidFill>
                <a:miter lim="800000"/>
                <a:headEnd/>
                <a:tailEnd/>
              </a:ln>
            </p:spPr>
            <p:txBody>
              <a:bodyPr/>
              <a:lstStyle/>
              <a:p>
                <a:endParaRPr lang="es-MX"/>
              </a:p>
            </p:txBody>
          </p:sp>
        </p:grpSp>
        <p:grpSp>
          <p:nvGrpSpPr>
            <p:cNvPr id="59" name="Group 909"/>
            <p:cNvGrpSpPr>
              <a:grpSpLocks/>
            </p:cNvGrpSpPr>
            <p:nvPr/>
          </p:nvGrpSpPr>
          <p:grpSpPr bwMode="auto">
            <a:xfrm>
              <a:off x="634" y="2533"/>
              <a:ext cx="523" cy="397"/>
              <a:chOff x="634" y="2533"/>
              <a:chExt cx="523" cy="397"/>
            </a:xfrm>
          </p:grpSpPr>
          <p:sp>
            <p:nvSpPr>
              <p:cNvPr id="264" name="Rectangle 745"/>
              <p:cNvSpPr>
                <a:spLocks noChangeArrowheads="1"/>
              </p:cNvSpPr>
              <p:nvPr/>
            </p:nvSpPr>
            <p:spPr bwMode="auto">
              <a:xfrm>
                <a:off x="640" y="2539"/>
                <a:ext cx="511"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655904</a:t>
                </a:r>
                <a:endParaRPr lang="es-ES" sz="1200">
                  <a:cs typeface="Times New Roman" pitchFamily="18" charset="0"/>
                </a:endParaRPr>
              </a:p>
              <a:p>
                <a:pPr algn="ctr" eaLnBrk="0" hangingPunct="0"/>
                <a:endParaRPr lang="es-ES"/>
              </a:p>
            </p:txBody>
          </p:sp>
          <p:sp>
            <p:nvSpPr>
              <p:cNvPr id="265" name="Rectangle 908"/>
              <p:cNvSpPr>
                <a:spLocks noChangeArrowheads="1"/>
              </p:cNvSpPr>
              <p:nvPr/>
            </p:nvSpPr>
            <p:spPr bwMode="auto">
              <a:xfrm>
                <a:off x="634" y="2533"/>
                <a:ext cx="523" cy="397"/>
              </a:xfrm>
              <a:prstGeom prst="rect">
                <a:avLst/>
              </a:prstGeom>
              <a:noFill/>
              <a:ln w="7">
                <a:solidFill>
                  <a:srgbClr val="A0A0A0"/>
                </a:solidFill>
                <a:miter lim="800000"/>
                <a:headEnd/>
                <a:tailEnd/>
              </a:ln>
            </p:spPr>
            <p:txBody>
              <a:bodyPr/>
              <a:lstStyle/>
              <a:p>
                <a:endParaRPr lang="es-MX"/>
              </a:p>
            </p:txBody>
          </p:sp>
        </p:grpSp>
        <p:grpSp>
          <p:nvGrpSpPr>
            <p:cNvPr id="60" name="Group 911"/>
            <p:cNvGrpSpPr>
              <a:grpSpLocks/>
            </p:cNvGrpSpPr>
            <p:nvPr/>
          </p:nvGrpSpPr>
          <p:grpSpPr bwMode="auto">
            <a:xfrm>
              <a:off x="1157" y="2533"/>
              <a:ext cx="555" cy="397"/>
              <a:chOff x="1157" y="2533"/>
              <a:chExt cx="555" cy="397"/>
            </a:xfrm>
          </p:grpSpPr>
          <p:sp>
            <p:nvSpPr>
              <p:cNvPr id="262" name="Rectangle 746"/>
              <p:cNvSpPr>
                <a:spLocks noChangeArrowheads="1"/>
              </p:cNvSpPr>
              <p:nvPr/>
            </p:nvSpPr>
            <p:spPr bwMode="auto">
              <a:xfrm>
                <a:off x="1163" y="2539"/>
                <a:ext cx="543"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361.78</a:t>
                </a:r>
                <a:endParaRPr lang="es-ES" sz="1200">
                  <a:cs typeface="Times New Roman" pitchFamily="18" charset="0"/>
                </a:endParaRPr>
              </a:p>
              <a:p>
                <a:pPr algn="ctr" eaLnBrk="0" hangingPunct="0"/>
                <a:endParaRPr lang="es-ES"/>
              </a:p>
            </p:txBody>
          </p:sp>
          <p:sp>
            <p:nvSpPr>
              <p:cNvPr id="263" name="Rectangle 910"/>
              <p:cNvSpPr>
                <a:spLocks noChangeArrowheads="1"/>
              </p:cNvSpPr>
              <p:nvPr/>
            </p:nvSpPr>
            <p:spPr bwMode="auto">
              <a:xfrm>
                <a:off x="1157" y="2533"/>
                <a:ext cx="555" cy="397"/>
              </a:xfrm>
              <a:prstGeom prst="rect">
                <a:avLst/>
              </a:prstGeom>
              <a:noFill/>
              <a:ln w="7">
                <a:solidFill>
                  <a:srgbClr val="A0A0A0"/>
                </a:solidFill>
                <a:miter lim="800000"/>
                <a:headEnd/>
                <a:tailEnd/>
              </a:ln>
            </p:spPr>
            <p:txBody>
              <a:bodyPr/>
              <a:lstStyle/>
              <a:p>
                <a:endParaRPr lang="es-MX"/>
              </a:p>
            </p:txBody>
          </p:sp>
        </p:grpSp>
        <p:grpSp>
          <p:nvGrpSpPr>
            <p:cNvPr id="61" name="Group 913"/>
            <p:cNvGrpSpPr>
              <a:grpSpLocks/>
            </p:cNvGrpSpPr>
            <p:nvPr/>
          </p:nvGrpSpPr>
          <p:grpSpPr bwMode="auto">
            <a:xfrm>
              <a:off x="1712" y="2533"/>
              <a:ext cx="675" cy="397"/>
              <a:chOff x="1712" y="2533"/>
              <a:chExt cx="675" cy="397"/>
            </a:xfrm>
          </p:grpSpPr>
          <p:sp>
            <p:nvSpPr>
              <p:cNvPr id="260" name="Rectangle 747"/>
              <p:cNvSpPr>
                <a:spLocks noChangeArrowheads="1"/>
              </p:cNvSpPr>
              <p:nvPr/>
            </p:nvSpPr>
            <p:spPr bwMode="auto">
              <a:xfrm>
                <a:off x="1718" y="2539"/>
                <a:ext cx="663"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237292949.12</a:t>
                </a:r>
                <a:endParaRPr lang="es-ES" sz="1200">
                  <a:cs typeface="Times New Roman" pitchFamily="18" charset="0"/>
                </a:endParaRPr>
              </a:p>
              <a:p>
                <a:pPr algn="ctr" eaLnBrk="0" hangingPunct="0"/>
                <a:endParaRPr lang="es-ES"/>
              </a:p>
            </p:txBody>
          </p:sp>
          <p:sp>
            <p:nvSpPr>
              <p:cNvPr id="261" name="Rectangle 912"/>
              <p:cNvSpPr>
                <a:spLocks noChangeArrowheads="1"/>
              </p:cNvSpPr>
              <p:nvPr/>
            </p:nvSpPr>
            <p:spPr bwMode="auto">
              <a:xfrm>
                <a:off x="1712" y="2533"/>
                <a:ext cx="675" cy="397"/>
              </a:xfrm>
              <a:prstGeom prst="rect">
                <a:avLst/>
              </a:prstGeom>
              <a:noFill/>
              <a:ln w="7">
                <a:solidFill>
                  <a:srgbClr val="A0A0A0"/>
                </a:solidFill>
                <a:miter lim="800000"/>
                <a:headEnd/>
                <a:tailEnd/>
              </a:ln>
            </p:spPr>
            <p:txBody>
              <a:bodyPr/>
              <a:lstStyle/>
              <a:p>
                <a:endParaRPr lang="es-MX"/>
              </a:p>
            </p:txBody>
          </p:sp>
        </p:grpSp>
        <p:grpSp>
          <p:nvGrpSpPr>
            <p:cNvPr id="62" name="Group 915"/>
            <p:cNvGrpSpPr>
              <a:grpSpLocks/>
            </p:cNvGrpSpPr>
            <p:nvPr/>
          </p:nvGrpSpPr>
          <p:grpSpPr bwMode="auto">
            <a:xfrm>
              <a:off x="2387" y="2533"/>
              <a:ext cx="507" cy="397"/>
              <a:chOff x="2387" y="2533"/>
              <a:chExt cx="507" cy="397"/>
            </a:xfrm>
          </p:grpSpPr>
          <p:sp>
            <p:nvSpPr>
              <p:cNvPr id="258" name="Rectangle 748"/>
              <p:cNvSpPr>
                <a:spLocks noChangeArrowheads="1"/>
              </p:cNvSpPr>
              <p:nvPr/>
            </p:nvSpPr>
            <p:spPr bwMode="auto">
              <a:xfrm>
                <a:off x="2393" y="2539"/>
                <a:ext cx="495"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11.3</a:t>
                </a:r>
                <a:endParaRPr lang="es-ES" sz="1200">
                  <a:cs typeface="Times New Roman" pitchFamily="18" charset="0"/>
                </a:endParaRPr>
              </a:p>
              <a:p>
                <a:pPr algn="ctr" eaLnBrk="0" hangingPunct="0"/>
                <a:endParaRPr lang="es-ES"/>
              </a:p>
            </p:txBody>
          </p:sp>
          <p:sp>
            <p:nvSpPr>
              <p:cNvPr id="259" name="Rectangle 914"/>
              <p:cNvSpPr>
                <a:spLocks noChangeArrowheads="1"/>
              </p:cNvSpPr>
              <p:nvPr/>
            </p:nvSpPr>
            <p:spPr bwMode="auto">
              <a:xfrm>
                <a:off x="2387" y="2533"/>
                <a:ext cx="507" cy="397"/>
              </a:xfrm>
              <a:prstGeom prst="rect">
                <a:avLst/>
              </a:prstGeom>
              <a:noFill/>
              <a:ln w="7">
                <a:solidFill>
                  <a:srgbClr val="A0A0A0"/>
                </a:solidFill>
                <a:miter lim="800000"/>
                <a:headEnd/>
                <a:tailEnd/>
              </a:ln>
            </p:spPr>
            <p:txBody>
              <a:bodyPr/>
              <a:lstStyle/>
              <a:p>
                <a:endParaRPr lang="es-MX"/>
              </a:p>
            </p:txBody>
          </p:sp>
        </p:grpSp>
        <p:grpSp>
          <p:nvGrpSpPr>
            <p:cNvPr id="63" name="Group 917"/>
            <p:cNvGrpSpPr>
              <a:grpSpLocks/>
            </p:cNvGrpSpPr>
            <p:nvPr/>
          </p:nvGrpSpPr>
          <p:grpSpPr bwMode="auto">
            <a:xfrm>
              <a:off x="2894" y="2533"/>
              <a:ext cx="540" cy="397"/>
              <a:chOff x="2894" y="2533"/>
              <a:chExt cx="540" cy="397"/>
            </a:xfrm>
          </p:grpSpPr>
          <p:sp>
            <p:nvSpPr>
              <p:cNvPr id="256" name="Rectangle 749"/>
              <p:cNvSpPr>
                <a:spLocks noChangeArrowheads="1"/>
              </p:cNvSpPr>
              <p:nvPr/>
            </p:nvSpPr>
            <p:spPr bwMode="auto">
              <a:xfrm>
                <a:off x="2900" y="2539"/>
                <a:ext cx="528"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5.9</a:t>
                </a:r>
                <a:endParaRPr lang="es-ES" sz="1200">
                  <a:cs typeface="Times New Roman" pitchFamily="18" charset="0"/>
                </a:endParaRPr>
              </a:p>
              <a:p>
                <a:pPr algn="ctr" eaLnBrk="0" hangingPunct="0"/>
                <a:endParaRPr lang="es-ES"/>
              </a:p>
            </p:txBody>
          </p:sp>
          <p:sp>
            <p:nvSpPr>
              <p:cNvPr id="257" name="Rectangle 916"/>
              <p:cNvSpPr>
                <a:spLocks noChangeArrowheads="1"/>
              </p:cNvSpPr>
              <p:nvPr/>
            </p:nvSpPr>
            <p:spPr bwMode="auto">
              <a:xfrm>
                <a:off x="2894" y="2533"/>
                <a:ext cx="540" cy="397"/>
              </a:xfrm>
              <a:prstGeom prst="rect">
                <a:avLst/>
              </a:prstGeom>
              <a:noFill/>
              <a:ln w="7">
                <a:solidFill>
                  <a:srgbClr val="A0A0A0"/>
                </a:solidFill>
                <a:miter lim="800000"/>
                <a:headEnd/>
                <a:tailEnd/>
              </a:ln>
            </p:spPr>
            <p:txBody>
              <a:bodyPr/>
              <a:lstStyle/>
              <a:p>
                <a:endParaRPr lang="es-MX"/>
              </a:p>
            </p:txBody>
          </p:sp>
        </p:grpSp>
        <p:grpSp>
          <p:nvGrpSpPr>
            <p:cNvPr id="64" name="Group 919"/>
            <p:cNvGrpSpPr>
              <a:grpSpLocks/>
            </p:cNvGrpSpPr>
            <p:nvPr/>
          </p:nvGrpSpPr>
          <p:grpSpPr bwMode="auto">
            <a:xfrm>
              <a:off x="3434" y="2533"/>
              <a:ext cx="619" cy="397"/>
              <a:chOff x="3434" y="2533"/>
              <a:chExt cx="619" cy="397"/>
            </a:xfrm>
          </p:grpSpPr>
          <p:sp>
            <p:nvSpPr>
              <p:cNvPr id="254" name="Rectangle 750"/>
              <p:cNvSpPr>
                <a:spLocks noChangeArrowheads="1"/>
              </p:cNvSpPr>
              <p:nvPr/>
            </p:nvSpPr>
            <p:spPr bwMode="auto">
              <a:xfrm>
                <a:off x="3440" y="2539"/>
                <a:ext cx="607"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46.1</a:t>
                </a:r>
                <a:endParaRPr lang="es-ES" sz="1200">
                  <a:cs typeface="Times New Roman" pitchFamily="18" charset="0"/>
                </a:endParaRPr>
              </a:p>
              <a:p>
                <a:pPr algn="ctr" eaLnBrk="0" hangingPunct="0"/>
                <a:endParaRPr lang="es-ES"/>
              </a:p>
            </p:txBody>
          </p:sp>
          <p:sp>
            <p:nvSpPr>
              <p:cNvPr id="255" name="Rectangle 918"/>
              <p:cNvSpPr>
                <a:spLocks noChangeArrowheads="1"/>
              </p:cNvSpPr>
              <p:nvPr/>
            </p:nvSpPr>
            <p:spPr bwMode="auto">
              <a:xfrm>
                <a:off x="3434" y="2533"/>
                <a:ext cx="619" cy="397"/>
              </a:xfrm>
              <a:prstGeom prst="rect">
                <a:avLst/>
              </a:prstGeom>
              <a:noFill/>
              <a:ln w="7">
                <a:solidFill>
                  <a:srgbClr val="A0A0A0"/>
                </a:solidFill>
                <a:miter lim="800000"/>
                <a:headEnd/>
                <a:tailEnd/>
              </a:ln>
            </p:spPr>
            <p:txBody>
              <a:bodyPr/>
              <a:lstStyle/>
              <a:p>
                <a:endParaRPr lang="es-MX"/>
              </a:p>
            </p:txBody>
          </p:sp>
        </p:grpSp>
        <p:grpSp>
          <p:nvGrpSpPr>
            <p:cNvPr id="65" name="Group 921"/>
            <p:cNvGrpSpPr>
              <a:grpSpLocks/>
            </p:cNvGrpSpPr>
            <p:nvPr/>
          </p:nvGrpSpPr>
          <p:grpSpPr bwMode="auto">
            <a:xfrm>
              <a:off x="4053" y="2533"/>
              <a:ext cx="563" cy="397"/>
              <a:chOff x="4053" y="2533"/>
              <a:chExt cx="563" cy="397"/>
            </a:xfrm>
          </p:grpSpPr>
          <p:sp>
            <p:nvSpPr>
              <p:cNvPr id="252" name="Rectangle 751"/>
              <p:cNvSpPr>
                <a:spLocks noChangeArrowheads="1"/>
              </p:cNvSpPr>
              <p:nvPr/>
            </p:nvSpPr>
            <p:spPr bwMode="auto">
              <a:xfrm>
                <a:off x="4059" y="2539"/>
                <a:ext cx="551"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15.7</a:t>
                </a:r>
                <a:endParaRPr lang="es-ES" sz="1200">
                  <a:cs typeface="Times New Roman" pitchFamily="18" charset="0"/>
                </a:endParaRPr>
              </a:p>
              <a:p>
                <a:pPr algn="ctr" eaLnBrk="0" hangingPunct="0"/>
                <a:endParaRPr lang="es-ES"/>
              </a:p>
            </p:txBody>
          </p:sp>
          <p:sp>
            <p:nvSpPr>
              <p:cNvPr id="253" name="Rectangle 920"/>
              <p:cNvSpPr>
                <a:spLocks noChangeArrowheads="1"/>
              </p:cNvSpPr>
              <p:nvPr/>
            </p:nvSpPr>
            <p:spPr bwMode="auto">
              <a:xfrm>
                <a:off x="4053" y="2533"/>
                <a:ext cx="563" cy="397"/>
              </a:xfrm>
              <a:prstGeom prst="rect">
                <a:avLst/>
              </a:prstGeom>
              <a:noFill/>
              <a:ln w="7">
                <a:solidFill>
                  <a:srgbClr val="A0A0A0"/>
                </a:solidFill>
                <a:miter lim="800000"/>
                <a:headEnd/>
                <a:tailEnd/>
              </a:ln>
            </p:spPr>
            <p:txBody>
              <a:bodyPr/>
              <a:lstStyle/>
              <a:p>
                <a:endParaRPr lang="es-MX"/>
              </a:p>
            </p:txBody>
          </p:sp>
        </p:grpSp>
        <p:grpSp>
          <p:nvGrpSpPr>
            <p:cNvPr id="66" name="Group 923"/>
            <p:cNvGrpSpPr>
              <a:grpSpLocks/>
            </p:cNvGrpSpPr>
            <p:nvPr/>
          </p:nvGrpSpPr>
          <p:grpSpPr bwMode="auto">
            <a:xfrm>
              <a:off x="4616" y="2533"/>
              <a:ext cx="674" cy="397"/>
              <a:chOff x="4616" y="2533"/>
              <a:chExt cx="674" cy="397"/>
            </a:xfrm>
          </p:grpSpPr>
          <p:sp>
            <p:nvSpPr>
              <p:cNvPr id="250" name="Rectangle 752"/>
              <p:cNvSpPr>
                <a:spLocks noChangeArrowheads="1"/>
              </p:cNvSpPr>
              <p:nvPr/>
            </p:nvSpPr>
            <p:spPr bwMode="auto">
              <a:xfrm>
                <a:off x="4622" y="2539"/>
                <a:ext cx="662"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65.2</a:t>
                </a:r>
                <a:endParaRPr lang="es-ES" sz="1200">
                  <a:cs typeface="Times New Roman" pitchFamily="18" charset="0"/>
                </a:endParaRPr>
              </a:p>
              <a:p>
                <a:pPr algn="ctr" eaLnBrk="0" hangingPunct="0"/>
                <a:endParaRPr lang="es-ES"/>
              </a:p>
            </p:txBody>
          </p:sp>
          <p:sp>
            <p:nvSpPr>
              <p:cNvPr id="251" name="Rectangle 922"/>
              <p:cNvSpPr>
                <a:spLocks noChangeArrowheads="1"/>
              </p:cNvSpPr>
              <p:nvPr/>
            </p:nvSpPr>
            <p:spPr bwMode="auto">
              <a:xfrm>
                <a:off x="4616" y="2533"/>
                <a:ext cx="674" cy="397"/>
              </a:xfrm>
              <a:prstGeom prst="rect">
                <a:avLst/>
              </a:prstGeom>
              <a:noFill/>
              <a:ln w="7">
                <a:solidFill>
                  <a:srgbClr val="A0A0A0"/>
                </a:solidFill>
                <a:miter lim="800000"/>
                <a:headEnd/>
                <a:tailEnd/>
              </a:ln>
            </p:spPr>
            <p:txBody>
              <a:bodyPr/>
              <a:lstStyle/>
              <a:p>
                <a:endParaRPr lang="es-MX"/>
              </a:p>
            </p:txBody>
          </p:sp>
        </p:grpSp>
        <p:grpSp>
          <p:nvGrpSpPr>
            <p:cNvPr id="67" name="Group 925"/>
            <p:cNvGrpSpPr>
              <a:grpSpLocks/>
            </p:cNvGrpSpPr>
            <p:nvPr/>
          </p:nvGrpSpPr>
          <p:grpSpPr bwMode="auto">
            <a:xfrm>
              <a:off x="5290" y="2533"/>
              <a:ext cx="587" cy="397"/>
              <a:chOff x="5290" y="2533"/>
              <a:chExt cx="587" cy="397"/>
            </a:xfrm>
          </p:grpSpPr>
          <p:sp>
            <p:nvSpPr>
              <p:cNvPr id="248" name="Rectangle 753"/>
              <p:cNvSpPr>
                <a:spLocks noChangeArrowheads="1"/>
              </p:cNvSpPr>
              <p:nvPr/>
            </p:nvSpPr>
            <p:spPr bwMode="auto">
              <a:xfrm>
                <a:off x="5296" y="2539"/>
                <a:ext cx="575"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90.2</a:t>
                </a:r>
                <a:endParaRPr lang="es-ES" sz="1200">
                  <a:cs typeface="Times New Roman" pitchFamily="18" charset="0"/>
                </a:endParaRPr>
              </a:p>
              <a:p>
                <a:pPr algn="ctr" eaLnBrk="0" hangingPunct="0"/>
                <a:endParaRPr lang="es-ES"/>
              </a:p>
            </p:txBody>
          </p:sp>
          <p:sp>
            <p:nvSpPr>
              <p:cNvPr id="249" name="Rectangle 924"/>
              <p:cNvSpPr>
                <a:spLocks noChangeArrowheads="1"/>
              </p:cNvSpPr>
              <p:nvPr/>
            </p:nvSpPr>
            <p:spPr bwMode="auto">
              <a:xfrm>
                <a:off x="5290" y="2533"/>
                <a:ext cx="587" cy="397"/>
              </a:xfrm>
              <a:prstGeom prst="rect">
                <a:avLst/>
              </a:prstGeom>
              <a:noFill/>
              <a:ln w="7">
                <a:solidFill>
                  <a:srgbClr val="A0A0A0"/>
                </a:solidFill>
                <a:miter lim="800000"/>
                <a:headEnd/>
                <a:tailEnd/>
              </a:ln>
            </p:spPr>
            <p:txBody>
              <a:bodyPr/>
              <a:lstStyle/>
              <a:p>
                <a:endParaRPr lang="es-MX"/>
              </a:p>
            </p:txBody>
          </p:sp>
        </p:grpSp>
        <p:grpSp>
          <p:nvGrpSpPr>
            <p:cNvPr id="68" name="Group 927"/>
            <p:cNvGrpSpPr>
              <a:grpSpLocks/>
            </p:cNvGrpSpPr>
            <p:nvPr/>
          </p:nvGrpSpPr>
          <p:grpSpPr bwMode="auto">
            <a:xfrm>
              <a:off x="0" y="2936"/>
              <a:ext cx="634" cy="397"/>
              <a:chOff x="0" y="2936"/>
              <a:chExt cx="634" cy="397"/>
            </a:xfrm>
          </p:grpSpPr>
          <p:sp>
            <p:nvSpPr>
              <p:cNvPr id="246" name="Rectangle 754"/>
              <p:cNvSpPr>
                <a:spLocks noChangeArrowheads="1"/>
              </p:cNvSpPr>
              <p:nvPr/>
            </p:nvSpPr>
            <p:spPr bwMode="auto">
              <a:xfrm>
                <a:off x="6" y="2942"/>
                <a:ext cx="622"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401 a 500</a:t>
                </a:r>
                <a:endParaRPr lang="es-ES" sz="1200">
                  <a:cs typeface="Times New Roman" pitchFamily="18" charset="0"/>
                </a:endParaRPr>
              </a:p>
              <a:p>
                <a:pPr algn="ctr" eaLnBrk="0" hangingPunct="0"/>
                <a:endParaRPr lang="es-ES"/>
              </a:p>
            </p:txBody>
          </p:sp>
          <p:sp>
            <p:nvSpPr>
              <p:cNvPr id="247" name="Rectangle 926"/>
              <p:cNvSpPr>
                <a:spLocks noChangeArrowheads="1"/>
              </p:cNvSpPr>
              <p:nvPr/>
            </p:nvSpPr>
            <p:spPr bwMode="auto">
              <a:xfrm>
                <a:off x="0" y="2936"/>
                <a:ext cx="634" cy="397"/>
              </a:xfrm>
              <a:prstGeom prst="rect">
                <a:avLst/>
              </a:prstGeom>
              <a:noFill/>
              <a:ln w="7">
                <a:solidFill>
                  <a:srgbClr val="A0A0A0"/>
                </a:solidFill>
                <a:miter lim="800000"/>
                <a:headEnd/>
                <a:tailEnd/>
              </a:ln>
            </p:spPr>
            <p:txBody>
              <a:bodyPr/>
              <a:lstStyle/>
              <a:p>
                <a:endParaRPr lang="es-MX"/>
              </a:p>
            </p:txBody>
          </p:sp>
        </p:grpSp>
        <p:grpSp>
          <p:nvGrpSpPr>
            <p:cNvPr id="69" name="Group 929"/>
            <p:cNvGrpSpPr>
              <a:grpSpLocks/>
            </p:cNvGrpSpPr>
            <p:nvPr/>
          </p:nvGrpSpPr>
          <p:grpSpPr bwMode="auto">
            <a:xfrm>
              <a:off x="634" y="2936"/>
              <a:ext cx="523" cy="397"/>
              <a:chOff x="634" y="2936"/>
              <a:chExt cx="523" cy="397"/>
            </a:xfrm>
          </p:grpSpPr>
          <p:sp>
            <p:nvSpPr>
              <p:cNvPr id="244" name="Rectangle 755"/>
              <p:cNvSpPr>
                <a:spLocks noChangeArrowheads="1"/>
              </p:cNvSpPr>
              <p:nvPr/>
            </p:nvSpPr>
            <p:spPr bwMode="auto">
              <a:xfrm>
                <a:off x="640" y="2942"/>
                <a:ext cx="511"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588552</a:t>
                </a:r>
                <a:endParaRPr lang="es-ES" sz="1200">
                  <a:cs typeface="Times New Roman" pitchFamily="18" charset="0"/>
                </a:endParaRPr>
              </a:p>
              <a:p>
                <a:pPr algn="ctr" eaLnBrk="0" hangingPunct="0"/>
                <a:endParaRPr lang="es-ES"/>
              </a:p>
            </p:txBody>
          </p:sp>
          <p:sp>
            <p:nvSpPr>
              <p:cNvPr id="245" name="Rectangle 928"/>
              <p:cNvSpPr>
                <a:spLocks noChangeArrowheads="1"/>
              </p:cNvSpPr>
              <p:nvPr/>
            </p:nvSpPr>
            <p:spPr bwMode="auto">
              <a:xfrm>
                <a:off x="634" y="2936"/>
                <a:ext cx="523" cy="397"/>
              </a:xfrm>
              <a:prstGeom prst="rect">
                <a:avLst/>
              </a:prstGeom>
              <a:noFill/>
              <a:ln w="7">
                <a:solidFill>
                  <a:srgbClr val="A0A0A0"/>
                </a:solidFill>
                <a:miter lim="800000"/>
                <a:headEnd/>
                <a:tailEnd/>
              </a:ln>
            </p:spPr>
            <p:txBody>
              <a:bodyPr/>
              <a:lstStyle/>
              <a:p>
                <a:endParaRPr lang="es-MX"/>
              </a:p>
            </p:txBody>
          </p:sp>
        </p:grpSp>
        <p:grpSp>
          <p:nvGrpSpPr>
            <p:cNvPr id="70" name="Group 931"/>
            <p:cNvGrpSpPr>
              <a:grpSpLocks/>
            </p:cNvGrpSpPr>
            <p:nvPr/>
          </p:nvGrpSpPr>
          <p:grpSpPr bwMode="auto">
            <a:xfrm>
              <a:off x="1157" y="2936"/>
              <a:ext cx="555" cy="397"/>
              <a:chOff x="1157" y="2936"/>
              <a:chExt cx="555" cy="397"/>
            </a:xfrm>
          </p:grpSpPr>
          <p:sp>
            <p:nvSpPr>
              <p:cNvPr id="242" name="Rectangle 756"/>
              <p:cNvSpPr>
                <a:spLocks noChangeArrowheads="1"/>
              </p:cNvSpPr>
              <p:nvPr/>
            </p:nvSpPr>
            <p:spPr bwMode="auto">
              <a:xfrm>
                <a:off x="1163" y="2942"/>
                <a:ext cx="543"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459.47</a:t>
                </a:r>
                <a:endParaRPr lang="es-ES" sz="1200">
                  <a:cs typeface="Times New Roman" pitchFamily="18" charset="0"/>
                </a:endParaRPr>
              </a:p>
              <a:p>
                <a:pPr algn="ctr" eaLnBrk="0" hangingPunct="0"/>
                <a:endParaRPr lang="es-ES"/>
              </a:p>
            </p:txBody>
          </p:sp>
          <p:sp>
            <p:nvSpPr>
              <p:cNvPr id="243" name="Rectangle 930"/>
              <p:cNvSpPr>
                <a:spLocks noChangeArrowheads="1"/>
              </p:cNvSpPr>
              <p:nvPr/>
            </p:nvSpPr>
            <p:spPr bwMode="auto">
              <a:xfrm>
                <a:off x="1157" y="2936"/>
                <a:ext cx="555" cy="397"/>
              </a:xfrm>
              <a:prstGeom prst="rect">
                <a:avLst/>
              </a:prstGeom>
              <a:noFill/>
              <a:ln w="7">
                <a:solidFill>
                  <a:srgbClr val="A0A0A0"/>
                </a:solidFill>
                <a:miter lim="800000"/>
                <a:headEnd/>
                <a:tailEnd/>
              </a:ln>
            </p:spPr>
            <p:txBody>
              <a:bodyPr/>
              <a:lstStyle/>
              <a:p>
                <a:endParaRPr lang="es-MX"/>
              </a:p>
            </p:txBody>
          </p:sp>
        </p:grpSp>
        <p:grpSp>
          <p:nvGrpSpPr>
            <p:cNvPr id="71" name="Group 933"/>
            <p:cNvGrpSpPr>
              <a:grpSpLocks/>
            </p:cNvGrpSpPr>
            <p:nvPr/>
          </p:nvGrpSpPr>
          <p:grpSpPr bwMode="auto">
            <a:xfrm>
              <a:off x="1712" y="2936"/>
              <a:ext cx="675" cy="397"/>
              <a:chOff x="1712" y="2936"/>
              <a:chExt cx="675" cy="397"/>
            </a:xfrm>
          </p:grpSpPr>
          <p:sp>
            <p:nvSpPr>
              <p:cNvPr id="240" name="Rectangle 757"/>
              <p:cNvSpPr>
                <a:spLocks noChangeArrowheads="1"/>
              </p:cNvSpPr>
              <p:nvPr/>
            </p:nvSpPr>
            <p:spPr bwMode="auto">
              <a:xfrm>
                <a:off x="1718" y="2942"/>
                <a:ext cx="663"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270421987.44</a:t>
                </a:r>
                <a:endParaRPr lang="es-ES" sz="1200">
                  <a:cs typeface="Times New Roman" pitchFamily="18" charset="0"/>
                </a:endParaRPr>
              </a:p>
              <a:p>
                <a:pPr algn="ctr" eaLnBrk="0" hangingPunct="0"/>
                <a:endParaRPr lang="es-ES"/>
              </a:p>
            </p:txBody>
          </p:sp>
          <p:sp>
            <p:nvSpPr>
              <p:cNvPr id="241" name="Rectangle 932"/>
              <p:cNvSpPr>
                <a:spLocks noChangeArrowheads="1"/>
              </p:cNvSpPr>
              <p:nvPr/>
            </p:nvSpPr>
            <p:spPr bwMode="auto">
              <a:xfrm>
                <a:off x="1712" y="2936"/>
                <a:ext cx="675" cy="397"/>
              </a:xfrm>
              <a:prstGeom prst="rect">
                <a:avLst/>
              </a:prstGeom>
              <a:noFill/>
              <a:ln w="7">
                <a:solidFill>
                  <a:srgbClr val="A0A0A0"/>
                </a:solidFill>
                <a:miter lim="800000"/>
                <a:headEnd/>
                <a:tailEnd/>
              </a:ln>
            </p:spPr>
            <p:txBody>
              <a:bodyPr/>
              <a:lstStyle/>
              <a:p>
                <a:endParaRPr lang="es-MX"/>
              </a:p>
            </p:txBody>
          </p:sp>
        </p:grpSp>
        <p:grpSp>
          <p:nvGrpSpPr>
            <p:cNvPr id="72" name="Group 935"/>
            <p:cNvGrpSpPr>
              <a:grpSpLocks/>
            </p:cNvGrpSpPr>
            <p:nvPr/>
          </p:nvGrpSpPr>
          <p:grpSpPr bwMode="auto">
            <a:xfrm>
              <a:off x="2387" y="2936"/>
              <a:ext cx="507" cy="397"/>
              <a:chOff x="2387" y="2936"/>
              <a:chExt cx="507" cy="397"/>
            </a:xfrm>
          </p:grpSpPr>
          <p:sp>
            <p:nvSpPr>
              <p:cNvPr id="238" name="Rectangle 758"/>
              <p:cNvSpPr>
                <a:spLocks noChangeArrowheads="1"/>
              </p:cNvSpPr>
              <p:nvPr/>
            </p:nvSpPr>
            <p:spPr bwMode="auto">
              <a:xfrm>
                <a:off x="2393" y="2942"/>
                <a:ext cx="495"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10.2</a:t>
                </a:r>
                <a:endParaRPr lang="es-ES" sz="1200">
                  <a:cs typeface="Times New Roman" pitchFamily="18" charset="0"/>
                </a:endParaRPr>
              </a:p>
              <a:p>
                <a:pPr algn="ctr" eaLnBrk="0" hangingPunct="0"/>
                <a:endParaRPr lang="es-ES"/>
              </a:p>
            </p:txBody>
          </p:sp>
          <p:sp>
            <p:nvSpPr>
              <p:cNvPr id="239" name="Rectangle 934"/>
              <p:cNvSpPr>
                <a:spLocks noChangeArrowheads="1"/>
              </p:cNvSpPr>
              <p:nvPr/>
            </p:nvSpPr>
            <p:spPr bwMode="auto">
              <a:xfrm>
                <a:off x="2387" y="2936"/>
                <a:ext cx="507" cy="397"/>
              </a:xfrm>
              <a:prstGeom prst="rect">
                <a:avLst/>
              </a:prstGeom>
              <a:noFill/>
              <a:ln w="7">
                <a:solidFill>
                  <a:srgbClr val="A0A0A0"/>
                </a:solidFill>
                <a:miter lim="800000"/>
                <a:headEnd/>
                <a:tailEnd/>
              </a:ln>
            </p:spPr>
            <p:txBody>
              <a:bodyPr/>
              <a:lstStyle/>
              <a:p>
                <a:endParaRPr lang="es-MX"/>
              </a:p>
            </p:txBody>
          </p:sp>
        </p:grpSp>
        <p:grpSp>
          <p:nvGrpSpPr>
            <p:cNvPr id="73" name="Group 937"/>
            <p:cNvGrpSpPr>
              <a:grpSpLocks/>
            </p:cNvGrpSpPr>
            <p:nvPr/>
          </p:nvGrpSpPr>
          <p:grpSpPr bwMode="auto">
            <a:xfrm>
              <a:off x="2894" y="2936"/>
              <a:ext cx="540" cy="397"/>
              <a:chOff x="2894" y="2936"/>
              <a:chExt cx="540" cy="397"/>
            </a:xfrm>
          </p:grpSpPr>
          <p:sp>
            <p:nvSpPr>
              <p:cNvPr id="236" name="Rectangle 759"/>
              <p:cNvSpPr>
                <a:spLocks noChangeArrowheads="1"/>
              </p:cNvSpPr>
              <p:nvPr/>
            </p:nvSpPr>
            <p:spPr bwMode="auto">
              <a:xfrm>
                <a:off x="2900" y="2942"/>
                <a:ext cx="528"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6.8</a:t>
                </a:r>
                <a:endParaRPr lang="es-ES" sz="1200">
                  <a:cs typeface="Times New Roman" pitchFamily="18" charset="0"/>
                </a:endParaRPr>
              </a:p>
              <a:p>
                <a:pPr algn="ctr" eaLnBrk="0" hangingPunct="0"/>
                <a:endParaRPr lang="es-ES"/>
              </a:p>
            </p:txBody>
          </p:sp>
          <p:sp>
            <p:nvSpPr>
              <p:cNvPr id="237" name="Rectangle 936"/>
              <p:cNvSpPr>
                <a:spLocks noChangeArrowheads="1"/>
              </p:cNvSpPr>
              <p:nvPr/>
            </p:nvSpPr>
            <p:spPr bwMode="auto">
              <a:xfrm>
                <a:off x="2894" y="2936"/>
                <a:ext cx="540" cy="397"/>
              </a:xfrm>
              <a:prstGeom prst="rect">
                <a:avLst/>
              </a:prstGeom>
              <a:noFill/>
              <a:ln w="7">
                <a:solidFill>
                  <a:srgbClr val="A0A0A0"/>
                </a:solidFill>
                <a:miter lim="800000"/>
                <a:headEnd/>
                <a:tailEnd/>
              </a:ln>
            </p:spPr>
            <p:txBody>
              <a:bodyPr/>
              <a:lstStyle/>
              <a:p>
                <a:endParaRPr lang="es-MX"/>
              </a:p>
            </p:txBody>
          </p:sp>
        </p:grpSp>
        <p:grpSp>
          <p:nvGrpSpPr>
            <p:cNvPr id="74" name="Group 939"/>
            <p:cNvGrpSpPr>
              <a:grpSpLocks/>
            </p:cNvGrpSpPr>
            <p:nvPr/>
          </p:nvGrpSpPr>
          <p:grpSpPr bwMode="auto">
            <a:xfrm>
              <a:off x="3434" y="2936"/>
              <a:ext cx="619" cy="397"/>
              <a:chOff x="3434" y="2936"/>
              <a:chExt cx="619" cy="397"/>
            </a:xfrm>
          </p:grpSpPr>
          <p:sp>
            <p:nvSpPr>
              <p:cNvPr id="234" name="Rectangle 760"/>
              <p:cNvSpPr>
                <a:spLocks noChangeArrowheads="1"/>
              </p:cNvSpPr>
              <p:nvPr/>
            </p:nvSpPr>
            <p:spPr bwMode="auto">
              <a:xfrm>
                <a:off x="3440" y="2942"/>
                <a:ext cx="607"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56.3</a:t>
                </a:r>
                <a:endParaRPr lang="es-ES" sz="1200">
                  <a:cs typeface="Times New Roman" pitchFamily="18" charset="0"/>
                </a:endParaRPr>
              </a:p>
              <a:p>
                <a:pPr algn="ctr" eaLnBrk="0" hangingPunct="0"/>
                <a:endParaRPr lang="es-ES"/>
              </a:p>
            </p:txBody>
          </p:sp>
          <p:sp>
            <p:nvSpPr>
              <p:cNvPr id="235" name="Rectangle 938"/>
              <p:cNvSpPr>
                <a:spLocks noChangeArrowheads="1"/>
              </p:cNvSpPr>
              <p:nvPr/>
            </p:nvSpPr>
            <p:spPr bwMode="auto">
              <a:xfrm>
                <a:off x="3434" y="2936"/>
                <a:ext cx="619" cy="397"/>
              </a:xfrm>
              <a:prstGeom prst="rect">
                <a:avLst/>
              </a:prstGeom>
              <a:noFill/>
              <a:ln w="7">
                <a:solidFill>
                  <a:srgbClr val="A0A0A0"/>
                </a:solidFill>
                <a:miter lim="800000"/>
                <a:headEnd/>
                <a:tailEnd/>
              </a:ln>
            </p:spPr>
            <p:txBody>
              <a:bodyPr/>
              <a:lstStyle/>
              <a:p>
                <a:endParaRPr lang="es-MX"/>
              </a:p>
            </p:txBody>
          </p:sp>
        </p:grpSp>
        <p:grpSp>
          <p:nvGrpSpPr>
            <p:cNvPr id="75" name="Group 941"/>
            <p:cNvGrpSpPr>
              <a:grpSpLocks/>
            </p:cNvGrpSpPr>
            <p:nvPr/>
          </p:nvGrpSpPr>
          <p:grpSpPr bwMode="auto">
            <a:xfrm>
              <a:off x="4053" y="2936"/>
              <a:ext cx="563" cy="397"/>
              <a:chOff x="4053" y="2936"/>
              <a:chExt cx="563" cy="397"/>
            </a:xfrm>
          </p:grpSpPr>
          <p:sp>
            <p:nvSpPr>
              <p:cNvPr id="232" name="Rectangle 761"/>
              <p:cNvSpPr>
                <a:spLocks noChangeArrowheads="1"/>
              </p:cNvSpPr>
              <p:nvPr/>
            </p:nvSpPr>
            <p:spPr bwMode="auto">
              <a:xfrm>
                <a:off x="4059" y="2942"/>
                <a:ext cx="551"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22.5</a:t>
                </a:r>
                <a:endParaRPr lang="es-ES" sz="1200">
                  <a:cs typeface="Times New Roman" pitchFamily="18" charset="0"/>
                </a:endParaRPr>
              </a:p>
              <a:p>
                <a:pPr algn="ctr" eaLnBrk="0" hangingPunct="0"/>
                <a:endParaRPr lang="es-ES"/>
              </a:p>
            </p:txBody>
          </p:sp>
          <p:sp>
            <p:nvSpPr>
              <p:cNvPr id="233" name="Rectangle 940"/>
              <p:cNvSpPr>
                <a:spLocks noChangeArrowheads="1"/>
              </p:cNvSpPr>
              <p:nvPr/>
            </p:nvSpPr>
            <p:spPr bwMode="auto">
              <a:xfrm>
                <a:off x="4053" y="2936"/>
                <a:ext cx="563" cy="397"/>
              </a:xfrm>
              <a:prstGeom prst="rect">
                <a:avLst/>
              </a:prstGeom>
              <a:noFill/>
              <a:ln w="7">
                <a:solidFill>
                  <a:srgbClr val="A0A0A0"/>
                </a:solidFill>
                <a:miter lim="800000"/>
                <a:headEnd/>
                <a:tailEnd/>
              </a:ln>
            </p:spPr>
            <p:txBody>
              <a:bodyPr/>
              <a:lstStyle/>
              <a:p>
                <a:endParaRPr lang="es-MX"/>
              </a:p>
            </p:txBody>
          </p:sp>
        </p:grpSp>
        <p:grpSp>
          <p:nvGrpSpPr>
            <p:cNvPr id="76" name="Group 943"/>
            <p:cNvGrpSpPr>
              <a:grpSpLocks/>
            </p:cNvGrpSpPr>
            <p:nvPr/>
          </p:nvGrpSpPr>
          <p:grpSpPr bwMode="auto">
            <a:xfrm>
              <a:off x="4616" y="2936"/>
              <a:ext cx="674" cy="397"/>
              <a:chOff x="4616" y="2936"/>
              <a:chExt cx="674" cy="397"/>
            </a:xfrm>
          </p:grpSpPr>
          <p:sp>
            <p:nvSpPr>
              <p:cNvPr id="230" name="Rectangle 762"/>
              <p:cNvSpPr>
                <a:spLocks noChangeArrowheads="1"/>
              </p:cNvSpPr>
              <p:nvPr/>
            </p:nvSpPr>
            <p:spPr bwMode="auto">
              <a:xfrm>
                <a:off x="4622" y="2942"/>
                <a:ext cx="662"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53.9</a:t>
                </a:r>
                <a:endParaRPr lang="es-ES" sz="1200">
                  <a:cs typeface="Times New Roman" pitchFamily="18" charset="0"/>
                </a:endParaRPr>
              </a:p>
              <a:p>
                <a:pPr algn="ctr" eaLnBrk="0" hangingPunct="0"/>
                <a:endParaRPr lang="es-ES"/>
              </a:p>
            </p:txBody>
          </p:sp>
          <p:sp>
            <p:nvSpPr>
              <p:cNvPr id="231" name="Rectangle 942"/>
              <p:cNvSpPr>
                <a:spLocks noChangeArrowheads="1"/>
              </p:cNvSpPr>
              <p:nvPr/>
            </p:nvSpPr>
            <p:spPr bwMode="auto">
              <a:xfrm>
                <a:off x="4616" y="2936"/>
                <a:ext cx="674" cy="397"/>
              </a:xfrm>
              <a:prstGeom prst="rect">
                <a:avLst/>
              </a:prstGeom>
              <a:noFill/>
              <a:ln w="7">
                <a:solidFill>
                  <a:srgbClr val="A0A0A0"/>
                </a:solidFill>
                <a:miter lim="800000"/>
                <a:headEnd/>
                <a:tailEnd/>
              </a:ln>
            </p:spPr>
            <p:txBody>
              <a:bodyPr/>
              <a:lstStyle/>
              <a:p>
                <a:endParaRPr lang="es-MX"/>
              </a:p>
            </p:txBody>
          </p:sp>
        </p:grpSp>
        <p:grpSp>
          <p:nvGrpSpPr>
            <p:cNvPr id="77" name="Group 945"/>
            <p:cNvGrpSpPr>
              <a:grpSpLocks/>
            </p:cNvGrpSpPr>
            <p:nvPr/>
          </p:nvGrpSpPr>
          <p:grpSpPr bwMode="auto">
            <a:xfrm>
              <a:off x="5290" y="2936"/>
              <a:ext cx="587" cy="397"/>
              <a:chOff x="5290" y="2936"/>
              <a:chExt cx="587" cy="397"/>
            </a:xfrm>
          </p:grpSpPr>
          <p:sp>
            <p:nvSpPr>
              <p:cNvPr id="228" name="Rectangle 763"/>
              <p:cNvSpPr>
                <a:spLocks noChangeArrowheads="1"/>
              </p:cNvSpPr>
              <p:nvPr/>
            </p:nvSpPr>
            <p:spPr bwMode="auto">
              <a:xfrm>
                <a:off x="5296" y="2942"/>
                <a:ext cx="575"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84.3</a:t>
                </a:r>
                <a:endParaRPr lang="es-ES" sz="1200">
                  <a:cs typeface="Times New Roman" pitchFamily="18" charset="0"/>
                </a:endParaRPr>
              </a:p>
              <a:p>
                <a:pPr algn="ctr" eaLnBrk="0" hangingPunct="0"/>
                <a:endParaRPr lang="es-ES"/>
              </a:p>
            </p:txBody>
          </p:sp>
          <p:sp>
            <p:nvSpPr>
              <p:cNvPr id="229" name="Rectangle 944"/>
              <p:cNvSpPr>
                <a:spLocks noChangeArrowheads="1"/>
              </p:cNvSpPr>
              <p:nvPr/>
            </p:nvSpPr>
            <p:spPr bwMode="auto">
              <a:xfrm>
                <a:off x="5290" y="2936"/>
                <a:ext cx="587" cy="397"/>
              </a:xfrm>
              <a:prstGeom prst="rect">
                <a:avLst/>
              </a:prstGeom>
              <a:noFill/>
              <a:ln w="7">
                <a:solidFill>
                  <a:srgbClr val="A0A0A0"/>
                </a:solidFill>
                <a:miter lim="800000"/>
                <a:headEnd/>
                <a:tailEnd/>
              </a:ln>
            </p:spPr>
            <p:txBody>
              <a:bodyPr/>
              <a:lstStyle/>
              <a:p>
                <a:endParaRPr lang="es-MX"/>
              </a:p>
            </p:txBody>
          </p:sp>
        </p:grpSp>
        <p:grpSp>
          <p:nvGrpSpPr>
            <p:cNvPr id="78" name="Group 947"/>
            <p:cNvGrpSpPr>
              <a:grpSpLocks/>
            </p:cNvGrpSpPr>
            <p:nvPr/>
          </p:nvGrpSpPr>
          <p:grpSpPr bwMode="auto">
            <a:xfrm>
              <a:off x="0" y="3339"/>
              <a:ext cx="634" cy="397"/>
              <a:chOff x="0" y="3339"/>
              <a:chExt cx="634" cy="397"/>
            </a:xfrm>
          </p:grpSpPr>
          <p:sp>
            <p:nvSpPr>
              <p:cNvPr id="226" name="Rectangle 764"/>
              <p:cNvSpPr>
                <a:spLocks noChangeArrowheads="1"/>
              </p:cNvSpPr>
              <p:nvPr/>
            </p:nvSpPr>
            <p:spPr bwMode="auto">
              <a:xfrm>
                <a:off x="6" y="3345"/>
                <a:ext cx="622"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501 a 750</a:t>
                </a:r>
                <a:endParaRPr lang="es-ES" sz="1200">
                  <a:cs typeface="Times New Roman" pitchFamily="18" charset="0"/>
                </a:endParaRPr>
              </a:p>
              <a:p>
                <a:pPr algn="ctr" eaLnBrk="0" hangingPunct="0"/>
                <a:endParaRPr lang="es-ES"/>
              </a:p>
            </p:txBody>
          </p:sp>
          <p:sp>
            <p:nvSpPr>
              <p:cNvPr id="227" name="Rectangle 946"/>
              <p:cNvSpPr>
                <a:spLocks noChangeArrowheads="1"/>
              </p:cNvSpPr>
              <p:nvPr/>
            </p:nvSpPr>
            <p:spPr bwMode="auto">
              <a:xfrm>
                <a:off x="0" y="3339"/>
                <a:ext cx="634" cy="397"/>
              </a:xfrm>
              <a:prstGeom prst="rect">
                <a:avLst/>
              </a:prstGeom>
              <a:noFill/>
              <a:ln w="7">
                <a:solidFill>
                  <a:srgbClr val="A0A0A0"/>
                </a:solidFill>
                <a:miter lim="800000"/>
                <a:headEnd/>
                <a:tailEnd/>
              </a:ln>
            </p:spPr>
            <p:txBody>
              <a:bodyPr/>
              <a:lstStyle/>
              <a:p>
                <a:endParaRPr lang="es-MX"/>
              </a:p>
            </p:txBody>
          </p:sp>
        </p:grpSp>
        <p:grpSp>
          <p:nvGrpSpPr>
            <p:cNvPr id="79" name="Group 949"/>
            <p:cNvGrpSpPr>
              <a:grpSpLocks/>
            </p:cNvGrpSpPr>
            <p:nvPr/>
          </p:nvGrpSpPr>
          <p:grpSpPr bwMode="auto">
            <a:xfrm>
              <a:off x="634" y="3339"/>
              <a:ext cx="523" cy="397"/>
              <a:chOff x="634" y="3339"/>
              <a:chExt cx="523" cy="397"/>
            </a:xfrm>
          </p:grpSpPr>
          <p:sp>
            <p:nvSpPr>
              <p:cNvPr id="224" name="Rectangle 765"/>
              <p:cNvSpPr>
                <a:spLocks noChangeArrowheads="1"/>
              </p:cNvSpPr>
              <p:nvPr/>
            </p:nvSpPr>
            <p:spPr bwMode="auto">
              <a:xfrm>
                <a:off x="640" y="3345"/>
                <a:ext cx="511"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1049112</a:t>
                </a:r>
                <a:endParaRPr lang="es-ES" sz="1200">
                  <a:cs typeface="Times New Roman" pitchFamily="18" charset="0"/>
                </a:endParaRPr>
              </a:p>
              <a:p>
                <a:pPr algn="ctr" eaLnBrk="0" hangingPunct="0"/>
                <a:endParaRPr lang="es-ES"/>
              </a:p>
            </p:txBody>
          </p:sp>
          <p:sp>
            <p:nvSpPr>
              <p:cNvPr id="225" name="Rectangle 948"/>
              <p:cNvSpPr>
                <a:spLocks noChangeArrowheads="1"/>
              </p:cNvSpPr>
              <p:nvPr/>
            </p:nvSpPr>
            <p:spPr bwMode="auto">
              <a:xfrm>
                <a:off x="634" y="3339"/>
                <a:ext cx="523" cy="397"/>
              </a:xfrm>
              <a:prstGeom prst="rect">
                <a:avLst/>
              </a:prstGeom>
              <a:noFill/>
              <a:ln w="7">
                <a:solidFill>
                  <a:srgbClr val="A0A0A0"/>
                </a:solidFill>
                <a:miter lim="800000"/>
                <a:headEnd/>
                <a:tailEnd/>
              </a:ln>
            </p:spPr>
            <p:txBody>
              <a:bodyPr/>
              <a:lstStyle/>
              <a:p>
                <a:endParaRPr lang="es-MX"/>
              </a:p>
            </p:txBody>
          </p:sp>
        </p:grpSp>
        <p:grpSp>
          <p:nvGrpSpPr>
            <p:cNvPr id="80" name="Group 951"/>
            <p:cNvGrpSpPr>
              <a:grpSpLocks/>
            </p:cNvGrpSpPr>
            <p:nvPr/>
          </p:nvGrpSpPr>
          <p:grpSpPr bwMode="auto">
            <a:xfrm>
              <a:off x="1157" y="3339"/>
              <a:ext cx="555" cy="397"/>
              <a:chOff x="1157" y="3339"/>
              <a:chExt cx="555" cy="397"/>
            </a:xfrm>
          </p:grpSpPr>
          <p:sp>
            <p:nvSpPr>
              <p:cNvPr id="222" name="Rectangle 766"/>
              <p:cNvSpPr>
                <a:spLocks noChangeArrowheads="1"/>
              </p:cNvSpPr>
              <p:nvPr/>
            </p:nvSpPr>
            <p:spPr bwMode="auto">
              <a:xfrm>
                <a:off x="1163" y="3345"/>
                <a:ext cx="543"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629.47</a:t>
                </a:r>
                <a:endParaRPr lang="es-ES" sz="1200">
                  <a:cs typeface="Times New Roman" pitchFamily="18" charset="0"/>
                </a:endParaRPr>
              </a:p>
              <a:p>
                <a:pPr algn="ctr" eaLnBrk="0" hangingPunct="0"/>
                <a:endParaRPr lang="es-ES"/>
              </a:p>
            </p:txBody>
          </p:sp>
          <p:sp>
            <p:nvSpPr>
              <p:cNvPr id="223" name="Rectangle 950"/>
              <p:cNvSpPr>
                <a:spLocks noChangeArrowheads="1"/>
              </p:cNvSpPr>
              <p:nvPr/>
            </p:nvSpPr>
            <p:spPr bwMode="auto">
              <a:xfrm>
                <a:off x="1157" y="3339"/>
                <a:ext cx="555" cy="397"/>
              </a:xfrm>
              <a:prstGeom prst="rect">
                <a:avLst/>
              </a:prstGeom>
              <a:noFill/>
              <a:ln w="7">
                <a:solidFill>
                  <a:srgbClr val="A0A0A0"/>
                </a:solidFill>
                <a:miter lim="800000"/>
                <a:headEnd/>
                <a:tailEnd/>
              </a:ln>
            </p:spPr>
            <p:txBody>
              <a:bodyPr/>
              <a:lstStyle/>
              <a:p>
                <a:endParaRPr lang="es-MX"/>
              </a:p>
            </p:txBody>
          </p:sp>
        </p:grpSp>
        <p:grpSp>
          <p:nvGrpSpPr>
            <p:cNvPr id="81" name="Group 953"/>
            <p:cNvGrpSpPr>
              <a:grpSpLocks/>
            </p:cNvGrpSpPr>
            <p:nvPr/>
          </p:nvGrpSpPr>
          <p:grpSpPr bwMode="auto">
            <a:xfrm>
              <a:off x="1712" y="3339"/>
              <a:ext cx="675" cy="397"/>
              <a:chOff x="1712" y="3339"/>
              <a:chExt cx="675" cy="397"/>
            </a:xfrm>
          </p:grpSpPr>
          <p:sp>
            <p:nvSpPr>
              <p:cNvPr id="220" name="Rectangle 767"/>
              <p:cNvSpPr>
                <a:spLocks noChangeArrowheads="1"/>
              </p:cNvSpPr>
              <p:nvPr/>
            </p:nvSpPr>
            <p:spPr bwMode="auto">
              <a:xfrm>
                <a:off x="1718" y="3345"/>
                <a:ext cx="663"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660384530.64</a:t>
                </a:r>
                <a:endParaRPr lang="es-ES" sz="1200">
                  <a:cs typeface="Times New Roman" pitchFamily="18" charset="0"/>
                </a:endParaRPr>
              </a:p>
              <a:p>
                <a:pPr algn="ctr" eaLnBrk="0" hangingPunct="0"/>
                <a:endParaRPr lang="es-ES"/>
              </a:p>
            </p:txBody>
          </p:sp>
          <p:sp>
            <p:nvSpPr>
              <p:cNvPr id="221" name="Rectangle 952"/>
              <p:cNvSpPr>
                <a:spLocks noChangeArrowheads="1"/>
              </p:cNvSpPr>
              <p:nvPr/>
            </p:nvSpPr>
            <p:spPr bwMode="auto">
              <a:xfrm>
                <a:off x="1712" y="3339"/>
                <a:ext cx="675" cy="397"/>
              </a:xfrm>
              <a:prstGeom prst="rect">
                <a:avLst/>
              </a:prstGeom>
              <a:noFill/>
              <a:ln w="7">
                <a:solidFill>
                  <a:srgbClr val="A0A0A0"/>
                </a:solidFill>
                <a:miter lim="800000"/>
                <a:headEnd/>
                <a:tailEnd/>
              </a:ln>
            </p:spPr>
            <p:txBody>
              <a:bodyPr/>
              <a:lstStyle/>
              <a:p>
                <a:endParaRPr lang="es-MX"/>
              </a:p>
            </p:txBody>
          </p:sp>
        </p:grpSp>
        <p:grpSp>
          <p:nvGrpSpPr>
            <p:cNvPr id="82" name="Group 955"/>
            <p:cNvGrpSpPr>
              <a:grpSpLocks/>
            </p:cNvGrpSpPr>
            <p:nvPr/>
          </p:nvGrpSpPr>
          <p:grpSpPr bwMode="auto">
            <a:xfrm>
              <a:off x="2387" y="3339"/>
              <a:ext cx="507" cy="397"/>
              <a:chOff x="2387" y="3339"/>
              <a:chExt cx="507" cy="397"/>
            </a:xfrm>
          </p:grpSpPr>
          <p:sp>
            <p:nvSpPr>
              <p:cNvPr id="218" name="Rectangle 768"/>
              <p:cNvSpPr>
                <a:spLocks noChangeArrowheads="1"/>
              </p:cNvSpPr>
              <p:nvPr/>
            </p:nvSpPr>
            <p:spPr bwMode="auto">
              <a:xfrm>
                <a:off x="2393" y="3345"/>
                <a:ext cx="495"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18.2</a:t>
                </a:r>
                <a:endParaRPr lang="es-ES" sz="1200">
                  <a:cs typeface="Times New Roman" pitchFamily="18" charset="0"/>
                </a:endParaRPr>
              </a:p>
              <a:p>
                <a:pPr algn="ctr" eaLnBrk="0" hangingPunct="0"/>
                <a:endParaRPr lang="es-ES"/>
              </a:p>
            </p:txBody>
          </p:sp>
          <p:sp>
            <p:nvSpPr>
              <p:cNvPr id="219" name="Rectangle 954"/>
              <p:cNvSpPr>
                <a:spLocks noChangeArrowheads="1"/>
              </p:cNvSpPr>
              <p:nvPr/>
            </p:nvSpPr>
            <p:spPr bwMode="auto">
              <a:xfrm>
                <a:off x="2387" y="3339"/>
                <a:ext cx="507" cy="397"/>
              </a:xfrm>
              <a:prstGeom prst="rect">
                <a:avLst/>
              </a:prstGeom>
              <a:noFill/>
              <a:ln w="7">
                <a:solidFill>
                  <a:srgbClr val="A0A0A0"/>
                </a:solidFill>
                <a:miter lim="800000"/>
                <a:headEnd/>
                <a:tailEnd/>
              </a:ln>
            </p:spPr>
            <p:txBody>
              <a:bodyPr/>
              <a:lstStyle/>
              <a:p>
                <a:endParaRPr lang="es-MX"/>
              </a:p>
            </p:txBody>
          </p:sp>
        </p:grpSp>
        <p:grpSp>
          <p:nvGrpSpPr>
            <p:cNvPr id="83" name="Group 957"/>
            <p:cNvGrpSpPr>
              <a:grpSpLocks/>
            </p:cNvGrpSpPr>
            <p:nvPr/>
          </p:nvGrpSpPr>
          <p:grpSpPr bwMode="auto">
            <a:xfrm>
              <a:off x="2894" y="3339"/>
              <a:ext cx="540" cy="397"/>
              <a:chOff x="2894" y="3339"/>
              <a:chExt cx="540" cy="397"/>
            </a:xfrm>
          </p:grpSpPr>
          <p:sp>
            <p:nvSpPr>
              <p:cNvPr id="216" name="Rectangle 769"/>
              <p:cNvSpPr>
                <a:spLocks noChangeArrowheads="1"/>
              </p:cNvSpPr>
              <p:nvPr/>
            </p:nvSpPr>
            <p:spPr bwMode="auto">
              <a:xfrm>
                <a:off x="2900" y="3345"/>
                <a:ext cx="528"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16.5</a:t>
                </a:r>
                <a:endParaRPr lang="es-ES" sz="1200">
                  <a:cs typeface="Times New Roman" pitchFamily="18" charset="0"/>
                </a:endParaRPr>
              </a:p>
              <a:p>
                <a:pPr algn="ctr" eaLnBrk="0" hangingPunct="0"/>
                <a:endParaRPr lang="es-ES"/>
              </a:p>
            </p:txBody>
          </p:sp>
          <p:sp>
            <p:nvSpPr>
              <p:cNvPr id="217" name="Rectangle 956"/>
              <p:cNvSpPr>
                <a:spLocks noChangeArrowheads="1"/>
              </p:cNvSpPr>
              <p:nvPr/>
            </p:nvSpPr>
            <p:spPr bwMode="auto">
              <a:xfrm>
                <a:off x="2894" y="3339"/>
                <a:ext cx="540" cy="397"/>
              </a:xfrm>
              <a:prstGeom prst="rect">
                <a:avLst/>
              </a:prstGeom>
              <a:noFill/>
              <a:ln w="7">
                <a:solidFill>
                  <a:srgbClr val="A0A0A0"/>
                </a:solidFill>
                <a:miter lim="800000"/>
                <a:headEnd/>
                <a:tailEnd/>
              </a:ln>
            </p:spPr>
            <p:txBody>
              <a:bodyPr/>
              <a:lstStyle/>
              <a:p>
                <a:endParaRPr lang="es-MX"/>
              </a:p>
            </p:txBody>
          </p:sp>
        </p:grpSp>
        <p:grpSp>
          <p:nvGrpSpPr>
            <p:cNvPr id="84" name="Group 959"/>
            <p:cNvGrpSpPr>
              <a:grpSpLocks/>
            </p:cNvGrpSpPr>
            <p:nvPr/>
          </p:nvGrpSpPr>
          <p:grpSpPr bwMode="auto">
            <a:xfrm>
              <a:off x="3434" y="3339"/>
              <a:ext cx="619" cy="397"/>
              <a:chOff x="3434" y="3339"/>
              <a:chExt cx="619" cy="397"/>
            </a:xfrm>
          </p:grpSpPr>
          <p:sp>
            <p:nvSpPr>
              <p:cNvPr id="214" name="Rectangle 770"/>
              <p:cNvSpPr>
                <a:spLocks noChangeArrowheads="1"/>
              </p:cNvSpPr>
              <p:nvPr/>
            </p:nvSpPr>
            <p:spPr bwMode="auto">
              <a:xfrm>
                <a:off x="3440" y="3345"/>
                <a:ext cx="607"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74.5</a:t>
                </a:r>
                <a:endParaRPr lang="es-ES" sz="1200">
                  <a:cs typeface="Times New Roman" pitchFamily="18" charset="0"/>
                </a:endParaRPr>
              </a:p>
              <a:p>
                <a:pPr algn="ctr" eaLnBrk="0" hangingPunct="0"/>
                <a:endParaRPr lang="es-ES"/>
              </a:p>
            </p:txBody>
          </p:sp>
          <p:sp>
            <p:nvSpPr>
              <p:cNvPr id="215" name="Rectangle 958"/>
              <p:cNvSpPr>
                <a:spLocks noChangeArrowheads="1"/>
              </p:cNvSpPr>
              <p:nvPr/>
            </p:nvSpPr>
            <p:spPr bwMode="auto">
              <a:xfrm>
                <a:off x="3434" y="3339"/>
                <a:ext cx="619" cy="397"/>
              </a:xfrm>
              <a:prstGeom prst="rect">
                <a:avLst/>
              </a:prstGeom>
              <a:noFill/>
              <a:ln w="7">
                <a:solidFill>
                  <a:srgbClr val="A0A0A0"/>
                </a:solidFill>
                <a:miter lim="800000"/>
                <a:headEnd/>
                <a:tailEnd/>
              </a:ln>
            </p:spPr>
            <p:txBody>
              <a:bodyPr/>
              <a:lstStyle/>
              <a:p>
                <a:endParaRPr lang="es-MX"/>
              </a:p>
            </p:txBody>
          </p:sp>
        </p:grpSp>
        <p:grpSp>
          <p:nvGrpSpPr>
            <p:cNvPr id="85" name="Group 961"/>
            <p:cNvGrpSpPr>
              <a:grpSpLocks/>
            </p:cNvGrpSpPr>
            <p:nvPr/>
          </p:nvGrpSpPr>
          <p:grpSpPr bwMode="auto">
            <a:xfrm>
              <a:off x="4053" y="3339"/>
              <a:ext cx="563" cy="397"/>
              <a:chOff x="4053" y="3339"/>
              <a:chExt cx="563" cy="397"/>
            </a:xfrm>
          </p:grpSpPr>
          <p:sp>
            <p:nvSpPr>
              <p:cNvPr id="212" name="Rectangle 771"/>
              <p:cNvSpPr>
                <a:spLocks noChangeArrowheads="1"/>
              </p:cNvSpPr>
              <p:nvPr/>
            </p:nvSpPr>
            <p:spPr bwMode="auto">
              <a:xfrm>
                <a:off x="4059" y="3345"/>
                <a:ext cx="551"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39</a:t>
                </a:r>
                <a:endParaRPr lang="es-ES" sz="1200">
                  <a:cs typeface="Times New Roman" pitchFamily="18" charset="0"/>
                </a:endParaRPr>
              </a:p>
              <a:p>
                <a:pPr algn="ctr" eaLnBrk="0" hangingPunct="0"/>
                <a:endParaRPr lang="es-ES"/>
              </a:p>
            </p:txBody>
          </p:sp>
          <p:sp>
            <p:nvSpPr>
              <p:cNvPr id="213" name="Rectangle 960"/>
              <p:cNvSpPr>
                <a:spLocks noChangeArrowheads="1"/>
              </p:cNvSpPr>
              <p:nvPr/>
            </p:nvSpPr>
            <p:spPr bwMode="auto">
              <a:xfrm>
                <a:off x="4053" y="3339"/>
                <a:ext cx="563" cy="397"/>
              </a:xfrm>
              <a:prstGeom prst="rect">
                <a:avLst/>
              </a:prstGeom>
              <a:noFill/>
              <a:ln w="7">
                <a:solidFill>
                  <a:srgbClr val="A0A0A0"/>
                </a:solidFill>
                <a:miter lim="800000"/>
                <a:headEnd/>
                <a:tailEnd/>
              </a:ln>
            </p:spPr>
            <p:txBody>
              <a:bodyPr/>
              <a:lstStyle/>
              <a:p>
                <a:endParaRPr lang="es-MX"/>
              </a:p>
            </p:txBody>
          </p:sp>
        </p:grpSp>
        <p:grpSp>
          <p:nvGrpSpPr>
            <p:cNvPr id="86" name="Group 963"/>
            <p:cNvGrpSpPr>
              <a:grpSpLocks/>
            </p:cNvGrpSpPr>
            <p:nvPr/>
          </p:nvGrpSpPr>
          <p:grpSpPr bwMode="auto">
            <a:xfrm>
              <a:off x="4616" y="3339"/>
              <a:ext cx="674" cy="397"/>
              <a:chOff x="4616" y="3339"/>
              <a:chExt cx="674" cy="397"/>
            </a:xfrm>
          </p:grpSpPr>
          <p:sp>
            <p:nvSpPr>
              <p:cNvPr id="210" name="Rectangle 772"/>
              <p:cNvSpPr>
                <a:spLocks noChangeArrowheads="1"/>
              </p:cNvSpPr>
              <p:nvPr/>
            </p:nvSpPr>
            <p:spPr bwMode="auto">
              <a:xfrm>
                <a:off x="4622" y="3345"/>
                <a:ext cx="662"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43.7</a:t>
                </a:r>
                <a:endParaRPr lang="es-ES" sz="1200">
                  <a:cs typeface="Times New Roman" pitchFamily="18" charset="0"/>
                </a:endParaRPr>
              </a:p>
              <a:p>
                <a:pPr algn="ctr" eaLnBrk="0" hangingPunct="0"/>
                <a:endParaRPr lang="es-ES"/>
              </a:p>
            </p:txBody>
          </p:sp>
          <p:sp>
            <p:nvSpPr>
              <p:cNvPr id="211" name="Rectangle 962"/>
              <p:cNvSpPr>
                <a:spLocks noChangeArrowheads="1"/>
              </p:cNvSpPr>
              <p:nvPr/>
            </p:nvSpPr>
            <p:spPr bwMode="auto">
              <a:xfrm>
                <a:off x="4616" y="3339"/>
                <a:ext cx="674" cy="397"/>
              </a:xfrm>
              <a:prstGeom prst="rect">
                <a:avLst/>
              </a:prstGeom>
              <a:noFill/>
              <a:ln w="7">
                <a:solidFill>
                  <a:srgbClr val="A0A0A0"/>
                </a:solidFill>
                <a:miter lim="800000"/>
                <a:headEnd/>
                <a:tailEnd/>
              </a:ln>
            </p:spPr>
            <p:txBody>
              <a:bodyPr/>
              <a:lstStyle/>
              <a:p>
                <a:endParaRPr lang="es-MX"/>
              </a:p>
            </p:txBody>
          </p:sp>
        </p:grpSp>
        <p:grpSp>
          <p:nvGrpSpPr>
            <p:cNvPr id="87" name="Group 965"/>
            <p:cNvGrpSpPr>
              <a:grpSpLocks/>
            </p:cNvGrpSpPr>
            <p:nvPr/>
          </p:nvGrpSpPr>
          <p:grpSpPr bwMode="auto">
            <a:xfrm>
              <a:off x="5290" y="3339"/>
              <a:ext cx="587" cy="397"/>
              <a:chOff x="5290" y="3339"/>
              <a:chExt cx="587" cy="397"/>
            </a:xfrm>
          </p:grpSpPr>
          <p:sp>
            <p:nvSpPr>
              <p:cNvPr id="208" name="Rectangle 773"/>
              <p:cNvSpPr>
                <a:spLocks noChangeArrowheads="1"/>
              </p:cNvSpPr>
              <p:nvPr/>
            </p:nvSpPr>
            <p:spPr bwMode="auto">
              <a:xfrm>
                <a:off x="5296" y="3345"/>
                <a:ext cx="575"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77.5</a:t>
                </a:r>
                <a:endParaRPr lang="es-ES" sz="1200">
                  <a:cs typeface="Times New Roman" pitchFamily="18" charset="0"/>
                </a:endParaRPr>
              </a:p>
              <a:p>
                <a:pPr algn="ctr" eaLnBrk="0" hangingPunct="0"/>
                <a:endParaRPr lang="es-ES"/>
              </a:p>
            </p:txBody>
          </p:sp>
          <p:sp>
            <p:nvSpPr>
              <p:cNvPr id="209" name="Rectangle 964"/>
              <p:cNvSpPr>
                <a:spLocks noChangeArrowheads="1"/>
              </p:cNvSpPr>
              <p:nvPr/>
            </p:nvSpPr>
            <p:spPr bwMode="auto">
              <a:xfrm>
                <a:off x="5290" y="3339"/>
                <a:ext cx="587" cy="397"/>
              </a:xfrm>
              <a:prstGeom prst="rect">
                <a:avLst/>
              </a:prstGeom>
              <a:noFill/>
              <a:ln w="7">
                <a:solidFill>
                  <a:srgbClr val="A0A0A0"/>
                </a:solidFill>
                <a:miter lim="800000"/>
                <a:headEnd/>
                <a:tailEnd/>
              </a:ln>
            </p:spPr>
            <p:txBody>
              <a:bodyPr/>
              <a:lstStyle/>
              <a:p>
                <a:endParaRPr lang="es-MX"/>
              </a:p>
            </p:txBody>
          </p:sp>
        </p:grpSp>
        <p:grpSp>
          <p:nvGrpSpPr>
            <p:cNvPr id="88" name="Group 967"/>
            <p:cNvGrpSpPr>
              <a:grpSpLocks/>
            </p:cNvGrpSpPr>
            <p:nvPr/>
          </p:nvGrpSpPr>
          <p:grpSpPr bwMode="auto">
            <a:xfrm>
              <a:off x="0" y="3742"/>
              <a:ext cx="634" cy="397"/>
              <a:chOff x="0" y="3742"/>
              <a:chExt cx="634" cy="397"/>
            </a:xfrm>
          </p:grpSpPr>
          <p:sp>
            <p:nvSpPr>
              <p:cNvPr id="206" name="Rectangle 774"/>
              <p:cNvSpPr>
                <a:spLocks noChangeArrowheads="1"/>
              </p:cNvSpPr>
              <p:nvPr/>
            </p:nvSpPr>
            <p:spPr bwMode="auto">
              <a:xfrm>
                <a:off x="6" y="3748"/>
                <a:ext cx="622"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751 a 1000</a:t>
                </a:r>
                <a:endParaRPr lang="es-ES" sz="1200">
                  <a:cs typeface="Times New Roman" pitchFamily="18" charset="0"/>
                </a:endParaRPr>
              </a:p>
              <a:p>
                <a:pPr algn="ctr" eaLnBrk="0" hangingPunct="0"/>
                <a:endParaRPr lang="es-ES"/>
              </a:p>
            </p:txBody>
          </p:sp>
          <p:sp>
            <p:nvSpPr>
              <p:cNvPr id="207" name="Rectangle 966"/>
              <p:cNvSpPr>
                <a:spLocks noChangeArrowheads="1"/>
              </p:cNvSpPr>
              <p:nvPr/>
            </p:nvSpPr>
            <p:spPr bwMode="auto">
              <a:xfrm>
                <a:off x="0" y="3742"/>
                <a:ext cx="634" cy="397"/>
              </a:xfrm>
              <a:prstGeom prst="rect">
                <a:avLst/>
              </a:prstGeom>
              <a:noFill/>
              <a:ln w="7">
                <a:solidFill>
                  <a:srgbClr val="A0A0A0"/>
                </a:solidFill>
                <a:miter lim="800000"/>
                <a:headEnd/>
                <a:tailEnd/>
              </a:ln>
            </p:spPr>
            <p:txBody>
              <a:bodyPr/>
              <a:lstStyle/>
              <a:p>
                <a:endParaRPr lang="es-MX"/>
              </a:p>
            </p:txBody>
          </p:sp>
        </p:grpSp>
        <p:grpSp>
          <p:nvGrpSpPr>
            <p:cNvPr id="89" name="Group 969"/>
            <p:cNvGrpSpPr>
              <a:grpSpLocks/>
            </p:cNvGrpSpPr>
            <p:nvPr/>
          </p:nvGrpSpPr>
          <p:grpSpPr bwMode="auto">
            <a:xfrm>
              <a:off x="634" y="3742"/>
              <a:ext cx="523" cy="397"/>
              <a:chOff x="634" y="3742"/>
              <a:chExt cx="523" cy="397"/>
            </a:xfrm>
          </p:grpSpPr>
          <p:sp>
            <p:nvSpPr>
              <p:cNvPr id="204" name="Rectangle 775"/>
              <p:cNvSpPr>
                <a:spLocks noChangeArrowheads="1"/>
              </p:cNvSpPr>
              <p:nvPr/>
            </p:nvSpPr>
            <p:spPr bwMode="auto">
              <a:xfrm>
                <a:off x="640" y="3748"/>
                <a:ext cx="511"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543131</a:t>
                </a:r>
                <a:endParaRPr lang="es-ES" sz="1200">
                  <a:cs typeface="Times New Roman" pitchFamily="18" charset="0"/>
                </a:endParaRPr>
              </a:p>
              <a:p>
                <a:pPr algn="ctr" eaLnBrk="0" hangingPunct="0"/>
                <a:endParaRPr lang="es-ES"/>
              </a:p>
            </p:txBody>
          </p:sp>
          <p:sp>
            <p:nvSpPr>
              <p:cNvPr id="205" name="Rectangle 968"/>
              <p:cNvSpPr>
                <a:spLocks noChangeArrowheads="1"/>
              </p:cNvSpPr>
              <p:nvPr/>
            </p:nvSpPr>
            <p:spPr bwMode="auto">
              <a:xfrm>
                <a:off x="634" y="3742"/>
                <a:ext cx="523" cy="397"/>
              </a:xfrm>
              <a:prstGeom prst="rect">
                <a:avLst/>
              </a:prstGeom>
              <a:noFill/>
              <a:ln w="7">
                <a:solidFill>
                  <a:srgbClr val="A0A0A0"/>
                </a:solidFill>
                <a:miter lim="800000"/>
                <a:headEnd/>
                <a:tailEnd/>
              </a:ln>
            </p:spPr>
            <p:txBody>
              <a:bodyPr/>
              <a:lstStyle/>
              <a:p>
                <a:endParaRPr lang="es-MX"/>
              </a:p>
            </p:txBody>
          </p:sp>
        </p:grpSp>
        <p:grpSp>
          <p:nvGrpSpPr>
            <p:cNvPr id="90" name="Group 971"/>
            <p:cNvGrpSpPr>
              <a:grpSpLocks/>
            </p:cNvGrpSpPr>
            <p:nvPr/>
          </p:nvGrpSpPr>
          <p:grpSpPr bwMode="auto">
            <a:xfrm>
              <a:off x="1157" y="3742"/>
              <a:ext cx="555" cy="397"/>
              <a:chOff x="1157" y="3742"/>
              <a:chExt cx="555" cy="397"/>
            </a:xfrm>
          </p:grpSpPr>
          <p:sp>
            <p:nvSpPr>
              <p:cNvPr id="202" name="Rectangle 776"/>
              <p:cNvSpPr>
                <a:spLocks noChangeArrowheads="1"/>
              </p:cNvSpPr>
              <p:nvPr/>
            </p:nvSpPr>
            <p:spPr bwMode="auto">
              <a:xfrm>
                <a:off x="1163" y="3748"/>
                <a:ext cx="543"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871.16</a:t>
                </a:r>
                <a:endParaRPr lang="es-ES" sz="1200">
                  <a:cs typeface="Times New Roman" pitchFamily="18" charset="0"/>
                </a:endParaRPr>
              </a:p>
              <a:p>
                <a:pPr algn="ctr" eaLnBrk="0" hangingPunct="0"/>
                <a:endParaRPr lang="es-ES"/>
              </a:p>
            </p:txBody>
          </p:sp>
          <p:sp>
            <p:nvSpPr>
              <p:cNvPr id="203" name="Rectangle 970"/>
              <p:cNvSpPr>
                <a:spLocks noChangeArrowheads="1"/>
              </p:cNvSpPr>
              <p:nvPr/>
            </p:nvSpPr>
            <p:spPr bwMode="auto">
              <a:xfrm>
                <a:off x="1157" y="3742"/>
                <a:ext cx="555" cy="397"/>
              </a:xfrm>
              <a:prstGeom prst="rect">
                <a:avLst/>
              </a:prstGeom>
              <a:noFill/>
              <a:ln w="7">
                <a:solidFill>
                  <a:srgbClr val="A0A0A0"/>
                </a:solidFill>
                <a:miter lim="800000"/>
                <a:headEnd/>
                <a:tailEnd/>
              </a:ln>
            </p:spPr>
            <p:txBody>
              <a:bodyPr/>
              <a:lstStyle/>
              <a:p>
                <a:endParaRPr lang="es-MX"/>
              </a:p>
            </p:txBody>
          </p:sp>
        </p:grpSp>
        <p:grpSp>
          <p:nvGrpSpPr>
            <p:cNvPr id="91" name="Group 973"/>
            <p:cNvGrpSpPr>
              <a:grpSpLocks/>
            </p:cNvGrpSpPr>
            <p:nvPr/>
          </p:nvGrpSpPr>
          <p:grpSpPr bwMode="auto">
            <a:xfrm>
              <a:off x="1712" y="3742"/>
              <a:ext cx="675" cy="397"/>
              <a:chOff x="1712" y="3742"/>
              <a:chExt cx="675" cy="397"/>
            </a:xfrm>
          </p:grpSpPr>
          <p:sp>
            <p:nvSpPr>
              <p:cNvPr id="200" name="Rectangle 777"/>
              <p:cNvSpPr>
                <a:spLocks noChangeArrowheads="1"/>
              </p:cNvSpPr>
              <p:nvPr/>
            </p:nvSpPr>
            <p:spPr bwMode="auto">
              <a:xfrm>
                <a:off x="1718" y="3748"/>
                <a:ext cx="663"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473154001.96</a:t>
                </a:r>
                <a:endParaRPr lang="es-ES" sz="1200">
                  <a:cs typeface="Times New Roman" pitchFamily="18" charset="0"/>
                </a:endParaRPr>
              </a:p>
              <a:p>
                <a:pPr algn="ctr" eaLnBrk="0" hangingPunct="0"/>
                <a:endParaRPr lang="es-ES"/>
              </a:p>
            </p:txBody>
          </p:sp>
          <p:sp>
            <p:nvSpPr>
              <p:cNvPr id="201" name="Rectangle 972"/>
              <p:cNvSpPr>
                <a:spLocks noChangeArrowheads="1"/>
              </p:cNvSpPr>
              <p:nvPr/>
            </p:nvSpPr>
            <p:spPr bwMode="auto">
              <a:xfrm>
                <a:off x="1712" y="3742"/>
                <a:ext cx="675" cy="397"/>
              </a:xfrm>
              <a:prstGeom prst="rect">
                <a:avLst/>
              </a:prstGeom>
              <a:noFill/>
              <a:ln w="7">
                <a:solidFill>
                  <a:srgbClr val="A0A0A0"/>
                </a:solidFill>
                <a:miter lim="800000"/>
                <a:headEnd/>
                <a:tailEnd/>
              </a:ln>
            </p:spPr>
            <p:txBody>
              <a:bodyPr/>
              <a:lstStyle/>
              <a:p>
                <a:endParaRPr lang="es-MX"/>
              </a:p>
            </p:txBody>
          </p:sp>
        </p:grpSp>
        <p:grpSp>
          <p:nvGrpSpPr>
            <p:cNvPr id="92" name="Group 975"/>
            <p:cNvGrpSpPr>
              <a:grpSpLocks/>
            </p:cNvGrpSpPr>
            <p:nvPr/>
          </p:nvGrpSpPr>
          <p:grpSpPr bwMode="auto">
            <a:xfrm>
              <a:off x="2387" y="3742"/>
              <a:ext cx="507" cy="397"/>
              <a:chOff x="2387" y="3742"/>
              <a:chExt cx="507" cy="397"/>
            </a:xfrm>
          </p:grpSpPr>
          <p:sp>
            <p:nvSpPr>
              <p:cNvPr id="198" name="Rectangle 778"/>
              <p:cNvSpPr>
                <a:spLocks noChangeArrowheads="1"/>
              </p:cNvSpPr>
              <p:nvPr/>
            </p:nvSpPr>
            <p:spPr bwMode="auto">
              <a:xfrm>
                <a:off x="2393" y="3748"/>
                <a:ext cx="495"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9.4</a:t>
                </a:r>
                <a:endParaRPr lang="es-ES" sz="1200">
                  <a:cs typeface="Times New Roman" pitchFamily="18" charset="0"/>
                </a:endParaRPr>
              </a:p>
              <a:p>
                <a:pPr algn="ctr" eaLnBrk="0" hangingPunct="0"/>
                <a:endParaRPr lang="es-ES"/>
              </a:p>
            </p:txBody>
          </p:sp>
          <p:sp>
            <p:nvSpPr>
              <p:cNvPr id="199" name="Rectangle 974"/>
              <p:cNvSpPr>
                <a:spLocks noChangeArrowheads="1"/>
              </p:cNvSpPr>
              <p:nvPr/>
            </p:nvSpPr>
            <p:spPr bwMode="auto">
              <a:xfrm>
                <a:off x="2387" y="3742"/>
                <a:ext cx="507" cy="397"/>
              </a:xfrm>
              <a:prstGeom prst="rect">
                <a:avLst/>
              </a:prstGeom>
              <a:noFill/>
              <a:ln w="7">
                <a:solidFill>
                  <a:srgbClr val="A0A0A0"/>
                </a:solidFill>
                <a:miter lim="800000"/>
                <a:headEnd/>
                <a:tailEnd/>
              </a:ln>
            </p:spPr>
            <p:txBody>
              <a:bodyPr/>
              <a:lstStyle/>
              <a:p>
                <a:endParaRPr lang="es-MX"/>
              </a:p>
            </p:txBody>
          </p:sp>
        </p:grpSp>
        <p:grpSp>
          <p:nvGrpSpPr>
            <p:cNvPr id="93" name="Group 977"/>
            <p:cNvGrpSpPr>
              <a:grpSpLocks/>
            </p:cNvGrpSpPr>
            <p:nvPr/>
          </p:nvGrpSpPr>
          <p:grpSpPr bwMode="auto">
            <a:xfrm>
              <a:off x="2894" y="3742"/>
              <a:ext cx="540" cy="397"/>
              <a:chOff x="2894" y="3742"/>
              <a:chExt cx="540" cy="397"/>
            </a:xfrm>
          </p:grpSpPr>
          <p:sp>
            <p:nvSpPr>
              <p:cNvPr id="196" name="Rectangle 779"/>
              <p:cNvSpPr>
                <a:spLocks noChangeArrowheads="1"/>
              </p:cNvSpPr>
              <p:nvPr/>
            </p:nvSpPr>
            <p:spPr bwMode="auto">
              <a:xfrm>
                <a:off x="2900" y="3748"/>
                <a:ext cx="528"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11.8</a:t>
                </a:r>
                <a:endParaRPr lang="es-ES" sz="1200">
                  <a:cs typeface="Times New Roman" pitchFamily="18" charset="0"/>
                </a:endParaRPr>
              </a:p>
              <a:p>
                <a:pPr algn="ctr" eaLnBrk="0" hangingPunct="0"/>
                <a:endParaRPr lang="es-ES"/>
              </a:p>
            </p:txBody>
          </p:sp>
          <p:sp>
            <p:nvSpPr>
              <p:cNvPr id="197" name="Rectangle 976"/>
              <p:cNvSpPr>
                <a:spLocks noChangeArrowheads="1"/>
              </p:cNvSpPr>
              <p:nvPr/>
            </p:nvSpPr>
            <p:spPr bwMode="auto">
              <a:xfrm>
                <a:off x="2894" y="3742"/>
                <a:ext cx="540" cy="397"/>
              </a:xfrm>
              <a:prstGeom prst="rect">
                <a:avLst/>
              </a:prstGeom>
              <a:noFill/>
              <a:ln w="7">
                <a:solidFill>
                  <a:srgbClr val="A0A0A0"/>
                </a:solidFill>
                <a:miter lim="800000"/>
                <a:headEnd/>
                <a:tailEnd/>
              </a:ln>
            </p:spPr>
            <p:txBody>
              <a:bodyPr/>
              <a:lstStyle/>
              <a:p>
                <a:endParaRPr lang="es-MX"/>
              </a:p>
            </p:txBody>
          </p:sp>
        </p:grpSp>
        <p:grpSp>
          <p:nvGrpSpPr>
            <p:cNvPr id="94" name="Group 979"/>
            <p:cNvGrpSpPr>
              <a:grpSpLocks/>
            </p:cNvGrpSpPr>
            <p:nvPr/>
          </p:nvGrpSpPr>
          <p:grpSpPr bwMode="auto">
            <a:xfrm>
              <a:off x="3434" y="3742"/>
              <a:ext cx="619" cy="397"/>
              <a:chOff x="3434" y="3742"/>
              <a:chExt cx="619" cy="397"/>
            </a:xfrm>
          </p:grpSpPr>
          <p:sp>
            <p:nvSpPr>
              <p:cNvPr id="194" name="Rectangle 780"/>
              <p:cNvSpPr>
                <a:spLocks noChangeArrowheads="1"/>
              </p:cNvSpPr>
              <p:nvPr/>
            </p:nvSpPr>
            <p:spPr bwMode="auto">
              <a:xfrm>
                <a:off x="3440" y="3748"/>
                <a:ext cx="607"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83.9</a:t>
                </a:r>
                <a:endParaRPr lang="es-ES" sz="1200">
                  <a:cs typeface="Times New Roman" pitchFamily="18" charset="0"/>
                </a:endParaRPr>
              </a:p>
              <a:p>
                <a:pPr algn="ctr" eaLnBrk="0" hangingPunct="0"/>
                <a:endParaRPr lang="es-ES"/>
              </a:p>
            </p:txBody>
          </p:sp>
          <p:sp>
            <p:nvSpPr>
              <p:cNvPr id="195" name="Rectangle 978"/>
              <p:cNvSpPr>
                <a:spLocks noChangeArrowheads="1"/>
              </p:cNvSpPr>
              <p:nvPr/>
            </p:nvSpPr>
            <p:spPr bwMode="auto">
              <a:xfrm>
                <a:off x="3434" y="3742"/>
                <a:ext cx="619" cy="397"/>
              </a:xfrm>
              <a:prstGeom prst="rect">
                <a:avLst/>
              </a:prstGeom>
              <a:noFill/>
              <a:ln w="7">
                <a:solidFill>
                  <a:srgbClr val="A0A0A0"/>
                </a:solidFill>
                <a:miter lim="800000"/>
                <a:headEnd/>
                <a:tailEnd/>
              </a:ln>
            </p:spPr>
            <p:txBody>
              <a:bodyPr/>
              <a:lstStyle/>
              <a:p>
                <a:endParaRPr lang="es-MX"/>
              </a:p>
            </p:txBody>
          </p:sp>
        </p:grpSp>
        <p:grpSp>
          <p:nvGrpSpPr>
            <p:cNvPr id="95" name="Group 981"/>
            <p:cNvGrpSpPr>
              <a:grpSpLocks/>
            </p:cNvGrpSpPr>
            <p:nvPr/>
          </p:nvGrpSpPr>
          <p:grpSpPr bwMode="auto">
            <a:xfrm>
              <a:off x="4053" y="3742"/>
              <a:ext cx="563" cy="397"/>
              <a:chOff x="4053" y="3742"/>
              <a:chExt cx="563" cy="397"/>
            </a:xfrm>
          </p:grpSpPr>
          <p:sp>
            <p:nvSpPr>
              <p:cNvPr id="192" name="Rectangle 781"/>
              <p:cNvSpPr>
                <a:spLocks noChangeArrowheads="1"/>
              </p:cNvSpPr>
              <p:nvPr/>
            </p:nvSpPr>
            <p:spPr bwMode="auto">
              <a:xfrm>
                <a:off x="4059" y="3748"/>
                <a:ext cx="551"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50.8</a:t>
                </a:r>
                <a:endParaRPr lang="es-ES" sz="1200">
                  <a:cs typeface="Times New Roman" pitchFamily="18" charset="0"/>
                </a:endParaRPr>
              </a:p>
              <a:p>
                <a:pPr algn="ctr" eaLnBrk="0" hangingPunct="0"/>
                <a:endParaRPr lang="es-ES"/>
              </a:p>
            </p:txBody>
          </p:sp>
          <p:sp>
            <p:nvSpPr>
              <p:cNvPr id="193" name="Rectangle 980"/>
              <p:cNvSpPr>
                <a:spLocks noChangeArrowheads="1"/>
              </p:cNvSpPr>
              <p:nvPr/>
            </p:nvSpPr>
            <p:spPr bwMode="auto">
              <a:xfrm>
                <a:off x="4053" y="3742"/>
                <a:ext cx="563" cy="397"/>
              </a:xfrm>
              <a:prstGeom prst="rect">
                <a:avLst/>
              </a:prstGeom>
              <a:noFill/>
              <a:ln w="7">
                <a:solidFill>
                  <a:srgbClr val="A0A0A0"/>
                </a:solidFill>
                <a:miter lim="800000"/>
                <a:headEnd/>
                <a:tailEnd/>
              </a:ln>
            </p:spPr>
            <p:txBody>
              <a:bodyPr/>
              <a:lstStyle/>
              <a:p>
                <a:endParaRPr lang="es-MX"/>
              </a:p>
            </p:txBody>
          </p:sp>
        </p:grpSp>
        <p:grpSp>
          <p:nvGrpSpPr>
            <p:cNvPr id="96" name="Group 983"/>
            <p:cNvGrpSpPr>
              <a:grpSpLocks/>
            </p:cNvGrpSpPr>
            <p:nvPr/>
          </p:nvGrpSpPr>
          <p:grpSpPr bwMode="auto">
            <a:xfrm>
              <a:off x="4616" y="3742"/>
              <a:ext cx="674" cy="397"/>
              <a:chOff x="4616" y="3742"/>
              <a:chExt cx="674" cy="397"/>
            </a:xfrm>
          </p:grpSpPr>
          <p:sp>
            <p:nvSpPr>
              <p:cNvPr id="190" name="Rectangle 782"/>
              <p:cNvSpPr>
                <a:spLocks noChangeArrowheads="1"/>
              </p:cNvSpPr>
              <p:nvPr/>
            </p:nvSpPr>
            <p:spPr bwMode="auto">
              <a:xfrm>
                <a:off x="4622" y="3748"/>
                <a:ext cx="662"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25.5</a:t>
                </a:r>
                <a:endParaRPr lang="es-ES" sz="1200">
                  <a:cs typeface="Times New Roman" pitchFamily="18" charset="0"/>
                </a:endParaRPr>
              </a:p>
              <a:p>
                <a:pPr algn="ctr" eaLnBrk="0" hangingPunct="0"/>
                <a:endParaRPr lang="es-ES"/>
              </a:p>
            </p:txBody>
          </p:sp>
          <p:sp>
            <p:nvSpPr>
              <p:cNvPr id="191" name="Rectangle 982"/>
              <p:cNvSpPr>
                <a:spLocks noChangeArrowheads="1"/>
              </p:cNvSpPr>
              <p:nvPr/>
            </p:nvSpPr>
            <p:spPr bwMode="auto">
              <a:xfrm>
                <a:off x="4616" y="3742"/>
                <a:ext cx="674" cy="397"/>
              </a:xfrm>
              <a:prstGeom prst="rect">
                <a:avLst/>
              </a:prstGeom>
              <a:noFill/>
              <a:ln w="7">
                <a:solidFill>
                  <a:srgbClr val="A0A0A0"/>
                </a:solidFill>
                <a:miter lim="800000"/>
                <a:headEnd/>
                <a:tailEnd/>
              </a:ln>
            </p:spPr>
            <p:txBody>
              <a:bodyPr/>
              <a:lstStyle/>
              <a:p>
                <a:endParaRPr lang="es-MX"/>
              </a:p>
            </p:txBody>
          </p:sp>
        </p:grpSp>
        <p:grpSp>
          <p:nvGrpSpPr>
            <p:cNvPr id="97" name="Group 985"/>
            <p:cNvGrpSpPr>
              <a:grpSpLocks/>
            </p:cNvGrpSpPr>
            <p:nvPr/>
          </p:nvGrpSpPr>
          <p:grpSpPr bwMode="auto">
            <a:xfrm>
              <a:off x="5290" y="3742"/>
              <a:ext cx="587" cy="397"/>
              <a:chOff x="5290" y="3742"/>
              <a:chExt cx="587" cy="397"/>
            </a:xfrm>
          </p:grpSpPr>
          <p:sp>
            <p:nvSpPr>
              <p:cNvPr id="188" name="Rectangle 783"/>
              <p:cNvSpPr>
                <a:spLocks noChangeArrowheads="1"/>
              </p:cNvSpPr>
              <p:nvPr/>
            </p:nvSpPr>
            <p:spPr bwMode="auto">
              <a:xfrm>
                <a:off x="5296" y="3748"/>
                <a:ext cx="575"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61</a:t>
                </a:r>
                <a:endParaRPr lang="es-ES" sz="1200">
                  <a:cs typeface="Times New Roman" pitchFamily="18" charset="0"/>
                </a:endParaRPr>
              </a:p>
              <a:p>
                <a:pPr algn="ctr" eaLnBrk="0" hangingPunct="0"/>
                <a:endParaRPr lang="es-ES"/>
              </a:p>
            </p:txBody>
          </p:sp>
          <p:sp>
            <p:nvSpPr>
              <p:cNvPr id="189" name="Rectangle 984"/>
              <p:cNvSpPr>
                <a:spLocks noChangeArrowheads="1"/>
              </p:cNvSpPr>
              <p:nvPr/>
            </p:nvSpPr>
            <p:spPr bwMode="auto">
              <a:xfrm>
                <a:off x="5290" y="3742"/>
                <a:ext cx="587" cy="397"/>
              </a:xfrm>
              <a:prstGeom prst="rect">
                <a:avLst/>
              </a:prstGeom>
              <a:noFill/>
              <a:ln w="7">
                <a:solidFill>
                  <a:srgbClr val="A0A0A0"/>
                </a:solidFill>
                <a:miter lim="800000"/>
                <a:headEnd/>
                <a:tailEnd/>
              </a:ln>
            </p:spPr>
            <p:txBody>
              <a:bodyPr/>
              <a:lstStyle/>
              <a:p>
                <a:endParaRPr lang="es-MX"/>
              </a:p>
            </p:txBody>
          </p:sp>
        </p:grpSp>
        <p:grpSp>
          <p:nvGrpSpPr>
            <p:cNvPr id="98" name="Group 987"/>
            <p:cNvGrpSpPr>
              <a:grpSpLocks/>
            </p:cNvGrpSpPr>
            <p:nvPr/>
          </p:nvGrpSpPr>
          <p:grpSpPr bwMode="auto">
            <a:xfrm>
              <a:off x="0" y="4145"/>
              <a:ext cx="634" cy="397"/>
              <a:chOff x="0" y="4145"/>
              <a:chExt cx="634" cy="397"/>
            </a:xfrm>
          </p:grpSpPr>
          <p:sp>
            <p:nvSpPr>
              <p:cNvPr id="186" name="Rectangle 784"/>
              <p:cNvSpPr>
                <a:spLocks noChangeArrowheads="1"/>
              </p:cNvSpPr>
              <p:nvPr/>
            </p:nvSpPr>
            <p:spPr bwMode="auto">
              <a:xfrm>
                <a:off x="6" y="4151"/>
                <a:ext cx="622"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1001 a 2000</a:t>
                </a:r>
                <a:endParaRPr lang="es-ES" sz="1200">
                  <a:cs typeface="Times New Roman" pitchFamily="18" charset="0"/>
                </a:endParaRPr>
              </a:p>
              <a:p>
                <a:pPr algn="ctr" eaLnBrk="0" hangingPunct="0"/>
                <a:endParaRPr lang="es-ES"/>
              </a:p>
            </p:txBody>
          </p:sp>
          <p:sp>
            <p:nvSpPr>
              <p:cNvPr id="187" name="Rectangle 986"/>
              <p:cNvSpPr>
                <a:spLocks noChangeArrowheads="1"/>
              </p:cNvSpPr>
              <p:nvPr/>
            </p:nvSpPr>
            <p:spPr bwMode="auto">
              <a:xfrm>
                <a:off x="0" y="4145"/>
                <a:ext cx="634" cy="397"/>
              </a:xfrm>
              <a:prstGeom prst="rect">
                <a:avLst/>
              </a:prstGeom>
              <a:noFill/>
              <a:ln w="7">
                <a:solidFill>
                  <a:srgbClr val="A0A0A0"/>
                </a:solidFill>
                <a:miter lim="800000"/>
                <a:headEnd/>
                <a:tailEnd/>
              </a:ln>
            </p:spPr>
            <p:txBody>
              <a:bodyPr/>
              <a:lstStyle/>
              <a:p>
                <a:endParaRPr lang="es-MX"/>
              </a:p>
            </p:txBody>
          </p:sp>
        </p:grpSp>
        <p:grpSp>
          <p:nvGrpSpPr>
            <p:cNvPr id="99" name="Group 989"/>
            <p:cNvGrpSpPr>
              <a:grpSpLocks/>
            </p:cNvGrpSpPr>
            <p:nvPr/>
          </p:nvGrpSpPr>
          <p:grpSpPr bwMode="auto">
            <a:xfrm>
              <a:off x="634" y="4145"/>
              <a:ext cx="523" cy="397"/>
              <a:chOff x="634" y="4145"/>
              <a:chExt cx="523" cy="397"/>
            </a:xfrm>
          </p:grpSpPr>
          <p:sp>
            <p:nvSpPr>
              <p:cNvPr id="184" name="Rectangle 785"/>
              <p:cNvSpPr>
                <a:spLocks noChangeArrowheads="1"/>
              </p:cNvSpPr>
              <p:nvPr/>
            </p:nvSpPr>
            <p:spPr bwMode="auto">
              <a:xfrm>
                <a:off x="640" y="4151"/>
                <a:ext cx="511"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646968</a:t>
                </a:r>
                <a:endParaRPr lang="es-ES" sz="1200">
                  <a:cs typeface="Times New Roman" pitchFamily="18" charset="0"/>
                </a:endParaRPr>
              </a:p>
              <a:p>
                <a:pPr algn="ctr" eaLnBrk="0" hangingPunct="0"/>
                <a:endParaRPr lang="es-ES"/>
              </a:p>
            </p:txBody>
          </p:sp>
          <p:sp>
            <p:nvSpPr>
              <p:cNvPr id="185" name="Rectangle 988"/>
              <p:cNvSpPr>
                <a:spLocks noChangeArrowheads="1"/>
              </p:cNvSpPr>
              <p:nvPr/>
            </p:nvSpPr>
            <p:spPr bwMode="auto">
              <a:xfrm>
                <a:off x="634" y="4145"/>
                <a:ext cx="523" cy="397"/>
              </a:xfrm>
              <a:prstGeom prst="rect">
                <a:avLst/>
              </a:prstGeom>
              <a:noFill/>
              <a:ln w="7">
                <a:solidFill>
                  <a:srgbClr val="A0A0A0"/>
                </a:solidFill>
                <a:miter lim="800000"/>
                <a:headEnd/>
                <a:tailEnd/>
              </a:ln>
            </p:spPr>
            <p:txBody>
              <a:bodyPr/>
              <a:lstStyle/>
              <a:p>
                <a:endParaRPr lang="es-MX"/>
              </a:p>
            </p:txBody>
          </p:sp>
        </p:grpSp>
        <p:grpSp>
          <p:nvGrpSpPr>
            <p:cNvPr id="100" name="Group 991"/>
            <p:cNvGrpSpPr>
              <a:grpSpLocks/>
            </p:cNvGrpSpPr>
            <p:nvPr/>
          </p:nvGrpSpPr>
          <p:grpSpPr bwMode="auto">
            <a:xfrm>
              <a:off x="1157" y="4145"/>
              <a:ext cx="555" cy="397"/>
              <a:chOff x="1157" y="4145"/>
              <a:chExt cx="555" cy="397"/>
            </a:xfrm>
          </p:grpSpPr>
          <p:sp>
            <p:nvSpPr>
              <p:cNvPr id="182" name="Rectangle 786"/>
              <p:cNvSpPr>
                <a:spLocks noChangeArrowheads="1"/>
              </p:cNvSpPr>
              <p:nvPr/>
            </p:nvSpPr>
            <p:spPr bwMode="auto">
              <a:xfrm>
                <a:off x="1163" y="4151"/>
                <a:ext cx="543"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1426.8</a:t>
                </a:r>
                <a:endParaRPr lang="es-ES" sz="1200">
                  <a:cs typeface="Times New Roman" pitchFamily="18" charset="0"/>
                </a:endParaRPr>
              </a:p>
              <a:p>
                <a:pPr algn="ctr" eaLnBrk="0" hangingPunct="0"/>
                <a:endParaRPr lang="es-ES"/>
              </a:p>
            </p:txBody>
          </p:sp>
          <p:sp>
            <p:nvSpPr>
              <p:cNvPr id="183" name="Rectangle 990"/>
              <p:cNvSpPr>
                <a:spLocks noChangeArrowheads="1"/>
              </p:cNvSpPr>
              <p:nvPr/>
            </p:nvSpPr>
            <p:spPr bwMode="auto">
              <a:xfrm>
                <a:off x="1157" y="4145"/>
                <a:ext cx="555" cy="397"/>
              </a:xfrm>
              <a:prstGeom prst="rect">
                <a:avLst/>
              </a:prstGeom>
              <a:noFill/>
              <a:ln w="7">
                <a:solidFill>
                  <a:srgbClr val="A0A0A0"/>
                </a:solidFill>
                <a:miter lim="800000"/>
                <a:headEnd/>
                <a:tailEnd/>
              </a:ln>
            </p:spPr>
            <p:txBody>
              <a:bodyPr/>
              <a:lstStyle/>
              <a:p>
                <a:endParaRPr lang="es-MX"/>
              </a:p>
            </p:txBody>
          </p:sp>
        </p:grpSp>
        <p:grpSp>
          <p:nvGrpSpPr>
            <p:cNvPr id="101" name="Group 993"/>
            <p:cNvGrpSpPr>
              <a:grpSpLocks/>
            </p:cNvGrpSpPr>
            <p:nvPr/>
          </p:nvGrpSpPr>
          <p:grpSpPr bwMode="auto">
            <a:xfrm>
              <a:off x="1712" y="4145"/>
              <a:ext cx="675" cy="397"/>
              <a:chOff x="1712" y="4145"/>
              <a:chExt cx="675" cy="397"/>
            </a:xfrm>
          </p:grpSpPr>
          <p:sp>
            <p:nvSpPr>
              <p:cNvPr id="180" name="Rectangle 787"/>
              <p:cNvSpPr>
                <a:spLocks noChangeArrowheads="1"/>
              </p:cNvSpPr>
              <p:nvPr/>
            </p:nvSpPr>
            <p:spPr bwMode="auto">
              <a:xfrm>
                <a:off x="1718" y="4151"/>
                <a:ext cx="663"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923093942.40</a:t>
                </a:r>
                <a:endParaRPr lang="es-ES" sz="1200">
                  <a:cs typeface="Times New Roman" pitchFamily="18" charset="0"/>
                </a:endParaRPr>
              </a:p>
              <a:p>
                <a:pPr algn="ctr" eaLnBrk="0" hangingPunct="0"/>
                <a:endParaRPr lang="es-ES"/>
              </a:p>
            </p:txBody>
          </p:sp>
          <p:sp>
            <p:nvSpPr>
              <p:cNvPr id="181" name="Rectangle 992"/>
              <p:cNvSpPr>
                <a:spLocks noChangeArrowheads="1"/>
              </p:cNvSpPr>
              <p:nvPr/>
            </p:nvSpPr>
            <p:spPr bwMode="auto">
              <a:xfrm>
                <a:off x="1712" y="4145"/>
                <a:ext cx="675" cy="397"/>
              </a:xfrm>
              <a:prstGeom prst="rect">
                <a:avLst/>
              </a:prstGeom>
              <a:noFill/>
              <a:ln w="7">
                <a:solidFill>
                  <a:srgbClr val="A0A0A0"/>
                </a:solidFill>
                <a:miter lim="800000"/>
                <a:headEnd/>
                <a:tailEnd/>
              </a:ln>
            </p:spPr>
            <p:txBody>
              <a:bodyPr/>
              <a:lstStyle/>
              <a:p>
                <a:endParaRPr lang="es-MX"/>
              </a:p>
            </p:txBody>
          </p:sp>
        </p:grpSp>
        <p:grpSp>
          <p:nvGrpSpPr>
            <p:cNvPr id="102" name="Group 995"/>
            <p:cNvGrpSpPr>
              <a:grpSpLocks/>
            </p:cNvGrpSpPr>
            <p:nvPr/>
          </p:nvGrpSpPr>
          <p:grpSpPr bwMode="auto">
            <a:xfrm>
              <a:off x="2387" y="4145"/>
              <a:ext cx="507" cy="397"/>
              <a:chOff x="2387" y="4145"/>
              <a:chExt cx="507" cy="397"/>
            </a:xfrm>
          </p:grpSpPr>
          <p:sp>
            <p:nvSpPr>
              <p:cNvPr id="178" name="Rectangle 788"/>
              <p:cNvSpPr>
                <a:spLocks noChangeArrowheads="1"/>
              </p:cNvSpPr>
              <p:nvPr/>
            </p:nvSpPr>
            <p:spPr bwMode="auto">
              <a:xfrm>
                <a:off x="2393" y="4151"/>
                <a:ext cx="495"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11.2</a:t>
                </a:r>
                <a:endParaRPr lang="es-ES" sz="1200">
                  <a:cs typeface="Times New Roman" pitchFamily="18" charset="0"/>
                </a:endParaRPr>
              </a:p>
              <a:p>
                <a:pPr algn="ctr" eaLnBrk="0" hangingPunct="0"/>
                <a:endParaRPr lang="es-ES"/>
              </a:p>
            </p:txBody>
          </p:sp>
          <p:sp>
            <p:nvSpPr>
              <p:cNvPr id="179" name="Rectangle 994"/>
              <p:cNvSpPr>
                <a:spLocks noChangeArrowheads="1"/>
              </p:cNvSpPr>
              <p:nvPr/>
            </p:nvSpPr>
            <p:spPr bwMode="auto">
              <a:xfrm>
                <a:off x="2387" y="4145"/>
                <a:ext cx="507" cy="397"/>
              </a:xfrm>
              <a:prstGeom prst="rect">
                <a:avLst/>
              </a:prstGeom>
              <a:noFill/>
              <a:ln w="7">
                <a:solidFill>
                  <a:srgbClr val="A0A0A0"/>
                </a:solidFill>
                <a:miter lim="800000"/>
                <a:headEnd/>
                <a:tailEnd/>
              </a:ln>
            </p:spPr>
            <p:txBody>
              <a:bodyPr/>
              <a:lstStyle/>
              <a:p>
                <a:endParaRPr lang="es-MX"/>
              </a:p>
            </p:txBody>
          </p:sp>
        </p:grpSp>
        <p:grpSp>
          <p:nvGrpSpPr>
            <p:cNvPr id="103" name="Group 997"/>
            <p:cNvGrpSpPr>
              <a:grpSpLocks/>
            </p:cNvGrpSpPr>
            <p:nvPr/>
          </p:nvGrpSpPr>
          <p:grpSpPr bwMode="auto">
            <a:xfrm>
              <a:off x="2894" y="4145"/>
              <a:ext cx="540" cy="397"/>
              <a:chOff x="2894" y="4145"/>
              <a:chExt cx="540" cy="397"/>
            </a:xfrm>
          </p:grpSpPr>
          <p:sp>
            <p:nvSpPr>
              <p:cNvPr id="176" name="Rectangle 789"/>
              <p:cNvSpPr>
                <a:spLocks noChangeArrowheads="1"/>
              </p:cNvSpPr>
              <p:nvPr/>
            </p:nvSpPr>
            <p:spPr bwMode="auto">
              <a:xfrm>
                <a:off x="2900" y="4151"/>
                <a:ext cx="528"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23.1</a:t>
                </a:r>
                <a:endParaRPr lang="es-ES" sz="1200">
                  <a:cs typeface="Times New Roman" pitchFamily="18" charset="0"/>
                </a:endParaRPr>
              </a:p>
              <a:p>
                <a:pPr algn="ctr" eaLnBrk="0" hangingPunct="0"/>
                <a:endParaRPr lang="es-ES"/>
              </a:p>
            </p:txBody>
          </p:sp>
          <p:sp>
            <p:nvSpPr>
              <p:cNvPr id="177" name="Rectangle 996"/>
              <p:cNvSpPr>
                <a:spLocks noChangeArrowheads="1"/>
              </p:cNvSpPr>
              <p:nvPr/>
            </p:nvSpPr>
            <p:spPr bwMode="auto">
              <a:xfrm>
                <a:off x="2894" y="4145"/>
                <a:ext cx="540" cy="397"/>
              </a:xfrm>
              <a:prstGeom prst="rect">
                <a:avLst/>
              </a:prstGeom>
              <a:noFill/>
              <a:ln w="7">
                <a:solidFill>
                  <a:srgbClr val="A0A0A0"/>
                </a:solidFill>
                <a:miter lim="800000"/>
                <a:headEnd/>
                <a:tailEnd/>
              </a:ln>
            </p:spPr>
            <p:txBody>
              <a:bodyPr/>
              <a:lstStyle/>
              <a:p>
                <a:endParaRPr lang="es-MX"/>
              </a:p>
            </p:txBody>
          </p:sp>
        </p:grpSp>
        <p:grpSp>
          <p:nvGrpSpPr>
            <p:cNvPr id="104" name="Group 999"/>
            <p:cNvGrpSpPr>
              <a:grpSpLocks/>
            </p:cNvGrpSpPr>
            <p:nvPr/>
          </p:nvGrpSpPr>
          <p:grpSpPr bwMode="auto">
            <a:xfrm>
              <a:off x="3434" y="4145"/>
              <a:ext cx="619" cy="397"/>
              <a:chOff x="3434" y="4145"/>
              <a:chExt cx="619" cy="397"/>
            </a:xfrm>
          </p:grpSpPr>
          <p:sp>
            <p:nvSpPr>
              <p:cNvPr id="174" name="Rectangle 790"/>
              <p:cNvSpPr>
                <a:spLocks noChangeArrowheads="1"/>
              </p:cNvSpPr>
              <p:nvPr/>
            </p:nvSpPr>
            <p:spPr bwMode="auto">
              <a:xfrm>
                <a:off x="3440" y="4151"/>
                <a:ext cx="607"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95.1</a:t>
                </a:r>
                <a:endParaRPr lang="es-ES" sz="1200">
                  <a:cs typeface="Times New Roman" pitchFamily="18" charset="0"/>
                </a:endParaRPr>
              </a:p>
              <a:p>
                <a:pPr algn="ctr" eaLnBrk="0" hangingPunct="0"/>
                <a:endParaRPr lang="es-ES"/>
              </a:p>
            </p:txBody>
          </p:sp>
          <p:sp>
            <p:nvSpPr>
              <p:cNvPr id="175" name="Rectangle 998"/>
              <p:cNvSpPr>
                <a:spLocks noChangeArrowheads="1"/>
              </p:cNvSpPr>
              <p:nvPr/>
            </p:nvSpPr>
            <p:spPr bwMode="auto">
              <a:xfrm>
                <a:off x="3434" y="4145"/>
                <a:ext cx="619" cy="397"/>
              </a:xfrm>
              <a:prstGeom prst="rect">
                <a:avLst/>
              </a:prstGeom>
              <a:noFill/>
              <a:ln w="7">
                <a:solidFill>
                  <a:srgbClr val="A0A0A0"/>
                </a:solidFill>
                <a:miter lim="800000"/>
                <a:headEnd/>
                <a:tailEnd/>
              </a:ln>
            </p:spPr>
            <p:txBody>
              <a:bodyPr/>
              <a:lstStyle/>
              <a:p>
                <a:endParaRPr lang="es-MX"/>
              </a:p>
            </p:txBody>
          </p:sp>
        </p:grpSp>
        <p:grpSp>
          <p:nvGrpSpPr>
            <p:cNvPr id="105" name="Group 1001"/>
            <p:cNvGrpSpPr>
              <a:grpSpLocks/>
            </p:cNvGrpSpPr>
            <p:nvPr/>
          </p:nvGrpSpPr>
          <p:grpSpPr bwMode="auto">
            <a:xfrm>
              <a:off x="4053" y="4145"/>
              <a:ext cx="563" cy="397"/>
              <a:chOff x="4053" y="4145"/>
              <a:chExt cx="563" cy="397"/>
            </a:xfrm>
          </p:grpSpPr>
          <p:sp>
            <p:nvSpPr>
              <p:cNvPr id="172" name="Rectangle 791"/>
              <p:cNvSpPr>
                <a:spLocks noChangeArrowheads="1"/>
              </p:cNvSpPr>
              <p:nvPr/>
            </p:nvSpPr>
            <p:spPr bwMode="auto">
              <a:xfrm>
                <a:off x="4059" y="4151"/>
                <a:ext cx="551"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73.9</a:t>
                </a:r>
                <a:endParaRPr lang="es-ES" sz="1200">
                  <a:cs typeface="Times New Roman" pitchFamily="18" charset="0"/>
                </a:endParaRPr>
              </a:p>
              <a:p>
                <a:pPr algn="ctr" eaLnBrk="0" hangingPunct="0"/>
                <a:endParaRPr lang="es-ES"/>
              </a:p>
            </p:txBody>
          </p:sp>
          <p:sp>
            <p:nvSpPr>
              <p:cNvPr id="173" name="Rectangle 1000"/>
              <p:cNvSpPr>
                <a:spLocks noChangeArrowheads="1"/>
              </p:cNvSpPr>
              <p:nvPr/>
            </p:nvSpPr>
            <p:spPr bwMode="auto">
              <a:xfrm>
                <a:off x="4053" y="4145"/>
                <a:ext cx="563" cy="397"/>
              </a:xfrm>
              <a:prstGeom prst="rect">
                <a:avLst/>
              </a:prstGeom>
              <a:noFill/>
              <a:ln w="7">
                <a:solidFill>
                  <a:srgbClr val="A0A0A0"/>
                </a:solidFill>
                <a:miter lim="800000"/>
                <a:headEnd/>
                <a:tailEnd/>
              </a:ln>
            </p:spPr>
            <p:txBody>
              <a:bodyPr/>
              <a:lstStyle/>
              <a:p>
                <a:endParaRPr lang="es-MX"/>
              </a:p>
            </p:txBody>
          </p:sp>
        </p:grpSp>
        <p:grpSp>
          <p:nvGrpSpPr>
            <p:cNvPr id="106" name="Group 1003"/>
            <p:cNvGrpSpPr>
              <a:grpSpLocks/>
            </p:cNvGrpSpPr>
            <p:nvPr/>
          </p:nvGrpSpPr>
          <p:grpSpPr bwMode="auto">
            <a:xfrm>
              <a:off x="4616" y="4145"/>
              <a:ext cx="674" cy="397"/>
              <a:chOff x="4616" y="4145"/>
              <a:chExt cx="674" cy="397"/>
            </a:xfrm>
          </p:grpSpPr>
          <p:sp>
            <p:nvSpPr>
              <p:cNvPr id="170" name="Rectangle 792"/>
              <p:cNvSpPr>
                <a:spLocks noChangeArrowheads="1"/>
              </p:cNvSpPr>
              <p:nvPr/>
            </p:nvSpPr>
            <p:spPr bwMode="auto">
              <a:xfrm>
                <a:off x="4622" y="4151"/>
                <a:ext cx="662"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16.1</a:t>
                </a:r>
                <a:endParaRPr lang="es-ES" sz="1200">
                  <a:cs typeface="Times New Roman" pitchFamily="18" charset="0"/>
                </a:endParaRPr>
              </a:p>
              <a:p>
                <a:pPr algn="ctr" eaLnBrk="0" hangingPunct="0"/>
                <a:endParaRPr lang="es-ES"/>
              </a:p>
            </p:txBody>
          </p:sp>
          <p:sp>
            <p:nvSpPr>
              <p:cNvPr id="171" name="Rectangle 1002"/>
              <p:cNvSpPr>
                <a:spLocks noChangeArrowheads="1"/>
              </p:cNvSpPr>
              <p:nvPr/>
            </p:nvSpPr>
            <p:spPr bwMode="auto">
              <a:xfrm>
                <a:off x="4616" y="4145"/>
                <a:ext cx="674" cy="397"/>
              </a:xfrm>
              <a:prstGeom prst="rect">
                <a:avLst/>
              </a:prstGeom>
              <a:noFill/>
              <a:ln w="7">
                <a:solidFill>
                  <a:srgbClr val="A0A0A0"/>
                </a:solidFill>
                <a:miter lim="800000"/>
                <a:headEnd/>
                <a:tailEnd/>
              </a:ln>
            </p:spPr>
            <p:txBody>
              <a:bodyPr/>
              <a:lstStyle/>
              <a:p>
                <a:endParaRPr lang="es-MX"/>
              </a:p>
            </p:txBody>
          </p:sp>
        </p:grpSp>
        <p:grpSp>
          <p:nvGrpSpPr>
            <p:cNvPr id="107" name="Group 1005"/>
            <p:cNvGrpSpPr>
              <a:grpSpLocks/>
            </p:cNvGrpSpPr>
            <p:nvPr/>
          </p:nvGrpSpPr>
          <p:grpSpPr bwMode="auto">
            <a:xfrm>
              <a:off x="5290" y="4145"/>
              <a:ext cx="587" cy="397"/>
              <a:chOff x="5290" y="4145"/>
              <a:chExt cx="587" cy="397"/>
            </a:xfrm>
          </p:grpSpPr>
          <p:sp>
            <p:nvSpPr>
              <p:cNvPr id="168" name="Rectangle 793"/>
              <p:cNvSpPr>
                <a:spLocks noChangeArrowheads="1"/>
              </p:cNvSpPr>
              <p:nvPr/>
            </p:nvSpPr>
            <p:spPr bwMode="auto">
              <a:xfrm>
                <a:off x="5296" y="4151"/>
                <a:ext cx="575"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49.2</a:t>
                </a:r>
                <a:endParaRPr lang="es-ES" sz="1200">
                  <a:cs typeface="Times New Roman" pitchFamily="18" charset="0"/>
                </a:endParaRPr>
              </a:p>
              <a:p>
                <a:pPr algn="ctr" eaLnBrk="0" hangingPunct="0"/>
                <a:endParaRPr lang="es-ES"/>
              </a:p>
            </p:txBody>
          </p:sp>
          <p:sp>
            <p:nvSpPr>
              <p:cNvPr id="169" name="Rectangle 1004"/>
              <p:cNvSpPr>
                <a:spLocks noChangeArrowheads="1"/>
              </p:cNvSpPr>
              <p:nvPr/>
            </p:nvSpPr>
            <p:spPr bwMode="auto">
              <a:xfrm>
                <a:off x="5290" y="4145"/>
                <a:ext cx="587" cy="397"/>
              </a:xfrm>
              <a:prstGeom prst="rect">
                <a:avLst/>
              </a:prstGeom>
              <a:noFill/>
              <a:ln w="7">
                <a:solidFill>
                  <a:srgbClr val="A0A0A0"/>
                </a:solidFill>
                <a:miter lim="800000"/>
                <a:headEnd/>
                <a:tailEnd/>
              </a:ln>
            </p:spPr>
            <p:txBody>
              <a:bodyPr/>
              <a:lstStyle/>
              <a:p>
                <a:endParaRPr lang="es-MX"/>
              </a:p>
            </p:txBody>
          </p:sp>
        </p:grpSp>
        <p:grpSp>
          <p:nvGrpSpPr>
            <p:cNvPr id="108" name="Group 1007"/>
            <p:cNvGrpSpPr>
              <a:grpSpLocks/>
            </p:cNvGrpSpPr>
            <p:nvPr/>
          </p:nvGrpSpPr>
          <p:grpSpPr bwMode="auto">
            <a:xfrm>
              <a:off x="0" y="4548"/>
              <a:ext cx="634" cy="397"/>
              <a:chOff x="0" y="4548"/>
              <a:chExt cx="634" cy="397"/>
            </a:xfrm>
          </p:grpSpPr>
          <p:sp>
            <p:nvSpPr>
              <p:cNvPr id="166" name="Rectangle 794"/>
              <p:cNvSpPr>
                <a:spLocks noChangeArrowheads="1"/>
              </p:cNvSpPr>
              <p:nvPr/>
            </p:nvSpPr>
            <p:spPr bwMode="auto">
              <a:xfrm>
                <a:off x="6" y="4554"/>
                <a:ext cx="622"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2001 a 3000</a:t>
                </a:r>
                <a:endParaRPr lang="es-ES" sz="1200">
                  <a:cs typeface="Times New Roman" pitchFamily="18" charset="0"/>
                </a:endParaRPr>
              </a:p>
              <a:p>
                <a:pPr algn="ctr" eaLnBrk="0" hangingPunct="0"/>
                <a:endParaRPr lang="es-ES"/>
              </a:p>
            </p:txBody>
          </p:sp>
          <p:sp>
            <p:nvSpPr>
              <p:cNvPr id="167" name="Rectangle 1006"/>
              <p:cNvSpPr>
                <a:spLocks noChangeArrowheads="1"/>
              </p:cNvSpPr>
              <p:nvPr/>
            </p:nvSpPr>
            <p:spPr bwMode="auto">
              <a:xfrm>
                <a:off x="0" y="4548"/>
                <a:ext cx="634" cy="397"/>
              </a:xfrm>
              <a:prstGeom prst="rect">
                <a:avLst/>
              </a:prstGeom>
              <a:noFill/>
              <a:ln w="7">
                <a:solidFill>
                  <a:srgbClr val="A0A0A0"/>
                </a:solidFill>
                <a:miter lim="800000"/>
                <a:headEnd/>
                <a:tailEnd/>
              </a:ln>
            </p:spPr>
            <p:txBody>
              <a:bodyPr/>
              <a:lstStyle/>
              <a:p>
                <a:endParaRPr lang="es-MX"/>
              </a:p>
            </p:txBody>
          </p:sp>
        </p:grpSp>
        <p:grpSp>
          <p:nvGrpSpPr>
            <p:cNvPr id="109" name="Group 1009"/>
            <p:cNvGrpSpPr>
              <a:grpSpLocks/>
            </p:cNvGrpSpPr>
            <p:nvPr/>
          </p:nvGrpSpPr>
          <p:grpSpPr bwMode="auto">
            <a:xfrm>
              <a:off x="634" y="4548"/>
              <a:ext cx="523" cy="397"/>
              <a:chOff x="634" y="4548"/>
              <a:chExt cx="523" cy="397"/>
            </a:xfrm>
          </p:grpSpPr>
          <p:sp>
            <p:nvSpPr>
              <p:cNvPr id="164" name="Rectangle 795"/>
              <p:cNvSpPr>
                <a:spLocks noChangeArrowheads="1"/>
              </p:cNvSpPr>
              <p:nvPr/>
            </p:nvSpPr>
            <p:spPr bwMode="auto">
              <a:xfrm>
                <a:off x="640" y="4554"/>
                <a:ext cx="511"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151688</a:t>
                </a:r>
                <a:endParaRPr lang="es-ES" sz="1200">
                  <a:cs typeface="Times New Roman" pitchFamily="18" charset="0"/>
                </a:endParaRPr>
              </a:p>
              <a:p>
                <a:pPr algn="ctr" eaLnBrk="0" hangingPunct="0"/>
                <a:endParaRPr lang="es-ES"/>
              </a:p>
            </p:txBody>
          </p:sp>
          <p:sp>
            <p:nvSpPr>
              <p:cNvPr id="165" name="Rectangle 1008"/>
              <p:cNvSpPr>
                <a:spLocks noChangeArrowheads="1"/>
              </p:cNvSpPr>
              <p:nvPr/>
            </p:nvSpPr>
            <p:spPr bwMode="auto">
              <a:xfrm>
                <a:off x="634" y="4548"/>
                <a:ext cx="523" cy="397"/>
              </a:xfrm>
              <a:prstGeom prst="rect">
                <a:avLst/>
              </a:prstGeom>
              <a:noFill/>
              <a:ln w="7">
                <a:solidFill>
                  <a:srgbClr val="A0A0A0"/>
                </a:solidFill>
                <a:miter lim="800000"/>
                <a:headEnd/>
                <a:tailEnd/>
              </a:ln>
            </p:spPr>
            <p:txBody>
              <a:bodyPr/>
              <a:lstStyle/>
              <a:p>
                <a:endParaRPr lang="es-MX"/>
              </a:p>
            </p:txBody>
          </p:sp>
        </p:grpSp>
        <p:grpSp>
          <p:nvGrpSpPr>
            <p:cNvPr id="110" name="Group 1011"/>
            <p:cNvGrpSpPr>
              <a:grpSpLocks/>
            </p:cNvGrpSpPr>
            <p:nvPr/>
          </p:nvGrpSpPr>
          <p:grpSpPr bwMode="auto">
            <a:xfrm>
              <a:off x="1157" y="4548"/>
              <a:ext cx="555" cy="397"/>
              <a:chOff x="1157" y="4548"/>
              <a:chExt cx="555" cy="397"/>
            </a:xfrm>
          </p:grpSpPr>
          <p:sp>
            <p:nvSpPr>
              <p:cNvPr id="162" name="Rectangle 796"/>
              <p:cNvSpPr>
                <a:spLocks noChangeArrowheads="1"/>
              </p:cNvSpPr>
              <p:nvPr/>
            </p:nvSpPr>
            <p:spPr bwMode="auto">
              <a:xfrm>
                <a:off x="1163" y="4554"/>
                <a:ext cx="543"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2512.49</a:t>
                </a:r>
                <a:endParaRPr lang="es-ES" sz="1200">
                  <a:cs typeface="Times New Roman" pitchFamily="18" charset="0"/>
                </a:endParaRPr>
              </a:p>
              <a:p>
                <a:pPr algn="ctr" eaLnBrk="0" hangingPunct="0"/>
                <a:endParaRPr lang="es-ES"/>
              </a:p>
            </p:txBody>
          </p:sp>
          <p:sp>
            <p:nvSpPr>
              <p:cNvPr id="163" name="Rectangle 1010"/>
              <p:cNvSpPr>
                <a:spLocks noChangeArrowheads="1"/>
              </p:cNvSpPr>
              <p:nvPr/>
            </p:nvSpPr>
            <p:spPr bwMode="auto">
              <a:xfrm>
                <a:off x="1157" y="4548"/>
                <a:ext cx="555" cy="397"/>
              </a:xfrm>
              <a:prstGeom prst="rect">
                <a:avLst/>
              </a:prstGeom>
              <a:noFill/>
              <a:ln w="7">
                <a:solidFill>
                  <a:srgbClr val="A0A0A0"/>
                </a:solidFill>
                <a:miter lim="800000"/>
                <a:headEnd/>
                <a:tailEnd/>
              </a:ln>
            </p:spPr>
            <p:txBody>
              <a:bodyPr/>
              <a:lstStyle/>
              <a:p>
                <a:endParaRPr lang="es-MX"/>
              </a:p>
            </p:txBody>
          </p:sp>
        </p:grpSp>
        <p:grpSp>
          <p:nvGrpSpPr>
            <p:cNvPr id="111" name="Group 1013"/>
            <p:cNvGrpSpPr>
              <a:grpSpLocks/>
            </p:cNvGrpSpPr>
            <p:nvPr/>
          </p:nvGrpSpPr>
          <p:grpSpPr bwMode="auto">
            <a:xfrm>
              <a:off x="1712" y="4548"/>
              <a:ext cx="675" cy="397"/>
              <a:chOff x="1712" y="4548"/>
              <a:chExt cx="675" cy="397"/>
            </a:xfrm>
          </p:grpSpPr>
          <p:sp>
            <p:nvSpPr>
              <p:cNvPr id="160" name="Rectangle 797"/>
              <p:cNvSpPr>
                <a:spLocks noChangeArrowheads="1"/>
              </p:cNvSpPr>
              <p:nvPr/>
            </p:nvSpPr>
            <p:spPr bwMode="auto">
              <a:xfrm>
                <a:off x="1718" y="4554"/>
                <a:ext cx="663"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381114583.12</a:t>
                </a:r>
                <a:endParaRPr lang="es-ES" sz="1200">
                  <a:cs typeface="Times New Roman" pitchFamily="18" charset="0"/>
                </a:endParaRPr>
              </a:p>
              <a:p>
                <a:pPr algn="ctr" eaLnBrk="0" hangingPunct="0"/>
                <a:endParaRPr lang="es-ES"/>
              </a:p>
            </p:txBody>
          </p:sp>
          <p:sp>
            <p:nvSpPr>
              <p:cNvPr id="161" name="Rectangle 1012"/>
              <p:cNvSpPr>
                <a:spLocks noChangeArrowheads="1"/>
              </p:cNvSpPr>
              <p:nvPr/>
            </p:nvSpPr>
            <p:spPr bwMode="auto">
              <a:xfrm>
                <a:off x="1712" y="4548"/>
                <a:ext cx="675" cy="397"/>
              </a:xfrm>
              <a:prstGeom prst="rect">
                <a:avLst/>
              </a:prstGeom>
              <a:noFill/>
              <a:ln w="7">
                <a:solidFill>
                  <a:srgbClr val="A0A0A0"/>
                </a:solidFill>
                <a:miter lim="800000"/>
                <a:headEnd/>
                <a:tailEnd/>
              </a:ln>
            </p:spPr>
            <p:txBody>
              <a:bodyPr/>
              <a:lstStyle/>
              <a:p>
                <a:endParaRPr lang="es-MX"/>
              </a:p>
            </p:txBody>
          </p:sp>
        </p:grpSp>
        <p:grpSp>
          <p:nvGrpSpPr>
            <p:cNvPr id="112" name="Group 1015"/>
            <p:cNvGrpSpPr>
              <a:grpSpLocks/>
            </p:cNvGrpSpPr>
            <p:nvPr/>
          </p:nvGrpSpPr>
          <p:grpSpPr bwMode="auto">
            <a:xfrm>
              <a:off x="2387" y="4548"/>
              <a:ext cx="507" cy="397"/>
              <a:chOff x="2387" y="4548"/>
              <a:chExt cx="507" cy="397"/>
            </a:xfrm>
          </p:grpSpPr>
          <p:sp>
            <p:nvSpPr>
              <p:cNvPr id="158" name="Rectangle 798"/>
              <p:cNvSpPr>
                <a:spLocks noChangeArrowheads="1"/>
              </p:cNvSpPr>
              <p:nvPr/>
            </p:nvSpPr>
            <p:spPr bwMode="auto">
              <a:xfrm>
                <a:off x="2393" y="4554"/>
                <a:ext cx="495"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2.6</a:t>
                </a:r>
                <a:endParaRPr lang="es-ES" sz="1200">
                  <a:cs typeface="Times New Roman" pitchFamily="18" charset="0"/>
                </a:endParaRPr>
              </a:p>
              <a:p>
                <a:pPr algn="ctr" eaLnBrk="0" hangingPunct="0"/>
                <a:endParaRPr lang="es-ES"/>
              </a:p>
            </p:txBody>
          </p:sp>
          <p:sp>
            <p:nvSpPr>
              <p:cNvPr id="159" name="Rectangle 1014"/>
              <p:cNvSpPr>
                <a:spLocks noChangeArrowheads="1"/>
              </p:cNvSpPr>
              <p:nvPr/>
            </p:nvSpPr>
            <p:spPr bwMode="auto">
              <a:xfrm>
                <a:off x="2387" y="4548"/>
                <a:ext cx="507" cy="397"/>
              </a:xfrm>
              <a:prstGeom prst="rect">
                <a:avLst/>
              </a:prstGeom>
              <a:noFill/>
              <a:ln w="7">
                <a:solidFill>
                  <a:srgbClr val="A0A0A0"/>
                </a:solidFill>
                <a:miter lim="800000"/>
                <a:headEnd/>
                <a:tailEnd/>
              </a:ln>
            </p:spPr>
            <p:txBody>
              <a:bodyPr/>
              <a:lstStyle/>
              <a:p>
                <a:endParaRPr lang="es-MX"/>
              </a:p>
            </p:txBody>
          </p:sp>
        </p:grpSp>
        <p:grpSp>
          <p:nvGrpSpPr>
            <p:cNvPr id="113" name="Group 1017"/>
            <p:cNvGrpSpPr>
              <a:grpSpLocks/>
            </p:cNvGrpSpPr>
            <p:nvPr/>
          </p:nvGrpSpPr>
          <p:grpSpPr bwMode="auto">
            <a:xfrm>
              <a:off x="2894" y="4548"/>
              <a:ext cx="540" cy="397"/>
              <a:chOff x="2894" y="4548"/>
              <a:chExt cx="540" cy="397"/>
            </a:xfrm>
          </p:grpSpPr>
          <p:sp>
            <p:nvSpPr>
              <p:cNvPr id="156" name="Rectangle 799"/>
              <p:cNvSpPr>
                <a:spLocks noChangeArrowheads="1"/>
              </p:cNvSpPr>
              <p:nvPr/>
            </p:nvSpPr>
            <p:spPr bwMode="auto">
              <a:xfrm>
                <a:off x="2900" y="4554"/>
                <a:ext cx="528"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9.5</a:t>
                </a:r>
                <a:endParaRPr lang="es-ES" sz="1200">
                  <a:cs typeface="Times New Roman" pitchFamily="18" charset="0"/>
                </a:endParaRPr>
              </a:p>
              <a:p>
                <a:pPr algn="ctr" eaLnBrk="0" hangingPunct="0"/>
                <a:endParaRPr lang="es-ES"/>
              </a:p>
            </p:txBody>
          </p:sp>
          <p:sp>
            <p:nvSpPr>
              <p:cNvPr id="157" name="Rectangle 1016"/>
              <p:cNvSpPr>
                <a:spLocks noChangeArrowheads="1"/>
              </p:cNvSpPr>
              <p:nvPr/>
            </p:nvSpPr>
            <p:spPr bwMode="auto">
              <a:xfrm>
                <a:off x="2894" y="4548"/>
                <a:ext cx="540" cy="397"/>
              </a:xfrm>
              <a:prstGeom prst="rect">
                <a:avLst/>
              </a:prstGeom>
              <a:noFill/>
              <a:ln w="7">
                <a:solidFill>
                  <a:srgbClr val="A0A0A0"/>
                </a:solidFill>
                <a:miter lim="800000"/>
                <a:headEnd/>
                <a:tailEnd/>
              </a:ln>
            </p:spPr>
            <p:txBody>
              <a:bodyPr/>
              <a:lstStyle/>
              <a:p>
                <a:endParaRPr lang="es-MX"/>
              </a:p>
            </p:txBody>
          </p:sp>
        </p:grpSp>
        <p:grpSp>
          <p:nvGrpSpPr>
            <p:cNvPr id="114" name="Group 1019"/>
            <p:cNvGrpSpPr>
              <a:grpSpLocks/>
            </p:cNvGrpSpPr>
            <p:nvPr/>
          </p:nvGrpSpPr>
          <p:grpSpPr bwMode="auto">
            <a:xfrm>
              <a:off x="3434" y="4548"/>
              <a:ext cx="619" cy="397"/>
              <a:chOff x="3434" y="4548"/>
              <a:chExt cx="619" cy="397"/>
            </a:xfrm>
          </p:grpSpPr>
          <p:sp>
            <p:nvSpPr>
              <p:cNvPr id="154" name="Rectangle 800"/>
              <p:cNvSpPr>
                <a:spLocks noChangeArrowheads="1"/>
              </p:cNvSpPr>
              <p:nvPr/>
            </p:nvSpPr>
            <p:spPr bwMode="auto">
              <a:xfrm>
                <a:off x="3440" y="4554"/>
                <a:ext cx="607"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97.7</a:t>
                </a:r>
                <a:endParaRPr lang="es-ES" sz="1200">
                  <a:cs typeface="Times New Roman" pitchFamily="18" charset="0"/>
                </a:endParaRPr>
              </a:p>
              <a:p>
                <a:pPr algn="ctr" eaLnBrk="0" hangingPunct="0"/>
                <a:endParaRPr lang="es-ES"/>
              </a:p>
            </p:txBody>
          </p:sp>
          <p:sp>
            <p:nvSpPr>
              <p:cNvPr id="155" name="Rectangle 1018"/>
              <p:cNvSpPr>
                <a:spLocks noChangeArrowheads="1"/>
              </p:cNvSpPr>
              <p:nvPr/>
            </p:nvSpPr>
            <p:spPr bwMode="auto">
              <a:xfrm>
                <a:off x="3434" y="4548"/>
                <a:ext cx="619" cy="397"/>
              </a:xfrm>
              <a:prstGeom prst="rect">
                <a:avLst/>
              </a:prstGeom>
              <a:noFill/>
              <a:ln w="7">
                <a:solidFill>
                  <a:srgbClr val="A0A0A0"/>
                </a:solidFill>
                <a:miter lim="800000"/>
                <a:headEnd/>
                <a:tailEnd/>
              </a:ln>
            </p:spPr>
            <p:txBody>
              <a:bodyPr/>
              <a:lstStyle/>
              <a:p>
                <a:endParaRPr lang="es-MX"/>
              </a:p>
            </p:txBody>
          </p:sp>
        </p:grpSp>
        <p:grpSp>
          <p:nvGrpSpPr>
            <p:cNvPr id="115" name="Group 1021"/>
            <p:cNvGrpSpPr>
              <a:grpSpLocks/>
            </p:cNvGrpSpPr>
            <p:nvPr/>
          </p:nvGrpSpPr>
          <p:grpSpPr bwMode="auto">
            <a:xfrm>
              <a:off x="4053" y="4548"/>
              <a:ext cx="563" cy="397"/>
              <a:chOff x="4053" y="4548"/>
              <a:chExt cx="563" cy="397"/>
            </a:xfrm>
          </p:grpSpPr>
          <p:sp>
            <p:nvSpPr>
              <p:cNvPr id="152" name="Rectangle 801"/>
              <p:cNvSpPr>
                <a:spLocks noChangeArrowheads="1"/>
              </p:cNvSpPr>
              <p:nvPr/>
            </p:nvSpPr>
            <p:spPr bwMode="auto">
              <a:xfrm>
                <a:off x="4059" y="4554"/>
                <a:ext cx="551"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83.4</a:t>
                </a:r>
                <a:endParaRPr lang="es-ES" sz="1200">
                  <a:cs typeface="Times New Roman" pitchFamily="18" charset="0"/>
                </a:endParaRPr>
              </a:p>
              <a:p>
                <a:pPr algn="ctr" eaLnBrk="0" hangingPunct="0"/>
                <a:endParaRPr lang="es-ES"/>
              </a:p>
            </p:txBody>
          </p:sp>
          <p:sp>
            <p:nvSpPr>
              <p:cNvPr id="153" name="Rectangle 1020"/>
              <p:cNvSpPr>
                <a:spLocks noChangeArrowheads="1"/>
              </p:cNvSpPr>
              <p:nvPr/>
            </p:nvSpPr>
            <p:spPr bwMode="auto">
              <a:xfrm>
                <a:off x="4053" y="4548"/>
                <a:ext cx="563" cy="397"/>
              </a:xfrm>
              <a:prstGeom prst="rect">
                <a:avLst/>
              </a:prstGeom>
              <a:noFill/>
              <a:ln w="7">
                <a:solidFill>
                  <a:srgbClr val="A0A0A0"/>
                </a:solidFill>
                <a:miter lim="800000"/>
                <a:headEnd/>
                <a:tailEnd/>
              </a:ln>
            </p:spPr>
            <p:txBody>
              <a:bodyPr/>
              <a:lstStyle/>
              <a:p>
                <a:endParaRPr lang="es-MX"/>
              </a:p>
            </p:txBody>
          </p:sp>
        </p:grpSp>
        <p:grpSp>
          <p:nvGrpSpPr>
            <p:cNvPr id="116" name="Group 1023"/>
            <p:cNvGrpSpPr>
              <a:grpSpLocks/>
            </p:cNvGrpSpPr>
            <p:nvPr/>
          </p:nvGrpSpPr>
          <p:grpSpPr bwMode="auto">
            <a:xfrm>
              <a:off x="4616" y="4548"/>
              <a:ext cx="674" cy="397"/>
              <a:chOff x="4616" y="4548"/>
              <a:chExt cx="674" cy="397"/>
            </a:xfrm>
          </p:grpSpPr>
          <p:sp>
            <p:nvSpPr>
              <p:cNvPr id="150" name="Rectangle 802"/>
              <p:cNvSpPr>
                <a:spLocks noChangeArrowheads="1"/>
              </p:cNvSpPr>
              <p:nvPr/>
            </p:nvSpPr>
            <p:spPr bwMode="auto">
              <a:xfrm>
                <a:off x="4622" y="4554"/>
                <a:ext cx="662"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4.9</a:t>
                </a:r>
                <a:endParaRPr lang="es-ES" sz="1200">
                  <a:cs typeface="Times New Roman" pitchFamily="18" charset="0"/>
                </a:endParaRPr>
              </a:p>
              <a:p>
                <a:pPr algn="ctr" eaLnBrk="0" hangingPunct="0"/>
                <a:endParaRPr lang="es-ES"/>
              </a:p>
            </p:txBody>
          </p:sp>
          <p:sp>
            <p:nvSpPr>
              <p:cNvPr id="151" name="Rectangle 1022"/>
              <p:cNvSpPr>
                <a:spLocks noChangeArrowheads="1"/>
              </p:cNvSpPr>
              <p:nvPr/>
            </p:nvSpPr>
            <p:spPr bwMode="auto">
              <a:xfrm>
                <a:off x="4616" y="4548"/>
                <a:ext cx="674" cy="397"/>
              </a:xfrm>
              <a:prstGeom prst="rect">
                <a:avLst/>
              </a:prstGeom>
              <a:noFill/>
              <a:ln w="7">
                <a:solidFill>
                  <a:srgbClr val="A0A0A0"/>
                </a:solidFill>
                <a:miter lim="800000"/>
                <a:headEnd/>
                <a:tailEnd/>
              </a:ln>
            </p:spPr>
            <p:txBody>
              <a:bodyPr/>
              <a:lstStyle/>
              <a:p>
                <a:endParaRPr lang="es-MX"/>
              </a:p>
            </p:txBody>
          </p:sp>
        </p:grpSp>
        <p:grpSp>
          <p:nvGrpSpPr>
            <p:cNvPr id="117" name="Group 1025"/>
            <p:cNvGrpSpPr>
              <a:grpSpLocks/>
            </p:cNvGrpSpPr>
            <p:nvPr/>
          </p:nvGrpSpPr>
          <p:grpSpPr bwMode="auto">
            <a:xfrm>
              <a:off x="5290" y="4548"/>
              <a:ext cx="587" cy="397"/>
              <a:chOff x="5290" y="4548"/>
              <a:chExt cx="587" cy="397"/>
            </a:xfrm>
          </p:grpSpPr>
          <p:sp>
            <p:nvSpPr>
              <p:cNvPr id="148" name="Rectangle 803"/>
              <p:cNvSpPr>
                <a:spLocks noChangeArrowheads="1"/>
              </p:cNvSpPr>
              <p:nvPr/>
            </p:nvSpPr>
            <p:spPr bwMode="auto">
              <a:xfrm>
                <a:off x="5296" y="4554"/>
                <a:ext cx="575"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26.1</a:t>
                </a:r>
                <a:endParaRPr lang="es-ES" sz="1200">
                  <a:cs typeface="Times New Roman" pitchFamily="18" charset="0"/>
                </a:endParaRPr>
              </a:p>
              <a:p>
                <a:pPr algn="ctr" eaLnBrk="0" hangingPunct="0"/>
                <a:endParaRPr lang="es-ES"/>
              </a:p>
            </p:txBody>
          </p:sp>
          <p:sp>
            <p:nvSpPr>
              <p:cNvPr id="149" name="Rectangle 1024"/>
              <p:cNvSpPr>
                <a:spLocks noChangeArrowheads="1"/>
              </p:cNvSpPr>
              <p:nvPr/>
            </p:nvSpPr>
            <p:spPr bwMode="auto">
              <a:xfrm>
                <a:off x="5290" y="4548"/>
                <a:ext cx="587" cy="397"/>
              </a:xfrm>
              <a:prstGeom prst="rect">
                <a:avLst/>
              </a:prstGeom>
              <a:noFill/>
              <a:ln w="7">
                <a:solidFill>
                  <a:srgbClr val="A0A0A0"/>
                </a:solidFill>
                <a:miter lim="800000"/>
                <a:headEnd/>
                <a:tailEnd/>
              </a:ln>
            </p:spPr>
            <p:txBody>
              <a:bodyPr/>
              <a:lstStyle/>
              <a:p>
                <a:endParaRPr lang="es-MX"/>
              </a:p>
            </p:txBody>
          </p:sp>
        </p:grpSp>
        <p:grpSp>
          <p:nvGrpSpPr>
            <p:cNvPr id="118" name="Group 1027"/>
            <p:cNvGrpSpPr>
              <a:grpSpLocks/>
            </p:cNvGrpSpPr>
            <p:nvPr/>
          </p:nvGrpSpPr>
          <p:grpSpPr bwMode="auto">
            <a:xfrm>
              <a:off x="0" y="5354"/>
              <a:ext cx="634" cy="397"/>
              <a:chOff x="0" y="5354"/>
              <a:chExt cx="634" cy="397"/>
            </a:xfrm>
          </p:grpSpPr>
          <p:sp>
            <p:nvSpPr>
              <p:cNvPr id="146" name="Rectangle 814"/>
              <p:cNvSpPr>
                <a:spLocks noChangeArrowheads="1"/>
              </p:cNvSpPr>
              <p:nvPr/>
            </p:nvSpPr>
            <p:spPr bwMode="auto">
              <a:xfrm>
                <a:off x="6" y="5360"/>
                <a:ext cx="622"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suma</a:t>
                </a:r>
                <a:endParaRPr lang="es-ES" sz="1200">
                  <a:cs typeface="Times New Roman" pitchFamily="18" charset="0"/>
                </a:endParaRPr>
              </a:p>
              <a:p>
                <a:pPr algn="ctr" eaLnBrk="0" hangingPunct="0"/>
                <a:endParaRPr lang="es-ES"/>
              </a:p>
            </p:txBody>
          </p:sp>
          <p:sp>
            <p:nvSpPr>
              <p:cNvPr id="147" name="Rectangle 1026"/>
              <p:cNvSpPr>
                <a:spLocks noChangeArrowheads="1"/>
              </p:cNvSpPr>
              <p:nvPr/>
            </p:nvSpPr>
            <p:spPr bwMode="auto">
              <a:xfrm>
                <a:off x="0" y="5354"/>
                <a:ext cx="634" cy="397"/>
              </a:xfrm>
              <a:prstGeom prst="rect">
                <a:avLst/>
              </a:prstGeom>
              <a:noFill/>
              <a:ln w="7">
                <a:solidFill>
                  <a:srgbClr val="A0A0A0"/>
                </a:solidFill>
                <a:miter lim="800000"/>
                <a:headEnd/>
                <a:tailEnd/>
              </a:ln>
            </p:spPr>
            <p:txBody>
              <a:bodyPr/>
              <a:lstStyle/>
              <a:p>
                <a:endParaRPr lang="es-MX"/>
              </a:p>
            </p:txBody>
          </p:sp>
        </p:grpSp>
        <p:grpSp>
          <p:nvGrpSpPr>
            <p:cNvPr id="119" name="Group 1029"/>
            <p:cNvGrpSpPr>
              <a:grpSpLocks/>
            </p:cNvGrpSpPr>
            <p:nvPr/>
          </p:nvGrpSpPr>
          <p:grpSpPr bwMode="auto">
            <a:xfrm>
              <a:off x="634" y="5354"/>
              <a:ext cx="523" cy="397"/>
              <a:chOff x="634" y="5354"/>
              <a:chExt cx="523" cy="397"/>
            </a:xfrm>
          </p:grpSpPr>
          <p:sp>
            <p:nvSpPr>
              <p:cNvPr id="144" name="Rectangle 815"/>
              <p:cNvSpPr>
                <a:spLocks noChangeArrowheads="1"/>
              </p:cNvSpPr>
              <p:nvPr/>
            </p:nvSpPr>
            <p:spPr bwMode="auto">
              <a:xfrm>
                <a:off x="640" y="5360"/>
                <a:ext cx="511"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5779426</a:t>
                </a:r>
                <a:endParaRPr lang="es-ES" sz="1200">
                  <a:cs typeface="Times New Roman" pitchFamily="18" charset="0"/>
                </a:endParaRPr>
              </a:p>
              <a:p>
                <a:pPr algn="ctr" eaLnBrk="0" hangingPunct="0"/>
                <a:endParaRPr lang="es-ES"/>
              </a:p>
            </p:txBody>
          </p:sp>
          <p:sp>
            <p:nvSpPr>
              <p:cNvPr id="145" name="Rectangle 1028"/>
              <p:cNvSpPr>
                <a:spLocks noChangeArrowheads="1"/>
              </p:cNvSpPr>
              <p:nvPr/>
            </p:nvSpPr>
            <p:spPr bwMode="auto">
              <a:xfrm>
                <a:off x="634" y="5354"/>
                <a:ext cx="523" cy="397"/>
              </a:xfrm>
              <a:prstGeom prst="rect">
                <a:avLst/>
              </a:prstGeom>
              <a:noFill/>
              <a:ln w="7">
                <a:solidFill>
                  <a:srgbClr val="A0A0A0"/>
                </a:solidFill>
                <a:miter lim="800000"/>
                <a:headEnd/>
                <a:tailEnd/>
              </a:ln>
            </p:spPr>
            <p:txBody>
              <a:bodyPr/>
              <a:lstStyle/>
              <a:p>
                <a:endParaRPr lang="es-MX"/>
              </a:p>
            </p:txBody>
          </p:sp>
        </p:grpSp>
        <p:grpSp>
          <p:nvGrpSpPr>
            <p:cNvPr id="120" name="Group 1031"/>
            <p:cNvGrpSpPr>
              <a:grpSpLocks/>
            </p:cNvGrpSpPr>
            <p:nvPr/>
          </p:nvGrpSpPr>
          <p:grpSpPr bwMode="auto">
            <a:xfrm>
              <a:off x="1157" y="5354"/>
              <a:ext cx="555" cy="397"/>
              <a:chOff x="1157" y="5354"/>
              <a:chExt cx="555" cy="397"/>
            </a:xfrm>
          </p:grpSpPr>
          <p:sp>
            <p:nvSpPr>
              <p:cNvPr id="142" name="Rectangle 816"/>
              <p:cNvSpPr>
                <a:spLocks noChangeArrowheads="1"/>
              </p:cNvSpPr>
              <p:nvPr/>
            </p:nvSpPr>
            <p:spPr bwMode="auto">
              <a:xfrm>
                <a:off x="1163" y="5360"/>
                <a:ext cx="543"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11672.79</a:t>
                </a:r>
                <a:endParaRPr lang="es-ES" sz="1200">
                  <a:cs typeface="Times New Roman" pitchFamily="18" charset="0"/>
                </a:endParaRPr>
              </a:p>
              <a:p>
                <a:pPr algn="ctr" eaLnBrk="0" hangingPunct="0"/>
                <a:endParaRPr lang="es-ES"/>
              </a:p>
            </p:txBody>
          </p:sp>
          <p:sp>
            <p:nvSpPr>
              <p:cNvPr id="143" name="Rectangle 1030"/>
              <p:cNvSpPr>
                <a:spLocks noChangeArrowheads="1"/>
              </p:cNvSpPr>
              <p:nvPr/>
            </p:nvSpPr>
            <p:spPr bwMode="auto">
              <a:xfrm>
                <a:off x="1157" y="5354"/>
                <a:ext cx="555" cy="397"/>
              </a:xfrm>
              <a:prstGeom prst="rect">
                <a:avLst/>
              </a:prstGeom>
              <a:noFill/>
              <a:ln w="7">
                <a:solidFill>
                  <a:srgbClr val="A0A0A0"/>
                </a:solidFill>
                <a:miter lim="800000"/>
                <a:headEnd/>
                <a:tailEnd/>
              </a:ln>
            </p:spPr>
            <p:txBody>
              <a:bodyPr/>
              <a:lstStyle/>
              <a:p>
                <a:endParaRPr lang="es-MX"/>
              </a:p>
            </p:txBody>
          </p:sp>
        </p:grpSp>
        <p:grpSp>
          <p:nvGrpSpPr>
            <p:cNvPr id="121" name="Group 1033"/>
            <p:cNvGrpSpPr>
              <a:grpSpLocks/>
            </p:cNvGrpSpPr>
            <p:nvPr/>
          </p:nvGrpSpPr>
          <p:grpSpPr bwMode="auto">
            <a:xfrm>
              <a:off x="1712" y="5354"/>
              <a:ext cx="675" cy="397"/>
              <a:chOff x="1712" y="5354"/>
              <a:chExt cx="675" cy="397"/>
            </a:xfrm>
          </p:grpSpPr>
          <p:sp>
            <p:nvSpPr>
              <p:cNvPr id="140" name="Rectangle 817"/>
              <p:cNvSpPr>
                <a:spLocks noChangeArrowheads="1"/>
              </p:cNvSpPr>
              <p:nvPr/>
            </p:nvSpPr>
            <p:spPr bwMode="auto">
              <a:xfrm>
                <a:off x="1718" y="5360"/>
                <a:ext cx="663"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4004009132.90</a:t>
                </a:r>
                <a:endParaRPr lang="es-ES" sz="1200">
                  <a:cs typeface="Times New Roman" pitchFamily="18" charset="0"/>
                </a:endParaRPr>
              </a:p>
              <a:p>
                <a:pPr algn="ctr" eaLnBrk="0" hangingPunct="0"/>
                <a:endParaRPr lang="es-ES"/>
              </a:p>
            </p:txBody>
          </p:sp>
          <p:sp>
            <p:nvSpPr>
              <p:cNvPr id="141" name="Rectangle 1032"/>
              <p:cNvSpPr>
                <a:spLocks noChangeArrowheads="1"/>
              </p:cNvSpPr>
              <p:nvPr/>
            </p:nvSpPr>
            <p:spPr bwMode="auto">
              <a:xfrm>
                <a:off x="1712" y="5354"/>
                <a:ext cx="675" cy="397"/>
              </a:xfrm>
              <a:prstGeom prst="rect">
                <a:avLst/>
              </a:prstGeom>
              <a:noFill/>
              <a:ln w="7">
                <a:solidFill>
                  <a:srgbClr val="A0A0A0"/>
                </a:solidFill>
                <a:miter lim="800000"/>
                <a:headEnd/>
                <a:tailEnd/>
              </a:ln>
            </p:spPr>
            <p:txBody>
              <a:bodyPr/>
              <a:lstStyle/>
              <a:p>
                <a:endParaRPr lang="es-MX"/>
              </a:p>
            </p:txBody>
          </p:sp>
        </p:grpSp>
        <p:grpSp>
          <p:nvGrpSpPr>
            <p:cNvPr id="122" name="Group 1035"/>
            <p:cNvGrpSpPr>
              <a:grpSpLocks/>
            </p:cNvGrpSpPr>
            <p:nvPr/>
          </p:nvGrpSpPr>
          <p:grpSpPr bwMode="auto">
            <a:xfrm>
              <a:off x="2387" y="5354"/>
              <a:ext cx="507" cy="397"/>
              <a:chOff x="2387" y="5354"/>
              <a:chExt cx="507" cy="397"/>
            </a:xfrm>
          </p:grpSpPr>
          <p:sp>
            <p:nvSpPr>
              <p:cNvPr id="138" name="Rectangle 818"/>
              <p:cNvSpPr>
                <a:spLocks noChangeArrowheads="1"/>
              </p:cNvSpPr>
              <p:nvPr/>
            </p:nvSpPr>
            <p:spPr bwMode="auto">
              <a:xfrm>
                <a:off x="2393" y="5360"/>
                <a:ext cx="495"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100</a:t>
                </a:r>
                <a:endParaRPr lang="es-ES" sz="1200">
                  <a:cs typeface="Times New Roman" pitchFamily="18" charset="0"/>
                </a:endParaRPr>
              </a:p>
              <a:p>
                <a:pPr algn="ctr" eaLnBrk="0" hangingPunct="0"/>
                <a:endParaRPr lang="es-ES"/>
              </a:p>
            </p:txBody>
          </p:sp>
          <p:sp>
            <p:nvSpPr>
              <p:cNvPr id="139" name="Rectangle 1034"/>
              <p:cNvSpPr>
                <a:spLocks noChangeArrowheads="1"/>
              </p:cNvSpPr>
              <p:nvPr/>
            </p:nvSpPr>
            <p:spPr bwMode="auto">
              <a:xfrm>
                <a:off x="2387" y="5354"/>
                <a:ext cx="507" cy="397"/>
              </a:xfrm>
              <a:prstGeom prst="rect">
                <a:avLst/>
              </a:prstGeom>
              <a:noFill/>
              <a:ln w="7">
                <a:solidFill>
                  <a:srgbClr val="A0A0A0"/>
                </a:solidFill>
                <a:miter lim="800000"/>
                <a:headEnd/>
                <a:tailEnd/>
              </a:ln>
            </p:spPr>
            <p:txBody>
              <a:bodyPr/>
              <a:lstStyle/>
              <a:p>
                <a:endParaRPr lang="es-MX"/>
              </a:p>
            </p:txBody>
          </p:sp>
        </p:grpSp>
        <p:grpSp>
          <p:nvGrpSpPr>
            <p:cNvPr id="123" name="Group 1037"/>
            <p:cNvGrpSpPr>
              <a:grpSpLocks/>
            </p:cNvGrpSpPr>
            <p:nvPr/>
          </p:nvGrpSpPr>
          <p:grpSpPr bwMode="auto">
            <a:xfrm>
              <a:off x="2894" y="5354"/>
              <a:ext cx="540" cy="397"/>
              <a:chOff x="2894" y="5354"/>
              <a:chExt cx="540" cy="397"/>
            </a:xfrm>
          </p:grpSpPr>
          <p:sp>
            <p:nvSpPr>
              <p:cNvPr id="136" name="Rectangle 819"/>
              <p:cNvSpPr>
                <a:spLocks noChangeArrowheads="1"/>
              </p:cNvSpPr>
              <p:nvPr/>
            </p:nvSpPr>
            <p:spPr bwMode="auto">
              <a:xfrm>
                <a:off x="2900" y="5360"/>
                <a:ext cx="528"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100</a:t>
                </a:r>
                <a:endParaRPr lang="es-ES" sz="1200">
                  <a:cs typeface="Times New Roman" pitchFamily="18" charset="0"/>
                </a:endParaRPr>
              </a:p>
              <a:p>
                <a:pPr algn="ctr" eaLnBrk="0" hangingPunct="0"/>
                <a:endParaRPr lang="es-ES"/>
              </a:p>
            </p:txBody>
          </p:sp>
          <p:sp>
            <p:nvSpPr>
              <p:cNvPr id="137" name="Rectangle 1036"/>
              <p:cNvSpPr>
                <a:spLocks noChangeArrowheads="1"/>
              </p:cNvSpPr>
              <p:nvPr/>
            </p:nvSpPr>
            <p:spPr bwMode="auto">
              <a:xfrm>
                <a:off x="2894" y="5354"/>
                <a:ext cx="540" cy="397"/>
              </a:xfrm>
              <a:prstGeom prst="rect">
                <a:avLst/>
              </a:prstGeom>
              <a:noFill/>
              <a:ln w="7">
                <a:solidFill>
                  <a:srgbClr val="A0A0A0"/>
                </a:solidFill>
                <a:miter lim="800000"/>
                <a:headEnd/>
                <a:tailEnd/>
              </a:ln>
            </p:spPr>
            <p:txBody>
              <a:bodyPr/>
              <a:lstStyle/>
              <a:p>
                <a:endParaRPr lang="es-MX"/>
              </a:p>
            </p:txBody>
          </p:sp>
        </p:grpSp>
        <p:grpSp>
          <p:nvGrpSpPr>
            <p:cNvPr id="124" name="Group 1039"/>
            <p:cNvGrpSpPr>
              <a:grpSpLocks/>
            </p:cNvGrpSpPr>
            <p:nvPr/>
          </p:nvGrpSpPr>
          <p:grpSpPr bwMode="auto">
            <a:xfrm>
              <a:off x="3434" y="5354"/>
              <a:ext cx="619" cy="397"/>
              <a:chOff x="3434" y="5354"/>
              <a:chExt cx="619" cy="397"/>
            </a:xfrm>
          </p:grpSpPr>
          <p:sp>
            <p:nvSpPr>
              <p:cNvPr id="134" name="Rectangle 820"/>
              <p:cNvSpPr>
                <a:spLocks noChangeArrowheads="1"/>
              </p:cNvSpPr>
              <p:nvPr/>
            </p:nvSpPr>
            <p:spPr bwMode="auto">
              <a:xfrm>
                <a:off x="3440" y="5360"/>
                <a:ext cx="607"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 </a:t>
                </a:r>
                <a:endParaRPr lang="es-ES" sz="1200">
                  <a:cs typeface="Times New Roman" pitchFamily="18" charset="0"/>
                </a:endParaRPr>
              </a:p>
              <a:p>
                <a:pPr algn="ctr" eaLnBrk="0" hangingPunct="0"/>
                <a:endParaRPr lang="es-ES"/>
              </a:p>
            </p:txBody>
          </p:sp>
          <p:sp>
            <p:nvSpPr>
              <p:cNvPr id="135" name="Rectangle 1038"/>
              <p:cNvSpPr>
                <a:spLocks noChangeArrowheads="1"/>
              </p:cNvSpPr>
              <p:nvPr/>
            </p:nvSpPr>
            <p:spPr bwMode="auto">
              <a:xfrm>
                <a:off x="3434" y="5354"/>
                <a:ext cx="619" cy="397"/>
              </a:xfrm>
              <a:prstGeom prst="rect">
                <a:avLst/>
              </a:prstGeom>
              <a:noFill/>
              <a:ln w="7">
                <a:solidFill>
                  <a:srgbClr val="A0A0A0"/>
                </a:solidFill>
                <a:miter lim="800000"/>
                <a:headEnd/>
                <a:tailEnd/>
              </a:ln>
            </p:spPr>
            <p:txBody>
              <a:bodyPr/>
              <a:lstStyle/>
              <a:p>
                <a:endParaRPr lang="es-MX"/>
              </a:p>
            </p:txBody>
          </p:sp>
        </p:grpSp>
        <p:grpSp>
          <p:nvGrpSpPr>
            <p:cNvPr id="125" name="Group 1041"/>
            <p:cNvGrpSpPr>
              <a:grpSpLocks/>
            </p:cNvGrpSpPr>
            <p:nvPr/>
          </p:nvGrpSpPr>
          <p:grpSpPr bwMode="auto">
            <a:xfrm>
              <a:off x="4053" y="5354"/>
              <a:ext cx="563" cy="397"/>
              <a:chOff x="4053" y="5354"/>
              <a:chExt cx="563" cy="397"/>
            </a:xfrm>
          </p:grpSpPr>
          <p:sp>
            <p:nvSpPr>
              <p:cNvPr id="132" name="Rectangle 821"/>
              <p:cNvSpPr>
                <a:spLocks noChangeArrowheads="1"/>
              </p:cNvSpPr>
              <p:nvPr/>
            </p:nvSpPr>
            <p:spPr bwMode="auto">
              <a:xfrm>
                <a:off x="4059" y="5360"/>
                <a:ext cx="551"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 </a:t>
                </a:r>
                <a:endParaRPr lang="es-ES" sz="1200">
                  <a:cs typeface="Times New Roman" pitchFamily="18" charset="0"/>
                </a:endParaRPr>
              </a:p>
              <a:p>
                <a:pPr algn="ctr" eaLnBrk="0" hangingPunct="0"/>
                <a:endParaRPr lang="es-ES"/>
              </a:p>
            </p:txBody>
          </p:sp>
          <p:sp>
            <p:nvSpPr>
              <p:cNvPr id="133" name="Rectangle 1040"/>
              <p:cNvSpPr>
                <a:spLocks noChangeArrowheads="1"/>
              </p:cNvSpPr>
              <p:nvPr/>
            </p:nvSpPr>
            <p:spPr bwMode="auto">
              <a:xfrm>
                <a:off x="4053" y="5354"/>
                <a:ext cx="563" cy="397"/>
              </a:xfrm>
              <a:prstGeom prst="rect">
                <a:avLst/>
              </a:prstGeom>
              <a:noFill/>
              <a:ln w="7">
                <a:solidFill>
                  <a:srgbClr val="A0A0A0"/>
                </a:solidFill>
                <a:miter lim="800000"/>
                <a:headEnd/>
                <a:tailEnd/>
              </a:ln>
            </p:spPr>
            <p:txBody>
              <a:bodyPr/>
              <a:lstStyle/>
              <a:p>
                <a:endParaRPr lang="es-MX"/>
              </a:p>
            </p:txBody>
          </p:sp>
        </p:grpSp>
        <p:grpSp>
          <p:nvGrpSpPr>
            <p:cNvPr id="126" name="Group 1043"/>
            <p:cNvGrpSpPr>
              <a:grpSpLocks/>
            </p:cNvGrpSpPr>
            <p:nvPr/>
          </p:nvGrpSpPr>
          <p:grpSpPr bwMode="auto">
            <a:xfrm>
              <a:off x="4616" y="5354"/>
              <a:ext cx="674" cy="397"/>
              <a:chOff x="4616" y="5354"/>
              <a:chExt cx="674" cy="397"/>
            </a:xfrm>
          </p:grpSpPr>
          <p:sp>
            <p:nvSpPr>
              <p:cNvPr id="130" name="Rectangle 822"/>
              <p:cNvSpPr>
                <a:spLocks noChangeArrowheads="1"/>
              </p:cNvSpPr>
              <p:nvPr/>
            </p:nvSpPr>
            <p:spPr bwMode="auto">
              <a:xfrm>
                <a:off x="4622" y="5360"/>
                <a:ext cx="662"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 </a:t>
                </a:r>
                <a:endParaRPr lang="es-ES" sz="1200">
                  <a:cs typeface="Times New Roman" pitchFamily="18" charset="0"/>
                </a:endParaRPr>
              </a:p>
              <a:p>
                <a:pPr algn="ctr" eaLnBrk="0" hangingPunct="0"/>
                <a:endParaRPr lang="es-ES"/>
              </a:p>
            </p:txBody>
          </p:sp>
          <p:sp>
            <p:nvSpPr>
              <p:cNvPr id="131" name="Rectangle 1042"/>
              <p:cNvSpPr>
                <a:spLocks noChangeArrowheads="1"/>
              </p:cNvSpPr>
              <p:nvPr/>
            </p:nvSpPr>
            <p:spPr bwMode="auto">
              <a:xfrm>
                <a:off x="4616" y="5354"/>
                <a:ext cx="674" cy="397"/>
              </a:xfrm>
              <a:prstGeom prst="rect">
                <a:avLst/>
              </a:prstGeom>
              <a:noFill/>
              <a:ln w="7">
                <a:solidFill>
                  <a:srgbClr val="A0A0A0"/>
                </a:solidFill>
                <a:miter lim="800000"/>
                <a:headEnd/>
                <a:tailEnd/>
              </a:ln>
            </p:spPr>
            <p:txBody>
              <a:bodyPr/>
              <a:lstStyle/>
              <a:p>
                <a:endParaRPr lang="es-MX"/>
              </a:p>
            </p:txBody>
          </p:sp>
        </p:grpSp>
        <p:grpSp>
          <p:nvGrpSpPr>
            <p:cNvPr id="127" name="Group 1045"/>
            <p:cNvGrpSpPr>
              <a:grpSpLocks/>
            </p:cNvGrpSpPr>
            <p:nvPr/>
          </p:nvGrpSpPr>
          <p:grpSpPr bwMode="auto">
            <a:xfrm>
              <a:off x="5290" y="5354"/>
              <a:ext cx="587" cy="397"/>
              <a:chOff x="5290" y="5354"/>
              <a:chExt cx="587" cy="397"/>
            </a:xfrm>
          </p:grpSpPr>
          <p:sp>
            <p:nvSpPr>
              <p:cNvPr id="128" name="Rectangle 823"/>
              <p:cNvSpPr>
                <a:spLocks noChangeArrowheads="1"/>
              </p:cNvSpPr>
              <p:nvPr/>
            </p:nvSpPr>
            <p:spPr bwMode="auto">
              <a:xfrm>
                <a:off x="5296" y="5360"/>
                <a:ext cx="575" cy="391"/>
              </a:xfrm>
              <a:prstGeom prst="rect">
                <a:avLst/>
              </a:prstGeom>
              <a:noFill/>
              <a:ln w="9525">
                <a:noFill/>
                <a:miter lim="800000"/>
                <a:headEnd/>
                <a:tailEnd/>
              </a:ln>
            </p:spPr>
            <p:txBody>
              <a:bodyPr anchor="b"/>
              <a:lstStyle/>
              <a:p>
                <a:pPr algn="ctr"/>
                <a:r>
                  <a:rPr lang="es-ES" sz="1200">
                    <a:latin typeface="Arial Narrow" pitchFamily="34" charset="0"/>
                    <a:cs typeface="Arial" pitchFamily="34" charset="0"/>
                  </a:rPr>
                  <a:t> </a:t>
                </a:r>
                <a:endParaRPr lang="es-ES" sz="1200">
                  <a:cs typeface="Times New Roman" pitchFamily="18" charset="0"/>
                </a:endParaRPr>
              </a:p>
              <a:p>
                <a:pPr algn="ctr" eaLnBrk="0" hangingPunct="0"/>
                <a:endParaRPr lang="es-ES"/>
              </a:p>
            </p:txBody>
          </p:sp>
          <p:sp>
            <p:nvSpPr>
              <p:cNvPr id="129" name="Rectangle 1044"/>
              <p:cNvSpPr>
                <a:spLocks noChangeArrowheads="1"/>
              </p:cNvSpPr>
              <p:nvPr/>
            </p:nvSpPr>
            <p:spPr bwMode="auto">
              <a:xfrm>
                <a:off x="5290" y="5354"/>
                <a:ext cx="587" cy="397"/>
              </a:xfrm>
              <a:prstGeom prst="rect">
                <a:avLst/>
              </a:prstGeom>
              <a:noFill/>
              <a:ln w="7">
                <a:solidFill>
                  <a:srgbClr val="A0A0A0"/>
                </a:solidFill>
                <a:miter lim="800000"/>
                <a:headEnd/>
                <a:tailEnd/>
              </a:ln>
            </p:spPr>
            <p:txBody>
              <a:bodyPr/>
              <a:lstStyle/>
              <a:p>
                <a:endParaRPr lang="es-MX"/>
              </a:p>
            </p:txBody>
          </p:sp>
        </p:grpSp>
      </p:gr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331640" y="1556792"/>
            <a:ext cx="6711654" cy="4195481"/>
          </a:xfrm>
        </p:spPr>
        <p:txBody>
          <a:bodyPr>
            <a:normAutofit fontScale="92500"/>
          </a:bodyPr>
          <a:lstStyle/>
          <a:p>
            <a:pPr algn="just"/>
            <a:r>
              <a:rPr lang="es-ES_tradnl" sz="2400" dirty="0" smtClean="0">
                <a:cs typeface="Times New Roman" pitchFamily="18" charset="0"/>
              </a:rPr>
              <a:t>La curva de </a:t>
            </a:r>
            <a:r>
              <a:rPr lang="es-ES_tradnl" sz="2400" dirty="0" err="1" smtClean="0">
                <a:cs typeface="Times New Roman" pitchFamily="18" charset="0"/>
              </a:rPr>
              <a:t>Lorenz</a:t>
            </a:r>
            <a:r>
              <a:rPr lang="es-ES_tradnl" sz="2400" dirty="0" smtClean="0">
                <a:cs typeface="Times New Roman" pitchFamily="18" charset="0"/>
              </a:rPr>
              <a:t> permite determinar con cierta aproximación cuál es el porcentaje del ingreso que le corresponde a un determinado porcentaje de la población. Para construir la Curva se traza un cuadrado donde los ejes de las ordenadas y de las abscisas se gradúan a una escala de 0 a100. El eje horizontal abscisas corresponde a los porcentajes acumulativos de la población; el eje vertical ordenas corresponde al porcentaje acumulativo de los ingresos.</a:t>
            </a:r>
            <a:r>
              <a:rPr lang="es-ES" sz="2400" dirty="0" smtClean="0"/>
              <a:t> </a:t>
            </a: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8306" name="Object 9"/>
          <p:cNvGraphicFramePr>
            <a:graphicFrameLocks noChangeAspect="1"/>
          </p:cNvGraphicFramePr>
          <p:nvPr/>
        </p:nvGraphicFramePr>
        <p:xfrm>
          <a:off x="1066800" y="1295400"/>
          <a:ext cx="7086600" cy="4970463"/>
        </p:xfrm>
        <a:graphic>
          <a:graphicData uri="http://schemas.openxmlformats.org/presentationml/2006/ole">
            <mc:AlternateContent xmlns:mc="http://schemas.openxmlformats.org/markup-compatibility/2006">
              <mc:Choice xmlns:v="urn:schemas-microsoft-com:vml" Requires="v">
                <p:oleObj spid="_x0000_s98325" r:id="rId3" imgW="5419725" imgH="3800475" progId="Excel.Chart.8">
                  <p:embed/>
                </p:oleObj>
              </mc:Choice>
              <mc:Fallback>
                <p:oleObj r:id="rId3" imgW="5419725" imgH="3800475" progId="Excel.Chart.8">
                  <p:embed/>
                  <p:pic>
                    <p:nvPicPr>
                      <p:cNvPr id="0" name="Object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66800" y="1295400"/>
                        <a:ext cx="7086600" cy="49704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39552" y="1484784"/>
            <a:ext cx="8064896" cy="4877734"/>
          </a:xfrm>
        </p:spPr>
        <p:txBody>
          <a:bodyPr>
            <a:normAutofit fontScale="92500" lnSpcReduction="10000"/>
          </a:bodyPr>
          <a:lstStyle/>
          <a:p>
            <a:pPr algn="just"/>
            <a:r>
              <a:rPr lang="es-ES_tradnl" sz="2200" dirty="0" smtClean="0">
                <a:cs typeface="Times New Roman" pitchFamily="18" charset="0"/>
              </a:rPr>
              <a:t>La diagonal (Línea Azul) en el cuadro indica cómo sería la representación gráfica de la distribución del ingreso en la población </a:t>
            </a:r>
            <a:r>
              <a:rPr lang="es-ES_tradnl" sz="2200" dirty="0" smtClean="0">
                <a:cs typeface="Times New Roman" pitchFamily="18" charset="0"/>
              </a:rPr>
              <a:t>si </a:t>
            </a:r>
            <a:r>
              <a:rPr lang="es-ES_tradnl" sz="2200" dirty="0" smtClean="0">
                <a:cs typeface="Times New Roman" pitchFamily="18" charset="0"/>
              </a:rPr>
              <a:t>ésta fuera completamente equitativa, es decir un 10% de las familias percibiría el 10% de los ingresos, un 20% de las familias el 20% de los ingresos y así sucesivamente.</a:t>
            </a:r>
            <a:endParaRPr lang="es-ES" sz="2200" dirty="0" smtClean="0">
              <a:cs typeface="Times New Roman" pitchFamily="18" charset="0"/>
            </a:endParaRPr>
          </a:p>
          <a:p>
            <a:pPr algn="just" eaLnBrk="0" hangingPunct="0"/>
            <a:r>
              <a:rPr lang="es-ES_tradnl" sz="2200" dirty="0" smtClean="0">
                <a:cs typeface="Times New Roman" pitchFamily="18" charset="0"/>
              </a:rPr>
              <a:t>Como la distribución es desigual, no es posibles que el gráfico pueda representarse como una diagonal, sin embargo, nos sirve  como marco de referencia para determinar en qué magnitud la distribución real se aparte de la distribución ideal. </a:t>
            </a:r>
            <a:endParaRPr lang="es-ES" sz="2200" dirty="0" smtClean="0">
              <a:cs typeface="Times New Roman" pitchFamily="18" charset="0"/>
            </a:endParaRPr>
          </a:p>
          <a:p>
            <a:pPr algn="just" eaLnBrk="0" hangingPunct="0"/>
            <a:r>
              <a:rPr lang="es-ES_tradnl" sz="2200" dirty="0" smtClean="0">
                <a:cs typeface="Times New Roman" pitchFamily="18" charset="0"/>
              </a:rPr>
              <a:t>En tanto que la curva se aproxime a la diagonal, mas equitativa será la distribución del ingreso ; cuanto mas se aleje la curva de la diagonal, mas desigual será la </a:t>
            </a:r>
            <a:r>
              <a:rPr lang="es-ES_tradnl" sz="2200" dirty="0" smtClean="0">
                <a:cs typeface="Times New Roman" pitchFamily="18" charset="0"/>
              </a:rPr>
              <a:t>distribución.</a:t>
            </a:r>
            <a:endParaRPr lang="es-ES" sz="2400" dirty="0" smtClean="0"/>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5800" y="609600"/>
            <a:ext cx="7772400" cy="747698"/>
          </a:xfrm>
        </p:spPr>
        <p:txBody>
          <a:bodyPr>
            <a:normAutofit fontScale="90000"/>
          </a:bodyPr>
          <a:lstStyle/>
          <a:p>
            <a:r>
              <a:rPr lang="es-ES_tradnl" sz="3100" b="1" dirty="0" smtClean="0">
                <a:cs typeface="Times New Roman" pitchFamily="18" charset="0"/>
              </a:rPr>
              <a:t>INDICE DE GINI</a:t>
            </a:r>
            <a:r>
              <a:rPr lang="es-ES" b="1" dirty="0" smtClean="0">
                <a:cs typeface="Times New Roman" pitchFamily="18" charset="0"/>
              </a:rPr>
              <a:t/>
            </a:r>
            <a:br>
              <a:rPr lang="es-ES" b="1" dirty="0" smtClean="0">
                <a:cs typeface="Times New Roman" pitchFamily="18" charset="0"/>
              </a:rPr>
            </a:br>
            <a:endParaRPr lang="es-MX" dirty="0"/>
          </a:p>
        </p:txBody>
      </p:sp>
      <p:sp>
        <p:nvSpPr>
          <p:cNvPr id="3" name="2 Marcador de contenido"/>
          <p:cNvSpPr>
            <a:spLocks noGrp="1"/>
          </p:cNvSpPr>
          <p:nvPr>
            <p:ph idx="1"/>
          </p:nvPr>
        </p:nvSpPr>
        <p:spPr>
          <a:xfrm>
            <a:off x="373832" y="1214422"/>
            <a:ext cx="7942584" cy="4950882"/>
          </a:xfrm>
        </p:spPr>
        <p:txBody>
          <a:bodyPr>
            <a:normAutofit fontScale="85000" lnSpcReduction="10000"/>
          </a:bodyPr>
          <a:lstStyle/>
          <a:p>
            <a:pPr algn="just" eaLnBrk="0" hangingPunct="0">
              <a:tabLst>
                <a:tab pos="781050" algn="l"/>
              </a:tabLst>
            </a:pPr>
            <a:endParaRPr lang="es-ES_tradnl" sz="2400" dirty="0" smtClean="0">
              <a:cs typeface="Times New Roman" pitchFamily="18" charset="0"/>
            </a:endParaRPr>
          </a:p>
          <a:p>
            <a:pPr algn="just" eaLnBrk="0" hangingPunct="0">
              <a:tabLst>
                <a:tab pos="781050" algn="l"/>
              </a:tabLst>
            </a:pPr>
            <a:r>
              <a:rPr lang="es-ES_tradnl" sz="2400" dirty="0" smtClean="0">
                <a:cs typeface="Times New Roman" pitchFamily="18" charset="0"/>
              </a:rPr>
              <a:t>Este índice se obtiene con la fórmula:</a:t>
            </a:r>
            <a:endParaRPr lang="es-ES_tradnl" sz="2400" dirty="0" smtClean="0">
              <a:latin typeface="Technical" charset="0"/>
              <a:cs typeface="Times New Roman" pitchFamily="18" charset="0"/>
            </a:endParaRPr>
          </a:p>
          <a:p>
            <a:pPr algn="just" eaLnBrk="0" hangingPunct="0">
              <a:buNone/>
              <a:tabLst>
                <a:tab pos="781050" algn="l"/>
              </a:tabLst>
            </a:pPr>
            <a:endParaRPr lang="es-ES" sz="2400" dirty="0" smtClean="0">
              <a:cs typeface="Times New Roman" pitchFamily="18" charset="0"/>
            </a:endParaRPr>
          </a:p>
          <a:p>
            <a:pPr algn="just" eaLnBrk="0" hangingPunct="0">
              <a:tabLst>
                <a:tab pos="781050" algn="l"/>
              </a:tabLst>
            </a:pPr>
            <a:r>
              <a:rPr lang="es-ES_tradnl" sz="2400" dirty="0" smtClean="0">
                <a:cs typeface="Times New Roman" pitchFamily="18" charset="0"/>
              </a:rPr>
              <a:t>Las literales X e Y representan los porcentajes acumulados de población y de ingreso.</a:t>
            </a:r>
            <a:endParaRPr lang="es-ES_tradnl" sz="2400" dirty="0" smtClean="0">
              <a:latin typeface="Technical" charset="0"/>
              <a:cs typeface="Times New Roman" pitchFamily="18" charset="0"/>
            </a:endParaRPr>
          </a:p>
          <a:p>
            <a:pPr algn="just" eaLnBrk="0" hangingPunct="0">
              <a:tabLst>
                <a:tab pos="781050" algn="l"/>
              </a:tabLst>
            </a:pPr>
            <a:r>
              <a:rPr lang="es-ES_tradnl" sz="2400" dirty="0" smtClean="0">
                <a:cs typeface="Times New Roman" pitchFamily="18" charset="0"/>
              </a:rPr>
              <a:t>La fórmula indica el área contenida entre la curva y la diagonal. Una distribución equitativa dará un índice igual a cero; a medida que la distribución es cada vez mas desigual, el índice se acercará a más 1.  Dado que X e Y son porcentajes, cada producto resulta multiplicado dos veces por 100, por eso el numerador se divide entre 10000.</a:t>
            </a:r>
            <a:endParaRPr lang="es-ES" sz="2400" dirty="0" smtClean="0">
              <a:cs typeface="Times New Roman" pitchFamily="18" charset="0"/>
            </a:endParaRPr>
          </a:p>
          <a:p>
            <a:pPr algn="just" eaLnBrk="0" hangingPunct="0">
              <a:tabLst>
                <a:tab pos="781050" algn="l"/>
              </a:tabLst>
            </a:pPr>
            <a:r>
              <a:rPr lang="es-ES_tradnl" sz="2400" dirty="0" smtClean="0">
                <a:cs typeface="Times New Roman" pitchFamily="18" charset="0"/>
              </a:rPr>
              <a:t>Con la tabla que usamos para calcular la curva de </a:t>
            </a:r>
            <a:r>
              <a:rPr lang="es-ES_tradnl" sz="2400" dirty="0" err="1" smtClean="0">
                <a:cs typeface="Times New Roman" pitchFamily="18" charset="0"/>
              </a:rPr>
              <a:t>Lorenz</a:t>
            </a:r>
            <a:r>
              <a:rPr lang="es-ES_tradnl" sz="2400" dirty="0" smtClean="0">
                <a:cs typeface="Times New Roman" pitchFamily="18" charset="0"/>
              </a:rPr>
              <a:t>, encontraremos el índice de </a:t>
            </a:r>
            <a:r>
              <a:rPr lang="es-ES_tradnl" sz="2400" dirty="0" err="1" smtClean="0">
                <a:cs typeface="Times New Roman" pitchFamily="18" charset="0"/>
              </a:rPr>
              <a:t>Gini</a:t>
            </a:r>
            <a:r>
              <a:rPr lang="es-ES_tradnl" sz="2400" dirty="0" smtClean="0">
                <a:cs typeface="Times New Roman" pitchFamily="18" charset="0"/>
              </a:rPr>
              <a:t>. Calculamos el índice con los porcentajes acumulados crecientes Columnas 7 y 8</a:t>
            </a:r>
            <a:endParaRPr lang="es-MX" sz="2400" dirty="0"/>
          </a:p>
        </p:txBody>
      </p:sp>
      <p:graphicFrame>
        <p:nvGraphicFramePr>
          <p:cNvPr id="99330" name="Object 9"/>
          <p:cNvGraphicFramePr>
            <a:graphicFrameLocks noChangeAspect="1"/>
          </p:cNvGraphicFramePr>
          <p:nvPr>
            <p:extLst>
              <p:ext uri="{D42A27DB-BD31-4B8C-83A1-F6EECF244321}">
                <p14:modId xmlns:p14="http://schemas.microsoft.com/office/powerpoint/2010/main" val="4025793461"/>
              </p:ext>
            </p:extLst>
          </p:nvPr>
        </p:nvGraphicFramePr>
        <p:xfrm>
          <a:off x="5868144" y="1357298"/>
          <a:ext cx="2902024" cy="635532"/>
        </p:xfrm>
        <a:graphic>
          <a:graphicData uri="http://schemas.openxmlformats.org/presentationml/2006/ole">
            <mc:AlternateContent xmlns:mc="http://schemas.openxmlformats.org/markup-compatibility/2006">
              <mc:Choice xmlns:v="urn:schemas-microsoft-com:vml" Requires="v">
                <p:oleObj spid="_x0000_s99349" r:id="rId3" imgW="1866900" imgH="431800" progId="Equation.3">
                  <p:embed/>
                </p:oleObj>
              </mc:Choice>
              <mc:Fallback>
                <p:oleObj r:id="rId3" imgW="1866900" imgH="431800" progId="Equation.3">
                  <p:embed/>
                  <p:pic>
                    <p:nvPicPr>
                      <p:cNvPr id="0" name="Object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68144" y="1357298"/>
                        <a:ext cx="2902024" cy="635532"/>
                      </a:xfrm>
                      <a:prstGeom prst="rect">
                        <a:avLst/>
                      </a:prstGeom>
                      <a:noFill/>
                      <a:extLst/>
                    </p:spPr>
                  </p:pic>
                </p:oleObj>
              </mc:Fallback>
            </mc:AlternateContent>
          </a:graphicData>
        </a:graphic>
      </p:graphicFrame>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468"/>
          <p:cNvGrpSpPr>
            <a:grpSpLocks noGrp="1"/>
          </p:cNvGrpSpPr>
          <p:nvPr/>
        </p:nvGrpSpPr>
        <p:grpSpPr bwMode="auto">
          <a:xfrm>
            <a:off x="697382" y="1071564"/>
            <a:ext cx="7621991" cy="4494804"/>
            <a:chOff x="0" y="0"/>
            <a:chExt cx="4020" cy="5233"/>
          </a:xfrm>
        </p:grpSpPr>
        <p:sp>
          <p:nvSpPr>
            <p:cNvPr id="5" name="Rectangle 242"/>
            <p:cNvSpPr>
              <a:spLocks noChangeArrowheads="1"/>
            </p:cNvSpPr>
            <p:nvPr/>
          </p:nvSpPr>
          <p:spPr bwMode="auto">
            <a:xfrm>
              <a:off x="1734" y="6"/>
              <a:ext cx="564" cy="391"/>
            </a:xfrm>
            <a:prstGeom prst="rect">
              <a:avLst/>
            </a:prstGeom>
            <a:noFill/>
            <a:ln w="9525">
              <a:noFill/>
              <a:miter lim="800000"/>
              <a:headEnd/>
              <a:tailEnd/>
            </a:ln>
          </p:spPr>
          <p:txBody>
            <a:bodyPr anchor="b"/>
            <a:lstStyle/>
            <a:p>
              <a:pPr algn="ctr"/>
              <a:r>
                <a:rPr lang="es-ES" sz="1800">
                  <a:cs typeface="Times New Roman" pitchFamily="18" charset="0"/>
                </a:rPr>
                <a:t> </a:t>
              </a:r>
            </a:p>
            <a:p>
              <a:pPr algn="ctr" eaLnBrk="0" hangingPunct="0"/>
              <a:endParaRPr lang="es-ES" sz="1800"/>
            </a:p>
          </p:txBody>
        </p:sp>
        <p:sp>
          <p:nvSpPr>
            <p:cNvPr id="6" name="Rectangle 249"/>
            <p:cNvSpPr>
              <a:spLocks noChangeArrowheads="1"/>
            </p:cNvSpPr>
            <p:nvPr/>
          </p:nvSpPr>
          <p:spPr bwMode="auto">
            <a:xfrm>
              <a:off x="1734" y="409"/>
              <a:ext cx="564" cy="391"/>
            </a:xfrm>
            <a:prstGeom prst="rect">
              <a:avLst/>
            </a:prstGeom>
            <a:noFill/>
            <a:ln w="9525">
              <a:noFill/>
              <a:miter lim="800000"/>
              <a:headEnd/>
              <a:tailEnd/>
            </a:ln>
          </p:spPr>
          <p:txBody>
            <a:bodyPr anchor="b"/>
            <a:lstStyle/>
            <a:p>
              <a:pPr algn="ctr"/>
              <a:r>
                <a:rPr lang="es-ES" sz="1800">
                  <a:cs typeface="Times New Roman" pitchFamily="18" charset="0"/>
                </a:rPr>
                <a:t> </a:t>
              </a:r>
            </a:p>
            <a:p>
              <a:pPr algn="ctr" eaLnBrk="0" hangingPunct="0"/>
              <a:endParaRPr lang="es-ES" sz="1800"/>
            </a:p>
          </p:txBody>
        </p:sp>
        <p:sp>
          <p:nvSpPr>
            <p:cNvPr id="7" name="Rectangle 256"/>
            <p:cNvSpPr>
              <a:spLocks noChangeArrowheads="1"/>
            </p:cNvSpPr>
            <p:nvPr/>
          </p:nvSpPr>
          <p:spPr bwMode="auto">
            <a:xfrm>
              <a:off x="1734" y="812"/>
              <a:ext cx="564" cy="391"/>
            </a:xfrm>
            <a:prstGeom prst="rect">
              <a:avLst/>
            </a:prstGeom>
            <a:noFill/>
            <a:ln w="9525">
              <a:noFill/>
              <a:miter lim="800000"/>
              <a:headEnd/>
              <a:tailEnd/>
            </a:ln>
          </p:spPr>
          <p:txBody>
            <a:bodyPr anchor="b"/>
            <a:lstStyle/>
            <a:p>
              <a:pPr algn="ctr"/>
              <a:r>
                <a:rPr lang="es-ES" sz="1800">
                  <a:cs typeface="Times New Roman" pitchFamily="18" charset="0"/>
                </a:rPr>
                <a:t> </a:t>
              </a:r>
            </a:p>
            <a:p>
              <a:pPr algn="ctr" eaLnBrk="0" hangingPunct="0"/>
              <a:endParaRPr lang="es-ES" sz="1800"/>
            </a:p>
          </p:txBody>
        </p:sp>
        <p:sp>
          <p:nvSpPr>
            <p:cNvPr id="8" name="Rectangle 263"/>
            <p:cNvSpPr>
              <a:spLocks noChangeArrowheads="1"/>
            </p:cNvSpPr>
            <p:nvPr/>
          </p:nvSpPr>
          <p:spPr bwMode="auto">
            <a:xfrm>
              <a:off x="1734" y="1215"/>
              <a:ext cx="564" cy="391"/>
            </a:xfrm>
            <a:prstGeom prst="rect">
              <a:avLst/>
            </a:prstGeom>
            <a:noFill/>
            <a:ln w="9525">
              <a:noFill/>
              <a:miter lim="800000"/>
              <a:headEnd/>
              <a:tailEnd/>
            </a:ln>
          </p:spPr>
          <p:txBody>
            <a:bodyPr anchor="b"/>
            <a:lstStyle/>
            <a:p>
              <a:pPr algn="ctr"/>
              <a:r>
                <a:rPr lang="es-ES" sz="1800">
                  <a:cs typeface="Times New Roman" pitchFamily="18" charset="0"/>
                </a:rPr>
                <a:t> </a:t>
              </a:r>
            </a:p>
            <a:p>
              <a:pPr algn="ctr" eaLnBrk="0" hangingPunct="0"/>
              <a:endParaRPr lang="es-ES" sz="1800"/>
            </a:p>
          </p:txBody>
        </p:sp>
        <p:sp>
          <p:nvSpPr>
            <p:cNvPr id="9" name="Rectangle 270"/>
            <p:cNvSpPr>
              <a:spLocks noChangeArrowheads="1"/>
            </p:cNvSpPr>
            <p:nvPr/>
          </p:nvSpPr>
          <p:spPr bwMode="auto">
            <a:xfrm>
              <a:off x="1734" y="1618"/>
              <a:ext cx="564" cy="391"/>
            </a:xfrm>
            <a:prstGeom prst="rect">
              <a:avLst/>
            </a:prstGeom>
            <a:noFill/>
            <a:ln w="9525">
              <a:noFill/>
              <a:miter lim="800000"/>
              <a:headEnd/>
              <a:tailEnd/>
            </a:ln>
          </p:spPr>
          <p:txBody>
            <a:bodyPr anchor="b"/>
            <a:lstStyle/>
            <a:p>
              <a:pPr algn="ctr"/>
              <a:r>
                <a:rPr lang="es-ES" sz="1800">
                  <a:cs typeface="Times New Roman" pitchFamily="18" charset="0"/>
                </a:rPr>
                <a:t> </a:t>
              </a:r>
            </a:p>
            <a:p>
              <a:pPr algn="ctr" eaLnBrk="0" hangingPunct="0"/>
              <a:endParaRPr lang="es-ES" sz="1800"/>
            </a:p>
          </p:txBody>
        </p:sp>
        <p:sp>
          <p:nvSpPr>
            <p:cNvPr id="10" name="Rectangle 277"/>
            <p:cNvSpPr>
              <a:spLocks noChangeArrowheads="1"/>
            </p:cNvSpPr>
            <p:nvPr/>
          </p:nvSpPr>
          <p:spPr bwMode="auto">
            <a:xfrm>
              <a:off x="1734" y="2021"/>
              <a:ext cx="564" cy="391"/>
            </a:xfrm>
            <a:prstGeom prst="rect">
              <a:avLst/>
            </a:prstGeom>
            <a:noFill/>
            <a:ln w="9525">
              <a:noFill/>
              <a:miter lim="800000"/>
              <a:headEnd/>
              <a:tailEnd/>
            </a:ln>
          </p:spPr>
          <p:txBody>
            <a:bodyPr anchor="b"/>
            <a:lstStyle/>
            <a:p>
              <a:pPr algn="ctr"/>
              <a:r>
                <a:rPr lang="es-ES" sz="1800">
                  <a:cs typeface="Times New Roman" pitchFamily="18" charset="0"/>
                </a:rPr>
                <a:t> </a:t>
              </a:r>
            </a:p>
            <a:p>
              <a:pPr algn="ctr" eaLnBrk="0" hangingPunct="0"/>
              <a:endParaRPr lang="es-ES" sz="1800"/>
            </a:p>
          </p:txBody>
        </p:sp>
        <p:sp>
          <p:nvSpPr>
            <p:cNvPr id="11" name="Rectangle 284"/>
            <p:cNvSpPr>
              <a:spLocks noChangeArrowheads="1"/>
            </p:cNvSpPr>
            <p:nvPr/>
          </p:nvSpPr>
          <p:spPr bwMode="auto">
            <a:xfrm>
              <a:off x="1734" y="2424"/>
              <a:ext cx="564" cy="391"/>
            </a:xfrm>
            <a:prstGeom prst="rect">
              <a:avLst/>
            </a:prstGeom>
            <a:noFill/>
            <a:ln w="9525">
              <a:noFill/>
              <a:miter lim="800000"/>
              <a:headEnd/>
              <a:tailEnd/>
            </a:ln>
          </p:spPr>
          <p:txBody>
            <a:bodyPr anchor="b"/>
            <a:lstStyle/>
            <a:p>
              <a:pPr algn="ctr"/>
              <a:r>
                <a:rPr lang="es-ES" sz="1800">
                  <a:cs typeface="Times New Roman" pitchFamily="18" charset="0"/>
                </a:rPr>
                <a:t> </a:t>
              </a:r>
            </a:p>
            <a:p>
              <a:pPr algn="ctr" eaLnBrk="0" hangingPunct="0"/>
              <a:endParaRPr lang="es-ES" sz="1800"/>
            </a:p>
          </p:txBody>
        </p:sp>
        <p:sp>
          <p:nvSpPr>
            <p:cNvPr id="12" name="Rectangle 291"/>
            <p:cNvSpPr>
              <a:spLocks noChangeArrowheads="1"/>
            </p:cNvSpPr>
            <p:nvPr/>
          </p:nvSpPr>
          <p:spPr bwMode="auto">
            <a:xfrm>
              <a:off x="1734" y="2827"/>
              <a:ext cx="564" cy="391"/>
            </a:xfrm>
            <a:prstGeom prst="rect">
              <a:avLst/>
            </a:prstGeom>
            <a:noFill/>
            <a:ln w="9525">
              <a:noFill/>
              <a:miter lim="800000"/>
              <a:headEnd/>
              <a:tailEnd/>
            </a:ln>
          </p:spPr>
          <p:txBody>
            <a:bodyPr anchor="b"/>
            <a:lstStyle/>
            <a:p>
              <a:pPr algn="ctr"/>
              <a:r>
                <a:rPr lang="es-ES" sz="1800">
                  <a:cs typeface="Times New Roman" pitchFamily="18" charset="0"/>
                </a:rPr>
                <a:t> </a:t>
              </a:r>
            </a:p>
            <a:p>
              <a:pPr algn="ctr" eaLnBrk="0" hangingPunct="0"/>
              <a:endParaRPr lang="es-ES" sz="1800"/>
            </a:p>
          </p:txBody>
        </p:sp>
        <p:sp>
          <p:nvSpPr>
            <p:cNvPr id="13" name="Rectangle 298"/>
            <p:cNvSpPr>
              <a:spLocks noChangeArrowheads="1"/>
            </p:cNvSpPr>
            <p:nvPr/>
          </p:nvSpPr>
          <p:spPr bwMode="auto">
            <a:xfrm>
              <a:off x="1734" y="3230"/>
              <a:ext cx="564" cy="391"/>
            </a:xfrm>
            <a:prstGeom prst="rect">
              <a:avLst/>
            </a:prstGeom>
            <a:noFill/>
            <a:ln w="9525">
              <a:noFill/>
              <a:miter lim="800000"/>
              <a:headEnd/>
              <a:tailEnd/>
            </a:ln>
          </p:spPr>
          <p:txBody>
            <a:bodyPr anchor="b"/>
            <a:lstStyle/>
            <a:p>
              <a:pPr algn="ctr"/>
              <a:r>
                <a:rPr lang="es-ES" sz="1800">
                  <a:cs typeface="Times New Roman" pitchFamily="18" charset="0"/>
                </a:rPr>
                <a:t> </a:t>
              </a:r>
            </a:p>
            <a:p>
              <a:pPr algn="ctr" eaLnBrk="0" hangingPunct="0"/>
              <a:endParaRPr lang="es-ES" sz="1800"/>
            </a:p>
          </p:txBody>
        </p:sp>
        <p:sp>
          <p:nvSpPr>
            <p:cNvPr id="14" name="Rectangle 305"/>
            <p:cNvSpPr>
              <a:spLocks noChangeArrowheads="1"/>
            </p:cNvSpPr>
            <p:nvPr/>
          </p:nvSpPr>
          <p:spPr bwMode="auto">
            <a:xfrm>
              <a:off x="1734" y="3633"/>
              <a:ext cx="564" cy="391"/>
            </a:xfrm>
            <a:prstGeom prst="rect">
              <a:avLst/>
            </a:prstGeom>
            <a:noFill/>
            <a:ln w="9525">
              <a:noFill/>
              <a:miter lim="800000"/>
              <a:headEnd/>
              <a:tailEnd/>
            </a:ln>
          </p:spPr>
          <p:txBody>
            <a:bodyPr anchor="b"/>
            <a:lstStyle/>
            <a:p>
              <a:pPr algn="ctr"/>
              <a:r>
                <a:rPr lang="es-ES" sz="1800">
                  <a:cs typeface="Times New Roman" pitchFamily="18" charset="0"/>
                </a:rPr>
                <a:t> </a:t>
              </a:r>
            </a:p>
            <a:p>
              <a:pPr algn="ctr" eaLnBrk="0" hangingPunct="0"/>
              <a:endParaRPr lang="es-ES" sz="1800"/>
            </a:p>
          </p:txBody>
        </p:sp>
        <p:sp>
          <p:nvSpPr>
            <p:cNvPr id="15" name="Rectangle 312"/>
            <p:cNvSpPr>
              <a:spLocks noChangeArrowheads="1"/>
            </p:cNvSpPr>
            <p:nvPr/>
          </p:nvSpPr>
          <p:spPr bwMode="auto">
            <a:xfrm>
              <a:off x="1734" y="4036"/>
              <a:ext cx="564" cy="391"/>
            </a:xfrm>
            <a:prstGeom prst="rect">
              <a:avLst/>
            </a:prstGeom>
            <a:noFill/>
            <a:ln w="9525">
              <a:noFill/>
              <a:miter lim="800000"/>
              <a:headEnd/>
              <a:tailEnd/>
            </a:ln>
          </p:spPr>
          <p:txBody>
            <a:bodyPr anchor="b"/>
            <a:lstStyle/>
            <a:p>
              <a:pPr algn="ctr"/>
              <a:r>
                <a:rPr lang="es-ES" sz="1800">
                  <a:cs typeface="Times New Roman" pitchFamily="18" charset="0"/>
                </a:rPr>
                <a:t> </a:t>
              </a:r>
            </a:p>
            <a:p>
              <a:pPr algn="ctr" eaLnBrk="0" hangingPunct="0"/>
              <a:endParaRPr lang="es-ES" sz="1800"/>
            </a:p>
          </p:txBody>
        </p:sp>
        <p:sp>
          <p:nvSpPr>
            <p:cNvPr id="16" name="Rectangle 316"/>
            <p:cNvSpPr>
              <a:spLocks noChangeArrowheads="1"/>
            </p:cNvSpPr>
            <p:nvPr/>
          </p:nvSpPr>
          <p:spPr bwMode="auto">
            <a:xfrm>
              <a:off x="6" y="4439"/>
              <a:ext cx="564" cy="391"/>
            </a:xfrm>
            <a:prstGeom prst="rect">
              <a:avLst/>
            </a:prstGeom>
            <a:noFill/>
            <a:ln w="9525">
              <a:noFill/>
              <a:miter lim="800000"/>
              <a:headEnd/>
              <a:tailEnd/>
            </a:ln>
          </p:spPr>
          <p:txBody>
            <a:bodyPr anchor="b"/>
            <a:lstStyle/>
            <a:p>
              <a:pPr algn="ctr"/>
              <a:r>
                <a:rPr lang="en-US" sz="1800">
                  <a:latin typeface="Arial Narrow" pitchFamily="34" charset="0"/>
                  <a:cs typeface="Arial" pitchFamily="34" charset="0"/>
                </a:rPr>
                <a:t>100</a:t>
              </a:r>
              <a:endParaRPr lang="es-ES" sz="1800">
                <a:cs typeface="Times New Roman" pitchFamily="18" charset="0"/>
              </a:endParaRPr>
            </a:p>
            <a:p>
              <a:pPr algn="ctr" eaLnBrk="0" hangingPunct="0"/>
              <a:endParaRPr lang="es-ES" sz="1800"/>
            </a:p>
          </p:txBody>
        </p:sp>
        <p:sp>
          <p:nvSpPr>
            <p:cNvPr id="17" name="Rectangle 317"/>
            <p:cNvSpPr>
              <a:spLocks noChangeArrowheads="1"/>
            </p:cNvSpPr>
            <p:nvPr/>
          </p:nvSpPr>
          <p:spPr bwMode="auto">
            <a:xfrm>
              <a:off x="570" y="4439"/>
              <a:ext cx="564" cy="391"/>
            </a:xfrm>
            <a:prstGeom prst="rect">
              <a:avLst/>
            </a:prstGeom>
            <a:noFill/>
            <a:ln w="9525">
              <a:noFill/>
              <a:miter lim="800000"/>
              <a:headEnd/>
              <a:tailEnd/>
            </a:ln>
          </p:spPr>
          <p:txBody>
            <a:bodyPr anchor="b"/>
            <a:lstStyle/>
            <a:p>
              <a:pPr algn="ctr"/>
              <a:r>
                <a:rPr lang="es-ES" sz="1800">
                  <a:cs typeface="Times New Roman" pitchFamily="18" charset="0"/>
                </a:rPr>
                <a:t> </a:t>
              </a:r>
            </a:p>
            <a:p>
              <a:pPr algn="ctr" eaLnBrk="0" hangingPunct="0"/>
              <a:endParaRPr lang="es-ES" sz="1800"/>
            </a:p>
          </p:txBody>
        </p:sp>
        <p:sp>
          <p:nvSpPr>
            <p:cNvPr id="18" name="Rectangle 318"/>
            <p:cNvSpPr>
              <a:spLocks noChangeArrowheads="1"/>
            </p:cNvSpPr>
            <p:nvPr/>
          </p:nvSpPr>
          <p:spPr bwMode="auto">
            <a:xfrm>
              <a:off x="1134" y="4439"/>
              <a:ext cx="564" cy="391"/>
            </a:xfrm>
            <a:prstGeom prst="rect">
              <a:avLst/>
            </a:prstGeom>
            <a:noFill/>
            <a:ln w="9525">
              <a:noFill/>
              <a:miter lim="800000"/>
              <a:headEnd/>
              <a:tailEnd/>
            </a:ln>
          </p:spPr>
          <p:txBody>
            <a:bodyPr anchor="b"/>
            <a:lstStyle/>
            <a:p>
              <a:pPr algn="ctr"/>
              <a:r>
                <a:rPr lang="es-ES" sz="1800">
                  <a:cs typeface="Times New Roman" pitchFamily="18" charset="0"/>
                </a:rPr>
                <a:t> </a:t>
              </a:r>
            </a:p>
            <a:p>
              <a:pPr algn="ctr" eaLnBrk="0" hangingPunct="0"/>
              <a:endParaRPr lang="es-ES" sz="1800"/>
            </a:p>
          </p:txBody>
        </p:sp>
        <p:sp>
          <p:nvSpPr>
            <p:cNvPr id="19" name="Rectangle 319"/>
            <p:cNvSpPr>
              <a:spLocks noChangeArrowheads="1"/>
            </p:cNvSpPr>
            <p:nvPr/>
          </p:nvSpPr>
          <p:spPr bwMode="auto">
            <a:xfrm>
              <a:off x="1698" y="4439"/>
              <a:ext cx="564" cy="391"/>
            </a:xfrm>
            <a:prstGeom prst="rect">
              <a:avLst/>
            </a:prstGeom>
            <a:noFill/>
            <a:ln w="9525">
              <a:noFill/>
              <a:miter lim="800000"/>
              <a:headEnd/>
              <a:tailEnd/>
            </a:ln>
          </p:spPr>
          <p:txBody>
            <a:bodyPr anchor="b"/>
            <a:lstStyle/>
            <a:p>
              <a:pPr algn="ctr"/>
              <a:r>
                <a:rPr lang="es-ES" sz="1800">
                  <a:cs typeface="Times New Roman" pitchFamily="18" charset="0"/>
                </a:rPr>
                <a:t> </a:t>
              </a:r>
            </a:p>
            <a:p>
              <a:pPr algn="ctr" eaLnBrk="0" hangingPunct="0"/>
              <a:endParaRPr lang="es-ES" sz="1800"/>
            </a:p>
          </p:txBody>
        </p:sp>
        <p:sp>
          <p:nvSpPr>
            <p:cNvPr id="20" name="Rectangle 320"/>
            <p:cNvSpPr>
              <a:spLocks noChangeArrowheads="1"/>
            </p:cNvSpPr>
            <p:nvPr/>
          </p:nvSpPr>
          <p:spPr bwMode="auto">
            <a:xfrm>
              <a:off x="2262" y="4439"/>
              <a:ext cx="564" cy="391"/>
            </a:xfrm>
            <a:prstGeom prst="rect">
              <a:avLst/>
            </a:prstGeom>
            <a:noFill/>
            <a:ln w="9525">
              <a:noFill/>
              <a:miter lim="800000"/>
              <a:headEnd/>
              <a:tailEnd/>
            </a:ln>
          </p:spPr>
          <p:txBody>
            <a:bodyPr anchor="b"/>
            <a:lstStyle/>
            <a:p>
              <a:pPr algn="ctr"/>
              <a:r>
                <a:rPr lang="es-ES" sz="1800">
                  <a:cs typeface="Times New Roman" pitchFamily="18" charset="0"/>
                </a:rPr>
                <a:t> </a:t>
              </a:r>
            </a:p>
            <a:p>
              <a:pPr algn="ctr" eaLnBrk="0" hangingPunct="0"/>
              <a:endParaRPr lang="es-ES" sz="1800"/>
            </a:p>
          </p:txBody>
        </p:sp>
        <p:sp>
          <p:nvSpPr>
            <p:cNvPr id="21" name="Rectangle 321"/>
            <p:cNvSpPr>
              <a:spLocks noChangeArrowheads="1"/>
            </p:cNvSpPr>
            <p:nvPr/>
          </p:nvSpPr>
          <p:spPr bwMode="auto">
            <a:xfrm>
              <a:off x="2826" y="4439"/>
              <a:ext cx="564" cy="391"/>
            </a:xfrm>
            <a:prstGeom prst="rect">
              <a:avLst/>
            </a:prstGeom>
            <a:noFill/>
            <a:ln w="9525">
              <a:noFill/>
              <a:miter lim="800000"/>
              <a:headEnd/>
              <a:tailEnd/>
            </a:ln>
          </p:spPr>
          <p:txBody>
            <a:bodyPr anchor="b"/>
            <a:lstStyle/>
            <a:p>
              <a:pPr algn="ctr"/>
              <a:r>
                <a:rPr lang="en-US" sz="1800">
                  <a:latin typeface="Arial Narrow" pitchFamily="34" charset="0"/>
                  <a:cs typeface="Arial" pitchFamily="34" charset="0"/>
                </a:rPr>
                <a:t>100</a:t>
              </a:r>
              <a:endParaRPr lang="es-ES" sz="1800">
                <a:cs typeface="Times New Roman" pitchFamily="18" charset="0"/>
              </a:endParaRPr>
            </a:p>
            <a:p>
              <a:pPr algn="ctr" eaLnBrk="0" hangingPunct="0"/>
              <a:endParaRPr lang="es-ES" sz="1800"/>
            </a:p>
          </p:txBody>
        </p:sp>
        <p:sp>
          <p:nvSpPr>
            <p:cNvPr id="22" name="Rectangle 322"/>
            <p:cNvSpPr>
              <a:spLocks noChangeArrowheads="1"/>
            </p:cNvSpPr>
            <p:nvPr/>
          </p:nvSpPr>
          <p:spPr bwMode="auto">
            <a:xfrm>
              <a:off x="3390" y="4439"/>
              <a:ext cx="564" cy="391"/>
            </a:xfrm>
            <a:prstGeom prst="rect">
              <a:avLst/>
            </a:prstGeom>
            <a:noFill/>
            <a:ln w="9525">
              <a:noFill/>
              <a:miter lim="800000"/>
              <a:headEnd/>
              <a:tailEnd/>
            </a:ln>
          </p:spPr>
          <p:txBody>
            <a:bodyPr anchor="b"/>
            <a:lstStyle/>
            <a:p>
              <a:pPr algn="ctr"/>
              <a:r>
                <a:rPr lang="es-ES" sz="1800">
                  <a:cs typeface="Times New Roman" pitchFamily="18" charset="0"/>
                </a:rPr>
                <a:t> </a:t>
              </a:r>
            </a:p>
            <a:p>
              <a:pPr algn="ctr" eaLnBrk="0" hangingPunct="0"/>
              <a:endParaRPr lang="es-ES" sz="1800"/>
            </a:p>
          </p:txBody>
        </p:sp>
        <p:sp>
          <p:nvSpPr>
            <p:cNvPr id="23" name="Rectangle 325"/>
            <p:cNvSpPr>
              <a:spLocks noChangeArrowheads="1"/>
            </p:cNvSpPr>
            <p:nvPr/>
          </p:nvSpPr>
          <p:spPr bwMode="auto">
            <a:xfrm>
              <a:off x="1734" y="4842"/>
              <a:ext cx="564" cy="391"/>
            </a:xfrm>
            <a:prstGeom prst="rect">
              <a:avLst/>
            </a:prstGeom>
            <a:noFill/>
            <a:ln w="9525">
              <a:noFill/>
              <a:miter lim="800000"/>
              <a:headEnd/>
              <a:tailEnd/>
            </a:ln>
          </p:spPr>
          <p:txBody>
            <a:bodyPr anchor="b"/>
            <a:lstStyle/>
            <a:p>
              <a:pPr algn="ctr"/>
              <a:r>
                <a:rPr lang="es-ES" sz="1800">
                  <a:cs typeface="Times New Roman" pitchFamily="18" charset="0"/>
                </a:rPr>
                <a:t> </a:t>
              </a:r>
            </a:p>
            <a:p>
              <a:pPr algn="ctr" eaLnBrk="0" hangingPunct="0"/>
              <a:endParaRPr lang="es-ES" sz="1800"/>
            </a:p>
          </p:txBody>
        </p:sp>
        <p:grpSp>
          <p:nvGrpSpPr>
            <p:cNvPr id="24" name="Group 329"/>
            <p:cNvGrpSpPr>
              <a:grpSpLocks/>
            </p:cNvGrpSpPr>
            <p:nvPr/>
          </p:nvGrpSpPr>
          <p:grpSpPr bwMode="auto">
            <a:xfrm>
              <a:off x="0" y="0"/>
              <a:ext cx="576" cy="397"/>
              <a:chOff x="0" y="0"/>
              <a:chExt cx="576" cy="397"/>
            </a:xfrm>
          </p:grpSpPr>
          <p:sp>
            <p:nvSpPr>
              <p:cNvPr id="232" name="Rectangle 239"/>
              <p:cNvSpPr>
                <a:spLocks noChangeArrowheads="1"/>
              </p:cNvSpPr>
              <p:nvPr/>
            </p:nvSpPr>
            <p:spPr bwMode="auto">
              <a:xfrm>
                <a:off x="6" y="6"/>
                <a:ext cx="564" cy="391"/>
              </a:xfrm>
              <a:prstGeom prst="rect">
                <a:avLst/>
              </a:prstGeom>
              <a:noFill/>
              <a:ln w="9525">
                <a:noFill/>
                <a:miter lim="800000"/>
                <a:headEnd/>
                <a:tailEnd/>
              </a:ln>
            </p:spPr>
            <p:txBody>
              <a:bodyPr anchor="b"/>
              <a:lstStyle/>
              <a:p>
                <a:pPr algn="ctr"/>
                <a:r>
                  <a:rPr lang="en-US" sz="1800">
                    <a:latin typeface="Arial" pitchFamily="34" charset="0"/>
                    <a:cs typeface="Arial" pitchFamily="34" charset="0"/>
                  </a:rPr>
                  <a:t>x</a:t>
                </a:r>
                <a:r>
                  <a:rPr lang="en-US" sz="1800" baseline="-30000">
                    <a:latin typeface="Arial" pitchFamily="34" charset="0"/>
                    <a:cs typeface="Arial" pitchFamily="34" charset="0"/>
                  </a:rPr>
                  <a:t>i</a:t>
                </a:r>
                <a:endParaRPr lang="es-ES" sz="1800">
                  <a:cs typeface="Times New Roman" pitchFamily="18" charset="0"/>
                </a:endParaRPr>
              </a:p>
              <a:p>
                <a:pPr algn="ctr" eaLnBrk="0" hangingPunct="0"/>
                <a:endParaRPr lang="es-ES" sz="1800"/>
              </a:p>
            </p:txBody>
          </p:sp>
          <p:sp>
            <p:nvSpPr>
              <p:cNvPr id="233" name="Rectangle 328"/>
              <p:cNvSpPr>
                <a:spLocks noChangeArrowheads="1"/>
              </p:cNvSpPr>
              <p:nvPr/>
            </p:nvSpPr>
            <p:spPr bwMode="auto">
              <a:xfrm>
                <a:off x="0" y="0"/>
                <a:ext cx="576" cy="397"/>
              </a:xfrm>
              <a:prstGeom prst="rect">
                <a:avLst/>
              </a:prstGeom>
              <a:noFill/>
              <a:ln w="7">
                <a:solidFill>
                  <a:srgbClr val="A0A0A0"/>
                </a:solidFill>
                <a:miter lim="800000"/>
                <a:headEnd/>
                <a:tailEnd/>
              </a:ln>
            </p:spPr>
            <p:txBody>
              <a:bodyPr/>
              <a:lstStyle/>
              <a:p>
                <a:endParaRPr lang="es-MX" sz="1800"/>
              </a:p>
            </p:txBody>
          </p:sp>
        </p:grpSp>
        <p:grpSp>
          <p:nvGrpSpPr>
            <p:cNvPr id="25" name="Group 331"/>
            <p:cNvGrpSpPr>
              <a:grpSpLocks/>
            </p:cNvGrpSpPr>
            <p:nvPr/>
          </p:nvGrpSpPr>
          <p:grpSpPr bwMode="auto">
            <a:xfrm>
              <a:off x="576" y="0"/>
              <a:ext cx="576" cy="397"/>
              <a:chOff x="576" y="0"/>
              <a:chExt cx="576" cy="397"/>
            </a:xfrm>
          </p:grpSpPr>
          <p:sp>
            <p:nvSpPr>
              <p:cNvPr id="230" name="Rectangle 240"/>
              <p:cNvSpPr>
                <a:spLocks noChangeArrowheads="1"/>
              </p:cNvSpPr>
              <p:nvPr/>
            </p:nvSpPr>
            <p:spPr bwMode="auto">
              <a:xfrm>
                <a:off x="582" y="6"/>
                <a:ext cx="564" cy="391"/>
              </a:xfrm>
              <a:prstGeom prst="rect">
                <a:avLst/>
              </a:prstGeom>
              <a:noFill/>
              <a:ln w="9525">
                <a:noFill/>
                <a:miter lim="800000"/>
                <a:headEnd/>
                <a:tailEnd/>
              </a:ln>
            </p:spPr>
            <p:txBody>
              <a:bodyPr anchor="b"/>
              <a:lstStyle/>
              <a:p>
                <a:pPr algn="ctr"/>
                <a:r>
                  <a:rPr lang="en-US" sz="1800">
                    <a:latin typeface="Arial" pitchFamily="34" charset="0"/>
                    <a:cs typeface="Arial" pitchFamily="34" charset="0"/>
                  </a:rPr>
                  <a:t>Y</a:t>
                </a:r>
                <a:r>
                  <a:rPr lang="en-US" sz="1800" baseline="-30000">
                    <a:latin typeface="Arial" pitchFamily="34" charset="0"/>
                    <a:cs typeface="Arial" pitchFamily="34" charset="0"/>
                  </a:rPr>
                  <a:t>i+1</a:t>
                </a:r>
                <a:endParaRPr lang="es-ES" sz="1800">
                  <a:cs typeface="Times New Roman" pitchFamily="18" charset="0"/>
                </a:endParaRPr>
              </a:p>
              <a:p>
                <a:pPr algn="ctr" eaLnBrk="0" hangingPunct="0"/>
                <a:endParaRPr lang="es-ES" sz="1800"/>
              </a:p>
            </p:txBody>
          </p:sp>
          <p:sp>
            <p:nvSpPr>
              <p:cNvPr id="231" name="Rectangle 330"/>
              <p:cNvSpPr>
                <a:spLocks noChangeArrowheads="1"/>
              </p:cNvSpPr>
              <p:nvPr/>
            </p:nvSpPr>
            <p:spPr bwMode="auto">
              <a:xfrm>
                <a:off x="576" y="0"/>
                <a:ext cx="576" cy="397"/>
              </a:xfrm>
              <a:prstGeom prst="rect">
                <a:avLst/>
              </a:prstGeom>
              <a:noFill/>
              <a:ln w="7">
                <a:solidFill>
                  <a:srgbClr val="A0A0A0"/>
                </a:solidFill>
                <a:miter lim="800000"/>
                <a:headEnd/>
                <a:tailEnd/>
              </a:ln>
            </p:spPr>
            <p:txBody>
              <a:bodyPr/>
              <a:lstStyle/>
              <a:p>
                <a:endParaRPr lang="es-MX" sz="1800"/>
              </a:p>
            </p:txBody>
          </p:sp>
        </p:grpSp>
        <p:grpSp>
          <p:nvGrpSpPr>
            <p:cNvPr id="26" name="Group 333"/>
            <p:cNvGrpSpPr>
              <a:grpSpLocks/>
            </p:cNvGrpSpPr>
            <p:nvPr/>
          </p:nvGrpSpPr>
          <p:grpSpPr bwMode="auto">
            <a:xfrm>
              <a:off x="1152" y="0"/>
              <a:ext cx="576" cy="397"/>
              <a:chOff x="1152" y="0"/>
              <a:chExt cx="576" cy="397"/>
            </a:xfrm>
          </p:grpSpPr>
          <p:sp>
            <p:nvSpPr>
              <p:cNvPr id="228" name="Rectangle 241"/>
              <p:cNvSpPr>
                <a:spLocks noChangeArrowheads="1"/>
              </p:cNvSpPr>
              <p:nvPr/>
            </p:nvSpPr>
            <p:spPr bwMode="auto">
              <a:xfrm>
                <a:off x="1158" y="6"/>
                <a:ext cx="564" cy="391"/>
              </a:xfrm>
              <a:prstGeom prst="rect">
                <a:avLst/>
              </a:prstGeom>
              <a:noFill/>
              <a:ln w="9525">
                <a:noFill/>
                <a:miter lim="800000"/>
                <a:headEnd/>
                <a:tailEnd/>
              </a:ln>
            </p:spPr>
            <p:txBody>
              <a:bodyPr anchor="b"/>
              <a:lstStyle/>
              <a:p>
                <a:pPr algn="ctr"/>
                <a:r>
                  <a:rPr lang="en-US" sz="1800">
                    <a:latin typeface="Arial" pitchFamily="34" charset="0"/>
                    <a:cs typeface="Arial" pitchFamily="34" charset="0"/>
                  </a:rPr>
                  <a:t>X</a:t>
                </a:r>
                <a:r>
                  <a:rPr lang="en-US" sz="1800" baseline="-30000">
                    <a:latin typeface="Arial" pitchFamily="34" charset="0"/>
                    <a:cs typeface="Arial" pitchFamily="34" charset="0"/>
                  </a:rPr>
                  <a:t>i</a:t>
                </a:r>
                <a:r>
                  <a:rPr lang="en-US" sz="1800">
                    <a:latin typeface="Arial" pitchFamily="34" charset="0"/>
                    <a:cs typeface="Arial" pitchFamily="34" charset="0"/>
                  </a:rPr>
                  <a:t>(y</a:t>
                </a:r>
                <a:r>
                  <a:rPr lang="en-US" sz="1800" baseline="-30000">
                    <a:latin typeface="Arial" pitchFamily="34" charset="0"/>
                    <a:cs typeface="Arial" pitchFamily="34" charset="0"/>
                  </a:rPr>
                  <a:t>i+1</a:t>
                </a:r>
                <a:r>
                  <a:rPr lang="en-US" sz="1800">
                    <a:latin typeface="Arial" pitchFamily="34" charset="0"/>
                    <a:cs typeface="Arial" pitchFamily="34" charset="0"/>
                  </a:rPr>
                  <a:t>)</a:t>
                </a:r>
                <a:endParaRPr lang="es-ES" sz="1800">
                  <a:cs typeface="Times New Roman" pitchFamily="18" charset="0"/>
                </a:endParaRPr>
              </a:p>
              <a:p>
                <a:pPr algn="ctr" eaLnBrk="0" hangingPunct="0"/>
                <a:endParaRPr lang="es-ES" sz="1800"/>
              </a:p>
            </p:txBody>
          </p:sp>
          <p:sp>
            <p:nvSpPr>
              <p:cNvPr id="229" name="Rectangle 332"/>
              <p:cNvSpPr>
                <a:spLocks noChangeArrowheads="1"/>
              </p:cNvSpPr>
              <p:nvPr/>
            </p:nvSpPr>
            <p:spPr bwMode="auto">
              <a:xfrm>
                <a:off x="1152" y="0"/>
                <a:ext cx="576" cy="397"/>
              </a:xfrm>
              <a:prstGeom prst="rect">
                <a:avLst/>
              </a:prstGeom>
              <a:noFill/>
              <a:ln w="7">
                <a:solidFill>
                  <a:srgbClr val="A0A0A0"/>
                </a:solidFill>
                <a:miter lim="800000"/>
                <a:headEnd/>
                <a:tailEnd/>
              </a:ln>
            </p:spPr>
            <p:txBody>
              <a:bodyPr/>
              <a:lstStyle/>
              <a:p>
                <a:endParaRPr lang="es-MX" sz="1800"/>
              </a:p>
            </p:txBody>
          </p:sp>
        </p:grpSp>
        <p:grpSp>
          <p:nvGrpSpPr>
            <p:cNvPr id="27" name="Group 335"/>
            <p:cNvGrpSpPr>
              <a:grpSpLocks/>
            </p:cNvGrpSpPr>
            <p:nvPr/>
          </p:nvGrpSpPr>
          <p:grpSpPr bwMode="auto">
            <a:xfrm>
              <a:off x="2292" y="0"/>
              <a:ext cx="576" cy="397"/>
              <a:chOff x="2292" y="0"/>
              <a:chExt cx="576" cy="397"/>
            </a:xfrm>
          </p:grpSpPr>
          <p:sp>
            <p:nvSpPr>
              <p:cNvPr id="226" name="Rectangle 243"/>
              <p:cNvSpPr>
                <a:spLocks noChangeArrowheads="1"/>
              </p:cNvSpPr>
              <p:nvPr/>
            </p:nvSpPr>
            <p:spPr bwMode="auto">
              <a:xfrm>
                <a:off x="2298" y="6"/>
                <a:ext cx="564" cy="391"/>
              </a:xfrm>
              <a:prstGeom prst="rect">
                <a:avLst/>
              </a:prstGeom>
              <a:noFill/>
              <a:ln w="9525">
                <a:noFill/>
                <a:miter lim="800000"/>
                <a:headEnd/>
                <a:tailEnd/>
              </a:ln>
            </p:spPr>
            <p:txBody>
              <a:bodyPr anchor="b"/>
              <a:lstStyle/>
              <a:p>
                <a:pPr algn="ctr"/>
                <a:r>
                  <a:rPr lang="en-US" sz="1800">
                    <a:latin typeface="Arial" pitchFamily="34" charset="0"/>
                    <a:cs typeface="Arial" pitchFamily="34" charset="0"/>
                  </a:rPr>
                  <a:t>X</a:t>
                </a:r>
                <a:r>
                  <a:rPr lang="en-US" sz="1800" baseline="-30000">
                    <a:latin typeface="Arial" pitchFamily="34" charset="0"/>
                    <a:cs typeface="Arial" pitchFamily="34" charset="0"/>
                  </a:rPr>
                  <a:t>i+1</a:t>
                </a:r>
                <a:endParaRPr lang="es-ES" sz="1800">
                  <a:cs typeface="Times New Roman" pitchFamily="18" charset="0"/>
                </a:endParaRPr>
              </a:p>
              <a:p>
                <a:pPr algn="ctr" eaLnBrk="0" hangingPunct="0"/>
                <a:endParaRPr lang="es-ES" sz="1800"/>
              </a:p>
            </p:txBody>
          </p:sp>
          <p:sp>
            <p:nvSpPr>
              <p:cNvPr id="227" name="Rectangle 334"/>
              <p:cNvSpPr>
                <a:spLocks noChangeArrowheads="1"/>
              </p:cNvSpPr>
              <p:nvPr/>
            </p:nvSpPr>
            <p:spPr bwMode="auto">
              <a:xfrm>
                <a:off x="2292" y="0"/>
                <a:ext cx="576" cy="397"/>
              </a:xfrm>
              <a:prstGeom prst="rect">
                <a:avLst/>
              </a:prstGeom>
              <a:noFill/>
              <a:ln w="7">
                <a:solidFill>
                  <a:srgbClr val="A0A0A0"/>
                </a:solidFill>
                <a:miter lim="800000"/>
                <a:headEnd/>
                <a:tailEnd/>
              </a:ln>
            </p:spPr>
            <p:txBody>
              <a:bodyPr/>
              <a:lstStyle/>
              <a:p>
                <a:endParaRPr lang="es-MX" sz="1800"/>
              </a:p>
            </p:txBody>
          </p:sp>
        </p:grpSp>
        <p:grpSp>
          <p:nvGrpSpPr>
            <p:cNvPr id="28" name="Group 337"/>
            <p:cNvGrpSpPr>
              <a:grpSpLocks/>
            </p:cNvGrpSpPr>
            <p:nvPr/>
          </p:nvGrpSpPr>
          <p:grpSpPr bwMode="auto">
            <a:xfrm>
              <a:off x="2868" y="0"/>
              <a:ext cx="576" cy="397"/>
              <a:chOff x="2868" y="0"/>
              <a:chExt cx="576" cy="397"/>
            </a:xfrm>
          </p:grpSpPr>
          <p:sp>
            <p:nvSpPr>
              <p:cNvPr id="224" name="Rectangle 244"/>
              <p:cNvSpPr>
                <a:spLocks noChangeArrowheads="1"/>
              </p:cNvSpPr>
              <p:nvPr/>
            </p:nvSpPr>
            <p:spPr bwMode="auto">
              <a:xfrm>
                <a:off x="2874" y="6"/>
                <a:ext cx="564" cy="391"/>
              </a:xfrm>
              <a:prstGeom prst="rect">
                <a:avLst/>
              </a:prstGeom>
              <a:noFill/>
              <a:ln w="9525">
                <a:noFill/>
                <a:miter lim="800000"/>
                <a:headEnd/>
                <a:tailEnd/>
              </a:ln>
            </p:spPr>
            <p:txBody>
              <a:bodyPr anchor="b"/>
              <a:lstStyle/>
              <a:p>
                <a:pPr algn="ctr"/>
                <a:r>
                  <a:rPr lang="en-US" sz="1800">
                    <a:latin typeface="Arial" pitchFamily="34" charset="0"/>
                    <a:cs typeface="Arial" pitchFamily="34" charset="0"/>
                  </a:rPr>
                  <a:t>y</a:t>
                </a:r>
                <a:r>
                  <a:rPr lang="en-US" sz="1800" baseline="-30000">
                    <a:latin typeface="Arial" pitchFamily="34" charset="0"/>
                    <a:cs typeface="Arial" pitchFamily="34" charset="0"/>
                  </a:rPr>
                  <a:t>i</a:t>
                </a:r>
                <a:endParaRPr lang="es-ES" sz="1800">
                  <a:cs typeface="Times New Roman" pitchFamily="18" charset="0"/>
                </a:endParaRPr>
              </a:p>
              <a:p>
                <a:pPr algn="ctr" eaLnBrk="0" hangingPunct="0"/>
                <a:endParaRPr lang="es-ES" sz="1800"/>
              </a:p>
            </p:txBody>
          </p:sp>
          <p:sp>
            <p:nvSpPr>
              <p:cNvPr id="225" name="Rectangle 336"/>
              <p:cNvSpPr>
                <a:spLocks noChangeArrowheads="1"/>
              </p:cNvSpPr>
              <p:nvPr/>
            </p:nvSpPr>
            <p:spPr bwMode="auto">
              <a:xfrm>
                <a:off x="2868" y="0"/>
                <a:ext cx="576" cy="397"/>
              </a:xfrm>
              <a:prstGeom prst="rect">
                <a:avLst/>
              </a:prstGeom>
              <a:noFill/>
              <a:ln w="7">
                <a:solidFill>
                  <a:srgbClr val="A0A0A0"/>
                </a:solidFill>
                <a:miter lim="800000"/>
                <a:headEnd/>
                <a:tailEnd/>
              </a:ln>
            </p:spPr>
            <p:txBody>
              <a:bodyPr/>
              <a:lstStyle/>
              <a:p>
                <a:endParaRPr lang="es-MX" sz="1800"/>
              </a:p>
            </p:txBody>
          </p:sp>
        </p:grpSp>
        <p:grpSp>
          <p:nvGrpSpPr>
            <p:cNvPr id="29" name="Group 339"/>
            <p:cNvGrpSpPr>
              <a:grpSpLocks/>
            </p:cNvGrpSpPr>
            <p:nvPr/>
          </p:nvGrpSpPr>
          <p:grpSpPr bwMode="auto">
            <a:xfrm>
              <a:off x="3444" y="0"/>
              <a:ext cx="576" cy="397"/>
              <a:chOff x="3444" y="0"/>
              <a:chExt cx="576" cy="397"/>
            </a:xfrm>
          </p:grpSpPr>
          <p:sp>
            <p:nvSpPr>
              <p:cNvPr id="222" name="Rectangle 245"/>
              <p:cNvSpPr>
                <a:spLocks noChangeArrowheads="1"/>
              </p:cNvSpPr>
              <p:nvPr/>
            </p:nvSpPr>
            <p:spPr bwMode="auto">
              <a:xfrm>
                <a:off x="3450" y="6"/>
                <a:ext cx="564" cy="391"/>
              </a:xfrm>
              <a:prstGeom prst="rect">
                <a:avLst/>
              </a:prstGeom>
              <a:noFill/>
              <a:ln w="9525">
                <a:noFill/>
                <a:miter lim="800000"/>
                <a:headEnd/>
                <a:tailEnd/>
              </a:ln>
            </p:spPr>
            <p:txBody>
              <a:bodyPr anchor="b"/>
              <a:lstStyle/>
              <a:p>
                <a:pPr algn="ctr"/>
                <a:r>
                  <a:rPr lang="en-US" sz="1800">
                    <a:latin typeface="Arial" pitchFamily="34" charset="0"/>
                    <a:cs typeface="Arial" pitchFamily="34" charset="0"/>
                  </a:rPr>
                  <a:t>Y</a:t>
                </a:r>
                <a:r>
                  <a:rPr lang="en-US" sz="1800" baseline="-30000">
                    <a:latin typeface="Arial" pitchFamily="34" charset="0"/>
                    <a:cs typeface="Arial" pitchFamily="34" charset="0"/>
                  </a:rPr>
                  <a:t>i</a:t>
                </a:r>
                <a:r>
                  <a:rPr lang="en-US" sz="1800">
                    <a:latin typeface="Arial" pitchFamily="34" charset="0"/>
                    <a:cs typeface="Arial" pitchFamily="34" charset="0"/>
                  </a:rPr>
                  <a:t>(x</a:t>
                </a:r>
                <a:r>
                  <a:rPr lang="en-US" sz="1800" baseline="-30000">
                    <a:latin typeface="Arial" pitchFamily="34" charset="0"/>
                    <a:cs typeface="Arial" pitchFamily="34" charset="0"/>
                  </a:rPr>
                  <a:t>i+1</a:t>
                </a:r>
                <a:r>
                  <a:rPr lang="en-US" sz="1800">
                    <a:latin typeface="Arial" pitchFamily="34" charset="0"/>
                    <a:cs typeface="Arial" pitchFamily="34" charset="0"/>
                  </a:rPr>
                  <a:t>)</a:t>
                </a:r>
                <a:endParaRPr lang="es-ES" sz="1800">
                  <a:cs typeface="Times New Roman" pitchFamily="18" charset="0"/>
                </a:endParaRPr>
              </a:p>
              <a:p>
                <a:pPr algn="ctr" eaLnBrk="0" hangingPunct="0"/>
                <a:endParaRPr lang="es-ES" sz="1800"/>
              </a:p>
            </p:txBody>
          </p:sp>
          <p:sp>
            <p:nvSpPr>
              <p:cNvPr id="223" name="Rectangle 338"/>
              <p:cNvSpPr>
                <a:spLocks noChangeArrowheads="1"/>
              </p:cNvSpPr>
              <p:nvPr/>
            </p:nvSpPr>
            <p:spPr bwMode="auto">
              <a:xfrm>
                <a:off x="3444" y="0"/>
                <a:ext cx="576" cy="397"/>
              </a:xfrm>
              <a:prstGeom prst="rect">
                <a:avLst/>
              </a:prstGeom>
              <a:noFill/>
              <a:ln w="7">
                <a:solidFill>
                  <a:srgbClr val="A0A0A0"/>
                </a:solidFill>
                <a:miter lim="800000"/>
                <a:headEnd/>
                <a:tailEnd/>
              </a:ln>
            </p:spPr>
            <p:txBody>
              <a:bodyPr/>
              <a:lstStyle/>
              <a:p>
                <a:endParaRPr lang="es-MX" sz="1800"/>
              </a:p>
            </p:txBody>
          </p:sp>
        </p:grpSp>
        <p:grpSp>
          <p:nvGrpSpPr>
            <p:cNvPr id="30" name="Group 341"/>
            <p:cNvGrpSpPr>
              <a:grpSpLocks/>
            </p:cNvGrpSpPr>
            <p:nvPr/>
          </p:nvGrpSpPr>
          <p:grpSpPr bwMode="auto">
            <a:xfrm>
              <a:off x="0" y="403"/>
              <a:ext cx="576" cy="397"/>
              <a:chOff x="0" y="403"/>
              <a:chExt cx="576" cy="397"/>
            </a:xfrm>
          </p:grpSpPr>
          <p:sp>
            <p:nvSpPr>
              <p:cNvPr id="220" name="Rectangle 246"/>
              <p:cNvSpPr>
                <a:spLocks noChangeArrowheads="1"/>
              </p:cNvSpPr>
              <p:nvPr/>
            </p:nvSpPr>
            <p:spPr bwMode="auto">
              <a:xfrm>
                <a:off x="6" y="409"/>
                <a:ext cx="564" cy="391"/>
              </a:xfrm>
              <a:prstGeom prst="rect">
                <a:avLst/>
              </a:prstGeom>
              <a:noFill/>
              <a:ln w="9525">
                <a:noFill/>
                <a:miter lim="800000"/>
                <a:headEnd/>
                <a:tailEnd/>
              </a:ln>
            </p:spPr>
            <p:txBody>
              <a:bodyPr anchor="b"/>
              <a:lstStyle/>
              <a:p>
                <a:pPr algn="ctr"/>
                <a:r>
                  <a:rPr lang="es-ES" sz="1800">
                    <a:cs typeface="Times New Roman" pitchFamily="18" charset="0"/>
                  </a:rPr>
                  <a:t> </a:t>
                </a:r>
              </a:p>
              <a:p>
                <a:pPr algn="ctr" eaLnBrk="0" hangingPunct="0"/>
                <a:endParaRPr lang="es-ES" sz="1800"/>
              </a:p>
            </p:txBody>
          </p:sp>
          <p:sp>
            <p:nvSpPr>
              <p:cNvPr id="221" name="Rectangle 340"/>
              <p:cNvSpPr>
                <a:spLocks noChangeArrowheads="1"/>
              </p:cNvSpPr>
              <p:nvPr/>
            </p:nvSpPr>
            <p:spPr bwMode="auto">
              <a:xfrm>
                <a:off x="0" y="403"/>
                <a:ext cx="576" cy="397"/>
              </a:xfrm>
              <a:prstGeom prst="rect">
                <a:avLst/>
              </a:prstGeom>
              <a:noFill/>
              <a:ln w="7">
                <a:solidFill>
                  <a:srgbClr val="A0A0A0"/>
                </a:solidFill>
                <a:miter lim="800000"/>
                <a:headEnd/>
                <a:tailEnd/>
              </a:ln>
            </p:spPr>
            <p:txBody>
              <a:bodyPr/>
              <a:lstStyle/>
              <a:p>
                <a:endParaRPr lang="es-MX" sz="1800"/>
              </a:p>
            </p:txBody>
          </p:sp>
        </p:grpSp>
        <p:grpSp>
          <p:nvGrpSpPr>
            <p:cNvPr id="31" name="Group 343"/>
            <p:cNvGrpSpPr>
              <a:grpSpLocks/>
            </p:cNvGrpSpPr>
            <p:nvPr/>
          </p:nvGrpSpPr>
          <p:grpSpPr bwMode="auto">
            <a:xfrm>
              <a:off x="576" y="403"/>
              <a:ext cx="576" cy="397"/>
              <a:chOff x="576" y="403"/>
              <a:chExt cx="576" cy="397"/>
            </a:xfrm>
          </p:grpSpPr>
          <p:sp>
            <p:nvSpPr>
              <p:cNvPr id="218" name="Rectangle 247"/>
              <p:cNvSpPr>
                <a:spLocks noChangeArrowheads="1"/>
              </p:cNvSpPr>
              <p:nvPr/>
            </p:nvSpPr>
            <p:spPr bwMode="auto">
              <a:xfrm>
                <a:off x="582" y="409"/>
                <a:ext cx="564" cy="391"/>
              </a:xfrm>
              <a:prstGeom prst="rect">
                <a:avLst/>
              </a:prstGeom>
              <a:noFill/>
              <a:ln w="9525">
                <a:noFill/>
                <a:miter lim="800000"/>
                <a:headEnd/>
                <a:tailEnd/>
              </a:ln>
            </p:spPr>
            <p:txBody>
              <a:bodyPr anchor="b"/>
              <a:lstStyle/>
              <a:p>
                <a:pPr algn="ctr"/>
                <a:r>
                  <a:rPr lang="en-US" sz="1800">
                    <a:latin typeface="Arial Narrow" pitchFamily="34" charset="0"/>
                    <a:cs typeface="Arial" pitchFamily="34" charset="0"/>
                  </a:rPr>
                  <a:t>0.4</a:t>
                </a:r>
                <a:endParaRPr lang="es-ES" sz="1800">
                  <a:cs typeface="Times New Roman" pitchFamily="18" charset="0"/>
                </a:endParaRPr>
              </a:p>
              <a:p>
                <a:pPr algn="ctr" eaLnBrk="0" hangingPunct="0"/>
                <a:endParaRPr lang="es-ES" sz="1800"/>
              </a:p>
            </p:txBody>
          </p:sp>
          <p:sp>
            <p:nvSpPr>
              <p:cNvPr id="219" name="Rectangle 342"/>
              <p:cNvSpPr>
                <a:spLocks noChangeArrowheads="1"/>
              </p:cNvSpPr>
              <p:nvPr/>
            </p:nvSpPr>
            <p:spPr bwMode="auto">
              <a:xfrm>
                <a:off x="576" y="403"/>
                <a:ext cx="576" cy="397"/>
              </a:xfrm>
              <a:prstGeom prst="rect">
                <a:avLst/>
              </a:prstGeom>
              <a:noFill/>
              <a:ln w="7">
                <a:solidFill>
                  <a:srgbClr val="A0A0A0"/>
                </a:solidFill>
                <a:miter lim="800000"/>
                <a:headEnd/>
                <a:tailEnd/>
              </a:ln>
            </p:spPr>
            <p:txBody>
              <a:bodyPr/>
              <a:lstStyle/>
              <a:p>
                <a:endParaRPr lang="es-MX" sz="1800"/>
              </a:p>
            </p:txBody>
          </p:sp>
        </p:grpSp>
        <p:grpSp>
          <p:nvGrpSpPr>
            <p:cNvPr id="32" name="Group 345"/>
            <p:cNvGrpSpPr>
              <a:grpSpLocks/>
            </p:cNvGrpSpPr>
            <p:nvPr/>
          </p:nvGrpSpPr>
          <p:grpSpPr bwMode="auto">
            <a:xfrm>
              <a:off x="1152" y="403"/>
              <a:ext cx="576" cy="397"/>
              <a:chOff x="1152" y="403"/>
              <a:chExt cx="576" cy="397"/>
            </a:xfrm>
          </p:grpSpPr>
          <p:sp>
            <p:nvSpPr>
              <p:cNvPr id="216" name="Rectangle 248"/>
              <p:cNvSpPr>
                <a:spLocks noChangeArrowheads="1"/>
              </p:cNvSpPr>
              <p:nvPr/>
            </p:nvSpPr>
            <p:spPr bwMode="auto">
              <a:xfrm>
                <a:off x="1158" y="409"/>
                <a:ext cx="564" cy="391"/>
              </a:xfrm>
              <a:prstGeom prst="rect">
                <a:avLst/>
              </a:prstGeom>
              <a:noFill/>
              <a:ln w="9525">
                <a:noFill/>
                <a:miter lim="800000"/>
                <a:headEnd/>
                <a:tailEnd/>
              </a:ln>
            </p:spPr>
            <p:txBody>
              <a:bodyPr anchor="b"/>
              <a:lstStyle/>
              <a:p>
                <a:pPr algn="ctr"/>
                <a:r>
                  <a:rPr lang="es-ES" sz="1800">
                    <a:cs typeface="Times New Roman" pitchFamily="18" charset="0"/>
                  </a:rPr>
                  <a:t> </a:t>
                </a:r>
              </a:p>
              <a:p>
                <a:pPr algn="ctr" eaLnBrk="0" hangingPunct="0"/>
                <a:endParaRPr lang="es-ES" sz="1800"/>
              </a:p>
            </p:txBody>
          </p:sp>
          <p:sp>
            <p:nvSpPr>
              <p:cNvPr id="217" name="Rectangle 344"/>
              <p:cNvSpPr>
                <a:spLocks noChangeArrowheads="1"/>
              </p:cNvSpPr>
              <p:nvPr/>
            </p:nvSpPr>
            <p:spPr bwMode="auto">
              <a:xfrm>
                <a:off x="1152" y="403"/>
                <a:ext cx="576" cy="397"/>
              </a:xfrm>
              <a:prstGeom prst="rect">
                <a:avLst/>
              </a:prstGeom>
              <a:noFill/>
              <a:ln w="7">
                <a:solidFill>
                  <a:srgbClr val="A0A0A0"/>
                </a:solidFill>
                <a:miter lim="800000"/>
                <a:headEnd/>
                <a:tailEnd/>
              </a:ln>
            </p:spPr>
            <p:txBody>
              <a:bodyPr/>
              <a:lstStyle/>
              <a:p>
                <a:endParaRPr lang="es-MX" sz="1800"/>
              </a:p>
            </p:txBody>
          </p:sp>
        </p:grpSp>
        <p:grpSp>
          <p:nvGrpSpPr>
            <p:cNvPr id="33" name="Group 347"/>
            <p:cNvGrpSpPr>
              <a:grpSpLocks/>
            </p:cNvGrpSpPr>
            <p:nvPr/>
          </p:nvGrpSpPr>
          <p:grpSpPr bwMode="auto">
            <a:xfrm>
              <a:off x="2292" y="403"/>
              <a:ext cx="576" cy="397"/>
              <a:chOff x="2292" y="403"/>
              <a:chExt cx="576" cy="397"/>
            </a:xfrm>
          </p:grpSpPr>
          <p:sp>
            <p:nvSpPr>
              <p:cNvPr id="214" name="Rectangle 250"/>
              <p:cNvSpPr>
                <a:spLocks noChangeArrowheads="1"/>
              </p:cNvSpPr>
              <p:nvPr/>
            </p:nvSpPr>
            <p:spPr bwMode="auto">
              <a:xfrm>
                <a:off x="2298" y="409"/>
                <a:ext cx="564" cy="391"/>
              </a:xfrm>
              <a:prstGeom prst="rect">
                <a:avLst/>
              </a:prstGeom>
              <a:noFill/>
              <a:ln w="9525">
                <a:noFill/>
                <a:miter lim="800000"/>
                <a:headEnd/>
                <a:tailEnd/>
              </a:ln>
            </p:spPr>
            <p:txBody>
              <a:bodyPr anchor="b"/>
              <a:lstStyle/>
              <a:p>
                <a:pPr algn="ctr"/>
                <a:r>
                  <a:rPr lang="en-US" sz="1800">
                    <a:latin typeface="Arial Narrow" pitchFamily="34" charset="0"/>
                    <a:cs typeface="Arial" pitchFamily="34" charset="0"/>
                  </a:rPr>
                  <a:t>3.9</a:t>
                </a:r>
                <a:endParaRPr lang="es-ES" sz="1800">
                  <a:cs typeface="Times New Roman" pitchFamily="18" charset="0"/>
                </a:endParaRPr>
              </a:p>
              <a:p>
                <a:pPr algn="ctr" eaLnBrk="0" hangingPunct="0"/>
                <a:endParaRPr lang="es-ES" sz="1800"/>
              </a:p>
            </p:txBody>
          </p:sp>
          <p:sp>
            <p:nvSpPr>
              <p:cNvPr id="215" name="Rectangle 346"/>
              <p:cNvSpPr>
                <a:spLocks noChangeArrowheads="1"/>
              </p:cNvSpPr>
              <p:nvPr/>
            </p:nvSpPr>
            <p:spPr bwMode="auto">
              <a:xfrm>
                <a:off x="2292" y="403"/>
                <a:ext cx="576" cy="397"/>
              </a:xfrm>
              <a:prstGeom prst="rect">
                <a:avLst/>
              </a:prstGeom>
              <a:noFill/>
              <a:ln w="7">
                <a:solidFill>
                  <a:srgbClr val="A0A0A0"/>
                </a:solidFill>
                <a:miter lim="800000"/>
                <a:headEnd/>
                <a:tailEnd/>
              </a:ln>
            </p:spPr>
            <p:txBody>
              <a:bodyPr/>
              <a:lstStyle/>
              <a:p>
                <a:endParaRPr lang="es-MX" sz="1800"/>
              </a:p>
            </p:txBody>
          </p:sp>
        </p:grpSp>
        <p:grpSp>
          <p:nvGrpSpPr>
            <p:cNvPr id="34" name="Group 349"/>
            <p:cNvGrpSpPr>
              <a:grpSpLocks/>
            </p:cNvGrpSpPr>
            <p:nvPr/>
          </p:nvGrpSpPr>
          <p:grpSpPr bwMode="auto">
            <a:xfrm>
              <a:off x="2868" y="403"/>
              <a:ext cx="576" cy="397"/>
              <a:chOff x="2868" y="403"/>
              <a:chExt cx="576" cy="397"/>
            </a:xfrm>
          </p:grpSpPr>
          <p:sp>
            <p:nvSpPr>
              <p:cNvPr id="212" name="Rectangle 251"/>
              <p:cNvSpPr>
                <a:spLocks noChangeArrowheads="1"/>
              </p:cNvSpPr>
              <p:nvPr/>
            </p:nvSpPr>
            <p:spPr bwMode="auto">
              <a:xfrm>
                <a:off x="2874" y="409"/>
                <a:ext cx="564" cy="391"/>
              </a:xfrm>
              <a:prstGeom prst="rect">
                <a:avLst/>
              </a:prstGeom>
              <a:noFill/>
              <a:ln w="9525">
                <a:noFill/>
                <a:miter lim="800000"/>
                <a:headEnd/>
                <a:tailEnd/>
              </a:ln>
            </p:spPr>
            <p:txBody>
              <a:bodyPr anchor="b"/>
              <a:lstStyle/>
              <a:p>
                <a:pPr algn="ctr"/>
                <a:r>
                  <a:rPr lang="es-ES" sz="1800">
                    <a:cs typeface="Times New Roman" pitchFamily="18" charset="0"/>
                  </a:rPr>
                  <a:t> </a:t>
                </a:r>
              </a:p>
              <a:p>
                <a:pPr algn="ctr" eaLnBrk="0" hangingPunct="0"/>
                <a:endParaRPr lang="es-ES" sz="1800"/>
              </a:p>
            </p:txBody>
          </p:sp>
          <p:sp>
            <p:nvSpPr>
              <p:cNvPr id="213" name="Rectangle 348"/>
              <p:cNvSpPr>
                <a:spLocks noChangeArrowheads="1"/>
              </p:cNvSpPr>
              <p:nvPr/>
            </p:nvSpPr>
            <p:spPr bwMode="auto">
              <a:xfrm>
                <a:off x="2868" y="403"/>
                <a:ext cx="576" cy="397"/>
              </a:xfrm>
              <a:prstGeom prst="rect">
                <a:avLst/>
              </a:prstGeom>
              <a:noFill/>
              <a:ln w="7">
                <a:solidFill>
                  <a:srgbClr val="A0A0A0"/>
                </a:solidFill>
                <a:miter lim="800000"/>
                <a:headEnd/>
                <a:tailEnd/>
              </a:ln>
            </p:spPr>
            <p:txBody>
              <a:bodyPr/>
              <a:lstStyle/>
              <a:p>
                <a:endParaRPr lang="es-MX" sz="1800"/>
              </a:p>
            </p:txBody>
          </p:sp>
        </p:grpSp>
        <p:grpSp>
          <p:nvGrpSpPr>
            <p:cNvPr id="35" name="Group 351"/>
            <p:cNvGrpSpPr>
              <a:grpSpLocks/>
            </p:cNvGrpSpPr>
            <p:nvPr/>
          </p:nvGrpSpPr>
          <p:grpSpPr bwMode="auto">
            <a:xfrm>
              <a:off x="3444" y="403"/>
              <a:ext cx="576" cy="397"/>
              <a:chOff x="3444" y="403"/>
              <a:chExt cx="576" cy="397"/>
            </a:xfrm>
          </p:grpSpPr>
          <p:sp>
            <p:nvSpPr>
              <p:cNvPr id="210" name="Rectangle 252"/>
              <p:cNvSpPr>
                <a:spLocks noChangeArrowheads="1"/>
              </p:cNvSpPr>
              <p:nvPr/>
            </p:nvSpPr>
            <p:spPr bwMode="auto">
              <a:xfrm>
                <a:off x="3450" y="409"/>
                <a:ext cx="564" cy="391"/>
              </a:xfrm>
              <a:prstGeom prst="rect">
                <a:avLst/>
              </a:prstGeom>
              <a:noFill/>
              <a:ln w="9525">
                <a:noFill/>
                <a:miter lim="800000"/>
                <a:headEnd/>
                <a:tailEnd/>
              </a:ln>
            </p:spPr>
            <p:txBody>
              <a:bodyPr anchor="b"/>
              <a:lstStyle/>
              <a:p>
                <a:pPr algn="ctr"/>
                <a:r>
                  <a:rPr lang="es-ES" sz="1800">
                    <a:cs typeface="Times New Roman" pitchFamily="18" charset="0"/>
                  </a:rPr>
                  <a:t> </a:t>
                </a:r>
              </a:p>
              <a:p>
                <a:pPr algn="ctr" eaLnBrk="0" hangingPunct="0"/>
                <a:endParaRPr lang="es-ES" sz="1800"/>
              </a:p>
            </p:txBody>
          </p:sp>
          <p:sp>
            <p:nvSpPr>
              <p:cNvPr id="211" name="Rectangle 350"/>
              <p:cNvSpPr>
                <a:spLocks noChangeArrowheads="1"/>
              </p:cNvSpPr>
              <p:nvPr/>
            </p:nvSpPr>
            <p:spPr bwMode="auto">
              <a:xfrm>
                <a:off x="3444" y="403"/>
                <a:ext cx="576" cy="397"/>
              </a:xfrm>
              <a:prstGeom prst="rect">
                <a:avLst/>
              </a:prstGeom>
              <a:noFill/>
              <a:ln w="7">
                <a:solidFill>
                  <a:srgbClr val="A0A0A0"/>
                </a:solidFill>
                <a:miter lim="800000"/>
                <a:headEnd/>
                <a:tailEnd/>
              </a:ln>
            </p:spPr>
            <p:txBody>
              <a:bodyPr/>
              <a:lstStyle/>
              <a:p>
                <a:endParaRPr lang="es-MX" sz="1800"/>
              </a:p>
            </p:txBody>
          </p:sp>
        </p:grpSp>
        <p:grpSp>
          <p:nvGrpSpPr>
            <p:cNvPr id="36" name="Group 353"/>
            <p:cNvGrpSpPr>
              <a:grpSpLocks/>
            </p:cNvGrpSpPr>
            <p:nvPr/>
          </p:nvGrpSpPr>
          <p:grpSpPr bwMode="auto">
            <a:xfrm>
              <a:off x="0" y="806"/>
              <a:ext cx="576" cy="397"/>
              <a:chOff x="0" y="806"/>
              <a:chExt cx="576" cy="397"/>
            </a:xfrm>
          </p:grpSpPr>
          <p:sp>
            <p:nvSpPr>
              <p:cNvPr id="208" name="Rectangle 253"/>
              <p:cNvSpPr>
                <a:spLocks noChangeArrowheads="1"/>
              </p:cNvSpPr>
              <p:nvPr/>
            </p:nvSpPr>
            <p:spPr bwMode="auto">
              <a:xfrm>
                <a:off x="6" y="812"/>
                <a:ext cx="564" cy="391"/>
              </a:xfrm>
              <a:prstGeom prst="rect">
                <a:avLst/>
              </a:prstGeom>
              <a:noFill/>
              <a:ln w="9525">
                <a:noFill/>
                <a:miter lim="800000"/>
                <a:headEnd/>
                <a:tailEnd/>
              </a:ln>
            </p:spPr>
            <p:txBody>
              <a:bodyPr anchor="b"/>
              <a:lstStyle/>
              <a:p>
                <a:pPr algn="ctr"/>
                <a:r>
                  <a:rPr lang="en-US" sz="1800">
                    <a:latin typeface="Arial Narrow" pitchFamily="34" charset="0"/>
                    <a:cs typeface="Arial" pitchFamily="34" charset="0"/>
                  </a:rPr>
                  <a:t>3.9</a:t>
                </a:r>
                <a:endParaRPr lang="es-ES" sz="1800">
                  <a:cs typeface="Times New Roman" pitchFamily="18" charset="0"/>
                </a:endParaRPr>
              </a:p>
              <a:p>
                <a:pPr algn="ctr" eaLnBrk="0" hangingPunct="0"/>
                <a:endParaRPr lang="es-ES" sz="1800"/>
              </a:p>
            </p:txBody>
          </p:sp>
          <p:sp>
            <p:nvSpPr>
              <p:cNvPr id="209" name="Rectangle 352"/>
              <p:cNvSpPr>
                <a:spLocks noChangeArrowheads="1"/>
              </p:cNvSpPr>
              <p:nvPr/>
            </p:nvSpPr>
            <p:spPr bwMode="auto">
              <a:xfrm>
                <a:off x="0" y="806"/>
                <a:ext cx="576" cy="397"/>
              </a:xfrm>
              <a:prstGeom prst="rect">
                <a:avLst/>
              </a:prstGeom>
              <a:noFill/>
              <a:ln w="7">
                <a:solidFill>
                  <a:srgbClr val="A0A0A0"/>
                </a:solidFill>
                <a:miter lim="800000"/>
                <a:headEnd/>
                <a:tailEnd/>
              </a:ln>
            </p:spPr>
            <p:txBody>
              <a:bodyPr/>
              <a:lstStyle/>
              <a:p>
                <a:endParaRPr lang="es-MX" sz="1800"/>
              </a:p>
            </p:txBody>
          </p:sp>
        </p:grpSp>
        <p:grpSp>
          <p:nvGrpSpPr>
            <p:cNvPr id="37" name="Group 355"/>
            <p:cNvGrpSpPr>
              <a:grpSpLocks/>
            </p:cNvGrpSpPr>
            <p:nvPr/>
          </p:nvGrpSpPr>
          <p:grpSpPr bwMode="auto">
            <a:xfrm>
              <a:off x="576" y="806"/>
              <a:ext cx="576" cy="397"/>
              <a:chOff x="576" y="806"/>
              <a:chExt cx="576" cy="397"/>
            </a:xfrm>
          </p:grpSpPr>
          <p:sp>
            <p:nvSpPr>
              <p:cNvPr id="206" name="Rectangle 254"/>
              <p:cNvSpPr>
                <a:spLocks noChangeArrowheads="1"/>
              </p:cNvSpPr>
              <p:nvPr/>
            </p:nvSpPr>
            <p:spPr bwMode="auto">
              <a:xfrm>
                <a:off x="582" y="812"/>
                <a:ext cx="564" cy="391"/>
              </a:xfrm>
              <a:prstGeom prst="rect">
                <a:avLst/>
              </a:prstGeom>
              <a:noFill/>
              <a:ln w="9525">
                <a:noFill/>
                <a:miter lim="800000"/>
                <a:headEnd/>
                <a:tailEnd/>
              </a:ln>
            </p:spPr>
            <p:txBody>
              <a:bodyPr anchor="b"/>
              <a:lstStyle/>
              <a:p>
                <a:pPr algn="ctr"/>
                <a:r>
                  <a:rPr lang="en-US" sz="1800">
                    <a:latin typeface="Arial Narrow" pitchFamily="34" charset="0"/>
                    <a:cs typeface="Arial" pitchFamily="34" charset="0"/>
                  </a:rPr>
                  <a:t>3.8</a:t>
                </a:r>
                <a:endParaRPr lang="es-ES" sz="1800">
                  <a:cs typeface="Times New Roman" pitchFamily="18" charset="0"/>
                </a:endParaRPr>
              </a:p>
              <a:p>
                <a:pPr algn="ctr" eaLnBrk="0" hangingPunct="0"/>
                <a:endParaRPr lang="es-ES" sz="1800"/>
              </a:p>
            </p:txBody>
          </p:sp>
          <p:sp>
            <p:nvSpPr>
              <p:cNvPr id="207" name="Rectangle 354"/>
              <p:cNvSpPr>
                <a:spLocks noChangeArrowheads="1"/>
              </p:cNvSpPr>
              <p:nvPr/>
            </p:nvSpPr>
            <p:spPr bwMode="auto">
              <a:xfrm>
                <a:off x="576" y="806"/>
                <a:ext cx="576" cy="397"/>
              </a:xfrm>
              <a:prstGeom prst="rect">
                <a:avLst/>
              </a:prstGeom>
              <a:noFill/>
              <a:ln w="7">
                <a:solidFill>
                  <a:srgbClr val="A0A0A0"/>
                </a:solidFill>
                <a:miter lim="800000"/>
                <a:headEnd/>
                <a:tailEnd/>
              </a:ln>
            </p:spPr>
            <p:txBody>
              <a:bodyPr/>
              <a:lstStyle/>
              <a:p>
                <a:endParaRPr lang="es-MX" sz="1800"/>
              </a:p>
            </p:txBody>
          </p:sp>
        </p:grpSp>
        <p:grpSp>
          <p:nvGrpSpPr>
            <p:cNvPr id="38" name="Group 357"/>
            <p:cNvGrpSpPr>
              <a:grpSpLocks/>
            </p:cNvGrpSpPr>
            <p:nvPr/>
          </p:nvGrpSpPr>
          <p:grpSpPr bwMode="auto">
            <a:xfrm>
              <a:off x="1152" y="806"/>
              <a:ext cx="576" cy="397"/>
              <a:chOff x="1152" y="806"/>
              <a:chExt cx="576" cy="397"/>
            </a:xfrm>
          </p:grpSpPr>
          <p:sp>
            <p:nvSpPr>
              <p:cNvPr id="204" name="Rectangle 255"/>
              <p:cNvSpPr>
                <a:spLocks noChangeArrowheads="1"/>
              </p:cNvSpPr>
              <p:nvPr/>
            </p:nvSpPr>
            <p:spPr bwMode="auto">
              <a:xfrm>
                <a:off x="1158" y="812"/>
                <a:ext cx="564" cy="391"/>
              </a:xfrm>
              <a:prstGeom prst="rect">
                <a:avLst/>
              </a:prstGeom>
              <a:noFill/>
              <a:ln w="9525">
                <a:noFill/>
                <a:miter lim="800000"/>
                <a:headEnd/>
                <a:tailEnd/>
              </a:ln>
            </p:spPr>
            <p:txBody>
              <a:bodyPr anchor="b"/>
              <a:lstStyle/>
              <a:p>
                <a:pPr algn="ctr"/>
                <a:r>
                  <a:rPr lang="en-US" sz="1800">
                    <a:latin typeface="Arial" pitchFamily="34" charset="0"/>
                    <a:cs typeface="Arial" pitchFamily="34" charset="0"/>
                  </a:rPr>
                  <a:t>14.82</a:t>
                </a:r>
                <a:endParaRPr lang="es-ES" sz="1800">
                  <a:cs typeface="Times New Roman" pitchFamily="18" charset="0"/>
                </a:endParaRPr>
              </a:p>
              <a:p>
                <a:pPr algn="ctr" eaLnBrk="0" hangingPunct="0"/>
                <a:endParaRPr lang="es-ES" sz="1800"/>
              </a:p>
            </p:txBody>
          </p:sp>
          <p:sp>
            <p:nvSpPr>
              <p:cNvPr id="205" name="Rectangle 356"/>
              <p:cNvSpPr>
                <a:spLocks noChangeArrowheads="1"/>
              </p:cNvSpPr>
              <p:nvPr/>
            </p:nvSpPr>
            <p:spPr bwMode="auto">
              <a:xfrm>
                <a:off x="1152" y="806"/>
                <a:ext cx="576" cy="397"/>
              </a:xfrm>
              <a:prstGeom prst="rect">
                <a:avLst/>
              </a:prstGeom>
              <a:noFill/>
              <a:ln w="7">
                <a:solidFill>
                  <a:srgbClr val="A0A0A0"/>
                </a:solidFill>
                <a:miter lim="800000"/>
                <a:headEnd/>
                <a:tailEnd/>
              </a:ln>
            </p:spPr>
            <p:txBody>
              <a:bodyPr/>
              <a:lstStyle/>
              <a:p>
                <a:endParaRPr lang="es-MX" sz="1800"/>
              </a:p>
            </p:txBody>
          </p:sp>
        </p:grpSp>
        <p:grpSp>
          <p:nvGrpSpPr>
            <p:cNvPr id="39" name="Group 359"/>
            <p:cNvGrpSpPr>
              <a:grpSpLocks/>
            </p:cNvGrpSpPr>
            <p:nvPr/>
          </p:nvGrpSpPr>
          <p:grpSpPr bwMode="auto">
            <a:xfrm>
              <a:off x="2292" y="806"/>
              <a:ext cx="576" cy="397"/>
              <a:chOff x="2292" y="806"/>
              <a:chExt cx="576" cy="397"/>
            </a:xfrm>
          </p:grpSpPr>
          <p:sp>
            <p:nvSpPr>
              <p:cNvPr id="202" name="Rectangle 257"/>
              <p:cNvSpPr>
                <a:spLocks noChangeArrowheads="1"/>
              </p:cNvSpPr>
              <p:nvPr/>
            </p:nvSpPr>
            <p:spPr bwMode="auto">
              <a:xfrm>
                <a:off x="2298" y="812"/>
                <a:ext cx="564" cy="391"/>
              </a:xfrm>
              <a:prstGeom prst="rect">
                <a:avLst/>
              </a:prstGeom>
              <a:noFill/>
              <a:ln w="9525">
                <a:noFill/>
                <a:miter lim="800000"/>
                <a:headEnd/>
                <a:tailEnd/>
              </a:ln>
            </p:spPr>
            <p:txBody>
              <a:bodyPr anchor="b"/>
              <a:lstStyle/>
              <a:p>
                <a:pPr algn="ctr"/>
                <a:r>
                  <a:rPr lang="en-US" sz="1800">
                    <a:latin typeface="Arial Narrow" pitchFamily="34" charset="0"/>
                    <a:cs typeface="Arial" pitchFamily="34" charset="0"/>
                  </a:rPr>
                  <a:t>18.9</a:t>
                </a:r>
                <a:endParaRPr lang="es-ES" sz="1800">
                  <a:cs typeface="Times New Roman" pitchFamily="18" charset="0"/>
                </a:endParaRPr>
              </a:p>
              <a:p>
                <a:pPr algn="ctr" eaLnBrk="0" hangingPunct="0"/>
                <a:endParaRPr lang="es-ES" sz="1800"/>
              </a:p>
            </p:txBody>
          </p:sp>
          <p:sp>
            <p:nvSpPr>
              <p:cNvPr id="203" name="Rectangle 358"/>
              <p:cNvSpPr>
                <a:spLocks noChangeArrowheads="1"/>
              </p:cNvSpPr>
              <p:nvPr/>
            </p:nvSpPr>
            <p:spPr bwMode="auto">
              <a:xfrm>
                <a:off x="2292" y="806"/>
                <a:ext cx="576" cy="397"/>
              </a:xfrm>
              <a:prstGeom prst="rect">
                <a:avLst/>
              </a:prstGeom>
              <a:noFill/>
              <a:ln w="7">
                <a:solidFill>
                  <a:srgbClr val="A0A0A0"/>
                </a:solidFill>
                <a:miter lim="800000"/>
                <a:headEnd/>
                <a:tailEnd/>
              </a:ln>
            </p:spPr>
            <p:txBody>
              <a:bodyPr/>
              <a:lstStyle/>
              <a:p>
                <a:endParaRPr lang="es-MX" sz="1800"/>
              </a:p>
            </p:txBody>
          </p:sp>
        </p:grpSp>
        <p:grpSp>
          <p:nvGrpSpPr>
            <p:cNvPr id="40" name="Group 361"/>
            <p:cNvGrpSpPr>
              <a:grpSpLocks/>
            </p:cNvGrpSpPr>
            <p:nvPr/>
          </p:nvGrpSpPr>
          <p:grpSpPr bwMode="auto">
            <a:xfrm>
              <a:off x="2868" y="806"/>
              <a:ext cx="576" cy="397"/>
              <a:chOff x="2868" y="806"/>
              <a:chExt cx="576" cy="397"/>
            </a:xfrm>
          </p:grpSpPr>
          <p:sp>
            <p:nvSpPr>
              <p:cNvPr id="200" name="Rectangle 258"/>
              <p:cNvSpPr>
                <a:spLocks noChangeArrowheads="1"/>
              </p:cNvSpPr>
              <p:nvPr/>
            </p:nvSpPr>
            <p:spPr bwMode="auto">
              <a:xfrm>
                <a:off x="2874" y="812"/>
                <a:ext cx="564" cy="391"/>
              </a:xfrm>
              <a:prstGeom prst="rect">
                <a:avLst/>
              </a:prstGeom>
              <a:noFill/>
              <a:ln w="9525">
                <a:noFill/>
                <a:miter lim="800000"/>
                <a:headEnd/>
                <a:tailEnd/>
              </a:ln>
            </p:spPr>
            <p:txBody>
              <a:bodyPr anchor="b"/>
              <a:lstStyle/>
              <a:p>
                <a:pPr algn="ctr"/>
                <a:r>
                  <a:rPr lang="en-US" sz="1800">
                    <a:latin typeface="Arial Narrow" pitchFamily="34" charset="0"/>
                    <a:cs typeface="Arial" pitchFamily="34" charset="0"/>
                  </a:rPr>
                  <a:t>0.4</a:t>
                </a:r>
                <a:endParaRPr lang="es-ES" sz="1800">
                  <a:cs typeface="Times New Roman" pitchFamily="18" charset="0"/>
                </a:endParaRPr>
              </a:p>
              <a:p>
                <a:pPr algn="ctr" eaLnBrk="0" hangingPunct="0"/>
                <a:endParaRPr lang="es-ES" sz="1800"/>
              </a:p>
            </p:txBody>
          </p:sp>
          <p:sp>
            <p:nvSpPr>
              <p:cNvPr id="201" name="Rectangle 360"/>
              <p:cNvSpPr>
                <a:spLocks noChangeArrowheads="1"/>
              </p:cNvSpPr>
              <p:nvPr/>
            </p:nvSpPr>
            <p:spPr bwMode="auto">
              <a:xfrm>
                <a:off x="2868" y="806"/>
                <a:ext cx="576" cy="397"/>
              </a:xfrm>
              <a:prstGeom prst="rect">
                <a:avLst/>
              </a:prstGeom>
              <a:noFill/>
              <a:ln w="7">
                <a:solidFill>
                  <a:srgbClr val="A0A0A0"/>
                </a:solidFill>
                <a:miter lim="800000"/>
                <a:headEnd/>
                <a:tailEnd/>
              </a:ln>
            </p:spPr>
            <p:txBody>
              <a:bodyPr/>
              <a:lstStyle/>
              <a:p>
                <a:endParaRPr lang="es-MX" sz="1800"/>
              </a:p>
            </p:txBody>
          </p:sp>
        </p:grpSp>
        <p:grpSp>
          <p:nvGrpSpPr>
            <p:cNvPr id="41" name="Group 363"/>
            <p:cNvGrpSpPr>
              <a:grpSpLocks/>
            </p:cNvGrpSpPr>
            <p:nvPr/>
          </p:nvGrpSpPr>
          <p:grpSpPr bwMode="auto">
            <a:xfrm>
              <a:off x="3444" y="806"/>
              <a:ext cx="576" cy="397"/>
              <a:chOff x="3444" y="806"/>
              <a:chExt cx="576" cy="397"/>
            </a:xfrm>
          </p:grpSpPr>
          <p:sp>
            <p:nvSpPr>
              <p:cNvPr id="198" name="Rectangle 259"/>
              <p:cNvSpPr>
                <a:spLocks noChangeArrowheads="1"/>
              </p:cNvSpPr>
              <p:nvPr/>
            </p:nvSpPr>
            <p:spPr bwMode="auto">
              <a:xfrm>
                <a:off x="3450" y="812"/>
                <a:ext cx="564" cy="391"/>
              </a:xfrm>
              <a:prstGeom prst="rect">
                <a:avLst/>
              </a:prstGeom>
              <a:noFill/>
              <a:ln w="9525">
                <a:noFill/>
                <a:miter lim="800000"/>
                <a:headEnd/>
                <a:tailEnd/>
              </a:ln>
            </p:spPr>
            <p:txBody>
              <a:bodyPr anchor="b"/>
              <a:lstStyle/>
              <a:p>
                <a:pPr algn="ctr"/>
                <a:r>
                  <a:rPr lang="en-US" sz="1800">
                    <a:latin typeface="Arial" pitchFamily="34" charset="0"/>
                    <a:cs typeface="Arial" pitchFamily="34" charset="0"/>
                  </a:rPr>
                  <a:t>7.56</a:t>
                </a:r>
                <a:endParaRPr lang="es-ES" sz="1800">
                  <a:cs typeface="Times New Roman" pitchFamily="18" charset="0"/>
                </a:endParaRPr>
              </a:p>
              <a:p>
                <a:pPr algn="ctr" eaLnBrk="0" hangingPunct="0"/>
                <a:endParaRPr lang="es-ES" sz="1800"/>
              </a:p>
            </p:txBody>
          </p:sp>
          <p:sp>
            <p:nvSpPr>
              <p:cNvPr id="199" name="Rectangle 362"/>
              <p:cNvSpPr>
                <a:spLocks noChangeArrowheads="1"/>
              </p:cNvSpPr>
              <p:nvPr/>
            </p:nvSpPr>
            <p:spPr bwMode="auto">
              <a:xfrm>
                <a:off x="3444" y="806"/>
                <a:ext cx="576" cy="397"/>
              </a:xfrm>
              <a:prstGeom prst="rect">
                <a:avLst/>
              </a:prstGeom>
              <a:noFill/>
              <a:ln w="7">
                <a:solidFill>
                  <a:srgbClr val="A0A0A0"/>
                </a:solidFill>
                <a:miter lim="800000"/>
                <a:headEnd/>
                <a:tailEnd/>
              </a:ln>
            </p:spPr>
            <p:txBody>
              <a:bodyPr/>
              <a:lstStyle/>
              <a:p>
                <a:endParaRPr lang="es-MX" sz="1800"/>
              </a:p>
            </p:txBody>
          </p:sp>
        </p:grpSp>
        <p:grpSp>
          <p:nvGrpSpPr>
            <p:cNvPr id="42" name="Group 365"/>
            <p:cNvGrpSpPr>
              <a:grpSpLocks/>
            </p:cNvGrpSpPr>
            <p:nvPr/>
          </p:nvGrpSpPr>
          <p:grpSpPr bwMode="auto">
            <a:xfrm>
              <a:off x="0" y="1209"/>
              <a:ext cx="576" cy="397"/>
              <a:chOff x="0" y="1209"/>
              <a:chExt cx="576" cy="397"/>
            </a:xfrm>
          </p:grpSpPr>
          <p:sp>
            <p:nvSpPr>
              <p:cNvPr id="196" name="Rectangle 260"/>
              <p:cNvSpPr>
                <a:spLocks noChangeArrowheads="1"/>
              </p:cNvSpPr>
              <p:nvPr/>
            </p:nvSpPr>
            <p:spPr bwMode="auto">
              <a:xfrm>
                <a:off x="6" y="1215"/>
                <a:ext cx="564" cy="391"/>
              </a:xfrm>
              <a:prstGeom prst="rect">
                <a:avLst/>
              </a:prstGeom>
              <a:noFill/>
              <a:ln w="9525">
                <a:noFill/>
                <a:miter lim="800000"/>
                <a:headEnd/>
                <a:tailEnd/>
              </a:ln>
            </p:spPr>
            <p:txBody>
              <a:bodyPr anchor="b"/>
              <a:lstStyle/>
              <a:p>
                <a:pPr algn="ctr"/>
                <a:r>
                  <a:rPr lang="en-US" sz="1800">
                    <a:latin typeface="Arial Narrow" pitchFamily="34" charset="0"/>
                    <a:cs typeface="Arial" pitchFamily="34" charset="0"/>
                  </a:rPr>
                  <a:t>18.9</a:t>
                </a:r>
                <a:endParaRPr lang="es-ES" sz="1800">
                  <a:cs typeface="Times New Roman" pitchFamily="18" charset="0"/>
                </a:endParaRPr>
              </a:p>
              <a:p>
                <a:pPr algn="ctr" eaLnBrk="0" hangingPunct="0"/>
                <a:endParaRPr lang="es-ES" sz="1800"/>
              </a:p>
            </p:txBody>
          </p:sp>
          <p:sp>
            <p:nvSpPr>
              <p:cNvPr id="197" name="Rectangle 364"/>
              <p:cNvSpPr>
                <a:spLocks noChangeArrowheads="1"/>
              </p:cNvSpPr>
              <p:nvPr/>
            </p:nvSpPr>
            <p:spPr bwMode="auto">
              <a:xfrm>
                <a:off x="0" y="1209"/>
                <a:ext cx="576" cy="397"/>
              </a:xfrm>
              <a:prstGeom prst="rect">
                <a:avLst/>
              </a:prstGeom>
              <a:noFill/>
              <a:ln w="7">
                <a:solidFill>
                  <a:srgbClr val="A0A0A0"/>
                </a:solidFill>
                <a:miter lim="800000"/>
                <a:headEnd/>
                <a:tailEnd/>
              </a:ln>
            </p:spPr>
            <p:txBody>
              <a:bodyPr/>
              <a:lstStyle/>
              <a:p>
                <a:endParaRPr lang="es-MX" sz="1800"/>
              </a:p>
            </p:txBody>
          </p:sp>
        </p:grpSp>
        <p:grpSp>
          <p:nvGrpSpPr>
            <p:cNvPr id="43" name="Group 367"/>
            <p:cNvGrpSpPr>
              <a:grpSpLocks/>
            </p:cNvGrpSpPr>
            <p:nvPr/>
          </p:nvGrpSpPr>
          <p:grpSpPr bwMode="auto">
            <a:xfrm>
              <a:off x="576" y="1209"/>
              <a:ext cx="576" cy="397"/>
              <a:chOff x="576" y="1209"/>
              <a:chExt cx="576" cy="397"/>
            </a:xfrm>
          </p:grpSpPr>
          <p:sp>
            <p:nvSpPr>
              <p:cNvPr id="194" name="Rectangle 261"/>
              <p:cNvSpPr>
                <a:spLocks noChangeArrowheads="1"/>
              </p:cNvSpPr>
              <p:nvPr/>
            </p:nvSpPr>
            <p:spPr bwMode="auto">
              <a:xfrm>
                <a:off x="582" y="1215"/>
                <a:ext cx="564" cy="391"/>
              </a:xfrm>
              <a:prstGeom prst="rect">
                <a:avLst/>
              </a:prstGeom>
              <a:noFill/>
              <a:ln w="9525">
                <a:noFill/>
                <a:miter lim="800000"/>
                <a:headEnd/>
                <a:tailEnd/>
              </a:ln>
            </p:spPr>
            <p:txBody>
              <a:bodyPr anchor="b"/>
              <a:lstStyle/>
              <a:p>
                <a:pPr algn="ctr"/>
                <a:r>
                  <a:rPr lang="en-US" sz="1800">
                    <a:latin typeface="Arial Narrow" pitchFamily="34" charset="0"/>
                    <a:cs typeface="Arial" pitchFamily="34" charset="0"/>
                  </a:rPr>
                  <a:t>9.8</a:t>
                </a:r>
                <a:endParaRPr lang="es-ES" sz="1800">
                  <a:cs typeface="Times New Roman" pitchFamily="18" charset="0"/>
                </a:endParaRPr>
              </a:p>
              <a:p>
                <a:pPr algn="ctr" eaLnBrk="0" hangingPunct="0"/>
                <a:endParaRPr lang="es-ES" sz="1800"/>
              </a:p>
            </p:txBody>
          </p:sp>
          <p:sp>
            <p:nvSpPr>
              <p:cNvPr id="195" name="Rectangle 366"/>
              <p:cNvSpPr>
                <a:spLocks noChangeArrowheads="1"/>
              </p:cNvSpPr>
              <p:nvPr/>
            </p:nvSpPr>
            <p:spPr bwMode="auto">
              <a:xfrm>
                <a:off x="576" y="1209"/>
                <a:ext cx="576" cy="397"/>
              </a:xfrm>
              <a:prstGeom prst="rect">
                <a:avLst/>
              </a:prstGeom>
              <a:noFill/>
              <a:ln w="7">
                <a:solidFill>
                  <a:srgbClr val="A0A0A0"/>
                </a:solidFill>
                <a:miter lim="800000"/>
                <a:headEnd/>
                <a:tailEnd/>
              </a:ln>
            </p:spPr>
            <p:txBody>
              <a:bodyPr/>
              <a:lstStyle/>
              <a:p>
                <a:endParaRPr lang="es-MX" sz="1800"/>
              </a:p>
            </p:txBody>
          </p:sp>
        </p:grpSp>
        <p:grpSp>
          <p:nvGrpSpPr>
            <p:cNvPr id="44" name="Group 369"/>
            <p:cNvGrpSpPr>
              <a:grpSpLocks/>
            </p:cNvGrpSpPr>
            <p:nvPr/>
          </p:nvGrpSpPr>
          <p:grpSpPr bwMode="auto">
            <a:xfrm>
              <a:off x="1152" y="1209"/>
              <a:ext cx="576" cy="397"/>
              <a:chOff x="1152" y="1209"/>
              <a:chExt cx="576" cy="397"/>
            </a:xfrm>
          </p:grpSpPr>
          <p:sp>
            <p:nvSpPr>
              <p:cNvPr id="192" name="Rectangle 262"/>
              <p:cNvSpPr>
                <a:spLocks noChangeArrowheads="1"/>
              </p:cNvSpPr>
              <p:nvPr/>
            </p:nvSpPr>
            <p:spPr bwMode="auto">
              <a:xfrm>
                <a:off x="1158" y="1215"/>
                <a:ext cx="564" cy="391"/>
              </a:xfrm>
              <a:prstGeom prst="rect">
                <a:avLst/>
              </a:prstGeom>
              <a:noFill/>
              <a:ln w="9525">
                <a:noFill/>
                <a:miter lim="800000"/>
                <a:headEnd/>
                <a:tailEnd/>
              </a:ln>
            </p:spPr>
            <p:txBody>
              <a:bodyPr anchor="b"/>
              <a:lstStyle/>
              <a:p>
                <a:pPr algn="ctr"/>
                <a:r>
                  <a:rPr lang="en-US" sz="1800">
                    <a:latin typeface="Arial" pitchFamily="34" charset="0"/>
                    <a:cs typeface="Arial" pitchFamily="34" charset="0"/>
                  </a:rPr>
                  <a:t>185.22</a:t>
                </a:r>
                <a:endParaRPr lang="es-ES" sz="1800">
                  <a:cs typeface="Times New Roman" pitchFamily="18" charset="0"/>
                </a:endParaRPr>
              </a:p>
              <a:p>
                <a:pPr algn="ctr" eaLnBrk="0" hangingPunct="0"/>
                <a:endParaRPr lang="es-ES" sz="1800"/>
              </a:p>
            </p:txBody>
          </p:sp>
          <p:sp>
            <p:nvSpPr>
              <p:cNvPr id="193" name="Rectangle 368"/>
              <p:cNvSpPr>
                <a:spLocks noChangeArrowheads="1"/>
              </p:cNvSpPr>
              <p:nvPr/>
            </p:nvSpPr>
            <p:spPr bwMode="auto">
              <a:xfrm>
                <a:off x="1152" y="1209"/>
                <a:ext cx="576" cy="397"/>
              </a:xfrm>
              <a:prstGeom prst="rect">
                <a:avLst/>
              </a:prstGeom>
              <a:noFill/>
              <a:ln w="7">
                <a:solidFill>
                  <a:srgbClr val="A0A0A0"/>
                </a:solidFill>
                <a:miter lim="800000"/>
                <a:headEnd/>
                <a:tailEnd/>
              </a:ln>
            </p:spPr>
            <p:txBody>
              <a:bodyPr/>
              <a:lstStyle/>
              <a:p>
                <a:endParaRPr lang="es-MX" sz="1800"/>
              </a:p>
            </p:txBody>
          </p:sp>
        </p:grpSp>
        <p:grpSp>
          <p:nvGrpSpPr>
            <p:cNvPr id="45" name="Group 371"/>
            <p:cNvGrpSpPr>
              <a:grpSpLocks/>
            </p:cNvGrpSpPr>
            <p:nvPr/>
          </p:nvGrpSpPr>
          <p:grpSpPr bwMode="auto">
            <a:xfrm>
              <a:off x="2292" y="1209"/>
              <a:ext cx="576" cy="397"/>
              <a:chOff x="2292" y="1209"/>
              <a:chExt cx="576" cy="397"/>
            </a:xfrm>
          </p:grpSpPr>
          <p:sp>
            <p:nvSpPr>
              <p:cNvPr id="190" name="Rectangle 264"/>
              <p:cNvSpPr>
                <a:spLocks noChangeArrowheads="1"/>
              </p:cNvSpPr>
              <p:nvPr/>
            </p:nvSpPr>
            <p:spPr bwMode="auto">
              <a:xfrm>
                <a:off x="2298" y="1215"/>
                <a:ext cx="564" cy="391"/>
              </a:xfrm>
              <a:prstGeom prst="rect">
                <a:avLst/>
              </a:prstGeom>
              <a:noFill/>
              <a:ln w="9525">
                <a:noFill/>
                <a:miter lim="800000"/>
                <a:headEnd/>
                <a:tailEnd/>
              </a:ln>
            </p:spPr>
            <p:txBody>
              <a:bodyPr anchor="b"/>
              <a:lstStyle/>
              <a:p>
                <a:pPr algn="ctr"/>
                <a:r>
                  <a:rPr lang="en-US" sz="1800">
                    <a:latin typeface="Arial Narrow" pitchFamily="34" charset="0"/>
                    <a:cs typeface="Arial" pitchFamily="34" charset="0"/>
                  </a:rPr>
                  <a:t>34.8</a:t>
                </a:r>
                <a:endParaRPr lang="es-ES" sz="1800">
                  <a:cs typeface="Times New Roman" pitchFamily="18" charset="0"/>
                </a:endParaRPr>
              </a:p>
              <a:p>
                <a:pPr algn="ctr" eaLnBrk="0" hangingPunct="0"/>
                <a:endParaRPr lang="es-ES" sz="1800"/>
              </a:p>
            </p:txBody>
          </p:sp>
          <p:sp>
            <p:nvSpPr>
              <p:cNvPr id="191" name="Rectangle 370"/>
              <p:cNvSpPr>
                <a:spLocks noChangeArrowheads="1"/>
              </p:cNvSpPr>
              <p:nvPr/>
            </p:nvSpPr>
            <p:spPr bwMode="auto">
              <a:xfrm>
                <a:off x="2292" y="1209"/>
                <a:ext cx="576" cy="397"/>
              </a:xfrm>
              <a:prstGeom prst="rect">
                <a:avLst/>
              </a:prstGeom>
              <a:noFill/>
              <a:ln w="7">
                <a:solidFill>
                  <a:srgbClr val="A0A0A0"/>
                </a:solidFill>
                <a:miter lim="800000"/>
                <a:headEnd/>
                <a:tailEnd/>
              </a:ln>
            </p:spPr>
            <p:txBody>
              <a:bodyPr/>
              <a:lstStyle/>
              <a:p>
                <a:endParaRPr lang="es-MX" sz="1800"/>
              </a:p>
            </p:txBody>
          </p:sp>
        </p:grpSp>
        <p:grpSp>
          <p:nvGrpSpPr>
            <p:cNvPr id="46" name="Group 373"/>
            <p:cNvGrpSpPr>
              <a:grpSpLocks/>
            </p:cNvGrpSpPr>
            <p:nvPr/>
          </p:nvGrpSpPr>
          <p:grpSpPr bwMode="auto">
            <a:xfrm>
              <a:off x="2868" y="1209"/>
              <a:ext cx="576" cy="397"/>
              <a:chOff x="2868" y="1209"/>
              <a:chExt cx="576" cy="397"/>
            </a:xfrm>
          </p:grpSpPr>
          <p:sp>
            <p:nvSpPr>
              <p:cNvPr id="188" name="Rectangle 265"/>
              <p:cNvSpPr>
                <a:spLocks noChangeArrowheads="1"/>
              </p:cNvSpPr>
              <p:nvPr/>
            </p:nvSpPr>
            <p:spPr bwMode="auto">
              <a:xfrm>
                <a:off x="2874" y="1215"/>
                <a:ext cx="564" cy="391"/>
              </a:xfrm>
              <a:prstGeom prst="rect">
                <a:avLst/>
              </a:prstGeom>
              <a:noFill/>
              <a:ln w="9525">
                <a:noFill/>
                <a:miter lim="800000"/>
                <a:headEnd/>
                <a:tailEnd/>
              </a:ln>
            </p:spPr>
            <p:txBody>
              <a:bodyPr anchor="b"/>
              <a:lstStyle/>
              <a:p>
                <a:pPr algn="ctr"/>
                <a:r>
                  <a:rPr lang="en-US" sz="1800">
                    <a:latin typeface="Arial Narrow" pitchFamily="34" charset="0"/>
                    <a:cs typeface="Arial" pitchFamily="34" charset="0"/>
                  </a:rPr>
                  <a:t>3.8</a:t>
                </a:r>
                <a:endParaRPr lang="es-ES" sz="1800">
                  <a:cs typeface="Times New Roman" pitchFamily="18" charset="0"/>
                </a:endParaRPr>
              </a:p>
              <a:p>
                <a:pPr algn="ctr" eaLnBrk="0" hangingPunct="0"/>
                <a:endParaRPr lang="es-ES" sz="1800"/>
              </a:p>
            </p:txBody>
          </p:sp>
          <p:sp>
            <p:nvSpPr>
              <p:cNvPr id="189" name="Rectangle 372"/>
              <p:cNvSpPr>
                <a:spLocks noChangeArrowheads="1"/>
              </p:cNvSpPr>
              <p:nvPr/>
            </p:nvSpPr>
            <p:spPr bwMode="auto">
              <a:xfrm>
                <a:off x="2868" y="1209"/>
                <a:ext cx="576" cy="397"/>
              </a:xfrm>
              <a:prstGeom prst="rect">
                <a:avLst/>
              </a:prstGeom>
              <a:noFill/>
              <a:ln w="7">
                <a:solidFill>
                  <a:srgbClr val="A0A0A0"/>
                </a:solidFill>
                <a:miter lim="800000"/>
                <a:headEnd/>
                <a:tailEnd/>
              </a:ln>
            </p:spPr>
            <p:txBody>
              <a:bodyPr/>
              <a:lstStyle/>
              <a:p>
                <a:endParaRPr lang="es-MX" sz="1800"/>
              </a:p>
            </p:txBody>
          </p:sp>
        </p:grpSp>
        <p:grpSp>
          <p:nvGrpSpPr>
            <p:cNvPr id="47" name="Group 375"/>
            <p:cNvGrpSpPr>
              <a:grpSpLocks/>
            </p:cNvGrpSpPr>
            <p:nvPr/>
          </p:nvGrpSpPr>
          <p:grpSpPr bwMode="auto">
            <a:xfrm>
              <a:off x="3444" y="1209"/>
              <a:ext cx="576" cy="397"/>
              <a:chOff x="3444" y="1209"/>
              <a:chExt cx="576" cy="397"/>
            </a:xfrm>
          </p:grpSpPr>
          <p:sp>
            <p:nvSpPr>
              <p:cNvPr id="186" name="Rectangle 266"/>
              <p:cNvSpPr>
                <a:spLocks noChangeArrowheads="1"/>
              </p:cNvSpPr>
              <p:nvPr/>
            </p:nvSpPr>
            <p:spPr bwMode="auto">
              <a:xfrm>
                <a:off x="3450" y="1215"/>
                <a:ext cx="564" cy="391"/>
              </a:xfrm>
              <a:prstGeom prst="rect">
                <a:avLst/>
              </a:prstGeom>
              <a:noFill/>
              <a:ln w="9525">
                <a:noFill/>
                <a:miter lim="800000"/>
                <a:headEnd/>
                <a:tailEnd/>
              </a:ln>
            </p:spPr>
            <p:txBody>
              <a:bodyPr anchor="b"/>
              <a:lstStyle/>
              <a:p>
                <a:pPr algn="ctr"/>
                <a:r>
                  <a:rPr lang="en-US" sz="1800">
                    <a:latin typeface="Arial" pitchFamily="34" charset="0"/>
                    <a:cs typeface="Arial" pitchFamily="34" charset="0"/>
                  </a:rPr>
                  <a:t>132.24</a:t>
                </a:r>
                <a:endParaRPr lang="es-ES" sz="1800">
                  <a:cs typeface="Times New Roman" pitchFamily="18" charset="0"/>
                </a:endParaRPr>
              </a:p>
              <a:p>
                <a:pPr algn="ctr" eaLnBrk="0" hangingPunct="0"/>
                <a:endParaRPr lang="es-ES" sz="1800"/>
              </a:p>
            </p:txBody>
          </p:sp>
          <p:sp>
            <p:nvSpPr>
              <p:cNvPr id="187" name="Rectangle 374"/>
              <p:cNvSpPr>
                <a:spLocks noChangeArrowheads="1"/>
              </p:cNvSpPr>
              <p:nvPr/>
            </p:nvSpPr>
            <p:spPr bwMode="auto">
              <a:xfrm>
                <a:off x="3444" y="1209"/>
                <a:ext cx="576" cy="397"/>
              </a:xfrm>
              <a:prstGeom prst="rect">
                <a:avLst/>
              </a:prstGeom>
              <a:noFill/>
              <a:ln w="7">
                <a:solidFill>
                  <a:srgbClr val="A0A0A0"/>
                </a:solidFill>
                <a:miter lim="800000"/>
                <a:headEnd/>
                <a:tailEnd/>
              </a:ln>
            </p:spPr>
            <p:txBody>
              <a:bodyPr/>
              <a:lstStyle/>
              <a:p>
                <a:endParaRPr lang="es-MX" sz="1800"/>
              </a:p>
            </p:txBody>
          </p:sp>
        </p:grpSp>
        <p:grpSp>
          <p:nvGrpSpPr>
            <p:cNvPr id="48" name="Group 377"/>
            <p:cNvGrpSpPr>
              <a:grpSpLocks/>
            </p:cNvGrpSpPr>
            <p:nvPr/>
          </p:nvGrpSpPr>
          <p:grpSpPr bwMode="auto">
            <a:xfrm>
              <a:off x="0" y="1612"/>
              <a:ext cx="576" cy="397"/>
              <a:chOff x="0" y="1612"/>
              <a:chExt cx="576" cy="397"/>
            </a:xfrm>
          </p:grpSpPr>
          <p:sp>
            <p:nvSpPr>
              <p:cNvPr id="184" name="Rectangle 267"/>
              <p:cNvSpPr>
                <a:spLocks noChangeArrowheads="1"/>
              </p:cNvSpPr>
              <p:nvPr/>
            </p:nvSpPr>
            <p:spPr bwMode="auto">
              <a:xfrm>
                <a:off x="6" y="1618"/>
                <a:ext cx="564" cy="391"/>
              </a:xfrm>
              <a:prstGeom prst="rect">
                <a:avLst/>
              </a:prstGeom>
              <a:noFill/>
              <a:ln w="9525">
                <a:noFill/>
                <a:miter lim="800000"/>
                <a:headEnd/>
                <a:tailEnd/>
              </a:ln>
            </p:spPr>
            <p:txBody>
              <a:bodyPr anchor="b"/>
              <a:lstStyle/>
              <a:p>
                <a:pPr algn="ctr"/>
                <a:r>
                  <a:rPr lang="en-US" sz="1800">
                    <a:latin typeface="Arial Narrow" pitchFamily="34" charset="0"/>
                    <a:cs typeface="Arial" pitchFamily="34" charset="0"/>
                  </a:rPr>
                  <a:t>34.8</a:t>
                </a:r>
                <a:endParaRPr lang="es-ES" sz="1800">
                  <a:cs typeface="Times New Roman" pitchFamily="18" charset="0"/>
                </a:endParaRPr>
              </a:p>
              <a:p>
                <a:pPr algn="ctr" eaLnBrk="0" hangingPunct="0"/>
                <a:endParaRPr lang="es-ES" sz="1800"/>
              </a:p>
            </p:txBody>
          </p:sp>
          <p:sp>
            <p:nvSpPr>
              <p:cNvPr id="185" name="Rectangle 376"/>
              <p:cNvSpPr>
                <a:spLocks noChangeArrowheads="1"/>
              </p:cNvSpPr>
              <p:nvPr/>
            </p:nvSpPr>
            <p:spPr bwMode="auto">
              <a:xfrm>
                <a:off x="0" y="1612"/>
                <a:ext cx="576" cy="397"/>
              </a:xfrm>
              <a:prstGeom prst="rect">
                <a:avLst/>
              </a:prstGeom>
              <a:noFill/>
              <a:ln w="7">
                <a:solidFill>
                  <a:srgbClr val="A0A0A0"/>
                </a:solidFill>
                <a:miter lim="800000"/>
                <a:headEnd/>
                <a:tailEnd/>
              </a:ln>
            </p:spPr>
            <p:txBody>
              <a:bodyPr/>
              <a:lstStyle/>
              <a:p>
                <a:endParaRPr lang="es-MX" sz="1800"/>
              </a:p>
            </p:txBody>
          </p:sp>
        </p:grpSp>
        <p:grpSp>
          <p:nvGrpSpPr>
            <p:cNvPr id="49" name="Group 379"/>
            <p:cNvGrpSpPr>
              <a:grpSpLocks/>
            </p:cNvGrpSpPr>
            <p:nvPr/>
          </p:nvGrpSpPr>
          <p:grpSpPr bwMode="auto">
            <a:xfrm>
              <a:off x="576" y="1612"/>
              <a:ext cx="576" cy="397"/>
              <a:chOff x="576" y="1612"/>
              <a:chExt cx="576" cy="397"/>
            </a:xfrm>
          </p:grpSpPr>
          <p:sp>
            <p:nvSpPr>
              <p:cNvPr id="182" name="Rectangle 268"/>
              <p:cNvSpPr>
                <a:spLocks noChangeArrowheads="1"/>
              </p:cNvSpPr>
              <p:nvPr/>
            </p:nvSpPr>
            <p:spPr bwMode="auto">
              <a:xfrm>
                <a:off x="582" y="1618"/>
                <a:ext cx="564" cy="391"/>
              </a:xfrm>
              <a:prstGeom prst="rect">
                <a:avLst/>
              </a:prstGeom>
              <a:noFill/>
              <a:ln w="9525">
                <a:noFill/>
                <a:miter lim="800000"/>
                <a:headEnd/>
                <a:tailEnd/>
              </a:ln>
            </p:spPr>
            <p:txBody>
              <a:bodyPr anchor="b"/>
              <a:lstStyle/>
              <a:p>
                <a:pPr algn="ctr"/>
                <a:r>
                  <a:rPr lang="en-US" sz="1800">
                    <a:latin typeface="Arial Narrow" pitchFamily="34" charset="0"/>
                    <a:cs typeface="Arial" pitchFamily="34" charset="0"/>
                  </a:rPr>
                  <a:t>15.7</a:t>
                </a:r>
                <a:endParaRPr lang="es-ES" sz="1800">
                  <a:cs typeface="Times New Roman" pitchFamily="18" charset="0"/>
                </a:endParaRPr>
              </a:p>
              <a:p>
                <a:pPr algn="ctr" eaLnBrk="0" hangingPunct="0"/>
                <a:endParaRPr lang="es-ES" sz="1800"/>
              </a:p>
            </p:txBody>
          </p:sp>
          <p:sp>
            <p:nvSpPr>
              <p:cNvPr id="183" name="Rectangle 378"/>
              <p:cNvSpPr>
                <a:spLocks noChangeArrowheads="1"/>
              </p:cNvSpPr>
              <p:nvPr/>
            </p:nvSpPr>
            <p:spPr bwMode="auto">
              <a:xfrm>
                <a:off x="576" y="1612"/>
                <a:ext cx="576" cy="397"/>
              </a:xfrm>
              <a:prstGeom prst="rect">
                <a:avLst/>
              </a:prstGeom>
              <a:noFill/>
              <a:ln w="7">
                <a:solidFill>
                  <a:srgbClr val="A0A0A0"/>
                </a:solidFill>
                <a:miter lim="800000"/>
                <a:headEnd/>
                <a:tailEnd/>
              </a:ln>
            </p:spPr>
            <p:txBody>
              <a:bodyPr/>
              <a:lstStyle/>
              <a:p>
                <a:endParaRPr lang="es-MX" sz="1800"/>
              </a:p>
            </p:txBody>
          </p:sp>
        </p:grpSp>
        <p:grpSp>
          <p:nvGrpSpPr>
            <p:cNvPr id="50" name="Group 381"/>
            <p:cNvGrpSpPr>
              <a:grpSpLocks/>
            </p:cNvGrpSpPr>
            <p:nvPr/>
          </p:nvGrpSpPr>
          <p:grpSpPr bwMode="auto">
            <a:xfrm>
              <a:off x="1152" y="1612"/>
              <a:ext cx="576" cy="397"/>
              <a:chOff x="1152" y="1612"/>
              <a:chExt cx="576" cy="397"/>
            </a:xfrm>
          </p:grpSpPr>
          <p:sp>
            <p:nvSpPr>
              <p:cNvPr id="180" name="Rectangle 269"/>
              <p:cNvSpPr>
                <a:spLocks noChangeArrowheads="1"/>
              </p:cNvSpPr>
              <p:nvPr/>
            </p:nvSpPr>
            <p:spPr bwMode="auto">
              <a:xfrm>
                <a:off x="1158" y="1618"/>
                <a:ext cx="564" cy="391"/>
              </a:xfrm>
              <a:prstGeom prst="rect">
                <a:avLst/>
              </a:prstGeom>
              <a:noFill/>
              <a:ln w="9525">
                <a:noFill/>
                <a:miter lim="800000"/>
                <a:headEnd/>
                <a:tailEnd/>
              </a:ln>
            </p:spPr>
            <p:txBody>
              <a:bodyPr anchor="b"/>
              <a:lstStyle/>
              <a:p>
                <a:pPr algn="ctr"/>
                <a:r>
                  <a:rPr lang="en-US" sz="1800">
                    <a:latin typeface="Arial" pitchFamily="34" charset="0"/>
                    <a:cs typeface="Arial" pitchFamily="34" charset="0"/>
                  </a:rPr>
                  <a:t>546.36</a:t>
                </a:r>
                <a:endParaRPr lang="es-ES" sz="1800">
                  <a:cs typeface="Times New Roman" pitchFamily="18" charset="0"/>
                </a:endParaRPr>
              </a:p>
              <a:p>
                <a:pPr algn="ctr" eaLnBrk="0" hangingPunct="0"/>
                <a:endParaRPr lang="es-ES" sz="1800"/>
              </a:p>
            </p:txBody>
          </p:sp>
          <p:sp>
            <p:nvSpPr>
              <p:cNvPr id="181" name="Rectangle 380"/>
              <p:cNvSpPr>
                <a:spLocks noChangeArrowheads="1"/>
              </p:cNvSpPr>
              <p:nvPr/>
            </p:nvSpPr>
            <p:spPr bwMode="auto">
              <a:xfrm>
                <a:off x="1152" y="1612"/>
                <a:ext cx="576" cy="397"/>
              </a:xfrm>
              <a:prstGeom prst="rect">
                <a:avLst/>
              </a:prstGeom>
              <a:noFill/>
              <a:ln w="7">
                <a:solidFill>
                  <a:srgbClr val="A0A0A0"/>
                </a:solidFill>
                <a:miter lim="800000"/>
                <a:headEnd/>
                <a:tailEnd/>
              </a:ln>
            </p:spPr>
            <p:txBody>
              <a:bodyPr/>
              <a:lstStyle/>
              <a:p>
                <a:endParaRPr lang="es-MX" sz="1800"/>
              </a:p>
            </p:txBody>
          </p:sp>
        </p:grpSp>
        <p:grpSp>
          <p:nvGrpSpPr>
            <p:cNvPr id="51" name="Group 383"/>
            <p:cNvGrpSpPr>
              <a:grpSpLocks/>
            </p:cNvGrpSpPr>
            <p:nvPr/>
          </p:nvGrpSpPr>
          <p:grpSpPr bwMode="auto">
            <a:xfrm>
              <a:off x="2292" y="1612"/>
              <a:ext cx="576" cy="397"/>
              <a:chOff x="2292" y="1612"/>
              <a:chExt cx="576" cy="397"/>
            </a:xfrm>
          </p:grpSpPr>
          <p:sp>
            <p:nvSpPr>
              <p:cNvPr id="178" name="Rectangle 271"/>
              <p:cNvSpPr>
                <a:spLocks noChangeArrowheads="1"/>
              </p:cNvSpPr>
              <p:nvPr/>
            </p:nvSpPr>
            <p:spPr bwMode="auto">
              <a:xfrm>
                <a:off x="2298" y="1618"/>
                <a:ext cx="564" cy="391"/>
              </a:xfrm>
              <a:prstGeom prst="rect">
                <a:avLst/>
              </a:prstGeom>
              <a:noFill/>
              <a:ln w="9525">
                <a:noFill/>
                <a:miter lim="800000"/>
                <a:headEnd/>
                <a:tailEnd/>
              </a:ln>
            </p:spPr>
            <p:txBody>
              <a:bodyPr anchor="b"/>
              <a:lstStyle/>
              <a:p>
                <a:pPr algn="ctr"/>
                <a:r>
                  <a:rPr lang="en-US" sz="1800">
                    <a:latin typeface="Arial Narrow" pitchFamily="34" charset="0"/>
                    <a:cs typeface="Arial" pitchFamily="34" charset="0"/>
                  </a:rPr>
                  <a:t>46.1</a:t>
                </a:r>
                <a:endParaRPr lang="es-ES" sz="1800">
                  <a:cs typeface="Times New Roman" pitchFamily="18" charset="0"/>
                </a:endParaRPr>
              </a:p>
              <a:p>
                <a:pPr algn="ctr" eaLnBrk="0" hangingPunct="0"/>
                <a:endParaRPr lang="es-ES" sz="1800"/>
              </a:p>
            </p:txBody>
          </p:sp>
          <p:sp>
            <p:nvSpPr>
              <p:cNvPr id="179" name="Rectangle 382"/>
              <p:cNvSpPr>
                <a:spLocks noChangeArrowheads="1"/>
              </p:cNvSpPr>
              <p:nvPr/>
            </p:nvSpPr>
            <p:spPr bwMode="auto">
              <a:xfrm>
                <a:off x="2292" y="1612"/>
                <a:ext cx="576" cy="397"/>
              </a:xfrm>
              <a:prstGeom prst="rect">
                <a:avLst/>
              </a:prstGeom>
              <a:noFill/>
              <a:ln w="7">
                <a:solidFill>
                  <a:srgbClr val="A0A0A0"/>
                </a:solidFill>
                <a:miter lim="800000"/>
                <a:headEnd/>
                <a:tailEnd/>
              </a:ln>
            </p:spPr>
            <p:txBody>
              <a:bodyPr/>
              <a:lstStyle/>
              <a:p>
                <a:endParaRPr lang="es-MX" sz="1800"/>
              </a:p>
            </p:txBody>
          </p:sp>
        </p:grpSp>
        <p:grpSp>
          <p:nvGrpSpPr>
            <p:cNvPr id="52" name="Group 385"/>
            <p:cNvGrpSpPr>
              <a:grpSpLocks/>
            </p:cNvGrpSpPr>
            <p:nvPr/>
          </p:nvGrpSpPr>
          <p:grpSpPr bwMode="auto">
            <a:xfrm>
              <a:off x="2868" y="1612"/>
              <a:ext cx="576" cy="397"/>
              <a:chOff x="2868" y="1612"/>
              <a:chExt cx="576" cy="397"/>
            </a:xfrm>
          </p:grpSpPr>
          <p:sp>
            <p:nvSpPr>
              <p:cNvPr id="176" name="Rectangle 272"/>
              <p:cNvSpPr>
                <a:spLocks noChangeArrowheads="1"/>
              </p:cNvSpPr>
              <p:nvPr/>
            </p:nvSpPr>
            <p:spPr bwMode="auto">
              <a:xfrm>
                <a:off x="2874" y="1618"/>
                <a:ext cx="564" cy="391"/>
              </a:xfrm>
              <a:prstGeom prst="rect">
                <a:avLst/>
              </a:prstGeom>
              <a:noFill/>
              <a:ln w="9525">
                <a:noFill/>
                <a:miter lim="800000"/>
                <a:headEnd/>
                <a:tailEnd/>
              </a:ln>
            </p:spPr>
            <p:txBody>
              <a:bodyPr anchor="b"/>
              <a:lstStyle/>
              <a:p>
                <a:pPr algn="ctr"/>
                <a:r>
                  <a:rPr lang="en-US" sz="1800">
                    <a:latin typeface="Arial Narrow" pitchFamily="34" charset="0"/>
                    <a:cs typeface="Arial" pitchFamily="34" charset="0"/>
                  </a:rPr>
                  <a:t>9.8</a:t>
                </a:r>
                <a:endParaRPr lang="es-ES" sz="1800">
                  <a:cs typeface="Times New Roman" pitchFamily="18" charset="0"/>
                </a:endParaRPr>
              </a:p>
              <a:p>
                <a:pPr algn="ctr" eaLnBrk="0" hangingPunct="0"/>
                <a:endParaRPr lang="es-ES" sz="1800"/>
              </a:p>
            </p:txBody>
          </p:sp>
          <p:sp>
            <p:nvSpPr>
              <p:cNvPr id="177" name="Rectangle 384"/>
              <p:cNvSpPr>
                <a:spLocks noChangeArrowheads="1"/>
              </p:cNvSpPr>
              <p:nvPr/>
            </p:nvSpPr>
            <p:spPr bwMode="auto">
              <a:xfrm>
                <a:off x="2868" y="1612"/>
                <a:ext cx="576" cy="397"/>
              </a:xfrm>
              <a:prstGeom prst="rect">
                <a:avLst/>
              </a:prstGeom>
              <a:noFill/>
              <a:ln w="7">
                <a:solidFill>
                  <a:srgbClr val="A0A0A0"/>
                </a:solidFill>
                <a:miter lim="800000"/>
                <a:headEnd/>
                <a:tailEnd/>
              </a:ln>
            </p:spPr>
            <p:txBody>
              <a:bodyPr/>
              <a:lstStyle/>
              <a:p>
                <a:endParaRPr lang="es-MX" sz="1800"/>
              </a:p>
            </p:txBody>
          </p:sp>
        </p:grpSp>
        <p:grpSp>
          <p:nvGrpSpPr>
            <p:cNvPr id="53" name="Group 387"/>
            <p:cNvGrpSpPr>
              <a:grpSpLocks/>
            </p:cNvGrpSpPr>
            <p:nvPr/>
          </p:nvGrpSpPr>
          <p:grpSpPr bwMode="auto">
            <a:xfrm>
              <a:off x="3444" y="1612"/>
              <a:ext cx="576" cy="397"/>
              <a:chOff x="3444" y="1612"/>
              <a:chExt cx="576" cy="397"/>
            </a:xfrm>
          </p:grpSpPr>
          <p:sp>
            <p:nvSpPr>
              <p:cNvPr id="174" name="Rectangle 273"/>
              <p:cNvSpPr>
                <a:spLocks noChangeArrowheads="1"/>
              </p:cNvSpPr>
              <p:nvPr/>
            </p:nvSpPr>
            <p:spPr bwMode="auto">
              <a:xfrm>
                <a:off x="3450" y="1618"/>
                <a:ext cx="564" cy="391"/>
              </a:xfrm>
              <a:prstGeom prst="rect">
                <a:avLst/>
              </a:prstGeom>
              <a:noFill/>
              <a:ln w="9525">
                <a:noFill/>
                <a:miter lim="800000"/>
                <a:headEnd/>
                <a:tailEnd/>
              </a:ln>
            </p:spPr>
            <p:txBody>
              <a:bodyPr anchor="b"/>
              <a:lstStyle/>
              <a:p>
                <a:pPr algn="ctr"/>
                <a:r>
                  <a:rPr lang="en-US" sz="1800">
                    <a:latin typeface="Arial" pitchFamily="34" charset="0"/>
                    <a:cs typeface="Arial" pitchFamily="34" charset="0"/>
                  </a:rPr>
                  <a:t>451.78</a:t>
                </a:r>
                <a:endParaRPr lang="es-ES" sz="1800">
                  <a:cs typeface="Times New Roman" pitchFamily="18" charset="0"/>
                </a:endParaRPr>
              </a:p>
              <a:p>
                <a:pPr algn="ctr" eaLnBrk="0" hangingPunct="0"/>
                <a:endParaRPr lang="es-ES" sz="1800"/>
              </a:p>
            </p:txBody>
          </p:sp>
          <p:sp>
            <p:nvSpPr>
              <p:cNvPr id="175" name="Rectangle 386"/>
              <p:cNvSpPr>
                <a:spLocks noChangeArrowheads="1"/>
              </p:cNvSpPr>
              <p:nvPr/>
            </p:nvSpPr>
            <p:spPr bwMode="auto">
              <a:xfrm>
                <a:off x="3444" y="1612"/>
                <a:ext cx="576" cy="397"/>
              </a:xfrm>
              <a:prstGeom prst="rect">
                <a:avLst/>
              </a:prstGeom>
              <a:noFill/>
              <a:ln w="7">
                <a:solidFill>
                  <a:srgbClr val="A0A0A0"/>
                </a:solidFill>
                <a:miter lim="800000"/>
                <a:headEnd/>
                <a:tailEnd/>
              </a:ln>
            </p:spPr>
            <p:txBody>
              <a:bodyPr/>
              <a:lstStyle/>
              <a:p>
                <a:endParaRPr lang="es-MX" sz="1800"/>
              </a:p>
            </p:txBody>
          </p:sp>
        </p:grpSp>
        <p:grpSp>
          <p:nvGrpSpPr>
            <p:cNvPr id="54" name="Group 389"/>
            <p:cNvGrpSpPr>
              <a:grpSpLocks/>
            </p:cNvGrpSpPr>
            <p:nvPr/>
          </p:nvGrpSpPr>
          <p:grpSpPr bwMode="auto">
            <a:xfrm>
              <a:off x="0" y="2015"/>
              <a:ext cx="576" cy="397"/>
              <a:chOff x="0" y="2015"/>
              <a:chExt cx="576" cy="397"/>
            </a:xfrm>
          </p:grpSpPr>
          <p:sp>
            <p:nvSpPr>
              <p:cNvPr id="172" name="Rectangle 274"/>
              <p:cNvSpPr>
                <a:spLocks noChangeArrowheads="1"/>
              </p:cNvSpPr>
              <p:nvPr/>
            </p:nvSpPr>
            <p:spPr bwMode="auto">
              <a:xfrm>
                <a:off x="6" y="2021"/>
                <a:ext cx="564" cy="391"/>
              </a:xfrm>
              <a:prstGeom prst="rect">
                <a:avLst/>
              </a:prstGeom>
              <a:noFill/>
              <a:ln w="9525">
                <a:noFill/>
                <a:miter lim="800000"/>
                <a:headEnd/>
                <a:tailEnd/>
              </a:ln>
            </p:spPr>
            <p:txBody>
              <a:bodyPr anchor="b"/>
              <a:lstStyle/>
              <a:p>
                <a:pPr algn="ctr"/>
                <a:r>
                  <a:rPr lang="en-US" sz="1800">
                    <a:latin typeface="Arial Narrow" pitchFamily="34" charset="0"/>
                    <a:cs typeface="Arial" pitchFamily="34" charset="0"/>
                  </a:rPr>
                  <a:t>46.1</a:t>
                </a:r>
                <a:endParaRPr lang="es-ES" sz="1800">
                  <a:cs typeface="Times New Roman" pitchFamily="18" charset="0"/>
                </a:endParaRPr>
              </a:p>
              <a:p>
                <a:pPr algn="ctr" eaLnBrk="0" hangingPunct="0"/>
                <a:endParaRPr lang="es-ES" sz="1800"/>
              </a:p>
            </p:txBody>
          </p:sp>
          <p:sp>
            <p:nvSpPr>
              <p:cNvPr id="173" name="Rectangle 388"/>
              <p:cNvSpPr>
                <a:spLocks noChangeArrowheads="1"/>
              </p:cNvSpPr>
              <p:nvPr/>
            </p:nvSpPr>
            <p:spPr bwMode="auto">
              <a:xfrm>
                <a:off x="0" y="2015"/>
                <a:ext cx="576" cy="397"/>
              </a:xfrm>
              <a:prstGeom prst="rect">
                <a:avLst/>
              </a:prstGeom>
              <a:noFill/>
              <a:ln w="7">
                <a:solidFill>
                  <a:srgbClr val="A0A0A0"/>
                </a:solidFill>
                <a:miter lim="800000"/>
                <a:headEnd/>
                <a:tailEnd/>
              </a:ln>
            </p:spPr>
            <p:txBody>
              <a:bodyPr/>
              <a:lstStyle/>
              <a:p>
                <a:endParaRPr lang="es-MX" sz="1800"/>
              </a:p>
            </p:txBody>
          </p:sp>
        </p:grpSp>
        <p:grpSp>
          <p:nvGrpSpPr>
            <p:cNvPr id="55" name="Group 391"/>
            <p:cNvGrpSpPr>
              <a:grpSpLocks/>
            </p:cNvGrpSpPr>
            <p:nvPr/>
          </p:nvGrpSpPr>
          <p:grpSpPr bwMode="auto">
            <a:xfrm>
              <a:off x="576" y="2015"/>
              <a:ext cx="576" cy="397"/>
              <a:chOff x="576" y="2015"/>
              <a:chExt cx="576" cy="397"/>
            </a:xfrm>
          </p:grpSpPr>
          <p:sp>
            <p:nvSpPr>
              <p:cNvPr id="170" name="Rectangle 275"/>
              <p:cNvSpPr>
                <a:spLocks noChangeArrowheads="1"/>
              </p:cNvSpPr>
              <p:nvPr/>
            </p:nvSpPr>
            <p:spPr bwMode="auto">
              <a:xfrm>
                <a:off x="582" y="2021"/>
                <a:ext cx="564" cy="391"/>
              </a:xfrm>
              <a:prstGeom prst="rect">
                <a:avLst/>
              </a:prstGeom>
              <a:noFill/>
              <a:ln w="9525">
                <a:noFill/>
                <a:miter lim="800000"/>
                <a:headEnd/>
                <a:tailEnd/>
              </a:ln>
            </p:spPr>
            <p:txBody>
              <a:bodyPr anchor="b"/>
              <a:lstStyle/>
              <a:p>
                <a:pPr algn="ctr"/>
                <a:r>
                  <a:rPr lang="en-US" sz="1800">
                    <a:latin typeface="Arial Narrow" pitchFamily="34" charset="0"/>
                    <a:cs typeface="Arial" pitchFamily="34" charset="0"/>
                  </a:rPr>
                  <a:t>22.5</a:t>
                </a:r>
                <a:endParaRPr lang="es-ES" sz="1800">
                  <a:cs typeface="Times New Roman" pitchFamily="18" charset="0"/>
                </a:endParaRPr>
              </a:p>
              <a:p>
                <a:pPr algn="ctr" eaLnBrk="0" hangingPunct="0"/>
                <a:endParaRPr lang="es-ES" sz="1800"/>
              </a:p>
            </p:txBody>
          </p:sp>
          <p:sp>
            <p:nvSpPr>
              <p:cNvPr id="171" name="Rectangle 390"/>
              <p:cNvSpPr>
                <a:spLocks noChangeArrowheads="1"/>
              </p:cNvSpPr>
              <p:nvPr/>
            </p:nvSpPr>
            <p:spPr bwMode="auto">
              <a:xfrm>
                <a:off x="576" y="2015"/>
                <a:ext cx="576" cy="397"/>
              </a:xfrm>
              <a:prstGeom prst="rect">
                <a:avLst/>
              </a:prstGeom>
              <a:noFill/>
              <a:ln w="7">
                <a:solidFill>
                  <a:srgbClr val="A0A0A0"/>
                </a:solidFill>
                <a:miter lim="800000"/>
                <a:headEnd/>
                <a:tailEnd/>
              </a:ln>
            </p:spPr>
            <p:txBody>
              <a:bodyPr/>
              <a:lstStyle/>
              <a:p>
                <a:endParaRPr lang="es-MX" sz="1800"/>
              </a:p>
            </p:txBody>
          </p:sp>
        </p:grpSp>
        <p:grpSp>
          <p:nvGrpSpPr>
            <p:cNvPr id="56" name="Group 393"/>
            <p:cNvGrpSpPr>
              <a:grpSpLocks/>
            </p:cNvGrpSpPr>
            <p:nvPr/>
          </p:nvGrpSpPr>
          <p:grpSpPr bwMode="auto">
            <a:xfrm>
              <a:off x="1152" y="2015"/>
              <a:ext cx="576" cy="397"/>
              <a:chOff x="1152" y="2015"/>
              <a:chExt cx="576" cy="397"/>
            </a:xfrm>
          </p:grpSpPr>
          <p:sp>
            <p:nvSpPr>
              <p:cNvPr id="168" name="Rectangle 276"/>
              <p:cNvSpPr>
                <a:spLocks noChangeArrowheads="1"/>
              </p:cNvSpPr>
              <p:nvPr/>
            </p:nvSpPr>
            <p:spPr bwMode="auto">
              <a:xfrm>
                <a:off x="1158" y="2021"/>
                <a:ext cx="564" cy="391"/>
              </a:xfrm>
              <a:prstGeom prst="rect">
                <a:avLst/>
              </a:prstGeom>
              <a:noFill/>
              <a:ln w="9525">
                <a:noFill/>
                <a:miter lim="800000"/>
                <a:headEnd/>
                <a:tailEnd/>
              </a:ln>
            </p:spPr>
            <p:txBody>
              <a:bodyPr anchor="b"/>
              <a:lstStyle/>
              <a:p>
                <a:pPr algn="ctr"/>
                <a:r>
                  <a:rPr lang="en-US" sz="1800">
                    <a:latin typeface="Arial" pitchFamily="34" charset="0"/>
                    <a:cs typeface="Arial" pitchFamily="34" charset="0"/>
                  </a:rPr>
                  <a:t>1037.25</a:t>
                </a:r>
                <a:endParaRPr lang="es-ES" sz="1800">
                  <a:cs typeface="Times New Roman" pitchFamily="18" charset="0"/>
                </a:endParaRPr>
              </a:p>
              <a:p>
                <a:pPr algn="ctr" eaLnBrk="0" hangingPunct="0"/>
                <a:endParaRPr lang="es-ES" sz="1800"/>
              </a:p>
            </p:txBody>
          </p:sp>
          <p:sp>
            <p:nvSpPr>
              <p:cNvPr id="169" name="Rectangle 392"/>
              <p:cNvSpPr>
                <a:spLocks noChangeArrowheads="1"/>
              </p:cNvSpPr>
              <p:nvPr/>
            </p:nvSpPr>
            <p:spPr bwMode="auto">
              <a:xfrm>
                <a:off x="1152" y="2015"/>
                <a:ext cx="576" cy="397"/>
              </a:xfrm>
              <a:prstGeom prst="rect">
                <a:avLst/>
              </a:prstGeom>
              <a:noFill/>
              <a:ln w="7">
                <a:solidFill>
                  <a:srgbClr val="A0A0A0"/>
                </a:solidFill>
                <a:miter lim="800000"/>
                <a:headEnd/>
                <a:tailEnd/>
              </a:ln>
            </p:spPr>
            <p:txBody>
              <a:bodyPr/>
              <a:lstStyle/>
              <a:p>
                <a:endParaRPr lang="es-MX" sz="1800"/>
              </a:p>
            </p:txBody>
          </p:sp>
        </p:grpSp>
        <p:grpSp>
          <p:nvGrpSpPr>
            <p:cNvPr id="57" name="Group 395"/>
            <p:cNvGrpSpPr>
              <a:grpSpLocks/>
            </p:cNvGrpSpPr>
            <p:nvPr/>
          </p:nvGrpSpPr>
          <p:grpSpPr bwMode="auto">
            <a:xfrm>
              <a:off x="2292" y="2015"/>
              <a:ext cx="576" cy="397"/>
              <a:chOff x="2292" y="2015"/>
              <a:chExt cx="576" cy="397"/>
            </a:xfrm>
          </p:grpSpPr>
          <p:sp>
            <p:nvSpPr>
              <p:cNvPr id="166" name="Rectangle 278"/>
              <p:cNvSpPr>
                <a:spLocks noChangeArrowheads="1"/>
              </p:cNvSpPr>
              <p:nvPr/>
            </p:nvSpPr>
            <p:spPr bwMode="auto">
              <a:xfrm>
                <a:off x="2298" y="2021"/>
                <a:ext cx="564" cy="391"/>
              </a:xfrm>
              <a:prstGeom prst="rect">
                <a:avLst/>
              </a:prstGeom>
              <a:noFill/>
              <a:ln w="9525">
                <a:noFill/>
                <a:miter lim="800000"/>
                <a:headEnd/>
                <a:tailEnd/>
              </a:ln>
            </p:spPr>
            <p:txBody>
              <a:bodyPr anchor="b"/>
              <a:lstStyle/>
              <a:p>
                <a:pPr algn="ctr"/>
                <a:r>
                  <a:rPr lang="en-US" sz="1800">
                    <a:latin typeface="Arial Narrow" pitchFamily="34" charset="0"/>
                    <a:cs typeface="Arial" pitchFamily="34" charset="0"/>
                  </a:rPr>
                  <a:t>56.3</a:t>
                </a:r>
                <a:endParaRPr lang="es-ES" sz="1800">
                  <a:cs typeface="Times New Roman" pitchFamily="18" charset="0"/>
                </a:endParaRPr>
              </a:p>
              <a:p>
                <a:pPr algn="ctr" eaLnBrk="0" hangingPunct="0"/>
                <a:endParaRPr lang="es-ES" sz="1800"/>
              </a:p>
            </p:txBody>
          </p:sp>
          <p:sp>
            <p:nvSpPr>
              <p:cNvPr id="167" name="Rectangle 394"/>
              <p:cNvSpPr>
                <a:spLocks noChangeArrowheads="1"/>
              </p:cNvSpPr>
              <p:nvPr/>
            </p:nvSpPr>
            <p:spPr bwMode="auto">
              <a:xfrm>
                <a:off x="2292" y="2015"/>
                <a:ext cx="576" cy="397"/>
              </a:xfrm>
              <a:prstGeom prst="rect">
                <a:avLst/>
              </a:prstGeom>
              <a:noFill/>
              <a:ln w="7">
                <a:solidFill>
                  <a:srgbClr val="A0A0A0"/>
                </a:solidFill>
                <a:miter lim="800000"/>
                <a:headEnd/>
                <a:tailEnd/>
              </a:ln>
            </p:spPr>
            <p:txBody>
              <a:bodyPr/>
              <a:lstStyle/>
              <a:p>
                <a:endParaRPr lang="es-MX" sz="1800"/>
              </a:p>
            </p:txBody>
          </p:sp>
        </p:grpSp>
        <p:grpSp>
          <p:nvGrpSpPr>
            <p:cNvPr id="58" name="Group 397"/>
            <p:cNvGrpSpPr>
              <a:grpSpLocks/>
            </p:cNvGrpSpPr>
            <p:nvPr/>
          </p:nvGrpSpPr>
          <p:grpSpPr bwMode="auto">
            <a:xfrm>
              <a:off x="2868" y="2015"/>
              <a:ext cx="576" cy="397"/>
              <a:chOff x="2868" y="2015"/>
              <a:chExt cx="576" cy="397"/>
            </a:xfrm>
          </p:grpSpPr>
          <p:sp>
            <p:nvSpPr>
              <p:cNvPr id="164" name="Rectangle 279"/>
              <p:cNvSpPr>
                <a:spLocks noChangeArrowheads="1"/>
              </p:cNvSpPr>
              <p:nvPr/>
            </p:nvSpPr>
            <p:spPr bwMode="auto">
              <a:xfrm>
                <a:off x="2874" y="2021"/>
                <a:ext cx="564" cy="391"/>
              </a:xfrm>
              <a:prstGeom prst="rect">
                <a:avLst/>
              </a:prstGeom>
              <a:noFill/>
              <a:ln w="9525">
                <a:noFill/>
                <a:miter lim="800000"/>
                <a:headEnd/>
                <a:tailEnd/>
              </a:ln>
            </p:spPr>
            <p:txBody>
              <a:bodyPr anchor="b"/>
              <a:lstStyle/>
              <a:p>
                <a:pPr algn="ctr"/>
                <a:r>
                  <a:rPr lang="en-US" sz="1800">
                    <a:latin typeface="Arial Narrow" pitchFamily="34" charset="0"/>
                    <a:cs typeface="Arial" pitchFamily="34" charset="0"/>
                  </a:rPr>
                  <a:t>15.7</a:t>
                </a:r>
                <a:endParaRPr lang="es-ES" sz="1800">
                  <a:cs typeface="Times New Roman" pitchFamily="18" charset="0"/>
                </a:endParaRPr>
              </a:p>
              <a:p>
                <a:pPr algn="ctr" eaLnBrk="0" hangingPunct="0"/>
                <a:endParaRPr lang="es-ES" sz="1800"/>
              </a:p>
            </p:txBody>
          </p:sp>
          <p:sp>
            <p:nvSpPr>
              <p:cNvPr id="165" name="Rectangle 396"/>
              <p:cNvSpPr>
                <a:spLocks noChangeArrowheads="1"/>
              </p:cNvSpPr>
              <p:nvPr/>
            </p:nvSpPr>
            <p:spPr bwMode="auto">
              <a:xfrm>
                <a:off x="2868" y="2015"/>
                <a:ext cx="576" cy="397"/>
              </a:xfrm>
              <a:prstGeom prst="rect">
                <a:avLst/>
              </a:prstGeom>
              <a:noFill/>
              <a:ln w="7">
                <a:solidFill>
                  <a:srgbClr val="A0A0A0"/>
                </a:solidFill>
                <a:miter lim="800000"/>
                <a:headEnd/>
                <a:tailEnd/>
              </a:ln>
            </p:spPr>
            <p:txBody>
              <a:bodyPr/>
              <a:lstStyle/>
              <a:p>
                <a:endParaRPr lang="es-MX" sz="1800"/>
              </a:p>
            </p:txBody>
          </p:sp>
        </p:grpSp>
        <p:grpSp>
          <p:nvGrpSpPr>
            <p:cNvPr id="59" name="Group 399"/>
            <p:cNvGrpSpPr>
              <a:grpSpLocks/>
            </p:cNvGrpSpPr>
            <p:nvPr/>
          </p:nvGrpSpPr>
          <p:grpSpPr bwMode="auto">
            <a:xfrm>
              <a:off x="3444" y="2015"/>
              <a:ext cx="576" cy="397"/>
              <a:chOff x="3444" y="2015"/>
              <a:chExt cx="576" cy="397"/>
            </a:xfrm>
          </p:grpSpPr>
          <p:sp>
            <p:nvSpPr>
              <p:cNvPr id="162" name="Rectangle 280"/>
              <p:cNvSpPr>
                <a:spLocks noChangeArrowheads="1"/>
              </p:cNvSpPr>
              <p:nvPr/>
            </p:nvSpPr>
            <p:spPr bwMode="auto">
              <a:xfrm>
                <a:off x="3450" y="2021"/>
                <a:ext cx="564" cy="391"/>
              </a:xfrm>
              <a:prstGeom prst="rect">
                <a:avLst/>
              </a:prstGeom>
              <a:noFill/>
              <a:ln w="9525">
                <a:noFill/>
                <a:miter lim="800000"/>
                <a:headEnd/>
                <a:tailEnd/>
              </a:ln>
            </p:spPr>
            <p:txBody>
              <a:bodyPr anchor="b"/>
              <a:lstStyle/>
              <a:p>
                <a:pPr algn="ctr"/>
                <a:r>
                  <a:rPr lang="en-US" sz="1800">
                    <a:latin typeface="Arial" pitchFamily="34" charset="0"/>
                    <a:cs typeface="Arial" pitchFamily="34" charset="0"/>
                  </a:rPr>
                  <a:t>883.91</a:t>
                </a:r>
                <a:endParaRPr lang="es-ES" sz="1800">
                  <a:cs typeface="Times New Roman" pitchFamily="18" charset="0"/>
                </a:endParaRPr>
              </a:p>
              <a:p>
                <a:pPr algn="ctr" eaLnBrk="0" hangingPunct="0"/>
                <a:endParaRPr lang="es-ES" sz="1800"/>
              </a:p>
            </p:txBody>
          </p:sp>
          <p:sp>
            <p:nvSpPr>
              <p:cNvPr id="163" name="Rectangle 398"/>
              <p:cNvSpPr>
                <a:spLocks noChangeArrowheads="1"/>
              </p:cNvSpPr>
              <p:nvPr/>
            </p:nvSpPr>
            <p:spPr bwMode="auto">
              <a:xfrm>
                <a:off x="3444" y="2015"/>
                <a:ext cx="576" cy="397"/>
              </a:xfrm>
              <a:prstGeom prst="rect">
                <a:avLst/>
              </a:prstGeom>
              <a:noFill/>
              <a:ln w="7">
                <a:solidFill>
                  <a:srgbClr val="A0A0A0"/>
                </a:solidFill>
                <a:miter lim="800000"/>
                <a:headEnd/>
                <a:tailEnd/>
              </a:ln>
            </p:spPr>
            <p:txBody>
              <a:bodyPr/>
              <a:lstStyle/>
              <a:p>
                <a:endParaRPr lang="es-MX" sz="1800"/>
              </a:p>
            </p:txBody>
          </p:sp>
        </p:grpSp>
        <p:grpSp>
          <p:nvGrpSpPr>
            <p:cNvPr id="60" name="Group 401"/>
            <p:cNvGrpSpPr>
              <a:grpSpLocks/>
            </p:cNvGrpSpPr>
            <p:nvPr/>
          </p:nvGrpSpPr>
          <p:grpSpPr bwMode="auto">
            <a:xfrm>
              <a:off x="0" y="2418"/>
              <a:ext cx="576" cy="397"/>
              <a:chOff x="0" y="2418"/>
              <a:chExt cx="576" cy="397"/>
            </a:xfrm>
          </p:grpSpPr>
          <p:sp>
            <p:nvSpPr>
              <p:cNvPr id="160" name="Rectangle 281"/>
              <p:cNvSpPr>
                <a:spLocks noChangeArrowheads="1"/>
              </p:cNvSpPr>
              <p:nvPr/>
            </p:nvSpPr>
            <p:spPr bwMode="auto">
              <a:xfrm>
                <a:off x="6" y="2424"/>
                <a:ext cx="564" cy="391"/>
              </a:xfrm>
              <a:prstGeom prst="rect">
                <a:avLst/>
              </a:prstGeom>
              <a:noFill/>
              <a:ln w="9525">
                <a:noFill/>
                <a:miter lim="800000"/>
                <a:headEnd/>
                <a:tailEnd/>
              </a:ln>
            </p:spPr>
            <p:txBody>
              <a:bodyPr anchor="b"/>
              <a:lstStyle/>
              <a:p>
                <a:pPr algn="ctr"/>
                <a:r>
                  <a:rPr lang="en-US" sz="1800">
                    <a:latin typeface="Arial Narrow" pitchFamily="34" charset="0"/>
                    <a:cs typeface="Arial" pitchFamily="34" charset="0"/>
                  </a:rPr>
                  <a:t>56.3</a:t>
                </a:r>
                <a:endParaRPr lang="es-ES" sz="1800">
                  <a:cs typeface="Times New Roman" pitchFamily="18" charset="0"/>
                </a:endParaRPr>
              </a:p>
              <a:p>
                <a:pPr algn="ctr" eaLnBrk="0" hangingPunct="0"/>
                <a:endParaRPr lang="es-ES" sz="1800"/>
              </a:p>
            </p:txBody>
          </p:sp>
          <p:sp>
            <p:nvSpPr>
              <p:cNvPr id="161" name="Rectangle 400"/>
              <p:cNvSpPr>
                <a:spLocks noChangeArrowheads="1"/>
              </p:cNvSpPr>
              <p:nvPr/>
            </p:nvSpPr>
            <p:spPr bwMode="auto">
              <a:xfrm>
                <a:off x="0" y="2418"/>
                <a:ext cx="576" cy="397"/>
              </a:xfrm>
              <a:prstGeom prst="rect">
                <a:avLst/>
              </a:prstGeom>
              <a:noFill/>
              <a:ln w="7">
                <a:solidFill>
                  <a:srgbClr val="A0A0A0"/>
                </a:solidFill>
                <a:miter lim="800000"/>
                <a:headEnd/>
                <a:tailEnd/>
              </a:ln>
            </p:spPr>
            <p:txBody>
              <a:bodyPr/>
              <a:lstStyle/>
              <a:p>
                <a:endParaRPr lang="es-MX" sz="1800"/>
              </a:p>
            </p:txBody>
          </p:sp>
        </p:grpSp>
        <p:grpSp>
          <p:nvGrpSpPr>
            <p:cNvPr id="61" name="Group 403"/>
            <p:cNvGrpSpPr>
              <a:grpSpLocks/>
            </p:cNvGrpSpPr>
            <p:nvPr/>
          </p:nvGrpSpPr>
          <p:grpSpPr bwMode="auto">
            <a:xfrm>
              <a:off x="576" y="2418"/>
              <a:ext cx="576" cy="397"/>
              <a:chOff x="576" y="2418"/>
              <a:chExt cx="576" cy="397"/>
            </a:xfrm>
          </p:grpSpPr>
          <p:sp>
            <p:nvSpPr>
              <p:cNvPr id="158" name="Rectangle 282"/>
              <p:cNvSpPr>
                <a:spLocks noChangeArrowheads="1"/>
              </p:cNvSpPr>
              <p:nvPr/>
            </p:nvSpPr>
            <p:spPr bwMode="auto">
              <a:xfrm>
                <a:off x="582" y="2424"/>
                <a:ext cx="564" cy="391"/>
              </a:xfrm>
              <a:prstGeom prst="rect">
                <a:avLst/>
              </a:prstGeom>
              <a:noFill/>
              <a:ln w="9525">
                <a:noFill/>
                <a:miter lim="800000"/>
                <a:headEnd/>
                <a:tailEnd/>
              </a:ln>
            </p:spPr>
            <p:txBody>
              <a:bodyPr anchor="b"/>
              <a:lstStyle/>
              <a:p>
                <a:pPr algn="ctr"/>
                <a:r>
                  <a:rPr lang="en-US" sz="1800">
                    <a:latin typeface="Arial Narrow" pitchFamily="34" charset="0"/>
                    <a:cs typeface="Arial" pitchFamily="34" charset="0"/>
                  </a:rPr>
                  <a:t>39</a:t>
                </a:r>
                <a:endParaRPr lang="es-ES" sz="1800">
                  <a:cs typeface="Times New Roman" pitchFamily="18" charset="0"/>
                </a:endParaRPr>
              </a:p>
              <a:p>
                <a:pPr algn="ctr" eaLnBrk="0" hangingPunct="0"/>
                <a:endParaRPr lang="es-ES" sz="1800"/>
              </a:p>
            </p:txBody>
          </p:sp>
          <p:sp>
            <p:nvSpPr>
              <p:cNvPr id="159" name="Rectangle 402"/>
              <p:cNvSpPr>
                <a:spLocks noChangeArrowheads="1"/>
              </p:cNvSpPr>
              <p:nvPr/>
            </p:nvSpPr>
            <p:spPr bwMode="auto">
              <a:xfrm>
                <a:off x="576" y="2418"/>
                <a:ext cx="576" cy="397"/>
              </a:xfrm>
              <a:prstGeom prst="rect">
                <a:avLst/>
              </a:prstGeom>
              <a:noFill/>
              <a:ln w="7">
                <a:solidFill>
                  <a:srgbClr val="A0A0A0"/>
                </a:solidFill>
                <a:miter lim="800000"/>
                <a:headEnd/>
                <a:tailEnd/>
              </a:ln>
            </p:spPr>
            <p:txBody>
              <a:bodyPr/>
              <a:lstStyle/>
              <a:p>
                <a:endParaRPr lang="es-MX" sz="1800"/>
              </a:p>
            </p:txBody>
          </p:sp>
        </p:grpSp>
        <p:grpSp>
          <p:nvGrpSpPr>
            <p:cNvPr id="62" name="Group 405"/>
            <p:cNvGrpSpPr>
              <a:grpSpLocks/>
            </p:cNvGrpSpPr>
            <p:nvPr/>
          </p:nvGrpSpPr>
          <p:grpSpPr bwMode="auto">
            <a:xfrm>
              <a:off x="1152" y="2418"/>
              <a:ext cx="576" cy="397"/>
              <a:chOff x="1152" y="2418"/>
              <a:chExt cx="576" cy="397"/>
            </a:xfrm>
          </p:grpSpPr>
          <p:sp>
            <p:nvSpPr>
              <p:cNvPr id="156" name="Rectangle 283"/>
              <p:cNvSpPr>
                <a:spLocks noChangeArrowheads="1"/>
              </p:cNvSpPr>
              <p:nvPr/>
            </p:nvSpPr>
            <p:spPr bwMode="auto">
              <a:xfrm>
                <a:off x="1158" y="2424"/>
                <a:ext cx="564" cy="391"/>
              </a:xfrm>
              <a:prstGeom prst="rect">
                <a:avLst/>
              </a:prstGeom>
              <a:noFill/>
              <a:ln w="9525">
                <a:noFill/>
                <a:miter lim="800000"/>
                <a:headEnd/>
                <a:tailEnd/>
              </a:ln>
            </p:spPr>
            <p:txBody>
              <a:bodyPr anchor="b"/>
              <a:lstStyle/>
              <a:p>
                <a:pPr algn="ctr"/>
                <a:r>
                  <a:rPr lang="en-US" sz="1800">
                    <a:latin typeface="Arial" pitchFamily="34" charset="0"/>
                    <a:cs typeface="Arial" pitchFamily="34" charset="0"/>
                  </a:rPr>
                  <a:t>2195.7</a:t>
                </a:r>
                <a:endParaRPr lang="es-ES" sz="1800">
                  <a:cs typeface="Times New Roman" pitchFamily="18" charset="0"/>
                </a:endParaRPr>
              </a:p>
              <a:p>
                <a:pPr algn="ctr" eaLnBrk="0" hangingPunct="0"/>
                <a:endParaRPr lang="es-ES" sz="1800"/>
              </a:p>
            </p:txBody>
          </p:sp>
          <p:sp>
            <p:nvSpPr>
              <p:cNvPr id="157" name="Rectangle 404"/>
              <p:cNvSpPr>
                <a:spLocks noChangeArrowheads="1"/>
              </p:cNvSpPr>
              <p:nvPr/>
            </p:nvSpPr>
            <p:spPr bwMode="auto">
              <a:xfrm>
                <a:off x="1152" y="2418"/>
                <a:ext cx="576" cy="397"/>
              </a:xfrm>
              <a:prstGeom prst="rect">
                <a:avLst/>
              </a:prstGeom>
              <a:noFill/>
              <a:ln w="7">
                <a:solidFill>
                  <a:srgbClr val="A0A0A0"/>
                </a:solidFill>
                <a:miter lim="800000"/>
                <a:headEnd/>
                <a:tailEnd/>
              </a:ln>
            </p:spPr>
            <p:txBody>
              <a:bodyPr/>
              <a:lstStyle/>
              <a:p>
                <a:endParaRPr lang="es-MX" sz="1800"/>
              </a:p>
            </p:txBody>
          </p:sp>
        </p:grpSp>
        <p:grpSp>
          <p:nvGrpSpPr>
            <p:cNvPr id="63" name="Group 407"/>
            <p:cNvGrpSpPr>
              <a:grpSpLocks/>
            </p:cNvGrpSpPr>
            <p:nvPr/>
          </p:nvGrpSpPr>
          <p:grpSpPr bwMode="auto">
            <a:xfrm>
              <a:off x="2292" y="2418"/>
              <a:ext cx="576" cy="397"/>
              <a:chOff x="2292" y="2418"/>
              <a:chExt cx="576" cy="397"/>
            </a:xfrm>
          </p:grpSpPr>
          <p:sp>
            <p:nvSpPr>
              <p:cNvPr id="154" name="Rectangle 285"/>
              <p:cNvSpPr>
                <a:spLocks noChangeArrowheads="1"/>
              </p:cNvSpPr>
              <p:nvPr/>
            </p:nvSpPr>
            <p:spPr bwMode="auto">
              <a:xfrm>
                <a:off x="2298" y="2424"/>
                <a:ext cx="564" cy="391"/>
              </a:xfrm>
              <a:prstGeom prst="rect">
                <a:avLst/>
              </a:prstGeom>
              <a:noFill/>
              <a:ln w="9525">
                <a:noFill/>
                <a:miter lim="800000"/>
                <a:headEnd/>
                <a:tailEnd/>
              </a:ln>
            </p:spPr>
            <p:txBody>
              <a:bodyPr anchor="b"/>
              <a:lstStyle/>
              <a:p>
                <a:pPr algn="ctr"/>
                <a:r>
                  <a:rPr lang="en-US" sz="1800">
                    <a:latin typeface="Arial Narrow" pitchFamily="34" charset="0"/>
                    <a:cs typeface="Arial" pitchFamily="34" charset="0"/>
                  </a:rPr>
                  <a:t>74.5</a:t>
                </a:r>
                <a:endParaRPr lang="es-ES" sz="1800">
                  <a:cs typeface="Times New Roman" pitchFamily="18" charset="0"/>
                </a:endParaRPr>
              </a:p>
              <a:p>
                <a:pPr algn="ctr" eaLnBrk="0" hangingPunct="0"/>
                <a:endParaRPr lang="es-ES" sz="1800"/>
              </a:p>
            </p:txBody>
          </p:sp>
          <p:sp>
            <p:nvSpPr>
              <p:cNvPr id="155" name="Rectangle 406"/>
              <p:cNvSpPr>
                <a:spLocks noChangeArrowheads="1"/>
              </p:cNvSpPr>
              <p:nvPr/>
            </p:nvSpPr>
            <p:spPr bwMode="auto">
              <a:xfrm>
                <a:off x="2292" y="2418"/>
                <a:ext cx="576" cy="397"/>
              </a:xfrm>
              <a:prstGeom prst="rect">
                <a:avLst/>
              </a:prstGeom>
              <a:noFill/>
              <a:ln w="7">
                <a:solidFill>
                  <a:srgbClr val="A0A0A0"/>
                </a:solidFill>
                <a:miter lim="800000"/>
                <a:headEnd/>
                <a:tailEnd/>
              </a:ln>
            </p:spPr>
            <p:txBody>
              <a:bodyPr/>
              <a:lstStyle/>
              <a:p>
                <a:endParaRPr lang="es-MX" sz="1800"/>
              </a:p>
            </p:txBody>
          </p:sp>
        </p:grpSp>
        <p:grpSp>
          <p:nvGrpSpPr>
            <p:cNvPr id="64" name="Group 409"/>
            <p:cNvGrpSpPr>
              <a:grpSpLocks/>
            </p:cNvGrpSpPr>
            <p:nvPr/>
          </p:nvGrpSpPr>
          <p:grpSpPr bwMode="auto">
            <a:xfrm>
              <a:off x="2868" y="2418"/>
              <a:ext cx="576" cy="397"/>
              <a:chOff x="2868" y="2418"/>
              <a:chExt cx="576" cy="397"/>
            </a:xfrm>
          </p:grpSpPr>
          <p:sp>
            <p:nvSpPr>
              <p:cNvPr id="152" name="Rectangle 286"/>
              <p:cNvSpPr>
                <a:spLocks noChangeArrowheads="1"/>
              </p:cNvSpPr>
              <p:nvPr/>
            </p:nvSpPr>
            <p:spPr bwMode="auto">
              <a:xfrm>
                <a:off x="2874" y="2424"/>
                <a:ext cx="564" cy="391"/>
              </a:xfrm>
              <a:prstGeom prst="rect">
                <a:avLst/>
              </a:prstGeom>
              <a:noFill/>
              <a:ln w="9525">
                <a:noFill/>
                <a:miter lim="800000"/>
                <a:headEnd/>
                <a:tailEnd/>
              </a:ln>
            </p:spPr>
            <p:txBody>
              <a:bodyPr anchor="b"/>
              <a:lstStyle/>
              <a:p>
                <a:pPr algn="ctr"/>
                <a:r>
                  <a:rPr lang="en-US" sz="1800">
                    <a:latin typeface="Arial Narrow" pitchFamily="34" charset="0"/>
                    <a:cs typeface="Arial" pitchFamily="34" charset="0"/>
                  </a:rPr>
                  <a:t>22.5</a:t>
                </a:r>
                <a:endParaRPr lang="es-ES" sz="1800">
                  <a:cs typeface="Times New Roman" pitchFamily="18" charset="0"/>
                </a:endParaRPr>
              </a:p>
              <a:p>
                <a:pPr algn="ctr" eaLnBrk="0" hangingPunct="0"/>
                <a:endParaRPr lang="es-ES" sz="1800"/>
              </a:p>
            </p:txBody>
          </p:sp>
          <p:sp>
            <p:nvSpPr>
              <p:cNvPr id="153" name="Rectangle 408"/>
              <p:cNvSpPr>
                <a:spLocks noChangeArrowheads="1"/>
              </p:cNvSpPr>
              <p:nvPr/>
            </p:nvSpPr>
            <p:spPr bwMode="auto">
              <a:xfrm>
                <a:off x="2868" y="2418"/>
                <a:ext cx="576" cy="397"/>
              </a:xfrm>
              <a:prstGeom prst="rect">
                <a:avLst/>
              </a:prstGeom>
              <a:noFill/>
              <a:ln w="7">
                <a:solidFill>
                  <a:srgbClr val="A0A0A0"/>
                </a:solidFill>
                <a:miter lim="800000"/>
                <a:headEnd/>
                <a:tailEnd/>
              </a:ln>
            </p:spPr>
            <p:txBody>
              <a:bodyPr/>
              <a:lstStyle/>
              <a:p>
                <a:endParaRPr lang="es-MX" sz="1800"/>
              </a:p>
            </p:txBody>
          </p:sp>
        </p:grpSp>
        <p:grpSp>
          <p:nvGrpSpPr>
            <p:cNvPr id="65" name="Group 411"/>
            <p:cNvGrpSpPr>
              <a:grpSpLocks/>
            </p:cNvGrpSpPr>
            <p:nvPr/>
          </p:nvGrpSpPr>
          <p:grpSpPr bwMode="auto">
            <a:xfrm>
              <a:off x="3444" y="2418"/>
              <a:ext cx="576" cy="397"/>
              <a:chOff x="3444" y="2418"/>
              <a:chExt cx="576" cy="397"/>
            </a:xfrm>
          </p:grpSpPr>
          <p:sp>
            <p:nvSpPr>
              <p:cNvPr id="150" name="Rectangle 287"/>
              <p:cNvSpPr>
                <a:spLocks noChangeArrowheads="1"/>
              </p:cNvSpPr>
              <p:nvPr/>
            </p:nvSpPr>
            <p:spPr bwMode="auto">
              <a:xfrm>
                <a:off x="3450" y="2424"/>
                <a:ext cx="564" cy="391"/>
              </a:xfrm>
              <a:prstGeom prst="rect">
                <a:avLst/>
              </a:prstGeom>
              <a:noFill/>
              <a:ln w="9525">
                <a:noFill/>
                <a:miter lim="800000"/>
                <a:headEnd/>
                <a:tailEnd/>
              </a:ln>
            </p:spPr>
            <p:txBody>
              <a:bodyPr anchor="b"/>
              <a:lstStyle/>
              <a:p>
                <a:pPr algn="ctr"/>
                <a:r>
                  <a:rPr lang="en-US" sz="1800">
                    <a:latin typeface="Arial" pitchFamily="34" charset="0"/>
                    <a:cs typeface="Arial" pitchFamily="34" charset="0"/>
                  </a:rPr>
                  <a:t>1676.25</a:t>
                </a:r>
                <a:endParaRPr lang="es-ES" sz="1800">
                  <a:cs typeface="Times New Roman" pitchFamily="18" charset="0"/>
                </a:endParaRPr>
              </a:p>
              <a:p>
                <a:pPr algn="ctr" eaLnBrk="0" hangingPunct="0"/>
                <a:endParaRPr lang="es-ES" sz="1800"/>
              </a:p>
            </p:txBody>
          </p:sp>
          <p:sp>
            <p:nvSpPr>
              <p:cNvPr id="151" name="Rectangle 410"/>
              <p:cNvSpPr>
                <a:spLocks noChangeArrowheads="1"/>
              </p:cNvSpPr>
              <p:nvPr/>
            </p:nvSpPr>
            <p:spPr bwMode="auto">
              <a:xfrm>
                <a:off x="3444" y="2418"/>
                <a:ext cx="576" cy="397"/>
              </a:xfrm>
              <a:prstGeom prst="rect">
                <a:avLst/>
              </a:prstGeom>
              <a:noFill/>
              <a:ln w="7">
                <a:solidFill>
                  <a:srgbClr val="A0A0A0"/>
                </a:solidFill>
                <a:miter lim="800000"/>
                <a:headEnd/>
                <a:tailEnd/>
              </a:ln>
            </p:spPr>
            <p:txBody>
              <a:bodyPr/>
              <a:lstStyle/>
              <a:p>
                <a:endParaRPr lang="es-MX" sz="1800"/>
              </a:p>
            </p:txBody>
          </p:sp>
        </p:grpSp>
        <p:grpSp>
          <p:nvGrpSpPr>
            <p:cNvPr id="66" name="Group 413"/>
            <p:cNvGrpSpPr>
              <a:grpSpLocks/>
            </p:cNvGrpSpPr>
            <p:nvPr/>
          </p:nvGrpSpPr>
          <p:grpSpPr bwMode="auto">
            <a:xfrm>
              <a:off x="0" y="2821"/>
              <a:ext cx="576" cy="397"/>
              <a:chOff x="0" y="2821"/>
              <a:chExt cx="576" cy="397"/>
            </a:xfrm>
          </p:grpSpPr>
          <p:sp>
            <p:nvSpPr>
              <p:cNvPr id="148" name="Rectangle 288"/>
              <p:cNvSpPr>
                <a:spLocks noChangeArrowheads="1"/>
              </p:cNvSpPr>
              <p:nvPr/>
            </p:nvSpPr>
            <p:spPr bwMode="auto">
              <a:xfrm>
                <a:off x="6" y="2827"/>
                <a:ext cx="564" cy="391"/>
              </a:xfrm>
              <a:prstGeom prst="rect">
                <a:avLst/>
              </a:prstGeom>
              <a:noFill/>
              <a:ln w="9525">
                <a:noFill/>
                <a:miter lim="800000"/>
                <a:headEnd/>
                <a:tailEnd/>
              </a:ln>
            </p:spPr>
            <p:txBody>
              <a:bodyPr anchor="b"/>
              <a:lstStyle/>
              <a:p>
                <a:pPr algn="ctr"/>
                <a:r>
                  <a:rPr lang="en-US" sz="1800">
                    <a:latin typeface="Arial Narrow" pitchFamily="34" charset="0"/>
                    <a:cs typeface="Arial" pitchFamily="34" charset="0"/>
                  </a:rPr>
                  <a:t>74.5</a:t>
                </a:r>
                <a:endParaRPr lang="es-ES" sz="1800">
                  <a:cs typeface="Times New Roman" pitchFamily="18" charset="0"/>
                </a:endParaRPr>
              </a:p>
              <a:p>
                <a:pPr algn="ctr" eaLnBrk="0" hangingPunct="0"/>
                <a:endParaRPr lang="es-ES" sz="1800"/>
              </a:p>
            </p:txBody>
          </p:sp>
          <p:sp>
            <p:nvSpPr>
              <p:cNvPr id="149" name="Rectangle 412"/>
              <p:cNvSpPr>
                <a:spLocks noChangeArrowheads="1"/>
              </p:cNvSpPr>
              <p:nvPr/>
            </p:nvSpPr>
            <p:spPr bwMode="auto">
              <a:xfrm>
                <a:off x="0" y="2821"/>
                <a:ext cx="576" cy="397"/>
              </a:xfrm>
              <a:prstGeom prst="rect">
                <a:avLst/>
              </a:prstGeom>
              <a:noFill/>
              <a:ln w="7">
                <a:solidFill>
                  <a:srgbClr val="A0A0A0"/>
                </a:solidFill>
                <a:miter lim="800000"/>
                <a:headEnd/>
                <a:tailEnd/>
              </a:ln>
            </p:spPr>
            <p:txBody>
              <a:bodyPr/>
              <a:lstStyle/>
              <a:p>
                <a:endParaRPr lang="es-MX" sz="1800"/>
              </a:p>
            </p:txBody>
          </p:sp>
        </p:grpSp>
        <p:grpSp>
          <p:nvGrpSpPr>
            <p:cNvPr id="67" name="Group 415"/>
            <p:cNvGrpSpPr>
              <a:grpSpLocks/>
            </p:cNvGrpSpPr>
            <p:nvPr/>
          </p:nvGrpSpPr>
          <p:grpSpPr bwMode="auto">
            <a:xfrm>
              <a:off x="576" y="2821"/>
              <a:ext cx="576" cy="397"/>
              <a:chOff x="576" y="2821"/>
              <a:chExt cx="576" cy="397"/>
            </a:xfrm>
          </p:grpSpPr>
          <p:sp>
            <p:nvSpPr>
              <p:cNvPr id="146" name="Rectangle 289"/>
              <p:cNvSpPr>
                <a:spLocks noChangeArrowheads="1"/>
              </p:cNvSpPr>
              <p:nvPr/>
            </p:nvSpPr>
            <p:spPr bwMode="auto">
              <a:xfrm>
                <a:off x="582" y="2827"/>
                <a:ext cx="564" cy="391"/>
              </a:xfrm>
              <a:prstGeom prst="rect">
                <a:avLst/>
              </a:prstGeom>
              <a:noFill/>
              <a:ln w="9525">
                <a:noFill/>
                <a:miter lim="800000"/>
                <a:headEnd/>
                <a:tailEnd/>
              </a:ln>
            </p:spPr>
            <p:txBody>
              <a:bodyPr anchor="b"/>
              <a:lstStyle/>
              <a:p>
                <a:pPr algn="ctr"/>
                <a:r>
                  <a:rPr lang="en-US" sz="1800">
                    <a:latin typeface="Arial Narrow" pitchFamily="34" charset="0"/>
                    <a:cs typeface="Arial" pitchFamily="34" charset="0"/>
                  </a:rPr>
                  <a:t>50.8</a:t>
                </a:r>
                <a:endParaRPr lang="es-ES" sz="1800">
                  <a:cs typeface="Times New Roman" pitchFamily="18" charset="0"/>
                </a:endParaRPr>
              </a:p>
              <a:p>
                <a:pPr algn="ctr" eaLnBrk="0" hangingPunct="0"/>
                <a:endParaRPr lang="es-ES" sz="1800"/>
              </a:p>
            </p:txBody>
          </p:sp>
          <p:sp>
            <p:nvSpPr>
              <p:cNvPr id="147" name="Rectangle 414"/>
              <p:cNvSpPr>
                <a:spLocks noChangeArrowheads="1"/>
              </p:cNvSpPr>
              <p:nvPr/>
            </p:nvSpPr>
            <p:spPr bwMode="auto">
              <a:xfrm>
                <a:off x="576" y="2821"/>
                <a:ext cx="576" cy="397"/>
              </a:xfrm>
              <a:prstGeom prst="rect">
                <a:avLst/>
              </a:prstGeom>
              <a:noFill/>
              <a:ln w="7">
                <a:solidFill>
                  <a:srgbClr val="A0A0A0"/>
                </a:solidFill>
                <a:miter lim="800000"/>
                <a:headEnd/>
                <a:tailEnd/>
              </a:ln>
            </p:spPr>
            <p:txBody>
              <a:bodyPr/>
              <a:lstStyle/>
              <a:p>
                <a:endParaRPr lang="es-MX" sz="1800"/>
              </a:p>
            </p:txBody>
          </p:sp>
        </p:grpSp>
        <p:grpSp>
          <p:nvGrpSpPr>
            <p:cNvPr id="68" name="Group 417"/>
            <p:cNvGrpSpPr>
              <a:grpSpLocks/>
            </p:cNvGrpSpPr>
            <p:nvPr/>
          </p:nvGrpSpPr>
          <p:grpSpPr bwMode="auto">
            <a:xfrm>
              <a:off x="1152" y="2821"/>
              <a:ext cx="576" cy="397"/>
              <a:chOff x="1152" y="2821"/>
              <a:chExt cx="576" cy="397"/>
            </a:xfrm>
          </p:grpSpPr>
          <p:sp>
            <p:nvSpPr>
              <p:cNvPr id="144" name="Rectangle 290"/>
              <p:cNvSpPr>
                <a:spLocks noChangeArrowheads="1"/>
              </p:cNvSpPr>
              <p:nvPr/>
            </p:nvSpPr>
            <p:spPr bwMode="auto">
              <a:xfrm>
                <a:off x="1158" y="2827"/>
                <a:ext cx="564" cy="391"/>
              </a:xfrm>
              <a:prstGeom prst="rect">
                <a:avLst/>
              </a:prstGeom>
              <a:noFill/>
              <a:ln w="9525">
                <a:noFill/>
                <a:miter lim="800000"/>
                <a:headEnd/>
                <a:tailEnd/>
              </a:ln>
            </p:spPr>
            <p:txBody>
              <a:bodyPr anchor="b"/>
              <a:lstStyle/>
              <a:p>
                <a:pPr algn="ctr"/>
                <a:r>
                  <a:rPr lang="en-US" sz="1800">
                    <a:latin typeface="Arial" pitchFamily="34" charset="0"/>
                    <a:cs typeface="Arial" pitchFamily="34" charset="0"/>
                  </a:rPr>
                  <a:t>3784.6</a:t>
                </a:r>
                <a:endParaRPr lang="es-ES" sz="1800">
                  <a:cs typeface="Times New Roman" pitchFamily="18" charset="0"/>
                </a:endParaRPr>
              </a:p>
              <a:p>
                <a:pPr algn="ctr" eaLnBrk="0" hangingPunct="0"/>
                <a:endParaRPr lang="es-ES" sz="1800"/>
              </a:p>
            </p:txBody>
          </p:sp>
          <p:sp>
            <p:nvSpPr>
              <p:cNvPr id="145" name="Rectangle 416"/>
              <p:cNvSpPr>
                <a:spLocks noChangeArrowheads="1"/>
              </p:cNvSpPr>
              <p:nvPr/>
            </p:nvSpPr>
            <p:spPr bwMode="auto">
              <a:xfrm>
                <a:off x="1152" y="2821"/>
                <a:ext cx="576" cy="397"/>
              </a:xfrm>
              <a:prstGeom prst="rect">
                <a:avLst/>
              </a:prstGeom>
              <a:noFill/>
              <a:ln w="7">
                <a:solidFill>
                  <a:srgbClr val="A0A0A0"/>
                </a:solidFill>
                <a:miter lim="800000"/>
                <a:headEnd/>
                <a:tailEnd/>
              </a:ln>
            </p:spPr>
            <p:txBody>
              <a:bodyPr/>
              <a:lstStyle/>
              <a:p>
                <a:endParaRPr lang="es-MX" sz="1800"/>
              </a:p>
            </p:txBody>
          </p:sp>
        </p:grpSp>
        <p:grpSp>
          <p:nvGrpSpPr>
            <p:cNvPr id="69" name="Group 419"/>
            <p:cNvGrpSpPr>
              <a:grpSpLocks/>
            </p:cNvGrpSpPr>
            <p:nvPr/>
          </p:nvGrpSpPr>
          <p:grpSpPr bwMode="auto">
            <a:xfrm>
              <a:off x="2292" y="2821"/>
              <a:ext cx="576" cy="397"/>
              <a:chOff x="2292" y="2821"/>
              <a:chExt cx="576" cy="397"/>
            </a:xfrm>
          </p:grpSpPr>
          <p:sp>
            <p:nvSpPr>
              <p:cNvPr id="142" name="Rectangle 292"/>
              <p:cNvSpPr>
                <a:spLocks noChangeArrowheads="1"/>
              </p:cNvSpPr>
              <p:nvPr/>
            </p:nvSpPr>
            <p:spPr bwMode="auto">
              <a:xfrm>
                <a:off x="2298" y="2827"/>
                <a:ext cx="564" cy="391"/>
              </a:xfrm>
              <a:prstGeom prst="rect">
                <a:avLst/>
              </a:prstGeom>
              <a:noFill/>
              <a:ln w="9525">
                <a:noFill/>
                <a:miter lim="800000"/>
                <a:headEnd/>
                <a:tailEnd/>
              </a:ln>
            </p:spPr>
            <p:txBody>
              <a:bodyPr anchor="b"/>
              <a:lstStyle/>
              <a:p>
                <a:pPr algn="ctr"/>
                <a:r>
                  <a:rPr lang="en-US" sz="1800">
                    <a:latin typeface="Arial Narrow" pitchFamily="34" charset="0"/>
                    <a:cs typeface="Arial" pitchFamily="34" charset="0"/>
                  </a:rPr>
                  <a:t>83.9</a:t>
                </a:r>
                <a:endParaRPr lang="es-ES" sz="1800">
                  <a:cs typeface="Times New Roman" pitchFamily="18" charset="0"/>
                </a:endParaRPr>
              </a:p>
              <a:p>
                <a:pPr algn="ctr" eaLnBrk="0" hangingPunct="0"/>
                <a:endParaRPr lang="es-ES" sz="1800"/>
              </a:p>
            </p:txBody>
          </p:sp>
          <p:sp>
            <p:nvSpPr>
              <p:cNvPr id="143" name="Rectangle 418"/>
              <p:cNvSpPr>
                <a:spLocks noChangeArrowheads="1"/>
              </p:cNvSpPr>
              <p:nvPr/>
            </p:nvSpPr>
            <p:spPr bwMode="auto">
              <a:xfrm>
                <a:off x="2292" y="2821"/>
                <a:ext cx="576" cy="397"/>
              </a:xfrm>
              <a:prstGeom prst="rect">
                <a:avLst/>
              </a:prstGeom>
              <a:noFill/>
              <a:ln w="7">
                <a:solidFill>
                  <a:srgbClr val="A0A0A0"/>
                </a:solidFill>
                <a:miter lim="800000"/>
                <a:headEnd/>
                <a:tailEnd/>
              </a:ln>
            </p:spPr>
            <p:txBody>
              <a:bodyPr/>
              <a:lstStyle/>
              <a:p>
                <a:endParaRPr lang="es-MX" sz="1800"/>
              </a:p>
            </p:txBody>
          </p:sp>
        </p:grpSp>
        <p:grpSp>
          <p:nvGrpSpPr>
            <p:cNvPr id="70" name="Group 421"/>
            <p:cNvGrpSpPr>
              <a:grpSpLocks/>
            </p:cNvGrpSpPr>
            <p:nvPr/>
          </p:nvGrpSpPr>
          <p:grpSpPr bwMode="auto">
            <a:xfrm>
              <a:off x="2868" y="2821"/>
              <a:ext cx="576" cy="397"/>
              <a:chOff x="2868" y="2821"/>
              <a:chExt cx="576" cy="397"/>
            </a:xfrm>
          </p:grpSpPr>
          <p:sp>
            <p:nvSpPr>
              <p:cNvPr id="140" name="Rectangle 293"/>
              <p:cNvSpPr>
                <a:spLocks noChangeArrowheads="1"/>
              </p:cNvSpPr>
              <p:nvPr/>
            </p:nvSpPr>
            <p:spPr bwMode="auto">
              <a:xfrm>
                <a:off x="2874" y="2827"/>
                <a:ext cx="564" cy="391"/>
              </a:xfrm>
              <a:prstGeom prst="rect">
                <a:avLst/>
              </a:prstGeom>
              <a:noFill/>
              <a:ln w="9525">
                <a:noFill/>
                <a:miter lim="800000"/>
                <a:headEnd/>
                <a:tailEnd/>
              </a:ln>
            </p:spPr>
            <p:txBody>
              <a:bodyPr anchor="b"/>
              <a:lstStyle/>
              <a:p>
                <a:pPr algn="ctr"/>
                <a:r>
                  <a:rPr lang="en-US" sz="1800">
                    <a:latin typeface="Arial Narrow" pitchFamily="34" charset="0"/>
                    <a:cs typeface="Arial" pitchFamily="34" charset="0"/>
                  </a:rPr>
                  <a:t>39</a:t>
                </a:r>
                <a:endParaRPr lang="es-ES" sz="1800">
                  <a:cs typeface="Times New Roman" pitchFamily="18" charset="0"/>
                </a:endParaRPr>
              </a:p>
              <a:p>
                <a:pPr algn="ctr" eaLnBrk="0" hangingPunct="0"/>
                <a:endParaRPr lang="es-ES" sz="1800"/>
              </a:p>
            </p:txBody>
          </p:sp>
          <p:sp>
            <p:nvSpPr>
              <p:cNvPr id="141" name="Rectangle 420"/>
              <p:cNvSpPr>
                <a:spLocks noChangeArrowheads="1"/>
              </p:cNvSpPr>
              <p:nvPr/>
            </p:nvSpPr>
            <p:spPr bwMode="auto">
              <a:xfrm>
                <a:off x="2868" y="2821"/>
                <a:ext cx="576" cy="397"/>
              </a:xfrm>
              <a:prstGeom prst="rect">
                <a:avLst/>
              </a:prstGeom>
              <a:noFill/>
              <a:ln w="7">
                <a:solidFill>
                  <a:srgbClr val="A0A0A0"/>
                </a:solidFill>
                <a:miter lim="800000"/>
                <a:headEnd/>
                <a:tailEnd/>
              </a:ln>
            </p:spPr>
            <p:txBody>
              <a:bodyPr/>
              <a:lstStyle/>
              <a:p>
                <a:endParaRPr lang="es-MX" sz="1800"/>
              </a:p>
            </p:txBody>
          </p:sp>
        </p:grpSp>
        <p:grpSp>
          <p:nvGrpSpPr>
            <p:cNvPr id="71" name="Group 423"/>
            <p:cNvGrpSpPr>
              <a:grpSpLocks/>
            </p:cNvGrpSpPr>
            <p:nvPr/>
          </p:nvGrpSpPr>
          <p:grpSpPr bwMode="auto">
            <a:xfrm>
              <a:off x="3444" y="2821"/>
              <a:ext cx="576" cy="397"/>
              <a:chOff x="3444" y="2821"/>
              <a:chExt cx="576" cy="397"/>
            </a:xfrm>
          </p:grpSpPr>
          <p:sp>
            <p:nvSpPr>
              <p:cNvPr id="138" name="Rectangle 294"/>
              <p:cNvSpPr>
                <a:spLocks noChangeArrowheads="1"/>
              </p:cNvSpPr>
              <p:nvPr/>
            </p:nvSpPr>
            <p:spPr bwMode="auto">
              <a:xfrm>
                <a:off x="3450" y="2827"/>
                <a:ext cx="564" cy="391"/>
              </a:xfrm>
              <a:prstGeom prst="rect">
                <a:avLst/>
              </a:prstGeom>
              <a:noFill/>
              <a:ln w="9525">
                <a:noFill/>
                <a:miter lim="800000"/>
                <a:headEnd/>
                <a:tailEnd/>
              </a:ln>
            </p:spPr>
            <p:txBody>
              <a:bodyPr anchor="b"/>
              <a:lstStyle/>
              <a:p>
                <a:pPr algn="ctr"/>
                <a:r>
                  <a:rPr lang="en-US" sz="1800">
                    <a:latin typeface="Arial" pitchFamily="34" charset="0"/>
                    <a:cs typeface="Arial" pitchFamily="34" charset="0"/>
                  </a:rPr>
                  <a:t>3272.1</a:t>
                </a:r>
                <a:endParaRPr lang="es-ES" sz="1800">
                  <a:cs typeface="Times New Roman" pitchFamily="18" charset="0"/>
                </a:endParaRPr>
              </a:p>
              <a:p>
                <a:pPr algn="ctr" eaLnBrk="0" hangingPunct="0"/>
                <a:endParaRPr lang="es-ES" sz="1800"/>
              </a:p>
            </p:txBody>
          </p:sp>
          <p:sp>
            <p:nvSpPr>
              <p:cNvPr id="139" name="Rectangle 422"/>
              <p:cNvSpPr>
                <a:spLocks noChangeArrowheads="1"/>
              </p:cNvSpPr>
              <p:nvPr/>
            </p:nvSpPr>
            <p:spPr bwMode="auto">
              <a:xfrm>
                <a:off x="3444" y="2821"/>
                <a:ext cx="576" cy="397"/>
              </a:xfrm>
              <a:prstGeom prst="rect">
                <a:avLst/>
              </a:prstGeom>
              <a:noFill/>
              <a:ln w="7">
                <a:solidFill>
                  <a:srgbClr val="A0A0A0"/>
                </a:solidFill>
                <a:miter lim="800000"/>
                <a:headEnd/>
                <a:tailEnd/>
              </a:ln>
            </p:spPr>
            <p:txBody>
              <a:bodyPr/>
              <a:lstStyle/>
              <a:p>
                <a:endParaRPr lang="es-MX" sz="1800"/>
              </a:p>
            </p:txBody>
          </p:sp>
        </p:grpSp>
        <p:grpSp>
          <p:nvGrpSpPr>
            <p:cNvPr id="72" name="Group 425"/>
            <p:cNvGrpSpPr>
              <a:grpSpLocks/>
            </p:cNvGrpSpPr>
            <p:nvPr/>
          </p:nvGrpSpPr>
          <p:grpSpPr bwMode="auto">
            <a:xfrm>
              <a:off x="0" y="3224"/>
              <a:ext cx="576" cy="397"/>
              <a:chOff x="0" y="3224"/>
              <a:chExt cx="576" cy="397"/>
            </a:xfrm>
          </p:grpSpPr>
          <p:sp>
            <p:nvSpPr>
              <p:cNvPr id="136" name="Rectangle 295"/>
              <p:cNvSpPr>
                <a:spLocks noChangeArrowheads="1"/>
              </p:cNvSpPr>
              <p:nvPr/>
            </p:nvSpPr>
            <p:spPr bwMode="auto">
              <a:xfrm>
                <a:off x="6" y="3230"/>
                <a:ext cx="564" cy="391"/>
              </a:xfrm>
              <a:prstGeom prst="rect">
                <a:avLst/>
              </a:prstGeom>
              <a:noFill/>
              <a:ln w="9525">
                <a:noFill/>
                <a:miter lim="800000"/>
                <a:headEnd/>
                <a:tailEnd/>
              </a:ln>
            </p:spPr>
            <p:txBody>
              <a:bodyPr anchor="b"/>
              <a:lstStyle/>
              <a:p>
                <a:pPr algn="ctr"/>
                <a:r>
                  <a:rPr lang="en-US" sz="1800">
                    <a:latin typeface="Arial Narrow" pitchFamily="34" charset="0"/>
                    <a:cs typeface="Arial" pitchFamily="34" charset="0"/>
                  </a:rPr>
                  <a:t>83.9</a:t>
                </a:r>
                <a:endParaRPr lang="es-ES" sz="1800">
                  <a:cs typeface="Times New Roman" pitchFamily="18" charset="0"/>
                </a:endParaRPr>
              </a:p>
              <a:p>
                <a:pPr algn="ctr" eaLnBrk="0" hangingPunct="0"/>
                <a:endParaRPr lang="es-ES" sz="1800"/>
              </a:p>
            </p:txBody>
          </p:sp>
          <p:sp>
            <p:nvSpPr>
              <p:cNvPr id="137" name="Rectangle 424"/>
              <p:cNvSpPr>
                <a:spLocks noChangeArrowheads="1"/>
              </p:cNvSpPr>
              <p:nvPr/>
            </p:nvSpPr>
            <p:spPr bwMode="auto">
              <a:xfrm>
                <a:off x="0" y="3224"/>
                <a:ext cx="576" cy="397"/>
              </a:xfrm>
              <a:prstGeom prst="rect">
                <a:avLst/>
              </a:prstGeom>
              <a:noFill/>
              <a:ln w="7">
                <a:solidFill>
                  <a:srgbClr val="A0A0A0"/>
                </a:solidFill>
                <a:miter lim="800000"/>
                <a:headEnd/>
                <a:tailEnd/>
              </a:ln>
            </p:spPr>
            <p:txBody>
              <a:bodyPr/>
              <a:lstStyle/>
              <a:p>
                <a:endParaRPr lang="es-MX" sz="1800"/>
              </a:p>
            </p:txBody>
          </p:sp>
        </p:grpSp>
        <p:grpSp>
          <p:nvGrpSpPr>
            <p:cNvPr id="73" name="Group 427"/>
            <p:cNvGrpSpPr>
              <a:grpSpLocks/>
            </p:cNvGrpSpPr>
            <p:nvPr/>
          </p:nvGrpSpPr>
          <p:grpSpPr bwMode="auto">
            <a:xfrm>
              <a:off x="576" y="3224"/>
              <a:ext cx="576" cy="397"/>
              <a:chOff x="576" y="3224"/>
              <a:chExt cx="576" cy="397"/>
            </a:xfrm>
          </p:grpSpPr>
          <p:sp>
            <p:nvSpPr>
              <p:cNvPr id="134" name="Rectangle 296"/>
              <p:cNvSpPr>
                <a:spLocks noChangeArrowheads="1"/>
              </p:cNvSpPr>
              <p:nvPr/>
            </p:nvSpPr>
            <p:spPr bwMode="auto">
              <a:xfrm>
                <a:off x="582" y="3230"/>
                <a:ext cx="564" cy="391"/>
              </a:xfrm>
              <a:prstGeom prst="rect">
                <a:avLst/>
              </a:prstGeom>
              <a:noFill/>
              <a:ln w="9525">
                <a:noFill/>
                <a:miter lim="800000"/>
                <a:headEnd/>
                <a:tailEnd/>
              </a:ln>
            </p:spPr>
            <p:txBody>
              <a:bodyPr anchor="b"/>
              <a:lstStyle/>
              <a:p>
                <a:pPr algn="ctr"/>
                <a:r>
                  <a:rPr lang="en-US" sz="1800">
                    <a:latin typeface="Arial Narrow" pitchFamily="34" charset="0"/>
                    <a:cs typeface="Arial" pitchFamily="34" charset="0"/>
                  </a:rPr>
                  <a:t>73.9</a:t>
                </a:r>
                <a:endParaRPr lang="es-ES" sz="1800">
                  <a:cs typeface="Times New Roman" pitchFamily="18" charset="0"/>
                </a:endParaRPr>
              </a:p>
              <a:p>
                <a:pPr algn="ctr" eaLnBrk="0" hangingPunct="0"/>
                <a:endParaRPr lang="es-ES" sz="1800"/>
              </a:p>
            </p:txBody>
          </p:sp>
          <p:sp>
            <p:nvSpPr>
              <p:cNvPr id="135" name="Rectangle 426"/>
              <p:cNvSpPr>
                <a:spLocks noChangeArrowheads="1"/>
              </p:cNvSpPr>
              <p:nvPr/>
            </p:nvSpPr>
            <p:spPr bwMode="auto">
              <a:xfrm>
                <a:off x="576" y="3224"/>
                <a:ext cx="576" cy="397"/>
              </a:xfrm>
              <a:prstGeom prst="rect">
                <a:avLst/>
              </a:prstGeom>
              <a:noFill/>
              <a:ln w="7">
                <a:solidFill>
                  <a:srgbClr val="A0A0A0"/>
                </a:solidFill>
                <a:miter lim="800000"/>
                <a:headEnd/>
                <a:tailEnd/>
              </a:ln>
            </p:spPr>
            <p:txBody>
              <a:bodyPr/>
              <a:lstStyle/>
              <a:p>
                <a:endParaRPr lang="es-MX" sz="1800"/>
              </a:p>
            </p:txBody>
          </p:sp>
        </p:grpSp>
        <p:grpSp>
          <p:nvGrpSpPr>
            <p:cNvPr id="74" name="Group 429"/>
            <p:cNvGrpSpPr>
              <a:grpSpLocks/>
            </p:cNvGrpSpPr>
            <p:nvPr/>
          </p:nvGrpSpPr>
          <p:grpSpPr bwMode="auto">
            <a:xfrm>
              <a:off x="1152" y="3224"/>
              <a:ext cx="576" cy="397"/>
              <a:chOff x="1152" y="3224"/>
              <a:chExt cx="576" cy="397"/>
            </a:xfrm>
          </p:grpSpPr>
          <p:sp>
            <p:nvSpPr>
              <p:cNvPr id="132" name="Rectangle 297"/>
              <p:cNvSpPr>
                <a:spLocks noChangeArrowheads="1"/>
              </p:cNvSpPr>
              <p:nvPr/>
            </p:nvSpPr>
            <p:spPr bwMode="auto">
              <a:xfrm>
                <a:off x="1158" y="3230"/>
                <a:ext cx="564" cy="391"/>
              </a:xfrm>
              <a:prstGeom prst="rect">
                <a:avLst/>
              </a:prstGeom>
              <a:noFill/>
              <a:ln w="9525">
                <a:noFill/>
                <a:miter lim="800000"/>
                <a:headEnd/>
                <a:tailEnd/>
              </a:ln>
            </p:spPr>
            <p:txBody>
              <a:bodyPr anchor="b"/>
              <a:lstStyle/>
              <a:p>
                <a:pPr algn="ctr"/>
                <a:r>
                  <a:rPr lang="en-US" sz="1800">
                    <a:latin typeface="Arial" pitchFamily="34" charset="0"/>
                    <a:cs typeface="Arial" pitchFamily="34" charset="0"/>
                  </a:rPr>
                  <a:t>6200.21</a:t>
                </a:r>
                <a:endParaRPr lang="es-ES" sz="1800">
                  <a:cs typeface="Times New Roman" pitchFamily="18" charset="0"/>
                </a:endParaRPr>
              </a:p>
              <a:p>
                <a:pPr algn="ctr" eaLnBrk="0" hangingPunct="0"/>
                <a:endParaRPr lang="es-ES" sz="1800"/>
              </a:p>
            </p:txBody>
          </p:sp>
          <p:sp>
            <p:nvSpPr>
              <p:cNvPr id="133" name="Rectangle 428"/>
              <p:cNvSpPr>
                <a:spLocks noChangeArrowheads="1"/>
              </p:cNvSpPr>
              <p:nvPr/>
            </p:nvSpPr>
            <p:spPr bwMode="auto">
              <a:xfrm>
                <a:off x="1152" y="3224"/>
                <a:ext cx="576" cy="397"/>
              </a:xfrm>
              <a:prstGeom prst="rect">
                <a:avLst/>
              </a:prstGeom>
              <a:noFill/>
              <a:ln w="7">
                <a:solidFill>
                  <a:srgbClr val="A0A0A0"/>
                </a:solidFill>
                <a:miter lim="800000"/>
                <a:headEnd/>
                <a:tailEnd/>
              </a:ln>
            </p:spPr>
            <p:txBody>
              <a:bodyPr/>
              <a:lstStyle/>
              <a:p>
                <a:endParaRPr lang="es-MX" sz="1800"/>
              </a:p>
            </p:txBody>
          </p:sp>
        </p:grpSp>
        <p:grpSp>
          <p:nvGrpSpPr>
            <p:cNvPr id="75" name="Group 431"/>
            <p:cNvGrpSpPr>
              <a:grpSpLocks/>
            </p:cNvGrpSpPr>
            <p:nvPr/>
          </p:nvGrpSpPr>
          <p:grpSpPr bwMode="auto">
            <a:xfrm>
              <a:off x="2292" y="3224"/>
              <a:ext cx="576" cy="397"/>
              <a:chOff x="2292" y="3224"/>
              <a:chExt cx="576" cy="397"/>
            </a:xfrm>
          </p:grpSpPr>
          <p:sp>
            <p:nvSpPr>
              <p:cNvPr id="130" name="Rectangle 299"/>
              <p:cNvSpPr>
                <a:spLocks noChangeArrowheads="1"/>
              </p:cNvSpPr>
              <p:nvPr/>
            </p:nvSpPr>
            <p:spPr bwMode="auto">
              <a:xfrm>
                <a:off x="2298" y="3230"/>
                <a:ext cx="564" cy="391"/>
              </a:xfrm>
              <a:prstGeom prst="rect">
                <a:avLst/>
              </a:prstGeom>
              <a:noFill/>
              <a:ln w="9525">
                <a:noFill/>
                <a:miter lim="800000"/>
                <a:headEnd/>
                <a:tailEnd/>
              </a:ln>
            </p:spPr>
            <p:txBody>
              <a:bodyPr anchor="b"/>
              <a:lstStyle/>
              <a:p>
                <a:pPr algn="ctr"/>
                <a:r>
                  <a:rPr lang="en-US" sz="1800">
                    <a:latin typeface="Arial Narrow" pitchFamily="34" charset="0"/>
                    <a:cs typeface="Arial" pitchFamily="34" charset="0"/>
                  </a:rPr>
                  <a:t>95.1</a:t>
                </a:r>
                <a:endParaRPr lang="es-ES" sz="1800">
                  <a:cs typeface="Times New Roman" pitchFamily="18" charset="0"/>
                </a:endParaRPr>
              </a:p>
              <a:p>
                <a:pPr algn="ctr" eaLnBrk="0" hangingPunct="0"/>
                <a:endParaRPr lang="es-ES" sz="1800"/>
              </a:p>
            </p:txBody>
          </p:sp>
          <p:sp>
            <p:nvSpPr>
              <p:cNvPr id="131" name="Rectangle 430"/>
              <p:cNvSpPr>
                <a:spLocks noChangeArrowheads="1"/>
              </p:cNvSpPr>
              <p:nvPr/>
            </p:nvSpPr>
            <p:spPr bwMode="auto">
              <a:xfrm>
                <a:off x="2292" y="3224"/>
                <a:ext cx="576" cy="397"/>
              </a:xfrm>
              <a:prstGeom prst="rect">
                <a:avLst/>
              </a:prstGeom>
              <a:noFill/>
              <a:ln w="7">
                <a:solidFill>
                  <a:srgbClr val="A0A0A0"/>
                </a:solidFill>
                <a:miter lim="800000"/>
                <a:headEnd/>
                <a:tailEnd/>
              </a:ln>
            </p:spPr>
            <p:txBody>
              <a:bodyPr/>
              <a:lstStyle/>
              <a:p>
                <a:endParaRPr lang="es-MX" sz="1800"/>
              </a:p>
            </p:txBody>
          </p:sp>
        </p:grpSp>
        <p:grpSp>
          <p:nvGrpSpPr>
            <p:cNvPr id="76" name="Group 433"/>
            <p:cNvGrpSpPr>
              <a:grpSpLocks/>
            </p:cNvGrpSpPr>
            <p:nvPr/>
          </p:nvGrpSpPr>
          <p:grpSpPr bwMode="auto">
            <a:xfrm>
              <a:off x="2868" y="3224"/>
              <a:ext cx="576" cy="397"/>
              <a:chOff x="2868" y="3224"/>
              <a:chExt cx="576" cy="397"/>
            </a:xfrm>
          </p:grpSpPr>
          <p:sp>
            <p:nvSpPr>
              <p:cNvPr id="128" name="Rectangle 300"/>
              <p:cNvSpPr>
                <a:spLocks noChangeArrowheads="1"/>
              </p:cNvSpPr>
              <p:nvPr/>
            </p:nvSpPr>
            <p:spPr bwMode="auto">
              <a:xfrm>
                <a:off x="2874" y="3230"/>
                <a:ext cx="564" cy="391"/>
              </a:xfrm>
              <a:prstGeom prst="rect">
                <a:avLst/>
              </a:prstGeom>
              <a:noFill/>
              <a:ln w="9525">
                <a:noFill/>
                <a:miter lim="800000"/>
                <a:headEnd/>
                <a:tailEnd/>
              </a:ln>
            </p:spPr>
            <p:txBody>
              <a:bodyPr anchor="b"/>
              <a:lstStyle/>
              <a:p>
                <a:pPr algn="ctr"/>
                <a:r>
                  <a:rPr lang="en-US" sz="1800">
                    <a:latin typeface="Arial Narrow" pitchFamily="34" charset="0"/>
                    <a:cs typeface="Arial" pitchFamily="34" charset="0"/>
                  </a:rPr>
                  <a:t>50.8</a:t>
                </a:r>
                <a:endParaRPr lang="es-ES" sz="1800">
                  <a:cs typeface="Times New Roman" pitchFamily="18" charset="0"/>
                </a:endParaRPr>
              </a:p>
              <a:p>
                <a:pPr algn="ctr" eaLnBrk="0" hangingPunct="0"/>
                <a:endParaRPr lang="es-ES" sz="1800"/>
              </a:p>
            </p:txBody>
          </p:sp>
          <p:sp>
            <p:nvSpPr>
              <p:cNvPr id="129" name="Rectangle 432"/>
              <p:cNvSpPr>
                <a:spLocks noChangeArrowheads="1"/>
              </p:cNvSpPr>
              <p:nvPr/>
            </p:nvSpPr>
            <p:spPr bwMode="auto">
              <a:xfrm>
                <a:off x="2868" y="3224"/>
                <a:ext cx="576" cy="397"/>
              </a:xfrm>
              <a:prstGeom prst="rect">
                <a:avLst/>
              </a:prstGeom>
              <a:noFill/>
              <a:ln w="7">
                <a:solidFill>
                  <a:srgbClr val="A0A0A0"/>
                </a:solidFill>
                <a:miter lim="800000"/>
                <a:headEnd/>
                <a:tailEnd/>
              </a:ln>
            </p:spPr>
            <p:txBody>
              <a:bodyPr/>
              <a:lstStyle/>
              <a:p>
                <a:endParaRPr lang="es-MX" sz="1800"/>
              </a:p>
            </p:txBody>
          </p:sp>
        </p:grpSp>
        <p:grpSp>
          <p:nvGrpSpPr>
            <p:cNvPr id="77" name="Group 435"/>
            <p:cNvGrpSpPr>
              <a:grpSpLocks/>
            </p:cNvGrpSpPr>
            <p:nvPr/>
          </p:nvGrpSpPr>
          <p:grpSpPr bwMode="auto">
            <a:xfrm>
              <a:off x="3444" y="3224"/>
              <a:ext cx="576" cy="397"/>
              <a:chOff x="3444" y="3224"/>
              <a:chExt cx="576" cy="397"/>
            </a:xfrm>
          </p:grpSpPr>
          <p:sp>
            <p:nvSpPr>
              <p:cNvPr id="126" name="Rectangle 301"/>
              <p:cNvSpPr>
                <a:spLocks noChangeArrowheads="1"/>
              </p:cNvSpPr>
              <p:nvPr/>
            </p:nvSpPr>
            <p:spPr bwMode="auto">
              <a:xfrm>
                <a:off x="3450" y="3230"/>
                <a:ext cx="564" cy="391"/>
              </a:xfrm>
              <a:prstGeom prst="rect">
                <a:avLst/>
              </a:prstGeom>
              <a:noFill/>
              <a:ln w="9525">
                <a:noFill/>
                <a:miter lim="800000"/>
                <a:headEnd/>
                <a:tailEnd/>
              </a:ln>
            </p:spPr>
            <p:txBody>
              <a:bodyPr anchor="b"/>
              <a:lstStyle/>
              <a:p>
                <a:pPr algn="ctr"/>
                <a:r>
                  <a:rPr lang="en-US" sz="1800">
                    <a:latin typeface="Arial" pitchFamily="34" charset="0"/>
                    <a:cs typeface="Arial" pitchFamily="34" charset="0"/>
                  </a:rPr>
                  <a:t>4831.08</a:t>
                </a:r>
                <a:endParaRPr lang="es-ES" sz="1800">
                  <a:cs typeface="Times New Roman" pitchFamily="18" charset="0"/>
                </a:endParaRPr>
              </a:p>
              <a:p>
                <a:pPr algn="ctr" eaLnBrk="0" hangingPunct="0"/>
                <a:endParaRPr lang="es-ES" sz="1800"/>
              </a:p>
            </p:txBody>
          </p:sp>
          <p:sp>
            <p:nvSpPr>
              <p:cNvPr id="127" name="Rectangle 434"/>
              <p:cNvSpPr>
                <a:spLocks noChangeArrowheads="1"/>
              </p:cNvSpPr>
              <p:nvPr/>
            </p:nvSpPr>
            <p:spPr bwMode="auto">
              <a:xfrm>
                <a:off x="3444" y="3224"/>
                <a:ext cx="576" cy="397"/>
              </a:xfrm>
              <a:prstGeom prst="rect">
                <a:avLst/>
              </a:prstGeom>
              <a:noFill/>
              <a:ln w="7">
                <a:solidFill>
                  <a:srgbClr val="A0A0A0"/>
                </a:solidFill>
                <a:miter lim="800000"/>
                <a:headEnd/>
                <a:tailEnd/>
              </a:ln>
            </p:spPr>
            <p:txBody>
              <a:bodyPr/>
              <a:lstStyle/>
              <a:p>
                <a:endParaRPr lang="es-MX" sz="1800"/>
              </a:p>
            </p:txBody>
          </p:sp>
        </p:grpSp>
        <p:grpSp>
          <p:nvGrpSpPr>
            <p:cNvPr id="78" name="Group 437"/>
            <p:cNvGrpSpPr>
              <a:grpSpLocks/>
            </p:cNvGrpSpPr>
            <p:nvPr/>
          </p:nvGrpSpPr>
          <p:grpSpPr bwMode="auto">
            <a:xfrm>
              <a:off x="0" y="3627"/>
              <a:ext cx="576" cy="397"/>
              <a:chOff x="0" y="3627"/>
              <a:chExt cx="576" cy="397"/>
            </a:xfrm>
          </p:grpSpPr>
          <p:sp>
            <p:nvSpPr>
              <p:cNvPr id="124" name="Rectangle 302"/>
              <p:cNvSpPr>
                <a:spLocks noChangeArrowheads="1"/>
              </p:cNvSpPr>
              <p:nvPr/>
            </p:nvSpPr>
            <p:spPr bwMode="auto">
              <a:xfrm>
                <a:off x="6" y="3633"/>
                <a:ext cx="564" cy="391"/>
              </a:xfrm>
              <a:prstGeom prst="rect">
                <a:avLst/>
              </a:prstGeom>
              <a:noFill/>
              <a:ln w="9525">
                <a:noFill/>
                <a:miter lim="800000"/>
                <a:headEnd/>
                <a:tailEnd/>
              </a:ln>
            </p:spPr>
            <p:txBody>
              <a:bodyPr anchor="b"/>
              <a:lstStyle/>
              <a:p>
                <a:pPr algn="ctr"/>
                <a:r>
                  <a:rPr lang="en-US" sz="1800">
                    <a:latin typeface="Arial Narrow" pitchFamily="34" charset="0"/>
                    <a:cs typeface="Arial" pitchFamily="34" charset="0"/>
                  </a:rPr>
                  <a:t>95.1</a:t>
                </a:r>
                <a:endParaRPr lang="es-ES" sz="1800">
                  <a:cs typeface="Times New Roman" pitchFamily="18" charset="0"/>
                </a:endParaRPr>
              </a:p>
              <a:p>
                <a:pPr algn="ctr" eaLnBrk="0" hangingPunct="0"/>
                <a:endParaRPr lang="es-ES" sz="1800"/>
              </a:p>
            </p:txBody>
          </p:sp>
          <p:sp>
            <p:nvSpPr>
              <p:cNvPr id="125" name="Rectangle 436"/>
              <p:cNvSpPr>
                <a:spLocks noChangeArrowheads="1"/>
              </p:cNvSpPr>
              <p:nvPr/>
            </p:nvSpPr>
            <p:spPr bwMode="auto">
              <a:xfrm>
                <a:off x="0" y="3627"/>
                <a:ext cx="576" cy="397"/>
              </a:xfrm>
              <a:prstGeom prst="rect">
                <a:avLst/>
              </a:prstGeom>
              <a:noFill/>
              <a:ln w="7">
                <a:solidFill>
                  <a:srgbClr val="A0A0A0"/>
                </a:solidFill>
                <a:miter lim="800000"/>
                <a:headEnd/>
                <a:tailEnd/>
              </a:ln>
            </p:spPr>
            <p:txBody>
              <a:bodyPr/>
              <a:lstStyle/>
              <a:p>
                <a:endParaRPr lang="es-MX" sz="1800"/>
              </a:p>
            </p:txBody>
          </p:sp>
        </p:grpSp>
        <p:grpSp>
          <p:nvGrpSpPr>
            <p:cNvPr id="79" name="Group 439"/>
            <p:cNvGrpSpPr>
              <a:grpSpLocks/>
            </p:cNvGrpSpPr>
            <p:nvPr/>
          </p:nvGrpSpPr>
          <p:grpSpPr bwMode="auto">
            <a:xfrm>
              <a:off x="576" y="3627"/>
              <a:ext cx="576" cy="397"/>
              <a:chOff x="576" y="3627"/>
              <a:chExt cx="576" cy="397"/>
            </a:xfrm>
          </p:grpSpPr>
          <p:sp>
            <p:nvSpPr>
              <p:cNvPr id="122" name="Rectangle 303"/>
              <p:cNvSpPr>
                <a:spLocks noChangeArrowheads="1"/>
              </p:cNvSpPr>
              <p:nvPr/>
            </p:nvSpPr>
            <p:spPr bwMode="auto">
              <a:xfrm>
                <a:off x="582" y="3633"/>
                <a:ext cx="564" cy="391"/>
              </a:xfrm>
              <a:prstGeom prst="rect">
                <a:avLst/>
              </a:prstGeom>
              <a:noFill/>
              <a:ln w="9525">
                <a:noFill/>
                <a:miter lim="800000"/>
                <a:headEnd/>
                <a:tailEnd/>
              </a:ln>
            </p:spPr>
            <p:txBody>
              <a:bodyPr anchor="b"/>
              <a:lstStyle/>
              <a:p>
                <a:pPr algn="ctr"/>
                <a:r>
                  <a:rPr lang="en-US" sz="1800">
                    <a:latin typeface="Arial Narrow" pitchFamily="34" charset="0"/>
                    <a:cs typeface="Arial" pitchFamily="34" charset="0"/>
                  </a:rPr>
                  <a:t>83.4</a:t>
                </a:r>
                <a:endParaRPr lang="es-ES" sz="1800">
                  <a:cs typeface="Times New Roman" pitchFamily="18" charset="0"/>
                </a:endParaRPr>
              </a:p>
              <a:p>
                <a:pPr algn="ctr" eaLnBrk="0" hangingPunct="0"/>
                <a:endParaRPr lang="es-ES" sz="1800"/>
              </a:p>
            </p:txBody>
          </p:sp>
          <p:sp>
            <p:nvSpPr>
              <p:cNvPr id="123" name="Rectangle 438"/>
              <p:cNvSpPr>
                <a:spLocks noChangeArrowheads="1"/>
              </p:cNvSpPr>
              <p:nvPr/>
            </p:nvSpPr>
            <p:spPr bwMode="auto">
              <a:xfrm>
                <a:off x="576" y="3627"/>
                <a:ext cx="576" cy="397"/>
              </a:xfrm>
              <a:prstGeom prst="rect">
                <a:avLst/>
              </a:prstGeom>
              <a:noFill/>
              <a:ln w="7">
                <a:solidFill>
                  <a:srgbClr val="A0A0A0"/>
                </a:solidFill>
                <a:miter lim="800000"/>
                <a:headEnd/>
                <a:tailEnd/>
              </a:ln>
            </p:spPr>
            <p:txBody>
              <a:bodyPr/>
              <a:lstStyle/>
              <a:p>
                <a:endParaRPr lang="es-MX" sz="1800"/>
              </a:p>
            </p:txBody>
          </p:sp>
        </p:grpSp>
        <p:grpSp>
          <p:nvGrpSpPr>
            <p:cNvPr id="80" name="Group 441"/>
            <p:cNvGrpSpPr>
              <a:grpSpLocks/>
            </p:cNvGrpSpPr>
            <p:nvPr/>
          </p:nvGrpSpPr>
          <p:grpSpPr bwMode="auto">
            <a:xfrm>
              <a:off x="1152" y="3627"/>
              <a:ext cx="576" cy="397"/>
              <a:chOff x="1152" y="3627"/>
              <a:chExt cx="576" cy="397"/>
            </a:xfrm>
          </p:grpSpPr>
          <p:sp>
            <p:nvSpPr>
              <p:cNvPr id="120" name="Rectangle 304"/>
              <p:cNvSpPr>
                <a:spLocks noChangeArrowheads="1"/>
              </p:cNvSpPr>
              <p:nvPr/>
            </p:nvSpPr>
            <p:spPr bwMode="auto">
              <a:xfrm>
                <a:off x="1158" y="3633"/>
                <a:ext cx="564" cy="391"/>
              </a:xfrm>
              <a:prstGeom prst="rect">
                <a:avLst/>
              </a:prstGeom>
              <a:noFill/>
              <a:ln w="9525">
                <a:noFill/>
                <a:miter lim="800000"/>
                <a:headEnd/>
                <a:tailEnd/>
              </a:ln>
            </p:spPr>
            <p:txBody>
              <a:bodyPr anchor="b"/>
              <a:lstStyle/>
              <a:p>
                <a:pPr algn="ctr"/>
                <a:r>
                  <a:rPr lang="en-US" sz="1800">
                    <a:latin typeface="Arial" pitchFamily="34" charset="0"/>
                    <a:cs typeface="Arial" pitchFamily="34" charset="0"/>
                  </a:rPr>
                  <a:t>7931.34</a:t>
                </a:r>
                <a:endParaRPr lang="es-ES" sz="1800">
                  <a:cs typeface="Times New Roman" pitchFamily="18" charset="0"/>
                </a:endParaRPr>
              </a:p>
              <a:p>
                <a:pPr algn="ctr" eaLnBrk="0" hangingPunct="0"/>
                <a:endParaRPr lang="es-ES" sz="1800"/>
              </a:p>
            </p:txBody>
          </p:sp>
          <p:sp>
            <p:nvSpPr>
              <p:cNvPr id="121" name="Rectangle 440"/>
              <p:cNvSpPr>
                <a:spLocks noChangeArrowheads="1"/>
              </p:cNvSpPr>
              <p:nvPr/>
            </p:nvSpPr>
            <p:spPr bwMode="auto">
              <a:xfrm>
                <a:off x="1152" y="3627"/>
                <a:ext cx="576" cy="397"/>
              </a:xfrm>
              <a:prstGeom prst="rect">
                <a:avLst/>
              </a:prstGeom>
              <a:noFill/>
              <a:ln w="7">
                <a:solidFill>
                  <a:srgbClr val="A0A0A0"/>
                </a:solidFill>
                <a:miter lim="800000"/>
                <a:headEnd/>
                <a:tailEnd/>
              </a:ln>
            </p:spPr>
            <p:txBody>
              <a:bodyPr/>
              <a:lstStyle/>
              <a:p>
                <a:endParaRPr lang="es-MX" sz="1800"/>
              </a:p>
            </p:txBody>
          </p:sp>
        </p:grpSp>
        <p:grpSp>
          <p:nvGrpSpPr>
            <p:cNvPr id="81" name="Group 443"/>
            <p:cNvGrpSpPr>
              <a:grpSpLocks/>
            </p:cNvGrpSpPr>
            <p:nvPr/>
          </p:nvGrpSpPr>
          <p:grpSpPr bwMode="auto">
            <a:xfrm>
              <a:off x="2292" y="3627"/>
              <a:ext cx="576" cy="397"/>
              <a:chOff x="2292" y="3627"/>
              <a:chExt cx="576" cy="397"/>
            </a:xfrm>
          </p:grpSpPr>
          <p:sp>
            <p:nvSpPr>
              <p:cNvPr id="118" name="Rectangle 306"/>
              <p:cNvSpPr>
                <a:spLocks noChangeArrowheads="1"/>
              </p:cNvSpPr>
              <p:nvPr/>
            </p:nvSpPr>
            <p:spPr bwMode="auto">
              <a:xfrm>
                <a:off x="2298" y="3633"/>
                <a:ext cx="564" cy="391"/>
              </a:xfrm>
              <a:prstGeom prst="rect">
                <a:avLst/>
              </a:prstGeom>
              <a:noFill/>
              <a:ln w="9525">
                <a:noFill/>
                <a:miter lim="800000"/>
                <a:headEnd/>
                <a:tailEnd/>
              </a:ln>
            </p:spPr>
            <p:txBody>
              <a:bodyPr anchor="b"/>
              <a:lstStyle/>
              <a:p>
                <a:pPr algn="ctr"/>
                <a:r>
                  <a:rPr lang="en-US" sz="1800">
                    <a:latin typeface="Arial Narrow" pitchFamily="34" charset="0"/>
                    <a:cs typeface="Arial" pitchFamily="34" charset="0"/>
                  </a:rPr>
                  <a:t>97.7</a:t>
                </a:r>
                <a:endParaRPr lang="es-ES" sz="1800">
                  <a:cs typeface="Times New Roman" pitchFamily="18" charset="0"/>
                </a:endParaRPr>
              </a:p>
              <a:p>
                <a:pPr algn="ctr" eaLnBrk="0" hangingPunct="0"/>
                <a:endParaRPr lang="es-ES" sz="1800"/>
              </a:p>
            </p:txBody>
          </p:sp>
          <p:sp>
            <p:nvSpPr>
              <p:cNvPr id="119" name="Rectangle 442"/>
              <p:cNvSpPr>
                <a:spLocks noChangeArrowheads="1"/>
              </p:cNvSpPr>
              <p:nvPr/>
            </p:nvSpPr>
            <p:spPr bwMode="auto">
              <a:xfrm>
                <a:off x="2292" y="3627"/>
                <a:ext cx="576" cy="397"/>
              </a:xfrm>
              <a:prstGeom prst="rect">
                <a:avLst/>
              </a:prstGeom>
              <a:noFill/>
              <a:ln w="7">
                <a:solidFill>
                  <a:srgbClr val="A0A0A0"/>
                </a:solidFill>
                <a:miter lim="800000"/>
                <a:headEnd/>
                <a:tailEnd/>
              </a:ln>
            </p:spPr>
            <p:txBody>
              <a:bodyPr/>
              <a:lstStyle/>
              <a:p>
                <a:endParaRPr lang="es-MX" sz="1800"/>
              </a:p>
            </p:txBody>
          </p:sp>
        </p:grpSp>
        <p:grpSp>
          <p:nvGrpSpPr>
            <p:cNvPr id="82" name="Group 445"/>
            <p:cNvGrpSpPr>
              <a:grpSpLocks/>
            </p:cNvGrpSpPr>
            <p:nvPr/>
          </p:nvGrpSpPr>
          <p:grpSpPr bwMode="auto">
            <a:xfrm>
              <a:off x="2868" y="3627"/>
              <a:ext cx="576" cy="397"/>
              <a:chOff x="2868" y="3627"/>
              <a:chExt cx="576" cy="397"/>
            </a:xfrm>
          </p:grpSpPr>
          <p:sp>
            <p:nvSpPr>
              <p:cNvPr id="116" name="Rectangle 307"/>
              <p:cNvSpPr>
                <a:spLocks noChangeArrowheads="1"/>
              </p:cNvSpPr>
              <p:nvPr/>
            </p:nvSpPr>
            <p:spPr bwMode="auto">
              <a:xfrm>
                <a:off x="2874" y="3633"/>
                <a:ext cx="564" cy="391"/>
              </a:xfrm>
              <a:prstGeom prst="rect">
                <a:avLst/>
              </a:prstGeom>
              <a:noFill/>
              <a:ln w="9525">
                <a:noFill/>
                <a:miter lim="800000"/>
                <a:headEnd/>
                <a:tailEnd/>
              </a:ln>
            </p:spPr>
            <p:txBody>
              <a:bodyPr anchor="b"/>
              <a:lstStyle/>
              <a:p>
                <a:pPr algn="ctr"/>
                <a:r>
                  <a:rPr lang="en-US" sz="1800">
                    <a:latin typeface="Arial Narrow" pitchFamily="34" charset="0"/>
                    <a:cs typeface="Arial" pitchFamily="34" charset="0"/>
                  </a:rPr>
                  <a:t>73.9</a:t>
                </a:r>
                <a:endParaRPr lang="es-ES" sz="1800">
                  <a:cs typeface="Times New Roman" pitchFamily="18" charset="0"/>
                </a:endParaRPr>
              </a:p>
              <a:p>
                <a:pPr algn="ctr" eaLnBrk="0" hangingPunct="0"/>
                <a:endParaRPr lang="es-ES" sz="1800"/>
              </a:p>
            </p:txBody>
          </p:sp>
          <p:sp>
            <p:nvSpPr>
              <p:cNvPr id="117" name="Rectangle 444"/>
              <p:cNvSpPr>
                <a:spLocks noChangeArrowheads="1"/>
              </p:cNvSpPr>
              <p:nvPr/>
            </p:nvSpPr>
            <p:spPr bwMode="auto">
              <a:xfrm>
                <a:off x="2868" y="3627"/>
                <a:ext cx="576" cy="397"/>
              </a:xfrm>
              <a:prstGeom prst="rect">
                <a:avLst/>
              </a:prstGeom>
              <a:noFill/>
              <a:ln w="7">
                <a:solidFill>
                  <a:srgbClr val="A0A0A0"/>
                </a:solidFill>
                <a:miter lim="800000"/>
                <a:headEnd/>
                <a:tailEnd/>
              </a:ln>
            </p:spPr>
            <p:txBody>
              <a:bodyPr/>
              <a:lstStyle/>
              <a:p>
                <a:endParaRPr lang="es-MX" sz="1800"/>
              </a:p>
            </p:txBody>
          </p:sp>
        </p:grpSp>
        <p:grpSp>
          <p:nvGrpSpPr>
            <p:cNvPr id="83" name="Group 447"/>
            <p:cNvGrpSpPr>
              <a:grpSpLocks/>
            </p:cNvGrpSpPr>
            <p:nvPr/>
          </p:nvGrpSpPr>
          <p:grpSpPr bwMode="auto">
            <a:xfrm>
              <a:off x="3444" y="3627"/>
              <a:ext cx="576" cy="397"/>
              <a:chOff x="3444" y="3627"/>
              <a:chExt cx="576" cy="397"/>
            </a:xfrm>
          </p:grpSpPr>
          <p:sp>
            <p:nvSpPr>
              <p:cNvPr id="114" name="Rectangle 308"/>
              <p:cNvSpPr>
                <a:spLocks noChangeArrowheads="1"/>
              </p:cNvSpPr>
              <p:nvPr/>
            </p:nvSpPr>
            <p:spPr bwMode="auto">
              <a:xfrm>
                <a:off x="3450" y="3633"/>
                <a:ext cx="564" cy="391"/>
              </a:xfrm>
              <a:prstGeom prst="rect">
                <a:avLst/>
              </a:prstGeom>
              <a:noFill/>
              <a:ln w="9525">
                <a:noFill/>
                <a:miter lim="800000"/>
                <a:headEnd/>
                <a:tailEnd/>
              </a:ln>
            </p:spPr>
            <p:txBody>
              <a:bodyPr anchor="b"/>
              <a:lstStyle/>
              <a:p>
                <a:pPr algn="ctr"/>
                <a:r>
                  <a:rPr lang="en-US" sz="1800">
                    <a:latin typeface="Arial" pitchFamily="34" charset="0"/>
                    <a:cs typeface="Arial" pitchFamily="34" charset="0"/>
                  </a:rPr>
                  <a:t>7220.03</a:t>
                </a:r>
                <a:endParaRPr lang="es-ES" sz="1800">
                  <a:cs typeface="Times New Roman" pitchFamily="18" charset="0"/>
                </a:endParaRPr>
              </a:p>
              <a:p>
                <a:pPr algn="ctr" eaLnBrk="0" hangingPunct="0"/>
                <a:endParaRPr lang="es-ES" sz="1800"/>
              </a:p>
            </p:txBody>
          </p:sp>
          <p:sp>
            <p:nvSpPr>
              <p:cNvPr id="115" name="Rectangle 446"/>
              <p:cNvSpPr>
                <a:spLocks noChangeArrowheads="1"/>
              </p:cNvSpPr>
              <p:nvPr/>
            </p:nvSpPr>
            <p:spPr bwMode="auto">
              <a:xfrm>
                <a:off x="3444" y="3627"/>
                <a:ext cx="576" cy="397"/>
              </a:xfrm>
              <a:prstGeom prst="rect">
                <a:avLst/>
              </a:prstGeom>
              <a:noFill/>
              <a:ln w="7">
                <a:solidFill>
                  <a:srgbClr val="A0A0A0"/>
                </a:solidFill>
                <a:miter lim="800000"/>
                <a:headEnd/>
                <a:tailEnd/>
              </a:ln>
            </p:spPr>
            <p:txBody>
              <a:bodyPr/>
              <a:lstStyle/>
              <a:p>
                <a:endParaRPr lang="es-MX" sz="1800"/>
              </a:p>
            </p:txBody>
          </p:sp>
        </p:grpSp>
        <p:grpSp>
          <p:nvGrpSpPr>
            <p:cNvPr id="84" name="Group 449"/>
            <p:cNvGrpSpPr>
              <a:grpSpLocks/>
            </p:cNvGrpSpPr>
            <p:nvPr/>
          </p:nvGrpSpPr>
          <p:grpSpPr bwMode="auto">
            <a:xfrm>
              <a:off x="0" y="4030"/>
              <a:ext cx="576" cy="397"/>
              <a:chOff x="0" y="4030"/>
              <a:chExt cx="576" cy="397"/>
            </a:xfrm>
          </p:grpSpPr>
          <p:sp>
            <p:nvSpPr>
              <p:cNvPr id="112" name="Rectangle 309"/>
              <p:cNvSpPr>
                <a:spLocks noChangeArrowheads="1"/>
              </p:cNvSpPr>
              <p:nvPr/>
            </p:nvSpPr>
            <p:spPr bwMode="auto">
              <a:xfrm>
                <a:off x="6" y="4036"/>
                <a:ext cx="564" cy="391"/>
              </a:xfrm>
              <a:prstGeom prst="rect">
                <a:avLst/>
              </a:prstGeom>
              <a:noFill/>
              <a:ln w="9525">
                <a:noFill/>
                <a:miter lim="800000"/>
                <a:headEnd/>
                <a:tailEnd/>
              </a:ln>
            </p:spPr>
            <p:txBody>
              <a:bodyPr anchor="b"/>
              <a:lstStyle/>
              <a:p>
                <a:pPr algn="ctr"/>
                <a:r>
                  <a:rPr lang="en-US" sz="1800">
                    <a:latin typeface="Arial Narrow" pitchFamily="34" charset="0"/>
                    <a:cs typeface="Arial" pitchFamily="34" charset="0"/>
                  </a:rPr>
                  <a:t>97.7</a:t>
                </a:r>
                <a:endParaRPr lang="es-ES" sz="1800">
                  <a:cs typeface="Times New Roman" pitchFamily="18" charset="0"/>
                </a:endParaRPr>
              </a:p>
              <a:p>
                <a:pPr algn="ctr" eaLnBrk="0" hangingPunct="0"/>
                <a:endParaRPr lang="es-ES" sz="1800"/>
              </a:p>
            </p:txBody>
          </p:sp>
          <p:sp>
            <p:nvSpPr>
              <p:cNvPr id="113" name="Rectangle 448"/>
              <p:cNvSpPr>
                <a:spLocks noChangeArrowheads="1"/>
              </p:cNvSpPr>
              <p:nvPr/>
            </p:nvSpPr>
            <p:spPr bwMode="auto">
              <a:xfrm>
                <a:off x="0" y="4030"/>
                <a:ext cx="576" cy="397"/>
              </a:xfrm>
              <a:prstGeom prst="rect">
                <a:avLst/>
              </a:prstGeom>
              <a:noFill/>
              <a:ln w="7">
                <a:solidFill>
                  <a:srgbClr val="A0A0A0"/>
                </a:solidFill>
                <a:miter lim="800000"/>
                <a:headEnd/>
                <a:tailEnd/>
              </a:ln>
            </p:spPr>
            <p:txBody>
              <a:bodyPr/>
              <a:lstStyle/>
              <a:p>
                <a:endParaRPr lang="es-MX" sz="1800"/>
              </a:p>
            </p:txBody>
          </p:sp>
        </p:grpSp>
        <p:grpSp>
          <p:nvGrpSpPr>
            <p:cNvPr id="85" name="Group 451"/>
            <p:cNvGrpSpPr>
              <a:grpSpLocks/>
            </p:cNvGrpSpPr>
            <p:nvPr/>
          </p:nvGrpSpPr>
          <p:grpSpPr bwMode="auto">
            <a:xfrm>
              <a:off x="576" y="4030"/>
              <a:ext cx="576" cy="397"/>
              <a:chOff x="576" y="4030"/>
              <a:chExt cx="576" cy="397"/>
            </a:xfrm>
          </p:grpSpPr>
          <p:sp>
            <p:nvSpPr>
              <p:cNvPr id="110" name="Rectangle 310"/>
              <p:cNvSpPr>
                <a:spLocks noChangeArrowheads="1"/>
              </p:cNvSpPr>
              <p:nvPr/>
            </p:nvSpPr>
            <p:spPr bwMode="auto">
              <a:xfrm>
                <a:off x="582" y="4036"/>
                <a:ext cx="564" cy="391"/>
              </a:xfrm>
              <a:prstGeom prst="rect">
                <a:avLst/>
              </a:prstGeom>
              <a:noFill/>
              <a:ln w="9525">
                <a:noFill/>
                <a:miter lim="800000"/>
                <a:headEnd/>
                <a:tailEnd/>
              </a:ln>
            </p:spPr>
            <p:txBody>
              <a:bodyPr anchor="b"/>
              <a:lstStyle/>
              <a:p>
                <a:pPr algn="ctr"/>
                <a:r>
                  <a:rPr lang="en-US" sz="1800">
                    <a:latin typeface="Arial Narrow" pitchFamily="34" charset="0"/>
                    <a:cs typeface="Arial" pitchFamily="34" charset="0"/>
                  </a:rPr>
                  <a:t>100</a:t>
                </a:r>
                <a:endParaRPr lang="es-ES" sz="1800">
                  <a:cs typeface="Times New Roman" pitchFamily="18" charset="0"/>
                </a:endParaRPr>
              </a:p>
              <a:p>
                <a:pPr algn="ctr" eaLnBrk="0" hangingPunct="0"/>
                <a:endParaRPr lang="es-ES" sz="1800"/>
              </a:p>
            </p:txBody>
          </p:sp>
          <p:sp>
            <p:nvSpPr>
              <p:cNvPr id="111" name="Rectangle 450"/>
              <p:cNvSpPr>
                <a:spLocks noChangeArrowheads="1"/>
              </p:cNvSpPr>
              <p:nvPr/>
            </p:nvSpPr>
            <p:spPr bwMode="auto">
              <a:xfrm>
                <a:off x="576" y="4030"/>
                <a:ext cx="576" cy="397"/>
              </a:xfrm>
              <a:prstGeom prst="rect">
                <a:avLst/>
              </a:prstGeom>
              <a:noFill/>
              <a:ln w="7">
                <a:solidFill>
                  <a:srgbClr val="A0A0A0"/>
                </a:solidFill>
                <a:miter lim="800000"/>
                <a:headEnd/>
                <a:tailEnd/>
              </a:ln>
            </p:spPr>
            <p:txBody>
              <a:bodyPr/>
              <a:lstStyle/>
              <a:p>
                <a:endParaRPr lang="es-MX" sz="1800"/>
              </a:p>
            </p:txBody>
          </p:sp>
        </p:grpSp>
        <p:grpSp>
          <p:nvGrpSpPr>
            <p:cNvPr id="86" name="Group 453"/>
            <p:cNvGrpSpPr>
              <a:grpSpLocks/>
            </p:cNvGrpSpPr>
            <p:nvPr/>
          </p:nvGrpSpPr>
          <p:grpSpPr bwMode="auto">
            <a:xfrm>
              <a:off x="1152" y="4030"/>
              <a:ext cx="576" cy="397"/>
              <a:chOff x="1152" y="4030"/>
              <a:chExt cx="576" cy="397"/>
            </a:xfrm>
          </p:grpSpPr>
          <p:sp>
            <p:nvSpPr>
              <p:cNvPr id="108" name="Rectangle 311"/>
              <p:cNvSpPr>
                <a:spLocks noChangeArrowheads="1"/>
              </p:cNvSpPr>
              <p:nvPr/>
            </p:nvSpPr>
            <p:spPr bwMode="auto">
              <a:xfrm>
                <a:off x="1158" y="4036"/>
                <a:ext cx="564" cy="391"/>
              </a:xfrm>
              <a:prstGeom prst="rect">
                <a:avLst/>
              </a:prstGeom>
              <a:noFill/>
              <a:ln w="9525">
                <a:noFill/>
                <a:miter lim="800000"/>
                <a:headEnd/>
                <a:tailEnd/>
              </a:ln>
            </p:spPr>
            <p:txBody>
              <a:bodyPr anchor="b"/>
              <a:lstStyle/>
              <a:p>
                <a:pPr algn="ctr"/>
                <a:r>
                  <a:rPr lang="en-US" sz="1800">
                    <a:latin typeface="Arial" pitchFamily="34" charset="0"/>
                    <a:cs typeface="Arial" pitchFamily="34" charset="0"/>
                  </a:rPr>
                  <a:t>9770</a:t>
                </a:r>
                <a:endParaRPr lang="es-ES" sz="1800">
                  <a:cs typeface="Times New Roman" pitchFamily="18" charset="0"/>
                </a:endParaRPr>
              </a:p>
              <a:p>
                <a:pPr algn="ctr" eaLnBrk="0" hangingPunct="0"/>
                <a:endParaRPr lang="es-ES" sz="1800"/>
              </a:p>
            </p:txBody>
          </p:sp>
          <p:sp>
            <p:nvSpPr>
              <p:cNvPr id="109" name="Rectangle 452"/>
              <p:cNvSpPr>
                <a:spLocks noChangeArrowheads="1"/>
              </p:cNvSpPr>
              <p:nvPr/>
            </p:nvSpPr>
            <p:spPr bwMode="auto">
              <a:xfrm>
                <a:off x="1152" y="4030"/>
                <a:ext cx="576" cy="397"/>
              </a:xfrm>
              <a:prstGeom prst="rect">
                <a:avLst/>
              </a:prstGeom>
              <a:noFill/>
              <a:ln w="7">
                <a:solidFill>
                  <a:srgbClr val="A0A0A0"/>
                </a:solidFill>
                <a:miter lim="800000"/>
                <a:headEnd/>
                <a:tailEnd/>
              </a:ln>
            </p:spPr>
            <p:txBody>
              <a:bodyPr/>
              <a:lstStyle/>
              <a:p>
                <a:endParaRPr lang="es-MX" sz="1800"/>
              </a:p>
            </p:txBody>
          </p:sp>
        </p:grpSp>
        <p:grpSp>
          <p:nvGrpSpPr>
            <p:cNvPr id="87" name="Group 455"/>
            <p:cNvGrpSpPr>
              <a:grpSpLocks/>
            </p:cNvGrpSpPr>
            <p:nvPr/>
          </p:nvGrpSpPr>
          <p:grpSpPr bwMode="auto">
            <a:xfrm>
              <a:off x="2292" y="4030"/>
              <a:ext cx="576" cy="397"/>
              <a:chOff x="2292" y="4030"/>
              <a:chExt cx="576" cy="397"/>
            </a:xfrm>
          </p:grpSpPr>
          <p:sp>
            <p:nvSpPr>
              <p:cNvPr id="106" name="Rectangle 313"/>
              <p:cNvSpPr>
                <a:spLocks noChangeArrowheads="1"/>
              </p:cNvSpPr>
              <p:nvPr/>
            </p:nvSpPr>
            <p:spPr bwMode="auto">
              <a:xfrm>
                <a:off x="2298" y="4036"/>
                <a:ext cx="564" cy="391"/>
              </a:xfrm>
              <a:prstGeom prst="rect">
                <a:avLst/>
              </a:prstGeom>
              <a:noFill/>
              <a:ln w="9525">
                <a:noFill/>
                <a:miter lim="800000"/>
                <a:headEnd/>
                <a:tailEnd/>
              </a:ln>
            </p:spPr>
            <p:txBody>
              <a:bodyPr anchor="b"/>
              <a:lstStyle/>
              <a:p>
                <a:pPr algn="ctr"/>
                <a:r>
                  <a:rPr lang="en-US" sz="1800">
                    <a:latin typeface="Arial Narrow" pitchFamily="34" charset="0"/>
                    <a:cs typeface="Arial" pitchFamily="34" charset="0"/>
                  </a:rPr>
                  <a:t>100</a:t>
                </a:r>
                <a:endParaRPr lang="es-ES" sz="1800">
                  <a:cs typeface="Times New Roman" pitchFamily="18" charset="0"/>
                </a:endParaRPr>
              </a:p>
              <a:p>
                <a:pPr algn="ctr" eaLnBrk="0" hangingPunct="0"/>
                <a:endParaRPr lang="es-ES" sz="1800"/>
              </a:p>
            </p:txBody>
          </p:sp>
          <p:sp>
            <p:nvSpPr>
              <p:cNvPr id="107" name="Rectangle 454"/>
              <p:cNvSpPr>
                <a:spLocks noChangeArrowheads="1"/>
              </p:cNvSpPr>
              <p:nvPr/>
            </p:nvSpPr>
            <p:spPr bwMode="auto">
              <a:xfrm>
                <a:off x="2292" y="4030"/>
                <a:ext cx="576" cy="397"/>
              </a:xfrm>
              <a:prstGeom prst="rect">
                <a:avLst/>
              </a:prstGeom>
              <a:noFill/>
              <a:ln w="7">
                <a:solidFill>
                  <a:srgbClr val="A0A0A0"/>
                </a:solidFill>
                <a:miter lim="800000"/>
                <a:headEnd/>
                <a:tailEnd/>
              </a:ln>
            </p:spPr>
            <p:txBody>
              <a:bodyPr/>
              <a:lstStyle/>
              <a:p>
                <a:endParaRPr lang="es-MX" sz="1800"/>
              </a:p>
            </p:txBody>
          </p:sp>
        </p:grpSp>
        <p:grpSp>
          <p:nvGrpSpPr>
            <p:cNvPr id="88" name="Group 457"/>
            <p:cNvGrpSpPr>
              <a:grpSpLocks/>
            </p:cNvGrpSpPr>
            <p:nvPr/>
          </p:nvGrpSpPr>
          <p:grpSpPr bwMode="auto">
            <a:xfrm>
              <a:off x="2868" y="4030"/>
              <a:ext cx="576" cy="397"/>
              <a:chOff x="2868" y="4030"/>
              <a:chExt cx="576" cy="397"/>
            </a:xfrm>
          </p:grpSpPr>
          <p:sp>
            <p:nvSpPr>
              <p:cNvPr id="104" name="Rectangle 314"/>
              <p:cNvSpPr>
                <a:spLocks noChangeArrowheads="1"/>
              </p:cNvSpPr>
              <p:nvPr/>
            </p:nvSpPr>
            <p:spPr bwMode="auto">
              <a:xfrm>
                <a:off x="2874" y="4036"/>
                <a:ext cx="564" cy="391"/>
              </a:xfrm>
              <a:prstGeom prst="rect">
                <a:avLst/>
              </a:prstGeom>
              <a:noFill/>
              <a:ln w="9525">
                <a:noFill/>
                <a:miter lim="800000"/>
                <a:headEnd/>
                <a:tailEnd/>
              </a:ln>
            </p:spPr>
            <p:txBody>
              <a:bodyPr anchor="b"/>
              <a:lstStyle/>
              <a:p>
                <a:pPr algn="ctr"/>
                <a:r>
                  <a:rPr lang="en-US" sz="1800">
                    <a:latin typeface="Arial Narrow" pitchFamily="34" charset="0"/>
                    <a:cs typeface="Arial" pitchFamily="34" charset="0"/>
                  </a:rPr>
                  <a:t>83.4</a:t>
                </a:r>
                <a:endParaRPr lang="es-ES" sz="1800">
                  <a:cs typeface="Times New Roman" pitchFamily="18" charset="0"/>
                </a:endParaRPr>
              </a:p>
              <a:p>
                <a:pPr algn="ctr" eaLnBrk="0" hangingPunct="0"/>
                <a:endParaRPr lang="es-ES" sz="1800"/>
              </a:p>
            </p:txBody>
          </p:sp>
          <p:sp>
            <p:nvSpPr>
              <p:cNvPr id="105" name="Rectangle 456"/>
              <p:cNvSpPr>
                <a:spLocks noChangeArrowheads="1"/>
              </p:cNvSpPr>
              <p:nvPr/>
            </p:nvSpPr>
            <p:spPr bwMode="auto">
              <a:xfrm>
                <a:off x="2868" y="4030"/>
                <a:ext cx="576" cy="397"/>
              </a:xfrm>
              <a:prstGeom prst="rect">
                <a:avLst/>
              </a:prstGeom>
              <a:noFill/>
              <a:ln w="7">
                <a:solidFill>
                  <a:srgbClr val="A0A0A0"/>
                </a:solidFill>
                <a:miter lim="800000"/>
                <a:headEnd/>
                <a:tailEnd/>
              </a:ln>
            </p:spPr>
            <p:txBody>
              <a:bodyPr/>
              <a:lstStyle/>
              <a:p>
                <a:endParaRPr lang="es-MX" sz="1800"/>
              </a:p>
            </p:txBody>
          </p:sp>
        </p:grpSp>
        <p:grpSp>
          <p:nvGrpSpPr>
            <p:cNvPr id="89" name="Group 459"/>
            <p:cNvGrpSpPr>
              <a:grpSpLocks/>
            </p:cNvGrpSpPr>
            <p:nvPr/>
          </p:nvGrpSpPr>
          <p:grpSpPr bwMode="auto">
            <a:xfrm>
              <a:off x="3444" y="4030"/>
              <a:ext cx="576" cy="397"/>
              <a:chOff x="3444" y="4030"/>
              <a:chExt cx="576" cy="397"/>
            </a:xfrm>
          </p:grpSpPr>
          <p:sp>
            <p:nvSpPr>
              <p:cNvPr id="102" name="Rectangle 315"/>
              <p:cNvSpPr>
                <a:spLocks noChangeArrowheads="1"/>
              </p:cNvSpPr>
              <p:nvPr/>
            </p:nvSpPr>
            <p:spPr bwMode="auto">
              <a:xfrm>
                <a:off x="3450" y="4036"/>
                <a:ext cx="564" cy="391"/>
              </a:xfrm>
              <a:prstGeom prst="rect">
                <a:avLst/>
              </a:prstGeom>
              <a:noFill/>
              <a:ln w="9525">
                <a:noFill/>
                <a:miter lim="800000"/>
                <a:headEnd/>
                <a:tailEnd/>
              </a:ln>
            </p:spPr>
            <p:txBody>
              <a:bodyPr anchor="b"/>
              <a:lstStyle/>
              <a:p>
                <a:pPr algn="ctr"/>
                <a:r>
                  <a:rPr lang="en-US" sz="1800">
                    <a:latin typeface="Arial" pitchFamily="34" charset="0"/>
                    <a:cs typeface="Arial" pitchFamily="34" charset="0"/>
                  </a:rPr>
                  <a:t>8340</a:t>
                </a:r>
                <a:endParaRPr lang="es-ES" sz="1800">
                  <a:cs typeface="Times New Roman" pitchFamily="18" charset="0"/>
                </a:endParaRPr>
              </a:p>
              <a:p>
                <a:pPr algn="ctr" eaLnBrk="0" hangingPunct="0"/>
                <a:endParaRPr lang="es-ES" sz="1800"/>
              </a:p>
            </p:txBody>
          </p:sp>
          <p:sp>
            <p:nvSpPr>
              <p:cNvPr id="103" name="Rectangle 458"/>
              <p:cNvSpPr>
                <a:spLocks noChangeArrowheads="1"/>
              </p:cNvSpPr>
              <p:nvPr/>
            </p:nvSpPr>
            <p:spPr bwMode="auto">
              <a:xfrm>
                <a:off x="3444" y="4030"/>
                <a:ext cx="576" cy="397"/>
              </a:xfrm>
              <a:prstGeom prst="rect">
                <a:avLst/>
              </a:prstGeom>
              <a:noFill/>
              <a:ln w="7">
                <a:solidFill>
                  <a:srgbClr val="A0A0A0"/>
                </a:solidFill>
                <a:miter lim="800000"/>
                <a:headEnd/>
                <a:tailEnd/>
              </a:ln>
            </p:spPr>
            <p:txBody>
              <a:bodyPr/>
              <a:lstStyle/>
              <a:p>
                <a:endParaRPr lang="es-MX" sz="1800"/>
              </a:p>
            </p:txBody>
          </p:sp>
        </p:grpSp>
        <p:grpSp>
          <p:nvGrpSpPr>
            <p:cNvPr id="90" name="Group 461"/>
            <p:cNvGrpSpPr>
              <a:grpSpLocks/>
            </p:cNvGrpSpPr>
            <p:nvPr/>
          </p:nvGrpSpPr>
          <p:grpSpPr bwMode="auto">
            <a:xfrm>
              <a:off x="0" y="4836"/>
              <a:ext cx="1152" cy="397"/>
              <a:chOff x="0" y="4836"/>
              <a:chExt cx="1152" cy="397"/>
            </a:xfrm>
          </p:grpSpPr>
          <p:sp>
            <p:nvSpPr>
              <p:cNvPr id="100" name="Rectangle 323"/>
              <p:cNvSpPr>
                <a:spLocks noChangeArrowheads="1"/>
              </p:cNvSpPr>
              <p:nvPr/>
            </p:nvSpPr>
            <p:spPr bwMode="auto">
              <a:xfrm>
                <a:off x="6" y="4842"/>
                <a:ext cx="1140" cy="391"/>
              </a:xfrm>
              <a:prstGeom prst="rect">
                <a:avLst/>
              </a:prstGeom>
              <a:noFill/>
              <a:ln w="9525">
                <a:noFill/>
                <a:miter lim="800000"/>
                <a:headEnd/>
                <a:tailEnd/>
              </a:ln>
            </p:spPr>
            <p:txBody>
              <a:bodyPr anchor="b"/>
              <a:lstStyle/>
              <a:p>
                <a:pPr algn="ctr"/>
                <a:r>
                  <a:rPr lang="en-US" sz="1800">
                    <a:latin typeface="Arial" pitchFamily="34" charset="0"/>
                    <a:ea typeface="Arial Unicode MS" pitchFamily="34" charset="-128"/>
                    <a:cs typeface="Arial Unicode MS" pitchFamily="34" charset="-128"/>
                    <a:sym typeface="Symbol" pitchFamily="18" charset="2"/>
                  </a:rPr>
                  <a:t></a:t>
                </a:r>
                <a:r>
                  <a:rPr lang="en-US" sz="1800">
                    <a:latin typeface="Arial" pitchFamily="34" charset="0"/>
                    <a:cs typeface="Arial" pitchFamily="34" charset="0"/>
                  </a:rPr>
                  <a:t> X</a:t>
                </a:r>
                <a:r>
                  <a:rPr lang="en-US" sz="1800" baseline="-30000">
                    <a:latin typeface="Arial" pitchFamily="34" charset="0"/>
                    <a:cs typeface="Arial" pitchFamily="34" charset="0"/>
                    <a:sym typeface="Symbol" pitchFamily="18" charset="2"/>
                  </a:rPr>
                  <a:t>i</a:t>
                </a:r>
                <a:r>
                  <a:rPr lang="en-US" sz="1800">
                    <a:latin typeface="Arial" pitchFamily="34" charset="0"/>
                    <a:cs typeface="Arial" pitchFamily="34" charset="0"/>
                    <a:sym typeface="Symbol" pitchFamily="18" charset="2"/>
                  </a:rPr>
                  <a:t>(y</a:t>
                </a:r>
                <a:r>
                  <a:rPr lang="en-US" sz="1800" baseline="-30000">
                    <a:latin typeface="Arial" pitchFamily="34" charset="0"/>
                    <a:cs typeface="Arial" pitchFamily="34" charset="0"/>
                    <a:sym typeface="Symbol" pitchFamily="18" charset="2"/>
                  </a:rPr>
                  <a:t>i+1</a:t>
                </a:r>
                <a:r>
                  <a:rPr lang="en-US" sz="1800">
                    <a:latin typeface="Arial" pitchFamily="34" charset="0"/>
                    <a:cs typeface="Arial" pitchFamily="34" charset="0"/>
                    <a:sym typeface="Symbol" pitchFamily="18" charset="2"/>
                  </a:rPr>
                  <a:t>)</a:t>
                </a:r>
                <a:endParaRPr lang="es-ES" sz="1800">
                  <a:latin typeface="Arial" pitchFamily="34" charset="0"/>
                  <a:ea typeface="Arial Unicode MS" pitchFamily="34" charset="-128"/>
                  <a:cs typeface="Arial Unicode MS" pitchFamily="34" charset="-128"/>
                  <a:sym typeface="Symbol" pitchFamily="18" charset="2"/>
                </a:endParaRPr>
              </a:p>
            </p:txBody>
          </p:sp>
          <p:sp>
            <p:nvSpPr>
              <p:cNvPr id="101" name="Rectangle 460"/>
              <p:cNvSpPr>
                <a:spLocks noChangeArrowheads="1"/>
              </p:cNvSpPr>
              <p:nvPr/>
            </p:nvSpPr>
            <p:spPr bwMode="auto">
              <a:xfrm>
                <a:off x="0" y="4836"/>
                <a:ext cx="1152" cy="397"/>
              </a:xfrm>
              <a:prstGeom prst="rect">
                <a:avLst/>
              </a:prstGeom>
              <a:noFill/>
              <a:ln w="7">
                <a:solidFill>
                  <a:srgbClr val="A0A0A0"/>
                </a:solidFill>
                <a:miter lim="800000"/>
                <a:headEnd/>
                <a:tailEnd/>
              </a:ln>
            </p:spPr>
            <p:txBody>
              <a:bodyPr/>
              <a:lstStyle/>
              <a:p>
                <a:endParaRPr lang="es-MX" sz="1800"/>
              </a:p>
            </p:txBody>
          </p:sp>
        </p:grpSp>
        <p:grpSp>
          <p:nvGrpSpPr>
            <p:cNvPr id="91" name="Group 463"/>
            <p:cNvGrpSpPr>
              <a:grpSpLocks/>
            </p:cNvGrpSpPr>
            <p:nvPr/>
          </p:nvGrpSpPr>
          <p:grpSpPr bwMode="auto">
            <a:xfrm>
              <a:off x="1152" y="4836"/>
              <a:ext cx="576" cy="397"/>
              <a:chOff x="1152" y="4836"/>
              <a:chExt cx="576" cy="397"/>
            </a:xfrm>
          </p:grpSpPr>
          <p:sp>
            <p:nvSpPr>
              <p:cNvPr id="98" name="Rectangle 324"/>
              <p:cNvSpPr>
                <a:spLocks noChangeArrowheads="1"/>
              </p:cNvSpPr>
              <p:nvPr/>
            </p:nvSpPr>
            <p:spPr bwMode="auto">
              <a:xfrm>
                <a:off x="1158" y="4842"/>
                <a:ext cx="564" cy="391"/>
              </a:xfrm>
              <a:prstGeom prst="rect">
                <a:avLst/>
              </a:prstGeom>
              <a:noFill/>
              <a:ln w="9525">
                <a:noFill/>
                <a:miter lim="800000"/>
                <a:headEnd/>
                <a:tailEnd/>
              </a:ln>
            </p:spPr>
            <p:txBody>
              <a:bodyPr anchor="b"/>
              <a:lstStyle/>
              <a:p>
                <a:pPr algn="ctr"/>
                <a:r>
                  <a:rPr lang="en-US" sz="1800">
                    <a:latin typeface="Arial" pitchFamily="34" charset="0"/>
                    <a:cs typeface="Arial" pitchFamily="34" charset="0"/>
                  </a:rPr>
                  <a:t>31665.5</a:t>
                </a:r>
                <a:endParaRPr lang="es-ES" sz="1800"/>
              </a:p>
            </p:txBody>
          </p:sp>
          <p:sp>
            <p:nvSpPr>
              <p:cNvPr id="99" name="Rectangle 462"/>
              <p:cNvSpPr>
                <a:spLocks noChangeArrowheads="1"/>
              </p:cNvSpPr>
              <p:nvPr/>
            </p:nvSpPr>
            <p:spPr bwMode="auto">
              <a:xfrm>
                <a:off x="1152" y="4836"/>
                <a:ext cx="576" cy="397"/>
              </a:xfrm>
              <a:prstGeom prst="rect">
                <a:avLst/>
              </a:prstGeom>
              <a:noFill/>
              <a:ln w="7">
                <a:solidFill>
                  <a:srgbClr val="A0A0A0"/>
                </a:solidFill>
                <a:miter lim="800000"/>
                <a:headEnd/>
                <a:tailEnd/>
              </a:ln>
            </p:spPr>
            <p:txBody>
              <a:bodyPr/>
              <a:lstStyle/>
              <a:p>
                <a:endParaRPr lang="es-MX" sz="1800"/>
              </a:p>
            </p:txBody>
          </p:sp>
        </p:grpSp>
        <p:grpSp>
          <p:nvGrpSpPr>
            <p:cNvPr id="92" name="Group 465"/>
            <p:cNvGrpSpPr>
              <a:grpSpLocks/>
            </p:cNvGrpSpPr>
            <p:nvPr/>
          </p:nvGrpSpPr>
          <p:grpSpPr bwMode="auto">
            <a:xfrm>
              <a:off x="2292" y="4836"/>
              <a:ext cx="1152" cy="397"/>
              <a:chOff x="2292" y="4836"/>
              <a:chExt cx="1152" cy="397"/>
            </a:xfrm>
          </p:grpSpPr>
          <p:sp>
            <p:nvSpPr>
              <p:cNvPr id="96" name="Rectangle 326"/>
              <p:cNvSpPr>
                <a:spLocks noChangeArrowheads="1"/>
              </p:cNvSpPr>
              <p:nvPr/>
            </p:nvSpPr>
            <p:spPr bwMode="auto">
              <a:xfrm>
                <a:off x="2298" y="4842"/>
                <a:ext cx="1140" cy="391"/>
              </a:xfrm>
              <a:prstGeom prst="rect">
                <a:avLst/>
              </a:prstGeom>
              <a:noFill/>
              <a:ln w="9525">
                <a:noFill/>
                <a:miter lim="800000"/>
                <a:headEnd/>
                <a:tailEnd/>
              </a:ln>
            </p:spPr>
            <p:txBody>
              <a:bodyPr anchor="b"/>
              <a:lstStyle/>
              <a:p>
                <a:pPr algn="ctr"/>
                <a:r>
                  <a:rPr lang="en-US" sz="1800">
                    <a:latin typeface="Arial" pitchFamily="34" charset="0"/>
                    <a:ea typeface="Arial Unicode MS" pitchFamily="34" charset="-128"/>
                    <a:cs typeface="Arial Unicode MS" pitchFamily="34" charset="-128"/>
                    <a:sym typeface="Symbol" pitchFamily="18" charset="2"/>
                  </a:rPr>
                  <a:t></a:t>
                </a:r>
                <a:r>
                  <a:rPr lang="en-US" sz="1800">
                    <a:latin typeface="Arial" pitchFamily="34" charset="0"/>
                    <a:cs typeface="Arial" pitchFamily="34" charset="0"/>
                  </a:rPr>
                  <a:t> Y</a:t>
                </a:r>
                <a:r>
                  <a:rPr lang="en-US" sz="1800" baseline="-30000">
                    <a:latin typeface="Arial" pitchFamily="34" charset="0"/>
                    <a:cs typeface="Arial" pitchFamily="34" charset="0"/>
                    <a:sym typeface="Symbol" pitchFamily="18" charset="2"/>
                  </a:rPr>
                  <a:t>i</a:t>
                </a:r>
                <a:r>
                  <a:rPr lang="en-US" sz="1800">
                    <a:latin typeface="Arial" pitchFamily="34" charset="0"/>
                    <a:cs typeface="Arial" pitchFamily="34" charset="0"/>
                    <a:sym typeface="Symbol" pitchFamily="18" charset="2"/>
                  </a:rPr>
                  <a:t>(x</a:t>
                </a:r>
                <a:r>
                  <a:rPr lang="en-US" sz="1800" baseline="-30000">
                    <a:latin typeface="Arial" pitchFamily="34" charset="0"/>
                    <a:cs typeface="Arial" pitchFamily="34" charset="0"/>
                    <a:sym typeface="Symbol" pitchFamily="18" charset="2"/>
                  </a:rPr>
                  <a:t>i+1</a:t>
                </a:r>
                <a:r>
                  <a:rPr lang="en-US" sz="1800">
                    <a:latin typeface="Arial" pitchFamily="34" charset="0"/>
                    <a:cs typeface="Arial" pitchFamily="34" charset="0"/>
                    <a:sym typeface="Symbol" pitchFamily="18" charset="2"/>
                  </a:rPr>
                  <a:t>)</a:t>
                </a:r>
                <a:endParaRPr lang="es-ES" sz="1800">
                  <a:latin typeface="Arial" pitchFamily="34" charset="0"/>
                  <a:ea typeface="Arial Unicode MS" pitchFamily="34" charset="-128"/>
                  <a:cs typeface="Arial Unicode MS" pitchFamily="34" charset="-128"/>
                  <a:sym typeface="Symbol" pitchFamily="18" charset="2"/>
                </a:endParaRPr>
              </a:p>
            </p:txBody>
          </p:sp>
          <p:sp>
            <p:nvSpPr>
              <p:cNvPr id="97" name="Rectangle 464"/>
              <p:cNvSpPr>
                <a:spLocks noChangeArrowheads="1"/>
              </p:cNvSpPr>
              <p:nvPr/>
            </p:nvSpPr>
            <p:spPr bwMode="auto">
              <a:xfrm>
                <a:off x="2292" y="4836"/>
                <a:ext cx="1152" cy="397"/>
              </a:xfrm>
              <a:prstGeom prst="rect">
                <a:avLst/>
              </a:prstGeom>
              <a:noFill/>
              <a:ln w="7">
                <a:solidFill>
                  <a:srgbClr val="A0A0A0"/>
                </a:solidFill>
                <a:miter lim="800000"/>
                <a:headEnd/>
                <a:tailEnd/>
              </a:ln>
            </p:spPr>
            <p:txBody>
              <a:bodyPr/>
              <a:lstStyle/>
              <a:p>
                <a:endParaRPr lang="es-MX" sz="1800"/>
              </a:p>
            </p:txBody>
          </p:sp>
        </p:grpSp>
        <p:grpSp>
          <p:nvGrpSpPr>
            <p:cNvPr id="93" name="Group 467"/>
            <p:cNvGrpSpPr>
              <a:grpSpLocks/>
            </p:cNvGrpSpPr>
            <p:nvPr/>
          </p:nvGrpSpPr>
          <p:grpSpPr bwMode="auto">
            <a:xfrm>
              <a:off x="3444" y="4836"/>
              <a:ext cx="576" cy="397"/>
              <a:chOff x="3444" y="4836"/>
              <a:chExt cx="576" cy="397"/>
            </a:xfrm>
          </p:grpSpPr>
          <p:sp>
            <p:nvSpPr>
              <p:cNvPr id="94" name="Rectangle 327"/>
              <p:cNvSpPr>
                <a:spLocks noChangeArrowheads="1"/>
              </p:cNvSpPr>
              <p:nvPr/>
            </p:nvSpPr>
            <p:spPr bwMode="auto">
              <a:xfrm>
                <a:off x="3450" y="4842"/>
                <a:ext cx="564" cy="391"/>
              </a:xfrm>
              <a:prstGeom prst="rect">
                <a:avLst/>
              </a:prstGeom>
              <a:noFill/>
              <a:ln w="9525">
                <a:noFill/>
                <a:miter lim="800000"/>
                <a:headEnd/>
                <a:tailEnd/>
              </a:ln>
            </p:spPr>
            <p:txBody>
              <a:bodyPr anchor="b"/>
              <a:lstStyle/>
              <a:p>
                <a:pPr algn="ctr"/>
                <a:r>
                  <a:rPr lang="en-US" sz="1800">
                    <a:latin typeface="Arial" pitchFamily="34" charset="0"/>
                    <a:cs typeface="Arial" pitchFamily="34" charset="0"/>
                  </a:rPr>
                  <a:t>26814.95</a:t>
                </a:r>
                <a:endParaRPr lang="es-ES" sz="1800"/>
              </a:p>
            </p:txBody>
          </p:sp>
          <p:sp>
            <p:nvSpPr>
              <p:cNvPr id="95" name="Rectangle 466"/>
              <p:cNvSpPr>
                <a:spLocks noChangeArrowheads="1"/>
              </p:cNvSpPr>
              <p:nvPr/>
            </p:nvSpPr>
            <p:spPr bwMode="auto">
              <a:xfrm>
                <a:off x="3444" y="4836"/>
                <a:ext cx="576" cy="397"/>
              </a:xfrm>
              <a:prstGeom prst="rect">
                <a:avLst/>
              </a:prstGeom>
              <a:noFill/>
              <a:ln w="7">
                <a:solidFill>
                  <a:srgbClr val="A0A0A0"/>
                </a:solidFill>
                <a:miter lim="800000"/>
                <a:headEnd/>
                <a:tailEnd/>
              </a:ln>
            </p:spPr>
            <p:txBody>
              <a:bodyPr/>
              <a:lstStyle/>
              <a:p>
                <a:endParaRPr lang="es-MX" sz="1800"/>
              </a:p>
            </p:txBody>
          </p:sp>
        </p:grpSp>
      </p:grpSp>
      <p:graphicFrame>
        <p:nvGraphicFramePr>
          <p:cNvPr id="100354" name="Object 469"/>
          <p:cNvGraphicFramePr>
            <a:graphicFrameLocks noChangeAspect="1"/>
          </p:cNvGraphicFramePr>
          <p:nvPr>
            <p:extLst>
              <p:ext uri="{D42A27DB-BD31-4B8C-83A1-F6EECF244321}">
                <p14:modId xmlns:p14="http://schemas.microsoft.com/office/powerpoint/2010/main" val="4278040723"/>
              </p:ext>
            </p:extLst>
          </p:nvPr>
        </p:nvGraphicFramePr>
        <p:xfrm>
          <a:off x="1052654" y="5805264"/>
          <a:ext cx="6934200" cy="670944"/>
        </p:xfrm>
        <a:graphic>
          <a:graphicData uri="http://schemas.openxmlformats.org/presentationml/2006/ole">
            <mc:AlternateContent xmlns:mc="http://schemas.openxmlformats.org/markup-compatibility/2006">
              <mc:Choice xmlns:v="urn:schemas-microsoft-com:vml" Requires="v">
                <p:oleObj spid="_x0000_s100373" r:id="rId3" imgW="4279900" imgH="431800" progId="Equation.3">
                  <p:embed/>
                </p:oleObj>
              </mc:Choice>
              <mc:Fallback>
                <p:oleObj r:id="rId3" imgW="4279900" imgH="431800" progId="Equation.3">
                  <p:embed/>
                  <p:pic>
                    <p:nvPicPr>
                      <p:cNvPr id="0" name="Object 46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52654" y="5805264"/>
                        <a:ext cx="6934200" cy="670944"/>
                      </a:xfrm>
                      <a:prstGeom prst="rect">
                        <a:avLst/>
                      </a:prstGeom>
                      <a:noFill/>
                      <a:extLst/>
                    </p:spPr>
                  </p:pic>
                </p:oleObj>
              </mc:Fallback>
            </mc:AlternateContent>
          </a:graphicData>
        </a:graphic>
      </p:graphicFrame>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755576" y="332657"/>
            <a:ext cx="7772400" cy="792088"/>
          </a:xfrm>
        </p:spPr>
        <p:txBody>
          <a:bodyPr>
            <a:normAutofit fontScale="90000"/>
          </a:bodyPr>
          <a:lstStyle/>
          <a:p>
            <a:r>
              <a:rPr lang="es-MX" dirty="0"/>
              <a:t>Bibliografía:</a:t>
            </a:r>
          </a:p>
        </p:txBody>
      </p:sp>
      <p:sp>
        <p:nvSpPr>
          <p:cNvPr id="3" name="2 Subtítulo"/>
          <p:cNvSpPr>
            <a:spLocks noGrp="1"/>
          </p:cNvSpPr>
          <p:nvPr>
            <p:ph type="subTitle" idx="1"/>
          </p:nvPr>
        </p:nvSpPr>
        <p:spPr>
          <a:xfrm>
            <a:off x="971600" y="1124744"/>
            <a:ext cx="7200800" cy="4680520"/>
          </a:xfrm>
        </p:spPr>
        <p:txBody>
          <a:bodyPr>
            <a:normAutofit fontScale="92500" lnSpcReduction="20000"/>
          </a:bodyPr>
          <a:lstStyle/>
          <a:p>
            <a:pPr algn="l"/>
            <a:r>
              <a:rPr lang="es-MX" sz="2400" dirty="0"/>
              <a:t>1. Anderson, D., </a:t>
            </a:r>
            <a:r>
              <a:rPr lang="es-MX" sz="2400" dirty="0" err="1"/>
              <a:t>Sweeney</a:t>
            </a:r>
            <a:r>
              <a:rPr lang="es-MX" sz="2400" dirty="0"/>
              <a:t>, D. y Williams, T. (1999) Estadística para Administración y Economía. Séptima Edición. International Thompson Editores. México</a:t>
            </a:r>
          </a:p>
          <a:p>
            <a:pPr algn="l"/>
            <a:r>
              <a:rPr lang="es-MX" sz="2400" dirty="0"/>
              <a:t>2. </a:t>
            </a:r>
            <a:r>
              <a:rPr lang="es-MX" sz="2400" dirty="0" err="1"/>
              <a:t>Kohler</a:t>
            </a:r>
            <a:r>
              <a:rPr lang="es-MX" sz="2400" dirty="0"/>
              <a:t>, H. (1999). Estadística para Negocios y Economía. Segunda Reimpresión. Compañía Editorial Continental, S. A. de C. V. México. </a:t>
            </a:r>
          </a:p>
          <a:p>
            <a:pPr algn="l"/>
            <a:r>
              <a:rPr lang="es-MX" sz="2400" dirty="0"/>
              <a:t>3. </a:t>
            </a:r>
            <a:r>
              <a:rPr lang="es-MX" sz="2400" dirty="0" err="1"/>
              <a:t>Mendenhall</a:t>
            </a:r>
            <a:r>
              <a:rPr lang="es-MX" sz="2400" dirty="0"/>
              <a:t>, W., </a:t>
            </a:r>
            <a:r>
              <a:rPr lang="es-MX" sz="2400" dirty="0" err="1"/>
              <a:t>Wackerly</a:t>
            </a:r>
            <a:r>
              <a:rPr lang="es-MX" sz="2400" dirty="0"/>
              <a:t> D. y </a:t>
            </a:r>
            <a:r>
              <a:rPr lang="es-MX" sz="2400" dirty="0" err="1"/>
              <a:t>Scheaffer</a:t>
            </a:r>
            <a:r>
              <a:rPr lang="es-MX" sz="2400" dirty="0"/>
              <a:t>, R. (1994). Estadística Matemática con Aplicaciones. Segunda Edición. Grupo Editorial Iberoamérica. México.</a:t>
            </a:r>
          </a:p>
          <a:p>
            <a:pPr algn="l"/>
            <a:r>
              <a:rPr lang="es-MX" sz="2400" dirty="0"/>
              <a:t>4. </a:t>
            </a:r>
            <a:r>
              <a:rPr lang="es-MX" sz="2400" dirty="0" err="1"/>
              <a:t>Newbold</a:t>
            </a:r>
            <a:r>
              <a:rPr lang="es-MX" sz="2400" dirty="0"/>
              <a:t>, P., </a:t>
            </a:r>
            <a:r>
              <a:rPr lang="es-MX" sz="2400" dirty="0" err="1"/>
              <a:t>Carlson</a:t>
            </a:r>
            <a:r>
              <a:rPr lang="es-MX" sz="2400" dirty="0"/>
              <a:t>, W. y </a:t>
            </a:r>
            <a:r>
              <a:rPr lang="es-MX" sz="2400" dirty="0" err="1"/>
              <a:t>Thorne</a:t>
            </a:r>
            <a:r>
              <a:rPr lang="es-MX" sz="2400" dirty="0"/>
              <a:t>, B. (2008). Estadística para Administración y Economía. Sexta Edición. Pearson/Prentice Hall México.</a:t>
            </a:r>
          </a:p>
        </p:txBody>
      </p:sp>
    </p:spTree>
    <p:extLst>
      <p:ext uri="{BB962C8B-B14F-4D97-AF65-F5344CB8AC3E}">
        <p14:creationId xmlns:p14="http://schemas.microsoft.com/office/powerpoint/2010/main" val="33683077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Grp="1" noChangeArrowheads="1"/>
          </p:cNvSpPr>
          <p:nvPr>
            <p:ph idx="1"/>
          </p:nvPr>
        </p:nvSpPr>
        <p:spPr>
          <a:xfrm>
            <a:off x="683568" y="1196752"/>
            <a:ext cx="7128792" cy="4573488"/>
          </a:xfrm>
        </p:spPr>
        <p:txBody>
          <a:bodyPr>
            <a:normAutofit/>
          </a:bodyPr>
          <a:lstStyle/>
          <a:p>
            <a:pPr algn="just">
              <a:buNone/>
            </a:pPr>
            <a:r>
              <a:rPr lang="es-MX" sz="2800" dirty="0">
                <a:latin typeface="Symbol" pitchFamily="18" charset="2"/>
                <a:cs typeface="Times New Roman" pitchFamily="18" charset="0"/>
              </a:rPr>
              <a:t>·</a:t>
            </a:r>
            <a:r>
              <a:rPr lang="es-MX" sz="2800" dirty="0">
                <a:cs typeface="Times New Roman" pitchFamily="18" charset="0"/>
              </a:rPr>
              <a:t> </a:t>
            </a:r>
            <a:r>
              <a:rPr lang="es-MX" sz="2800" b="1" dirty="0" smtClean="0">
                <a:cs typeface="Times New Roman" pitchFamily="18" charset="0"/>
              </a:rPr>
              <a:t>Discretas</a:t>
            </a:r>
            <a:r>
              <a:rPr lang="es-MX" sz="2800" b="1" dirty="0">
                <a:cs typeface="Times New Roman" pitchFamily="18" charset="0"/>
              </a:rPr>
              <a:t>:</a:t>
            </a:r>
            <a:r>
              <a:rPr lang="es-MX" sz="2800" dirty="0">
                <a:cs typeface="Times New Roman" pitchFamily="18" charset="0"/>
              </a:rPr>
              <a:t> Son las que están asociadas a un proceso de </a:t>
            </a:r>
            <a:r>
              <a:rPr lang="es-MX" sz="2800" dirty="0" smtClean="0">
                <a:cs typeface="Times New Roman" pitchFamily="18" charset="0"/>
              </a:rPr>
              <a:t>conteo.</a:t>
            </a:r>
          </a:p>
          <a:p>
            <a:pPr algn="just">
              <a:buFont typeface="Symbol" panose="05050102010706020507" pitchFamily="18" charset="2"/>
              <a:buChar char="·"/>
            </a:pPr>
            <a:r>
              <a:rPr lang="es-MX" sz="2800" b="1" dirty="0" smtClean="0">
                <a:cs typeface="Times New Roman" pitchFamily="18" charset="0"/>
              </a:rPr>
              <a:t>Continuas</a:t>
            </a:r>
            <a:r>
              <a:rPr lang="es-MX" sz="2800" b="1" dirty="0">
                <a:cs typeface="Times New Roman" pitchFamily="18" charset="0"/>
              </a:rPr>
              <a:t>:</a:t>
            </a:r>
            <a:r>
              <a:rPr lang="es-MX" sz="2800" dirty="0">
                <a:cs typeface="Times New Roman" pitchFamily="18" charset="0"/>
              </a:rPr>
              <a:t> Están asociadas a un proceso de medición y pueden adquirir cualquier valor en una escala de </a:t>
            </a:r>
            <a:r>
              <a:rPr lang="es-MX" sz="2800" dirty="0" smtClean="0">
                <a:cs typeface="Times New Roman" pitchFamily="18" charset="0"/>
              </a:rPr>
              <a:t>medición. </a:t>
            </a:r>
          </a:p>
          <a:p>
            <a:pPr algn="just">
              <a:buFont typeface="Symbol" panose="05050102010706020507" pitchFamily="18" charset="2"/>
              <a:buChar char="·"/>
            </a:pPr>
            <a:r>
              <a:rPr lang="es-MX" sz="2800" b="1" dirty="0" smtClean="0">
                <a:cs typeface="Times New Roman" pitchFamily="18" charset="0"/>
              </a:rPr>
              <a:t>ALEATORIA</a:t>
            </a:r>
            <a:r>
              <a:rPr lang="es-MX" sz="2800" dirty="0">
                <a:cs typeface="Times New Roman" pitchFamily="18" charset="0"/>
              </a:rPr>
              <a:t>: Es una descripción numérica del resultado de un experimento.</a:t>
            </a:r>
            <a:endParaRPr lang="es-ES" sz="2800" dirty="0">
              <a:cs typeface="Times New Roman" pitchFamily="18" charset="0"/>
            </a:endParaRPr>
          </a:p>
          <a:p>
            <a:pPr>
              <a:buFontTx/>
              <a:buNone/>
            </a:pPr>
            <a:endParaRPr lang="es-ES" sz="2800" b="1" dirty="0">
              <a:cs typeface="Times New Roman" pitchFamily="18" charset="0"/>
            </a:endParaRPr>
          </a:p>
          <a:p>
            <a:endParaRPr lang="es-ES" sz="28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1259632" y="764704"/>
            <a:ext cx="5105400" cy="685800"/>
          </a:xfrm>
        </p:spPr>
        <p:txBody>
          <a:bodyPr/>
          <a:lstStyle/>
          <a:p>
            <a:r>
              <a:rPr lang="es-MX" sz="3600" dirty="0" smtClean="0"/>
              <a:t>ANÁLISIS DE DATOS</a:t>
            </a:r>
            <a:endParaRPr lang="es-ES" sz="3600" b="1" dirty="0">
              <a:cs typeface="Times New Roman" pitchFamily="18" charset="0"/>
            </a:endParaRPr>
          </a:p>
        </p:txBody>
      </p:sp>
      <p:sp>
        <p:nvSpPr>
          <p:cNvPr id="9219" name="Rectangle 3"/>
          <p:cNvSpPr>
            <a:spLocks noGrp="1" noChangeArrowheads="1"/>
          </p:cNvSpPr>
          <p:nvPr>
            <p:ph idx="1"/>
          </p:nvPr>
        </p:nvSpPr>
        <p:spPr>
          <a:xfrm>
            <a:off x="611560" y="1988840"/>
            <a:ext cx="8136904" cy="4104456"/>
          </a:xfrm>
        </p:spPr>
        <p:txBody>
          <a:bodyPr>
            <a:normAutofit/>
          </a:bodyPr>
          <a:lstStyle/>
          <a:p>
            <a:pPr marL="609600" indent="-609600" algn="just">
              <a:lnSpc>
                <a:spcPct val="90000"/>
              </a:lnSpc>
            </a:pPr>
            <a:r>
              <a:rPr lang="es-MX" sz="2400" dirty="0" smtClean="0">
                <a:cs typeface="Times New Roman" pitchFamily="18" charset="0"/>
              </a:rPr>
              <a:t>TABLA </a:t>
            </a:r>
            <a:r>
              <a:rPr lang="es-MX" sz="2400" dirty="0">
                <a:cs typeface="Times New Roman" pitchFamily="18" charset="0"/>
              </a:rPr>
              <a:t>DE </a:t>
            </a:r>
            <a:r>
              <a:rPr lang="es-MX" sz="2400" dirty="0" smtClean="0">
                <a:cs typeface="Times New Roman" pitchFamily="18" charset="0"/>
              </a:rPr>
              <a:t>FRECUENCIA: sirve para agrupar u organizar un conjunto de datos.</a:t>
            </a:r>
          </a:p>
          <a:p>
            <a:pPr marL="0" indent="0" algn="just">
              <a:lnSpc>
                <a:spcPct val="90000"/>
              </a:lnSpc>
              <a:buNone/>
            </a:pPr>
            <a:endParaRPr lang="es-MX" sz="2400" dirty="0">
              <a:cs typeface="Times New Roman" pitchFamily="18" charset="0"/>
            </a:endParaRPr>
          </a:p>
          <a:p>
            <a:pPr marL="0" indent="0" algn="just">
              <a:lnSpc>
                <a:spcPct val="90000"/>
              </a:lnSpc>
              <a:buNone/>
            </a:pPr>
            <a:endParaRPr lang="es-ES" sz="2400" dirty="0">
              <a:cs typeface="Times New Roman" pitchFamily="18" charset="0"/>
            </a:endParaRPr>
          </a:p>
          <a:p>
            <a:pPr marL="609600" indent="-609600" algn="just">
              <a:lnSpc>
                <a:spcPct val="90000"/>
              </a:lnSpc>
            </a:pPr>
            <a:r>
              <a:rPr lang="es-MX" sz="2400" dirty="0">
                <a:cs typeface="Times New Roman" pitchFamily="18" charset="0"/>
              </a:rPr>
              <a:t>Cuando los datos corresponde a valores cualitativos, se clasifican en varias clases o categorías, que corresponden a las cualidades, valores o atributos obtenidos de cada elemento, después se efectúa una </a:t>
            </a:r>
            <a:r>
              <a:rPr lang="es-MX" sz="2400" dirty="0" smtClean="0">
                <a:cs typeface="Times New Roman" pitchFamily="18" charset="0"/>
              </a:rPr>
              <a:t>tabulación. </a:t>
            </a:r>
            <a:endParaRPr lang="es-ES" sz="2400" dirty="0">
              <a:cs typeface="Times New Roman" pitchFamily="18"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Ion</Template>
  <TotalTime>674</TotalTime>
  <Words>4138</Words>
  <Application>Microsoft Office PowerPoint</Application>
  <PresentationFormat>Presentación en pantalla (4:3)</PresentationFormat>
  <Paragraphs>1270</Paragraphs>
  <Slides>76</Slides>
  <Notes>1</Notes>
  <HiddenSlides>0</HiddenSlides>
  <MMClips>0</MMClips>
  <ScaleCrop>false</ScaleCrop>
  <HeadingPairs>
    <vt:vector size="8" baseType="variant">
      <vt:variant>
        <vt:lpstr>Fuentes usadas</vt:lpstr>
      </vt:variant>
      <vt:variant>
        <vt:i4>9</vt:i4>
      </vt:variant>
      <vt:variant>
        <vt:lpstr>Tema</vt:lpstr>
      </vt:variant>
      <vt:variant>
        <vt:i4>1</vt:i4>
      </vt:variant>
      <vt:variant>
        <vt:lpstr>Servidores OLE incrustados</vt:lpstr>
      </vt:variant>
      <vt:variant>
        <vt:i4>5</vt:i4>
      </vt:variant>
      <vt:variant>
        <vt:lpstr>Títulos de diapositiva</vt:lpstr>
      </vt:variant>
      <vt:variant>
        <vt:i4>76</vt:i4>
      </vt:variant>
    </vt:vector>
  </HeadingPairs>
  <TitlesOfParts>
    <vt:vector size="91" baseType="lpstr">
      <vt:lpstr>Arial Unicode MS</vt:lpstr>
      <vt:lpstr>Arial</vt:lpstr>
      <vt:lpstr>Arial Narrow</vt:lpstr>
      <vt:lpstr>Calibri</vt:lpstr>
      <vt:lpstr>Century Gothic</vt:lpstr>
      <vt:lpstr>Symbol</vt:lpstr>
      <vt:lpstr>Technical</vt:lpstr>
      <vt:lpstr>Times New Roman</vt:lpstr>
      <vt:lpstr>Wingdings 3</vt:lpstr>
      <vt:lpstr>Ion</vt:lpstr>
      <vt:lpstr>Imagen de mapa de bits</vt:lpstr>
      <vt:lpstr>Microsoft Editor de ecuaciones 3.0</vt:lpstr>
      <vt:lpstr>Ecuación</vt:lpstr>
      <vt:lpstr>Hoja de cálculo de Microsoft Excel 97-2003</vt:lpstr>
      <vt:lpstr>Gráfico de Microsoft Excel</vt:lpstr>
      <vt:lpstr> </vt:lpstr>
      <vt:lpstr>GUÍA DE USO DE LAS DIAPOSITIVAS</vt:lpstr>
      <vt:lpstr>Presentación de PowerPoint</vt:lpstr>
      <vt:lpstr>INDICE</vt:lpstr>
      <vt:lpstr>Objetivo del Módulo</vt:lpstr>
      <vt:lpstr>Introducción</vt:lpstr>
      <vt:lpstr>Variables</vt:lpstr>
      <vt:lpstr>Presentación de PowerPoint</vt:lpstr>
      <vt:lpstr>ANÁLISIS DE DATOS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Medidas de tendencia central para datos agrupados y no agrupados : </vt:lpstr>
      <vt:lpstr>MEDIA ARITMETICA </vt:lpstr>
      <vt:lpstr>Considerando Mi=      Donde: Li: límite inferior del intervalo Ls: límite superior del intervalo  </vt:lpstr>
      <vt:lpstr>= 8650 / 180 = 48.05</vt:lpstr>
      <vt:lpstr>MEDIA PONDERADA </vt:lpstr>
      <vt:lpstr>Presentación de PowerPoint</vt:lpstr>
      <vt:lpstr>MEDIA GEOMETRICA </vt:lpstr>
      <vt:lpstr>Presentación de PowerPoint</vt:lpstr>
      <vt:lpstr>MEDIANA</vt:lpstr>
      <vt:lpstr>Presentación de PowerPoint</vt:lpstr>
      <vt:lpstr>Supongamos que también calculamos la mediana del salario inicial de los egresados de la escuela de economía. Ordenamos los 12 elementos de la  tabla </vt:lpstr>
      <vt:lpstr>Presentación de PowerPoint</vt:lpstr>
      <vt:lpstr>MODA</vt:lpstr>
      <vt:lpstr>Ejemplo: Se tiene como resultado de la compra de refrescos la siguiente distribución de frecuencias:  </vt:lpstr>
      <vt:lpstr>Ejemplo: La siguiente tabla muestra el índice nacional de precios de México del año 2002.  Encontrar para estos datos la media y la mediana.  </vt:lpstr>
      <vt:lpstr>Medidas de dispersión para datos agrupados y no agrupados</vt:lpstr>
      <vt:lpstr>RANGO</vt:lpstr>
      <vt:lpstr>DESVIACIÓN MEDIA</vt:lpstr>
      <vt:lpstr>Desviación media para datos agrupados </vt:lpstr>
      <vt:lpstr>Ejemplo: Determinar la desviación media para el siguiente conjunto de datos: </vt:lpstr>
      <vt:lpstr>Obtenemos las columnas Mi-X  y /Mi – X/ </vt:lpstr>
      <vt:lpstr>VARIANZA</vt:lpstr>
      <vt:lpstr>Ejemplo: de la tabla anterior encontrar la varianza:  Sacando la media: </vt:lpstr>
      <vt:lpstr>Presentación de PowerPoint</vt:lpstr>
      <vt:lpstr>DESVIACIÓN ESTANDAR O TIPICA </vt:lpstr>
      <vt:lpstr>COEFICIENTE DE VARIACIÓN</vt:lpstr>
      <vt:lpstr>MEDIDAS DE POSICIÓN DESVIACIÓN CUARTIL  </vt:lpstr>
      <vt:lpstr>Presentación de PowerPoint</vt:lpstr>
      <vt:lpstr>MEDIDAS DE ASIMETRÍA: Graficando las siguientes curvas </vt:lpstr>
      <vt:lpstr>Presentación de PowerPoint</vt:lpstr>
      <vt:lpstr> EL TERCER MOMENTO </vt:lpstr>
      <vt:lpstr>Presentación de PowerPoint</vt:lpstr>
      <vt:lpstr>Presentación de PowerPoint</vt:lpstr>
      <vt:lpstr>Ejemplo</vt:lpstr>
      <vt:lpstr>Presentación de PowerPoint</vt:lpstr>
      <vt:lpstr>     </vt:lpstr>
      <vt:lpstr>CURTOSIS La curtosis mide la picudez de la curva.  </vt:lpstr>
      <vt:lpstr>Presentación de PowerPoint</vt:lpstr>
      <vt:lpstr>Ejemplo: Con los datos de la siguiente tabla obtener el coeficiente de asimetría:</vt:lpstr>
      <vt:lpstr>Presentación de PowerPoint</vt:lpstr>
      <vt:lpstr>COEFICIENTE DE PEARSON </vt:lpstr>
      <vt:lpstr>Presentación de PowerPoint</vt:lpstr>
      <vt:lpstr>MEDIDAS DE CONCENTRACION: CURVA DE LORENZ</vt:lpstr>
      <vt:lpstr>Distribución mensual familiar en México </vt:lpstr>
      <vt:lpstr>Presentación de PowerPoint</vt:lpstr>
      <vt:lpstr>Presentación de PowerPoint</vt:lpstr>
      <vt:lpstr>Presentación de PowerPoint</vt:lpstr>
      <vt:lpstr>INDICE DE GINI </vt:lpstr>
      <vt:lpstr>Presentación de PowerPoint</vt:lpstr>
      <vt:lpstr>Bibliografía:</vt:lpstr>
    </vt:vector>
  </TitlesOfParts>
  <Company>FACULTAD DE ECONOMIA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SALA DE POSGRADO</dc:creator>
  <cp:lastModifiedBy>390107</cp:lastModifiedBy>
  <cp:revision>122</cp:revision>
  <dcterms:created xsi:type="dcterms:W3CDTF">2003-03-07T20:25:03Z</dcterms:created>
  <dcterms:modified xsi:type="dcterms:W3CDTF">2016-10-06T18:46:20Z</dcterms:modified>
</cp:coreProperties>
</file>