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9" r:id="rId2"/>
    <p:sldId id="292" r:id="rId3"/>
    <p:sldId id="256" r:id="rId4"/>
    <p:sldId id="293" r:id="rId5"/>
    <p:sldId id="294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9" r:id="rId16"/>
    <p:sldId id="267" r:id="rId17"/>
    <p:sldId id="268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90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51321B-6559-4E86-95BD-19B919C1237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9805ECA-DC4B-4443-A42F-5F67F4018C3E}">
      <dgm:prSet phldrT="[Texto]"/>
      <dgm:spPr/>
      <dgm:t>
        <a:bodyPr/>
        <a:lstStyle/>
        <a:p>
          <a:r>
            <a:rPr lang="es-MX" dirty="0" smtClean="0"/>
            <a:t>El concepto de método alude al “camino a seguir mediante una serie de operaciones, reglas y procedimientos fijados de antemano de manera voluntaria y reflexiva, para alcanzar un determinado fin que pueda ser material o conceptual” </a:t>
          </a:r>
          <a:endParaRPr lang="es-MX" dirty="0"/>
        </a:p>
      </dgm:t>
    </dgm:pt>
    <dgm:pt modelId="{9D6E46FD-D509-4028-A08D-2E891CCCEEA8}" type="parTrans" cxnId="{C71ECE8C-391D-4BAF-ABBC-BAD75E8D0043}">
      <dgm:prSet/>
      <dgm:spPr/>
      <dgm:t>
        <a:bodyPr/>
        <a:lstStyle/>
        <a:p>
          <a:endParaRPr lang="es-MX"/>
        </a:p>
      </dgm:t>
    </dgm:pt>
    <dgm:pt modelId="{9F398363-B453-4E63-AE7C-6909BD8E0519}" type="sibTrans" cxnId="{C71ECE8C-391D-4BAF-ABBC-BAD75E8D0043}">
      <dgm:prSet/>
      <dgm:spPr/>
      <dgm:t>
        <a:bodyPr/>
        <a:lstStyle/>
        <a:p>
          <a:endParaRPr lang="es-MX"/>
        </a:p>
      </dgm:t>
    </dgm:pt>
    <dgm:pt modelId="{62A6FC87-C5DA-4577-B204-35F2C9C7F50D}">
      <dgm:prSet phldrT="[Texto]"/>
      <dgm:spPr/>
      <dgm:t>
        <a:bodyPr/>
        <a:lstStyle/>
        <a:p>
          <a:r>
            <a:rPr lang="es-MX" b="1" smtClean="0"/>
            <a:t>El método científico </a:t>
          </a:r>
          <a:r>
            <a:rPr lang="es-MX" smtClean="0"/>
            <a:t>constituye el elemento esencial de toda ciencia erigiéndose como el medio para dilucidar las cuestiones investigadas a través de la observación, clasificación, demostración e interpretación de los fenómenos objeto de estudio, posibilitando así la predicción y explicación de cuestiones relevantes. </a:t>
          </a:r>
          <a:endParaRPr lang="es-MX" dirty="0"/>
        </a:p>
      </dgm:t>
    </dgm:pt>
    <dgm:pt modelId="{76AA721A-1125-49B4-A26C-06D90AF01C21}" type="parTrans" cxnId="{172736CB-D7D0-4870-8636-09751690DFB8}">
      <dgm:prSet/>
      <dgm:spPr/>
      <dgm:t>
        <a:bodyPr/>
        <a:lstStyle/>
        <a:p>
          <a:endParaRPr lang="es-MX"/>
        </a:p>
      </dgm:t>
    </dgm:pt>
    <dgm:pt modelId="{5650F56D-4EEA-406F-A877-617E12F64B76}" type="sibTrans" cxnId="{172736CB-D7D0-4870-8636-09751690DFB8}">
      <dgm:prSet/>
      <dgm:spPr/>
      <dgm:t>
        <a:bodyPr/>
        <a:lstStyle/>
        <a:p>
          <a:endParaRPr lang="es-MX"/>
        </a:p>
      </dgm:t>
    </dgm:pt>
    <dgm:pt modelId="{CF6B3F55-2D8E-4727-B05F-A6FAC1C2D76F}" type="pres">
      <dgm:prSet presAssocID="{C951321B-6559-4E86-95BD-19B919C123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1E465F2-A092-493A-88B5-A17580ABFA1C}" type="pres">
      <dgm:prSet presAssocID="{49805ECA-DC4B-4443-A42F-5F67F4018C3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9E3CA2-219F-434E-B062-B97A774E43B7}" type="pres">
      <dgm:prSet presAssocID="{9F398363-B453-4E63-AE7C-6909BD8E0519}" presName="spacer" presStyleCnt="0"/>
      <dgm:spPr/>
    </dgm:pt>
    <dgm:pt modelId="{849400AF-6504-4EA8-B206-647D21719B16}" type="pres">
      <dgm:prSet presAssocID="{62A6FC87-C5DA-4577-B204-35F2C9C7F50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CD0C95A-E9B4-467C-8FE5-621A7B01D36F}" type="presOf" srcId="{62A6FC87-C5DA-4577-B204-35F2C9C7F50D}" destId="{849400AF-6504-4EA8-B206-647D21719B16}" srcOrd="0" destOrd="0" presId="urn:microsoft.com/office/officeart/2005/8/layout/vList2"/>
    <dgm:cxn modelId="{172736CB-D7D0-4870-8636-09751690DFB8}" srcId="{C951321B-6559-4E86-95BD-19B919C12373}" destId="{62A6FC87-C5DA-4577-B204-35F2C9C7F50D}" srcOrd="1" destOrd="0" parTransId="{76AA721A-1125-49B4-A26C-06D90AF01C21}" sibTransId="{5650F56D-4EEA-406F-A877-617E12F64B76}"/>
    <dgm:cxn modelId="{1D801F46-83CF-4BC7-9756-8839D7399C61}" type="presOf" srcId="{49805ECA-DC4B-4443-A42F-5F67F4018C3E}" destId="{11E465F2-A092-493A-88B5-A17580ABFA1C}" srcOrd="0" destOrd="0" presId="urn:microsoft.com/office/officeart/2005/8/layout/vList2"/>
    <dgm:cxn modelId="{C71ECE8C-391D-4BAF-ABBC-BAD75E8D0043}" srcId="{C951321B-6559-4E86-95BD-19B919C12373}" destId="{49805ECA-DC4B-4443-A42F-5F67F4018C3E}" srcOrd="0" destOrd="0" parTransId="{9D6E46FD-D509-4028-A08D-2E891CCCEEA8}" sibTransId="{9F398363-B453-4E63-AE7C-6909BD8E0519}"/>
    <dgm:cxn modelId="{2CAD4BF0-FD09-4CC7-84BE-FD4A9A530972}" type="presOf" srcId="{C951321B-6559-4E86-95BD-19B919C12373}" destId="{CF6B3F55-2D8E-4727-B05F-A6FAC1C2D76F}" srcOrd="0" destOrd="0" presId="urn:microsoft.com/office/officeart/2005/8/layout/vList2"/>
    <dgm:cxn modelId="{127ECF6F-8AE9-4052-8920-7ED444D0802D}" type="presParOf" srcId="{CF6B3F55-2D8E-4727-B05F-A6FAC1C2D76F}" destId="{11E465F2-A092-493A-88B5-A17580ABFA1C}" srcOrd="0" destOrd="0" presId="urn:microsoft.com/office/officeart/2005/8/layout/vList2"/>
    <dgm:cxn modelId="{272EC6AE-65D8-4A65-AD4A-AF23F6EE5CF9}" type="presParOf" srcId="{CF6B3F55-2D8E-4727-B05F-A6FAC1C2D76F}" destId="{439E3CA2-219F-434E-B062-B97A774E43B7}" srcOrd="1" destOrd="0" presId="urn:microsoft.com/office/officeart/2005/8/layout/vList2"/>
    <dgm:cxn modelId="{2D8BBF73-8EF0-4FC5-8C2E-23C97B59E70C}" type="presParOf" srcId="{CF6B3F55-2D8E-4727-B05F-A6FAC1C2D76F}" destId="{849400AF-6504-4EA8-B206-647D21719B1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4CF703E-A84C-41A2-A56D-19356F2C0CD8}" type="doc">
      <dgm:prSet loTypeId="urn:microsoft.com/office/officeart/2008/layout/SquareAccent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8955430B-E6AC-4E3A-B716-C17500508238}">
      <dgm:prSet phldrT="[Texto]" custT="1"/>
      <dgm:spPr/>
      <dgm:t>
        <a:bodyPr/>
        <a:lstStyle/>
        <a:p>
          <a:r>
            <a:rPr lang="es-MX" sz="2400" b="1" dirty="0" smtClean="0"/>
            <a:t>3. Fase empírica</a:t>
          </a:r>
          <a:endParaRPr lang="es-MX" sz="2400" dirty="0"/>
        </a:p>
      </dgm:t>
    </dgm:pt>
    <dgm:pt modelId="{D898D344-D4FC-4865-8ABD-D3E86CB9B8C3}" type="parTrans" cxnId="{D770200A-C970-4BE2-8EDA-CB110D30022A}">
      <dgm:prSet/>
      <dgm:spPr/>
      <dgm:t>
        <a:bodyPr/>
        <a:lstStyle/>
        <a:p>
          <a:endParaRPr lang="es-MX"/>
        </a:p>
      </dgm:t>
    </dgm:pt>
    <dgm:pt modelId="{2647A483-A6A2-452B-8B9E-C154942ABEA4}" type="sibTrans" cxnId="{D770200A-C970-4BE2-8EDA-CB110D30022A}">
      <dgm:prSet/>
      <dgm:spPr/>
      <dgm:t>
        <a:bodyPr/>
        <a:lstStyle/>
        <a:p>
          <a:endParaRPr lang="es-MX"/>
        </a:p>
      </dgm:t>
    </dgm:pt>
    <dgm:pt modelId="{020019D4-A92A-4D74-A9CF-B05B4D7182C2}">
      <dgm:prSet phldrT="[Texto]" custT="1"/>
      <dgm:spPr/>
      <dgm:t>
        <a:bodyPr/>
        <a:lstStyle/>
        <a:p>
          <a:r>
            <a:rPr lang="es-MX" sz="1600" dirty="0" smtClean="0"/>
            <a:t> Recolección de datos</a:t>
          </a:r>
          <a:endParaRPr lang="es-MX" sz="1600" dirty="0"/>
        </a:p>
      </dgm:t>
    </dgm:pt>
    <dgm:pt modelId="{A46C20C0-F8DC-4076-96D7-648A721C9F7B}" type="parTrans" cxnId="{9F37C5B4-874A-41A3-8978-0A899CA20D8C}">
      <dgm:prSet/>
      <dgm:spPr/>
      <dgm:t>
        <a:bodyPr/>
        <a:lstStyle/>
        <a:p>
          <a:endParaRPr lang="es-MX"/>
        </a:p>
      </dgm:t>
    </dgm:pt>
    <dgm:pt modelId="{0CB8EB93-C44D-406B-B869-3CEFEA1DBF8A}" type="sibTrans" cxnId="{9F37C5B4-874A-41A3-8978-0A899CA20D8C}">
      <dgm:prSet/>
      <dgm:spPr/>
      <dgm:t>
        <a:bodyPr/>
        <a:lstStyle/>
        <a:p>
          <a:endParaRPr lang="es-MX"/>
        </a:p>
      </dgm:t>
    </dgm:pt>
    <dgm:pt modelId="{330B9FD7-4B7E-438A-902E-B36F802CE897}">
      <dgm:prSet phldrT="[Texto]" custT="1"/>
      <dgm:spPr/>
      <dgm:t>
        <a:bodyPr/>
        <a:lstStyle/>
        <a:p>
          <a:r>
            <a:rPr lang="es-MX" sz="2400" b="1" dirty="0" smtClean="0"/>
            <a:t> 4.Fase analítica</a:t>
          </a:r>
          <a:endParaRPr lang="es-MX" sz="2400" dirty="0"/>
        </a:p>
      </dgm:t>
    </dgm:pt>
    <dgm:pt modelId="{6D028092-CD9B-4B11-A645-272D0EAAF5FE}" type="parTrans" cxnId="{1FE3DDF9-F5FA-4C8B-8586-E696513EECD7}">
      <dgm:prSet/>
      <dgm:spPr/>
      <dgm:t>
        <a:bodyPr/>
        <a:lstStyle/>
        <a:p>
          <a:endParaRPr lang="es-MX"/>
        </a:p>
      </dgm:t>
    </dgm:pt>
    <dgm:pt modelId="{B5BA1E21-7D5B-4869-88A7-CD3B516DC14C}" type="sibTrans" cxnId="{1FE3DDF9-F5FA-4C8B-8586-E696513EECD7}">
      <dgm:prSet/>
      <dgm:spPr/>
      <dgm:t>
        <a:bodyPr/>
        <a:lstStyle/>
        <a:p>
          <a:endParaRPr lang="es-MX"/>
        </a:p>
      </dgm:t>
    </dgm:pt>
    <dgm:pt modelId="{1E64BA6B-5335-4098-8C54-BB289C42C41C}">
      <dgm:prSet phldrT="[Texto]" custT="1"/>
      <dgm:spPr/>
      <dgm:t>
        <a:bodyPr/>
        <a:lstStyle/>
        <a:p>
          <a:r>
            <a:rPr lang="es-MX" sz="1600" dirty="0" smtClean="0"/>
            <a:t>Análisis de datos</a:t>
          </a:r>
        </a:p>
      </dgm:t>
    </dgm:pt>
    <dgm:pt modelId="{6071E90E-1BA3-458A-8E9C-B278B91ECE60}" type="parTrans" cxnId="{CDD21DFB-118A-4E80-920F-BD47EAF60E38}">
      <dgm:prSet/>
      <dgm:spPr/>
      <dgm:t>
        <a:bodyPr/>
        <a:lstStyle/>
        <a:p>
          <a:endParaRPr lang="es-MX"/>
        </a:p>
      </dgm:t>
    </dgm:pt>
    <dgm:pt modelId="{AF2FB8BC-B8C1-430A-BE3E-D7D22332DF6D}" type="sibTrans" cxnId="{CDD21DFB-118A-4E80-920F-BD47EAF60E38}">
      <dgm:prSet/>
      <dgm:spPr/>
      <dgm:t>
        <a:bodyPr/>
        <a:lstStyle/>
        <a:p>
          <a:endParaRPr lang="es-MX"/>
        </a:p>
      </dgm:t>
    </dgm:pt>
    <dgm:pt modelId="{1475542C-F95F-4E9B-A182-32258EEC0E39}">
      <dgm:prSet phldrT="[Texto]" custT="1"/>
      <dgm:spPr/>
      <dgm:t>
        <a:bodyPr/>
        <a:lstStyle/>
        <a:p>
          <a:r>
            <a:rPr lang="es-MX" sz="1600" dirty="0" smtClean="0"/>
            <a:t>Interpretación de resultados</a:t>
          </a:r>
          <a:endParaRPr lang="es-MX" sz="1600" dirty="0"/>
        </a:p>
      </dgm:t>
    </dgm:pt>
    <dgm:pt modelId="{6A2DC945-D8BE-4996-9198-D8FEDBA95C7A}" type="parTrans" cxnId="{070BBE6C-EFCF-4E0F-8CBA-3F7512A5B764}">
      <dgm:prSet/>
      <dgm:spPr/>
      <dgm:t>
        <a:bodyPr/>
        <a:lstStyle/>
        <a:p>
          <a:endParaRPr lang="es-MX"/>
        </a:p>
      </dgm:t>
    </dgm:pt>
    <dgm:pt modelId="{FD268CC3-1001-414F-B500-76BB8911CA9F}" type="sibTrans" cxnId="{070BBE6C-EFCF-4E0F-8CBA-3F7512A5B764}">
      <dgm:prSet/>
      <dgm:spPr/>
      <dgm:t>
        <a:bodyPr/>
        <a:lstStyle/>
        <a:p>
          <a:endParaRPr lang="es-MX"/>
        </a:p>
      </dgm:t>
    </dgm:pt>
    <dgm:pt modelId="{0C6AD2FD-C2DA-4392-9800-A547C433F9A3}">
      <dgm:prSet custT="1"/>
      <dgm:spPr/>
      <dgm:t>
        <a:bodyPr/>
        <a:lstStyle/>
        <a:p>
          <a:r>
            <a:rPr lang="es-MX" sz="1600" dirty="0" smtClean="0"/>
            <a:t>Preparación de los datos para el análisis</a:t>
          </a:r>
          <a:endParaRPr lang="es-MX" sz="1600" dirty="0"/>
        </a:p>
      </dgm:t>
    </dgm:pt>
    <dgm:pt modelId="{380A69EC-BF69-4EE6-A346-80648E874B4B}" type="parTrans" cxnId="{08C7F612-62E7-42C9-8DBB-AAF632EA1B1B}">
      <dgm:prSet/>
      <dgm:spPr/>
      <dgm:t>
        <a:bodyPr/>
        <a:lstStyle/>
        <a:p>
          <a:endParaRPr lang="es-MX"/>
        </a:p>
      </dgm:t>
    </dgm:pt>
    <dgm:pt modelId="{C9319323-BF04-4E51-8938-B6BD90107130}" type="sibTrans" cxnId="{08C7F612-62E7-42C9-8DBB-AAF632EA1B1B}">
      <dgm:prSet/>
      <dgm:spPr/>
      <dgm:t>
        <a:bodyPr/>
        <a:lstStyle/>
        <a:p>
          <a:endParaRPr lang="es-MX"/>
        </a:p>
      </dgm:t>
    </dgm:pt>
    <dgm:pt modelId="{EAA17C17-24CB-4337-B38B-7AA02017F830}">
      <dgm:prSet phldrT="[Texto]" custT="1"/>
      <dgm:spPr/>
      <dgm:t>
        <a:bodyPr/>
        <a:lstStyle/>
        <a:p>
          <a:r>
            <a:rPr lang="es-MX" sz="2400" b="1" dirty="0" smtClean="0"/>
            <a:t>5. Fase de difusión</a:t>
          </a:r>
          <a:endParaRPr lang="es-MX" sz="2400" dirty="0"/>
        </a:p>
      </dgm:t>
    </dgm:pt>
    <dgm:pt modelId="{3F2B1609-74D2-413E-B190-BDB921225D37}" type="parTrans" cxnId="{EA13FA51-CB20-4B37-BB4F-45C98B847DEC}">
      <dgm:prSet/>
      <dgm:spPr/>
      <dgm:t>
        <a:bodyPr/>
        <a:lstStyle/>
        <a:p>
          <a:endParaRPr lang="es-MX"/>
        </a:p>
      </dgm:t>
    </dgm:pt>
    <dgm:pt modelId="{C578931B-1CCB-4F52-8DB6-8B91D4186882}" type="sibTrans" cxnId="{EA13FA51-CB20-4B37-BB4F-45C98B847DEC}">
      <dgm:prSet/>
      <dgm:spPr/>
      <dgm:t>
        <a:bodyPr/>
        <a:lstStyle/>
        <a:p>
          <a:endParaRPr lang="es-MX"/>
        </a:p>
      </dgm:t>
    </dgm:pt>
    <dgm:pt modelId="{6659C4A5-6BC9-4B03-BBAE-23B85483F43A}">
      <dgm:prSet phldrT="[Texto]" custT="1"/>
      <dgm:spPr/>
      <dgm:t>
        <a:bodyPr/>
        <a:lstStyle/>
        <a:p>
          <a:r>
            <a:rPr lang="es-MX" sz="1600" dirty="0" smtClean="0"/>
            <a:t>Comunicación de las observaciones</a:t>
          </a:r>
          <a:endParaRPr lang="es-MX" sz="1600" dirty="0"/>
        </a:p>
      </dgm:t>
    </dgm:pt>
    <dgm:pt modelId="{EF8C9AF8-85E5-41F7-B1CD-88D1C51AD619}" type="parTrans" cxnId="{18090717-C9CE-4EC9-A6E6-3D7369EC6309}">
      <dgm:prSet/>
      <dgm:spPr/>
      <dgm:t>
        <a:bodyPr/>
        <a:lstStyle/>
        <a:p>
          <a:endParaRPr lang="es-MX"/>
        </a:p>
      </dgm:t>
    </dgm:pt>
    <dgm:pt modelId="{D86C5C34-3789-4AEB-B908-3E7944026503}" type="sibTrans" cxnId="{18090717-C9CE-4EC9-A6E6-3D7369EC6309}">
      <dgm:prSet/>
      <dgm:spPr/>
      <dgm:t>
        <a:bodyPr/>
        <a:lstStyle/>
        <a:p>
          <a:endParaRPr lang="es-MX"/>
        </a:p>
      </dgm:t>
    </dgm:pt>
    <dgm:pt modelId="{F84C6A4F-EB37-479A-8C43-BB1592C3DBB4}">
      <dgm:prSet custT="1"/>
      <dgm:spPr/>
      <dgm:t>
        <a:bodyPr/>
        <a:lstStyle/>
        <a:p>
          <a:r>
            <a:rPr lang="es-MX" sz="1600" dirty="0" smtClean="0"/>
            <a:t>Aplicación de las observaciones</a:t>
          </a:r>
          <a:endParaRPr lang="es-MX" sz="1600" dirty="0"/>
        </a:p>
      </dgm:t>
    </dgm:pt>
    <dgm:pt modelId="{E3A1491D-4205-43B6-99A6-18478003372F}" type="parTrans" cxnId="{E6746F63-1432-4656-85FF-85C66F5790CA}">
      <dgm:prSet/>
      <dgm:spPr/>
      <dgm:t>
        <a:bodyPr/>
        <a:lstStyle/>
        <a:p>
          <a:endParaRPr lang="es-MX"/>
        </a:p>
      </dgm:t>
    </dgm:pt>
    <dgm:pt modelId="{958470B7-9E34-4028-8644-DCB82B1B1C0C}" type="sibTrans" cxnId="{E6746F63-1432-4656-85FF-85C66F5790CA}">
      <dgm:prSet/>
      <dgm:spPr/>
      <dgm:t>
        <a:bodyPr/>
        <a:lstStyle/>
        <a:p>
          <a:endParaRPr lang="es-MX"/>
        </a:p>
      </dgm:t>
    </dgm:pt>
    <dgm:pt modelId="{E3C680EE-18A4-4815-BB7C-8D739EB534EC}" type="pres">
      <dgm:prSet presAssocID="{54CF703E-A84C-41A2-A56D-19356F2C0CD8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526E27A8-4BCF-40C7-BBE8-05848FCE117D}" type="pres">
      <dgm:prSet presAssocID="{8955430B-E6AC-4E3A-B716-C17500508238}" presName="root" presStyleCnt="0">
        <dgm:presLayoutVars>
          <dgm:chMax/>
          <dgm:chPref/>
        </dgm:presLayoutVars>
      </dgm:prSet>
      <dgm:spPr/>
    </dgm:pt>
    <dgm:pt modelId="{92239D7B-6923-4641-ACA3-76E2825CF29E}" type="pres">
      <dgm:prSet presAssocID="{8955430B-E6AC-4E3A-B716-C17500508238}" presName="rootComposite" presStyleCnt="0">
        <dgm:presLayoutVars/>
      </dgm:prSet>
      <dgm:spPr/>
    </dgm:pt>
    <dgm:pt modelId="{1B80B99E-BBB1-4B7C-B074-AD1999FD14CF}" type="pres">
      <dgm:prSet presAssocID="{8955430B-E6AC-4E3A-B716-C17500508238}" presName="ParentAccent" presStyleLbl="alignNode1" presStyleIdx="0" presStyleCnt="3"/>
      <dgm:spPr/>
    </dgm:pt>
    <dgm:pt modelId="{8541F8D6-8D45-42EB-BAEA-9286B2BDF963}" type="pres">
      <dgm:prSet presAssocID="{8955430B-E6AC-4E3A-B716-C17500508238}" presName="ParentSmallAccent" presStyleLbl="fgAcc1" presStyleIdx="0" presStyleCnt="3"/>
      <dgm:spPr/>
    </dgm:pt>
    <dgm:pt modelId="{FF1C5C25-131B-4757-801E-E3A18AF82301}" type="pres">
      <dgm:prSet presAssocID="{8955430B-E6AC-4E3A-B716-C17500508238}" presName="Parent" presStyleLbl="revTx" presStyleIdx="0" presStyleCnt="9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068DB7-F677-4A9B-B171-F1BE24E65C67}" type="pres">
      <dgm:prSet presAssocID="{8955430B-E6AC-4E3A-B716-C17500508238}" presName="childShape" presStyleCnt="0">
        <dgm:presLayoutVars>
          <dgm:chMax val="0"/>
          <dgm:chPref val="0"/>
        </dgm:presLayoutVars>
      </dgm:prSet>
      <dgm:spPr/>
    </dgm:pt>
    <dgm:pt modelId="{7C993DA1-39D8-4F2F-AE94-58C42F6BB25D}" type="pres">
      <dgm:prSet presAssocID="{020019D4-A92A-4D74-A9CF-B05B4D7182C2}" presName="childComposite" presStyleCnt="0">
        <dgm:presLayoutVars>
          <dgm:chMax val="0"/>
          <dgm:chPref val="0"/>
        </dgm:presLayoutVars>
      </dgm:prSet>
      <dgm:spPr/>
    </dgm:pt>
    <dgm:pt modelId="{6A059F8C-3C19-4DEE-A878-2BE447DFED70}" type="pres">
      <dgm:prSet presAssocID="{020019D4-A92A-4D74-A9CF-B05B4D7182C2}" presName="ChildAccent" presStyleLbl="solidFgAcc1" presStyleIdx="0" presStyleCnt="6"/>
      <dgm:spPr/>
    </dgm:pt>
    <dgm:pt modelId="{20CEA9A7-189B-40C6-8494-4D85E48C1055}" type="pres">
      <dgm:prSet presAssocID="{020019D4-A92A-4D74-A9CF-B05B4D7182C2}" presName="Child" presStyleLbl="revTx" presStyleIdx="1" presStyleCnt="9" custLinFactNeighborX="-2114" custLinFactNeighborY="-57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6BCB26-631D-4681-B366-60E7E94FDBF5}" type="pres">
      <dgm:prSet presAssocID="{0C6AD2FD-C2DA-4392-9800-A547C433F9A3}" presName="childComposite" presStyleCnt="0">
        <dgm:presLayoutVars>
          <dgm:chMax val="0"/>
          <dgm:chPref val="0"/>
        </dgm:presLayoutVars>
      </dgm:prSet>
      <dgm:spPr/>
    </dgm:pt>
    <dgm:pt modelId="{A0C772B3-DEF3-42EA-A0DF-29AE3549020E}" type="pres">
      <dgm:prSet presAssocID="{0C6AD2FD-C2DA-4392-9800-A547C433F9A3}" presName="ChildAccent" presStyleLbl="solidFgAcc1" presStyleIdx="1" presStyleCnt="6"/>
      <dgm:spPr/>
    </dgm:pt>
    <dgm:pt modelId="{F1A4D988-6419-4019-A688-0A53C9B66AEC}" type="pres">
      <dgm:prSet presAssocID="{0C6AD2FD-C2DA-4392-9800-A547C433F9A3}" presName="Child" presStyleLbl="revTx" presStyleIdx="2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C8BCDA-0EA0-4CDF-B016-6E9EB98A6A92}" type="pres">
      <dgm:prSet presAssocID="{330B9FD7-4B7E-438A-902E-B36F802CE897}" presName="root" presStyleCnt="0">
        <dgm:presLayoutVars>
          <dgm:chMax/>
          <dgm:chPref/>
        </dgm:presLayoutVars>
      </dgm:prSet>
      <dgm:spPr/>
    </dgm:pt>
    <dgm:pt modelId="{1BFBC01D-AD9A-4571-BD0C-FF9D535C93FF}" type="pres">
      <dgm:prSet presAssocID="{330B9FD7-4B7E-438A-902E-B36F802CE897}" presName="rootComposite" presStyleCnt="0">
        <dgm:presLayoutVars/>
      </dgm:prSet>
      <dgm:spPr/>
    </dgm:pt>
    <dgm:pt modelId="{4E1E429C-42F4-4AC8-BB39-2F27891F9446}" type="pres">
      <dgm:prSet presAssocID="{330B9FD7-4B7E-438A-902E-B36F802CE897}" presName="ParentAccent" presStyleLbl="alignNode1" presStyleIdx="1" presStyleCnt="3"/>
      <dgm:spPr/>
    </dgm:pt>
    <dgm:pt modelId="{9D8793C2-8E95-44D6-975D-7BF073E74D8E}" type="pres">
      <dgm:prSet presAssocID="{330B9FD7-4B7E-438A-902E-B36F802CE897}" presName="ParentSmallAccent" presStyleLbl="fgAcc1" presStyleIdx="1" presStyleCnt="3"/>
      <dgm:spPr/>
    </dgm:pt>
    <dgm:pt modelId="{2B5115E0-5436-4910-90F1-26B858928AE6}" type="pres">
      <dgm:prSet presAssocID="{330B9FD7-4B7E-438A-902E-B36F802CE897}" presName="Parent" presStyleLbl="revTx" presStyleIdx="3" presStyleCnt="9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41534F-EACF-4C26-BD76-F1205121E2B3}" type="pres">
      <dgm:prSet presAssocID="{330B9FD7-4B7E-438A-902E-B36F802CE897}" presName="childShape" presStyleCnt="0">
        <dgm:presLayoutVars>
          <dgm:chMax val="0"/>
          <dgm:chPref val="0"/>
        </dgm:presLayoutVars>
      </dgm:prSet>
      <dgm:spPr/>
    </dgm:pt>
    <dgm:pt modelId="{13B7A1DC-FF29-46B3-8F33-9FDC5D589BF2}" type="pres">
      <dgm:prSet presAssocID="{1E64BA6B-5335-4098-8C54-BB289C42C41C}" presName="childComposite" presStyleCnt="0">
        <dgm:presLayoutVars>
          <dgm:chMax val="0"/>
          <dgm:chPref val="0"/>
        </dgm:presLayoutVars>
      </dgm:prSet>
      <dgm:spPr/>
    </dgm:pt>
    <dgm:pt modelId="{60D656DC-B9D9-441F-8BE5-9C7AD306B93E}" type="pres">
      <dgm:prSet presAssocID="{1E64BA6B-5335-4098-8C54-BB289C42C41C}" presName="ChildAccent" presStyleLbl="solidFgAcc1" presStyleIdx="2" presStyleCnt="6"/>
      <dgm:spPr/>
    </dgm:pt>
    <dgm:pt modelId="{0496053F-CC05-47C3-9974-C22BC91EE28A}" type="pres">
      <dgm:prSet presAssocID="{1E64BA6B-5335-4098-8C54-BB289C42C41C}" presName="Child" presStyleLbl="revTx" presStyleIdx="4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683620-DAC8-4865-9E82-B29E95FAB006}" type="pres">
      <dgm:prSet presAssocID="{1475542C-F95F-4E9B-A182-32258EEC0E39}" presName="childComposite" presStyleCnt="0">
        <dgm:presLayoutVars>
          <dgm:chMax val="0"/>
          <dgm:chPref val="0"/>
        </dgm:presLayoutVars>
      </dgm:prSet>
      <dgm:spPr/>
    </dgm:pt>
    <dgm:pt modelId="{532E3609-8AD5-4341-A7FB-94207AFB961A}" type="pres">
      <dgm:prSet presAssocID="{1475542C-F95F-4E9B-A182-32258EEC0E39}" presName="ChildAccent" presStyleLbl="solidFgAcc1" presStyleIdx="3" presStyleCnt="6"/>
      <dgm:spPr/>
    </dgm:pt>
    <dgm:pt modelId="{B265D467-F90B-4953-A77D-4960C5A3292A}" type="pres">
      <dgm:prSet presAssocID="{1475542C-F95F-4E9B-A182-32258EEC0E39}" presName="Child" presStyleLbl="revTx" presStyleIdx="5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5A8D90-9AB5-4323-989C-6CB7C339C37C}" type="pres">
      <dgm:prSet presAssocID="{EAA17C17-24CB-4337-B38B-7AA02017F830}" presName="root" presStyleCnt="0">
        <dgm:presLayoutVars>
          <dgm:chMax/>
          <dgm:chPref/>
        </dgm:presLayoutVars>
      </dgm:prSet>
      <dgm:spPr/>
    </dgm:pt>
    <dgm:pt modelId="{1E5101E5-DAD5-46FA-BD2C-1A0A381E924A}" type="pres">
      <dgm:prSet presAssocID="{EAA17C17-24CB-4337-B38B-7AA02017F830}" presName="rootComposite" presStyleCnt="0">
        <dgm:presLayoutVars/>
      </dgm:prSet>
      <dgm:spPr/>
    </dgm:pt>
    <dgm:pt modelId="{E5E77980-DAA8-498B-A73F-41F43047082C}" type="pres">
      <dgm:prSet presAssocID="{EAA17C17-24CB-4337-B38B-7AA02017F830}" presName="ParentAccent" presStyleLbl="alignNode1" presStyleIdx="2" presStyleCnt="3"/>
      <dgm:spPr/>
    </dgm:pt>
    <dgm:pt modelId="{0CEE7EB9-2668-4A60-B575-5EF96BB2CD5C}" type="pres">
      <dgm:prSet presAssocID="{EAA17C17-24CB-4337-B38B-7AA02017F830}" presName="ParentSmallAccent" presStyleLbl="fgAcc1" presStyleIdx="2" presStyleCnt="3"/>
      <dgm:spPr/>
    </dgm:pt>
    <dgm:pt modelId="{34BDFCBB-57F5-4D44-8434-15529F61F051}" type="pres">
      <dgm:prSet presAssocID="{EAA17C17-24CB-4337-B38B-7AA02017F830}" presName="Parent" presStyleLbl="revTx" presStyleIdx="6" presStyleCnt="9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44F9A6-AAC7-4767-AD4A-7501A6E8E662}" type="pres">
      <dgm:prSet presAssocID="{EAA17C17-24CB-4337-B38B-7AA02017F830}" presName="childShape" presStyleCnt="0">
        <dgm:presLayoutVars>
          <dgm:chMax val="0"/>
          <dgm:chPref val="0"/>
        </dgm:presLayoutVars>
      </dgm:prSet>
      <dgm:spPr/>
    </dgm:pt>
    <dgm:pt modelId="{05D6241A-193C-4035-B45D-CA50DE62D6A5}" type="pres">
      <dgm:prSet presAssocID="{6659C4A5-6BC9-4B03-BBAE-23B85483F43A}" presName="childComposite" presStyleCnt="0">
        <dgm:presLayoutVars>
          <dgm:chMax val="0"/>
          <dgm:chPref val="0"/>
        </dgm:presLayoutVars>
      </dgm:prSet>
      <dgm:spPr/>
    </dgm:pt>
    <dgm:pt modelId="{23841860-CF1B-4F6E-B0B9-12E505EDA60F}" type="pres">
      <dgm:prSet presAssocID="{6659C4A5-6BC9-4B03-BBAE-23B85483F43A}" presName="ChildAccent" presStyleLbl="solidFgAcc1" presStyleIdx="4" presStyleCnt="6"/>
      <dgm:spPr/>
    </dgm:pt>
    <dgm:pt modelId="{33D4F7EA-A08D-4475-9EDC-39BC7A9BF192}" type="pres">
      <dgm:prSet presAssocID="{6659C4A5-6BC9-4B03-BBAE-23B85483F43A}" presName="Child" presStyleLbl="revTx" presStyleIdx="7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BBD53A-D678-4807-9515-9386ECE22388}" type="pres">
      <dgm:prSet presAssocID="{F84C6A4F-EB37-479A-8C43-BB1592C3DBB4}" presName="childComposite" presStyleCnt="0">
        <dgm:presLayoutVars>
          <dgm:chMax val="0"/>
          <dgm:chPref val="0"/>
        </dgm:presLayoutVars>
      </dgm:prSet>
      <dgm:spPr/>
    </dgm:pt>
    <dgm:pt modelId="{EB798BE2-6D12-4D7D-8938-961739049724}" type="pres">
      <dgm:prSet presAssocID="{F84C6A4F-EB37-479A-8C43-BB1592C3DBB4}" presName="ChildAccent" presStyleLbl="solidFgAcc1" presStyleIdx="5" presStyleCnt="6"/>
      <dgm:spPr/>
    </dgm:pt>
    <dgm:pt modelId="{78B83B71-C8FD-453C-9CFF-382D69D97164}" type="pres">
      <dgm:prSet presAssocID="{F84C6A4F-EB37-479A-8C43-BB1592C3DBB4}" presName="Child" presStyleLbl="revTx" presStyleIdx="8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F37C5B4-874A-41A3-8978-0A899CA20D8C}" srcId="{8955430B-E6AC-4E3A-B716-C17500508238}" destId="{020019D4-A92A-4D74-A9CF-B05B4D7182C2}" srcOrd="0" destOrd="0" parTransId="{A46C20C0-F8DC-4076-96D7-648A721C9F7B}" sibTransId="{0CB8EB93-C44D-406B-B869-3CEFEA1DBF8A}"/>
    <dgm:cxn modelId="{08C7F612-62E7-42C9-8DBB-AAF632EA1B1B}" srcId="{8955430B-E6AC-4E3A-B716-C17500508238}" destId="{0C6AD2FD-C2DA-4392-9800-A547C433F9A3}" srcOrd="1" destOrd="0" parTransId="{380A69EC-BF69-4EE6-A346-80648E874B4B}" sibTransId="{C9319323-BF04-4E51-8938-B6BD90107130}"/>
    <dgm:cxn modelId="{765BB3FB-1C87-43C3-BAB3-AFB72901E617}" type="presOf" srcId="{0C6AD2FD-C2DA-4392-9800-A547C433F9A3}" destId="{F1A4D988-6419-4019-A688-0A53C9B66AEC}" srcOrd="0" destOrd="0" presId="urn:microsoft.com/office/officeart/2008/layout/SquareAccentList"/>
    <dgm:cxn modelId="{1FE3DDF9-F5FA-4C8B-8586-E696513EECD7}" srcId="{54CF703E-A84C-41A2-A56D-19356F2C0CD8}" destId="{330B9FD7-4B7E-438A-902E-B36F802CE897}" srcOrd="1" destOrd="0" parTransId="{6D028092-CD9B-4B11-A645-272D0EAAF5FE}" sibTransId="{B5BA1E21-7D5B-4869-88A7-CD3B516DC14C}"/>
    <dgm:cxn modelId="{2A69DA26-B233-4EA3-91EA-41D6E0816266}" type="presOf" srcId="{330B9FD7-4B7E-438A-902E-B36F802CE897}" destId="{2B5115E0-5436-4910-90F1-26B858928AE6}" srcOrd="0" destOrd="0" presId="urn:microsoft.com/office/officeart/2008/layout/SquareAccentList"/>
    <dgm:cxn modelId="{E6746F63-1432-4656-85FF-85C66F5790CA}" srcId="{EAA17C17-24CB-4337-B38B-7AA02017F830}" destId="{F84C6A4F-EB37-479A-8C43-BB1592C3DBB4}" srcOrd="1" destOrd="0" parTransId="{E3A1491D-4205-43B6-99A6-18478003372F}" sibTransId="{958470B7-9E34-4028-8644-DCB82B1B1C0C}"/>
    <dgm:cxn modelId="{CDD21DFB-118A-4E80-920F-BD47EAF60E38}" srcId="{330B9FD7-4B7E-438A-902E-B36F802CE897}" destId="{1E64BA6B-5335-4098-8C54-BB289C42C41C}" srcOrd="0" destOrd="0" parTransId="{6071E90E-1BA3-458A-8E9C-B278B91ECE60}" sibTransId="{AF2FB8BC-B8C1-430A-BE3E-D7D22332DF6D}"/>
    <dgm:cxn modelId="{EA13FA51-CB20-4B37-BB4F-45C98B847DEC}" srcId="{54CF703E-A84C-41A2-A56D-19356F2C0CD8}" destId="{EAA17C17-24CB-4337-B38B-7AA02017F830}" srcOrd="2" destOrd="0" parTransId="{3F2B1609-74D2-413E-B190-BDB921225D37}" sibTransId="{C578931B-1CCB-4F52-8DB6-8B91D4186882}"/>
    <dgm:cxn modelId="{3B7A08A4-FE55-4BBE-8397-4E69269877DF}" type="presOf" srcId="{1E64BA6B-5335-4098-8C54-BB289C42C41C}" destId="{0496053F-CC05-47C3-9974-C22BC91EE28A}" srcOrd="0" destOrd="0" presId="urn:microsoft.com/office/officeart/2008/layout/SquareAccentList"/>
    <dgm:cxn modelId="{727C1021-708E-487F-AD31-1661C1674F1B}" type="presOf" srcId="{54CF703E-A84C-41A2-A56D-19356F2C0CD8}" destId="{E3C680EE-18A4-4815-BB7C-8D739EB534EC}" srcOrd="0" destOrd="0" presId="urn:microsoft.com/office/officeart/2008/layout/SquareAccentList"/>
    <dgm:cxn modelId="{18090717-C9CE-4EC9-A6E6-3D7369EC6309}" srcId="{EAA17C17-24CB-4337-B38B-7AA02017F830}" destId="{6659C4A5-6BC9-4B03-BBAE-23B85483F43A}" srcOrd="0" destOrd="0" parTransId="{EF8C9AF8-85E5-41F7-B1CD-88D1C51AD619}" sibTransId="{D86C5C34-3789-4AEB-B908-3E7944026503}"/>
    <dgm:cxn modelId="{F28F248F-D0DE-43D6-957D-BCDE9E54DF62}" type="presOf" srcId="{1475542C-F95F-4E9B-A182-32258EEC0E39}" destId="{B265D467-F90B-4953-A77D-4960C5A3292A}" srcOrd="0" destOrd="0" presId="urn:microsoft.com/office/officeart/2008/layout/SquareAccentList"/>
    <dgm:cxn modelId="{3F2CFB17-C5FC-4144-8206-12CAAF7DEA76}" type="presOf" srcId="{020019D4-A92A-4D74-A9CF-B05B4D7182C2}" destId="{20CEA9A7-189B-40C6-8494-4D85E48C1055}" srcOrd="0" destOrd="0" presId="urn:microsoft.com/office/officeart/2008/layout/SquareAccentList"/>
    <dgm:cxn modelId="{A559F19A-C25B-44F2-BE74-7C905E54D6D7}" type="presOf" srcId="{F84C6A4F-EB37-479A-8C43-BB1592C3DBB4}" destId="{78B83B71-C8FD-453C-9CFF-382D69D97164}" srcOrd="0" destOrd="0" presId="urn:microsoft.com/office/officeart/2008/layout/SquareAccentList"/>
    <dgm:cxn modelId="{A6ECC9AA-A8DB-480D-9049-4CEE07647679}" type="presOf" srcId="{8955430B-E6AC-4E3A-B716-C17500508238}" destId="{FF1C5C25-131B-4757-801E-E3A18AF82301}" srcOrd="0" destOrd="0" presId="urn:microsoft.com/office/officeart/2008/layout/SquareAccentList"/>
    <dgm:cxn modelId="{5CA884FA-3320-481F-A3AD-04B850A3A198}" type="presOf" srcId="{EAA17C17-24CB-4337-B38B-7AA02017F830}" destId="{34BDFCBB-57F5-4D44-8434-15529F61F051}" srcOrd="0" destOrd="0" presId="urn:microsoft.com/office/officeart/2008/layout/SquareAccentList"/>
    <dgm:cxn modelId="{070BBE6C-EFCF-4E0F-8CBA-3F7512A5B764}" srcId="{330B9FD7-4B7E-438A-902E-B36F802CE897}" destId="{1475542C-F95F-4E9B-A182-32258EEC0E39}" srcOrd="1" destOrd="0" parTransId="{6A2DC945-D8BE-4996-9198-D8FEDBA95C7A}" sibTransId="{FD268CC3-1001-414F-B500-76BB8911CA9F}"/>
    <dgm:cxn modelId="{1AEA63C2-6F67-45DE-AA31-8220CF58C447}" type="presOf" srcId="{6659C4A5-6BC9-4B03-BBAE-23B85483F43A}" destId="{33D4F7EA-A08D-4475-9EDC-39BC7A9BF192}" srcOrd="0" destOrd="0" presId="urn:microsoft.com/office/officeart/2008/layout/SquareAccentList"/>
    <dgm:cxn modelId="{D770200A-C970-4BE2-8EDA-CB110D30022A}" srcId="{54CF703E-A84C-41A2-A56D-19356F2C0CD8}" destId="{8955430B-E6AC-4E3A-B716-C17500508238}" srcOrd="0" destOrd="0" parTransId="{D898D344-D4FC-4865-8ABD-D3E86CB9B8C3}" sibTransId="{2647A483-A6A2-452B-8B9E-C154942ABEA4}"/>
    <dgm:cxn modelId="{D2992AFB-9E5D-46B1-852D-134276EECCF3}" type="presParOf" srcId="{E3C680EE-18A4-4815-BB7C-8D739EB534EC}" destId="{526E27A8-4BCF-40C7-BBE8-05848FCE117D}" srcOrd="0" destOrd="0" presId="urn:microsoft.com/office/officeart/2008/layout/SquareAccentList"/>
    <dgm:cxn modelId="{0D30887E-EE4C-48ED-B81F-3A9FE7E5A6C7}" type="presParOf" srcId="{526E27A8-4BCF-40C7-BBE8-05848FCE117D}" destId="{92239D7B-6923-4641-ACA3-76E2825CF29E}" srcOrd="0" destOrd="0" presId="urn:microsoft.com/office/officeart/2008/layout/SquareAccentList"/>
    <dgm:cxn modelId="{7C8AFFD0-B51C-42D0-85A9-82D86A23C9AE}" type="presParOf" srcId="{92239D7B-6923-4641-ACA3-76E2825CF29E}" destId="{1B80B99E-BBB1-4B7C-B074-AD1999FD14CF}" srcOrd="0" destOrd="0" presId="urn:microsoft.com/office/officeart/2008/layout/SquareAccentList"/>
    <dgm:cxn modelId="{69B0D2DE-B25E-42B5-A6B7-E3068E49612D}" type="presParOf" srcId="{92239D7B-6923-4641-ACA3-76E2825CF29E}" destId="{8541F8D6-8D45-42EB-BAEA-9286B2BDF963}" srcOrd="1" destOrd="0" presId="urn:microsoft.com/office/officeart/2008/layout/SquareAccentList"/>
    <dgm:cxn modelId="{96A4E86E-FADF-472B-AAF2-86510ED04D60}" type="presParOf" srcId="{92239D7B-6923-4641-ACA3-76E2825CF29E}" destId="{FF1C5C25-131B-4757-801E-E3A18AF82301}" srcOrd="2" destOrd="0" presId="urn:microsoft.com/office/officeart/2008/layout/SquareAccentList"/>
    <dgm:cxn modelId="{31219B27-2E24-41FC-AE08-9BB800E84925}" type="presParOf" srcId="{526E27A8-4BCF-40C7-BBE8-05848FCE117D}" destId="{46068DB7-F677-4A9B-B171-F1BE24E65C67}" srcOrd="1" destOrd="0" presId="urn:microsoft.com/office/officeart/2008/layout/SquareAccentList"/>
    <dgm:cxn modelId="{3427046E-7578-4081-8044-6605A61B9FF5}" type="presParOf" srcId="{46068DB7-F677-4A9B-B171-F1BE24E65C67}" destId="{7C993DA1-39D8-4F2F-AE94-58C42F6BB25D}" srcOrd="0" destOrd="0" presId="urn:microsoft.com/office/officeart/2008/layout/SquareAccentList"/>
    <dgm:cxn modelId="{024CC7FB-AE59-4830-B002-59179C089E41}" type="presParOf" srcId="{7C993DA1-39D8-4F2F-AE94-58C42F6BB25D}" destId="{6A059F8C-3C19-4DEE-A878-2BE447DFED70}" srcOrd="0" destOrd="0" presId="urn:microsoft.com/office/officeart/2008/layout/SquareAccentList"/>
    <dgm:cxn modelId="{59C36C8D-21F4-47CC-8459-9D20C7FE1FAE}" type="presParOf" srcId="{7C993DA1-39D8-4F2F-AE94-58C42F6BB25D}" destId="{20CEA9A7-189B-40C6-8494-4D85E48C1055}" srcOrd="1" destOrd="0" presId="urn:microsoft.com/office/officeart/2008/layout/SquareAccentList"/>
    <dgm:cxn modelId="{85BA75F5-DFC6-407D-B8C3-E3301947E273}" type="presParOf" srcId="{46068DB7-F677-4A9B-B171-F1BE24E65C67}" destId="{CD6BCB26-631D-4681-B366-60E7E94FDBF5}" srcOrd="1" destOrd="0" presId="urn:microsoft.com/office/officeart/2008/layout/SquareAccentList"/>
    <dgm:cxn modelId="{C1CAE404-891D-4E8B-8D7E-C53128DF744A}" type="presParOf" srcId="{CD6BCB26-631D-4681-B366-60E7E94FDBF5}" destId="{A0C772B3-DEF3-42EA-A0DF-29AE3549020E}" srcOrd="0" destOrd="0" presId="urn:microsoft.com/office/officeart/2008/layout/SquareAccentList"/>
    <dgm:cxn modelId="{A6A7E73B-18C9-4334-9950-15CF7D4EE870}" type="presParOf" srcId="{CD6BCB26-631D-4681-B366-60E7E94FDBF5}" destId="{F1A4D988-6419-4019-A688-0A53C9B66AEC}" srcOrd="1" destOrd="0" presId="urn:microsoft.com/office/officeart/2008/layout/SquareAccentList"/>
    <dgm:cxn modelId="{65A6C929-A531-443B-BEDD-F26BB6F5C0ED}" type="presParOf" srcId="{E3C680EE-18A4-4815-BB7C-8D739EB534EC}" destId="{9FC8BCDA-0EA0-4CDF-B016-6E9EB98A6A92}" srcOrd="1" destOrd="0" presId="urn:microsoft.com/office/officeart/2008/layout/SquareAccentList"/>
    <dgm:cxn modelId="{4A2669B3-8E9A-490F-8BA9-BD9993C421B9}" type="presParOf" srcId="{9FC8BCDA-0EA0-4CDF-B016-6E9EB98A6A92}" destId="{1BFBC01D-AD9A-4571-BD0C-FF9D535C93FF}" srcOrd="0" destOrd="0" presId="urn:microsoft.com/office/officeart/2008/layout/SquareAccentList"/>
    <dgm:cxn modelId="{5E8FF3CF-26EF-44BA-84C5-DA6890754D61}" type="presParOf" srcId="{1BFBC01D-AD9A-4571-BD0C-FF9D535C93FF}" destId="{4E1E429C-42F4-4AC8-BB39-2F27891F9446}" srcOrd="0" destOrd="0" presId="urn:microsoft.com/office/officeart/2008/layout/SquareAccentList"/>
    <dgm:cxn modelId="{142DCB40-CEB8-4033-9883-E6B287365B66}" type="presParOf" srcId="{1BFBC01D-AD9A-4571-BD0C-FF9D535C93FF}" destId="{9D8793C2-8E95-44D6-975D-7BF073E74D8E}" srcOrd="1" destOrd="0" presId="urn:microsoft.com/office/officeart/2008/layout/SquareAccentList"/>
    <dgm:cxn modelId="{F8BB3A02-5321-4A39-A395-3CAB66DB6524}" type="presParOf" srcId="{1BFBC01D-AD9A-4571-BD0C-FF9D535C93FF}" destId="{2B5115E0-5436-4910-90F1-26B858928AE6}" srcOrd="2" destOrd="0" presId="urn:microsoft.com/office/officeart/2008/layout/SquareAccentList"/>
    <dgm:cxn modelId="{E5EB0EA1-8CB9-4043-9270-060827EDD093}" type="presParOf" srcId="{9FC8BCDA-0EA0-4CDF-B016-6E9EB98A6A92}" destId="{2741534F-EACF-4C26-BD76-F1205121E2B3}" srcOrd="1" destOrd="0" presId="urn:microsoft.com/office/officeart/2008/layout/SquareAccentList"/>
    <dgm:cxn modelId="{9FC2A293-A5E7-4DCF-A59C-FD3952761EF6}" type="presParOf" srcId="{2741534F-EACF-4C26-BD76-F1205121E2B3}" destId="{13B7A1DC-FF29-46B3-8F33-9FDC5D589BF2}" srcOrd="0" destOrd="0" presId="urn:microsoft.com/office/officeart/2008/layout/SquareAccentList"/>
    <dgm:cxn modelId="{0E7D7374-03BF-406A-AD85-D8A00913DD7E}" type="presParOf" srcId="{13B7A1DC-FF29-46B3-8F33-9FDC5D589BF2}" destId="{60D656DC-B9D9-441F-8BE5-9C7AD306B93E}" srcOrd="0" destOrd="0" presId="urn:microsoft.com/office/officeart/2008/layout/SquareAccentList"/>
    <dgm:cxn modelId="{8F726B80-98F8-4E24-816D-9AFB59CD386A}" type="presParOf" srcId="{13B7A1DC-FF29-46B3-8F33-9FDC5D589BF2}" destId="{0496053F-CC05-47C3-9974-C22BC91EE28A}" srcOrd="1" destOrd="0" presId="urn:microsoft.com/office/officeart/2008/layout/SquareAccentList"/>
    <dgm:cxn modelId="{D4EB146D-1887-4824-BE97-2B50295B9F30}" type="presParOf" srcId="{2741534F-EACF-4C26-BD76-F1205121E2B3}" destId="{0E683620-DAC8-4865-9E82-B29E95FAB006}" srcOrd="1" destOrd="0" presId="urn:microsoft.com/office/officeart/2008/layout/SquareAccentList"/>
    <dgm:cxn modelId="{FBF1A499-C7EB-453F-B0D4-29B0991F1451}" type="presParOf" srcId="{0E683620-DAC8-4865-9E82-B29E95FAB006}" destId="{532E3609-8AD5-4341-A7FB-94207AFB961A}" srcOrd="0" destOrd="0" presId="urn:microsoft.com/office/officeart/2008/layout/SquareAccentList"/>
    <dgm:cxn modelId="{D5A1FD6F-9182-42A0-9438-25AA0F7F420A}" type="presParOf" srcId="{0E683620-DAC8-4865-9E82-B29E95FAB006}" destId="{B265D467-F90B-4953-A77D-4960C5A3292A}" srcOrd="1" destOrd="0" presId="urn:microsoft.com/office/officeart/2008/layout/SquareAccentList"/>
    <dgm:cxn modelId="{EB47C90D-7A80-4FCD-A538-CFD8A44A143F}" type="presParOf" srcId="{E3C680EE-18A4-4815-BB7C-8D739EB534EC}" destId="{9F5A8D90-9AB5-4323-989C-6CB7C339C37C}" srcOrd="2" destOrd="0" presId="urn:microsoft.com/office/officeart/2008/layout/SquareAccentList"/>
    <dgm:cxn modelId="{DFF47AF1-71AD-4486-AF70-9BAEF76CF747}" type="presParOf" srcId="{9F5A8D90-9AB5-4323-989C-6CB7C339C37C}" destId="{1E5101E5-DAD5-46FA-BD2C-1A0A381E924A}" srcOrd="0" destOrd="0" presId="urn:microsoft.com/office/officeart/2008/layout/SquareAccentList"/>
    <dgm:cxn modelId="{DA21C5CE-AEBD-4380-88C0-313ACC6FDDE9}" type="presParOf" srcId="{1E5101E5-DAD5-46FA-BD2C-1A0A381E924A}" destId="{E5E77980-DAA8-498B-A73F-41F43047082C}" srcOrd="0" destOrd="0" presId="urn:microsoft.com/office/officeart/2008/layout/SquareAccentList"/>
    <dgm:cxn modelId="{CB92459F-3030-4409-8743-4EEA44574145}" type="presParOf" srcId="{1E5101E5-DAD5-46FA-BD2C-1A0A381E924A}" destId="{0CEE7EB9-2668-4A60-B575-5EF96BB2CD5C}" srcOrd="1" destOrd="0" presId="urn:microsoft.com/office/officeart/2008/layout/SquareAccentList"/>
    <dgm:cxn modelId="{B16926D8-F79A-4A31-AD81-4BFF054342E0}" type="presParOf" srcId="{1E5101E5-DAD5-46FA-BD2C-1A0A381E924A}" destId="{34BDFCBB-57F5-4D44-8434-15529F61F051}" srcOrd="2" destOrd="0" presId="urn:microsoft.com/office/officeart/2008/layout/SquareAccentList"/>
    <dgm:cxn modelId="{A3452CF8-BDF4-412C-8537-7CA0897C3575}" type="presParOf" srcId="{9F5A8D90-9AB5-4323-989C-6CB7C339C37C}" destId="{0944F9A6-AAC7-4767-AD4A-7501A6E8E662}" srcOrd="1" destOrd="0" presId="urn:microsoft.com/office/officeart/2008/layout/SquareAccentList"/>
    <dgm:cxn modelId="{782BCF3D-EF18-4746-983A-39F3EC4AAFE4}" type="presParOf" srcId="{0944F9A6-AAC7-4767-AD4A-7501A6E8E662}" destId="{05D6241A-193C-4035-B45D-CA50DE62D6A5}" srcOrd="0" destOrd="0" presId="urn:microsoft.com/office/officeart/2008/layout/SquareAccentList"/>
    <dgm:cxn modelId="{E5D9B4C0-9460-43A5-A594-3AFC7F213E79}" type="presParOf" srcId="{05D6241A-193C-4035-B45D-CA50DE62D6A5}" destId="{23841860-CF1B-4F6E-B0B9-12E505EDA60F}" srcOrd="0" destOrd="0" presId="urn:microsoft.com/office/officeart/2008/layout/SquareAccentList"/>
    <dgm:cxn modelId="{ED7D20BC-0D77-4B51-966B-37EDE8A4428A}" type="presParOf" srcId="{05D6241A-193C-4035-B45D-CA50DE62D6A5}" destId="{33D4F7EA-A08D-4475-9EDC-39BC7A9BF192}" srcOrd="1" destOrd="0" presId="urn:microsoft.com/office/officeart/2008/layout/SquareAccentList"/>
    <dgm:cxn modelId="{41B0CB37-EDF9-4911-A64B-095A2E61D75C}" type="presParOf" srcId="{0944F9A6-AAC7-4767-AD4A-7501A6E8E662}" destId="{4DBBD53A-D678-4807-9515-9386ECE22388}" srcOrd="1" destOrd="0" presId="urn:microsoft.com/office/officeart/2008/layout/SquareAccentList"/>
    <dgm:cxn modelId="{DCF23482-06C1-4FE2-84AC-3F76DA01E2CF}" type="presParOf" srcId="{4DBBD53A-D678-4807-9515-9386ECE22388}" destId="{EB798BE2-6D12-4D7D-8938-961739049724}" srcOrd="0" destOrd="0" presId="urn:microsoft.com/office/officeart/2008/layout/SquareAccentList"/>
    <dgm:cxn modelId="{2140BF98-64A9-4C24-9D97-BAAE37758E09}" type="presParOf" srcId="{4DBBD53A-D678-4807-9515-9386ECE22388}" destId="{78B83B71-C8FD-453C-9CFF-382D69D97164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88F4942-3E22-4BBB-8FCF-88AFC4300485}" type="doc">
      <dgm:prSet loTypeId="urn:microsoft.com/office/officeart/2005/8/layout/hProcess3" loCatId="process" qsTypeId="urn:microsoft.com/office/officeart/2005/8/quickstyle/simple1" qsCatId="simple" csTypeId="urn:microsoft.com/office/officeart/2005/8/colors/colorful3" csCatId="colorful" phldr="1"/>
      <dgm:spPr/>
    </dgm:pt>
    <dgm:pt modelId="{B48EBAD4-B3F7-4F4D-8765-2AE05596B620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bg1"/>
              </a:solidFill>
            </a:rPr>
            <a:t>Estructura y Fases</a:t>
          </a:r>
          <a:endParaRPr lang="es-MX" sz="2400" b="1" dirty="0">
            <a:solidFill>
              <a:schemeClr val="bg1"/>
            </a:solidFill>
          </a:endParaRPr>
        </a:p>
      </dgm:t>
    </dgm:pt>
    <dgm:pt modelId="{D37F632B-9BBE-4307-9BFE-664A985222E6}" type="parTrans" cxnId="{5C5B511B-0C24-4998-95C9-1F0688A25328}">
      <dgm:prSet/>
      <dgm:spPr/>
      <dgm:t>
        <a:bodyPr/>
        <a:lstStyle/>
        <a:p>
          <a:endParaRPr lang="es-MX"/>
        </a:p>
      </dgm:t>
    </dgm:pt>
    <dgm:pt modelId="{26D63E8A-507F-4528-B1DE-9828BF7B7240}" type="sibTrans" cxnId="{5C5B511B-0C24-4998-95C9-1F0688A25328}">
      <dgm:prSet/>
      <dgm:spPr/>
      <dgm:t>
        <a:bodyPr/>
        <a:lstStyle/>
        <a:p>
          <a:endParaRPr lang="es-MX"/>
        </a:p>
      </dgm:t>
    </dgm:pt>
    <dgm:pt modelId="{467BCA99-656A-44A5-A329-E36B7B96C200}" type="pres">
      <dgm:prSet presAssocID="{788F4942-3E22-4BBB-8FCF-88AFC4300485}" presName="Name0" presStyleCnt="0">
        <dgm:presLayoutVars>
          <dgm:dir/>
          <dgm:animLvl val="lvl"/>
          <dgm:resizeHandles val="exact"/>
        </dgm:presLayoutVars>
      </dgm:prSet>
      <dgm:spPr/>
    </dgm:pt>
    <dgm:pt modelId="{AF7E6D01-F17D-4ED1-B9CA-75E51A81B8B0}" type="pres">
      <dgm:prSet presAssocID="{788F4942-3E22-4BBB-8FCF-88AFC4300485}" presName="dummy" presStyleCnt="0"/>
      <dgm:spPr/>
    </dgm:pt>
    <dgm:pt modelId="{FA6BC43A-6DD3-4F6C-908F-906682CADA16}" type="pres">
      <dgm:prSet presAssocID="{788F4942-3E22-4BBB-8FCF-88AFC4300485}" presName="linH" presStyleCnt="0"/>
      <dgm:spPr/>
    </dgm:pt>
    <dgm:pt modelId="{720977AB-A595-43F0-B7E3-7CDC8C7904E2}" type="pres">
      <dgm:prSet presAssocID="{788F4942-3E22-4BBB-8FCF-88AFC4300485}" presName="padding1" presStyleCnt="0"/>
      <dgm:spPr/>
    </dgm:pt>
    <dgm:pt modelId="{DB09659B-2073-40A0-A977-96544B845911}" type="pres">
      <dgm:prSet presAssocID="{B48EBAD4-B3F7-4F4D-8765-2AE05596B620}" presName="linV" presStyleCnt="0"/>
      <dgm:spPr/>
    </dgm:pt>
    <dgm:pt modelId="{24530F32-0AE5-4084-8850-96ABACFD1464}" type="pres">
      <dgm:prSet presAssocID="{B48EBAD4-B3F7-4F4D-8765-2AE05596B620}" presName="spVertical1" presStyleCnt="0"/>
      <dgm:spPr/>
    </dgm:pt>
    <dgm:pt modelId="{AF620388-C3CB-467E-9F67-DCEDC2992A5F}" type="pres">
      <dgm:prSet presAssocID="{B48EBAD4-B3F7-4F4D-8765-2AE05596B620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A8B54D-B60C-4657-BFAC-0D5B089D4C51}" type="pres">
      <dgm:prSet presAssocID="{B48EBAD4-B3F7-4F4D-8765-2AE05596B620}" presName="spVertical2" presStyleCnt="0"/>
      <dgm:spPr/>
    </dgm:pt>
    <dgm:pt modelId="{B5526016-E255-476F-8A4E-34AB0C301F63}" type="pres">
      <dgm:prSet presAssocID="{B48EBAD4-B3F7-4F4D-8765-2AE05596B620}" presName="spVertical3" presStyleCnt="0"/>
      <dgm:spPr/>
    </dgm:pt>
    <dgm:pt modelId="{5A3718B2-0740-403F-BC23-A1806C23624A}" type="pres">
      <dgm:prSet presAssocID="{788F4942-3E22-4BBB-8FCF-88AFC4300485}" presName="padding2" presStyleCnt="0"/>
      <dgm:spPr/>
    </dgm:pt>
    <dgm:pt modelId="{FBFEC1D9-AB42-4054-A9D8-1BEB5A7E9DE2}" type="pres">
      <dgm:prSet presAssocID="{788F4942-3E22-4BBB-8FCF-88AFC4300485}" presName="negArrow" presStyleCnt="0"/>
      <dgm:spPr/>
    </dgm:pt>
    <dgm:pt modelId="{233B497A-C8BF-48E5-8BAC-F082DBDA555E}" type="pres">
      <dgm:prSet presAssocID="{788F4942-3E22-4BBB-8FCF-88AFC4300485}" presName="backgroundArrow" presStyleLbl="node1" presStyleIdx="0" presStyleCnt="1" custLinFactNeighborX="-13586"/>
      <dgm:spPr/>
    </dgm:pt>
  </dgm:ptLst>
  <dgm:cxnLst>
    <dgm:cxn modelId="{77BA9763-0CFE-4D49-B2C2-843B8206C29A}" type="presOf" srcId="{B48EBAD4-B3F7-4F4D-8765-2AE05596B620}" destId="{AF620388-C3CB-467E-9F67-DCEDC2992A5F}" srcOrd="0" destOrd="0" presId="urn:microsoft.com/office/officeart/2005/8/layout/hProcess3"/>
    <dgm:cxn modelId="{5C5B511B-0C24-4998-95C9-1F0688A25328}" srcId="{788F4942-3E22-4BBB-8FCF-88AFC4300485}" destId="{B48EBAD4-B3F7-4F4D-8765-2AE05596B620}" srcOrd="0" destOrd="0" parTransId="{D37F632B-9BBE-4307-9BFE-664A985222E6}" sibTransId="{26D63E8A-507F-4528-B1DE-9828BF7B7240}"/>
    <dgm:cxn modelId="{61F773AC-B194-42D8-9998-38946E387437}" type="presOf" srcId="{788F4942-3E22-4BBB-8FCF-88AFC4300485}" destId="{467BCA99-656A-44A5-A329-E36B7B96C200}" srcOrd="0" destOrd="0" presId="urn:microsoft.com/office/officeart/2005/8/layout/hProcess3"/>
    <dgm:cxn modelId="{3F58F373-88A4-4A9F-AAE0-FEDA60E4D799}" type="presParOf" srcId="{467BCA99-656A-44A5-A329-E36B7B96C200}" destId="{AF7E6D01-F17D-4ED1-B9CA-75E51A81B8B0}" srcOrd="0" destOrd="0" presId="urn:microsoft.com/office/officeart/2005/8/layout/hProcess3"/>
    <dgm:cxn modelId="{D1ED1E16-4626-460B-9A43-D527194167B1}" type="presParOf" srcId="{467BCA99-656A-44A5-A329-E36B7B96C200}" destId="{FA6BC43A-6DD3-4F6C-908F-906682CADA16}" srcOrd="1" destOrd="0" presId="urn:microsoft.com/office/officeart/2005/8/layout/hProcess3"/>
    <dgm:cxn modelId="{54487C48-D954-4661-82D7-6375E88EF8E0}" type="presParOf" srcId="{FA6BC43A-6DD3-4F6C-908F-906682CADA16}" destId="{720977AB-A595-43F0-B7E3-7CDC8C7904E2}" srcOrd="0" destOrd="0" presId="urn:microsoft.com/office/officeart/2005/8/layout/hProcess3"/>
    <dgm:cxn modelId="{4029D13D-5B82-4963-9322-3C29DBE8C03E}" type="presParOf" srcId="{FA6BC43A-6DD3-4F6C-908F-906682CADA16}" destId="{DB09659B-2073-40A0-A977-96544B845911}" srcOrd="1" destOrd="0" presId="urn:microsoft.com/office/officeart/2005/8/layout/hProcess3"/>
    <dgm:cxn modelId="{3836BC26-BEEC-4DA8-B553-B4F65AA1C221}" type="presParOf" srcId="{DB09659B-2073-40A0-A977-96544B845911}" destId="{24530F32-0AE5-4084-8850-96ABACFD1464}" srcOrd="0" destOrd="0" presId="urn:microsoft.com/office/officeart/2005/8/layout/hProcess3"/>
    <dgm:cxn modelId="{5196BA96-4A0F-4712-8041-44346583DB6B}" type="presParOf" srcId="{DB09659B-2073-40A0-A977-96544B845911}" destId="{AF620388-C3CB-467E-9F67-DCEDC2992A5F}" srcOrd="1" destOrd="0" presId="urn:microsoft.com/office/officeart/2005/8/layout/hProcess3"/>
    <dgm:cxn modelId="{8142D443-9D5A-4AE7-848E-C96D6A41C55F}" type="presParOf" srcId="{DB09659B-2073-40A0-A977-96544B845911}" destId="{91A8B54D-B60C-4657-BFAC-0D5B089D4C51}" srcOrd="2" destOrd="0" presId="urn:microsoft.com/office/officeart/2005/8/layout/hProcess3"/>
    <dgm:cxn modelId="{0F1231C9-D96C-4B33-A3E0-8635D0156445}" type="presParOf" srcId="{DB09659B-2073-40A0-A977-96544B845911}" destId="{B5526016-E255-476F-8A4E-34AB0C301F63}" srcOrd="3" destOrd="0" presId="urn:microsoft.com/office/officeart/2005/8/layout/hProcess3"/>
    <dgm:cxn modelId="{34BCA11B-4D2A-4BBA-B148-D1AD8C27B5CD}" type="presParOf" srcId="{FA6BC43A-6DD3-4F6C-908F-906682CADA16}" destId="{5A3718B2-0740-403F-BC23-A1806C23624A}" srcOrd="2" destOrd="0" presId="urn:microsoft.com/office/officeart/2005/8/layout/hProcess3"/>
    <dgm:cxn modelId="{32E29DEC-1659-4295-88AD-7E9936DCCD10}" type="presParOf" srcId="{FA6BC43A-6DD3-4F6C-908F-906682CADA16}" destId="{FBFEC1D9-AB42-4054-A9D8-1BEB5A7E9DE2}" srcOrd="3" destOrd="0" presId="urn:microsoft.com/office/officeart/2005/8/layout/hProcess3"/>
    <dgm:cxn modelId="{13183B84-31ED-40A4-8331-C185E7E2DA7F}" type="presParOf" srcId="{FA6BC43A-6DD3-4F6C-908F-906682CADA16}" destId="{233B497A-C8BF-48E5-8BAC-F082DBDA555E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D3E21CD-E9BA-4DF6-ABDE-BC38E13FBDFC}" type="doc">
      <dgm:prSet loTypeId="urn:microsoft.com/office/officeart/2005/8/layout/hierarchy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C897C7E-EAFD-48AD-BE19-66429FD581D5}">
      <dgm:prSet phldrT="[Texto]"/>
      <dgm:spPr/>
      <dgm:t>
        <a:bodyPr/>
        <a:lstStyle/>
        <a:p>
          <a:r>
            <a:rPr lang="es-MX" dirty="0" smtClean="0"/>
            <a:t>Investigación cualitativa</a:t>
          </a:r>
          <a:endParaRPr lang="es-MX" dirty="0"/>
        </a:p>
      </dgm:t>
    </dgm:pt>
    <dgm:pt modelId="{33034EE1-81E0-415C-820E-7B625953A96A}" type="parTrans" cxnId="{6026B96B-673B-42E3-99B9-E62626545B52}">
      <dgm:prSet/>
      <dgm:spPr/>
      <dgm:t>
        <a:bodyPr/>
        <a:lstStyle/>
        <a:p>
          <a:endParaRPr lang="es-MX"/>
        </a:p>
      </dgm:t>
    </dgm:pt>
    <dgm:pt modelId="{550DBA8A-0622-4811-A1D1-608478F765DE}" type="sibTrans" cxnId="{6026B96B-673B-42E3-99B9-E62626545B52}">
      <dgm:prSet/>
      <dgm:spPr/>
      <dgm:t>
        <a:bodyPr/>
        <a:lstStyle/>
        <a:p>
          <a:endParaRPr lang="es-MX"/>
        </a:p>
      </dgm:t>
    </dgm:pt>
    <dgm:pt modelId="{4C389774-E7B2-4370-8387-5FC0C8DF4E16}">
      <dgm:prSet phldrT="[Texto]"/>
      <dgm:spPr/>
      <dgm:t>
        <a:bodyPr/>
        <a:lstStyle/>
        <a:p>
          <a:r>
            <a:rPr lang="es-MX" dirty="0" smtClean="0"/>
            <a:t>Los investigadores cualitativos no creen en una realidad única, ni una realidad distinta de la percepción de ella.</a:t>
          </a:r>
          <a:endParaRPr lang="es-MX" dirty="0"/>
        </a:p>
      </dgm:t>
    </dgm:pt>
    <dgm:pt modelId="{71C48D36-ADF5-486B-95D1-E8862F580A2A}" type="parTrans" cxnId="{42D8A255-57B6-4BCE-8BD6-8C72CCCB44B0}">
      <dgm:prSet/>
      <dgm:spPr/>
      <dgm:t>
        <a:bodyPr/>
        <a:lstStyle/>
        <a:p>
          <a:endParaRPr lang="es-MX"/>
        </a:p>
      </dgm:t>
    </dgm:pt>
    <dgm:pt modelId="{88C175EA-1016-4317-A214-803115941B33}" type="sibTrans" cxnId="{42D8A255-57B6-4BCE-8BD6-8C72CCCB44B0}">
      <dgm:prSet/>
      <dgm:spPr/>
      <dgm:t>
        <a:bodyPr/>
        <a:lstStyle/>
        <a:p>
          <a:endParaRPr lang="es-MX"/>
        </a:p>
      </dgm:t>
    </dgm:pt>
    <dgm:pt modelId="{D0684BDC-FFF2-4838-AFAA-F48D32887F55}">
      <dgm:prSet phldrT="[Texto]"/>
      <dgm:spPr/>
      <dgm:t>
        <a:bodyPr/>
        <a:lstStyle/>
        <a:p>
          <a:r>
            <a:rPr lang="es-MX" dirty="0" smtClean="0"/>
            <a:t>El papel de la teoría es crucial y hay múltiples realidades a tenerse en cuenta en el momento de abordar una investigación </a:t>
          </a:r>
          <a:endParaRPr lang="es-MX" dirty="0"/>
        </a:p>
      </dgm:t>
    </dgm:pt>
    <dgm:pt modelId="{2D67477C-FDD7-4800-84CE-1D6E40625B24}" type="parTrans" cxnId="{CEDF55F9-DF3A-4CE7-937E-4C70778A3737}">
      <dgm:prSet/>
      <dgm:spPr/>
      <dgm:t>
        <a:bodyPr/>
        <a:lstStyle/>
        <a:p>
          <a:endParaRPr lang="es-MX"/>
        </a:p>
      </dgm:t>
    </dgm:pt>
    <dgm:pt modelId="{007A6AA9-AC28-4B22-9C20-15DACD18753B}" type="sibTrans" cxnId="{CEDF55F9-DF3A-4CE7-937E-4C70778A3737}">
      <dgm:prSet/>
      <dgm:spPr/>
      <dgm:t>
        <a:bodyPr/>
        <a:lstStyle/>
        <a:p>
          <a:endParaRPr lang="es-MX"/>
        </a:p>
      </dgm:t>
    </dgm:pt>
    <dgm:pt modelId="{7AC90BEC-13FA-4AC5-B89A-2E6779A8AD21}">
      <dgm:prSet phldrT="[Texto]"/>
      <dgm:spPr/>
      <dgm:t>
        <a:bodyPr/>
        <a:lstStyle/>
        <a:p>
          <a:r>
            <a:rPr lang="es-MX" dirty="0" smtClean="0"/>
            <a:t>Investigación cuantitativa</a:t>
          </a:r>
          <a:endParaRPr lang="es-MX" dirty="0"/>
        </a:p>
      </dgm:t>
    </dgm:pt>
    <dgm:pt modelId="{B380D5FC-8C6E-48EF-94BE-071EAA3158CB}" type="parTrans" cxnId="{19B975CE-CDF2-4F17-8E68-3806D1479D4E}">
      <dgm:prSet/>
      <dgm:spPr/>
      <dgm:t>
        <a:bodyPr/>
        <a:lstStyle/>
        <a:p>
          <a:endParaRPr lang="es-MX"/>
        </a:p>
      </dgm:t>
    </dgm:pt>
    <dgm:pt modelId="{46283D24-87B5-4C53-AFD5-4253306EED8D}" type="sibTrans" cxnId="{19B975CE-CDF2-4F17-8E68-3806D1479D4E}">
      <dgm:prSet/>
      <dgm:spPr/>
      <dgm:t>
        <a:bodyPr/>
        <a:lstStyle/>
        <a:p>
          <a:endParaRPr lang="es-MX"/>
        </a:p>
      </dgm:t>
    </dgm:pt>
    <dgm:pt modelId="{1FC9250A-1EAA-45C7-B390-5CC57D570656}">
      <dgm:prSet phldrT="[Texto]"/>
      <dgm:spPr/>
      <dgm:t>
        <a:bodyPr/>
        <a:lstStyle/>
        <a:p>
          <a:r>
            <a:rPr lang="es-MX" dirty="0" smtClean="0"/>
            <a:t>El papel de la teoría es crucial, sin un marco teórico o un marco de referencia pertinente sería una investigación aislada que puede conducir a la especulación o al establecimiento de juicios de valor.</a:t>
          </a:r>
          <a:endParaRPr lang="es-MX" dirty="0"/>
        </a:p>
      </dgm:t>
    </dgm:pt>
    <dgm:pt modelId="{F0C5E48A-02B2-48A9-A2F3-504B5CE29F11}" type="parTrans" cxnId="{08D5FA9C-71A9-4588-9749-86E7541D92AB}">
      <dgm:prSet/>
      <dgm:spPr/>
      <dgm:t>
        <a:bodyPr/>
        <a:lstStyle/>
        <a:p>
          <a:endParaRPr lang="es-MX"/>
        </a:p>
      </dgm:t>
    </dgm:pt>
    <dgm:pt modelId="{12C26FCB-18D5-443E-BF9E-26B609078A7E}" type="sibTrans" cxnId="{08D5FA9C-71A9-4588-9749-86E7541D92AB}">
      <dgm:prSet/>
      <dgm:spPr/>
      <dgm:t>
        <a:bodyPr/>
        <a:lstStyle/>
        <a:p>
          <a:endParaRPr lang="es-MX"/>
        </a:p>
      </dgm:t>
    </dgm:pt>
    <dgm:pt modelId="{1A0A0A6D-B4F9-4998-9E6A-09DA6CA9C73A}">
      <dgm:prSet phldrT="[Texto]"/>
      <dgm:spPr/>
      <dgm:t>
        <a:bodyPr/>
        <a:lstStyle/>
        <a:p>
          <a:r>
            <a:rPr lang="es-MX" dirty="0" smtClean="0"/>
            <a:t> Exceso de instrumentalización, por ello el investigador debería responderse teóricamente su pregunta en forma anticipada.</a:t>
          </a:r>
          <a:endParaRPr lang="es-MX" dirty="0"/>
        </a:p>
      </dgm:t>
    </dgm:pt>
    <dgm:pt modelId="{553EF04F-1513-4361-AA65-086592F044CC}" type="parTrans" cxnId="{49E93E47-3E5C-4336-A2B5-D86776A31354}">
      <dgm:prSet/>
      <dgm:spPr/>
      <dgm:t>
        <a:bodyPr/>
        <a:lstStyle/>
        <a:p>
          <a:endParaRPr lang="es-MX"/>
        </a:p>
      </dgm:t>
    </dgm:pt>
    <dgm:pt modelId="{0F6E85FB-5A84-411E-9B2A-10B3858A7701}" type="sibTrans" cxnId="{49E93E47-3E5C-4336-A2B5-D86776A31354}">
      <dgm:prSet/>
      <dgm:spPr/>
      <dgm:t>
        <a:bodyPr/>
        <a:lstStyle/>
        <a:p>
          <a:endParaRPr lang="es-MX"/>
        </a:p>
      </dgm:t>
    </dgm:pt>
    <dgm:pt modelId="{A09E9C53-FFDE-467B-BF2F-A1B4E1AC8027}">
      <dgm:prSet phldrT="[Texto]"/>
      <dgm:spPr/>
      <dgm:t>
        <a:bodyPr/>
        <a:lstStyle/>
        <a:p>
          <a:r>
            <a:rPr lang="es-MX" dirty="0" smtClean="0"/>
            <a:t>Se presentan posibilidades de complementariedad con la metodología cuantitativa.</a:t>
          </a:r>
          <a:endParaRPr lang="es-MX" dirty="0"/>
        </a:p>
      </dgm:t>
    </dgm:pt>
    <dgm:pt modelId="{0D5E1929-46F4-4ACA-9C8F-48FA1FB98CE2}" type="parTrans" cxnId="{771A4B46-5149-4BE5-B758-A2468F71D091}">
      <dgm:prSet/>
      <dgm:spPr/>
      <dgm:t>
        <a:bodyPr/>
        <a:lstStyle/>
        <a:p>
          <a:endParaRPr lang="es-MX"/>
        </a:p>
      </dgm:t>
    </dgm:pt>
    <dgm:pt modelId="{C37C5DD8-993C-4001-8599-904318E55068}" type="sibTrans" cxnId="{771A4B46-5149-4BE5-B758-A2468F71D091}">
      <dgm:prSet/>
      <dgm:spPr/>
      <dgm:t>
        <a:bodyPr/>
        <a:lstStyle/>
        <a:p>
          <a:endParaRPr lang="es-MX"/>
        </a:p>
      </dgm:t>
    </dgm:pt>
    <dgm:pt modelId="{7C914889-2E01-478D-A566-3599E688E1F9}">
      <dgm:prSet phldrT="[Texto]"/>
      <dgm:spPr/>
      <dgm:t>
        <a:bodyPr/>
        <a:lstStyle/>
        <a:p>
          <a:r>
            <a:rPr lang="es-MX" dirty="0" smtClean="0"/>
            <a:t>Se presentan posibilidades de complementariedad con la metodología cuantitativa.</a:t>
          </a:r>
          <a:endParaRPr lang="es-MX" dirty="0"/>
        </a:p>
      </dgm:t>
    </dgm:pt>
    <dgm:pt modelId="{C5DDD92B-4D82-4A27-A8A5-40072431B964}" type="parTrans" cxnId="{11E8C01C-1FB7-4610-8F6C-A50AC9F4966D}">
      <dgm:prSet/>
      <dgm:spPr/>
      <dgm:t>
        <a:bodyPr/>
        <a:lstStyle/>
        <a:p>
          <a:endParaRPr lang="es-MX"/>
        </a:p>
      </dgm:t>
    </dgm:pt>
    <dgm:pt modelId="{C7B8E8E1-9756-453C-A5E5-6D635CA1D198}" type="sibTrans" cxnId="{11E8C01C-1FB7-4610-8F6C-A50AC9F4966D}">
      <dgm:prSet/>
      <dgm:spPr/>
      <dgm:t>
        <a:bodyPr/>
        <a:lstStyle/>
        <a:p>
          <a:endParaRPr lang="es-MX"/>
        </a:p>
      </dgm:t>
    </dgm:pt>
    <dgm:pt modelId="{D89C35FE-2889-447B-ABE0-9A7E344E6259}" type="pres">
      <dgm:prSet presAssocID="{0D3E21CD-E9BA-4DF6-ABDE-BC38E13FBDF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8DF54D7-DD19-46AE-8351-735F79FB99A3}" type="pres">
      <dgm:prSet presAssocID="{4C897C7E-EAFD-48AD-BE19-66429FD581D5}" presName="root" presStyleCnt="0"/>
      <dgm:spPr/>
    </dgm:pt>
    <dgm:pt modelId="{1203C28E-2D1E-40BE-A334-566DBD5A7EB0}" type="pres">
      <dgm:prSet presAssocID="{4C897C7E-EAFD-48AD-BE19-66429FD581D5}" presName="rootComposite" presStyleCnt="0"/>
      <dgm:spPr/>
    </dgm:pt>
    <dgm:pt modelId="{524FB711-AC2D-4ADD-BE53-79063065FA25}" type="pres">
      <dgm:prSet presAssocID="{4C897C7E-EAFD-48AD-BE19-66429FD581D5}" presName="rootText" presStyleLbl="node1" presStyleIdx="0" presStyleCnt="2"/>
      <dgm:spPr/>
      <dgm:t>
        <a:bodyPr/>
        <a:lstStyle/>
        <a:p>
          <a:endParaRPr lang="es-MX"/>
        </a:p>
      </dgm:t>
    </dgm:pt>
    <dgm:pt modelId="{BE74A98E-105D-4C21-9352-54F4DD1C5CB8}" type="pres">
      <dgm:prSet presAssocID="{4C897C7E-EAFD-48AD-BE19-66429FD581D5}" presName="rootConnector" presStyleLbl="node1" presStyleIdx="0" presStyleCnt="2"/>
      <dgm:spPr/>
      <dgm:t>
        <a:bodyPr/>
        <a:lstStyle/>
        <a:p>
          <a:endParaRPr lang="es-MX"/>
        </a:p>
      </dgm:t>
    </dgm:pt>
    <dgm:pt modelId="{8141A169-4603-41D6-9427-F4A3239749FB}" type="pres">
      <dgm:prSet presAssocID="{4C897C7E-EAFD-48AD-BE19-66429FD581D5}" presName="childShape" presStyleCnt="0"/>
      <dgm:spPr/>
    </dgm:pt>
    <dgm:pt modelId="{0B8E9ECB-A7BE-4B95-8842-AC2DAC3BBC60}" type="pres">
      <dgm:prSet presAssocID="{71C48D36-ADF5-486B-95D1-E8862F580A2A}" presName="Name13" presStyleLbl="parChTrans1D2" presStyleIdx="0" presStyleCnt="6"/>
      <dgm:spPr/>
      <dgm:t>
        <a:bodyPr/>
        <a:lstStyle/>
        <a:p>
          <a:endParaRPr lang="es-MX"/>
        </a:p>
      </dgm:t>
    </dgm:pt>
    <dgm:pt modelId="{05363D07-3EFC-44E9-8ED0-6A6DF78485E4}" type="pres">
      <dgm:prSet presAssocID="{4C389774-E7B2-4370-8387-5FC0C8DF4E16}" presName="childText" presStyleLbl="bgAcc1" presStyleIdx="0" presStyleCnt="6" custScaleX="142944" custScaleY="788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02CA5D-22D7-425A-9BDB-08671F764BEB}" type="pres">
      <dgm:prSet presAssocID="{2D67477C-FDD7-4800-84CE-1D6E40625B24}" presName="Name13" presStyleLbl="parChTrans1D2" presStyleIdx="1" presStyleCnt="6"/>
      <dgm:spPr/>
      <dgm:t>
        <a:bodyPr/>
        <a:lstStyle/>
        <a:p>
          <a:endParaRPr lang="es-MX"/>
        </a:p>
      </dgm:t>
    </dgm:pt>
    <dgm:pt modelId="{C942B09D-C954-423A-877B-3595136E6122}" type="pres">
      <dgm:prSet presAssocID="{D0684BDC-FFF2-4838-AFAA-F48D32887F55}" presName="childText" presStyleLbl="bgAcc1" presStyleIdx="1" presStyleCnt="6" custScaleX="148289" custScaleY="775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4EDA73-8144-4C43-AD64-6B45C2F71EEF}" type="pres">
      <dgm:prSet presAssocID="{0D5E1929-46F4-4ACA-9C8F-48FA1FB98CE2}" presName="Name13" presStyleLbl="parChTrans1D2" presStyleIdx="2" presStyleCnt="6"/>
      <dgm:spPr/>
      <dgm:t>
        <a:bodyPr/>
        <a:lstStyle/>
        <a:p>
          <a:endParaRPr lang="es-MX"/>
        </a:p>
      </dgm:t>
    </dgm:pt>
    <dgm:pt modelId="{0098C05C-5B19-423E-B1D7-CF286B6FC982}" type="pres">
      <dgm:prSet presAssocID="{A09E9C53-FFDE-467B-BF2F-A1B4E1AC8027}" presName="childText" presStyleLbl="bgAcc1" presStyleIdx="2" presStyleCnt="6" custScaleX="142944" custScaleY="604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1FE919-B795-4266-8656-F839B92D191C}" type="pres">
      <dgm:prSet presAssocID="{7AC90BEC-13FA-4AC5-B89A-2E6779A8AD21}" presName="root" presStyleCnt="0"/>
      <dgm:spPr/>
    </dgm:pt>
    <dgm:pt modelId="{98DB7795-10D4-46A4-AEDA-7F6C4F075578}" type="pres">
      <dgm:prSet presAssocID="{7AC90BEC-13FA-4AC5-B89A-2E6779A8AD21}" presName="rootComposite" presStyleCnt="0"/>
      <dgm:spPr/>
    </dgm:pt>
    <dgm:pt modelId="{6ED78A5E-B6ED-44A7-9E34-9324D5C43C15}" type="pres">
      <dgm:prSet presAssocID="{7AC90BEC-13FA-4AC5-B89A-2E6779A8AD21}" presName="rootText" presStyleLbl="node1" presStyleIdx="1" presStyleCnt="2"/>
      <dgm:spPr/>
      <dgm:t>
        <a:bodyPr/>
        <a:lstStyle/>
        <a:p>
          <a:endParaRPr lang="es-MX"/>
        </a:p>
      </dgm:t>
    </dgm:pt>
    <dgm:pt modelId="{299D6F6B-96FE-4A23-BC0F-F28242445134}" type="pres">
      <dgm:prSet presAssocID="{7AC90BEC-13FA-4AC5-B89A-2E6779A8AD21}" presName="rootConnector" presStyleLbl="node1" presStyleIdx="1" presStyleCnt="2"/>
      <dgm:spPr/>
      <dgm:t>
        <a:bodyPr/>
        <a:lstStyle/>
        <a:p>
          <a:endParaRPr lang="es-MX"/>
        </a:p>
      </dgm:t>
    </dgm:pt>
    <dgm:pt modelId="{478B054A-32B1-4996-BDEB-18B1E8C9F702}" type="pres">
      <dgm:prSet presAssocID="{7AC90BEC-13FA-4AC5-B89A-2E6779A8AD21}" presName="childShape" presStyleCnt="0"/>
      <dgm:spPr/>
    </dgm:pt>
    <dgm:pt modelId="{CA1D8045-DAB5-42C7-A92D-887FD0AF494C}" type="pres">
      <dgm:prSet presAssocID="{F0C5E48A-02B2-48A9-A2F3-504B5CE29F11}" presName="Name13" presStyleLbl="parChTrans1D2" presStyleIdx="3" presStyleCnt="6"/>
      <dgm:spPr/>
      <dgm:t>
        <a:bodyPr/>
        <a:lstStyle/>
        <a:p>
          <a:endParaRPr lang="es-MX"/>
        </a:p>
      </dgm:t>
    </dgm:pt>
    <dgm:pt modelId="{4521E6AB-F713-4770-A387-098BEB98C020}" type="pres">
      <dgm:prSet presAssocID="{1FC9250A-1EAA-45C7-B390-5CC57D570656}" presName="childText" presStyleLbl="bgAcc1" presStyleIdx="3" presStyleCnt="6" custScaleX="1527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56C801-49D1-4C80-ADF6-E183D9272446}" type="pres">
      <dgm:prSet presAssocID="{553EF04F-1513-4361-AA65-086592F044CC}" presName="Name13" presStyleLbl="parChTrans1D2" presStyleIdx="4" presStyleCnt="6"/>
      <dgm:spPr/>
      <dgm:t>
        <a:bodyPr/>
        <a:lstStyle/>
        <a:p>
          <a:endParaRPr lang="es-MX"/>
        </a:p>
      </dgm:t>
    </dgm:pt>
    <dgm:pt modelId="{650F41FC-A261-4924-8857-04196EF8E782}" type="pres">
      <dgm:prSet presAssocID="{1A0A0A6D-B4F9-4998-9E6A-09DA6CA9C73A}" presName="childText" presStyleLbl="bgAcc1" presStyleIdx="4" presStyleCnt="6" custScaleX="152755" custScaleY="822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9AF70A-6ADF-474E-8C5C-8A3F1F41C9A5}" type="pres">
      <dgm:prSet presAssocID="{C5DDD92B-4D82-4A27-A8A5-40072431B964}" presName="Name13" presStyleLbl="parChTrans1D2" presStyleIdx="5" presStyleCnt="6"/>
      <dgm:spPr/>
      <dgm:t>
        <a:bodyPr/>
        <a:lstStyle/>
        <a:p>
          <a:endParaRPr lang="es-MX"/>
        </a:p>
      </dgm:t>
    </dgm:pt>
    <dgm:pt modelId="{043E787D-1033-4E3A-AE78-2DE35675315E}" type="pres">
      <dgm:prSet presAssocID="{7C914889-2E01-478D-A566-3599E688E1F9}" presName="childText" presStyleLbl="bgAcc1" presStyleIdx="5" presStyleCnt="6" custScaleX="152755" custScaleY="542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B975CE-CDF2-4F17-8E68-3806D1479D4E}" srcId="{0D3E21CD-E9BA-4DF6-ABDE-BC38E13FBDFC}" destId="{7AC90BEC-13FA-4AC5-B89A-2E6779A8AD21}" srcOrd="1" destOrd="0" parTransId="{B380D5FC-8C6E-48EF-94BE-071EAA3158CB}" sibTransId="{46283D24-87B5-4C53-AFD5-4253306EED8D}"/>
    <dgm:cxn modelId="{49E93E47-3E5C-4336-A2B5-D86776A31354}" srcId="{7AC90BEC-13FA-4AC5-B89A-2E6779A8AD21}" destId="{1A0A0A6D-B4F9-4998-9E6A-09DA6CA9C73A}" srcOrd="1" destOrd="0" parTransId="{553EF04F-1513-4361-AA65-086592F044CC}" sibTransId="{0F6E85FB-5A84-411E-9B2A-10B3858A7701}"/>
    <dgm:cxn modelId="{181E2BE0-2F6F-4408-9A51-6BCB630B8660}" type="presOf" srcId="{2D67477C-FDD7-4800-84CE-1D6E40625B24}" destId="{EF02CA5D-22D7-425A-9BDB-08671F764BEB}" srcOrd="0" destOrd="0" presId="urn:microsoft.com/office/officeart/2005/8/layout/hierarchy3"/>
    <dgm:cxn modelId="{08D5FA9C-71A9-4588-9749-86E7541D92AB}" srcId="{7AC90BEC-13FA-4AC5-B89A-2E6779A8AD21}" destId="{1FC9250A-1EAA-45C7-B390-5CC57D570656}" srcOrd="0" destOrd="0" parTransId="{F0C5E48A-02B2-48A9-A2F3-504B5CE29F11}" sibTransId="{12C26FCB-18D5-443E-BF9E-26B609078A7E}"/>
    <dgm:cxn modelId="{3263923B-ED3A-4212-94FD-7470C5A50305}" type="presOf" srcId="{7C914889-2E01-478D-A566-3599E688E1F9}" destId="{043E787D-1033-4E3A-AE78-2DE35675315E}" srcOrd="0" destOrd="0" presId="urn:microsoft.com/office/officeart/2005/8/layout/hierarchy3"/>
    <dgm:cxn modelId="{5CEE4FE5-0F56-4936-B29F-D1971623CF88}" type="presOf" srcId="{A09E9C53-FFDE-467B-BF2F-A1B4E1AC8027}" destId="{0098C05C-5B19-423E-B1D7-CF286B6FC982}" srcOrd="0" destOrd="0" presId="urn:microsoft.com/office/officeart/2005/8/layout/hierarchy3"/>
    <dgm:cxn modelId="{4684F28C-27EF-4620-B48D-EDBE7769BE32}" type="presOf" srcId="{7AC90BEC-13FA-4AC5-B89A-2E6779A8AD21}" destId="{6ED78A5E-B6ED-44A7-9E34-9324D5C43C15}" srcOrd="0" destOrd="0" presId="urn:microsoft.com/office/officeart/2005/8/layout/hierarchy3"/>
    <dgm:cxn modelId="{42D8A255-57B6-4BCE-8BD6-8C72CCCB44B0}" srcId="{4C897C7E-EAFD-48AD-BE19-66429FD581D5}" destId="{4C389774-E7B2-4370-8387-5FC0C8DF4E16}" srcOrd="0" destOrd="0" parTransId="{71C48D36-ADF5-486B-95D1-E8862F580A2A}" sibTransId="{88C175EA-1016-4317-A214-803115941B33}"/>
    <dgm:cxn modelId="{11E8C01C-1FB7-4610-8F6C-A50AC9F4966D}" srcId="{7AC90BEC-13FA-4AC5-B89A-2E6779A8AD21}" destId="{7C914889-2E01-478D-A566-3599E688E1F9}" srcOrd="2" destOrd="0" parTransId="{C5DDD92B-4D82-4A27-A8A5-40072431B964}" sibTransId="{C7B8E8E1-9756-453C-A5E5-6D635CA1D198}"/>
    <dgm:cxn modelId="{524C1214-DF82-4261-8417-592F385D471A}" type="presOf" srcId="{F0C5E48A-02B2-48A9-A2F3-504B5CE29F11}" destId="{CA1D8045-DAB5-42C7-A92D-887FD0AF494C}" srcOrd="0" destOrd="0" presId="urn:microsoft.com/office/officeart/2005/8/layout/hierarchy3"/>
    <dgm:cxn modelId="{F0D60A5B-B53F-4641-BA86-EDD8F0C16025}" type="presOf" srcId="{D0684BDC-FFF2-4838-AFAA-F48D32887F55}" destId="{C942B09D-C954-423A-877B-3595136E6122}" srcOrd="0" destOrd="0" presId="urn:microsoft.com/office/officeart/2005/8/layout/hierarchy3"/>
    <dgm:cxn modelId="{6026B96B-673B-42E3-99B9-E62626545B52}" srcId="{0D3E21CD-E9BA-4DF6-ABDE-BC38E13FBDFC}" destId="{4C897C7E-EAFD-48AD-BE19-66429FD581D5}" srcOrd="0" destOrd="0" parTransId="{33034EE1-81E0-415C-820E-7B625953A96A}" sibTransId="{550DBA8A-0622-4811-A1D1-608478F765DE}"/>
    <dgm:cxn modelId="{9881F100-E9E4-412A-B6D9-2D66815B02BB}" type="presOf" srcId="{71C48D36-ADF5-486B-95D1-E8862F580A2A}" destId="{0B8E9ECB-A7BE-4B95-8842-AC2DAC3BBC60}" srcOrd="0" destOrd="0" presId="urn:microsoft.com/office/officeart/2005/8/layout/hierarchy3"/>
    <dgm:cxn modelId="{158ACA16-B8BE-40EA-B11B-4167CC806381}" type="presOf" srcId="{4C897C7E-EAFD-48AD-BE19-66429FD581D5}" destId="{BE74A98E-105D-4C21-9352-54F4DD1C5CB8}" srcOrd="1" destOrd="0" presId="urn:microsoft.com/office/officeart/2005/8/layout/hierarchy3"/>
    <dgm:cxn modelId="{4721288F-6E69-4612-867C-2A5325936632}" type="presOf" srcId="{C5DDD92B-4D82-4A27-A8A5-40072431B964}" destId="{349AF70A-6ADF-474E-8C5C-8A3F1F41C9A5}" srcOrd="0" destOrd="0" presId="urn:microsoft.com/office/officeart/2005/8/layout/hierarchy3"/>
    <dgm:cxn modelId="{A775D5A3-52C0-4B38-9466-B138A2C908C5}" type="presOf" srcId="{4C897C7E-EAFD-48AD-BE19-66429FD581D5}" destId="{524FB711-AC2D-4ADD-BE53-79063065FA25}" srcOrd="0" destOrd="0" presId="urn:microsoft.com/office/officeart/2005/8/layout/hierarchy3"/>
    <dgm:cxn modelId="{CEDF55F9-DF3A-4CE7-937E-4C70778A3737}" srcId="{4C897C7E-EAFD-48AD-BE19-66429FD581D5}" destId="{D0684BDC-FFF2-4838-AFAA-F48D32887F55}" srcOrd="1" destOrd="0" parTransId="{2D67477C-FDD7-4800-84CE-1D6E40625B24}" sibTransId="{007A6AA9-AC28-4B22-9C20-15DACD18753B}"/>
    <dgm:cxn modelId="{771A4B46-5149-4BE5-B758-A2468F71D091}" srcId="{4C897C7E-EAFD-48AD-BE19-66429FD581D5}" destId="{A09E9C53-FFDE-467B-BF2F-A1B4E1AC8027}" srcOrd="2" destOrd="0" parTransId="{0D5E1929-46F4-4ACA-9C8F-48FA1FB98CE2}" sibTransId="{C37C5DD8-993C-4001-8599-904318E55068}"/>
    <dgm:cxn modelId="{4D33AF34-2525-45A1-ABED-14CB44790202}" type="presOf" srcId="{1A0A0A6D-B4F9-4998-9E6A-09DA6CA9C73A}" destId="{650F41FC-A261-4924-8857-04196EF8E782}" srcOrd="0" destOrd="0" presId="urn:microsoft.com/office/officeart/2005/8/layout/hierarchy3"/>
    <dgm:cxn modelId="{22C49CA0-86D1-40A7-9CEF-BBBE6EE66E81}" type="presOf" srcId="{7AC90BEC-13FA-4AC5-B89A-2E6779A8AD21}" destId="{299D6F6B-96FE-4A23-BC0F-F28242445134}" srcOrd="1" destOrd="0" presId="urn:microsoft.com/office/officeart/2005/8/layout/hierarchy3"/>
    <dgm:cxn modelId="{D6A7C45E-C560-4741-9BDC-114C8F188E52}" type="presOf" srcId="{0D5E1929-46F4-4ACA-9C8F-48FA1FB98CE2}" destId="{1A4EDA73-8144-4C43-AD64-6B45C2F71EEF}" srcOrd="0" destOrd="0" presId="urn:microsoft.com/office/officeart/2005/8/layout/hierarchy3"/>
    <dgm:cxn modelId="{17ADFC9C-12BE-4365-B5C8-29CC3BF16605}" type="presOf" srcId="{553EF04F-1513-4361-AA65-086592F044CC}" destId="{CA56C801-49D1-4C80-ADF6-E183D9272446}" srcOrd="0" destOrd="0" presId="urn:microsoft.com/office/officeart/2005/8/layout/hierarchy3"/>
    <dgm:cxn modelId="{472BD743-2FCA-4128-B13E-6BFE5DC13260}" type="presOf" srcId="{4C389774-E7B2-4370-8387-5FC0C8DF4E16}" destId="{05363D07-3EFC-44E9-8ED0-6A6DF78485E4}" srcOrd="0" destOrd="0" presId="urn:microsoft.com/office/officeart/2005/8/layout/hierarchy3"/>
    <dgm:cxn modelId="{4717E488-77D7-4EA4-9BDC-199600E46841}" type="presOf" srcId="{0D3E21CD-E9BA-4DF6-ABDE-BC38E13FBDFC}" destId="{D89C35FE-2889-447B-ABE0-9A7E344E6259}" srcOrd="0" destOrd="0" presId="urn:microsoft.com/office/officeart/2005/8/layout/hierarchy3"/>
    <dgm:cxn modelId="{ACAB9AD4-2D0C-4154-8F95-2DF54F4015C9}" type="presOf" srcId="{1FC9250A-1EAA-45C7-B390-5CC57D570656}" destId="{4521E6AB-F713-4770-A387-098BEB98C020}" srcOrd="0" destOrd="0" presId="urn:microsoft.com/office/officeart/2005/8/layout/hierarchy3"/>
    <dgm:cxn modelId="{3953CADB-1446-4050-B29A-DAE8D378BC94}" type="presParOf" srcId="{D89C35FE-2889-447B-ABE0-9A7E344E6259}" destId="{48DF54D7-DD19-46AE-8351-735F79FB99A3}" srcOrd="0" destOrd="0" presId="urn:microsoft.com/office/officeart/2005/8/layout/hierarchy3"/>
    <dgm:cxn modelId="{7E6F50FC-D35E-4A30-BBBF-AE69005EA377}" type="presParOf" srcId="{48DF54D7-DD19-46AE-8351-735F79FB99A3}" destId="{1203C28E-2D1E-40BE-A334-566DBD5A7EB0}" srcOrd="0" destOrd="0" presId="urn:microsoft.com/office/officeart/2005/8/layout/hierarchy3"/>
    <dgm:cxn modelId="{0024B385-5231-408E-B418-F3A3425DE385}" type="presParOf" srcId="{1203C28E-2D1E-40BE-A334-566DBD5A7EB0}" destId="{524FB711-AC2D-4ADD-BE53-79063065FA25}" srcOrd="0" destOrd="0" presId="urn:microsoft.com/office/officeart/2005/8/layout/hierarchy3"/>
    <dgm:cxn modelId="{7CD45FE5-6E5A-4808-90F0-BD49B3C4DD45}" type="presParOf" srcId="{1203C28E-2D1E-40BE-A334-566DBD5A7EB0}" destId="{BE74A98E-105D-4C21-9352-54F4DD1C5CB8}" srcOrd="1" destOrd="0" presId="urn:microsoft.com/office/officeart/2005/8/layout/hierarchy3"/>
    <dgm:cxn modelId="{6FE9C7C0-0524-4BB4-B098-BB449E1F7F20}" type="presParOf" srcId="{48DF54D7-DD19-46AE-8351-735F79FB99A3}" destId="{8141A169-4603-41D6-9427-F4A3239749FB}" srcOrd="1" destOrd="0" presId="urn:microsoft.com/office/officeart/2005/8/layout/hierarchy3"/>
    <dgm:cxn modelId="{03A3EAD0-256A-46D8-A408-6CBE25D696E9}" type="presParOf" srcId="{8141A169-4603-41D6-9427-F4A3239749FB}" destId="{0B8E9ECB-A7BE-4B95-8842-AC2DAC3BBC60}" srcOrd="0" destOrd="0" presId="urn:microsoft.com/office/officeart/2005/8/layout/hierarchy3"/>
    <dgm:cxn modelId="{48167899-0499-4E7F-A4DF-93D6DD49F93F}" type="presParOf" srcId="{8141A169-4603-41D6-9427-F4A3239749FB}" destId="{05363D07-3EFC-44E9-8ED0-6A6DF78485E4}" srcOrd="1" destOrd="0" presId="urn:microsoft.com/office/officeart/2005/8/layout/hierarchy3"/>
    <dgm:cxn modelId="{485A5E4C-6A3D-40F5-8777-97A660BA703C}" type="presParOf" srcId="{8141A169-4603-41D6-9427-F4A3239749FB}" destId="{EF02CA5D-22D7-425A-9BDB-08671F764BEB}" srcOrd="2" destOrd="0" presId="urn:microsoft.com/office/officeart/2005/8/layout/hierarchy3"/>
    <dgm:cxn modelId="{49C119FB-36B0-47D9-BE1E-63A28272ACC4}" type="presParOf" srcId="{8141A169-4603-41D6-9427-F4A3239749FB}" destId="{C942B09D-C954-423A-877B-3595136E6122}" srcOrd="3" destOrd="0" presId="urn:microsoft.com/office/officeart/2005/8/layout/hierarchy3"/>
    <dgm:cxn modelId="{A440D388-146E-41F8-8100-E45AFC3499BF}" type="presParOf" srcId="{8141A169-4603-41D6-9427-F4A3239749FB}" destId="{1A4EDA73-8144-4C43-AD64-6B45C2F71EEF}" srcOrd="4" destOrd="0" presId="urn:microsoft.com/office/officeart/2005/8/layout/hierarchy3"/>
    <dgm:cxn modelId="{DA71EF8C-C3B0-4674-B64F-0975C028274E}" type="presParOf" srcId="{8141A169-4603-41D6-9427-F4A3239749FB}" destId="{0098C05C-5B19-423E-B1D7-CF286B6FC982}" srcOrd="5" destOrd="0" presId="urn:microsoft.com/office/officeart/2005/8/layout/hierarchy3"/>
    <dgm:cxn modelId="{E4720BAA-86F0-4022-9B19-F089607AAC99}" type="presParOf" srcId="{D89C35FE-2889-447B-ABE0-9A7E344E6259}" destId="{7F1FE919-B795-4266-8656-F839B92D191C}" srcOrd="1" destOrd="0" presId="urn:microsoft.com/office/officeart/2005/8/layout/hierarchy3"/>
    <dgm:cxn modelId="{A08875F4-110C-4CBC-B1F8-C805DFFE5340}" type="presParOf" srcId="{7F1FE919-B795-4266-8656-F839B92D191C}" destId="{98DB7795-10D4-46A4-AEDA-7F6C4F075578}" srcOrd="0" destOrd="0" presId="urn:microsoft.com/office/officeart/2005/8/layout/hierarchy3"/>
    <dgm:cxn modelId="{0215A507-8C44-4974-AC7D-566C6BC32B62}" type="presParOf" srcId="{98DB7795-10D4-46A4-AEDA-7F6C4F075578}" destId="{6ED78A5E-B6ED-44A7-9E34-9324D5C43C15}" srcOrd="0" destOrd="0" presId="urn:microsoft.com/office/officeart/2005/8/layout/hierarchy3"/>
    <dgm:cxn modelId="{DCB40F97-79A3-4717-B19A-E084B5F5418D}" type="presParOf" srcId="{98DB7795-10D4-46A4-AEDA-7F6C4F075578}" destId="{299D6F6B-96FE-4A23-BC0F-F28242445134}" srcOrd="1" destOrd="0" presId="urn:microsoft.com/office/officeart/2005/8/layout/hierarchy3"/>
    <dgm:cxn modelId="{8C27D42D-6ACC-4EC3-A448-CF3F53537B46}" type="presParOf" srcId="{7F1FE919-B795-4266-8656-F839B92D191C}" destId="{478B054A-32B1-4996-BDEB-18B1E8C9F702}" srcOrd="1" destOrd="0" presId="urn:microsoft.com/office/officeart/2005/8/layout/hierarchy3"/>
    <dgm:cxn modelId="{ACF879F1-0764-49BB-99F3-2AF091A281EC}" type="presParOf" srcId="{478B054A-32B1-4996-BDEB-18B1E8C9F702}" destId="{CA1D8045-DAB5-42C7-A92D-887FD0AF494C}" srcOrd="0" destOrd="0" presId="urn:microsoft.com/office/officeart/2005/8/layout/hierarchy3"/>
    <dgm:cxn modelId="{8BCE72B5-C319-4EEC-8ADB-8096FD6D2D08}" type="presParOf" srcId="{478B054A-32B1-4996-BDEB-18B1E8C9F702}" destId="{4521E6AB-F713-4770-A387-098BEB98C020}" srcOrd="1" destOrd="0" presId="urn:microsoft.com/office/officeart/2005/8/layout/hierarchy3"/>
    <dgm:cxn modelId="{094F2A09-5962-4AB7-930E-82D84029E8F3}" type="presParOf" srcId="{478B054A-32B1-4996-BDEB-18B1E8C9F702}" destId="{CA56C801-49D1-4C80-ADF6-E183D9272446}" srcOrd="2" destOrd="0" presId="urn:microsoft.com/office/officeart/2005/8/layout/hierarchy3"/>
    <dgm:cxn modelId="{FC5B9258-BD87-4278-8091-AA58E73CC9FF}" type="presParOf" srcId="{478B054A-32B1-4996-BDEB-18B1E8C9F702}" destId="{650F41FC-A261-4924-8857-04196EF8E782}" srcOrd="3" destOrd="0" presId="urn:microsoft.com/office/officeart/2005/8/layout/hierarchy3"/>
    <dgm:cxn modelId="{076B8E84-AAE5-4785-A2DE-6D59B7BCDA6C}" type="presParOf" srcId="{478B054A-32B1-4996-BDEB-18B1E8C9F702}" destId="{349AF70A-6ADF-474E-8C5C-8A3F1F41C9A5}" srcOrd="4" destOrd="0" presId="urn:microsoft.com/office/officeart/2005/8/layout/hierarchy3"/>
    <dgm:cxn modelId="{532B8637-22B3-4162-9E36-C78163098D38}" type="presParOf" srcId="{478B054A-32B1-4996-BDEB-18B1E8C9F702}" destId="{043E787D-1033-4E3A-AE78-2DE35675315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24426F5-7CAA-416E-8FC8-E18EEA23ABE6}" type="doc">
      <dgm:prSet loTypeId="urn:microsoft.com/office/officeart/2005/8/layout/vList2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F69E1E8-B71A-49C6-8361-9CEF666B3EEB}">
      <dgm:prSet phldrT="[Texto]" custT="1"/>
      <dgm:spPr/>
      <dgm:t>
        <a:bodyPr/>
        <a:lstStyle/>
        <a:p>
          <a:r>
            <a:rPr lang="es-MX" sz="2800" dirty="0" smtClean="0"/>
            <a:t>El método de estudio de caso:</a:t>
          </a:r>
          <a:endParaRPr lang="es-MX" sz="2800" dirty="0"/>
        </a:p>
      </dgm:t>
    </dgm:pt>
    <dgm:pt modelId="{2E62A973-16E2-42D3-B097-C527CE85F80F}" type="parTrans" cxnId="{E9B92FBD-CBEE-45D4-B625-8C9A8CDA745C}">
      <dgm:prSet/>
      <dgm:spPr/>
      <dgm:t>
        <a:bodyPr/>
        <a:lstStyle/>
        <a:p>
          <a:endParaRPr lang="es-MX"/>
        </a:p>
      </dgm:t>
    </dgm:pt>
    <dgm:pt modelId="{1E88D59E-075A-48FB-83D0-8AAA6AA966EF}" type="sibTrans" cxnId="{E9B92FBD-CBEE-45D4-B625-8C9A8CDA745C}">
      <dgm:prSet/>
      <dgm:spPr/>
      <dgm:t>
        <a:bodyPr/>
        <a:lstStyle/>
        <a:p>
          <a:endParaRPr lang="es-MX"/>
        </a:p>
      </dgm:t>
    </dgm:pt>
    <dgm:pt modelId="{4CE1D683-B700-4431-8DA7-1BBC7CC28EF2}">
      <dgm:prSet phldrT="[Texto]" custT="1"/>
      <dgm:spPr/>
      <dgm:t>
        <a:bodyPr/>
        <a:lstStyle/>
        <a:p>
          <a:r>
            <a:rPr lang="es-MX" sz="2400" smtClean="0"/>
            <a:t>Alude a una investigación empírica que estudia un fenómeno actual dentro de su contexto real.</a:t>
          </a:r>
          <a:endParaRPr lang="es-MX" sz="2400" dirty="0"/>
        </a:p>
      </dgm:t>
    </dgm:pt>
    <dgm:pt modelId="{D2175881-E826-46C1-8069-F57AE4869AC7}" type="parTrans" cxnId="{493EF360-1940-4355-886F-FF346CB8146F}">
      <dgm:prSet/>
      <dgm:spPr/>
      <dgm:t>
        <a:bodyPr/>
        <a:lstStyle/>
        <a:p>
          <a:endParaRPr lang="es-MX"/>
        </a:p>
      </dgm:t>
    </dgm:pt>
    <dgm:pt modelId="{FF0B8F31-BEF0-4567-BF4B-2C819317296D}" type="sibTrans" cxnId="{493EF360-1940-4355-886F-FF346CB8146F}">
      <dgm:prSet/>
      <dgm:spPr/>
      <dgm:t>
        <a:bodyPr/>
        <a:lstStyle/>
        <a:p>
          <a:endParaRPr lang="es-MX"/>
        </a:p>
      </dgm:t>
    </dgm:pt>
    <dgm:pt modelId="{5F12214E-4282-46E0-B34F-453B9844DBAA}">
      <dgm:prSet phldrT="[Texto]" custT="1"/>
      <dgm:spPr/>
      <dgm:t>
        <a:bodyPr/>
        <a:lstStyle/>
        <a:p>
          <a:r>
            <a:rPr lang="es-MX" sz="2400" smtClean="0"/>
            <a:t>Profundiza y analiza con intensidad el fenómeno, es una de las herramientas más utilizadas en las ciencias sociales </a:t>
          </a:r>
          <a:endParaRPr lang="es-MX" sz="2400" dirty="0"/>
        </a:p>
      </dgm:t>
    </dgm:pt>
    <dgm:pt modelId="{EBDC6D83-43B6-4327-8B23-0E1B9813CC8B}" type="parTrans" cxnId="{D3190855-7CE5-490B-8FD2-BB30EC5C943A}">
      <dgm:prSet/>
      <dgm:spPr/>
      <dgm:t>
        <a:bodyPr/>
        <a:lstStyle/>
        <a:p>
          <a:endParaRPr lang="es-MX"/>
        </a:p>
      </dgm:t>
    </dgm:pt>
    <dgm:pt modelId="{58F986F4-9F62-4A4A-84C1-B3A584F48D23}" type="sibTrans" cxnId="{D3190855-7CE5-490B-8FD2-BB30EC5C943A}">
      <dgm:prSet/>
      <dgm:spPr/>
      <dgm:t>
        <a:bodyPr/>
        <a:lstStyle/>
        <a:p>
          <a:endParaRPr lang="es-MX"/>
        </a:p>
      </dgm:t>
    </dgm:pt>
    <dgm:pt modelId="{63B94C26-438B-49BA-A88C-DE238EB05A99}" type="pres">
      <dgm:prSet presAssocID="{224426F5-7CAA-416E-8FC8-E18EEA23AB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A12DAC3-B024-4213-89C1-EDC4FD311665}" type="pres">
      <dgm:prSet presAssocID="{2F69E1E8-B71A-49C6-8361-9CEF666B3EEB}" presName="parentText" presStyleLbl="node1" presStyleIdx="0" presStyleCnt="1" custScaleY="58812" custLinFactY="-400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85F935-6695-4534-AD94-14E14DB39311}" type="pres">
      <dgm:prSet presAssocID="{2F69E1E8-B71A-49C6-8361-9CEF666B3EEB}" presName="childText" presStyleLbl="revTx" presStyleIdx="0" presStyleCnt="1" custScaleY="27886" custLinFactY="-23358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9B92FBD-CBEE-45D4-B625-8C9A8CDA745C}" srcId="{224426F5-7CAA-416E-8FC8-E18EEA23ABE6}" destId="{2F69E1E8-B71A-49C6-8361-9CEF666B3EEB}" srcOrd="0" destOrd="0" parTransId="{2E62A973-16E2-42D3-B097-C527CE85F80F}" sibTransId="{1E88D59E-075A-48FB-83D0-8AAA6AA966EF}"/>
    <dgm:cxn modelId="{D3190855-7CE5-490B-8FD2-BB30EC5C943A}" srcId="{2F69E1E8-B71A-49C6-8361-9CEF666B3EEB}" destId="{5F12214E-4282-46E0-B34F-453B9844DBAA}" srcOrd="1" destOrd="0" parTransId="{EBDC6D83-43B6-4327-8B23-0E1B9813CC8B}" sibTransId="{58F986F4-9F62-4A4A-84C1-B3A584F48D23}"/>
    <dgm:cxn modelId="{B461D618-AF6D-498B-92F5-8E2EA03A4C49}" type="presOf" srcId="{2F69E1E8-B71A-49C6-8361-9CEF666B3EEB}" destId="{3A12DAC3-B024-4213-89C1-EDC4FD311665}" srcOrd="0" destOrd="0" presId="urn:microsoft.com/office/officeart/2005/8/layout/vList2"/>
    <dgm:cxn modelId="{39F153D1-C59F-4E38-90FD-0EA64D959677}" type="presOf" srcId="{224426F5-7CAA-416E-8FC8-E18EEA23ABE6}" destId="{63B94C26-438B-49BA-A88C-DE238EB05A99}" srcOrd="0" destOrd="0" presId="urn:microsoft.com/office/officeart/2005/8/layout/vList2"/>
    <dgm:cxn modelId="{1A76A110-FBDE-4C99-81D6-1ED3E081954C}" type="presOf" srcId="{4CE1D683-B700-4431-8DA7-1BBC7CC28EF2}" destId="{E985F935-6695-4534-AD94-14E14DB39311}" srcOrd="0" destOrd="0" presId="urn:microsoft.com/office/officeart/2005/8/layout/vList2"/>
    <dgm:cxn modelId="{493EF360-1940-4355-886F-FF346CB8146F}" srcId="{2F69E1E8-B71A-49C6-8361-9CEF666B3EEB}" destId="{4CE1D683-B700-4431-8DA7-1BBC7CC28EF2}" srcOrd="0" destOrd="0" parTransId="{D2175881-E826-46C1-8069-F57AE4869AC7}" sibTransId="{FF0B8F31-BEF0-4567-BF4B-2C819317296D}"/>
    <dgm:cxn modelId="{1C046FE2-A01C-4DDD-BC80-BAD4073D16E8}" type="presOf" srcId="{5F12214E-4282-46E0-B34F-453B9844DBAA}" destId="{E985F935-6695-4534-AD94-14E14DB39311}" srcOrd="0" destOrd="1" presId="urn:microsoft.com/office/officeart/2005/8/layout/vList2"/>
    <dgm:cxn modelId="{88AC8346-8724-443F-9391-FD3F2DD62E53}" type="presParOf" srcId="{63B94C26-438B-49BA-A88C-DE238EB05A99}" destId="{3A12DAC3-B024-4213-89C1-EDC4FD311665}" srcOrd="0" destOrd="0" presId="urn:microsoft.com/office/officeart/2005/8/layout/vList2"/>
    <dgm:cxn modelId="{E7A612CE-D870-496B-A125-A8811D596076}" type="presParOf" srcId="{63B94C26-438B-49BA-A88C-DE238EB05A99}" destId="{E985F935-6695-4534-AD94-14E14DB3931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EA5107E-985B-482E-8E89-1E8F09C6635F}" type="doc">
      <dgm:prSet loTypeId="urn:microsoft.com/office/officeart/2005/8/layout/vList2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F31D11FD-EA51-4AC0-9319-E654C4EFEDA0}">
      <dgm:prSet phldrT="[Texto]" custT="1"/>
      <dgm:spPr/>
      <dgm:t>
        <a:bodyPr/>
        <a:lstStyle/>
        <a:p>
          <a:r>
            <a:rPr lang="es-MX" sz="2800" b="1" dirty="0" smtClean="0"/>
            <a:t>Análisis de contenido:</a:t>
          </a:r>
          <a:endParaRPr lang="es-MX" sz="2800" dirty="0"/>
        </a:p>
      </dgm:t>
    </dgm:pt>
    <dgm:pt modelId="{4DF02596-462B-485F-BADB-AD60AB095641}" type="parTrans" cxnId="{1DB53A99-1536-453C-B93F-8736F4F357DE}">
      <dgm:prSet/>
      <dgm:spPr/>
      <dgm:t>
        <a:bodyPr/>
        <a:lstStyle/>
        <a:p>
          <a:endParaRPr lang="es-MX"/>
        </a:p>
      </dgm:t>
    </dgm:pt>
    <dgm:pt modelId="{57838F2A-22E0-4FD8-AB70-73C890042007}" type="sibTrans" cxnId="{1DB53A99-1536-453C-B93F-8736F4F357DE}">
      <dgm:prSet/>
      <dgm:spPr/>
      <dgm:t>
        <a:bodyPr/>
        <a:lstStyle/>
        <a:p>
          <a:endParaRPr lang="es-MX"/>
        </a:p>
      </dgm:t>
    </dgm:pt>
    <dgm:pt modelId="{65030044-52FD-4841-AFBD-FC0D74B25EE6}">
      <dgm:prSet phldrT="[Texto]" custT="1"/>
      <dgm:spPr/>
      <dgm:t>
        <a:bodyPr/>
        <a:lstStyle/>
        <a:p>
          <a:pPr algn="just"/>
          <a:r>
            <a:rPr lang="es-MX" sz="2000" smtClean="0"/>
            <a:t>Conjunto de instrumentos metodológicos extremadamente diversificados, que se aplica al continente o al contenido de discursos, orientado al análisis de comunicaciones.</a:t>
          </a:r>
          <a:endParaRPr lang="es-MX" sz="2000" dirty="0"/>
        </a:p>
      </dgm:t>
    </dgm:pt>
    <dgm:pt modelId="{9DEF88F3-E651-421A-9836-7DDF2D235A8A}" type="parTrans" cxnId="{17949DC3-299E-4927-8DAD-1ABCB9A012A6}">
      <dgm:prSet/>
      <dgm:spPr/>
      <dgm:t>
        <a:bodyPr/>
        <a:lstStyle/>
        <a:p>
          <a:endParaRPr lang="es-MX"/>
        </a:p>
      </dgm:t>
    </dgm:pt>
    <dgm:pt modelId="{CCAA733C-EA8C-42B9-880A-401EC397970E}" type="sibTrans" cxnId="{17949DC3-299E-4927-8DAD-1ABCB9A012A6}">
      <dgm:prSet/>
      <dgm:spPr/>
      <dgm:t>
        <a:bodyPr/>
        <a:lstStyle/>
        <a:p>
          <a:endParaRPr lang="es-MX"/>
        </a:p>
      </dgm:t>
    </dgm:pt>
    <dgm:pt modelId="{7F28E2A7-FE3C-4F9D-BADC-ADDE9FB08B2E}">
      <dgm:prSet phldrT="[Texto]" custT="1"/>
      <dgm:spPr/>
      <dgm:t>
        <a:bodyPr/>
        <a:lstStyle/>
        <a:p>
          <a:pPr algn="just"/>
          <a:r>
            <a:rPr lang="es-MX" sz="2000" smtClean="0"/>
            <a:t>La finalidad es formular, a partir de ciertos datos, inferencias reproducibles y válidas que puedan aplicarse a su contexto. </a:t>
          </a:r>
          <a:endParaRPr lang="es-MX" sz="2000" dirty="0"/>
        </a:p>
      </dgm:t>
    </dgm:pt>
    <dgm:pt modelId="{96BA0EBA-680C-473F-9588-25C32B27D0A1}" type="parTrans" cxnId="{BECC1921-7D7F-418F-AABD-B2CFF88178EF}">
      <dgm:prSet/>
      <dgm:spPr/>
      <dgm:t>
        <a:bodyPr/>
        <a:lstStyle/>
        <a:p>
          <a:endParaRPr lang="es-MX"/>
        </a:p>
      </dgm:t>
    </dgm:pt>
    <dgm:pt modelId="{7EB1561B-D2BB-4B32-89A8-E0F69850E844}" type="sibTrans" cxnId="{BECC1921-7D7F-418F-AABD-B2CFF88178EF}">
      <dgm:prSet/>
      <dgm:spPr/>
      <dgm:t>
        <a:bodyPr/>
        <a:lstStyle/>
        <a:p>
          <a:endParaRPr lang="es-MX"/>
        </a:p>
      </dgm:t>
    </dgm:pt>
    <dgm:pt modelId="{E854E6E4-FF80-454C-BC11-D2C14AE265A1}">
      <dgm:prSet phldrT="[Texto]" custT="1"/>
      <dgm:spPr/>
      <dgm:t>
        <a:bodyPr/>
        <a:lstStyle/>
        <a:p>
          <a:pPr algn="just"/>
          <a:r>
            <a:rPr lang="es-MX" sz="2000" smtClean="0"/>
            <a:t>Puede ser analizado de forma cualitativa, subdividiéndolo en elementos homogéneos que, una vez tratados fundamentalmente a través de técnicas estadísticas van a ser relacionados entre sí.</a:t>
          </a:r>
          <a:endParaRPr lang="es-MX" sz="2000" dirty="0"/>
        </a:p>
      </dgm:t>
    </dgm:pt>
    <dgm:pt modelId="{2070E582-ABF1-4ECB-88E4-E1DBB1A99830}" type="parTrans" cxnId="{06C0F243-B20B-4491-9EAC-697238C67A76}">
      <dgm:prSet/>
      <dgm:spPr/>
      <dgm:t>
        <a:bodyPr/>
        <a:lstStyle/>
        <a:p>
          <a:endParaRPr lang="es-MX"/>
        </a:p>
      </dgm:t>
    </dgm:pt>
    <dgm:pt modelId="{7711C84D-198E-4731-8E58-2E619F3F39E4}" type="sibTrans" cxnId="{06C0F243-B20B-4491-9EAC-697238C67A76}">
      <dgm:prSet/>
      <dgm:spPr/>
      <dgm:t>
        <a:bodyPr/>
        <a:lstStyle/>
        <a:p>
          <a:endParaRPr lang="es-MX"/>
        </a:p>
      </dgm:t>
    </dgm:pt>
    <dgm:pt modelId="{714FE68D-E68A-42E5-A643-C97F979B570C}">
      <dgm:prSet phldrT="[Texto]" custT="1"/>
      <dgm:spPr/>
      <dgm:t>
        <a:bodyPr/>
        <a:lstStyle/>
        <a:p>
          <a:pPr algn="just"/>
          <a:endParaRPr lang="es-MX" sz="2000" dirty="0">
            <a:solidFill>
              <a:schemeClr val="accent3">
                <a:lumMod val="75000"/>
              </a:schemeClr>
            </a:solidFill>
          </a:endParaRPr>
        </a:p>
      </dgm:t>
    </dgm:pt>
    <dgm:pt modelId="{A4DED81D-433B-445B-A236-12DA791FFC0E}" type="parTrans" cxnId="{78DDFAC4-B960-4657-85EA-A882030DB684}">
      <dgm:prSet/>
      <dgm:spPr/>
      <dgm:t>
        <a:bodyPr/>
        <a:lstStyle/>
        <a:p>
          <a:endParaRPr lang="es-MX"/>
        </a:p>
      </dgm:t>
    </dgm:pt>
    <dgm:pt modelId="{0D77511A-992A-4CF1-A56F-9DC57C64B77E}" type="sibTrans" cxnId="{78DDFAC4-B960-4657-85EA-A882030DB684}">
      <dgm:prSet/>
      <dgm:spPr/>
      <dgm:t>
        <a:bodyPr/>
        <a:lstStyle/>
        <a:p>
          <a:endParaRPr lang="es-MX"/>
        </a:p>
      </dgm:t>
    </dgm:pt>
    <dgm:pt modelId="{C4EA4807-E795-4263-BAC7-0A96A6A84B51}">
      <dgm:prSet phldrT="[Texto]" custT="1"/>
      <dgm:spPr/>
      <dgm:t>
        <a:bodyPr/>
        <a:lstStyle/>
        <a:p>
          <a:pPr algn="just"/>
          <a:endParaRPr lang="es-MX" sz="2000" dirty="0">
            <a:solidFill>
              <a:schemeClr val="accent3">
                <a:lumMod val="75000"/>
              </a:schemeClr>
            </a:solidFill>
          </a:endParaRPr>
        </a:p>
      </dgm:t>
    </dgm:pt>
    <dgm:pt modelId="{66D0BC24-D485-4B1C-8EA5-805326C9454B}" type="parTrans" cxnId="{33A98725-F1F2-49D8-85BC-996DFDEA656B}">
      <dgm:prSet/>
      <dgm:spPr/>
      <dgm:t>
        <a:bodyPr/>
        <a:lstStyle/>
        <a:p>
          <a:endParaRPr lang="es-MX"/>
        </a:p>
      </dgm:t>
    </dgm:pt>
    <dgm:pt modelId="{F65D1858-97C0-44DD-923D-CD85A6C4DFB8}" type="sibTrans" cxnId="{33A98725-F1F2-49D8-85BC-996DFDEA656B}">
      <dgm:prSet/>
      <dgm:spPr/>
      <dgm:t>
        <a:bodyPr/>
        <a:lstStyle/>
        <a:p>
          <a:endParaRPr lang="es-MX"/>
        </a:p>
      </dgm:t>
    </dgm:pt>
    <dgm:pt modelId="{FAD52E3E-80E2-4D51-AD49-AEFF4C2B0105}" type="pres">
      <dgm:prSet presAssocID="{EEA5107E-985B-482E-8E89-1E8F09C6635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7AD7BBB-005B-47CD-A538-A9C5F65864F7}" type="pres">
      <dgm:prSet presAssocID="{F31D11FD-EA51-4AC0-9319-E654C4EFEDA0}" presName="parentText" presStyleLbl="node1" presStyleIdx="0" presStyleCnt="1" custScaleY="74051" custLinFactNeighborX="-415" custLinFactNeighborY="-6680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74640F-E863-4DB1-B882-679E33123AB5}" type="pres">
      <dgm:prSet presAssocID="{F31D11FD-EA51-4AC0-9319-E654C4EFEDA0}" presName="childText" presStyleLbl="revTx" presStyleIdx="0" presStyleCnt="1" custScaleX="93302" custScaleY="1395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3BCF106-DA4A-4608-B269-27126484C525}" type="presOf" srcId="{E854E6E4-FF80-454C-BC11-D2C14AE265A1}" destId="{6D74640F-E863-4DB1-B882-679E33123AB5}" srcOrd="0" destOrd="4" presId="urn:microsoft.com/office/officeart/2005/8/layout/vList2"/>
    <dgm:cxn modelId="{934CC456-1AC2-4B7B-9169-CAAD8480E479}" type="presOf" srcId="{714FE68D-E68A-42E5-A643-C97F979B570C}" destId="{6D74640F-E863-4DB1-B882-679E33123AB5}" srcOrd="0" destOrd="1" presId="urn:microsoft.com/office/officeart/2005/8/layout/vList2"/>
    <dgm:cxn modelId="{17949DC3-299E-4927-8DAD-1ABCB9A012A6}" srcId="{F31D11FD-EA51-4AC0-9319-E654C4EFEDA0}" destId="{65030044-52FD-4841-AFBD-FC0D74B25EE6}" srcOrd="0" destOrd="0" parTransId="{9DEF88F3-E651-421A-9836-7DDF2D235A8A}" sibTransId="{CCAA733C-EA8C-42B9-880A-401EC397970E}"/>
    <dgm:cxn modelId="{06C0F243-B20B-4491-9EAC-697238C67A76}" srcId="{F31D11FD-EA51-4AC0-9319-E654C4EFEDA0}" destId="{E854E6E4-FF80-454C-BC11-D2C14AE265A1}" srcOrd="4" destOrd="0" parTransId="{2070E582-ABF1-4ECB-88E4-E1DBB1A99830}" sibTransId="{7711C84D-198E-4731-8E58-2E619F3F39E4}"/>
    <dgm:cxn modelId="{8EA6F940-D0AF-49E5-9A8B-353A6D923E43}" type="presOf" srcId="{F31D11FD-EA51-4AC0-9319-E654C4EFEDA0}" destId="{77AD7BBB-005B-47CD-A538-A9C5F65864F7}" srcOrd="0" destOrd="0" presId="urn:microsoft.com/office/officeart/2005/8/layout/vList2"/>
    <dgm:cxn modelId="{1DB53A99-1536-453C-B93F-8736F4F357DE}" srcId="{EEA5107E-985B-482E-8E89-1E8F09C6635F}" destId="{F31D11FD-EA51-4AC0-9319-E654C4EFEDA0}" srcOrd="0" destOrd="0" parTransId="{4DF02596-462B-485F-BADB-AD60AB095641}" sibTransId="{57838F2A-22E0-4FD8-AB70-73C890042007}"/>
    <dgm:cxn modelId="{72A275D4-38BF-439D-AC73-07D63D076D0E}" type="presOf" srcId="{7F28E2A7-FE3C-4F9D-BADC-ADDE9FB08B2E}" destId="{6D74640F-E863-4DB1-B882-679E33123AB5}" srcOrd="0" destOrd="2" presId="urn:microsoft.com/office/officeart/2005/8/layout/vList2"/>
    <dgm:cxn modelId="{CE5FCD90-2C73-4FD2-86A5-5B3AE72C5D8D}" type="presOf" srcId="{65030044-52FD-4841-AFBD-FC0D74B25EE6}" destId="{6D74640F-E863-4DB1-B882-679E33123AB5}" srcOrd="0" destOrd="0" presId="urn:microsoft.com/office/officeart/2005/8/layout/vList2"/>
    <dgm:cxn modelId="{BECC1921-7D7F-418F-AABD-B2CFF88178EF}" srcId="{F31D11FD-EA51-4AC0-9319-E654C4EFEDA0}" destId="{7F28E2A7-FE3C-4F9D-BADC-ADDE9FB08B2E}" srcOrd="2" destOrd="0" parTransId="{96BA0EBA-680C-473F-9588-25C32B27D0A1}" sibTransId="{7EB1561B-D2BB-4B32-89A8-E0F69850E844}"/>
    <dgm:cxn modelId="{81948C9A-F498-4644-B9CA-CC979A3C6F04}" type="presOf" srcId="{EEA5107E-985B-482E-8E89-1E8F09C6635F}" destId="{FAD52E3E-80E2-4D51-AD49-AEFF4C2B0105}" srcOrd="0" destOrd="0" presId="urn:microsoft.com/office/officeart/2005/8/layout/vList2"/>
    <dgm:cxn modelId="{33A98725-F1F2-49D8-85BC-996DFDEA656B}" srcId="{F31D11FD-EA51-4AC0-9319-E654C4EFEDA0}" destId="{C4EA4807-E795-4263-BAC7-0A96A6A84B51}" srcOrd="3" destOrd="0" parTransId="{66D0BC24-D485-4B1C-8EA5-805326C9454B}" sibTransId="{F65D1858-97C0-44DD-923D-CD85A6C4DFB8}"/>
    <dgm:cxn modelId="{78DDFAC4-B960-4657-85EA-A882030DB684}" srcId="{F31D11FD-EA51-4AC0-9319-E654C4EFEDA0}" destId="{714FE68D-E68A-42E5-A643-C97F979B570C}" srcOrd="1" destOrd="0" parTransId="{A4DED81D-433B-445B-A236-12DA791FFC0E}" sibTransId="{0D77511A-992A-4CF1-A56F-9DC57C64B77E}"/>
    <dgm:cxn modelId="{17F22B54-77BF-4DA8-B7E3-0C6DF61225AB}" type="presOf" srcId="{C4EA4807-E795-4263-BAC7-0A96A6A84B51}" destId="{6D74640F-E863-4DB1-B882-679E33123AB5}" srcOrd="0" destOrd="3" presId="urn:microsoft.com/office/officeart/2005/8/layout/vList2"/>
    <dgm:cxn modelId="{47E67A91-2F7E-4C47-92E7-7F34EBB4BB95}" type="presParOf" srcId="{FAD52E3E-80E2-4D51-AD49-AEFF4C2B0105}" destId="{77AD7BBB-005B-47CD-A538-A9C5F65864F7}" srcOrd="0" destOrd="0" presId="urn:microsoft.com/office/officeart/2005/8/layout/vList2"/>
    <dgm:cxn modelId="{8AA2A04F-1087-4196-847F-143C7487E48A}" type="presParOf" srcId="{FAD52E3E-80E2-4D51-AD49-AEFF4C2B0105}" destId="{6D74640F-E863-4DB1-B882-679E33123AB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E26CBA1-869F-4AF6-BF6C-BD3418FB0181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5E45B655-1F05-4FD7-8CC1-DF576AAEDAD8}">
      <dgm:prSet phldrT="[Texto]"/>
      <dgm:spPr/>
      <dgm:t>
        <a:bodyPr/>
        <a:lstStyle/>
        <a:p>
          <a:r>
            <a:rPr lang="es-MX" b="1" dirty="0" smtClean="0"/>
            <a:t>La observación:</a:t>
          </a:r>
          <a:endParaRPr lang="es-MX" b="1" dirty="0"/>
        </a:p>
      </dgm:t>
    </dgm:pt>
    <dgm:pt modelId="{692E5367-74AD-46F0-920E-C5B8F0217082}" type="parTrans" cxnId="{574A53D7-30B7-4251-977A-22AC573E30B6}">
      <dgm:prSet/>
      <dgm:spPr/>
      <dgm:t>
        <a:bodyPr/>
        <a:lstStyle/>
        <a:p>
          <a:endParaRPr lang="es-MX"/>
        </a:p>
      </dgm:t>
    </dgm:pt>
    <dgm:pt modelId="{06E1AF38-55B1-47C6-B398-6B447BC6ABD8}" type="sibTrans" cxnId="{574A53D7-30B7-4251-977A-22AC573E30B6}">
      <dgm:prSet/>
      <dgm:spPr/>
      <dgm:t>
        <a:bodyPr/>
        <a:lstStyle/>
        <a:p>
          <a:endParaRPr lang="es-MX"/>
        </a:p>
      </dgm:t>
    </dgm:pt>
    <dgm:pt modelId="{B19E2385-9DCC-4A6B-AF84-4C229AAB731E}">
      <dgm:prSet phldrT="[Texto]" custT="1"/>
      <dgm:spPr/>
      <dgm:t>
        <a:bodyPr/>
        <a:lstStyle/>
        <a:p>
          <a:pPr algn="just"/>
          <a:r>
            <a:rPr lang="es-MX" sz="2000" smtClean="0"/>
            <a:t>Es uno de los procedimientos que permiten la recolección de información que consiste en contemplar sistemática y detenidamente cómo se desarrolla la vida de un objeto social. </a:t>
          </a:r>
          <a:endParaRPr lang="es-MX" sz="2000" dirty="0"/>
        </a:p>
      </dgm:t>
    </dgm:pt>
    <dgm:pt modelId="{8A5675C2-D282-4224-944B-07EBE1DE7424}" type="parTrans" cxnId="{60174AA8-CA84-4086-9745-D390747CEBCF}">
      <dgm:prSet/>
      <dgm:spPr/>
      <dgm:t>
        <a:bodyPr/>
        <a:lstStyle/>
        <a:p>
          <a:endParaRPr lang="es-MX"/>
        </a:p>
      </dgm:t>
    </dgm:pt>
    <dgm:pt modelId="{7EB5F398-1011-4859-90F0-D9D3E984C261}" type="sibTrans" cxnId="{60174AA8-CA84-4086-9745-D390747CEBCF}">
      <dgm:prSet/>
      <dgm:spPr/>
      <dgm:t>
        <a:bodyPr/>
        <a:lstStyle/>
        <a:p>
          <a:endParaRPr lang="es-MX"/>
        </a:p>
      </dgm:t>
    </dgm:pt>
    <dgm:pt modelId="{56D9E87F-780E-4B99-868C-E0E692AD70E0}">
      <dgm:prSet phldrT="[Texto]" custT="1"/>
      <dgm:spPr/>
      <dgm:t>
        <a:bodyPr/>
        <a:lstStyle/>
        <a:p>
          <a:pPr algn="just"/>
          <a:r>
            <a:rPr lang="es-MX" sz="2000" smtClean="0"/>
            <a:t>Alude, por tanto, al conjunto de ítems establecidos para la observación directa de sucesos que ocurren de un modo natural.</a:t>
          </a:r>
          <a:endParaRPr lang="es-MX" sz="2000" dirty="0"/>
        </a:p>
      </dgm:t>
    </dgm:pt>
    <dgm:pt modelId="{5D847F3B-64C0-431E-9829-32EE8DBB9573}" type="parTrans" cxnId="{510930E8-F7D3-4F6D-A353-F89CAB8DCA87}">
      <dgm:prSet/>
      <dgm:spPr/>
      <dgm:t>
        <a:bodyPr/>
        <a:lstStyle/>
        <a:p>
          <a:endParaRPr lang="es-MX"/>
        </a:p>
      </dgm:t>
    </dgm:pt>
    <dgm:pt modelId="{7C63B2FA-CE09-4FA3-BB0C-7683F805E298}" type="sibTrans" cxnId="{510930E8-F7D3-4F6D-A353-F89CAB8DCA87}">
      <dgm:prSet/>
      <dgm:spPr/>
      <dgm:t>
        <a:bodyPr/>
        <a:lstStyle/>
        <a:p>
          <a:endParaRPr lang="es-MX"/>
        </a:p>
      </dgm:t>
    </dgm:pt>
    <dgm:pt modelId="{AD86598F-06E8-44C2-AC47-73AACA7D499B}">
      <dgm:prSet phldrT="[Texto]" custT="1"/>
      <dgm:spPr/>
      <dgm:t>
        <a:bodyPr/>
        <a:lstStyle/>
        <a:p>
          <a:pPr algn="just"/>
          <a:r>
            <a:rPr lang="es-MX" sz="2000" smtClean="0"/>
            <a:t>En primer lugar  los datos se recogen cuando ocurre el suceso, sin que ello implique la imposibilidad de que sea grabado o recogido para su posterior análisis.</a:t>
          </a:r>
          <a:endParaRPr lang="es-MX" sz="2000" dirty="0"/>
        </a:p>
      </dgm:t>
    </dgm:pt>
    <dgm:pt modelId="{C93673FA-F12F-4045-8EE9-BD413B5881E8}" type="parTrans" cxnId="{4A07CFCC-8ED6-41E5-A8AD-8FBCD91A6A2A}">
      <dgm:prSet/>
      <dgm:spPr/>
      <dgm:t>
        <a:bodyPr/>
        <a:lstStyle/>
        <a:p>
          <a:endParaRPr lang="es-MX"/>
        </a:p>
      </dgm:t>
    </dgm:pt>
    <dgm:pt modelId="{82EA0D27-50F6-4820-8C3D-DAE3E7DA4A77}" type="sibTrans" cxnId="{4A07CFCC-8ED6-41E5-A8AD-8FBCD91A6A2A}">
      <dgm:prSet/>
      <dgm:spPr/>
      <dgm:t>
        <a:bodyPr/>
        <a:lstStyle/>
        <a:p>
          <a:endParaRPr lang="es-MX"/>
        </a:p>
      </dgm:t>
    </dgm:pt>
    <dgm:pt modelId="{79A0BCDE-D7B6-4900-AE28-C7636474A6B1}">
      <dgm:prSet phldrT="[Texto]" custT="1"/>
      <dgm:spPr/>
      <dgm:t>
        <a:bodyPr/>
        <a:lstStyle/>
        <a:p>
          <a:pPr algn="just"/>
          <a:r>
            <a:rPr lang="es-MX" sz="2000" smtClean="0"/>
            <a:t>En segundo lugar, el suceso no es creado, mantenido o finalizado exclusivamente para la investigación, ya que entonces estaríamos hablando del denominado método experimental.</a:t>
          </a:r>
          <a:endParaRPr lang="es-MX" sz="2000" dirty="0"/>
        </a:p>
      </dgm:t>
    </dgm:pt>
    <dgm:pt modelId="{4A691D54-285A-4ACC-A4A8-F9D3758F32CF}" type="parTrans" cxnId="{F967C7FB-3348-4335-A569-0295D0D7B58D}">
      <dgm:prSet/>
      <dgm:spPr/>
      <dgm:t>
        <a:bodyPr/>
        <a:lstStyle/>
        <a:p>
          <a:endParaRPr lang="es-MX"/>
        </a:p>
      </dgm:t>
    </dgm:pt>
    <dgm:pt modelId="{D38346B7-0CF4-4140-8DCC-0B79680EF208}" type="sibTrans" cxnId="{F967C7FB-3348-4335-A569-0295D0D7B58D}">
      <dgm:prSet/>
      <dgm:spPr/>
      <dgm:t>
        <a:bodyPr/>
        <a:lstStyle/>
        <a:p>
          <a:endParaRPr lang="es-MX"/>
        </a:p>
      </dgm:t>
    </dgm:pt>
    <dgm:pt modelId="{EC92615D-F4F8-4190-AAB3-4CA245A71F5D}">
      <dgm:prSet phldrT="[Texto]" custT="1"/>
      <dgm:spPr/>
      <dgm:t>
        <a:bodyPr/>
        <a:lstStyle/>
        <a:p>
          <a:pPr algn="just"/>
          <a:endParaRPr lang="es-MX" sz="2000" dirty="0">
            <a:solidFill>
              <a:schemeClr val="accent3">
                <a:lumMod val="75000"/>
              </a:schemeClr>
            </a:solidFill>
          </a:endParaRPr>
        </a:p>
      </dgm:t>
    </dgm:pt>
    <dgm:pt modelId="{5E44C5D9-5442-49AF-95B5-A96DE5D5AB26}" type="parTrans" cxnId="{DA432BBE-4FCA-4EB1-9712-8E99F012F826}">
      <dgm:prSet/>
      <dgm:spPr/>
      <dgm:t>
        <a:bodyPr/>
        <a:lstStyle/>
        <a:p>
          <a:endParaRPr lang="es-MX"/>
        </a:p>
      </dgm:t>
    </dgm:pt>
    <dgm:pt modelId="{16CD04BC-F02A-481D-8EE3-AA78E925D3E5}" type="sibTrans" cxnId="{DA432BBE-4FCA-4EB1-9712-8E99F012F826}">
      <dgm:prSet/>
      <dgm:spPr/>
      <dgm:t>
        <a:bodyPr/>
        <a:lstStyle/>
        <a:p>
          <a:endParaRPr lang="es-MX"/>
        </a:p>
      </dgm:t>
    </dgm:pt>
    <dgm:pt modelId="{50051C5E-1949-4BD4-9565-12CBB7751D22}">
      <dgm:prSet phldrT="[Texto]" custT="1"/>
      <dgm:spPr/>
      <dgm:t>
        <a:bodyPr/>
        <a:lstStyle/>
        <a:p>
          <a:pPr algn="just"/>
          <a:endParaRPr lang="es-MX" sz="2000" dirty="0">
            <a:solidFill>
              <a:schemeClr val="accent3">
                <a:lumMod val="75000"/>
              </a:schemeClr>
            </a:solidFill>
          </a:endParaRPr>
        </a:p>
      </dgm:t>
    </dgm:pt>
    <dgm:pt modelId="{C2AD7187-5F11-4EC8-B609-3EB2495A31A0}" type="parTrans" cxnId="{8A7B2B9C-7148-416B-A2CB-FE0175B7231C}">
      <dgm:prSet/>
      <dgm:spPr/>
      <dgm:t>
        <a:bodyPr/>
        <a:lstStyle/>
        <a:p>
          <a:endParaRPr lang="es-MX"/>
        </a:p>
      </dgm:t>
    </dgm:pt>
    <dgm:pt modelId="{57040314-F09C-4BC7-92EB-5052409167E0}" type="sibTrans" cxnId="{8A7B2B9C-7148-416B-A2CB-FE0175B7231C}">
      <dgm:prSet/>
      <dgm:spPr/>
      <dgm:t>
        <a:bodyPr/>
        <a:lstStyle/>
        <a:p>
          <a:endParaRPr lang="es-MX"/>
        </a:p>
      </dgm:t>
    </dgm:pt>
    <dgm:pt modelId="{4EAC69FA-CC8D-4B3F-AF12-47BAC4DD16BB}">
      <dgm:prSet phldrT="[Texto]" custT="1"/>
      <dgm:spPr/>
      <dgm:t>
        <a:bodyPr/>
        <a:lstStyle/>
        <a:p>
          <a:pPr algn="just"/>
          <a:endParaRPr lang="es-MX" sz="2000" dirty="0">
            <a:solidFill>
              <a:schemeClr val="accent3">
                <a:lumMod val="75000"/>
              </a:schemeClr>
            </a:solidFill>
          </a:endParaRPr>
        </a:p>
      </dgm:t>
    </dgm:pt>
    <dgm:pt modelId="{48C5FAC8-0778-4DBF-B084-6471BEFEE8AB}" type="parTrans" cxnId="{66E457D3-982E-47D1-8F79-21D92FC1CE98}">
      <dgm:prSet/>
      <dgm:spPr/>
      <dgm:t>
        <a:bodyPr/>
        <a:lstStyle/>
        <a:p>
          <a:endParaRPr lang="es-MX"/>
        </a:p>
      </dgm:t>
    </dgm:pt>
    <dgm:pt modelId="{4F2380F6-A460-41CB-910E-3D730AFE4B5C}" type="sibTrans" cxnId="{66E457D3-982E-47D1-8F79-21D92FC1CE98}">
      <dgm:prSet/>
      <dgm:spPr/>
      <dgm:t>
        <a:bodyPr/>
        <a:lstStyle/>
        <a:p>
          <a:endParaRPr lang="es-MX"/>
        </a:p>
      </dgm:t>
    </dgm:pt>
    <dgm:pt modelId="{CE37B300-41B7-4BD6-81FB-1184BBAC8B4B}" type="pres">
      <dgm:prSet presAssocID="{6E26CBA1-869F-4AF6-BF6C-BD3418FB018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6597B8D-C564-42C0-8CAD-671E126A5A3D}" type="pres">
      <dgm:prSet presAssocID="{5E45B655-1F05-4FD7-8CC1-DF576AAEDAD8}" presName="parentText" presStyleLbl="node1" presStyleIdx="0" presStyleCnt="1" custScaleY="48025" custLinFactNeighborX="-131" custLinFactNeighborY="-948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4D42A2-9543-483B-853D-9AF3B85A5B97}" type="pres">
      <dgm:prSet presAssocID="{5E45B655-1F05-4FD7-8CC1-DF576AAEDAD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4ED1871-297F-48AC-9AC7-B9C87E4D21D0}" type="presOf" srcId="{B19E2385-9DCC-4A6B-AF84-4C229AAB731E}" destId="{2A4D42A2-9543-483B-853D-9AF3B85A5B97}" srcOrd="0" destOrd="0" presId="urn:microsoft.com/office/officeart/2005/8/layout/vList2"/>
    <dgm:cxn modelId="{60174AA8-CA84-4086-9745-D390747CEBCF}" srcId="{5E45B655-1F05-4FD7-8CC1-DF576AAEDAD8}" destId="{B19E2385-9DCC-4A6B-AF84-4C229AAB731E}" srcOrd="0" destOrd="0" parTransId="{8A5675C2-D282-4224-944B-07EBE1DE7424}" sibTransId="{7EB5F398-1011-4859-90F0-D9D3E984C261}"/>
    <dgm:cxn modelId="{F044B6B9-4D1E-4609-88D4-91AA90432BF7}" type="presOf" srcId="{50051C5E-1949-4BD4-9565-12CBB7751D22}" destId="{2A4D42A2-9543-483B-853D-9AF3B85A5B97}" srcOrd="0" destOrd="3" presId="urn:microsoft.com/office/officeart/2005/8/layout/vList2"/>
    <dgm:cxn modelId="{66E457D3-982E-47D1-8F79-21D92FC1CE98}" srcId="{5E45B655-1F05-4FD7-8CC1-DF576AAEDAD8}" destId="{4EAC69FA-CC8D-4B3F-AF12-47BAC4DD16BB}" srcOrd="5" destOrd="0" parTransId="{48C5FAC8-0778-4DBF-B084-6471BEFEE8AB}" sibTransId="{4F2380F6-A460-41CB-910E-3D730AFE4B5C}"/>
    <dgm:cxn modelId="{8A7B2B9C-7148-416B-A2CB-FE0175B7231C}" srcId="{5E45B655-1F05-4FD7-8CC1-DF576AAEDAD8}" destId="{50051C5E-1949-4BD4-9565-12CBB7751D22}" srcOrd="3" destOrd="0" parTransId="{C2AD7187-5F11-4EC8-B609-3EB2495A31A0}" sibTransId="{57040314-F09C-4BC7-92EB-5052409167E0}"/>
    <dgm:cxn modelId="{DA432BBE-4FCA-4EB1-9712-8E99F012F826}" srcId="{5E45B655-1F05-4FD7-8CC1-DF576AAEDAD8}" destId="{EC92615D-F4F8-4190-AAB3-4CA245A71F5D}" srcOrd="1" destOrd="0" parTransId="{5E44C5D9-5442-49AF-95B5-A96DE5D5AB26}" sibTransId="{16CD04BC-F02A-481D-8EE3-AA78E925D3E5}"/>
    <dgm:cxn modelId="{510930E8-F7D3-4F6D-A353-F89CAB8DCA87}" srcId="{5E45B655-1F05-4FD7-8CC1-DF576AAEDAD8}" destId="{56D9E87F-780E-4B99-868C-E0E692AD70E0}" srcOrd="2" destOrd="0" parTransId="{5D847F3B-64C0-431E-9829-32EE8DBB9573}" sibTransId="{7C63B2FA-CE09-4FA3-BB0C-7683F805E298}"/>
    <dgm:cxn modelId="{4A07CFCC-8ED6-41E5-A8AD-8FBCD91A6A2A}" srcId="{5E45B655-1F05-4FD7-8CC1-DF576AAEDAD8}" destId="{AD86598F-06E8-44C2-AC47-73AACA7D499B}" srcOrd="4" destOrd="0" parTransId="{C93673FA-F12F-4045-8EE9-BD413B5881E8}" sibTransId="{82EA0D27-50F6-4820-8C3D-DAE3E7DA4A77}"/>
    <dgm:cxn modelId="{894BA8D6-211E-4980-B824-50F63653BE20}" type="presOf" srcId="{5E45B655-1F05-4FD7-8CC1-DF576AAEDAD8}" destId="{D6597B8D-C564-42C0-8CAD-671E126A5A3D}" srcOrd="0" destOrd="0" presId="urn:microsoft.com/office/officeart/2005/8/layout/vList2"/>
    <dgm:cxn modelId="{AEB5AB59-1023-4AC8-A511-87F673CDDCC2}" type="presOf" srcId="{AD86598F-06E8-44C2-AC47-73AACA7D499B}" destId="{2A4D42A2-9543-483B-853D-9AF3B85A5B97}" srcOrd="0" destOrd="4" presId="urn:microsoft.com/office/officeart/2005/8/layout/vList2"/>
    <dgm:cxn modelId="{AD5C93B8-01B9-4D94-8DE6-EF4E000629DE}" type="presOf" srcId="{79A0BCDE-D7B6-4900-AE28-C7636474A6B1}" destId="{2A4D42A2-9543-483B-853D-9AF3B85A5B97}" srcOrd="0" destOrd="6" presId="urn:microsoft.com/office/officeart/2005/8/layout/vList2"/>
    <dgm:cxn modelId="{7AC01E5C-39A6-4A38-B62A-3FB15396F917}" type="presOf" srcId="{EC92615D-F4F8-4190-AAB3-4CA245A71F5D}" destId="{2A4D42A2-9543-483B-853D-9AF3B85A5B97}" srcOrd="0" destOrd="1" presId="urn:microsoft.com/office/officeart/2005/8/layout/vList2"/>
    <dgm:cxn modelId="{7E7BDFB6-1C61-4053-8B03-751B61682617}" type="presOf" srcId="{6E26CBA1-869F-4AF6-BF6C-BD3418FB0181}" destId="{CE37B300-41B7-4BD6-81FB-1184BBAC8B4B}" srcOrd="0" destOrd="0" presId="urn:microsoft.com/office/officeart/2005/8/layout/vList2"/>
    <dgm:cxn modelId="{7D36F029-5547-4593-B895-36161F1F5E34}" type="presOf" srcId="{56D9E87F-780E-4B99-868C-E0E692AD70E0}" destId="{2A4D42A2-9543-483B-853D-9AF3B85A5B97}" srcOrd="0" destOrd="2" presId="urn:microsoft.com/office/officeart/2005/8/layout/vList2"/>
    <dgm:cxn modelId="{F967C7FB-3348-4335-A569-0295D0D7B58D}" srcId="{5E45B655-1F05-4FD7-8CC1-DF576AAEDAD8}" destId="{79A0BCDE-D7B6-4900-AE28-C7636474A6B1}" srcOrd="6" destOrd="0" parTransId="{4A691D54-285A-4ACC-A4A8-F9D3758F32CF}" sibTransId="{D38346B7-0CF4-4140-8DCC-0B79680EF208}"/>
    <dgm:cxn modelId="{574A53D7-30B7-4251-977A-22AC573E30B6}" srcId="{6E26CBA1-869F-4AF6-BF6C-BD3418FB0181}" destId="{5E45B655-1F05-4FD7-8CC1-DF576AAEDAD8}" srcOrd="0" destOrd="0" parTransId="{692E5367-74AD-46F0-920E-C5B8F0217082}" sibTransId="{06E1AF38-55B1-47C6-B398-6B447BC6ABD8}"/>
    <dgm:cxn modelId="{85809FF0-F799-4443-8299-ECEF51ED81D1}" type="presOf" srcId="{4EAC69FA-CC8D-4B3F-AF12-47BAC4DD16BB}" destId="{2A4D42A2-9543-483B-853D-9AF3B85A5B97}" srcOrd="0" destOrd="5" presId="urn:microsoft.com/office/officeart/2005/8/layout/vList2"/>
    <dgm:cxn modelId="{1767AE8F-D927-4330-BA3E-3F74A925C148}" type="presParOf" srcId="{CE37B300-41B7-4BD6-81FB-1184BBAC8B4B}" destId="{D6597B8D-C564-42C0-8CAD-671E126A5A3D}" srcOrd="0" destOrd="0" presId="urn:microsoft.com/office/officeart/2005/8/layout/vList2"/>
    <dgm:cxn modelId="{2814530E-CA65-417C-AA56-30F117D96A97}" type="presParOf" srcId="{CE37B300-41B7-4BD6-81FB-1184BBAC8B4B}" destId="{2A4D42A2-9543-483B-853D-9AF3B85A5B9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84D2265-F9F8-4FE2-B41C-50D1DA181CCD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C9FB0438-2615-45DE-A02C-FF645AE62C24}">
      <dgm:prSet phldrT="[Texto]" custT="1"/>
      <dgm:spPr/>
      <dgm:t>
        <a:bodyPr/>
        <a:lstStyle/>
        <a:p>
          <a:r>
            <a:rPr lang="es-MX" sz="3200" b="1" dirty="0" smtClean="0"/>
            <a:t>La entrevista:</a:t>
          </a:r>
          <a:endParaRPr lang="es-MX" sz="3200" b="1" dirty="0"/>
        </a:p>
      </dgm:t>
    </dgm:pt>
    <dgm:pt modelId="{B71F70C4-EA34-46EC-801D-AF8F443D5CBC}" type="parTrans" cxnId="{9FDAB4D2-C9CB-400E-857E-E2700564807C}">
      <dgm:prSet/>
      <dgm:spPr/>
      <dgm:t>
        <a:bodyPr/>
        <a:lstStyle/>
        <a:p>
          <a:endParaRPr lang="es-MX"/>
        </a:p>
      </dgm:t>
    </dgm:pt>
    <dgm:pt modelId="{2481E6FD-D82A-47DB-8A41-134CC7553036}" type="sibTrans" cxnId="{9FDAB4D2-C9CB-400E-857E-E2700564807C}">
      <dgm:prSet/>
      <dgm:spPr/>
      <dgm:t>
        <a:bodyPr/>
        <a:lstStyle/>
        <a:p>
          <a:endParaRPr lang="es-MX"/>
        </a:p>
      </dgm:t>
    </dgm:pt>
    <dgm:pt modelId="{C6038AF3-E815-4051-AF61-F166EDC0A0B0}">
      <dgm:prSet phldrT="[Texto]" custT="1"/>
      <dgm:spPr/>
      <dgm:t>
        <a:bodyPr/>
        <a:lstStyle/>
        <a:p>
          <a:pPr algn="just"/>
          <a:r>
            <a:rPr lang="es-MX" sz="2000" dirty="0" smtClean="0">
              <a:solidFill>
                <a:schemeClr val="accent3">
                  <a:lumMod val="75000"/>
                </a:schemeClr>
              </a:solidFill>
            </a:rPr>
            <a:t>Procedimiento científico para la recolección de datos.</a:t>
          </a:r>
          <a:endParaRPr lang="es-MX" sz="2000" dirty="0">
            <a:solidFill>
              <a:schemeClr val="accent3">
                <a:lumMod val="75000"/>
              </a:schemeClr>
            </a:solidFill>
          </a:endParaRPr>
        </a:p>
      </dgm:t>
    </dgm:pt>
    <dgm:pt modelId="{4E024792-BC5D-4A17-9DC6-0B3A9D5946F7}" type="parTrans" cxnId="{FBD6DF81-B744-41DB-8B4D-79EC66693BAE}">
      <dgm:prSet/>
      <dgm:spPr/>
      <dgm:t>
        <a:bodyPr/>
        <a:lstStyle/>
        <a:p>
          <a:endParaRPr lang="es-MX"/>
        </a:p>
      </dgm:t>
    </dgm:pt>
    <dgm:pt modelId="{2E6CEA18-DD6C-4CA6-8670-C279B06BB8EC}" type="sibTrans" cxnId="{FBD6DF81-B744-41DB-8B4D-79EC66693BAE}">
      <dgm:prSet/>
      <dgm:spPr/>
      <dgm:t>
        <a:bodyPr/>
        <a:lstStyle/>
        <a:p>
          <a:endParaRPr lang="es-MX"/>
        </a:p>
      </dgm:t>
    </dgm:pt>
    <dgm:pt modelId="{669E1A9C-105C-4463-9EC7-559D6DC5582C}">
      <dgm:prSet phldrT="[Texto]" custT="1"/>
      <dgm:spPr/>
      <dgm:t>
        <a:bodyPr/>
        <a:lstStyle/>
        <a:p>
          <a:pPr algn="just"/>
          <a:r>
            <a:rPr lang="es-MX" sz="2000" dirty="0" smtClean="0">
              <a:solidFill>
                <a:schemeClr val="accent3">
                  <a:lumMod val="75000"/>
                </a:schemeClr>
              </a:solidFill>
            </a:rPr>
            <a:t>Hace referencia al proceso de interacción donde la información fluye de forma asimétrica entre dos roles bien diferenciados, de los que uno pregunta y el otro responde.</a:t>
          </a:r>
          <a:endParaRPr lang="es-MX" sz="2000" dirty="0">
            <a:solidFill>
              <a:schemeClr val="accent3">
                <a:lumMod val="75000"/>
              </a:schemeClr>
            </a:solidFill>
          </a:endParaRPr>
        </a:p>
      </dgm:t>
    </dgm:pt>
    <dgm:pt modelId="{CDAEF159-08B2-41A6-B00B-3EECFA4F2BD8}" type="parTrans" cxnId="{974B0DA5-B1A3-4020-B7EA-A7EC1EF0784E}">
      <dgm:prSet/>
      <dgm:spPr/>
      <dgm:t>
        <a:bodyPr/>
        <a:lstStyle/>
        <a:p>
          <a:endParaRPr lang="es-MX"/>
        </a:p>
      </dgm:t>
    </dgm:pt>
    <dgm:pt modelId="{29FA3C85-DE9B-4B9C-96CC-79A104BFA8A2}" type="sibTrans" cxnId="{974B0DA5-B1A3-4020-B7EA-A7EC1EF0784E}">
      <dgm:prSet/>
      <dgm:spPr/>
      <dgm:t>
        <a:bodyPr/>
        <a:lstStyle/>
        <a:p>
          <a:endParaRPr lang="es-MX"/>
        </a:p>
      </dgm:t>
    </dgm:pt>
    <dgm:pt modelId="{686D3AE0-2FD4-4F9B-85F2-B75110F00FDA}">
      <dgm:prSet phldrT="[Texto]" custT="1"/>
      <dgm:spPr/>
      <dgm:t>
        <a:bodyPr/>
        <a:lstStyle/>
        <a:p>
          <a:pPr algn="just"/>
          <a:r>
            <a:rPr lang="es-MX" sz="2000" dirty="0" smtClean="0">
              <a:solidFill>
                <a:schemeClr val="accent3">
                  <a:lumMod val="75000"/>
                </a:schemeClr>
              </a:solidFill>
            </a:rPr>
            <a:t>La entrevista, como técnica complementaria, permite tener acceso a información específica y concreta que no se encuentra contenida, o es inasible, en las fuentes de datos secundarios o la observación, triangulando el análisis del cuerpo de estudio.</a:t>
          </a:r>
          <a:endParaRPr lang="es-MX" sz="2000" dirty="0">
            <a:solidFill>
              <a:schemeClr val="accent3">
                <a:lumMod val="75000"/>
              </a:schemeClr>
            </a:solidFill>
          </a:endParaRPr>
        </a:p>
      </dgm:t>
    </dgm:pt>
    <dgm:pt modelId="{3D2CCCBA-33B6-44CA-870B-55C9B3722C47}" type="parTrans" cxnId="{71D32391-CA3B-4DC6-9340-190191EB5563}">
      <dgm:prSet/>
      <dgm:spPr/>
      <dgm:t>
        <a:bodyPr/>
        <a:lstStyle/>
        <a:p>
          <a:endParaRPr lang="es-MX"/>
        </a:p>
      </dgm:t>
    </dgm:pt>
    <dgm:pt modelId="{9C7DAE37-FDEF-4D4F-8457-1F969B879078}" type="sibTrans" cxnId="{71D32391-CA3B-4DC6-9340-190191EB5563}">
      <dgm:prSet/>
      <dgm:spPr/>
      <dgm:t>
        <a:bodyPr/>
        <a:lstStyle/>
        <a:p>
          <a:endParaRPr lang="es-MX"/>
        </a:p>
      </dgm:t>
    </dgm:pt>
    <dgm:pt modelId="{A9E0583E-8D80-4AA9-8B70-940D2CE14870}">
      <dgm:prSet phldrT="[Texto]" custT="1"/>
      <dgm:spPr/>
      <dgm:t>
        <a:bodyPr/>
        <a:lstStyle/>
        <a:p>
          <a:pPr algn="just"/>
          <a:endParaRPr lang="es-MX" sz="2000" dirty="0">
            <a:solidFill>
              <a:schemeClr val="accent3">
                <a:lumMod val="75000"/>
              </a:schemeClr>
            </a:solidFill>
          </a:endParaRPr>
        </a:p>
      </dgm:t>
    </dgm:pt>
    <dgm:pt modelId="{DE88290E-4F8D-43AE-85C5-5770AA80C884}" type="parTrans" cxnId="{28FEC151-54D5-47B3-B73C-48A5C86E794A}">
      <dgm:prSet/>
      <dgm:spPr/>
      <dgm:t>
        <a:bodyPr/>
        <a:lstStyle/>
        <a:p>
          <a:endParaRPr lang="es-MX"/>
        </a:p>
      </dgm:t>
    </dgm:pt>
    <dgm:pt modelId="{223A654A-C781-43FC-824F-D9FD57917258}" type="sibTrans" cxnId="{28FEC151-54D5-47B3-B73C-48A5C86E794A}">
      <dgm:prSet/>
      <dgm:spPr/>
      <dgm:t>
        <a:bodyPr/>
        <a:lstStyle/>
        <a:p>
          <a:endParaRPr lang="es-MX"/>
        </a:p>
      </dgm:t>
    </dgm:pt>
    <dgm:pt modelId="{5D93CBC4-7ACF-46C7-8260-A60E620D91D9}">
      <dgm:prSet phldrT="[Texto]" custT="1"/>
      <dgm:spPr/>
      <dgm:t>
        <a:bodyPr/>
        <a:lstStyle/>
        <a:p>
          <a:pPr algn="just"/>
          <a:endParaRPr lang="es-MX" sz="2000" dirty="0">
            <a:solidFill>
              <a:schemeClr val="accent3">
                <a:lumMod val="75000"/>
              </a:schemeClr>
            </a:solidFill>
          </a:endParaRPr>
        </a:p>
      </dgm:t>
    </dgm:pt>
    <dgm:pt modelId="{86C7F359-97B6-4B43-B8EE-386934E03DA8}" type="parTrans" cxnId="{8C354A2C-967D-41E1-8B97-78E8A3BE3CD5}">
      <dgm:prSet/>
      <dgm:spPr/>
      <dgm:t>
        <a:bodyPr/>
        <a:lstStyle/>
        <a:p>
          <a:endParaRPr lang="es-MX"/>
        </a:p>
      </dgm:t>
    </dgm:pt>
    <dgm:pt modelId="{C477FCFF-436B-4D4B-A636-8B7EDDFC2107}" type="sibTrans" cxnId="{8C354A2C-967D-41E1-8B97-78E8A3BE3CD5}">
      <dgm:prSet/>
      <dgm:spPr/>
      <dgm:t>
        <a:bodyPr/>
        <a:lstStyle/>
        <a:p>
          <a:endParaRPr lang="es-MX"/>
        </a:p>
      </dgm:t>
    </dgm:pt>
    <dgm:pt modelId="{55FCB30B-07C8-4275-8FCB-78EF682B9CD9}" type="pres">
      <dgm:prSet presAssocID="{B84D2265-F9F8-4FE2-B41C-50D1DA181C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E0CDDAC-E5B5-4EAE-B9ED-D29EA1CE267E}" type="pres">
      <dgm:prSet presAssocID="{C9FB0438-2615-45DE-A02C-FF645AE62C24}" presName="parentText" presStyleLbl="node1" presStyleIdx="0" presStyleCnt="1" custScaleY="53521" custLinFactNeighborX="-271" custLinFactNeighborY="-91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43A81E-5142-45E2-8219-E091B8E1F2E9}" type="pres">
      <dgm:prSet presAssocID="{C9FB0438-2615-45DE-A02C-FF645AE62C24}" presName="childText" presStyleLbl="revTx" presStyleIdx="0" presStyleCnt="1" custScaleX="99718" custScaleY="99474" custLinFactNeighborX="-271" custLinFactNeighborY="-10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C354A2C-967D-41E1-8B97-78E8A3BE3CD5}" srcId="{C9FB0438-2615-45DE-A02C-FF645AE62C24}" destId="{5D93CBC4-7ACF-46C7-8260-A60E620D91D9}" srcOrd="3" destOrd="0" parTransId="{86C7F359-97B6-4B43-B8EE-386934E03DA8}" sibTransId="{C477FCFF-436B-4D4B-A636-8B7EDDFC2107}"/>
    <dgm:cxn modelId="{28FEC151-54D5-47B3-B73C-48A5C86E794A}" srcId="{C9FB0438-2615-45DE-A02C-FF645AE62C24}" destId="{A9E0583E-8D80-4AA9-8B70-940D2CE14870}" srcOrd="1" destOrd="0" parTransId="{DE88290E-4F8D-43AE-85C5-5770AA80C884}" sibTransId="{223A654A-C781-43FC-824F-D9FD57917258}"/>
    <dgm:cxn modelId="{804504CD-1862-4146-B49E-3AC0687DECEC}" type="presOf" srcId="{686D3AE0-2FD4-4F9B-85F2-B75110F00FDA}" destId="{1243A81E-5142-45E2-8219-E091B8E1F2E9}" srcOrd="0" destOrd="4" presId="urn:microsoft.com/office/officeart/2005/8/layout/vList2"/>
    <dgm:cxn modelId="{5152EFA8-FC59-491E-9AC4-B797904BAAF6}" type="presOf" srcId="{A9E0583E-8D80-4AA9-8B70-940D2CE14870}" destId="{1243A81E-5142-45E2-8219-E091B8E1F2E9}" srcOrd="0" destOrd="1" presId="urn:microsoft.com/office/officeart/2005/8/layout/vList2"/>
    <dgm:cxn modelId="{E59BA315-E721-42A7-84BC-3DEEB85D18B0}" type="presOf" srcId="{5D93CBC4-7ACF-46C7-8260-A60E620D91D9}" destId="{1243A81E-5142-45E2-8219-E091B8E1F2E9}" srcOrd="0" destOrd="3" presId="urn:microsoft.com/office/officeart/2005/8/layout/vList2"/>
    <dgm:cxn modelId="{974B0DA5-B1A3-4020-B7EA-A7EC1EF0784E}" srcId="{C9FB0438-2615-45DE-A02C-FF645AE62C24}" destId="{669E1A9C-105C-4463-9EC7-559D6DC5582C}" srcOrd="2" destOrd="0" parTransId="{CDAEF159-08B2-41A6-B00B-3EECFA4F2BD8}" sibTransId="{29FA3C85-DE9B-4B9C-96CC-79A104BFA8A2}"/>
    <dgm:cxn modelId="{6D06CB06-6330-456D-AAEB-4D40FA0CB8E7}" type="presOf" srcId="{669E1A9C-105C-4463-9EC7-559D6DC5582C}" destId="{1243A81E-5142-45E2-8219-E091B8E1F2E9}" srcOrd="0" destOrd="2" presId="urn:microsoft.com/office/officeart/2005/8/layout/vList2"/>
    <dgm:cxn modelId="{FBD6DF81-B744-41DB-8B4D-79EC66693BAE}" srcId="{C9FB0438-2615-45DE-A02C-FF645AE62C24}" destId="{C6038AF3-E815-4051-AF61-F166EDC0A0B0}" srcOrd="0" destOrd="0" parTransId="{4E024792-BC5D-4A17-9DC6-0B3A9D5946F7}" sibTransId="{2E6CEA18-DD6C-4CA6-8670-C279B06BB8EC}"/>
    <dgm:cxn modelId="{136B558F-E7DE-49B3-9AF6-8C6383AE3392}" type="presOf" srcId="{C6038AF3-E815-4051-AF61-F166EDC0A0B0}" destId="{1243A81E-5142-45E2-8219-E091B8E1F2E9}" srcOrd="0" destOrd="0" presId="urn:microsoft.com/office/officeart/2005/8/layout/vList2"/>
    <dgm:cxn modelId="{58DEA4E6-C617-4BF9-BA5A-D222ED378586}" type="presOf" srcId="{B84D2265-F9F8-4FE2-B41C-50D1DA181CCD}" destId="{55FCB30B-07C8-4275-8FCB-78EF682B9CD9}" srcOrd="0" destOrd="0" presId="urn:microsoft.com/office/officeart/2005/8/layout/vList2"/>
    <dgm:cxn modelId="{71D32391-CA3B-4DC6-9340-190191EB5563}" srcId="{C9FB0438-2615-45DE-A02C-FF645AE62C24}" destId="{686D3AE0-2FD4-4F9B-85F2-B75110F00FDA}" srcOrd="4" destOrd="0" parTransId="{3D2CCCBA-33B6-44CA-870B-55C9B3722C47}" sibTransId="{9C7DAE37-FDEF-4D4F-8457-1F969B879078}"/>
    <dgm:cxn modelId="{9FDAB4D2-C9CB-400E-857E-E2700564807C}" srcId="{B84D2265-F9F8-4FE2-B41C-50D1DA181CCD}" destId="{C9FB0438-2615-45DE-A02C-FF645AE62C24}" srcOrd="0" destOrd="0" parTransId="{B71F70C4-EA34-46EC-801D-AF8F443D5CBC}" sibTransId="{2481E6FD-D82A-47DB-8A41-134CC7553036}"/>
    <dgm:cxn modelId="{8CE75038-D095-4930-A5F0-426E233EC8A8}" type="presOf" srcId="{C9FB0438-2615-45DE-A02C-FF645AE62C24}" destId="{FE0CDDAC-E5B5-4EAE-B9ED-D29EA1CE267E}" srcOrd="0" destOrd="0" presId="urn:microsoft.com/office/officeart/2005/8/layout/vList2"/>
    <dgm:cxn modelId="{E2DBAFA1-D8C1-444D-AB2C-E207889AB41F}" type="presParOf" srcId="{55FCB30B-07C8-4275-8FCB-78EF682B9CD9}" destId="{FE0CDDAC-E5B5-4EAE-B9ED-D29EA1CE267E}" srcOrd="0" destOrd="0" presId="urn:microsoft.com/office/officeart/2005/8/layout/vList2"/>
    <dgm:cxn modelId="{426CDB4D-F8FF-47D5-829A-C7F6C6C69890}" type="presParOf" srcId="{55FCB30B-07C8-4275-8FCB-78EF682B9CD9}" destId="{1243A81E-5142-45E2-8219-E091B8E1F2E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05D8D12-D50E-4D45-B4E0-19ED5F357EF9}" type="doc">
      <dgm:prSet loTypeId="urn:microsoft.com/office/officeart/2005/8/layout/radial4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932856D-86F1-4292-A6D3-490E2BD1F402}">
      <dgm:prSet phldrT="[Texto]" custT="1"/>
      <dgm:spPr/>
      <dgm:t>
        <a:bodyPr/>
        <a:lstStyle/>
        <a:p>
          <a:pPr algn="ctr"/>
          <a:r>
            <a:rPr lang="es-MX" sz="3200" dirty="0">
              <a:latin typeface="Arial" panose="020B0604020202020204" pitchFamily="34" charset="0"/>
              <a:cs typeface="Arial" panose="020B0604020202020204" pitchFamily="34" charset="0"/>
            </a:rPr>
            <a:t>Entrevista cualitativa</a:t>
          </a:r>
        </a:p>
      </dgm:t>
    </dgm:pt>
    <dgm:pt modelId="{B56F798D-DBE5-42F8-B97D-32952204AEC2}" type="parTrans" cxnId="{59890E61-7D37-4F92-99F6-17B8ABC2E944}">
      <dgm:prSet/>
      <dgm:spPr/>
      <dgm:t>
        <a:bodyPr/>
        <a:lstStyle/>
        <a:p>
          <a:endParaRPr lang="es-MX"/>
        </a:p>
      </dgm:t>
    </dgm:pt>
    <dgm:pt modelId="{D87D44B3-68C6-4861-A359-BC4701C8EB21}" type="sibTrans" cxnId="{59890E61-7D37-4F92-99F6-17B8ABC2E944}">
      <dgm:prSet/>
      <dgm:spPr/>
      <dgm:t>
        <a:bodyPr/>
        <a:lstStyle/>
        <a:p>
          <a:endParaRPr lang="es-MX"/>
        </a:p>
      </dgm:t>
    </dgm:pt>
    <dgm:pt modelId="{9D54BB59-F6C7-4BFF-B64F-B6A71F7EDBC4}">
      <dgm:prSet phldrT="[Texto]" custT="1"/>
      <dgm:spPr/>
      <dgm:t>
        <a:bodyPr/>
        <a:lstStyle/>
        <a:p>
          <a:pPr algn="ctr"/>
          <a:r>
            <a:rPr lang="es-MX" sz="1400" dirty="0">
              <a:latin typeface="Arial" panose="020B0604020202020204" pitchFamily="34" charset="0"/>
              <a:cs typeface="Arial" panose="020B0604020202020204" pitchFamily="34" charset="0"/>
            </a:rPr>
            <a:t>Permite obtener datos preguntando a un entrevistado conociendo “la individualidad de la persona entrevistada y la manera de ver el mundo con sus ojos”</a:t>
          </a:r>
        </a:p>
      </dgm:t>
    </dgm:pt>
    <dgm:pt modelId="{7614F95A-1C19-49D4-9A6B-EEFF28DD0943}" type="parTrans" cxnId="{05E0B5DC-10D2-4B9A-BDAB-B8099837180B}">
      <dgm:prSet/>
      <dgm:spPr/>
      <dgm:t>
        <a:bodyPr/>
        <a:lstStyle/>
        <a:p>
          <a:endParaRPr lang="es-MX"/>
        </a:p>
      </dgm:t>
    </dgm:pt>
    <dgm:pt modelId="{4DC04B4F-4418-4764-AB54-9D206F56A54B}" type="sibTrans" cxnId="{05E0B5DC-10D2-4B9A-BDAB-B8099837180B}">
      <dgm:prSet/>
      <dgm:spPr/>
      <dgm:t>
        <a:bodyPr/>
        <a:lstStyle/>
        <a:p>
          <a:endParaRPr lang="es-MX"/>
        </a:p>
      </dgm:t>
    </dgm:pt>
    <dgm:pt modelId="{4E3AF012-4A3B-4B3E-A812-5214D6D7FAFF}">
      <dgm:prSet phldrT="[Texto]" custT="1"/>
      <dgm:spPr/>
      <dgm:t>
        <a:bodyPr/>
        <a:lstStyle/>
        <a:p>
          <a:pPr algn="ctr"/>
          <a:r>
            <a:rPr lang="es-MX" sz="1400" dirty="0">
              <a:latin typeface="Arial" panose="020B0604020202020204" pitchFamily="34" charset="0"/>
              <a:cs typeface="Arial" panose="020B0604020202020204" pitchFamily="34" charset="0"/>
            </a:rPr>
            <a:t>El sujeto entrevistado es seleccionado por las posibilidades de información que, en profundidad,  puede aportar sobre el tema de la investigación.</a:t>
          </a:r>
        </a:p>
      </dgm:t>
    </dgm:pt>
    <dgm:pt modelId="{CA8F581C-9A14-4BB5-983C-A93E1C583B6F}" type="parTrans" cxnId="{18BAAD0B-E590-4162-ABF3-5FB6A85331DF}">
      <dgm:prSet/>
      <dgm:spPr/>
      <dgm:t>
        <a:bodyPr/>
        <a:lstStyle/>
        <a:p>
          <a:endParaRPr lang="es-MX"/>
        </a:p>
      </dgm:t>
    </dgm:pt>
    <dgm:pt modelId="{484AB178-75DC-4E22-900A-67813C64B4AB}" type="sibTrans" cxnId="{18BAAD0B-E590-4162-ABF3-5FB6A85331DF}">
      <dgm:prSet/>
      <dgm:spPr/>
      <dgm:t>
        <a:bodyPr/>
        <a:lstStyle/>
        <a:p>
          <a:endParaRPr lang="es-MX"/>
        </a:p>
      </dgm:t>
    </dgm:pt>
    <dgm:pt modelId="{EB8A0FA2-7110-490D-8B33-48A141739C84}">
      <dgm:prSet phldrT="[Texto]" custT="1"/>
      <dgm:spPr/>
      <dgm:t>
        <a:bodyPr/>
        <a:lstStyle/>
        <a:p>
          <a:endParaRPr lang="es-MX"/>
        </a:p>
      </dgm:t>
    </dgm:pt>
    <dgm:pt modelId="{11C8FF20-AEF8-49A2-AB1A-BABD4A27534B}" type="parTrans" cxnId="{BA416B61-1998-4268-961A-B108BA831CE9}">
      <dgm:prSet/>
      <dgm:spPr/>
      <dgm:t>
        <a:bodyPr/>
        <a:lstStyle/>
        <a:p>
          <a:endParaRPr lang="es-MX"/>
        </a:p>
      </dgm:t>
    </dgm:pt>
    <dgm:pt modelId="{9B150362-7D47-4E2F-B92A-072739504FED}" type="sibTrans" cxnId="{BA416B61-1998-4268-961A-B108BA831CE9}">
      <dgm:prSet/>
      <dgm:spPr/>
      <dgm:t>
        <a:bodyPr/>
        <a:lstStyle/>
        <a:p>
          <a:endParaRPr lang="es-MX"/>
        </a:p>
      </dgm:t>
    </dgm:pt>
    <dgm:pt modelId="{9E07BD88-DB32-48B6-BF3A-B52B8CC12672}">
      <dgm:prSet phldrT="[Texto]" phldr="1" custT="1"/>
      <dgm:spPr/>
      <dgm:t>
        <a:bodyPr/>
        <a:lstStyle/>
        <a:p>
          <a:endParaRPr lang="es-MX" sz="1000">
            <a:latin typeface="+mn-lt"/>
          </a:endParaRPr>
        </a:p>
      </dgm:t>
    </dgm:pt>
    <dgm:pt modelId="{6FD13F80-EB1A-4189-8F01-4BEE8086C783}" type="parTrans" cxnId="{3C7F11AC-BAF2-47EF-A091-173ED71D7E00}">
      <dgm:prSet/>
      <dgm:spPr/>
      <dgm:t>
        <a:bodyPr/>
        <a:lstStyle/>
        <a:p>
          <a:endParaRPr lang="es-MX"/>
        </a:p>
      </dgm:t>
    </dgm:pt>
    <dgm:pt modelId="{D6131E3B-C762-4B7F-B6F9-D116A0D2FE1D}" type="sibTrans" cxnId="{3C7F11AC-BAF2-47EF-A091-173ED71D7E00}">
      <dgm:prSet/>
      <dgm:spPr/>
      <dgm:t>
        <a:bodyPr/>
        <a:lstStyle/>
        <a:p>
          <a:endParaRPr lang="es-MX"/>
        </a:p>
      </dgm:t>
    </dgm:pt>
    <dgm:pt modelId="{6579FC3C-35D5-4CF5-99B4-262491FCB1C9}">
      <dgm:prSet phldrT="[Texto]" phldr="1" custT="1"/>
      <dgm:spPr/>
      <dgm:t>
        <a:bodyPr/>
        <a:lstStyle/>
        <a:p>
          <a:endParaRPr lang="es-MX" sz="1000">
            <a:latin typeface="+mn-lt"/>
          </a:endParaRPr>
        </a:p>
      </dgm:t>
    </dgm:pt>
    <dgm:pt modelId="{E0D07865-853A-49A1-ADAE-B0400896ED58}" type="parTrans" cxnId="{637DB6B1-B205-415A-8BD2-2C9ED286A98B}">
      <dgm:prSet/>
      <dgm:spPr/>
      <dgm:t>
        <a:bodyPr/>
        <a:lstStyle/>
        <a:p>
          <a:endParaRPr lang="es-MX"/>
        </a:p>
      </dgm:t>
    </dgm:pt>
    <dgm:pt modelId="{FC133B8B-07D6-407D-88D0-A7F519730016}" type="sibTrans" cxnId="{637DB6B1-B205-415A-8BD2-2C9ED286A98B}">
      <dgm:prSet/>
      <dgm:spPr/>
      <dgm:t>
        <a:bodyPr/>
        <a:lstStyle/>
        <a:p>
          <a:endParaRPr lang="es-MX"/>
        </a:p>
      </dgm:t>
    </dgm:pt>
    <dgm:pt modelId="{766A885A-271A-4DD8-A3CF-E96630ACB037}">
      <dgm:prSet phldrT="[Texto]" custT="1"/>
      <dgm:spPr/>
      <dgm:t>
        <a:bodyPr/>
        <a:lstStyle/>
        <a:p>
          <a:pPr algn="ctr"/>
          <a:r>
            <a:rPr lang="es-MX" sz="1400" dirty="0">
              <a:latin typeface="Arial" panose="020B0604020202020204" pitchFamily="34" charset="0"/>
              <a:cs typeface="Arial" panose="020B0604020202020204" pitchFamily="34" charset="0"/>
            </a:rPr>
            <a:t>Conversación solicitada de manera explícita por el entrevistador.</a:t>
          </a:r>
        </a:p>
      </dgm:t>
    </dgm:pt>
    <dgm:pt modelId="{C0168711-4C6A-4538-AD79-CEBB7ACB2569}" type="parTrans" cxnId="{CC0B4962-8545-49F8-818E-4E8861A0C36D}">
      <dgm:prSet/>
      <dgm:spPr/>
      <dgm:t>
        <a:bodyPr/>
        <a:lstStyle/>
        <a:p>
          <a:endParaRPr lang="es-MX"/>
        </a:p>
      </dgm:t>
    </dgm:pt>
    <dgm:pt modelId="{EEC0898F-6BEF-4708-8E6C-7E873B7205BC}" type="sibTrans" cxnId="{CC0B4962-8545-49F8-818E-4E8861A0C36D}">
      <dgm:prSet/>
      <dgm:spPr/>
      <dgm:t>
        <a:bodyPr/>
        <a:lstStyle/>
        <a:p>
          <a:endParaRPr lang="es-MX"/>
        </a:p>
      </dgm:t>
    </dgm:pt>
    <dgm:pt modelId="{7BB5AC79-B907-4CD7-BC9F-57752F02E941}" type="pres">
      <dgm:prSet presAssocID="{405D8D12-D50E-4D45-B4E0-19ED5F357EF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318088D-001A-4515-ADD8-5997AFFDE9F4}" type="pres">
      <dgm:prSet presAssocID="{C932856D-86F1-4292-A6D3-490E2BD1F402}" presName="centerShape" presStyleLbl="node0" presStyleIdx="0" presStyleCnt="1" custScaleX="143487"/>
      <dgm:spPr/>
      <dgm:t>
        <a:bodyPr/>
        <a:lstStyle/>
        <a:p>
          <a:endParaRPr lang="es-MX"/>
        </a:p>
      </dgm:t>
    </dgm:pt>
    <dgm:pt modelId="{CB5D426B-B22D-4932-B58C-8F5F5D9195E5}" type="pres">
      <dgm:prSet presAssocID="{7614F95A-1C19-49D4-9A6B-EEFF28DD0943}" presName="parTrans" presStyleLbl="bgSibTrans2D1" presStyleIdx="0" presStyleCnt="3" custLinFactNeighborX="6163" custLinFactNeighborY="4405"/>
      <dgm:spPr/>
      <dgm:t>
        <a:bodyPr/>
        <a:lstStyle/>
        <a:p>
          <a:endParaRPr lang="es-MX"/>
        </a:p>
      </dgm:t>
    </dgm:pt>
    <dgm:pt modelId="{F5FCC96B-026D-4FBC-8D4D-99D50E197E5E}" type="pres">
      <dgm:prSet presAssocID="{9D54BB59-F6C7-4BFF-B64F-B6A71F7EDBC4}" presName="node" presStyleLbl="node1" presStyleIdx="0" presStyleCnt="3" custScaleX="138836" custScaleY="87685" custRadScaleRad="147804" custRadScaleInc="-2199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2C1646-DDF5-48FF-B8FD-ACF240073675}" type="pres">
      <dgm:prSet presAssocID="{CA8F581C-9A14-4BB5-983C-A93E1C583B6F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088EBCDD-8C93-45D6-B5E8-60425EE0F3E6}" type="pres">
      <dgm:prSet presAssocID="{4E3AF012-4A3B-4B3E-A812-5214D6D7FAFF}" presName="node" presStyleLbl="node1" presStyleIdx="1" presStyleCnt="3" custScaleX="150076" custRadScaleRad="100033" custRadScaleInc="142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897382-B21F-43EF-B67F-C51A5483FC43}" type="pres">
      <dgm:prSet presAssocID="{C0168711-4C6A-4538-AD79-CEBB7ACB2569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82CFCD8D-7AA3-4344-A4F7-5441817A7D8C}" type="pres">
      <dgm:prSet presAssocID="{766A885A-271A-4DD8-A3CF-E96630ACB037}" presName="node" presStyleLbl="node1" presStyleIdx="2" presStyleCnt="3" custScaleX="128024" custScaleY="92265" custRadScaleRad="134751" custRadScaleInc="134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3FB5D90-1FF0-41AE-830E-31D5E71D151F}" type="presOf" srcId="{CA8F581C-9A14-4BB5-983C-A93E1C583B6F}" destId="{6E2C1646-DDF5-48FF-B8FD-ACF240073675}" srcOrd="0" destOrd="0" presId="urn:microsoft.com/office/officeart/2005/8/layout/radial4"/>
    <dgm:cxn modelId="{18BAAD0B-E590-4162-ABF3-5FB6A85331DF}" srcId="{C932856D-86F1-4292-A6D3-490E2BD1F402}" destId="{4E3AF012-4A3B-4B3E-A812-5214D6D7FAFF}" srcOrd="1" destOrd="0" parTransId="{CA8F581C-9A14-4BB5-983C-A93E1C583B6F}" sibTransId="{484AB178-75DC-4E22-900A-67813C64B4AB}"/>
    <dgm:cxn modelId="{90F44BF9-CC5B-463E-8E9D-55F388746A1B}" type="presOf" srcId="{C0168711-4C6A-4538-AD79-CEBB7ACB2569}" destId="{2F897382-B21F-43EF-B67F-C51A5483FC43}" srcOrd="0" destOrd="0" presId="urn:microsoft.com/office/officeart/2005/8/layout/radial4"/>
    <dgm:cxn modelId="{987ABB7C-9AC4-495C-86DE-3C6C5EF8F546}" type="presOf" srcId="{766A885A-271A-4DD8-A3CF-E96630ACB037}" destId="{82CFCD8D-7AA3-4344-A4F7-5441817A7D8C}" srcOrd="0" destOrd="0" presId="urn:microsoft.com/office/officeart/2005/8/layout/radial4"/>
    <dgm:cxn modelId="{1FC75DD1-B6E0-4AD4-8261-6FA74DC34F04}" type="presOf" srcId="{7614F95A-1C19-49D4-9A6B-EEFF28DD0943}" destId="{CB5D426B-B22D-4932-B58C-8F5F5D9195E5}" srcOrd="0" destOrd="0" presId="urn:microsoft.com/office/officeart/2005/8/layout/radial4"/>
    <dgm:cxn modelId="{139EEC5A-C3B9-4A78-83A7-1551F02B9322}" type="presOf" srcId="{C932856D-86F1-4292-A6D3-490E2BD1F402}" destId="{6318088D-001A-4515-ADD8-5997AFFDE9F4}" srcOrd="0" destOrd="0" presId="urn:microsoft.com/office/officeart/2005/8/layout/radial4"/>
    <dgm:cxn modelId="{1F9D9BA0-4ACA-4442-B4F1-F4D0BACF668D}" type="presOf" srcId="{4E3AF012-4A3B-4B3E-A812-5214D6D7FAFF}" destId="{088EBCDD-8C93-45D6-B5E8-60425EE0F3E6}" srcOrd="0" destOrd="0" presId="urn:microsoft.com/office/officeart/2005/8/layout/radial4"/>
    <dgm:cxn modelId="{05E0B5DC-10D2-4B9A-BDAB-B8099837180B}" srcId="{C932856D-86F1-4292-A6D3-490E2BD1F402}" destId="{9D54BB59-F6C7-4BFF-B64F-B6A71F7EDBC4}" srcOrd="0" destOrd="0" parTransId="{7614F95A-1C19-49D4-9A6B-EEFF28DD0943}" sibTransId="{4DC04B4F-4418-4764-AB54-9D206F56A54B}"/>
    <dgm:cxn modelId="{BA416B61-1998-4268-961A-B108BA831CE9}" srcId="{405D8D12-D50E-4D45-B4E0-19ED5F357EF9}" destId="{EB8A0FA2-7110-490D-8B33-48A141739C84}" srcOrd="1" destOrd="0" parTransId="{11C8FF20-AEF8-49A2-AB1A-BABD4A27534B}" sibTransId="{9B150362-7D47-4E2F-B92A-072739504FED}"/>
    <dgm:cxn modelId="{5DE9C59A-69CA-4641-B229-D39D1D7ED5E4}" type="presOf" srcId="{9D54BB59-F6C7-4BFF-B64F-B6A71F7EDBC4}" destId="{F5FCC96B-026D-4FBC-8D4D-99D50E197E5E}" srcOrd="0" destOrd="0" presId="urn:microsoft.com/office/officeart/2005/8/layout/radial4"/>
    <dgm:cxn modelId="{59890E61-7D37-4F92-99F6-17B8ABC2E944}" srcId="{405D8D12-D50E-4D45-B4E0-19ED5F357EF9}" destId="{C932856D-86F1-4292-A6D3-490E2BD1F402}" srcOrd="0" destOrd="0" parTransId="{B56F798D-DBE5-42F8-B97D-32952204AEC2}" sibTransId="{D87D44B3-68C6-4861-A359-BC4701C8EB21}"/>
    <dgm:cxn modelId="{637DB6B1-B205-415A-8BD2-2C9ED286A98B}" srcId="{EB8A0FA2-7110-490D-8B33-48A141739C84}" destId="{6579FC3C-35D5-4CF5-99B4-262491FCB1C9}" srcOrd="1" destOrd="0" parTransId="{E0D07865-853A-49A1-ADAE-B0400896ED58}" sibTransId="{FC133B8B-07D6-407D-88D0-A7F519730016}"/>
    <dgm:cxn modelId="{3C7F11AC-BAF2-47EF-A091-173ED71D7E00}" srcId="{EB8A0FA2-7110-490D-8B33-48A141739C84}" destId="{9E07BD88-DB32-48B6-BF3A-B52B8CC12672}" srcOrd="0" destOrd="0" parTransId="{6FD13F80-EB1A-4189-8F01-4BEE8086C783}" sibTransId="{D6131E3B-C762-4B7F-B6F9-D116A0D2FE1D}"/>
    <dgm:cxn modelId="{65E3D10E-AA99-49A7-A919-0CA6AE5FC742}" type="presOf" srcId="{405D8D12-D50E-4D45-B4E0-19ED5F357EF9}" destId="{7BB5AC79-B907-4CD7-BC9F-57752F02E941}" srcOrd="0" destOrd="0" presId="urn:microsoft.com/office/officeart/2005/8/layout/radial4"/>
    <dgm:cxn modelId="{CC0B4962-8545-49F8-818E-4E8861A0C36D}" srcId="{C932856D-86F1-4292-A6D3-490E2BD1F402}" destId="{766A885A-271A-4DD8-A3CF-E96630ACB037}" srcOrd="2" destOrd="0" parTransId="{C0168711-4C6A-4538-AD79-CEBB7ACB2569}" sibTransId="{EEC0898F-6BEF-4708-8E6C-7E873B7205BC}"/>
    <dgm:cxn modelId="{0B561441-1C8B-47BA-928F-2C8D883819C4}" type="presParOf" srcId="{7BB5AC79-B907-4CD7-BC9F-57752F02E941}" destId="{6318088D-001A-4515-ADD8-5997AFFDE9F4}" srcOrd="0" destOrd="0" presId="urn:microsoft.com/office/officeart/2005/8/layout/radial4"/>
    <dgm:cxn modelId="{78226517-6A42-4416-A786-91293E1D46AE}" type="presParOf" srcId="{7BB5AC79-B907-4CD7-BC9F-57752F02E941}" destId="{CB5D426B-B22D-4932-B58C-8F5F5D9195E5}" srcOrd="1" destOrd="0" presId="urn:microsoft.com/office/officeart/2005/8/layout/radial4"/>
    <dgm:cxn modelId="{1701917F-DAD9-4618-B7F4-1C4A5471ABB0}" type="presParOf" srcId="{7BB5AC79-B907-4CD7-BC9F-57752F02E941}" destId="{F5FCC96B-026D-4FBC-8D4D-99D50E197E5E}" srcOrd="2" destOrd="0" presId="urn:microsoft.com/office/officeart/2005/8/layout/radial4"/>
    <dgm:cxn modelId="{8751CDDC-0DB4-4DC2-9385-5A3624FD1420}" type="presParOf" srcId="{7BB5AC79-B907-4CD7-BC9F-57752F02E941}" destId="{6E2C1646-DDF5-48FF-B8FD-ACF240073675}" srcOrd="3" destOrd="0" presId="urn:microsoft.com/office/officeart/2005/8/layout/radial4"/>
    <dgm:cxn modelId="{B7A6834F-903C-4EAD-B893-C5BA7301D515}" type="presParOf" srcId="{7BB5AC79-B907-4CD7-BC9F-57752F02E941}" destId="{088EBCDD-8C93-45D6-B5E8-60425EE0F3E6}" srcOrd="4" destOrd="0" presId="urn:microsoft.com/office/officeart/2005/8/layout/radial4"/>
    <dgm:cxn modelId="{2612A8D8-B3A2-4642-A102-5FD2E9D7619E}" type="presParOf" srcId="{7BB5AC79-B907-4CD7-BC9F-57752F02E941}" destId="{2F897382-B21F-43EF-B67F-C51A5483FC43}" srcOrd="5" destOrd="0" presId="urn:microsoft.com/office/officeart/2005/8/layout/radial4"/>
    <dgm:cxn modelId="{9BE6C771-4CA6-4571-A6E4-D4703387C18D}" type="presParOf" srcId="{7BB5AC79-B907-4CD7-BC9F-57752F02E941}" destId="{82CFCD8D-7AA3-4344-A4F7-5441817A7D8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F5AB633-6ACE-4296-953C-2546BEC2B1E4}" type="doc">
      <dgm:prSet loTypeId="urn:microsoft.com/office/officeart/2005/8/layout/vList6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6F33EFB1-F9E2-4982-A1B6-E54E8CDD34FD}">
      <dgm:prSet phldrT="[Texto]"/>
      <dgm:spPr/>
      <dgm:t>
        <a:bodyPr/>
        <a:lstStyle/>
        <a:p>
          <a:r>
            <a:rPr lang="es-MX"/>
            <a:t>Fuentes primarias</a:t>
          </a:r>
        </a:p>
      </dgm:t>
    </dgm:pt>
    <dgm:pt modelId="{A5A61C38-4336-4B7D-9CC5-D74889AC0C71}" type="parTrans" cxnId="{669AA42B-750B-4768-A899-16223AFD5F3A}">
      <dgm:prSet/>
      <dgm:spPr/>
      <dgm:t>
        <a:bodyPr/>
        <a:lstStyle/>
        <a:p>
          <a:endParaRPr lang="es-MX"/>
        </a:p>
      </dgm:t>
    </dgm:pt>
    <dgm:pt modelId="{5E23FA33-C729-43AC-A133-805FF85C63A5}" type="sibTrans" cxnId="{669AA42B-750B-4768-A899-16223AFD5F3A}">
      <dgm:prSet/>
      <dgm:spPr/>
      <dgm:t>
        <a:bodyPr/>
        <a:lstStyle/>
        <a:p>
          <a:endParaRPr lang="es-MX"/>
        </a:p>
      </dgm:t>
    </dgm:pt>
    <dgm:pt modelId="{E0A0FCA0-A22A-42E3-9444-8EE5C110CBE4}">
      <dgm:prSet phldrT="[Texto]"/>
      <dgm:spPr/>
      <dgm:t>
        <a:bodyPr/>
        <a:lstStyle/>
        <a:p>
          <a:r>
            <a:rPr lang="es-MX" dirty="0"/>
            <a:t>Fuentes secundarias</a:t>
          </a:r>
        </a:p>
      </dgm:t>
    </dgm:pt>
    <dgm:pt modelId="{8F5E6E6B-6696-40DE-9B3A-234C765FB69D}" type="parTrans" cxnId="{C263FB09-FBE4-4C50-A0AD-E6AFE759241D}">
      <dgm:prSet/>
      <dgm:spPr/>
      <dgm:t>
        <a:bodyPr/>
        <a:lstStyle/>
        <a:p>
          <a:endParaRPr lang="es-MX"/>
        </a:p>
      </dgm:t>
    </dgm:pt>
    <dgm:pt modelId="{E8B3AC0C-AE98-4207-A4DD-6064F0197F4D}" type="sibTrans" cxnId="{C263FB09-FBE4-4C50-A0AD-E6AFE759241D}">
      <dgm:prSet/>
      <dgm:spPr/>
      <dgm:t>
        <a:bodyPr/>
        <a:lstStyle/>
        <a:p>
          <a:endParaRPr lang="es-MX"/>
        </a:p>
      </dgm:t>
    </dgm:pt>
    <dgm:pt modelId="{610CD4E7-F8A7-487F-8485-475F04ADA29D}">
      <dgm:prSet phldrT="[Texto]" custT="1"/>
      <dgm:spPr/>
      <dgm:t>
        <a:bodyPr/>
        <a:lstStyle/>
        <a:p>
          <a:pPr algn="just"/>
          <a:r>
            <a:rPr lang="es-MX" sz="1200" dirty="0"/>
            <a:t>Datos extraídos de los fuentes originales recogidos por otras personas.</a:t>
          </a:r>
        </a:p>
      </dgm:t>
    </dgm:pt>
    <dgm:pt modelId="{DED5125C-64CA-491E-9149-367454007C09}" type="parTrans" cxnId="{225A0AE3-FAFC-4EAF-8AB8-DA80A1B4B18D}">
      <dgm:prSet/>
      <dgm:spPr/>
      <dgm:t>
        <a:bodyPr/>
        <a:lstStyle/>
        <a:p>
          <a:endParaRPr lang="es-MX"/>
        </a:p>
      </dgm:t>
    </dgm:pt>
    <dgm:pt modelId="{41C41864-E115-4880-B470-16DCE803EAB3}" type="sibTrans" cxnId="{225A0AE3-FAFC-4EAF-8AB8-DA80A1B4B18D}">
      <dgm:prSet/>
      <dgm:spPr/>
      <dgm:t>
        <a:bodyPr/>
        <a:lstStyle/>
        <a:p>
          <a:endParaRPr lang="es-MX"/>
        </a:p>
      </dgm:t>
    </dgm:pt>
    <dgm:pt modelId="{FFC84DC5-93D4-4F29-B753-7BF3BB4A30D4}">
      <dgm:prSet phldrT="[Texto]" custT="1"/>
      <dgm:spPr/>
      <dgm:t>
        <a:bodyPr/>
        <a:lstStyle/>
        <a:p>
          <a:pPr algn="just"/>
          <a:r>
            <a:rPr lang="es-MX" sz="1200" dirty="0"/>
            <a:t>Aluden a informaciones que no han sido producidas de forma explícita para los objetivos de la investigación, sino que preexisten y son utilizadas por el investigador.</a:t>
          </a:r>
        </a:p>
      </dgm:t>
    </dgm:pt>
    <dgm:pt modelId="{D34E1CF0-DBBC-4BB4-894F-FA2580DD3A22}" type="parTrans" cxnId="{E845EC1D-FA83-4F78-B1ED-6B028FF56FE4}">
      <dgm:prSet/>
      <dgm:spPr/>
      <dgm:t>
        <a:bodyPr/>
        <a:lstStyle/>
        <a:p>
          <a:endParaRPr lang="es-MX"/>
        </a:p>
      </dgm:t>
    </dgm:pt>
    <dgm:pt modelId="{6708F52E-D0EB-4ABA-BAF6-50C6B5BAA2CB}" type="sibTrans" cxnId="{E845EC1D-FA83-4F78-B1ED-6B028FF56FE4}">
      <dgm:prSet/>
      <dgm:spPr/>
      <dgm:t>
        <a:bodyPr/>
        <a:lstStyle/>
        <a:p>
          <a:endParaRPr lang="es-MX"/>
        </a:p>
      </dgm:t>
    </dgm:pt>
    <dgm:pt modelId="{597CBFA5-DF12-4866-939D-C89CA4EC37FF}">
      <dgm:prSet phldrT="[Texto]" custT="1"/>
      <dgm:spPr/>
      <dgm:t>
        <a:bodyPr/>
        <a:lstStyle/>
        <a:p>
          <a:pPr algn="just"/>
          <a:r>
            <a:rPr lang="es-MX" sz="1200" dirty="0"/>
            <a:t>La validez de los datos radica en su capacidad para resolver las cuestiones que trata el proceso de la investigación.</a:t>
          </a:r>
        </a:p>
      </dgm:t>
    </dgm:pt>
    <dgm:pt modelId="{3E6D0544-5702-4D7A-9BCE-9DA3C9B6CAB7}" type="parTrans" cxnId="{CA2CF4B8-2234-4ED9-AFFF-0934AA4F5228}">
      <dgm:prSet/>
      <dgm:spPr/>
      <dgm:t>
        <a:bodyPr/>
        <a:lstStyle/>
        <a:p>
          <a:endParaRPr lang="es-MX"/>
        </a:p>
      </dgm:t>
    </dgm:pt>
    <dgm:pt modelId="{6CEDB43A-3D6D-4A1A-AF06-F9E51A0DBDD3}" type="sibTrans" cxnId="{CA2CF4B8-2234-4ED9-AFFF-0934AA4F5228}">
      <dgm:prSet/>
      <dgm:spPr/>
      <dgm:t>
        <a:bodyPr/>
        <a:lstStyle/>
        <a:p>
          <a:endParaRPr lang="es-MX"/>
        </a:p>
      </dgm:t>
    </dgm:pt>
    <dgm:pt modelId="{1DD67391-F9AE-42BA-8112-55C80530FC82}">
      <dgm:prSet phldrT="[Texto]"/>
      <dgm:spPr/>
      <dgm:t>
        <a:bodyPr/>
        <a:lstStyle/>
        <a:p>
          <a:pPr algn="just"/>
          <a:endParaRPr lang="es-MX" sz="1200" dirty="0"/>
        </a:p>
      </dgm:t>
    </dgm:pt>
    <dgm:pt modelId="{5B268E08-B62D-4A3D-8514-5F6CE3D46733}" type="parTrans" cxnId="{BE1340E5-7924-4BB1-9B78-71209A0BADCC}">
      <dgm:prSet/>
      <dgm:spPr/>
      <dgm:t>
        <a:bodyPr/>
        <a:lstStyle/>
        <a:p>
          <a:endParaRPr lang="es-MX"/>
        </a:p>
      </dgm:t>
    </dgm:pt>
    <dgm:pt modelId="{DB7DE47D-C11B-4E7D-86C2-266E300C6C10}" type="sibTrans" cxnId="{BE1340E5-7924-4BB1-9B78-71209A0BADCC}">
      <dgm:prSet/>
      <dgm:spPr/>
      <dgm:t>
        <a:bodyPr/>
        <a:lstStyle/>
        <a:p>
          <a:endParaRPr lang="es-MX"/>
        </a:p>
      </dgm:t>
    </dgm:pt>
    <dgm:pt modelId="{5C752871-29EB-4989-8908-1D9F110527CC}">
      <dgm:prSet phldrT="[Texto]" custT="1"/>
      <dgm:spPr/>
      <dgm:t>
        <a:bodyPr/>
        <a:lstStyle/>
        <a:p>
          <a:pPr algn="just"/>
          <a:r>
            <a:rPr lang="es-MX" sz="1600" dirty="0"/>
            <a:t>Hacen referencia a informaciones recogidas de primera mano, a través de entrevistas o información proporcionada y generada de manera especial.</a:t>
          </a:r>
        </a:p>
      </dgm:t>
    </dgm:pt>
    <dgm:pt modelId="{95981C74-95F2-4E4C-A037-F1DD8C73C3EB}" type="parTrans" cxnId="{5F248F18-CF89-4A18-BCC2-1207F2673B68}">
      <dgm:prSet/>
      <dgm:spPr/>
      <dgm:t>
        <a:bodyPr/>
        <a:lstStyle/>
        <a:p>
          <a:endParaRPr lang="es-MX"/>
        </a:p>
      </dgm:t>
    </dgm:pt>
    <dgm:pt modelId="{7214F1DB-2BCF-4DDA-80E6-7E427556EF5E}" type="sibTrans" cxnId="{5F248F18-CF89-4A18-BCC2-1207F2673B68}">
      <dgm:prSet/>
      <dgm:spPr/>
      <dgm:t>
        <a:bodyPr/>
        <a:lstStyle/>
        <a:p>
          <a:endParaRPr lang="es-MX"/>
        </a:p>
      </dgm:t>
    </dgm:pt>
    <dgm:pt modelId="{DEB5B254-FAF0-441B-8CEB-2564D65706C0}">
      <dgm:prSet phldrT="[Texto]"/>
      <dgm:spPr/>
      <dgm:t>
        <a:bodyPr/>
        <a:lstStyle/>
        <a:p>
          <a:pPr algn="just"/>
          <a:endParaRPr lang="es-MX" sz="1200"/>
        </a:p>
      </dgm:t>
    </dgm:pt>
    <dgm:pt modelId="{8609E29D-33C5-4A31-9CFA-22760E206D0C}" type="parTrans" cxnId="{A3A8D5AA-806E-4944-AEAD-541FB0747338}">
      <dgm:prSet/>
      <dgm:spPr/>
      <dgm:t>
        <a:bodyPr/>
        <a:lstStyle/>
        <a:p>
          <a:endParaRPr lang="es-MX"/>
        </a:p>
      </dgm:t>
    </dgm:pt>
    <dgm:pt modelId="{8758EBA9-5445-4740-AE0D-B7C1FD2C9EE3}" type="sibTrans" cxnId="{A3A8D5AA-806E-4944-AEAD-541FB0747338}">
      <dgm:prSet/>
      <dgm:spPr/>
      <dgm:t>
        <a:bodyPr/>
        <a:lstStyle/>
        <a:p>
          <a:endParaRPr lang="es-MX"/>
        </a:p>
      </dgm:t>
    </dgm:pt>
    <dgm:pt modelId="{C1B0C868-D7B4-4B51-AB19-A35097DC1A95}" type="pres">
      <dgm:prSet presAssocID="{DF5AB633-6ACE-4296-953C-2546BEC2B1E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AF4CCEB-AAA8-4DED-88FC-C29B86AB5120}" type="pres">
      <dgm:prSet presAssocID="{6F33EFB1-F9E2-4982-A1B6-E54E8CDD34FD}" presName="linNode" presStyleCnt="0"/>
      <dgm:spPr/>
      <dgm:t>
        <a:bodyPr/>
        <a:lstStyle/>
        <a:p>
          <a:endParaRPr lang="es-MX"/>
        </a:p>
      </dgm:t>
    </dgm:pt>
    <dgm:pt modelId="{5489235A-6E86-493E-B4A4-85C0C495111B}" type="pres">
      <dgm:prSet presAssocID="{6F33EFB1-F9E2-4982-A1B6-E54E8CDD34FD}" presName="parentShp" presStyleLbl="node1" presStyleIdx="0" presStyleCnt="2" custScaleX="78827" custScaleY="44433" custLinFactNeighborX="-9299" custLinFactNeighborY="24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462972-FDDA-43A9-8DEE-12744CD27FEA}" type="pres">
      <dgm:prSet presAssocID="{6F33EFB1-F9E2-4982-A1B6-E54E8CDD34FD}" presName="childShp" presStyleLbl="bgAccFollowNode1" presStyleIdx="0" presStyleCnt="2" custScaleX="97616" custScaleY="84262" custLinFactNeighborX="-1073" custLinFactNeighborY="24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6769A4-AD66-4C20-A425-754ABE6A7255}" type="pres">
      <dgm:prSet presAssocID="{5E23FA33-C729-43AC-A133-805FF85C63A5}" presName="spacing" presStyleCnt="0"/>
      <dgm:spPr/>
      <dgm:t>
        <a:bodyPr/>
        <a:lstStyle/>
        <a:p>
          <a:endParaRPr lang="es-MX"/>
        </a:p>
      </dgm:t>
    </dgm:pt>
    <dgm:pt modelId="{B7D7EAA7-3C05-4238-8385-EA616D2561E4}" type="pres">
      <dgm:prSet presAssocID="{E0A0FCA0-A22A-42E3-9444-8EE5C110CBE4}" presName="linNode" presStyleCnt="0"/>
      <dgm:spPr/>
      <dgm:t>
        <a:bodyPr/>
        <a:lstStyle/>
        <a:p>
          <a:endParaRPr lang="es-MX"/>
        </a:p>
      </dgm:t>
    </dgm:pt>
    <dgm:pt modelId="{EA44B4BD-6F3C-463E-9491-B08CDF27FCDD}" type="pres">
      <dgm:prSet presAssocID="{E0A0FCA0-A22A-42E3-9444-8EE5C110CBE4}" presName="parentShp" presStyleLbl="node1" presStyleIdx="1" presStyleCnt="2" custScaleX="81401" custScaleY="51001" custLinFactNeighborX="-8488" custLinFactNeighborY="15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117E00-DDF3-448B-B1A3-52D509F80CD3}" type="pres">
      <dgm:prSet presAssocID="{E0A0FCA0-A22A-42E3-9444-8EE5C110CBE4}" presName="childShp" presStyleLbl="bgAccFollowNode1" presStyleIdx="1" presStyleCnt="2" custScaleX="109170" custScaleY="127981" custLinFactNeighborX="5512" custLinFactNeighborY="-11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E1340E5-7924-4BB1-9B78-71209A0BADCC}" srcId="{6F33EFB1-F9E2-4982-A1B6-E54E8CDD34FD}" destId="{1DD67391-F9AE-42BA-8112-55C80530FC82}" srcOrd="0" destOrd="0" parTransId="{5B268E08-B62D-4A3D-8514-5F6CE3D46733}" sibTransId="{DB7DE47D-C11B-4E7D-86C2-266E300C6C10}"/>
    <dgm:cxn modelId="{669AA42B-750B-4768-A899-16223AFD5F3A}" srcId="{DF5AB633-6ACE-4296-953C-2546BEC2B1E4}" destId="{6F33EFB1-F9E2-4982-A1B6-E54E8CDD34FD}" srcOrd="0" destOrd="0" parTransId="{A5A61C38-4336-4B7D-9CC5-D74889AC0C71}" sibTransId="{5E23FA33-C729-43AC-A133-805FF85C63A5}"/>
    <dgm:cxn modelId="{E0E5D521-8BE1-47C4-A579-4C6DA19D3D2C}" type="presOf" srcId="{5C752871-29EB-4989-8908-1D9F110527CC}" destId="{ED462972-FDDA-43A9-8DEE-12744CD27FEA}" srcOrd="0" destOrd="1" presId="urn:microsoft.com/office/officeart/2005/8/layout/vList6"/>
    <dgm:cxn modelId="{77891087-2775-4A23-83AF-C77EAB564D06}" type="presOf" srcId="{E0A0FCA0-A22A-42E3-9444-8EE5C110CBE4}" destId="{EA44B4BD-6F3C-463E-9491-B08CDF27FCDD}" srcOrd="0" destOrd="0" presId="urn:microsoft.com/office/officeart/2005/8/layout/vList6"/>
    <dgm:cxn modelId="{E2855400-7CBF-47B7-8E05-DBC01FB82CCC}" type="presOf" srcId="{597CBFA5-DF12-4866-939D-C89CA4EC37FF}" destId="{23117E00-DDF3-448B-B1A3-52D509F80CD3}" srcOrd="0" destOrd="3" presId="urn:microsoft.com/office/officeart/2005/8/layout/vList6"/>
    <dgm:cxn modelId="{C263FB09-FBE4-4C50-A0AD-E6AFE759241D}" srcId="{DF5AB633-6ACE-4296-953C-2546BEC2B1E4}" destId="{E0A0FCA0-A22A-42E3-9444-8EE5C110CBE4}" srcOrd="1" destOrd="0" parTransId="{8F5E6E6B-6696-40DE-9B3A-234C765FB69D}" sibTransId="{E8B3AC0C-AE98-4207-A4DD-6064F0197F4D}"/>
    <dgm:cxn modelId="{225A0AE3-FAFC-4EAF-8AB8-DA80A1B4B18D}" srcId="{E0A0FCA0-A22A-42E3-9444-8EE5C110CBE4}" destId="{610CD4E7-F8A7-487F-8485-475F04ADA29D}" srcOrd="1" destOrd="0" parTransId="{DED5125C-64CA-491E-9149-367454007C09}" sibTransId="{41C41864-E115-4880-B470-16DCE803EAB3}"/>
    <dgm:cxn modelId="{1B2736EB-0B25-4649-8771-D554F3678578}" type="presOf" srcId="{610CD4E7-F8A7-487F-8485-475F04ADA29D}" destId="{23117E00-DDF3-448B-B1A3-52D509F80CD3}" srcOrd="0" destOrd="1" presId="urn:microsoft.com/office/officeart/2005/8/layout/vList6"/>
    <dgm:cxn modelId="{5F248F18-CF89-4A18-BCC2-1207F2673B68}" srcId="{6F33EFB1-F9E2-4982-A1B6-E54E8CDD34FD}" destId="{5C752871-29EB-4989-8908-1D9F110527CC}" srcOrd="1" destOrd="0" parTransId="{95981C74-95F2-4E4C-A037-F1DD8C73C3EB}" sibTransId="{7214F1DB-2BCF-4DDA-80E6-7E427556EF5E}"/>
    <dgm:cxn modelId="{A3A8D5AA-806E-4944-AEAD-541FB0747338}" srcId="{E0A0FCA0-A22A-42E3-9444-8EE5C110CBE4}" destId="{DEB5B254-FAF0-441B-8CEB-2564D65706C0}" srcOrd="0" destOrd="0" parTransId="{8609E29D-33C5-4A31-9CFA-22760E206D0C}" sibTransId="{8758EBA9-5445-4740-AE0D-B7C1FD2C9EE3}"/>
    <dgm:cxn modelId="{389B4AFC-D46F-41BF-8A2B-2E103E85EE6B}" type="presOf" srcId="{1DD67391-F9AE-42BA-8112-55C80530FC82}" destId="{ED462972-FDDA-43A9-8DEE-12744CD27FEA}" srcOrd="0" destOrd="0" presId="urn:microsoft.com/office/officeart/2005/8/layout/vList6"/>
    <dgm:cxn modelId="{CA2CF4B8-2234-4ED9-AFFF-0934AA4F5228}" srcId="{E0A0FCA0-A22A-42E3-9444-8EE5C110CBE4}" destId="{597CBFA5-DF12-4866-939D-C89CA4EC37FF}" srcOrd="3" destOrd="0" parTransId="{3E6D0544-5702-4D7A-9BCE-9DA3C9B6CAB7}" sibTransId="{6CEDB43A-3D6D-4A1A-AF06-F9E51A0DBDD3}"/>
    <dgm:cxn modelId="{E845EC1D-FA83-4F78-B1ED-6B028FF56FE4}" srcId="{E0A0FCA0-A22A-42E3-9444-8EE5C110CBE4}" destId="{FFC84DC5-93D4-4F29-B753-7BF3BB4A30D4}" srcOrd="2" destOrd="0" parTransId="{D34E1CF0-DBBC-4BB4-894F-FA2580DD3A22}" sibTransId="{6708F52E-D0EB-4ABA-BAF6-50C6B5BAA2CB}"/>
    <dgm:cxn modelId="{92E0D0D5-2176-494B-B637-3BBA4DB5CED1}" type="presOf" srcId="{6F33EFB1-F9E2-4982-A1B6-E54E8CDD34FD}" destId="{5489235A-6E86-493E-B4A4-85C0C495111B}" srcOrd="0" destOrd="0" presId="urn:microsoft.com/office/officeart/2005/8/layout/vList6"/>
    <dgm:cxn modelId="{67F98AB9-A207-4398-AE78-A736E2FD330D}" type="presOf" srcId="{DEB5B254-FAF0-441B-8CEB-2564D65706C0}" destId="{23117E00-DDF3-448B-B1A3-52D509F80CD3}" srcOrd="0" destOrd="0" presId="urn:microsoft.com/office/officeart/2005/8/layout/vList6"/>
    <dgm:cxn modelId="{9BDAEC5E-0257-46B1-AAAF-C3D5998A0E21}" type="presOf" srcId="{FFC84DC5-93D4-4F29-B753-7BF3BB4A30D4}" destId="{23117E00-DDF3-448B-B1A3-52D509F80CD3}" srcOrd="0" destOrd="2" presId="urn:microsoft.com/office/officeart/2005/8/layout/vList6"/>
    <dgm:cxn modelId="{BD939047-4452-46C3-8FE9-C1CAC4C472F8}" type="presOf" srcId="{DF5AB633-6ACE-4296-953C-2546BEC2B1E4}" destId="{C1B0C868-D7B4-4B51-AB19-A35097DC1A95}" srcOrd="0" destOrd="0" presId="urn:microsoft.com/office/officeart/2005/8/layout/vList6"/>
    <dgm:cxn modelId="{225DE212-D490-479B-A7A9-090FEFD9DB84}" type="presParOf" srcId="{C1B0C868-D7B4-4B51-AB19-A35097DC1A95}" destId="{8AF4CCEB-AAA8-4DED-88FC-C29B86AB5120}" srcOrd="0" destOrd="0" presId="urn:microsoft.com/office/officeart/2005/8/layout/vList6"/>
    <dgm:cxn modelId="{5FFFFC2A-1075-4BB9-9E23-C66CFBC39D1D}" type="presParOf" srcId="{8AF4CCEB-AAA8-4DED-88FC-C29B86AB5120}" destId="{5489235A-6E86-493E-B4A4-85C0C495111B}" srcOrd="0" destOrd="0" presId="urn:microsoft.com/office/officeart/2005/8/layout/vList6"/>
    <dgm:cxn modelId="{654DEA2F-9727-4849-A55D-EE12CEFEC931}" type="presParOf" srcId="{8AF4CCEB-AAA8-4DED-88FC-C29B86AB5120}" destId="{ED462972-FDDA-43A9-8DEE-12744CD27FEA}" srcOrd="1" destOrd="0" presId="urn:microsoft.com/office/officeart/2005/8/layout/vList6"/>
    <dgm:cxn modelId="{D1BD8380-6942-4A9E-BAFF-8F6863EE08A0}" type="presParOf" srcId="{C1B0C868-D7B4-4B51-AB19-A35097DC1A95}" destId="{216769A4-AD66-4C20-A425-754ABE6A7255}" srcOrd="1" destOrd="0" presId="urn:microsoft.com/office/officeart/2005/8/layout/vList6"/>
    <dgm:cxn modelId="{7EAB292D-7CF3-414D-8925-66F2E14B1774}" type="presParOf" srcId="{C1B0C868-D7B4-4B51-AB19-A35097DC1A95}" destId="{B7D7EAA7-3C05-4238-8385-EA616D2561E4}" srcOrd="2" destOrd="0" presId="urn:microsoft.com/office/officeart/2005/8/layout/vList6"/>
    <dgm:cxn modelId="{AAE8A46B-A4FB-49A5-B7C8-153F25AAF052}" type="presParOf" srcId="{B7D7EAA7-3C05-4238-8385-EA616D2561E4}" destId="{EA44B4BD-6F3C-463E-9491-B08CDF27FCDD}" srcOrd="0" destOrd="0" presId="urn:microsoft.com/office/officeart/2005/8/layout/vList6"/>
    <dgm:cxn modelId="{6047AF3D-7CB6-44A7-ABF6-C2BFCC7DF67A}" type="presParOf" srcId="{B7D7EAA7-3C05-4238-8385-EA616D2561E4}" destId="{23117E00-DDF3-448B-B1A3-52D509F80CD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3ADCD6F-CEFC-4836-989C-673B7A742659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00179627-2C2C-45C8-8955-C12B2E34762B}">
      <dgm:prSet phldrT="[Texto]"/>
      <dgm:spPr/>
      <dgm:t>
        <a:bodyPr/>
        <a:lstStyle/>
        <a:p>
          <a:r>
            <a:rPr lang="es-MX" b="1" dirty="0" smtClean="0"/>
            <a:t>Cualquier investigación cuantitativa o cualitativa, requiere de rigor científico y ético. </a:t>
          </a:r>
          <a:endParaRPr lang="es-MX" b="1" dirty="0"/>
        </a:p>
      </dgm:t>
    </dgm:pt>
    <dgm:pt modelId="{E477B80F-3B09-4776-9658-60F104531EAB}" type="parTrans" cxnId="{80A9C4EC-1C74-4256-8D37-E9E9C1182B78}">
      <dgm:prSet/>
      <dgm:spPr/>
      <dgm:t>
        <a:bodyPr/>
        <a:lstStyle/>
        <a:p>
          <a:endParaRPr lang="es-MX"/>
        </a:p>
      </dgm:t>
    </dgm:pt>
    <dgm:pt modelId="{08C58FE3-AD2C-48C2-BB48-35A5B52459C7}" type="sibTrans" cxnId="{80A9C4EC-1C74-4256-8D37-E9E9C1182B78}">
      <dgm:prSet/>
      <dgm:spPr/>
      <dgm:t>
        <a:bodyPr/>
        <a:lstStyle/>
        <a:p>
          <a:endParaRPr lang="es-MX"/>
        </a:p>
      </dgm:t>
    </dgm:pt>
    <dgm:pt modelId="{8B1ECCDA-3984-40D7-AF6F-D2B104F8941E}">
      <dgm:prSet phldrT="[Texto]"/>
      <dgm:spPr/>
      <dgm:t>
        <a:bodyPr/>
        <a:lstStyle/>
        <a:p>
          <a:r>
            <a:rPr lang="es-MX" b="1" dirty="0" smtClean="0"/>
            <a:t>El investigador está abocado a la responsabilidad ética acerca de lo que hace desde el contexto del rigor de la ciencia y sus planteamientos teóricos en coherencia con una justificación social.</a:t>
          </a:r>
          <a:endParaRPr lang="es-MX" b="1" dirty="0"/>
        </a:p>
      </dgm:t>
    </dgm:pt>
    <dgm:pt modelId="{66489F66-0262-47A8-8416-8DC7A199CB56}" type="parTrans" cxnId="{FB84959B-6CCC-4E85-9E72-F824C5A38342}">
      <dgm:prSet/>
      <dgm:spPr/>
      <dgm:t>
        <a:bodyPr/>
        <a:lstStyle/>
        <a:p>
          <a:endParaRPr lang="es-MX"/>
        </a:p>
      </dgm:t>
    </dgm:pt>
    <dgm:pt modelId="{96F8774F-9F41-4F76-BCBE-67CFEAEE9B7A}" type="sibTrans" cxnId="{FB84959B-6CCC-4E85-9E72-F824C5A38342}">
      <dgm:prSet/>
      <dgm:spPr/>
      <dgm:t>
        <a:bodyPr/>
        <a:lstStyle/>
        <a:p>
          <a:endParaRPr lang="es-MX"/>
        </a:p>
      </dgm:t>
    </dgm:pt>
    <dgm:pt modelId="{492603A6-0798-42DE-8B1A-D8983428B3C0}">
      <dgm:prSet phldrT="[Texto]"/>
      <dgm:spPr/>
      <dgm:t>
        <a:bodyPr/>
        <a:lstStyle/>
        <a:p>
          <a:r>
            <a:rPr lang="es-MX" b="1" dirty="0" smtClean="0"/>
            <a:t>Los criterios de rigurosidad científica en la investigación de corte cualitativo, se basan en principios de credibilidad, etapas y procesos flexibles, alto grado de madurez y coherencia metodológica y científica en la aplicación de diseños y técnicas.</a:t>
          </a:r>
          <a:endParaRPr lang="es-MX" b="1" dirty="0"/>
        </a:p>
      </dgm:t>
    </dgm:pt>
    <dgm:pt modelId="{EFEE7846-0539-4349-A5BD-8977464A94AB}" type="parTrans" cxnId="{B79D9821-9ACD-4AD8-94F8-0C14D3BD319A}">
      <dgm:prSet/>
      <dgm:spPr/>
      <dgm:t>
        <a:bodyPr/>
        <a:lstStyle/>
        <a:p>
          <a:endParaRPr lang="es-MX"/>
        </a:p>
      </dgm:t>
    </dgm:pt>
    <dgm:pt modelId="{1B4372F1-7113-45A7-ACBD-AD930045AD0C}" type="sibTrans" cxnId="{B79D9821-9ACD-4AD8-94F8-0C14D3BD319A}">
      <dgm:prSet/>
      <dgm:spPr/>
      <dgm:t>
        <a:bodyPr/>
        <a:lstStyle/>
        <a:p>
          <a:endParaRPr lang="es-MX"/>
        </a:p>
      </dgm:t>
    </dgm:pt>
    <dgm:pt modelId="{E0C7E7EC-96EC-430A-ADE6-D7D35CFB3123}" type="pres">
      <dgm:prSet presAssocID="{23ADCD6F-CEFC-4836-989C-673B7A742659}" presName="CompostProcess" presStyleCnt="0">
        <dgm:presLayoutVars>
          <dgm:dir/>
          <dgm:resizeHandles val="exact"/>
        </dgm:presLayoutVars>
      </dgm:prSet>
      <dgm:spPr/>
    </dgm:pt>
    <dgm:pt modelId="{C98B509E-8AA4-4051-8543-AE38D145CAC7}" type="pres">
      <dgm:prSet presAssocID="{23ADCD6F-CEFC-4836-989C-673B7A742659}" presName="arrow" presStyleLbl="bgShp" presStyleIdx="0" presStyleCnt="1"/>
      <dgm:spPr/>
    </dgm:pt>
    <dgm:pt modelId="{ADC67901-B4AB-46D6-86DD-1536A04801D3}" type="pres">
      <dgm:prSet presAssocID="{23ADCD6F-CEFC-4836-989C-673B7A742659}" presName="linearProcess" presStyleCnt="0"/>
      <dgm:spPr/>
    </dgm:pt>
    <dgm:pt modelId="{43BCBE12-1A7A-4467-A099-F5D517E0EED5}" type="pres">
      <dgm:prSet presAssocID="{00179627-2C2C-45C8-8955-C12B2E34762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F25442-C21D-48F4-9DF1-7248629EE963}" type="pres">
      <dgm:prSet presAssocID="{08C58FE3-AD2C-48C2-BB48-35A5B52459C7}" presName="sibTrans" presStyleCnt="0"/>
      <dgm:spPr/>
    </dgm:pt>
    <dgm:pt modelId="{2A234D98-830B-4094-AB40-98DA8C0FC78A}" type="pres">
      <dgm:prSet presAssocID="{8B1ECCDA-3984-40D7-AF6F-D2B104F8941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14A158-A722-4682-8C61-360222D0CC3D}" type="pres">
      <dgm:prSet presAssocID="{96F8774F-9F41-4F76-BCBE-67CFEAEE9B7A}" presName="sibTrans" presStyleCnt="0"/>
      <dgm:spPr/>
    </dgm:pt>
    <dgm:pt modelId="{8FE607CD-A04D-4D0B-BB6D-DA363FB356D2}" type="pres">
      <dgm:prSet presAssocID="{492603A6-0798-42DE-8B1A-D8983428B3C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CBDEBEC-8417-4E06-9010-3305AB1566AC}" type="presOf" srcId="{8B1ECCDA-3984-40D7-AF6F-D2B104F8941E}" destId="{2A234D98-830B-4094-AB40-98DA8C0FC78A}" srcOrd="0" destOrd="0" presId="urn:microsoft.com/office/officeart/2005/8/layout/hProcess9"/>
    <dgm:cxn modelId="{EDD887C1-28AD-4896-89AD-4F02497F9FC6}" type="presOf" srcId="{23ADCD6F-CEFC-4836-989C-673B7A742659}" destId="{E0C7E7EC-96EC-430A-ADE6-D7D35CFB3123}" srcOrd="0" destOrd="0" presId="urn:microsoft.com/office/officeart/2005/8/layout/hProcess9"/>
    <dgm:cxn modelId="{B79D9821-9ACD-4AD8-94F8-0C14D3BD319A}" srcId="{23ADCD6F-CEFC-4836-989C-673B7A742659}" destId="{492603A6-0798-42DE-8B1A-D8983428B3C0}" srcOrd="2" destOrd="0" parTransId="{EFEE7846-0539-4349-A5BD-8977464A94AB}" sibTransId="{1B4372F1-7113-45A7-ACBD-AD930045AD0C}"/>
    <dgm:cxn modelId="{FB84959B-6CCC-4E85-9E72-F824C5A38342}" srcId="{23ADCD6F-CEFC-4836-989C-673B7A742659}" destId="{8B1ECCDA-3984-40D7-AF6F-D2B104F8941E}" srcOrd="1" destOrd="0" parTransId="{66489F66-0262-47A8-8416-8DC7A199CB56}" sibTransId="{96F8774F-9F41-4F76-BCBE-67CFEAEE9B7A}"/>
    <dgm:cxn modelId="{80A9C4EC-1C74-4256-8D37-E9E9C1182B78}" srcId="{23ADCD6F-CEFC-4836-989C-673B7A742659}" destId="{00179627-2C2C-45C8-8955-C12B2E34762B}" srcOrd="0" destOrd="0" parTransId="{E477B80F-3B09-4776-9658-60F104531EAB}" sibTransId="{08C58FE3-AD2C-48C2-BB48-35A5B52459C7}"/>
    <dgm:cxn modelId="{5DEB6C5A-121F-40CF-8E51-AD730FE4993B}" type="presOf" srcId="{00179627-2C2C-45C8-8955-C12B2E34762B}" destId="{43BCBE12-1A7A-4467-A099-F5D517E0EED5}" srcOrd="0" destOrd="0" presId="urn:microsoft.com/office/officeart/2005/8/layout/hProcess9"/>
    <dgm:cxn modelId="{548B1342-D527-4248-BF39-AC0D1FE924D7}" type="presOf" srcId="{492603A6-0798-42DE-8B1A-D8983428B3C0}" destId="{8FE607CD-A04D-4D0B-BB6D-DA363FB356D2}" srcOrd="0" destOrd="0" presId="urn:microsoft.com/office/officeart/2005/8/layout/hProcess9"/>
    <dgm:cxn modelId="{5CA1F65B-6EBD-4AA3-9FA8-E3BE8722DB81}" type="presParOf" srcId="{E0C7E7EC-96EC-430A-ADE6-D7D35CFB3123}" destId="{C98B509E-8AA4-4051-8543-AE38D145CAC7}" srcOrd="0" destOrd="0" presId="urn:microsoft.com/office/officeart/2005/8/layout/hProcess9"/>
    <dgm:cxn modelId="{EFB01660-816E-41FF-8443-AE13C5E1EF52}" type="presParOf" srcId="{E0C7E7EC-96EC-430A-ADE6-D7D35CFB3123}" destId="{ADC67901-B4AB-46D6-86DD-1536A04801D3}" srcOrd="1" destOrd="0" presId="urn:microsoft.com/office/officeart/2005/8/layout/hProcess9"/>
    <dgm:cxn modelId="{D717B85B-FBA4-4CBE-9E23-1588DB0FA4A3}" type="presParOf" srcId="{ADC67901-B4AB-46D6-86DD-1536A04801D3}" destId="{43BCBE12-1A7A-4467-A099-F5D517E0EED5}" srcOrd="0" destOrd="0" presId="urn:microsoft.com/office/officeart/2005/8/layout/hProcess9"/>
    <dgm:cxn modelId="{676763A7-81D7-4423-96DC-D0AB18827EE2}" type="presParOf" srcId="{ADC67901-B4AB-46D6-86DD-1536A04801D3}" destId="{B8F25442-C21D-48F4-9DF1-7248629EE963}" srcOrd="1" destOrd="0" presId="urn:microsoft.com/office/officeart/2005/8/layout/hProcess9"/>
    <dgm:cxn modelId="{8A3557BC-DF06-47AE-B1BE-B72F9032F6AB}" type="presParOf" srcId="{ADC67901-B4AB-46D6-86DD-1536A04801D3}" destId="{2A234D98-830B-4094-AB40-98DA8C0FC78A}" srcOrd="2" destOrd="0" presId="urn:microsoft.com/office/officeart/2005/8/layout/hProcess9"/>
    <dgm:cxn modelId="{2869F926-32C6-4C73-B9F8-9D6F0E668DCB}" type="presParOf" srcId="{ADC67901-B4AB-46D6-86DD-1536A04801D3}" destId="{0314A158-A722-4682-8C61-360222D0CC3D}" srcOrd="3" destOrd="0" presId="urn:microsoft.com/office/officeart/2005/8/layout/hProcess9"/>
    <dgm:cxn modelId="{A6E95E93-B4F5-459A-B6C2-DBC78D15DBBA}" type="presParOf" srcId="{ADC67901-B4AB-46D6-86DD-1536A04801D3}" destId="{8FE607CD-A04D-4D0B-BB6D-DA363FB356D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9F7C49-1EB8-4D17-A43B-182300090267}" type="doc">
      <dgm:prSet loTypeId="urn:microsoft.com/office/officeart/2011/layout/TabList" loCatId="list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FC7A3366-3E64-454A-A1AE-A04D88589D52}">
      <dgm:prSet phldrT="[Texto]" custT="1"/>
      <dgm:spPr/>
      <dgm:t>
        <a:bodyPr/>
        <a:lstStyle/>
        <a:p>
          <a:pPr algn="l"/>
          <a:r>
            <a:rPr lang="es-MX" sz="1800" b="1"/>
            <a:t>1</a:t>
          </a:r>
        </a:p>
      </dgm:t>
    </dgm:pt>
    <dgm:pt modelId="{24932AE7-7E40-41BF-95FF-6BD483EA5AC6}" type="parTrans" cxnId="{D6020E1E-4F92-457A-861B-62689577BED2}">
      <dgm:prSet/>
      <dgm:spPr/>
      <dgm:t>
        <a:bodyPr/>
        <a:lstStyle/>
        <a:p>
          <a:endParaRPr lang="es-MX"/>
        </a:p>
      </dgm:t>
    </dgm:pt>
    <dgm:pt modelId="{379845BD-7446-43EE-8CF2-0ED19D396C52}" type="sibTrans" cxnId="{D6020E1E-4F92-457A-861B-62689577BED2}">
      <dgm:prSet/>
      <dgm:spPr/>
      <dgm:t>
        <a:bodyPr/>
        <a:lstStyle/>
        <a:p>
          <a:endParaRPr lang="es-MX"/>
        </a:p>
      </dgm:t>
    </dgm:pt>
    <dgm:pt modelId="{64AC9F10-23E2-4109-9377-0C2461002695}">
      <dgm:prSet phldrT="[Texto]" custT="1"/>
      <dgm:spPr/>
      <dgm:t>
        <a:bodyPr/>
        <a:lstStyle/>
        <a:p>
          <a:pPr algn="l"/>
          <a:r>
            <a:rPr lang="es-MX" sz="1400" b="1"/>
            <a:t>Enunciar preguntas bien formuladas y verosímilmente fecundas.</a:t>
          </a:r>
        </a:p>
      </dgm:t>
    </dgm:pt>
    <dgm:pt modelId="{CF6C2AF3-BA48-453D-9397-20C2F8D2BE98}" type="parTrans" cxnId="{B76E41E2-80C0-4368-A0BA-EFC4A930A4CF}">
      <dgm:prSet/>
      <dgm:spPr/>
      <dgm:t>
        <a:bodyPr/>
        <a:lstStyle/>
        <a:p>
          <a:endParaRPr lang="es-MX"/>
        </a:p>
      </dgm:t>
    </dgm:pt>
    <dgm:pt modelId="{86F85C7C-5851-443B-954E-0026D534E6D9}" type="sibTrans" cxnId="{B76E41E2-80C0-4368-A0BA-EFC4A930A4CF}">
      <dgm:prSet/>
      <dgm:spPr/>
      <dgm:t>
        <a:bodyPr/>
        <a:lstStyle/>
        <a:p>
          <a:endParaRPr lang="es-MX"/>
        </a:p>
      </dgm:t>
    </dgm:pt>
    <dgm:pt modelId="{0454BE49-B8E5-407C-9E52-8EFE33931DE9}">
      <dgm:prSet phldrT="[Texto]" custT="1"/>
      <dgm:spPr/>
      <dgm:t>
        <a:bodyPr/>
        <a:lstStyle/>
        <a:p>
          <a:pPr algn="l"/>
          <a:r>
            <a:rPr lang="es-MX" sz="1800" b="1"/>
            <a:t>2</a:t>
          </a:r>
        </a:p>
      </dgm:t>
    </dgm:pt>
    <dgm:pt modelId="{A47D4255-01E5-4A5F-912F-BCBC73C699B8}" type="parTrans" cxnId="{A38C17B6-E925-4644-9028-5C61FF2050C0}">
      <dgm:prSet/>
      <dgm:spPr/>
      <dgm:t>
        <a:bodyPr/>
        <a:lstStyle/>
        <a:p>
          <a:endParaRPr lang="es-MX"/>
        </a:p>
      </dgm:t>
    </dgm:pt>
    <dgm:pt modelId="{BCD24ED8-2FAA-464D-8142-7DC7CE958ECF}" type="sibTrans" cxnId="{A38C17B6-E925-4644-9028-5C61FF2050C0}">
      <dgm:prSet/>
      <dgm:spPr/>
      <dgm:t>
        <a:bodyPr/>
        <a:lstStyle/>
        <a:p>
          <a:endParaRPr lang="es-MX"/>
        </a:p>
      </dgm:t>
    </dgm:pt>
    <dgm:pt modelId="{ADA27222-CFDB-4A04-8B0D-BF8CB4B2F92C}">
      <dgm:prSet phldrT="[Texto]" custT="1"/>
      <dgm:spPr/>
      <dgm:t>
        <a:bodyPr/>
        <a:lstStyle/>
        <a:p>
          <a:pPr algn="l"/>
          <a:r>
            <a:rPr lang="es-MX" sz="1400" b="1"/>
            <a:t>Arbitrar conjeturas, fundadas y contrastables con la experiencia, para contestar a las preguntas.</a:t>
          </a:r>
        </a:p>
      </dgm:t>
    </dgm:pt>
    <dgm:pt modelId="{40C5C2C1-2C77-40A2-B401-EDFF94DBF972}" type="parTrans" cxnId="{6541BD19-52E3-48C9-B46A-5E44C94D8CFF}">
      <dgm:prSet/>
      <dgm:spPr/>
      <dgm:t>
        <a:bodyPr/>
        <a:lstStyle/>
        <a:p>
          <a:endParaRPr lang="es-MX"/>
        </a:p>
      </dgm:t>
    </dgm:pt>
    <dgm:pt modelId="{A5BEA006-E61F-4B40-B73C-646E2B6F5554}" type="sibTrans" cxnId="{6541BD19-52E3-48C9-B46A-5E44C94D8CFF}">
      <dgm:prSet/>
      <dgm:spPr/>
      <dgm:t>
        <a:bodyPr/>
        <a:lstStyle/>
        <a:p>
          <a:endParaRPr lang="es-MX"/>
        </a:p>
      </dgm:t>
    </dgm:pt>
    <dgm:pt modelId="{5EFEE15A-1EBC-4E6A-BE9C-C47D4031299F}">
      <dgm:prSet phldrT="[Texto]" custT="1"/>
      <dgm:spPr/>
      <dgm:t>
        <a:bodyPr/>
        <a:lstStyle/>
        <a:p>
          <a:pPr algn="l"/>
          <a:r>
            <a:rPr lang="es-MX" sz="1800" b="1"/>
            <a:t>3</a:t>
          </a:r>
        </a:p>
      </dgm:t>
    </dgm:pt>
    <dgm:pt modelId="{99394EBF-D211-499D-825D-1059D6CE46D4}" type="parTrans" cxnId="{D045218F-B4FA-4DCC-A7E4-EDABC956E86C}">
      <dgm:prSet/>
      <dgm:spPr/>
      <dgm:t>
        <a:bodyPr/>
        <a:lstStyle/>
        <a:p>
          <a:endParaRPr lang="es-MX"/>
        </a:p>
      </dgm:t>
    </dgm:pt>
    <dgm:pt modelId="{189C6E20-EAFC-4078-9E64-C4681EFF2799}" type="sibTrans" cxnId="{D045218F-B4FA-4DCC-A7E4-EDABC956E86C}">
      <dgm:prSet/>
      <dgm:spPr/>
      <dgm:t>
        <a:bodyPr/>
        <a:lstStyle/>
        <a:p>
          <a:endParaRPr lang="es-MX"/>
        </a:p>
      </dgm:t>
    </dgm:pt>
    <dgm:pt modelId="{1BD475F3-1362-4334-892C-3073093DEB82}">
      <dgm:prSet phldrT="[Texto]" custT="1"/>
      <dgm:spPr/>
      <dgm:t>
        <a:bodyPr/>
        <a:lstStyle/>
        <a:p>
          <a:pPr algn="l"/>
          <a:r>
            <a:rPr lang="es-MX" sz="1400" b="1"/>
            <a:t>Derivar consecuencias lógicas de las conjeturas.</a:t>
          </a:r>
        </a:p>
      </dgm:t>
    </dgm:pt>
    <dgm:pt modelId="{94B88A25-452F-4373-94C9-5C1F17D3D5B2}" type="parTrans" cxnId="{740F350F-F722-47D0-BA89-84A4A35B744A}">
      <dgm:prSet/>
      <dgm:spPr/>
      <dgm:t>
        <a:bodyPr/>
        <a:lstStyle/>
        <a:p>
          <a:endParaRPr lang="es-MX"/>
        </a:p>
      </dgm:t>
    </dgm:pt>
    <dgm:pt modelId="{A60B22DA-7B73-4A1A-B642-110CAEAF0C75}" type="sibTrans" cxnId="{740F350F-F722-47D0-BA89-84A4A35B744A}">
      <dgm:prSet/>
      <dgm:spPr/>
      <dgm:t>
        <a:bodyPr/>
        <a:lstStyle/>
        <a:p>
          <a:endParaRPr lang="es-MX"/>
        </a:p>
      </dgm:t>
    </dgm:pt>
    <dgm:pt modelId="{EE1C534C-6FE3-4CF3-9F23-7C5ECC813005}">
      <dgm:prSet phldrT="[Texto]" custT="1"/>
      <dgm:spPr/>
      <dgm:t>
        <a:bodyPr/>
        <a:lstStyle/>
        <a:p>
          <a:pPr algn="l"/>
          <a:r>
            <a:rPr lang="es-MX" sz="1800" b="1"/>
            <a:t>4</a:t>
          </a:r>
        </a:p>
      </dgm:t>
    </dgm:pt>
    <dgm:pt modelId="{0B6616A5-C6D2-432D-B6C2-11990B602C3A}" type="parTrans" cxnId="{25EF1AEE-786B-41A5-8FEB-D30A5B964D45}">
      <dgm:prSet/>
      <dgm:spPr/>
      <dgm:t>
        <a:bodyPr/>
        <a:lstStyle/>
        <a:p>
          <a:endParaRPr lang="es-MX"/>
        </a:p>
      </dgm:t>
    </dgm:pt>
    <dgm:pt modelId="{15CE8EC7-61DA-4492-8FCC-034C9FD3F80E}" type="sibTrans" cxnId="{25EF1AEE-786B-41A5-8FEB-D30A5B964D45}">
      <dgm:prSet/>
      <dgm:spPr/>
      <dgm:t>
        <a:bodyPr/>
        <a:lstStyle/>
        <a:p>
          <a:endParaRPr lang="es-MX"/>
        </a:p>
      </dgm:t>
    </dgm:pt>
    <dgm:pt modelId="{9CCB4716-5A1F-4007-84D7-005431E60415}">
      <dgm:prSet phldrT="[Texto]" custT="1"/>
      <dgm:spPr/>
      <dgm:t>
        <a:bodyPr/>
        <a:lstStyle/>
        <a:p>
          <a:pPr algn="l"/>
          <a:r>
            <a:rPr lang="es-MX" sz="1400" b="1"/>
            <a:t>Arbitrar técnicas para someter las conjeturas a la contrastación.</a:t>
          </a:r>
        </a:p>
      </dgm:t>
    </dgm:pt>
    <dgm:pt modelId="{914BB727-53A7-485C-A8F3-73924CF715CF}" type="parTrans" cxnId="{3F6CDB16-8786-49BD-98BB-A9C17EB32845}">
      <dgm:prSet/>
      <dgm:spPr/>
      <dgm:t>
        <a:bodyPr/>
        <a:lstStyle/>
        <a:p>
          <a:endParaRPr lang="es-MX"/>
        </a:p>
      </dgm:t>
    </dgm:pt>
    <dgm:pt modelId="{CF02FBF3-9DDF-41D6-A236-131C1406DAEA}" type="sibTrans" cxnId="{3F6CDB16-8786-49BD-98BB-A9C17EB32845}">
      <dgm:prSet/>
      <dgm:spPr/>
      <dgm:t>
        <a:bodyPr/>
        <a:lstStyle/>
        <a:p>
          <a:endParaRPr lang="es-MX"/>
        </a:p>
      </dgm:t>
    </dgm:pt>
    <dgm:pt modelId="{C75C669B-9B92-47A1-93E5-360FF18EACDA}">
      <dgm:prSet phldrT="[Texto]" custT="1"/>
      <dgm:spPr/>
      <dgm:t>
        <a:bodyPr/>
        <a:lstStyle/>
        <a:p>
          <a:pPr algn="l"/>
          <a:endParaRPr lang="es-MX" sz="1400" b="1"/>
        </a:p>
      </dgm:t>
    </dgm:pt>
    <dgm:pt modelId="{C9E34344-C50F-4522-950C-677881B28B2B}" type="parTrans" cxnId="{17AA98B5-9FED-48DD-B9B6-20B16E3067C9}">
      <dgm:prSet/>
      <dgm:spPr/>
      <dgm:t>
        <a:bodyPr/>
        <a:lstStyle/>
        <a:p>
          <a:endParaRPr lang="es-MX"/>
        </a:p>
      </dgm:t>
    </dgm:pt>
    <dgm:pt modelId="{B8DCB40F-AF52-4028-8338-1BE495BFD136}" type="sibTrans" cxnId="{17AA98B5-9FED-48DD-B9B6-20B16E3067C9}">
      <dgm:prSet/>
      <dgm:spPr/>
      <dgm:t>
        <a:bodyPr/>
        <a:lstStyle/>
        <a:p>
          <a:endParaRPr lang="es-MX"/>
        </a:p>
      </dgm:t>
    </dgm:pt>
    <dgm:pt modelId="{4ADAB04E-203A-4FF3-8578-611049075FC9}">
      <dgm:prSet phldrT="[Texto]" custT="1"/>
      <dgm:spPr/>
      <dgm:t>
        <a:bodyPr/>
        <a:lstStyle/>
        <a:p>
          <a:pPr algn="l"/>
          <a:r>
            <a:rPr lang="es-MX" sz="1800" b="1"/>
            <a:t>5</a:t>
          </a:r>
        </a:p>
      </dgm:t>
    </dgm:pt>
    <dgm:pt modelId="{D51E5059-8477-4729-9243-C43A0A2872F5}" type="parTrans" cxnId="{BFC606E0-EF4B-4CE8-A74B-08B141593446}">
      <dgm:prSet/>
      <dgm:spPr/>
      <dgm:t>
        <a:bodyPr/>
        <a:lstStyle/>
        <a:p>
          <a:endParaRPr lang="es-MX"/>
        </a:p>
      </dgm:t>
    </dgm:pt>
    <dgm:pt modelId="{8CB9EFFF-5529-4924-8565-2097B87BFDEB}" type="sibTrans" cxnId="{BFC606E0-EF4B-4CE8-A74B-08B141593446}">
      <dgm:prSet/>
      <dgm:spPr/>
      <dgm:t>
        <a:bodyPr/>
        <a:lstStyle/>
        <a:p>
          <a:endParaRPr lang="es-MX"/>
        </a:p>
      </dgm:t>
    </dgm:pt>
    <dgm:pt modelId="{EDBB9939-3705-4B10-9080-26ACAC919D19}">
      <dgm:prSet phldrT="[Texto]" custT="1"/>
      <dgm:spPr/>
      <dgm:t>
        <a:bodyPr/>
        <a:lstStyle/>
        <a:p>
          <a:pPr algn="l"/>
          <a:r>
            <a:rPr lang="es-MX" sz="1400" b="1"/>
            <a:t>Someter, a su vez, a contrastación esas técnicas para comprobar su relevancia y la fe que merecen.</a:t>
          </a:r>
        </a:p>
      </dgm:t>
    </dgm:pt>
    <dgm:pt modelId="{FF297004-DDF8-4483-BD7E-583C48B06BC7}" type="parTrans" cxnId="{08369686-19FC-4816-95CC-81F31AF7E31F}">
      <dgm:prSet/>
      <dgm:spPr/>
      <dgm:t>
        <a:bodyPr/>
        <a:lstStyle/>
        <a:p>
          <a:endParaRPr lang="es-MX"/>
        </a:p>
      </dgm:t>
    </dgm:pt>
    <dgm:pt modelId="{AB4F472F-8559-44DA-AF08-970B7BACAC22}" type="sibTrans" cxnId="{08369686-19FC-4816-95CC-81F31AF7E31F}">
      <dgm:prSet/>
      <dgm:spPr/>
      <dgm:t>
        <a:bodyPr/>
        <a:lstStyle/>
        <a:p>
          <a:endParaRPr lang="es-MX"/>
        </a:p>
      </dgm:t>
    </dgm:pt>
    <dgm:pt modelId="{03DA3636-E92D-47FB-B09F-9A77EF57B093}">
      <dgm:prSet phldrT="[Texto]" custT="1"/>
      <dgm:spPr/>
      <dgm:t>
        <a:bodyPr/>
        <a:lstStyle/>
        <a:p>
          <a:pPr algn="l"/>
          <a:endParaRPr lang="es-MX" sz="1400" b="1"/>
        </a:p>
      </dgm:t>
    </dgm:pt>
    <dgm:pt modelId="{5285B495-F071-4602-AC5C-3B8D87F0673F}" type="parTrans" cxnId="{B6EBD22A-0913-49DE-BB08-08291A6024E9}">
      <dgm:prSet/>
      <dgm:spPr/>
      <dgm:t>
        <a:bodyPr/>
        <a:lstStyle/>
        <a:p>
          <a:endParaRPr lang="es-MX"/>
        </a:p>
      </dgm:t>
    </dgm:pt>
    <dgm:pt modelId="{1079CCF4-4E66-40E3-8546-628ED4160350}" type="sibTrans" cxnId="{B6EBD22A-0913-49DE-BB08-08291A6024E9}">
      <dgm:prSet/>
      <dgm:spPr/>
      <dgm:t>
        <a:bodyPr/>
        <a:lstStyle/>
        <a:p>
          <a:endParaRPr lang="es-MX"/>
        </a:p>
      </dgm:t>
    </dgm:pt>
    <dgm:pt modelId="{C27F9982-22B3-4035-B425-F39CD5EB95F7}">
      <dgm:prSet phldrT="[Texto]" custT="1"/>
      <dgm:spPr/>
      <dgm:t>
        <a:bodyPr/>
        <a:lstStyle/>
        <a:p>
          <a:pPr algn="l"/>
          <a:r>
            <a:rPr lang="es-MX" sz="1800" b="1"/>
            <a:t>6</a:t>
          </a:r>
        </a:p>
      </dgm:t>
    </dgm:pt>
    <dgm:pt modelId="{C7D57F01-02D1-4DA3-BDAF-E8C3709F98A1}" type="parTrans" cxnId="{A5A1EE41-6A8A-43FF-A979-13A5A6DC2C29}">
      <dgm:prSet/>
      <dgm:spPr/>
      <dgm:t>
        <a:bodyPr/>
        <a:lstStyle/>
        <a:p>
          <a:endParaRPr lang="es-MX"/>
        </a:p>
      </dgm:t>
    </dgm:pt>
    <dgm:pt modelId="{DD7E31DE-E788-4B37-9411-4BFFB64E0EBE}" type="sibTrans" cxnId="{A5A1EE41-6A8A-43FF-A979-13A5A6DC2C29}">
      <dgm:prSet/>
      <dgm:spPr/>
      <dgm:t>
        <a:bodyPr/>
        <a:lstStyle/>
        <a:p>
          <a:endParaRPr lang="es-MX"/>
        </a:p>
      </dgm:t>
    </dgm:pt>
    <dgm:pt modelId="{413CE258-FA57-4FCB-851D-6148CC8DC26C}">
      <dgm:prSet phldrT="[Texto]" custT="1"/>
      <dgm:spPr/>
      <dgm:t>
        <a:bodyPr/>
        <a:lstStyle/>
        <a:p>
          <a:pPr algn="l"/>
          <a:r>
            <a:rPr lang="es-MX" sz="1400" b="1"/>
            <a:t>Llevar a cabo la contrastación e interpretar sus resultados.</a:t>
          </a:r>
        </a:p>
      </dgm:t>
    </dgm:pt>
    <dgm:pt modelId="{5A9FFD4B-9231-4117-A16D-2AD9390BD95E}" type="parTrans" cxnId="{C1640C44-79FB-41A2-82EB-3F9C3F8D60B0}">
      <dgm:prSet/>
      <dgm:spPr/>
      <dgm:t>
        <a:bodyPr/>
        <a:lstStyle/>
        <a:p>
          <a:endParaRPr lang="es-MX"/>
        </a:p>
      </dgm:t>
    </dgm:pt>
    <dgm:pt modelId="{622CE866-0EFD-4B32-9CF7-D03F61BC2ECA}" type="sibTrans" cxnId="{C1640C44-79FB-41A2-82EB-3F9C3F8D60B0}">
      <dgm:prSet/>
      <dgm:spPr/>
      <dgm:t>
        <a:bodyPr/>
        <a:lstStyle/>
        <a:p>
          <a:endParaRPr lang="es-MX"/>
        </a:p>
      </dgm:t>
    </dgm:pt>
    <dgm:pt modelId="{B387DC81-AAE5-49BB-A332-AE85D18E265B}">
      <dgm:prSet phldrT="[Texto]" custT="1"/>
      <dgm:spPr/>
      <dgm:t>
        <a:bodyPr/>
        <a:lstStyle/>
        <a:p>
          <a:pPr algn="l"/>
          <a:endParaRPr lang="es-MX" sz="1400" b="1"/>
        </a:p>
      </dgm:t>
    </dgm:pt>
    <dgm:pt modelId="{DC827314-0A9D-4E6F-830C-581300A3489E}" type="parTrans" cxnId="{08B11F01-E9F9-483F-9755-4310262008D1}">
      <dgm:prSet/>
      <dgm:spPr/>
      <dgm:t>
        <a:bodyPr/>
        <a:lstStyle/>
        <a:p>
          <a:endParaRPr lang="es-MX"/>
        </a:p>
      </dgm:t>
    </dgm:pt>
    <dgm:pt modelId="{250DA8D3-F764-4B70-8FAC-737AD4856236}" type="sibTrans" cxnId="{08B11F01-E9F9-483F-9755-4310262008D1}">
      <dgm:prSet/>
      <dgm:spPr/>
      <dgm:t>
        <a:bodyPr/>
        <a:lstStyle/>
        <a:p>
          <a:endParaRPr lang="es-MX"/>
        </a:p>
      </dgm:t>
    </dgm:pt>
    <dgm:pt modelId="{42A189A5-71E4-4B93-AAFC-8280D36DCEC9}">
      <dgm:prSet phldrT="[Texto]" custT="1"/>
      <dgm:spPr/>
      <dgm:t>
        <a:bodyPr/>
        <a:lstStyle/>
        <a:p>
          <a:pPr algn="l"/>
          <a:r>
            <a:rPr lang="es-MX" sz="1800" b="1"/>
            <a:t>7</a:t>
          </a:r>
        </a:p>
      </dgm:t>
    </dgm:pt>
    <dgm:pt modelId="{3C64B48B-3F88-472E-BEB1-9A1AC48E22FC}" type="parTrans" cxnId="{CE853316-7424-403A-A4A0-88BE104A6E63}">
      <dgm:prSet/>
      <dgm:spPr/>
      <dgm:t>
        <a:bodyPr/>
        <a:lstStyle/>
        <a:p>
          <a:endParaRPr lang="es-MX"/>
        </a:p>
      </dgm:t>
    </dgm:pt>
    <dgm:pt modelId="{30922689-E483-4498-8D47-A69EDD526127}" type="sibTrans" cxnId="{CE853316-7424-403A-A4A0-88BE104A6E63}">
      <dgm:prSet/>
      <dgm:spPr/>
      <dgm:t>
        <a:bodyPr/>
        <a:lstStyle/>
        <a:p>
          <a:endParaRPr lang="es-MX"/>
        </a:p>
      </dgm:t>
    </dgm:pt>
    <dgm:pt modelId="{602CFB5D-FE69-4F39-A720-F0157BC5A619}">
      <dgm:prSet phldrT="[Texto]" custT="1"/>
      <dgm:spPr/>
      <dgm:t>
        <a:bodyPr/>
        <a:lstStyle/>
        <a:p>
          <a:pPr algn="l"/>
          <a:r>
            <a:rPr lang="es-MX" sz="1400" b="1"/>
            <a:t>Estimar la pretensión de verdad de las conjeturas y la fidelidad de las técnicas.</a:t>
          </a:r>
        </a:p>
      </dgm:t>
    </dgm:pt>
    <dgm:pt modelId="{8ABBAA0A-3927-40C1-81E8-B36C28076085}" type="parTrans" cxnId="{CDEC6B42-13C0-442F-B8A1-B6B0281A7C5B}">
      <dgm:prSet/>
      <dgm:spPr/>
      <dgm:t>
        <a:bodyPr/>
        <a:lstStyle/>
        <a:p>
          <a:endParaRPr lang="es-MX"/>
        </a:p>
      </dgm:t>
    </dgm:pt>
    <dgm:pt modelId="{E7249A84-78CD-4B08-A9C2-21605F1FFD35}" type="sibTrans" cxnId="{CDEC6B42-13C0-442F-B8A1-B6B0281A7C5B}">
      <dgm:prSet/>
      <dgm:spPr/>
      <dgm:t>
        <a:bodyPr/>
        <a:lstStyle/>
        <a:p>
          <a:endParaRPr lang="es-MX"/>
        </a:p>
      </dgm:t>
    </dgm:pt>
    <dgm:pt modelId="{9265BED5-1DD6-4268-95CB-9ED876430F56}">
      <dgm:prSet phldrT="[Texto]" custT="1"/>
      <dgm:spPr/>
      <dgm:t>
        <a:bodyPr/>
        <a:lstStyle/>
        <a:p>
          <a:pPr algn="l"/>
          <a:endParaRPr lang="es-MX" sz="1400" b="1"/>
        </a:p>
      </dgm:t>
    </dgm:pt>
    <dgm:pt modelId="{27BE5D3F-9F2D-4288-8D16-AA4661B62787}" type="parTrans" cxnId="{ADCDA267-32C6-4E5D-82BE-535665B711FB}">
      <dgm:prSet/>
      <dgm:spPr/>
      <dgm:t>
        <a:bodyPr/>
        <a:lstStyle/>
        <a:p>
          <a:endParaRPr lang="es-MX"/>
        </a:p>
      </dgm:t>
    </dgm:pt>
    <dgm:pt modelId="{08A86FE2-0EB9-4F99-8860-4A42D2B90647}" type="sibTrans" cxnId="{ADCDA267-32C6-4E5D-82BE-535665B711FB}">
      <dgm:prSet/>
      <dgm:spPr/>
      <dgm:t>
        <a:bodyPr/>
        <a:lstStyle/>
        <a:p>
          <a:endParaRPr lang="es-MX"/>
        </a:p>
      </dgm:t>
    </dgm:pt>
    <dgm:pt modelId="{B67ECFC4-ADB3-4466-8701-FE386B7F006E}">
      <dgm:prSet phldrT="[Texto]" custT="1"/>
      <dgm:spPr/>
      <dgm:t>
        <a:bodyPr/>
        <a:lstStyle/>
        <a:p>
          <a:pPr algn="l"/>
          <a:r>
            <a:rPr lang="es-MX" sz="1800" b="1"/>
            <a:t>8</a:t>
          </a:r>
        </a:p>
      </dgm:t>
    </dgm:pt>
    <dgm:pt modelId="{001C32B9-0D05-4375-9C0A-F26E5207E565}" type="parTrans" cxnId="{63430AAB-FF9C-4413-BC61-F7129F13395D}">
      <dgm:prSet/>
      <dgm:spPr/>
      <dgm:t>
        <a:bodyPr/>
        <a:lstStyle/>
        <a:p>
          <a:endParaRPr lang="es-MX"/>
        </a:p>
      </dgm:t>
    </dgm:pt>
    <dgm:pt modelId="{DBA43A40-1F9D-4FC7-8AC4-EA07D7970E4E}" type="sibTrans" cxnId="{63430AAB-FF9C-4413-BC61-F7129F13395D}">
      <dgm:prSet/>
      <dgm:spPr/>
      <dgm:t>
        <a:bodyPr/>
        <a:lstStyle/>
        <a:p>
          <a:endParaRPr lang="es-MX"/>
        </a:p>
      </dgm:t>
    </dgm:pt>
    <dgm:pt modelId="{61FCA175-0C99-445B-9E21-6408B759C94E}">
      <dgm:prSet phldrT="[Texto]" custT="1"/>
      <dgm:spPr/>
      <dgm:t>
        <a:bodyPr/>
        <a:lstStyle/>
        <a:p>
          <a:pPr algn="l"/>
          <a:r>
            <a:rPr lang="es-MX" sz="1400" b="1"/>
            <a:t>Determinar los dominios en los cuales valen las conjeturas y las técnicas, y formular los nuevos problemas originados por la investigación.</a:t>
          </a:r>
        </a:p>
      </dgm:t>
    </dgm:pt>
    <dgm:pt modelId="{1AA62C4B-51D9-49E7-BE13-5E9681D3404D}" type="parTrans" cxnId="{398DA46E-DF02-4825-8EE9-E2F36DB8D251}">
      <dgm:prSet/>
      <dgm:spPr/>
      <dgm:t>
        <a:bodyPr/>
        <a:lstStyle/>
        <a:p>
          <a:endParaRPr lang="es-MX"/>
        </a:p>
      </dgm:t>
    </dgm:pt>
    <dgm:pt modelId="{B8554022-FC00-4539-85C2-41CC7D3824FA}" type="sibTrans" cxnId="{398DA46E-DF02-4825-8EE9-E2F36DB8D251}">
      <dgm:prSet/>
      <dgm:spPr/>
      <dgm:t>
        <a:bodyPr/>
        <a:lstStyle/>
        <a:p>
          <a:endParaRPr lang="es-MX"/>
        </a:p>
      </dgm:t>
    </dgm:pt>
    <dgm:pt modelId="{C330F252-BBA8-4A37-BD14-4367A9897B14}">
      <dgm:prSet phldrT="[Texto]" custT="1"/>
      <dgm:spPr/>
      <dgm:t>
        <a:bodyPr/>
        <a:lstStyle/>
        <a:p>
          <a:pPr algn="l"/>
          <a:endParaRPr lang="es-MX" sz="1400" b="1"/>
        </a:p>
      </dgm:t>
    </dgm:pt>
    <dgm:pt modelId="{C9DE296C-4443-4A47-8814-F6F270B66566}" type="parTrans" cxnId="{B9E3F95B-D029-4EC9-900C-8DF0B11761EF}">
      <dgm:prSet/>
      <dgm:spPr/>
      <dgm:t>
        <a:bodyPr/>
        <a:lstStyle/>
        <a:p>
          <a:endParaRPr lang="es-MX"/>
        </a:p>
      </dgm:t>
    </dgm:pt>
    <dgm:pt modelId="{7CFAB12B-68C8-4712-B4DD-7939066373D4}" type="sibTrans" cxnId="{B9E3F95B-D029-4EC9-900C-8DF0B11761EF}">
      <dgm:prSet/>
      <dgm:spPr/>
      <dgm:t>
        <a:bodyPr/>
        <a:lstStyle/>
        <a:p>
          <a:endParaRPr lang="es-MX"/>
        </a:p>
      </dgm:t>
    </dgm:pt>
    <dgm:pt modelId="{062434BF-EBB3-428A-964F-89FD0218EF30}">
      <dgm:prSet phldrT="[Texto]" custT="1"/>
      <dgm:spPr/>
      <dgm:t>
        <a:bodyPr/>
        <a:lstStyle/>
        <a:p>
          <a:pPr algn="l"/>
          <a:endParaRPr lang="es-MX" sz="1400" b="1"/>
        </a:p>
      </dgm:t>
    </dgm:pt>
    <dgm:pt modelId="{AFDB554B-4592-4523-8C91-906CE38E455C}" type="parTrans" cxnId="{C2CC0F0B-27F9-4911-8619-6BB120D27FEB}">
      <dgm:prSet/>
      <dgm:spPr/>
      <dgm:t>
        <a:bodyPr/>
        <a:lstStyle/>
        <a:p>
          <a:endParaRPr lang="es-MX"/>
        </a:p>
      </dgm:t>
    </dgm:pt>
    <dgm:pt modelId="{AB049E3E-1D1D-47CF-88CE-EEE52B64619D}" type="sibTrans" cxnId="{C2CC0F0B-27F9-4911-8619-6BB120D27FEB}">
      <dgm:prSet/>
      <dgm:spPr/>
      <dgm:t>
        <a:bodyPr/>
        <a:lstStyle/>
        <a:p>
          <a:endParaRPr lang="es-MX"/>
        </a:p>
      </dgm:t>
    </dgm:pt>
    <dgm:pt modelId="{1D3B1F81-FF9C-4BDE-B0AE-85857A82474D}">
      <dgm:prSet phldrT="[Texto]" custT="1"/>
      <dgm:spPr/>
      <dgm:t>
        <a:bodyPr/>
        <a:lstStyle/>
        <a:p>
          <a:pPr algn="l"/>
          <a:endParaRPr lang="es-MX" sz="1400" b="1"/>
        </a:p>
      </dgm:t>
    </dgm:pt>
    <dgm:pt modelId="{5B7B14CA-FE2F-4324-8CBD-BDA17A5101AC}" type="parTrans" cxnId="{7544F25D-BFB0-4EC0-93B7-07CF0013DDF4}">
      <dgm:prSet/>
      <dgm:spPr/>
      <dgm:t>
        <a:bodyPr/>
        <a:lstStyle/>
        <a:p>
          <a:endParaRPr lang="es-MX"/>
        </a:p>
      </dgm:t>
    </dgm:pt>
    <dgm:pt modelId="{2C58391D-C87B-4546-9B15-EDB7702531C2}" type="sibTrans" cxnId="{7544F25D-BFB0-4EC0-93B7-07CF0013DDF4}">
      <dgm:prSet/>
      <dgm:spPr/>
      <dgm:t>
        <a:bodyPr/>
        <a:lstStyle/>
        <a:p>
          <a:endParaRPr lang="es-MX"/>
        </a:p>
      </dgm:t>
    </dgm:pt>
    <dgm:pt modelId="{CC06A726-2139-4C2F-A20D-E6DBCEBB39DD}">
      <dgm:prSet phldrT="[Texto]" custT="1"/>
      <dgm:spPr/>
      <dgm:t>
        <a:bodyPr/>
        <a:lstStyle/>
        <a:p>
          <a:pPr algn="l"/>
          <a:endParaRPr lang="es-MX" sz="1400" b="1"/>
        </a:p>
      </dgm:t>
    </dgm:pt>
    <dgm:pt modelId="{3D0204D4-603D-4AD2-9700-65255B53E883}" type="parTrans" cxnId="{373580C5-B7F1-45BA-811B-F04EFC9C0CB4}">
      <dgm:prSet/>
      <dgm:spPr/>
      <dgm:t>
        <a:bodyPr/>
        <a:lstStyle/>
        <a:p>
          <a:endParaRPr lang="es-MX"/>
        </a:p>
      </dgm:t>
    </dgm:pt>
    <dgm:pt modelId="{4C5D441F-CCB6-4246-892E-EEC22BDE84F1}" type="sibTrans" cxnId="{373580C5-B7F1-45BA-811B-F04EFC9C0CB4}">
      <dgm:prSet/>
      <dgm:spPr/>
      <dgm:t>
        <a:bodyPr/>
        <a:lstStyle/>
        <a:p>
          <a:endParaRPr lang="es-MX"/>
        </a:p>
      </dgm:t>
    </dgm:pt>
    <dgm:pt modelId="{996E0E25-751D-40F8-B236-3FE4041DB571}" type="pres">
      <dgm:prSet presAssocID="{659F7C49-1EB8-4D17-A43B-182300090267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DCD402C-D97D-4737-8B11-92E1110F7EB1}" type="pres">
      <dgm:prSet presAssocID="{FC7A3366-3E64-454A-A1AE-A04D88589D52}" presName="composite" presStyleCnt="0"/>
      <dgm:spPr/>
      <dgm:t>
        <a:bodyPr/>
        <a:lstStyle/>
        <a:p>
          <a:endParaRPr lang="es-MX"/>
        </a:p>
      </dgm:t>
    </dgm:pt>
    <dgm:pt modelId="{B04EB43E-F42B-48D9-B22A-F4987327027E}" type="pres">
      <dgm:prSet presAssocID="{FC7A3366-3E64-454A-A1AE-A04D88589D52}" presName="FirstChild" presStyleLbl="revTx" presStyleIdx="0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5ECAFC-FDFE-4BE2-9582-E944EDC5BFD7}" type="pres">
      <dgm:prSet presAssocID="{FC7A3366-3E64-454A-A1AE-A04D88589D52}" presName="Parent" presStyleLbl="alignNode1" presStyleIdx="0" presStyleCnt="8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4A4B57-5340-4BE0-8029-1124A37948CC}" type="pres">
      <dgm:prSet presAssocID="{FC7A3366-3E64-454A-A1AE-A04D88589D52}" presName="Accent" presStyleLbl="parChTrans1D1" presStyleIdx="0" presStyleCnt="8"/>
      <dgm:spPr/>
      <dgm:t>
        <a:bodyPr/>
        <a:lstStyle/>
        <a:p>
          <a:endParaRPr lang="es-MX"/>
        </a:p>
      </dgm:t>
    </dgm:pt>
    <dgm:pt modelId="{4BFA3551-033D-4756-94F1-0CE03F0C74D8}" type="pres">
      <dgm:prSet presAssocID="{FC7A3366-3E64-454A-A1AE-A04D88589D52}" presName="Child" presStyleLbl="revTx" presStyleIdx="1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CA7D38-1911-4071-8662-7EA51FABEA8A}" type="pres">
      <dgm:prSet presAssocID="{379845BD-7446-43EE-8CF2-0ED19D396C52}" presName="sibTrans" presStyleCnt="0"/>
      <dgm:spPr/>
      <dgm:t>
        <a:bodyPr/>
        <a:lstStyle/>
        <a:p>
          <a:endParaRPr lang="es-MX"/>
        </a:p>
      </dgm:t>
    </dgm:pt>
    <dgm:pt modelId="{3A32FAD1-E1CB-40E8-915F-E03AB9308814}" type="pres">
      <dgm:prSet presAssocID="{0454BE49-B8E5-407C-9E52-8EFE33931DE9}" presName="composite" presStyleCnt="0"/>
      <dgm:spPr/>
      <dgm:t>
        <a:bodyPr/>
        <a:lstStyle/>
        <a:p>
          <a:endParaRPr lang="es-MX"/>
        </a:p>
      </dgm:t>
    </dgm:pt>
    <dgm:pt modelId="{F3F4B84A-FEAB-407A-8BF3-D0C74D38217E}" type="pres">
      <dgm:prSet presAssocID="{0454BE49-B8E5-407C-9E52-8EFE33931DE9}" presName="FirstChild" presStyleLbl="revTx" presStyleIdx="2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A81863-64D5-440F-95A5-4F8D51945879}" type="pres">
      <dgm:prSet presAssocID="{0454BE49-B8E5-407C-9E52-8EFE33931DE9}" presName="Parent" presStyleLbl="alignNode1" presStyleIdx="1" presStyleCnt="8" custLinFactNeighborY="1996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721245-5052-480D-93B7-03F9B6C788C5}" type="pres">
      <dgm:prSet presAssocID="{0454BE49-B8E5-407C-9E52-8EFE33931DE9}" presName="Accent" presStyleLbl="parChTrans1D1" presStyleIdx="1" presStyleCnt="8"/>
      <dgm:spPr/>
      <dgm:t>
        <a:bodyPr/>
        <a:lstStyle/>
        <a:p>
          <a:endParaRPr lang="es-MX"/>
        </a:p>
      </dgm:t>
    </dgm:pt>
    <dgm:pt modelId="{0928D7B1-72E9-4A9A-B957-270BA247E497}" type="pres">
      <dgm:prSet presAssocID="{0454BE49-B8E5-407C-9E52-8EFE33931DE9}" presName="Child" presStyleLbl="revTx" presStyleIdx="3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6E63C0-1F45-4D4E-8A87-53B7D40AB6A5}" type="pres">
      <dgm:prSet presAssocID="{BCD24ED8-2FAA-464D-8142-7DC7CE958ECF}" presName="sibTrans" presStyleCnt="0"/>
      <dgm:spPr/>
      <dgm:t>
        <a:bodyPr/>
        <a:lstStyle/>
        <a:p>
          <a:endParaRPr lang="es-MX"/>
        </a:p>
      </dgm:t>
    </dgm:pt>
    <dgm:pt modelId="{00F42ACE-6464-406B-8D9E-21BA57F7A65F}" type="pres">
      <dgm:prSet presAssocID="{5EFEE15A-1EBC-4E6A-BE9C-C47D4031299F}" presName="composite" presStyleCnt="0"/>
      <dgm:spPr/>
      <dgm:t>
        <a:bodyPr/>
        <a:lstStyle/>
        <a:p>
          <a:endParaRPr lang="es-MX"/>
        </a:p>
      </dgm:t>
    </dgm:pt>
    <dgm:pt modelId="{388B9144-16D0-4207-BDBE-7FEA838D2AFB}" type="pres">
      <dgm:prSet presAssocID="{5EFEE15A-1EBC-4E6A-BE9C-C47D4031299F}" presName="FirstChild" presStyleLbl="revTx" presStyleIdx="4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8D39E7-4A9E-48DC-8CC6-FF09921C456E}" type="pres">
      <dgm:prSet presAssocID="{5EFEE15A-1EBC-4E6A-BE9C-C47D4031299F}" presName="Parent" presStyleLbl="alignNode1" presStyleIdx="2" presStyleCnt="8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1B8697-365F-4C1A-88CD-77040E9DFCD5}" type="pres">
      <dgm:prSet presAssocID="{5EFEE15A-1EBC-4E6A-BE9C-C47D4031299F}" presName="Accent" presStyleLbl="parChTrans1D1" presStyleIdx="2" presStyleCnt="8"/>
      <dgm:spPr/>
      <dgm:t>
        <a:bodyPr/>
        <a:lstStyle/>
        <a:p>
          <a:endParaRPr lang="es-MX"/>
        </a:p>
      </dgm:t>
    </dgm:pt>
    <dgm:pt modelId="{A1ABD3C4-3A75-4654-B8D9-BAD4083A440C}" type="pres">
      <dgm:prSet presAssocID="{5EFEE15A-1EBC-4E6A-BE9C-C47D4031299F}" presName="Child" presStyleLbl="revTx" presStyleIdx="5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2EA7C7-F7CE-4D72-BEB8-EDBC028D673F}" type="pres">
      <dgm:prSet presAssocID="{189C6E20-EAFC-4078-9E64-C4681EFF2799}" presName="sibTrans" presStyleCnt="0"/>
      <dgm:spPr/>
      <dgm:t>
        <a:bodyPr/>
        <a:lstStyle/>
        <a:p>
          <a:endParaRPr lang="es-MX"/>
        </a:p>
      </dgm:t>
    </dgm:pt>
    <dgm:pt modelId="{22BA98CC-159A-445A-B022-FA2779F85547}" type="pres">
      <dgm:prSet presAssocID="{EE1C534C-6FE3-4CF3-9F23-7C5ECC813005}" presName="composite" presStyleCnt="0"/>
      <dgm:spPr/>
      <dgm:t>
        <a:bodyPr/>
        <a:lstStyle/>
        <a:p>
          <a:endParaRPr lang="es-MX"/>
        </a:p>
      </dgm:t>
    </dgm:pt>
    <dgm:pt modelId="{9F10EE5C-BCC3-4E11-99C3-CAC72B575109}" type="pres">
      <dgm:prSet presAssocID="{EE1C534C-6FE3-4CF3-9F23-7C5ECC813005}" presName="FirstChild" presStyleLbl="revTx" presStyleIdx="6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ADE41D-705D-475A-9911-44A8906D0947}" type="pres">
      <dgm:prSet presAssocID="{EE1C534C-6FE3-4CF3-9F23-7C5ECC813005}" presName="Parent" presStyleLbl="alignNode1" presStyleIdx="3" presStyleCnt="8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CB521D-4EB0-4276-AC45-EB840B5A9937}" type="pres">
      <dgm:prSet presAssocID="{EE1C534C-6FE3-4CF3-9F23-7C5ECC813005}" presName="Accent" presStyleLbl="parChTrans1D1" presStyleIdx="3" presStyleCnt="8"/>
      <dgm:spPr/>
      <dgm:t>
        <a:bodyPr/>
        <a:lstStyle/>
        <a:p>
          <a:endParaRPr lang="es-MX"/>
        </a:p>
      </dgm:t>
    </dgm:pt>
    <dgm:pt modelId="{15E80C2C-376D-4F8F-AE39-AC5F2DDF26A1}" type="pres">
      <dgm:prSet presAssocID="{EE1C534C-6FE3-4CF3-9F23-7C5ECC813005}" presName="Child" presStyleLbl="revTx" presStyleIdx="7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698B05-15C1-429F-8708-146C926BCCD6}" type="pres">
      <dgm:prSet presAssocID="{15CE8EC7-61DA-4492-8FCC-034C9FD3F80E}" presName="sibTrans" presStyleCnt="0"/>
      <dgm:spPr/>
      <dgm:t>
        <a:bodyPr/>
        <a:lstStyle/>
        <a:p>
          <a:endParaRPr lang="es-MX"/>
        </a:p>
      </dgm:t>
    </dgm:pt>
    <dgm:pt modelId="{FB3E0E5E-35AC-4B9E-AA95-2D4D41DFEC12}" type="pres">
      <dgm:prSet presAssocID="{4ADAB04E-203A-4FF3-8578-611049075FC9}" presName="composite" presStyleCnt="0"/>
      <dgm:spPr/>
      <dgm:t>
        <a:bodyPr/>
        <a:lstStyle/>
        <a:p>
          <a:endParaRPr lang="es-MX"/>
        </a:p>
      </dgm:t>
    </dgm:pt>
    <dgm:pt modelId="{8C187E9B-38A0-4678-861D-154654D8E433}" type="pres">
      <dgm:prSet presAssocID="{4ADAB04E-203A-4FF3-8578-611049075FC9}" presName="FirstChild" presStyleLbl="revTx" presStyleIdx="8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3E4E7C-6390-4027-9985-6DE819AEA49C}" type="pres">
      <dgm:prSet presAssocID="{4ADAB04E-203A-4FF3-8578-611049075FC9}" presName="Parent" presStyleLbl="alignNode1" presStyleIdx="4" presStyleCnt="8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D69D57-F7B5-4770-82D6-3DE391064D0A}" type="pres">
      <dgm:prSet presAssocID="{4ADAB04E-203A-4FF3-8578-611049075FC9}" presName="Accent" presStyleLbl="parChTrans1D1" presStyleIdx="4" presStyleCnt="8"/>
      <dgm:spPr/>
      <dgm:t>
        <a:bodyPr/>
        <a:lstStyle/>
        <a:p>
          <a:endParaRPr lang="es-MX"/>
        </a:p>
      </dgm:t>
    </dgm:pt>
    <dgm:pt modelId="{2C6DC988-51BB-43AE-B4C1-78CFAFB94BFD}" type="pres">
      <dgm:prSet presAssocID="{4ADAB04E-203A-4FF3-8578-611049075FC9}" presName="Child" presStyleLbl="revTx" presStyleIdx="9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3727CA-18A9-4207-9898-347062B99432}" type="pres">
      <dgm:prSet presAssocID="{8CB9EFFF-5529-4924-8565-2097B87BFDEB}" presName="sibTrans" presStyleCnt="0"/>
      <dgm:spPr/>
      <dgm:t>
        <a:bodyPr/>
        <a:lstStyle/>
        <a:p>
          <a:endParaRPr lang="es-MX"/>
        </a:p>
      </dgm:t>
    </dgm:pt>
    <dgm:pt modelId="{D79F45B8-150D-4FF7-958F-DFCB7E5FC10A}" type="pres">
      <dgm:prSet presAssocID="{C27F9982-22B3-4035-B425-F39CD5EB95F7}" presName="composite" presStyleCnt="0"/>
      <dgm:spPr/>
      <dgm:t>
        <a:bodyPr/>
        <a:lstStyle/>
        <a:p>
          <a:endParaRPr lang="es-MX"/>
        </a:p>
      </dgm:t>
    </dgm:pt>
    <dgm:pt modelId="{17854EAC-9B1D-4959-8991-5404502E3EC1}" type="pres">
      <dgm:prSet presAssocID="{C27F9982-22B3-4035-B425-F39CD5EB95F7}" presName="FirstChild" presStyleLbl="revTx" presStyleIdx="10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B5766A-8638-4986-970B-484E8237C518}" type="pres">
      <dgm:prSet presAssocID="{C27F9982-22B3-4035-B425-F39CD5EB95F7}" presName="Parent" presStyleLbl="alignNode1" presStyleIdx="5" presStyleCnt="8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DB2377-E063-4C5B-AF7E-2DC47AC8B755}" type="pres">
      <dgm:prSet presAssocID="{C27F9982-22B3-4035-B425-F39CD5EB95F7}" presName="Accent" presStyleLbl="parChTrans1D1" presStyleIdx="5" presStyleCnt="8"/>
      <dgm:spPr/>
      <dgm:t>
        <a:bodyPr/>
        <a:lstStyle/>
        <a:p>
          <a:endParaRPr lang="es-MX"/>
        </a:p>
      </dgm:t>
    </dgm:pt>
    <dgm:pt modelId="{A8AD8EE2-F99E-466D-A578-54420E4F8D93}" type="pres">
      <dgm:prSet presAssocID="{C27F9982-22B3-4035-B425-F39CD5EB95F7}" presName="Child" presStyleLbl="revTx" presStyleIdx="11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FE1246-5C28-4981-9FB1-3B55349781C7}" type="pres">
      <dgm:prSet presAssocID="{DD7E31DE-E788-4B37-9411-4BFFB64E0EBE}" presName="sibTrans" presStyleCnt="0"/>
      <dgm:spPr/>
      <dgm:t>
        <a:bodyPr/>
        <a:lstStyle/>
        <a:p>
          <a:endParaRPr lang="es-MX"/>
        </a:p>
      </dgm:t>
    </dgm:pt>
    <dgm:pt modelId="{7ADB5072-E991-4AE6-9867-CC9A53EB69DF}" type="pres">
      <dgm:prSet presAssocID="{42A189A5-71E4-4B93-AAFC-8280D36DCEC9}" presName="composite" presStyleCnt="0"/>
      <dgm:spPr/>
      <dgm:t>
        <a:bodyPr/>
        <a:lstStyle/>
        <a:p>
          <a:endParaRPr lang="es-MX"/>
        </a:p>
      </dgm:t>
    </dgm:pt>
    <dgm:pt modelId="{8F7751BA-0846-4EAB-AE56-13BA58CDCFC9}" type="pres">
      <dgm:prSet presAssocID="{42A189A5-71E4-4B93-AAFC-8280D36DCEC9}" presName="FirstChild" presStyleLbl="revTx" presStyleIdx="12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8D0DB6-5284-43AD-8F97-A180A9C0ED48}" type="pres">
      <dgm:prSet presAssocID="{42A189A5-71E4-4B93-AAFC-8280D36DCEC9}" presName="Parent" presStyleLbl="alignNode1" presStyleIdx="6" presStyleCnt="8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E5C4AF-CC9A-4179-8251-D0935AC6C2F5}" type="pres">
      <dgm:prSet presAssocID="{42A189A5-71E4-4B93-AAFC-8280D36DCEC9}" presName="Accent" presStyleLbl="parChTrans1D1" presStyleIdx="6" presStyleCnt="8"/>
      <dgm:spPr/>
      <dgm:t>
        <a:bodyPr/>
        <a:lstStyle/>
        <a:p>
          <a:endParaRPr lang="es-MX"/>
        </a:p>
      </dgm:t>
    </dgm:pt>
    <dgm:pt modelId="{E8198A76-E003-4FBC-B42F-14F770C28145}" type="pres">
      <dgm:prSet presAssocID="{42A189A5-71E4-4B93-AAFC-8280D36DCEC9}" presName="Child" presStyleLbl="revTx" presStyleIdx="13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0C2DCF-ED78-4FEE-882A-20D447D4BFBE}" type="pres">
      <dgm:prSet presAssocID="{30922689-E483-4498-8D47-A69EDD526127}" presName="sibTrans" presStyleCnt="0"/>
      <dgm:spPr/>
      <dgm:t>
        <a:bodyPr/>
        <a:lstStyle/>
        <a:p>
          <a:endParaRPr lang="es-MX"/>
        </a:p>
      </dgm:t>
    </dgm:pt>
    <dgm:pt modelId="{45ADF344-C261-4DE1-AB19-EF6303FA7317}" type="pres">
      <dgm:prSet presAssocID="{B67ECFC4-ADB3-4466-8701-FE386B7F006E}" presName="composite" presStyleCnt="0"/>
      <dgm:spPr/>
      <dgm:t>
        <a:bodyPr/>
        <a:lstStyle/>
        <a:p>
          <a:endParaRPr lang="es-MX"/>
        </a:p>
      </dgm:t>
    </dgm:pt>
    <dgm:pt modelId="{253153F3-3F5B-41F4-B05C-DADF8030D163}" type="pres">
      <dgm:prSet presAssocID="{B67ECFC4-ADB3-4466-8701-FE386B7F006E}" presName="FirstChild" presStyleLbl="revTx" presStyleIdx="14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5B03D3-50E7-4D2E-A9B2-C38F9825D245}" type="pres">
      <dgm:prSet presAssocID="{B67ECFC4-ADB3-4466-8701-FE386B7F006E}" presName="Parent" presStyleLbl="alignNode1" presStyleIdx="7" presStyleCnt="8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CDA9D9-7761-4669-9371-371A6D4A66C2}" type="pres">
      <dgm:prSet presAssocID="{B67ECFC4-ADB3-4466-8701-FE386B7F006E}" presName="Accent" presStyleLbl="parChTrans1D1" presStyleIdx="7" presStyleCnt="8"/>
      <dgm:spPr/>
      <dgm:t>
        <a:bodyPr/>
        <a:lstStyle/>
        <a:p>
          <a:endParaRPr lang="es-MX"/>
        </a:p>
      </dgm:t>
    </dgm:pt>
    <dgm:pt modelId="{BB8856C4-8A60-4381-99CA-5FD2C069030C}" type="pres">
      <dgm:prSet presAssocID="{B67ECFC4-ADB3-4466-8701-FE386B7F006E}" presName="Child" presStyleLbl="revTx" presStyleIdx="15" presStyleCnt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CC0F0B-27F9-4911-8619-6BB120D27FEB}" srcId="{FC7A3366-3E64-454A-A1AE-A04D88589D52}" destId="{062434BF-EBB3-428A-964F-89FD0218EF30}" srcOrd="0" destOrd="0" parTransId="{AFDB554B-4592-4523-8C91-906CE38E455C}" sibTransId="{AB049E3E-1D1D-47CF-88CE-EEE52B64619D}"/>
    <dgm:cxn modelId="{08B11F01-E9F9-483F-9755-4310262008D1}" srcId="{C27F9982-22B3-4035-B425-F39CD5EB95F7}" destId="{B387DC81-AAE5-49BB-A332-AE85D18E265B}" srcOrd="0" destOrd="0" parTransId="{DC827314-0A9D-4E6F-830C-581300A3489E}" sibTransId="{250DA8D3-F764-4B70-8FAC-737AD4856236}"/>
    <dgm:cxn modelId="{08369686-19FC-4816-95CC-81F31AF7E31F}" srcId="{4ADAB04E-203A-4FF3-8578-611049075FC9}" destId="{EDBB9939-3705-4B10-9080-26ACAC919D19}" srcOrd="1" destOrd="0" parTransId="{FF297004-DDF8-4483-BD7E-583C48B06BC7}" sibTransId="{AB4F472F-8559-44DA-AF08-970B7BACAC22}"/>
    <dgm:cxn modelId="{B9E3F95B-D029-4EC9-900C-8DF0B11761EF}" srcId="{B67ECFC4-ADB3-4466-8701-FE386B7F006E}" destId="{C330F252-BBA8-4A37-BD14-4367A9897B14}" srcOrd="0" destOrd="0" parTransId="{C9DE296C-4443-4A47-8814-F6F270B66566}" sibTransId="{7CFAB12B-68C8-4712-B4DD-7939066373D4}"/>
    <dgm:cxn modelId="{38BA8817-B2D0-4E23-B5E4-A44130E05390}" type="presOf" srcId="{1BD475F3-1362-4334-892C-3073093DEB82}" destId="{A1ABD3C4-3A75-4654-B8D9-BAD4083A440C}" srcOrd="0" destOrd="0" presId="urn:microsoft.com/office/officeart/2011/layout/TabList"/>
    <dgm:cxn modelId="{CDEC6B42-13C0-442F-B8A1-B6B0281A7C5B}" srcId="{42A189A5-71E4-4B93-AAFC-8280D36DCEC9}" destId="{602CFB5D-FE69-4F39-A720-F0157BC5A619}" srcOrd="1" destOrd="0" parTransId="{8ABBAA0A-3927-40C1-81E8-B36C28076085}" sibTransId="{E7249A84-78CD-4B08-A9C2-21605F1FFD35}"/>
    <dgm:cxn modelId="{D045218F-B4FA-4DCC-A7E4-EDABC956E86C}" srcId="{659F7C49-1EB8-4D17-A43B-182300090267}" destId="{5EFEE15A-1EBC-4E6A-BE9C-C47D4031299F}" srcOrd="2" destOrd="0" parTransId="{99394EBF-D211-499D-825D-1059D6CE46D4}" sibTransId="{189C6E20-EAFC-4078-9E64-C4681EFF2799}"/>
    <dgm:cxn modelId="{320ED6F1-8383-416D-BA87-6892C06D5369}" type="presOf" srcId="{64AC9F10-23E2-4109-9377-0C2461002695}" destId="{4BFA3551-033D-4756-94F1-0CE03F0C74D8}" srcOrd="0" destOrd="0" presId="urn:microsoft.com/office/officeart/2011/layout/TabList"/>
    <dgm:cxn modelId="{D785B386-9B66-4D88-BCBB-5BA5DFD02F2F}" type="presOf" srcId="{C330F252-BBA8-4A37-BD14-4367A9897B14}" destId="{253153F3-3F5B-41F4-B05C-DADF8030D163}" srcOrd="0" destOrd="0" presId="urn:microsoft.com/office/officeart/2011/layout/TabList"/>
    <dgm:cxn modelId="{17AA98B5-9FED-48DD-B9B6-20B16E3067C9}" srcId="{EE1C534C-6FE3-4CF3-9F23-7C5ECC813005}" destId="{C75C669B-9B92-47A1-93E5-360FF18EACDA}" srcOrd="0" destOrd="0" parTransId="{C9E34344-C50F-4522-950C-677881B28B2B}" sibTransId="{B8DCB40F-AF52-4028-8338-1BE495BFD136}"/>
    <dgm:cxn modelId="{B83B31DA-79BD-4274-92AA-7D6030857F07}" type="presOf" srcId="{413CE258-FA57-4FCB-851D-6148CC8DC26C}" destId="{A8AD8EE2-F99E-466D-A578-54420E4F8D93}" srcOrd="0" destOrd="0" presId="urn:microsoft.com/office/officeart/2011/layout/TabList"/>
    <dgm:cxn modelId="{5E8B99BD-39C8-4FEA-BB40-90B78E322005}" type="presOf" srcId="{4ADAB04E-203A-4FF3-8578-611049075FC9}" destId="{2D3E4E7C-6390-4027-9985-6DE819AEA49C}" srcOrd="0" destOrd="0" presId="urn:microsoft.com/office/officeart/2011/layout/TabList"/>
    <dgm:cxn modelId="{008F93AB-A585-4E4C-9FB7-815A2FC54763}" type="presOf" srcId="{9265BED5-1DD6-4268-95CB-9ED876430F56}" destId="{8F7751BA-0846-4EAB-AE56-13BA58CDCFC9}" srcOrd="0" destOrd="0" presId="urn:microsoft.com/office/officeart/2011/layout/TabList"/>
    <dgm:cxn modelId="{20BA95FE-626E-4AA5-B51F-0D7A1E5F7431}" type="presOf" srcId="{CC06A726-2139-4C2F-A20D-E6DBCEBB39DD}" destId="{388B9144-16D0-4207-BDBE-7FEA838D2AFB}" srcOrd="0" destOrd="0" presId="urn:microsoft.com/office/officeart/2011/layout/TabList"/>
    <dgm:cxn modelId="{25EF1AEE-786B-41A5-8FEB-D30A5B964D45}" srcId="{659F7C49-1EB8-4D17-A43B-182300090267}" destId="{EE1C534C-6FE3-4CF3-9F23-7C5ECC813005}" srcOrd="3" destOrd="0" parTransId="{0B6616A5-C6D2-432D-B6C2-11990B602C3A}" sibTransId="{15CE8EC7-61DA-4492-8FCC-034C9FD3F80E}"/>
    <dgm:cxn modelId="{73D62BF5-837D-4E90-8BFB-E317D887EC2B}" type="presOf" srcId="{1D3B1F81-FF9C-4BDE-B0AE-85857A82474D}" destId="{F3F4B84A-FEAB-407A-8BF3-D0C74D38217E}" srcOrd="0" destOrd="0" presId="urn:microsoft.com/office/officeart/2011/layout/TabList"/>
    <dgm:cxn modelId="{25F8764C-926F-41FE-919C-E9DA5C636E78}" type="presOf" srcId="{42A189A5-71E4-4B93-AAFC-8280D36DCEC9}" destId="{DD8D0DB6-5284-43AD-8F97-A180A9C0ED48}" srcOrd="0" destOrd="0" presId="urn:microsoft.com/office/officeart/2011/layout/TabList"/>
    <dgm:cxn modelId="{B047C68E-8889-49F4-AC7E-7F2C0D7F7B0D}" type="presOf" srcId="{B387DC81-AAE5-49BB-A332-AE85D18E265B}" destId="{17854EAC-9B1D-4959-8991-5404502E3EC1}" srcOrd="0" destOrd="0" presId="urn:microsoft.com/office/officeart/2011/layout/TabList"/>
    <dgm:cxn modelId="{87B007D3-24BB-41CD-B1ED-115C35ADFBC7}" type="presOf" srcId="{659F7C49-1EB8-4D17-A43B-182300090267}" destId="{996E0E25-751D-40F8-B236-3FE4041DB571}" srcOrd="0" destOrd="0" presId="urn:microsoft.com/office/officeart/2011/layout/TabList"/>
    <dgm:cxn modelId="{4C269B3F-4FF3-4832-8332-442AEE3FC2BE}" type="presOf" srcId="{ADA27222-CFDB-4A04-8B0D-BF8CB4B2F92C}" destId="{0928D7B1-72E9-4A9A-B957-270BA247E497}" srcOrd="0" destOrd="0" presId="urn:microsoft.com/office/officeart/2011/layout/TabList"/>
    <dgm:cxn modelId="{F50BE5C7-9A80-459B-BCB5-B3B3FF94646C}" type="presOf" srcId="{EE1C534C-6FE3-4CF3-9F23-7C5ECC813005}" destId="{FFADE41D-705D-475A-9911-44A8906D0947}" srcOrd="0" destOrd="0" presId="urn:microsoft.com/office/officeart/2011/layout/TabList"/>
    <dgm:cxn modelId="{0DD46EA0-FDA6-4B6C-9C63-EAD936836AC2}" type="presOf" srcId="{EDBB9939-3705-4B10-9080-26ACAC919D19}" destId="{2C6DC988-51BB-43AE-B4C1-78CFAFB94BFD}" srcOrd="0" destOrd="0" presId="urn:microsoft.com/office/officeart/2011/layout/TabList"/>
    <dgm:cxn modelId="{3F6CDB16-8786-49BD-98BB-A9C17EB32845}" srcId="{EE1C534C-6FE3-4CF3-9F23-7C5ECC813005}" destId="{9CCB4716-5A1F-4007-84D7-005431E60415}" srcOrd="1" destOrd="0" parTransId="{914BB727-53A7-485C-A8F3-73924CF715CF}" sibTransId="{CF02FBF3-9DDF-41D6-A236-131C1406DAEA}"/>
    <dgm:cxn modelId="{740F350F-F722-47D0-BA89-84A4A35B744A}" srcId="{5EFEE15A-1EBC-4E6A-BE9C-C47D4031299F}" destId="{1BD475F3-1362-4334-892C-3073093DEB82}" srcOrd="1" destOrd="0" parTransId="{94B88A25-452F-4373-94C9-5C1F17D3D5B2}" sibTransId="{A60B22DA-7B73-4A1A-B642-110CAEAF0C75}"/>
    <dgm:cxn modelId="{373580C5-B7F1-45BA-811B-F04EFC9C0CB4}" srcId="{5EFEE15A-1EBC-4E6A-BE9C-C47D4031299F}" destId="{CC06A726-2139-4C2F-A20D-E6DBCEBB39DD}" srcOrd="0" destOrd="0" parTransId="{3D0204D4-603D-4AD2-9700-65255B53E883}" sibTransId="{4C5D441F-CCB6-4246-892E-EEC22BDE84F1}"/>
    <dgm:cxn modelId="{7544F25D-BFB0-4EC0-93B7-07CF0013DDF4}" srcId="{0454BE49-B8E5-407C-9E52-8EFE33931DE9}" destId="{1D3B1F81-FF9C-4BDE-B0AE-85857A82474D}" srcOrd="0" destOrd="0" parTransId="{5B7B14CA-FE2F-4324-8CBD-BDA17A5101AC}" sibTransId="{2C58391D-C87B-4546-9B15-EDB7702531C2}"/>
    <dgm:cxn modelId="{A5A1EE41-6A8A-43FF-A979-13A5A6DC2C29}" srcId="{659F7C49-1EB8-4D17-A43B-182300090267}" destId="{C27F9982-22B3-4035-B425-F39CD5EB95F7}" srcOrd="5" destOrd="0" parTransId="{C7D57F01-02D1-4DA3-BDAF-E8C3709F98A1}" sibTransId="{DD7E31DE-E788-4B37-9411-4BFFB64E0EBE}"/>
    <dgm:cxn modelId="{B6EBD22A-0913-49DE-BB08-08291A6024E9}" srcId="{4ADAB04E-203A-4FF3-8578-611049075FC9}" destId="{03DA3636-E92D-47FB-B09F-9A77EF57B093}" srcOrd="0" destOrd="0" parTransId="{5285B495-F071-4602-AC5C-3B8D87F0673F}" sibTransId="{1079CCF4-4E66-40E3-8546-628ED4160350}"/>
    <dgm:cxn modelId="{C1640C44-79FB-41A2-82EB-3F9C3F8D60B0}" srcId="{C27F9982-22B3-4035-B425-F39CD5EB95F7}" destId="{413CE258-FA57-4FCB-851D-6148CC8DC26C}" srcOrd="1" destOrd="0" parTransId="{5A9FFD4B-9231-4117-A16D-2AD9390BD95E}" sibTransId="{622CE866-0EFD-4B32-9CF7-D03F61BC2ECA}"/>
    <dgm:cxn modelId="{59CDFC7F-4F40-491F-88D1-990088EAE841}" type="presOf" srcId="{5EFEE15A-1EBC-4E6A-BE9C-C47D4031299F}" destId="{4A8D39E7-4A9E-48DC-8CC6-FF09921C456E}" srcOrd="0" destOrd="0" presId="urn:microsoft.com/office/officeart/2011/layout/TabList"/>
    <dgm:cxn modelId="{F226D2E1-C4FA-4CB0-8500-3E87475D22B3}" type="presOf" srcId="{9CCB4716-5A1F-4007-84D7-005431E60415}" destId="{15E80C2C-376D-4F8F-AE39-AC5F2DDF26A1}" srcOrd="0" destOrd="0" presId="urn:microsoft.com/office/officeart/2011/layout/TabList"/>
    <dgm:cxn modelId="{D6020E1E-4F92-457A-861B-62689577BED2}" srcId="{659F7C49-1EB8-4D17-A43B-182300090267}" destId="{FC7A3366-3E64-454A-A1AE-A04D88589D52}" srcOrd="0" destOrd="0" parTransId="{24932AE7-7E40-41BF-95FF-6BD483EA5AC6}" sibTransId="{379845BD-7446-43EE-8CF2-0ED19D396C52}"/>
    <dgm:cxn modelId="{6368F0F7-5207-417C-AB3C-709C581A9C72}" type="presOf" srcId="{61FCA175-0C99-445B-9E21-6408B759C94E}" destId="{BB8856C4-8A60-4381-99CA-5FD2C069030C}" srcOrd="0" destOrd="0" presId="urn:microsoft.com/office/officeart/2011/layout/TabList"/>
    <dgm:cxn modelId="{64C5DD2B-6DFC-4D76-BA50-873B2D1FC1E8}" type="presOf" srcId="{C27F9982-22B3-4035-B425-F39CD5EB95F7}" destId="{7CB5766A-8638-4986-970B-484E8237C518}" srcOrd="0" destOrd="0" presId="urn:microsoft.com/office/officeart/2011/layout/TabList"/>
    <dgm:cxn modelId="{ADCDA267-32C6-4E5D-82BE-535665B711FB}" srcId="{42A189A5-71E4-4B93-AAFC-8280D36DCEC9}" destId="{9265BED5-1DD6-4268-95CB-9ED876430F56}" srcOrd="0" destOrd="0" parTransId="{27BE5D3F-9F2D-4288-8D16-AA4661B62787}" sibTransId="{08A86FE2-0EB9-4F99-8860-4A42D2B90647}"/>
    <dgm:cxn modelId="{E6B4680D-75C2-4B4F-956A-E037ACCE7031}" type="presOf" srcId="{03DA3636-E92D-47FB-B09F-9A77EF57B093}" destId="{8C187E9B-38A0-4678-861D-154654D8E433}" srcOrd="0" destOrd="0" presId="urn:microsoft.com/office/officeart/2011/layout/TabList"/>
    <dgm:cxn modelId="{63430AAB-FF9C-4413-BC61-F7129F13395D}" srcId="{659F7C49-1EB8-4D17-A43B-182300090267}" destId="{B67ECFC4-ADB3-4466-8701-FE386B7F006E}" srcOrd="7" destOrd="0" parTransId="{001C32B9-0D05-4375-9C0A-F26E5207E565}" sibTransId="{DBA43A40-1F9D-4FC7-8AC4-EA07D7970E4E}"/>
    <dgm:cxn modelId="{B76E41E2-80C0-4368-A0BA-EFC4A930A4CF}" srcId="{FC7A3366-3E64-454A-A1AE-A04D88589D52}" destId="{64AC9F10-23E2-4109-9377-0C2461002695}" srcOrd="1" destOrd="0" parTransId="{CF6C2AF3-BA48-453D-9397-20C2F8D2BE98}" sibTransId="{86F85C7C-5851-443B-954E-0026D534E6D9}"/>
    <dgm:cxn modelId="{A38C17B6-E925-4644-9028-5C61FF2050C0}" srcId="{659F7C49-1EB8-4D17-A43B-182300090267}" destId="{0454BE49-B8E5-407C-9E52-8EFE33931DE9}" srcOrd="1" destOrd="0" parTransId="{A47D4255-01E5-4A5F-912F-BCBC73C699B8}" sibTransId="{BCD24ED8-2FAA-464D-8142-7DC7CE958ECF}"/>
    <dgm:cxn modelId="{FBA94BC2-95B7-43A5-9B2C-528BFA5A891C}" type="presOf" srcId="{C75C669B-9B92-47A1-93E5-360FF18EACDA}" destId="{9F10EE5C-BCC3-4E11-99C3-CAC72B575109}" srcOrd="0" destOrd="0" presId="urn:microsoft.com/office/officeart/2011/layout/TabList"/>
    <dgm:cxn modelId="{8B33023C-A814-47D1-B062-AAEAA136D05B}" type="presOf" srcId="{B67ECFC4-ADB3-4466-8701-FE386B7F006E}" destId="{E15B03D3-50E7-4D2E-A9B2-C38F9825D245}" srcOrd="0" destOrd="0" presId="urn:microsoft.com/office/officeart/2011/layout/TabList"/>
    <dgm:cxn modelId="{A501A1D3-2B05-4FBB-8A9A-4C0296DADABA}" type="presOf" srcId="{602CFB5D-FE69-4F39-A720-F0157BC5A619}" destId="{E8198A76-E003-4FBC-B42F-14F770C28145}" srcOrd="0" destOrd="0" presId="urn:microsoft.com/office/officeart/2011/layout/TabList"/>
    <dgm:cxn modelId="{8BF5899B-396C-4794-BF90-164E91FEBAC3}" type="presOf" srcId="{0454BE49-B8E5-407C-9E52-8EFE33931DE9}" destId="{8EA81863-64D5-440F-95A5-4F8D51945879}" srcOrd="0" destOrd="0" presId="urn:microsoft.com/office/officeart/2011/layout/TabList"/>
    <dgm:cxn modelId="{CE853316-7424-403A-A4A0-88BE104A6E63}" srcId="{659F7C49-1EB8-4D17-A43B-182300090267}" destId="{42A189A5-71E4-4B93-AAFC-8280D36DCEC9}" srcOrd="6" destOrd="0" parTransId="{3C64B48B-3F88-472E-BEB1-9A1AC48E22FC}" sibTransId="{30922689-E483-4498-8D47-A69EDD526127}"/>
    <dgm:cxn modelId="{BFC606E0-EF4B-4CE8-A74B-08B141593446}" srcId="{659F7C49-1EB8-4D17-A43B-182300090267}" destId="{4ADAB04E-203A-4FF3-8578-611049075FC9}" srcOrd="4" destOrd="0" parTransId="{D51E5059-8477-4729-9243-C43A0A2872F5}" sibTransId="{8CB9EFFF-5529-4924-8565-2097B87BFDEB}"/>
    <dgm:cxn modelId="{398DA46E-DF02-4825-8EE9-E2F36DB8D251}" srcId="{B67ECFC4-ADB3-4466-8701-FE386B7F006E}" destId="{61FCA175-0C99-445B-9E21-6408B759C94E}" srcOrd="1" destOrd="0" parTransId="{1AA62C4B-51D9-49E7-BE13-5E9681D3404D}" sibTransId="{B8554022-FC00-4539-85C2-41CC7D3824FA}"/>
    <dgm:cxn modelId="{6541BD19-52E3-48C9-B46A-5E44C94D8CFF}" srcId="{0454BE49-B8E5-407C-9E52-8EFE33931DE9}" destId="{ADA27222-CFDB-4A04-8B0D-BF8CB4B2F92C}" srcOrd="1" destOrd="0" parTransId="{40C5C2C1-2C77-40A2-B401-EDFF94DBF972}" sibTransId="{A5BEA006-E61F-4B40-B73C-646E2B6F5554}"/>
    <dgm:cxn modelId="{B3203ABB-F583-4801-8605-8168D77964DF}" type="presOf" srcId="{062434BF-EBB3-428A-964F-89FD0218EF30}" destId="{B04EB43E-F42B-48D9-B22A-F4987327027E}" srcOrd="0" destOrd="0" presId="urn:microsoft.com/office/officeart/2011/layout/TabList"/>
    <dgm:cxn modelId="{491E11B7-07DA-4A58-8D69-66C1AE82C447}" type="presOf" srcId="{FC7A3366-3E64-454A-A1AE-A04D88589D52}" destId="{1D5ECAFC-FDFE-4BE2-9582-E944EDC5BFD7}" srcOrd="0" destOrd="0" presId="urn:microsoft.com/office/officeart/2011/layout/TabList"/>
    <dgm:cxn modelId="{ED360999-8A2B-48D7-8B66-2B0F88CB4C4F}" type="presParOf" srcId="{996E0E25-751D-40F8-B236-3FE4041DB571}" destId="{4DCD402C-D97D-4737-8B11-92E1110F7EB1}" srcOrd="0" destOrd="0" presId="urn:microsoft.com/office/officeart/2011/layout/TabList"/>
    <dgm:cxn modelId="{8CB89D4C-2AD6-4B4B-BEC3-92A0EC01029C}" type="presParOf" srcId="{4DCD402C-D97D-4737-8B11-92E1110F7EB1}" destId="{B04EB43E-F42B-48D9-B22A-F4987327027E}" srcOrd="0" destOrd="0" presId="urn:microsoft.com/office/officeart/2011/layout/TabList"/>
    <dgm:cxn modelId="{5380C12E-4B6F-4EBC-88B4-0A50E647B42A}" type="presParOf" srcId="{4DCD402C-D97D-4737-8B11-92E1110F7EB1}" destId="{1D5ECAFC-FDFE-4BE2-9582-E944EDC5BFD7}" srcOrd="1" destOrd="0" presId="urn:microsoft.com/office/officeart/2011/layout/TabList"/>
    <dgm:cxn modelId="{DCCDC742-47EB-474F-B4B6-DD19AFFEA214}" type="presParOf" srcId="{4DCD402C-D97D-4737-8B11-92E1110F7EB1}" destId="{924A4B57-5340-4BE0-8029-1124A37948CC}" srcOrd="2" destOrd="0" presId="urn:microsoft.com/office/officeart/2011/layout/TabList"/>
    <dgm:cxn modelId="{0C46F749-4FB6-4AB6-9075-547309C2384D}" type="presParOf" srcId="{996E0E25-751D-40F8-B236-3FE4041DB571}" destId="{4BFA3551-033D-4756-94F1-0CE03F0C74D8}" srcOrd="1" destOrd="0" presId="urn:microsoft.com/office/officeart/2011/layout/TabList"/>
    <dgm:cxn modelId="{8AFDCB38-2897-4E0B-BC4E-EE96277A8E7D}" type="presParOf" srcId="{996E0E25-751D-40F8-B236-3FE4041DB571}" destId="{D1CA7D38-1911-4071-8662-7EA51FABEA8A}" srcOrd="2" destOrd="0" presId="urn:microsoft.com/office/officeart/2011/layout/TabList"/>
    <dgm:cxn modelId="{A28A0DD2-A3E0-463C-B952-F7E0951352FC}" type="presParOf" srcId="{996E0E25-751D-40F8-B236-3FE4041DB571}" destId="{3A32FAD1-E1CB-40E8-915F-E03AB9308814}" srcOrd="3" destOrd="0" presId="urn:microsoft.com/office/officeart/2011/layout/TabList"/>
    <dgm:cxn modelId="{F3E7424B-A257-4DD6-894B-40D9814F5F25}" type="presParOf" srcId="{3A32FAD1-E1CB-40E8-915F-E03AB9308814}" destId="{F3F4B84A-FEAB-407A-8BF3-D0C74D38217E}" srcOrd="0" destOrd="0" presId="urn:microsoft.com/office/officeart/2011/layout/TabList"/>
    <dgm:cxn modelId="{2C520990-6F86-4FA0-81DB-F9BA9ED31957}" type="presParOf" srcId="{3A32FAD1-E1CB-40E8-915F-E03AB9308814}" destId="{8EA81863-64D5-440F-95A5-4F8D51945879}" srcOrd="1" destOrd="0" presId="urn:microsoft.com/office/officeart/2011/layout/TabList"/>
    <dgm:cxn modelId="{A6D1E06C-A397-4FAD-866A-157D46D74A5A}" type="presParOf" srcId="{3A32FAD1-E1CB-40E8-915F-E03AB9308814}" destId="{45721245-5052-480D-93B7-03F9B6C788C5}" srcOrd="2" destOrd="0" presId="urn:microsoft.com/office/officeart/2011/layout/TabList"/>
    <dgm:cxn modelId="{81EF9D31-641A-4E7C-A381-9104438CB667}" type="presParOf" srcId="{996E0E25-751D-40F8-B236-3FE4041DB571}" destId="{0928D7B1-72E9-4A9A-B957-270BA247E497}" srcOrd="4" destOrd="0" presId="urn:microsoft.com/office/officeart/2011/layout/TabList"/>
    <dgm:cxn modelId="{FC44B4DF-86B4-452E-AEDB-1154D51828EE}" type="presParOf" srcId="{996E0E25-751D-40F8-B236-3FE4041DB571}" destId="{066E63C0-1F45-4D4E-8A87-53B7D40AB6A5}" srcOrd="5" destOrd="0" presId="urn:microsoft.com/office/officeart/2011/layout/TabList"/>
    <dgm:cxn modelId="{3FCF069C-D40C-4CA6-B9EF-584E366D25BC}" type="presParOf" srcId="{996E0E25-751D-40F8-B236-3FE4041DB571}" destId="{00F42ACE-6464-406B-8D9E-21BA57F7A65F}" srcOrd="6" destOrd="0" presId="urn:microsoft.com/office/officeart/2011/layout/TabList"/>
    <dgm:cxn modelId="{1D6399C3-B13B-441A-A025-9E18B933452C}" type="presParOf" srcId="{00F42ACE-6464-406B-8D9E-21BA57F7A65F}" destId="{388B9144-16D0-4207-BDBE-7FEA838D2AFB}" srcOrd="0" destOrd="0" presId="urn:microsoft.com/office/officeart/2011/layout/TabList"/>
    <dgm:cxn modelId="{E4221588-E6B1-4597-890B-1DBF71E32FA6}" type="presParOf" srcId="{00F42ACE-6464-406B-8D9E-21BA57F7A65F}" destId="{4A8D39E7-4A9E-48DC-8CC6-FF09921C456E}" srcOrd="1" destOrd="0" presId="urn:microsoft.com/office/officeart/2011/layout/TabList"/>
    <dgm:cxn modelId="{BB1C926C-0BBE-4F51-8FA8-FD13151E5E3B}" type="presParOf" srcId="{00F42ACE-6464-406B-8D9E-21BA57F7A65F}" destId="{6A1B8697-365F-4C1A-88CD-77040E9DFCD5}" srcOrd="2" destOrd="0" presId="urn:microsoft.com/office/officeart/2011/layout/TabList"/>
    <dgm:cxn modelId="{780E35CC-F37D-48BA-A6D2-1A34E2F9C9FF}" type="presParOf" srcId="{996E0E25-751D-40F8-B236-3FE4041DB571}" destId="{A1ABD3C4-3A75-4654-B8D9-BAD4083A440C}" srcOrd="7" destOrd="0" presId="urn:microsoft.com/office/officeart/2011/layout/TabList"/>
    <dgm:cxn modelId="{4CCBD3D1-B917-48FF-9388-C0E8E560B98C}" type="presParOf" srcId="{996E0E25-751D-40F8-B236-3FE4041DB571}" destId="{642EA7C7-F7CE-4D72-BEB8-EDBC028D673F}" srcOrd="8" destOrd="0" presId="urn:microsoft.com/office/officeart/2011/layout/TabList"/>
    <dgm:cxn modelId="{4B224DFA-6C46-4720-A18E-7C14F1EFED39}" type="presParOf" srcId="{996E0E25-751D-40F8-B236-3FE4041DB571}" destId="{22BA98CC-159A-445A-B022-FA2779F85547}" srcOrd="9" destOrd="0" presId="urn:microsoft.com/office/officeart/2011/layout/TabList"/>
    <dgm:cxn modelId="{66532AB4-82F4-495F-A924-D9FB36B885DD}" type="presParOf" srcId="{22BA98CC-159A-445A-B022-FA2779F85547}" destId="{9F10EE5C-BCC3-4E11-99C3-CAC72B575109}" srcOrd="0" destOrd="0" presId="urn:microsoft.com/office/officeart/2011/layout/TabList"/>
    <dgm:cxn modelId="{34A563BD-13CB-4990-9C51-76D8837B6137}" type="presParOf" srcId="{22BA98CC-159A-445A-B022-FA2779F85547}" destId="{FFADE41D-705D-475A-9911-44A8906D0947}" srcOrd="1" destOrd="0" presId="urn:microsoft.com/office/officeart/2011/layout/TabList"/>
    <dgm:cxn modelId="{41E36675-CCAB-4EE2-8EF6-32388C7A37E0}" type="presParOf" srcId="{22BA98CC-159A-445A-B022-FA2779F85547}" destId="{7BCB521D-4EB0-4276-AC45-EB840B5A9937}" srcOrd="2" destOrd="0" presId="urn:microsoft.com/office/officeart/2011/layout/TabList"/>
    <dgm:cxn modelId="{27466AC9-BE95-44BE-89B7-CAA0FE71FA20}" type="presParOf" srcId="{996E0E25-751D-40F8-B236-3FE4041DB571}" destId="{15E80C2C-376D-4F8F-AE39-AC5F2DDF26A1}" srcOrd="10" destOrd="0" presId="urn:microsoft.com/office/officeart/2011/layout/TabList"/>
    <dgm:cxn modelId="{497AE1BF-5625-491D-BE5B-AD7D0ED221B9}" type="presParOf" srcId="{996E0E25-751D-40F8-B236-3FE4041DB571}" destId="{61698B05-15C1-429F-8708-146C926BCCD6}" srcOrd="11" destOrd="0" presId="urn:microsoft.com/office/officeart/2011/layout/TabList"/>
    <dgm:cxn modelId="{58E59AE5-E736-4BAA-AA2E-86FA477BAC9C}" type="presParOf" srcId="{996E0E25-751D-40F8-B236-3FE4041DB571}" destId="{FB3E0E5E-35AC-4B9E-AA95-2D4D41DFEC12}" srcOrd="12" destOrd="0" presId="urn:microsoft.com/office/officeart/2011/layout/TabList"/>
    <dgm:cxn modelId="{99B5E9F9-137D-4537-B13E-19DE32290B46}" type="presParOf" srcId="{FB3E0E5E-35AC-4B9E-AA95-2D4D41DFEC12}" destId="{8C187E9B-38A0-4678-861D-154654D8E433}" srcOrd="0" destOrd="0" presId="urn:microsoft.com/office/officeart/2011/layout/TabList"/>
    <dgm:cxn modelId="{A2B032BC-B6CA-4110-8FC7-AC74100EAFC7}" type="presParOf" srcId="{FB3E0E5E-35AC-4B9E-AA95-2D4D41DFEC12}" destId="{2D3E4E7C-6390-4027-9985-6DE819AEA49C}" srcOrd="1" destOrd="0" presId="urn:microsoft.com/office/officeart/2011/layout/TabList"/>
    <dgm:cxn modelId="{B509F9C4-3791-4366-8A32-517F326C32F4}" type="presParOf" srcId="{FB3E0E5E-35AC-4B9E-AA95-2D4D41DFEC12}" destId="{82D69D57-F7B5-4770-82D6-3DE391064D0A}" srcOrd="2" destOrd="0" presId="urn:microsoft.com/office/officeart/2011/layout/TabList"/>
    <dgm:cxn modelId="{D7584F62-1006-4B27-9330-E6D7765B73C2}" type="presParOf" srcId="{996E0E25-751D-40F8-B236-3FE4041DB571}" destId="{2C6DC988-51BB-43AE-B4C1-78CFAFB94BFD}" srcOrd="13" destOrd="0" presId="urn:microsoft.com/office/officeart/2011/layout/TabList"/>
    <dgm:cxn modelId="{46A2BA9C-0814-4DAE-91F9-B836D5456737}" type="presParOf" srcId="{996E0E25-751D-40F8-B236-3FE4041DB571}" destId="{7C3727CA-18A9-4207-9898-347062B99432}" srcOrd="14" destOrd="0" presId="urn:microsoft.com/office/officeart/2011/layout/TabList"/>
    <dgm:cxn modelId="{84459A53-FD87-49C7-8764-C0BB2C3AA9EE}" type="presParOf" srcId="{996E0E25-751D-40F8-B236-3FE4041DB571}" destId="{D79F45B8-150D-4FF7-958F-DFCB7E5FC10A}" srcOrd="15" destOrd="0" presId="urn:microsoft.com/office/officeart/2011/layout/TabList"/>
    <dgm:cxn modelId="{D41CE860-3F4B-4CA8-82D4-516661C129FD}" type="presParOf" srcId="{D79F45B8-150D-4FF7-958F-DFCB7E5FC10A}" destId="{17854EAC-9B1D-4959-8991-5404502E3EC1}" srcOrd="0" destOrd="0" presId="urn:microsoft.com/office/officeart/2011/layout/TabList"/>
    <dgm:cxn modelId="{C669B58F-8F17-47C7-B8D2-D36DF3C6BEBE}" type="presParOf" srcId="{D79F45B8-150D-4FF7-958F-DFCB7E5FC10A}" destId="{7CB5766A-8638-4986-970B-484E8237C518}" srcOrd="1" destOrd="0" presId="urn:microsoft.com/office/officeart/2011/layout/TabList"/>
    <dgm:cxn modelId="{A6B518B2-73EF-464A-8FB8-1D7D4016A0D3}" type="presParOf" srcId="{D79F45B8-150D-4FF7-958F-DFCB7E5FC10A}" destId="{A8DB2377-E063-4C5B-AF7E-2DC47AC8B755}" srcOrd="2" destOrd="0" presId="urn:microsoft.com/office/officeart/2011/layout/TabList"/>
    <dgm:cxn modelId="{20341C49-5194-47BA-9AFC-CF397ADBFD21}" type="presParOf" srcId="{996E0E25-751D-40F8-B236-3FE4041DB571}" destId="{A8AD8EE2-F99E-466D-A578-54420E4F8D93}" srcOrd="16" destOrd="0" presId="urn:microsoft.com/office/officeart/2011/layout/TabList"/>
    <dgm:cxn modelId="{6BF78C12-917E-4373-9B5D-3D1BDBA8B311}" type="presParOf" srcId="{996E0E25-751D-40F8-B236-3FE4041DB571}" destId="{58FE1246-5C28-4981-9FB1-3B55349781C7}" srcOrd="17" destOrd="0" presId="urn:microsoft.com/office/officeart/2011/layout/TabList"/>
    <dgm:cxn modelId="{D91EC39A-973B-4583-A7A1-B55B07C9A0B6}" type="presParOf" srcId="{996E0E25-751D-40F8-B236-3FE4041DB571}" destId="{7ADB5072-E991-4AE6-9867-CC9A53EB69DF}" srcOrd="18" destOrd="0" presId="urn:microsoft.com/office/officeart/2011/layout/TabList"/>
    <dgm:cxn modelId="{E0CF3FFD-A61B-47EC-8BDF-56A88C1B69DA}" type="presParOf" srcId="{7ADB5072-E991-4AE6-9867-CC9A53EB69DF}" destId="{8F7751BA-0846-4EAB-AE56-13BA58CDCFC9}" srcOrd="0" destOrd="0" presId="urn:microsoft.com/office/officeart/2011/layout/TabList"/>
    <dgm:cxn modelId="{BBD3012E-77CD-40B5-8AAD-1E852492AD1B}" type="presParOf" srcId="{7ADB5072-E991-4AE6-9867-CC9A53EB69DF}" destId="{DD8D0DB6-5284-43AD-8F97-A180A9C0ED48}" srcOrd="1" destOrd="0" presId="urn:microsoft.com/office/officeart/2011/layout/TabList"/>
    <dgm:cxn modelId="{23E374C5-16A0-4A7D-9573-CDCE1E2082EC}" type="presParOf" srcId="{7ADB5072-E991-4AE6-9867-CC9A53EB69DF}" destId="{6AE5C4AF-CC9A-4179-8251-D0935AC6C2F5}" srcOrd="2" destOrd="0" presId="urn:microsoft.com/office/officeart/2011/layout/TabList"/>
    <dgm:cxn modelId="{D5C1230A-70E1-4649-98FB-D655439E205E}" type="presParOf" srcId="{996E0E25-751D-40F8-B236-3FE4041DB571}" destId="{E8198A76-E003-4FBC-B42F-14F770C28145}" srcOrd="19" destOrd="0" presId="urn:microsoft.com/office/officeart/2011/layout/TabList"/>
    <dgm:cxn modelId="{4E7D1464-7CDD-4AA7-A41B-3AAD58F42E3C}" type="presParOf" srcId="{996E0E25-751D-40F8-B236-3FE4041DB571}" destId="{AB0C2DCF-ED78-4FEE-882A-20D447D4BFBE}" srcOrd="20" destOrd="0" presId="urn:microsoft.com/office/officeart/2011/layout/TabList"/>
    <dgm:cxn modelId="{2ED2807E-ED85-4249-B5BC-6441396AE470}" type="presParOf" srcId="{996E0E25-751D-40F8-B236-3FE4041DB571}" destId="{45ADF344-C261-4DE1-AB19-EF6303FA7317}" srcOrd="21" destOrd="0" presId="urn:microsoft.com/office/officeart/2011/layout/TabList"/>
    <dgm:cxn modelId="{B9475546-5138-440D-9602-DEC0751035C8}" type="presParOf" srcId="{45ADF344-C261-4DE1-AB19-EF6303FA7317}" destId="{253153F3-3F5B-41F4-B05C-DADF8030D163}" srcOrd="0" destOrd="0" presId="urn:microsoft.com/office/officeart/2011/layout/TabList"/>
    <dgm:cxn modelId="{80A1EDC9-7765-4007-AD3F-57219F59EA77}" type="presParOf" srcId="{45ADF344-C261-4DE1-AB19-EF6303FA7317}" destId="{E15B03D3-50E7-4D2E-A9B2-C38F9825D245}" srcOrd="1" destOrd="0" presId="urn:microsoft.com/office/officeart/2011/layout/TabList"/>
    <dgm:cxn modelId="{8831726A-1086-4B63-9A8E-C82CE457B9CC}" type="presParOf" srcId="{45ADF344-C261-4DE1-AB19-EF6303FA7317}" destId="{ADCDA9D9-7761-4669-9371-371A6D4A66C2}" srcOrd="2" destOrd="0" presId="urn:microsoft.com/office/officeart/2011/layout/TabList"/>
    <dgm:cxn modelId="{ECA93729-01D2-441E-A77A-7442DB0E8A8E}" type="presParOf" srcId="{996E0E25-751D-40F8-B236-3FE4041DB571}" destId="{BB8856C4-8A60-4381-99CA-5FD2C069030C}" srcOrd="2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B85FB3D-FF0A-4861-9815-73D9ECDBF1A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C47B089-0952-49BB-A804-6735606F475F}">
      <dgm:prSet phldrT="[Texto]"/>
      <dgm:spPr/>
      <dgm:t>
        <a:bodyPr/>
        <a:lstStyle/>
        <a:p>
          <a:r>
            <a:rPr lang="es-MX" dirty="0" smtClean="0"/>
            <a:t>La investigación científica exige disciplina, honestidad y rigurosidad, entre otras condiciones.</a:t>
          </a:r>
          <a:endParaRPr lang="es-MX" dirty="0"/>
        </a:p>
      </dgm:t>
    </dgm:pt>
    <dgm:pt modelId="{52B4EA2C-C23F-4C3C-95C2-9A590E68377F}" type="parTrans" cxnId="{649E5C1B-CA89-4E88-9666-8AC807E699F0}">
      <dgm:prSet/>
      <dgm:spPr/>
      <dgm:t>
        <a:bodyPr/>
        <a:lstStyle/>
        <a:p>
          <a:endParaRPr lang="es-MX"/>
        </a:p>
      </dgm:t>
    </dgm:pt>
    <dgm:pt modelId="{71DDFC3B-3BF0-48F7-9300-EE3F971643DA}" type="sibTrans" cxnId="{649E5C1B-CA89-4E88-9666-8AC807E699F0}">
      <dgm:prSet/>
      <dgm:spPr/>
      <dgm:t>
        <a:bodyPr/>
        <a:lstStyle/>
        <a:p>
          <a:endParaRPr lang="es-MX"/>
        </a:p>
      </dgm:t>
    </dgm:pt>
    <dgm:pt modelId="{67C50A78-8EF1-4348-9A7E-F36A2C59973B}">
      <dgm:prSet phldrT="[Texto]"/>
      <dgm:spPr/>
      <dgm:t>
        <a:bodyPr/>
        <a:lstStyle/>
        <a:p>
          <a:r>
            <a:rPr lang="es-MX" dirty="0" smtClean="0"/>
            <a:t>La honestidad es necesaria para preservar la verdad del conocimiento científico</a:t>
          </a:r>
          <a:endParaRPr lang="es-MX" dirty="0"/>
        </a:p>
      </dgm:t>
    </dgm:pt>
    <dgm:pt modelId="{634BD144-9767-4C44-975A-41D3BEA5F276}" type="parTrans" cxnId="{F64AFF2D-C69A-4313-931C-EDEA416FFC39}">
      <dgm:prSet/>
      <dgm:spPr/>
      <dgm:t>
        <a:bodyPr/>
        <a:lstStyle/>
        <a:p>
          <a:endParaRPr lang="es-MX"/>
        </a:p>
      </dgm:t>
    </dgm:pt>
    <dgm:pt modelId="{B7DF2373-AD64-4CAE-B36F-960C79574B9C}" type="sibTrans" cxnId="{F64AFF2D-C69A-4313-931C-EDEA416FFC39}">
      <dgm:prSet/>
      <dgm:spPr/>
      <dgm:t>
        <a:bodyPr/>
        <a:lstStyle/>
        <a:p>
          <a:endParaRPr lang="es-MX"/>
        </a:p>
      </dgm:t>
    </dgm:pt>
    <dgm:pt modelId="{7A1AC87D-A8FC-4CD9-806D-2C831A63208F}">
      <dgm:prSet phldrT="[Texto]"/>
      <dgm:spPr/>
      <dgm:t>
        <a:bodyPr/>
        <a:lstStyle/>
        <a:p>
          <a:r>
            <a:rPr lang="es-MX" dirty="0" smtClean="0"/>
            <a:t>Debe eliminar todo subjetivismo en su valoración, a pesar de que los resultados obtenidos vayan en contra de lo que hubiese deseado obtener</a:t>
          </a:r>
          <a:endParaRPr lang="es-MX" dirty="0"/>
        </a:p>
      </dgm:t>
    </dgm:pt>
    <dgm:pt modelId="{E6377E41-9188-4F68-BF9D-4B89FA9FCA3A}" type="parTrans" cxnId="{5812ADFF-DA8F-4DA3-AD4D-5A2649A0BDE3}">
      <dgm:prSet/>
      <dgm:spPr/>
      <dgm:t>
        <a:bodyPr/>
        <a:lstStyle/>
        <a:p>
          <a:endParaRPr lang="es-MX"/>
        </a:p>
      </dgm:t>
    </dgm:pt>
    <dgm:pt modelId="{83091157-80AC-4269-9F65-F14F1A4DB0A5}" type="sibTrans" cxnId="{5812ADFF-DA8F-4DA3-AD4D-5A2649A0BDE3}">
      <dgm:prSet/>
      <dgm:spPr/>
      <dgm:t>
        <a:bodyPr/>
        <a:lstStyle/>
        <a:p>
          <a:endParaRPr lang="es-MX"/>
        </a:p>
      </dgm:t>
    </dgm:pt>
    <dgm:pt modelId="{8D741A3F-E4D2-4285-90DA-94FA51A879EF}" type="pres">
      <dgm:prSet presAssocID="{6B85FB3D-FF0A-4861-9815-73D9ECDBF1A7}" presName="CompostProcess" presStyleCnt="0">
        <dgm:presLayoutVars>
          <dgm:dir/>
          <dgm:resizeHandles val="exact"/>
        </dgm:presLayoutVars>
      </dgm:prSet>
      <dgm:spPr/>
    </dgm:pt>
    <dgm:pt modelId="{1D3F52F9-6CB2-424D-8795-7335419C9033}" type="pres">
      <dgm:prSet presAssocID="{6B85FB3D-FF0A-4861-9815-73D9ECDBF1A7}" presName="arrow" presStyleLbl="bgShp" presStyleIdx="0" presStyleCnt="1"/>
      <dgm:spPr/>
    </dgm:pt>
    <dgm:pt modelId="{82C8274C-AAA5-4FB1-9A5E-3824F8CD7D92}" type="pres">
      <dgm:prSet presAssocID="{6B85FB3D-FF0A-4861-9815-73D9ECDBF1A7}" presName="linearProcess" presStyleCnt="0"/>
      <dgm:spPr/>
    </dgm:pt>
    <dgm:pt modelId="{DE138EC1-AAE6-4860-8E60-4C4A1CBE2D42}" type="pres">
      <dgm:prSet presAssocID="{7C47B089-0952-49BB-A804-6735606F475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D48648-A0AC-4308-BC89-85B04CD2B3FB}" type="pres">
      <dgm:prSet presAssocID="{71DDFC3B-3BF0-48F7-9300-EE3F971643DA}" presName="sibTrans" presStyleCnt="0"/>
      <dgm:spPr/>
    </dgm:pt>
    <dgm:pt modelId="{2C3C849A-A34D-43F6-ADBA-E7E578129857}" type="pres">
      <dgm:prSet presAssocID="{67C50A78-8EF1-4348-9A7E-F36A2C59973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ADD9F0-272D-4BC4-B18A-7E491977638A}" type="pres">
      <dgm:prSet presAssocID="{B7DF2373-AD64-4CAE-B36F-960C79574B9C}" presName="sibTrans" presStyleCnt="0"/>
      <dgm:spPr/>
    </dgm:pt>
    <dgm:pt modelId="{4C042B92-12A3-48AA-BA4A-F0B6F30647B3}" type="pres">
      <dgm:prSet presAssocID="{7A1AC87D-A8FC-4CD9-806D-2C831A63208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F773FC2-4029-4094-81B4-7EF91E952164}" type="presOf" srcId="{7C47B089-0952-49BB-A804-6735606F475F}" destId="{DE138EC1-AAE6-4860-8E60-4C4A1CBE2D42}" srcOrd="0" destOrd="0" presId="urn:microsoft.com/office/officeart/2005/8/layout/hProcess9"/>
    <dgm:cxn modelId="{5812ADFF-DA8F-4DA3-AD4D-5A2649A0BDE3}" srcId="{6B85FB3D-FF0A-4861-9815-73D9ECDBF1A7}" destId="{7A1AC87D-A8FC-4CD9-806D-2C831A63208F}" srcOrd="2" destOrd="0" parTransId="{E6377E41-9188-4F68-BF9D-4B89FA9FCA3A}" sibTransId="{83091157-80AC-4269-9F65-F14F1A4DB0A5}"/>
    <dgm:cxn modelId="{F64AFF2D-C69A-4313-931C-EDEA416FFC39}" srcId="{6B85FB3D-FF0A-4861-9815-73D9ECDBF1A7}" destId="{67C50A78-8EF1-4348-9A7E-F36A2C59973B}" srcOrd="1" destOrd="0" parTransId="{634BD144-9767-4C44-975A-41D3BEA5F276}" sibTransId="{B7DF2373-AD64-4CAE-B36F-960C79574B9C}"/>
    <dgm:cxn modelId="{649E5C1B-CA89-4E88-9666-8AC807E699F0}" srcId="{6B85FB3D-FF0A-4861-9815-73D9ECDBF1A7}" destId="{7C47B089-0952-49BB-A804-6735606F475F}" srcOrd="0" destOrd="0" parTransId="{52B4EA2C-C23F-4C3C-95C2-9A590E68377F}" sibTransId="{71DDFC3B-3BF0-48F7-9300-EE3F971643DA}"/>
    <dgm:cxn modelId="{B2E2B0A9-0A3E-4C6B-94FF-06CAE5FAEF64}" type="presOf" srcId="{7A1AC87D-A8FC-4CD9-806D-2C831A63208F}" destId="{4C042B92-12A3-48AA-BA4A-F0B6F30647B3}" srcOrd="0" destOrd="0" presId="urn:microsoft.com/office/officeart/2005/8/layout/hProcess9"/>
    <dgm:cxn modelId="{9025858C-4ABA-4B2A-A4B9-E05AE9BFC8CE}" type="presOf" srcId="{6B85FB3D-FF0A-4861-9815-73D9ECDBF1A7}" destId="{8D741A3F-E4D2-4285-90DA-94FA51A879EF}" srcOrd="0" destOrd="0" presId="urn:microsoft.com/office/officeart/2005/8/layout/hProcess9"/>
    <dgm:cxn modelId="{D8B554DF-5027-45D5-A99E-74AF654C4994}" type="presOf" srcId="{67C50A78-8EF1-4348-9A7E-F36A2C59973B}" destId="{2C3C849A-A34D-43F6-ADBA-E7E578129857}" srcOrd="0" destOrd="0" presId="urn:microsoft.com/office/officeart/2005/8/layout/hProcess9"/>
    <dgm:cxn modelId="{F7689BCD-73FB-481D-99E6-97BE80A0C530}" type="presParOf" srcId="{8D741A3F-E4D2-4285-90DA-94FA51A879EF}" destId="{1D3F52F9-6CB2-424D-8795-7335419C9033}" srcOrd="0" destOrd="0" presId="urn:microsoft.com/office/officeart/2005/8/layout/hProcess9"/>
    <dgm:cxn modelId="{46E75939-EE84-4A5F-A768-83085CD2F139}" type="presParOf" srcId="{8D741A3F-E4D2-4285-90DA-94FA51A879EF}" destId="{82C8274C-AAA5-4FB1-9A5E-3824F8CD7D92}" srcOrd="1" destOrd="0" presId="urn:microsoft.com/office/officeart/2005/8/layout/hProcess9"/>
    <dgm:cxn modelId="{8EF988FD-8C5A-4192-9BB2-D82B6F76B419}" type="presParOf" srcId="{82C8274C-AAA5-4FB1-9A5E-3824F8CD7D92}" destId="{DE138EC1-AAE6-4860-8E60-4C4A1CBE2D42}" srcOrd="0" destOrd="0" presId="urn:microsoft.com/office/officeart/2005/8/layout/hProcess9"/>
    <dgm:cxn modelId="{2BF3521C-57A1-42B4-8E13-3B6B595F5995}" type="presParOf" srcId="{82C8274C-AAA5-4FB1-9A5E-3824F8CD7D92}" destId="{E6D48648-A0AC-4308-BC89-85B04CD2B3FB}" srcOrd="1" destOrd="0" presId="urn:microsoft.com/office/officeart/2005/8/layout/hProcess9"/>
    <dgm:cxn modelId="{62CBE895-48BA-415D-95E4-977F7C317981}" type="presParOf" srcId="{82C8274C-AAA5-4FB1-9A5E-3824F8CD7D92}" destId="{2C3C849A-A34D-43F6-ADBA-E7E578129857}" srcOrd="2" destOrd="0" presId="urn:microsoft.com/office/officeart/2005/8/layout/hProcess9"/>
    <dgm:cxn modelId="{A6B4BFBD-4700-4A9E-A39E-C11E380BE309}" type="presParOf" srcId="{82C8274C-AAA5-4FB1-9A5E-3824F8CD7D92}" destId="{06ADD9F0-272D-4BC4-B18A-7E491977638A}" srcOrd="3" destOrd="0" presId="urn:microsoft.com/office/officeart/2005/8/layout/hProcess9"/>
    <dgm:cxn modelId="{6A0D3229-E822-44BF-BFE8-BA623A0CCC41}" type="presParOf" srcId="{82C8274C-AAA5-4FB1-9A5E-3824F8CD7D92}" destId="{4C042B92-12A3-48AA-BA4A-F0B6F30647B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2CF2AC-4A78-416C-8FB5-42B43C3C27F5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AAC7D153-4FEA-417D-B466-4C78307B0D76}">
      <dgm:prSet phldrT="[Texto]"/>
      <dgm:spPr/>
      <dgm:t>
        <a:bodyPr/>
        <a:lstStyle/>
        <a:p>
          <a:r>
            <a:rPr lang="es-MX" dirty="0" smtClean="0"/>
            <a:t>Metodología: </a:t>
          </a:r>
          <a:endParaRPr lang="es-MX" dirty="0"/>
        </a:p>
      </dgm:t>
    </dgm:pt>
    <dgm:pt modelId="{F6737CD4-0773-48C1-BB37-5CC557BB522C}" type="parTrans" cxnId="{78372513-34BA-49A4-B99D-1A9CAD9BF2AD}">
      <dgm:prSet/>
      <dgm:spPr/>
      <dgm:t>
        <a:bodyPr/>
        <a:lstStyle/>
        <a:p>
          <a:endParaRPr lang="es-MX"/>
        </a:p>
      </dgm:t>
    </dgm:pt>
    <dgm:pt modelId="{69AA3A87-4CB1-4C72-985A-2C9C0DF97A8E}" type="sibTrans" cxnId="{78372513-34BA-49A4-B99D-1A9CAD9BF2AD}">
      <dgm:prSet/>
      <dgm:spPr/>
      <dgm:t>
        <a:bodyPr/>
        <a:lstStyle/>
        <a:p>
          <a:endParaRPr lang="es-MX"/>
        </a:p>
      </dgm:t>
    </dgm:pt>
    <dgm:pt modelId="{5440AAFE-AA18-429B-B567-FB27EEA7C384}">
      <dgm:prSet phldrT="[Texto]" custT="1"/>
      <dgm:spPr/>
      <dgm:t>
        <a:bodyPr/>
        <a:lstStyle/>
        <a:p>
          <a:r>
            <a:rPr lang="es-MX" sz="2000" b="1" dirty="0" smtClean="0"/>
            <a:t>“La metodología se ocupa de normas del proceso de investigación, que pretenden una validez lógica en relación con el ámbito sobre el que la ciencia en cuestión versa y simultáneamente una obligatoriedad fáctica para los investigadores”. </a:t>
          </a:r>
          <a:endParaRPr lang="es-MX" sz="2000" b="1" dirty="0"/>
        </a:p>
      </dgm:t>
    </dgm:pt>
    <dgm:pt modelId="{B339A6C0-9FCF-4D97-AFAE-128DF7A53D40}" type="parTrans" cxnId="{178F3772-C52C-482B-AE8F-F3828CF3C963}">
      <dgm:prSet/>
      <dgm:spPr/>
      <dgm:t>
        <a:bodyPr/>
        <a:lstStyle/>
        <a:p>
          <a:endParaRPr lang="es-MX"/>
        </a:p>
      </dgm:t>
    </dgm:pt>
    <dgm:pt modelId="{4DD37895-AF8D-4508-98D1-2CE2CB661805}" type="sibTrans" cxnId="{178F3772-C52C-482B-AE8F-F3828CF3C963}">
      <dgm:prSet/>
      <dgm:spPr/>
      <dgm:t>
        <a:bodyPr/>
        <a:lstStyle/>
        <a:p>
          <a:endParaRPr lang="es-MX"/>
        </a:p>
      </dgm:t>
    </dgm:pt>
    <dgm:pt modelId="{AAE922F5-8FC3-4F88-B187-E8E6E76474F8}" type="pres">
      <dgm:prSet presAssocID="{B42CF2AC-4A78-416C-8FB5-42B43C3C27F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E952076-B42B-40F0-9C87-2201F36778DD}" type="pres">
      <dgm:prSet presAssocID="{AAC7D153-4FEA-417D-B466-4C78307B0D76}" presName="parentLin" presStyleCnt="0"/>
      <dgm:spPr/>
    </dgm:pt>
    <dgm:pt modelId="{9084A2B3-A34F-487A-8DD7-B74FABA86D6D}" type="pres">
      <dgm:prSet presAssocID="{AAC7D153-4FEA-417D-B466-4C78307B0D76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465C0DC8-4E3B-470E-B7E8-FB392808675C}" type="pres">
      <dgm:prSet presAssocID="{AAC7D153-4FEA-417D-B466-4C78307B0D76}" presName="parentText" presStyleLbl="node1" presStyleIdx="0" presStyleCnt="2" custScaleY="5676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EF0EAF-7AF4-41D1-A468-F71F977416B6}" type="pres">
      <dgm:prSet presAssocID="{AAC7D153-4FEA-417D-B466-4C78307B0D76}" presName="negativeSpace" presStyleCnt="0"/>
      <dgm:spPr/>
    </dgm:pt>
    <dgm:pt modelId="{7CED0D35-1A4B-4ECD-A7CB-03F487E32484}" type="pres">
      <dgm:prSet presAssocID="{AAC7D153-4FEA-417D-B466-4C78307B0D76}" presName="childText" presStyleLbl="conFgAcc1" presStyleIdx="0" presStyleCnt="2">
        <dgm:presLayoutVars>
          <dgm:bulletEnabled val="1"/>
        </dgm:presLayoutVars>
      </dgm:prSet>
      <dgm:spPr/>
    </dgm:pt>
    <dgm:pt modelId="{6F190F1C-2CCB-4917-AD32-27C2A19AD6A5}" type="pres">
      <dgm:prSet presAssocID="{69AA3A87-4CB1-4C72-985A-2C9C0DF97A8E}" presName="spaceBetweenRectangles" presStyleCnt="0"/>
      <dgm:spPr/>
    </dgm:pt>
    <dgm:pt modelId="{51A490E0-6306-4868-A138-82BFCBA9BA00}" type="pres">
      <dgm:prSet presAssocID="{5440AAFE-AA18-429B-B567-FB27EEA7C384}" presName="parentLin" presStyleCnt="0"/>
      <dgm:spPr/>
    </dgm:pt>
    <dgm:pt modelId="{9B30FB7F-BE56-418A-8780-08C3EEF0F5ED}" type="pres">
      <dgm:prSet presAssocID="{5440AAFE-AA18-429B-B567-FB27EEA7C384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4C0ACFD4-E501-4CB6-8232-79B7F9B12562}" type="pres">
      <dgm:prSet presAssocID="{5440AAFE-AA18-429B-B567-FB27EEA7C384}" presName="parentText" presStyleLbl="node1" presStyleIdx="1" presStyleCnt="2" custScaleX="139483" custLinFactNeighborX="-42327" custLinFactNeighborY="145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ACB133-0D63-423E-BAC0-77E4FB5725CB}" type="pres">
      <dgm:prSet presAssocID="{5440AAFE-AA18-429B-B567-FB27EEA7C384}" presName="negativeSpace" presStyleCnt="0"/>
      <dgm:spPr/>
    </dgm:pt>
    <dgm:pt modelId="{F894BBB9-C2AD-4D71-8F83-DF6911DAF77E}" type="pres">
      <dgm:prSet presAssocID="{5440AAFE-AA18-429B-B567-FB27EEA7C38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78F3772-C52C-482B-AE8F-F3828CF3C963}" srcId="{B42CF2AC-4A78-416C-8FB5-42B43C3C27F5}" destId="{5440AAFE-AA18-429B-B567-FB27EEA7C384}" srcOrd="1" destOrd="0" parTransId="{B339A6C0-9FCF-4D97-AFAE-128DF7A53D40}" sibTransId="{4DD37895-AF8D-4508-98D1-2CE2CB661805}"/>
    <dgm:cxn modelId="{7D97B93C-B5D2-4C5F-9A7A-7E5C6574E0B5}" type="presOf" srcId="{AAC7D153-4FEA-417D-B466-4C78307B0D76}" destId="{9084A2B3-A34F-487A-8DD7-B74FABA86D6D}" srcOrd="0" destOrd="0" presId="urn:microsoft.com/office/officeart/2005/8/layout/list1"/>
    <dgm:cxn modelId="{D9EEC068-3D96-4237-B72C-72DB3A680A6A}" type="presOf" srcId="{5440AAFE-AA18-429B-B567-FB27EEA7C384}" destId="{9B30FB7F-BE56-418A-8780-08C3EEF0F5ED}" srcOrd="0" destOrd="0" presId="urn:microsoft.com/office/officeart/2005/8/layout/list1"/>
    <dgm:cxn modelId="{78372513-34BA-49A4-B99D-1A9CAD9BF2AD}" srcId="{B42CF2AC-4A78-416C-8FB5-42B43C3C27F5}" destId="{AAC7D153-4FEA-417D-B466-4C78307B0D76}" srcOrd="0" destOrd="0" parTransId="{F6737CD4-0773-48C1-BB37-5CC557BB522C}" sibTransId="{69AA3A87-4CB1-4C72-985A-2C9C0DF97A8E}"/>
    <dgm:cxn modelId="{1E3C9D41-02DD-4FE9-A2D0-B5CB9452C449}" type="presOf" srcId="{AAC7D153-4FEA-417D-B466-4C78307B0D76}" destId="{465C0DC8-4E3B-470E-B7E8-FB392808675C}" srcOrd="1" destOrd="0" presId="urn:microsoft.com/office/officeart/2005/8/layout/list1"/>
    <dgm:cxn modelId="{62719296-C37F-4A45-BD76-CBFE6D534D22}" type="presOf" srcId="{5440AAFE-AA18-429B-B567-FB27EEA7C384}" destId="{4C0ACFD4-E501-4CB6-8232-79B7F9B12562}" srcOrd="1" destOrd="0" presId="urn:microsoft.com/office/officeart/2005/8/layout/list1"/>
    <dgm:cxn modelId="{EF24CD02-3D19-449B-88D1-5FF204933F2B}" type="presOf" srcId="{B42CF2AC-4A78-416C-8FB5-42B43C3C27F5}" destId="{AAE922F5-8FC3-4F88-B187-E8E6E76474F8}" srcOrd="0" destOrd="0" presId="urn:microsoft.com/office/officeart/2005/8/layout/list1"/>
    <dgm:cxn modelId="{C0F6D9CF-5747-4734-A466-AB4E19A3A45B}" type="presParOf" srcId="{AAE922F5-8FC3-4F88-B187-E8E6E76474F8}" destId="{BE952076-B42B-40F0-9C87-2201F36778DD}" srcOrd="0" destOrd="0" presId="urn:microsoft.com/office/officeart/2005/8/layout/list1"/>
    <dgm:cxn modelId="{48986176-1796-40E4-83A3-0CFDDBEC0B03}" type="presParOf" srcId="{BE952076-B42B-40F0-9C87-2201F36778DD}" destId="{9084A2B3-A34F-487A-8DD7-B74FABA86D6D}" srcOrd="0" destOrd="0" presId="urn:microsoft.com/office/officeart/2005/8/layout/list1"/>
    <dgm:cxn modelId="{BD1C310C-9EF6-40CD-B870-660E44B23BC4}" type="presParOf" srcId="{BE952076-B42B-40F0-9C87-2201F36778DD}" destId="{465C0DC8-4E3B-470E-B7E8-FB392808675C}" srcOrd="1" destOrd="0" presId="urn:microsoft.com/office/officeart/2005/8/layout/list1"/>
    <dgm:cxn modelId="{91CF0F4C-725B-4D2C-AE5F-1EDBF5AB906B}" type="presParOf" srcId="{AAE922F5-8FC3-4F88-B187-E8E6E76474F8}" destId="{81EF0EAF-7AF4-41D1-A468-F71F977416B6}" srcOrd="1" destOrd="0" presId="urn:microsoft.com/office/officeart/2005/8/layout/list1"/>
    <dgm:cxn modelId="{0400F91F-5A35-43A3-A067-B4865CD999E4}" type="presParOf" srcId="{AAE922F5-8FC3-4F88-B187-E8E6E76474F8}" destId="{7CED0D35-1A4B-4ECD-A7CB-03F487E32484}" srcOrd="2" destOrd="0" presId="urn:microsoft.com/office/officeart/2005/8/layout/list1"/>
    <dgm:cxn modelId="{0C79B618-1838-449F-B5CE-D40F75342E1C}" type="presParOf" srcId="{AAE922F5-8FC3-4F88-B187-E8E6E76474F8}" destId="{6F190F1C-2CCB-4917-AD32-27C2A19AD6A5}" srcOrd="3" destOrd="0" presId="urn:microsoft.com/office/officeart/2005/8/layout/list1"/>
    <dgm:cxn modelId="{C26F13CB-7E7B-4B35-95FA-8F90E1BFB78A}" type="presParOf" srcId="{AAE922F5-8FC3-4F88-B187-E8E6E76474F8}" destId="{51A490E0-6306-4868-A138-82BFCBA9BA00}" srcOrd="4" destOrd="0" presId="urn:microsoft.com/office/officeart/2005/8/layout/list1"/>
    <dgm:cxn modelId="{DB1E1B4F-3FDA-4155-B2DC-021C6D58E7C2}" type="presParOf" srcId="{51A490E0-6306-4868-A138-82BFCBA9BA00}" destId="{9B30FB7F-BE56-418A-8780-08C3EEF0F5ED}" srcOrd="0" destOrd="0" presId="urn:microsoft.com/office/officeart/2005/8/layout/list1"/>
    <dgm:cxn modelId="{B2530ECF-0FB6-4167-81FD-E31CC837F48E}" type="presParOf" srcId="{51A490E0-6306-4868-A138-82BFCBA9BA00}" destId="{4C0ACFD4-E501-4CB6-8232-79B7F9B12562}" srcOrd="1" destOrd="0" presId="urn:microsoft.com/office/officeart/2005/8/layout/list1"/>
    <dgm:cxn modelId="{C3A4BC68-1120-40A6-B695-D25EFA8C870F}" type="presParOf" srcId="{AAE922F5-8FC3-4F88-B187-E8E6E76474F8}" destId="{03ACB133-0D63-423E-BAC0-77E4FB5725CB}" srcOrd="5" destOrd="0" presId="urn:microsoft.com/office/officeart/2005/8/layout/list1"/>
    <dgm:cxn modelId="{9154D81E-86D1-4AF4-98C2-303A6650DCB8}" type="presParOf" srcId="{AAE922F5-8FC3-4F88-B187-E8E6E76474F8}" destId="{F894BBB9-C2AD-4D71-8F83-DF6911DAF77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5AA32D-B0C3-4E51-858B-15C5044EE1E1}" type="doc">
      <dgm:prSet loTypeId="urn:microsoft.com/office/officeart/2005/8/layout/hProcess7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760AC40E-AD6B-43F8-8E09-FC1F347F62B5}">
      <dgm:prSet phldrT="[Texto]"/>
      <dgm:spPr/>
      <dgm:t>
        <a:bodyPr/>
        <a:lstStyle/>
        <a:p>
          <a:r>
            <a:rPr lang="es-MX" b="1" dirty="0" smtClean="0"/>
            <a:t>Metodología de la investigación a distancia</a:t>
          </a:r>
          <a:endParaRPr lang="es-MX" b="1" dirty="0"/>
        </a:p>
      </dgm:t>
    </dgm:pt>
    <dgm:pt modelId="{A297D3AF-3AA1-43CF-99C7-9072BF2A9204}" type="parTrans" cxnId="{21E1B7A6-BF2E-4750-A286-036ED2290276}">
      <dgm:prSet/>
      <dgm:spPr/>
      <dgm:t>
        <a:bodyPr/>
        <a:lstStyle/>
        <a:p>
          <a:endParaRPr lang="es-MX"/>
        </a:p>
      </dgm:t>
    </dgm:pt>
    <dgm:pt modelId="{3FB90C4C-2E6F-45AE-8F58-C99FDEE5714F}" type="sibTrans" cxnId="{21E1B7A6-BF2E-4750-A286-036ED2290276}">
      <dgm:prSet/>
      <dgm:spPr/>
      <dgm:t>
        <a:bodyPr/>
        <a:lstStyle/>
        <a:p>
          <a:endParaRPr lang="es-MX"/>
        </a:p>
      </dgm:t>
    </dgm:pt>
    <dgm:pt modelId="{585F9FF7-5B3D-4B83-A149-2184ABBCDA8A}">
      <dgm:prSet phldrT="[Texto]" custT="1"/>
      <dgm:spPr/>
      <dgm:t>
        <a:bodyPr/>
        <a:lstStyle/>
        <a:p>
          <a:pPr algn="just"/>
          <a:endParaRPr lang="es-MX" sz="2000" dirty="0" smtClean="0"/>
        </a:p>
        <a:p>
          <a:pPr algn="just"/>
          <a:endParaRPr lang="es-MX" sz="2000" dirty="0" smtClean="0"/>
        </a:p>
        <a:p>
          <a:pPr algn="ctr"/>
          <a:endParaRPr lang="es-MX" sz="2000" dirty="0" smtClean="0"/>
        </a:p>
        <a:p>
          <a:pPr algn="ctr"/>
          <a:r>
            <a:rPr lang="es-MX" sz="2000" dirty="0" smtClean="0"/>
            <a:t>“La educación a distancia actúa en el noble empeño de impulsar el incremento del conocimiento, mediante diferentes modalidades y realizando esfuerzos de diferente naturaleza como generar plataformas  que por medio de correos electrónicos han permitido la impartición de orientaciones, informaciones y asesorías, favoreciendo el intercambio y aprendizaje de todos”.</a:t>
          </a:r>
          <a:endParaRPr lang="es-MX" sz="2000" dirty="0"/>
        </a:p>
      </dgm:t>
    </dgm:pt>
    <dgm:pt modelId="{B4476FBF-6D37-46CB-BEFF-98813B6879E3}" type="parTrans" cxnId="{9415A553-1103-45BC-9D0B-61E317D14FD3}">
      <dgm:prSet/>
      <dgm:spPr/>
      <dgm:t>
        <a:bodyPr/>
        <a:lstStyle/>
        <a:p>
          <a:endParaRPr lang="es-MX"/>
        </a:p>
      </dgm:t>
    </dgm:pt>
    <dgm:pt modelId="{639F1450-BEA3-4959-BBE4-C0FB0DB7F8EE}" type="sibTrans" cxnId="{9415A553-1103-45BC-9D0B-61E317D14FD3}">
      <dgm:prSet/>
      <dgm:spPr/>
      <dgm:t>
        <a:bodyPr/>
        <a:lstStyle/>
        <a:p>
          <a:endParaRPr lang="es-MX"/>
        </a:p>
      </dgm:t>
    </dgm:pt>
    <dgm:pt modelId="{A2D66BBF-91B9-4513-8DCB-BC4FEF52D675}" type="pres">
      <dgm:prSet presAssocID="{315AA32D-B0C3-4E51-858B-15C5044EE1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57AD0A-94DE-4400-9B76-F8581083339F}" type="pres">
      <dgm:prSet presAssocID="{760AC40E-AD6B-43F8-8E09-FC1F347F62B5}" presName="compositeNode" presStyleCnt="0">
        <dgm:presLayoutVars>
          <dgm:bulletEnabled val="1"/>
        </dgm:presLayoutVars>
      </dgm:prSet>
      <dgm:spPr/>
    </dgm:pt>
    <dgm:pt modelId="{C4E93518-3C67-4832-A93B-9759889184D2}" type="pres">
      <dgm:prSet presAssocID="{760AC40E-AD6B-43F8-8E09-FC1F347F62B5}" presName="bgRect" presStyleLbl="node1" presStyleIdx="0" presStyleCnt="1" custScaleY="95665" custLinFactNeighborX="-475"/>
      <dgm:spPr/>
      <dgm:t>
        <a:bodyPr/>
        <a:lstStyle/>
        <a:p>
          <a:endParaRPr lang="es-MX"/>
        </a:p>
      </dgm:t>
    </dgm:pt>
    <dgm:pt modelId="{466E30C0-963F-4028-9658-C03F5C0DBE19}" type="pres">
      <dgm:prSet presAssocID="{760AC40E-AD6B-43F8-8E09-FC1F347F62B5}" presName="parentNode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50510D-ABF3-4B01-9499-ED00E55808DD}" type="pres">
      <dgm:prSet presAssocID="{760AC40E-AD6B-43F8-8E09-FC1F347F62B5}" presName="child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BE1D88F-6E82-45CE-B5F6-93B0EEC25AA9}" type="presOf" srcId="{760AC40E-AD6B-43F8-8E09-FC1F347F62B5}" destId="{466E30C0-963F-4028-9658-C03F5C0DBE19}" srcOrd="1" destOrd="0" presId="urn:microsoft.com/office/officeart/2005/8/layout/hProcess7"/>
    <dgm:cxn modelId="{0B7DB041-167D-456C-8E34-740FA9841460}" type="presOf" srcId="{315AA32D-B0C3-4E51-858B-15C5044EE1E1}" destId="{A2D66BBF-91B9-4513-8DCB-BC4FEF52D675}" srcOrd="0" destOrd="0" presId="urn:microsoft.com/office/officeart/2005/8/layout/hProcess7"/>
    <dgm:cxn modelId="{C879DEA3-88D9-46CC-AE15-DA2A025F9A1C}" type="presOf" srcId="{585F9FF7-5B3D-4B83-A149-2184ABBCDA8A}" destId="{8D50510D-ABF3-4B01-9499-ED00E55808DD}" srcOrd="0" destOrd="0" presId="urn:microsoft.com/office/officeart/2005/8/layout/hProcess7"/>
    <dgm:cxn modelId="{9415A553-1103-45BC-9D0B-61E317D14FD3}" srcId="{760AC40E-AD6B-43F8-8E09-FC1F347F62B5}" destId="{585F9FF7-5B3D-4B83-A149-2184ABBCDA8A}" srcOrd="0" destOrd="0" parTransId="{B4476FBF-6D37-46CB-BEFF-98813B6879E3}" sibTransId="{639F1450-BEA3-4959-BBE4-C0FB0DB7F8EE}"/>
    <dgm:cxn modelId="{21E1B7A6-BF2E-4750-A286-036ED2290276}" srcId="{315AA32D-B0C3-4E51-858B-15C5044EE1E1}" destId="{760AC40E-AD6B-43F8-8E09-FC1F347F62B5}" srcOrd="0" destOrd="0" parTransId="{A297D3AF-3AA1-43CF-99C7-9072BF2A9204}" sibTransId="{3FB90C4C-2E6F-45AE-8F58-C99FDEE5714F}"/>
    <dgm:cxn modelId="{56495F7F-10B2-44D2-AF3B-7D7B4033A856}" type="presOf" srcId="{760AC40E-AD6B-43F8-8E09-FC1F347F62B5}" destId="{C4E93518-3C67-4832-A93B-9759889184D2}" srcOrd="0" destOrd="0" presId="urn:microsoft.com/office/officeart/2005/8/layout/hProcess7"/>
    <dgm:cxn modelId="{E782F40C-EF38-4309-9EC8-9A79651D951D}" type="presParOf" srcId="{A2D66BBF-91B9-4513-8DCB-BC4FEF52D675}" destId="{2B57AD0A-94DE-4400-9B76-F8581083339F}" srcOrd="0" destOrd="0" presId="urn:microsoft.com/office/officeart/2005/8/layout/hProcess7"/>
    <dgm:cxn modelId="{89CCF28B-FF6C-4C18-B841-6CCE8C7F835F}" type="presParOf" srcId="{2B57AD0A-94DE-4400-9B76-F8581083339F}" destId="{C4E93518-3C67-4832-A93B-9759889184D2}" srcOrd="0" destOrd="0" presId="urn:microsoft.com/office/officeart/2005/8/layout/hProcess7"/>
    <dgm:cxn modelId="{43558593-E216-4D82-B989-F32ACBAD3036}" type="presParOf" srcId="{2B57AD0A-94DE-4400-9B76-F8581083339F}" destId="{466E30C0-963F-4028-9658-C03F5C0DBE19}" srcOrd="1" destOrd="0" presId="urn:microsoft.com/office/officeart/2005/8/layout/hProcess7"/>
    <dgm:cxn modelId="{02FEBF61-B84B-4E5D-873E-F28DD0AAE410}" type="presParOf" srcId="{2B57AD0A-94DE-4400-9B76-F8581083339F}" destId="{8D50510D-ABF3-4B01-9499-ED00E55808DD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0D96FF4-8580-44BA-ACE9-61DACF888EB9}" type="doc">
      <dgm:prSet loTypeId="urn:microsoft.com/office/officeart/2005/8/layout/hList3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EA3AB4B-F0EA-4622-9BD1-CDF00F1FA222}">
      <dgm:prSet phldrT="[Texto]" custT="1"/>
      <dgm:spPr/>
      <dgm:t>
        <a:bodyPr/>
        <a:lstStyle/>
        <a:p>
          <a:r>
            <a:rPr lang="es-MX" sz="5400" dirty="0" smtClean="0"/>
            <a:t>El protocolo</a:t>
          </a:r>
          <a:endParaRPr lang="es-MX" sz="5400" dirty="0"/>
        </a:p>
      </dgm:t>
    </dgm:pt>
    <dgm:pt modelId="{8AB4CED9-1BF0-445E-B46D-2B2BF3212929}" type="parTrans" cxnId="{4617E0F2-A40A-4C44-AB8C-6DBF50FDB6AF}">
      <dgm:prSet/>
      <dgm:spPr/>
      <dgm:t>
        <a:bodyPr/>
        <a:lstStyle/>
        <a:p>
          <a:endParaRPr lang="es-MX"/>
        </a:p>
      </dgm:t>
    </dgm:pt>
    <dgm:pt modelId="{AEA27249-CB2B-4B61-A804-C8FC95009DE2}" type="sibTrans" cxnId="{4617E0F2-A40A-4C44-AB8C-6DBF50FDB6AF}">
      <dgm:prSet/>
      <dgm:spPr/>
      <dgm:t>
        <a:bodyPr/>
        <a:lstStyle/>
        <a:p>
          <a:endParaRPr lang="es-MX"/>
        </a:p>
      </dgm:t>
    </dgm:pt>
    <dgm:pt modelId="{E8EAF766-6C5D-4303-985D-4D60D2492882}">
      <dgm:prSet phldrT="[Texto]" custT="1"/>
      <dgm:spPr/>
      <dgm:t>
        <a:bodyPr/>
        <a:lstStyle/>
        <a:p>
          <a:r>
            <a:rPr lang="es-MX" sz="2000" dirty="0" smtClean="0"/>
            <a:t>El protocolo implica un concepto de ciencia que se fundamenta en el empleo objetivo de métodos y técnicas de investigación científica.</a:t>
          </a:r>
          <a:endParaRPr lang="es-MX" sz="2000" dirty="0"/>
        </a:p>
      </dgm:t>
    </dgm:pt>
    <dgm:pt modelId="{BC0043A4-0E87-4AE7-9528-07CECC0ED318}" type="parTrans" cxnId="{FC9AE26E-4799-4C98-8242-8E401D5E801F}">
      <dgm:prSet/>
      <dgm:spPr/>
      <dgm:t>
        <a:bodyPr/>
        <a:lstStyle/>
        <a:p>
          <a:endParaRPr lang="es-MX"/>
        </a:p>
      </dgm:t>
    </dgm:pt>
    <dgm:pt modelId="{D3195324-B449-44A6-B384-333E09AEE106}" type="sibTrans" cxnId="{FC9AE26E-4799-4C98-8242-8E401D5E801F}">
      <dgm:prSet/>
      <dgm:spPr/>
      <dgm:t>
        <a:bodyPr/>
        <a:lstStyle/>
        <a:p>
          <a:endParaRPr lang="es-MX"/>
        </a:p>
      </dgm:t>
    </dgm:pt>
    <dgm:pt modelId="{7BDBA3AC-933B-44F6-AB7B-D81A03E1CAB9}">
      <dgm:prSet phldrT="[Texto]" custT="1"/>
      <dgm:spPr/>
      <dgm:t>
        <a:bodyPr/>
        <a:lstStyle/>
        <a:p>
          <a:r>
            <a:rPr lang="es-MX" sz="2000" dirty="0" smtClean="0"/>
            <a:t>Orientados a recopilar, organizar y analizar el conjunto de información extraído del objeto de estudio en cuestión.</a:t>
          </a:r>
          <a:endParaRPr lang="es-MX" sz="2000" dirty="0"/>
        </a:p>
      </dgm:t>
    </dgm:pt>
    <dgm:pt modelId="{123C46E2-C528-48F6-B40E-E032DAD84F11}" type="parTrans" cxnId="{12800C89-E236-4C93-9598-DD0CD3D25917}">
      <dgm:prSet/>
      <dgm:spPr/>
      <dgm:t>
        <a:bodyPr/>
        <a:lstStyle/>
        <a:p>
          <a:endParaRPr lang="es-MX"/>
        </a:p>
      </dgm:t>
    </dgm:pt>
    <dgm:pt modelId="{BC85E22F-1F84-44D0-991D-93446842F4FE}" type="sibTrans" cxnId="{12800C89-E236-4C93-9598-DD0CD3D25917}">
      <dgm:prSet/>
      <dgm:spPr/>
      <dgm:t>
        <a:bodyPr/>
        <a:lstStyle/>
        <a:p>
          <a:endParaRPr lang="es-MX"/>
        </a:p>
      </dgm:t>
    </dgm:pt>
    <dgm:pt modelId="{429470B5-2CA3-4D31-8D20-8DA21EECE34B}">
      <dgm:prSet phldrT="[Texto]" custT="1"/>
      <dgm:spPr/>
      <dgm:t>
        <a:bodyPr/>
        <a:lstStyle/>
        <a:p>
          <a:r>
            <a:rPr lang="es-MX" sz="2000" dirty="0" smtClean="0"/>
            <a:t>“Esta información puede ser adquirida a través de la experiencia o de la deducción”</a:t>
          </a:r>
          <a:endParaRPr lang="es-MX" sz="2000" dirty="0"/>
        </a:p>
      </dgm:t>
    </dgm:pt>
    <dgm:pt modelId="{CD3CD92E-8CF6-47AD-94F7-0E0A8855F2AA}" type="parTrans" cxnId="{05D5C155-B4B1-42EF-ADD8-959FA4EE7556}">
      <dgm:prSet/>
      <dgm:spPr/>
      <dgm:t>
        <a:bodyPr/>
        <a:lstStyle/>
        <a:p>
          <a:endParaRPr lang="es-MX"/>
        </a:p>
      </dgm:t>
    </dgm:pt>
    <dgm:pt modelId="{42D0DB9E-69C8-4C59-BF6C-39EC6F5C3540}" type="sibTrans" cxnId="{05D5C155-B4B1-42EF-ADD8-959FA4EE7556}">
      <dgm:prSet/>
      <dgm:spPr/>
      <dgm:t>
        <a:bodyPr/>
        <a:lstStyle/>
        <a:p>
          <a:endParaRPr lang="es-MX"/>
        </a:p>
      </dgm:t>
    </dgm:pt>
    <dgm:pt modelId="{23BA6524-D818-4F50-87D9-2D47CDFFB5FC}" type="pres">
      <dgm:prSet presAssocID="{B0D96FF4-8580-44BA-ACE9-61DACF888EB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56E5B8E-6042-4588-9A74-732F28A55EC7}" type="pres">
      <dgm:prSet presAssocID="{8EA3AB4B-F0EA-4622-9BD1-CDF00F1FA222}" presName="roof" presStyleLbl="dkBgShp" presStyleIdx="0" presStyleCnt="2" custLinFactNeighborX="-634"/>
      <dgm:spPr/>
      <dgm:t>
        <a:bodyPr/>
        <a:lstStyle/>
        <a:p>
          <a:endParaRPr lang="es-MX"/>
        </a:p>
      </dgm:t>
    </dgm:pt>
    <dgm:pt modelId="{AE567FF0-F787-4E97-BCA4-408889FBC6F9}" type="pres">
      <dgm:prSet presAssocID="{8EA3AB4B-F0EA-4622-9BD1-CDF00F1FA222}" presName="pillars" presStyleCnt="0"/>
      <dgm:spPr/>
    </dgm:pt>
    <dgm:pt modelId="{10327C62-E40A-4599-96EE-0EB474936236}" type="pres">
      <dgm:prSet presAssocID="{8EA3AB4B-F0EA-4622-9BD1-CDF00F1FA222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11E578-A0EF-4B62-A2CC-6B36AEC88FCA}" type="pres">
      <dgm:prSet presAssocID="{7BDBA3AC-933B-44F6-AB7B-D81A03E1CAB9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584067-7938-4982-88A1-4E3D565DDDDD}" type="pres">
      <dgm:prSet presAssocID="{429470B5-2CA3-4D31-8D20-8DA21EECE34B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3EF7A3-0720-4676-BD89-0B1545800B5C}" type="pres">
      <dgm:prSet presAssocID="{8EA3AB4B-F0EA-4622-9BD1-CDF00F1FA222}" presName="base" presStyleLbl="dkBgShp" presStyleIdx="1" presStyleCnt="2"/>
      <dgm:spPr/>
    </dgm:pt>
  </dgm:ptLst>
  <dgm:cxnLst>
    <dgm:cxn modelId="{93A61C28-5F0D-4F4F-9ED6-2DE9205161E9}" type="presOf" srcId="{8EA3AB4B-F0EA-4622-9BD1-CDF00F1FA222}" destId="{456E5B8E-6042-4588-9A74-732F28A55EC7}" srcOrd="0" destOrd="0" presId="urn:microsoft.com/office/officeart/2005/8/layout/hList3"/>
    <dgm:cxn modelId="{61CEAF72-185A-487F-B0A3-7E8A2DC7088F}" type="presOf" srcId="{7BDBA3AC-933B-44F6-AB7B-D81A03E1CAB9}" destId="{4611E578-A0EF-4B62-A2CC-6B36AEC88FCA}" srcOrd="0" destOrd="0" presId="urn:microsoft.com/office/officeart/2005/8/layout/hList3"/>
    <dgm:cxn modelId="{B051D1EC-34D5-488F-A176-2D486AB73B5E}" type="presOf" srcId="{429470B5-2CA3-4D31-8D20-8DA21EECE34B}" destId="{85584067-7938-4982-88A1-4E3D565DDDDD}" srcOrd="0" destOrd="0" presId="urn:microsoft.com/office/officeart/2005/8/layout/hList3"/>
    <dgm:cxn modelId="{6CE68891-C86B-4AE6-90BE-BB82D30463CD}" type="presOf" srcId="{E8EAF766-6C5D-4303-985D-4D60D2492882}" destId="{10327C62-E40A-4599-96EE-0EB474936236}" srcOrd="0" destOrd="0" presId="urn:microsoft.com/office/officeart/2005/8/layout/hList3"/>
    <dgm:cxn modelId="{FC9AE26E-4799-4C98-8242-8E401D5E801F}" srcId="{8EA3AB4B-F0EA-4622-9BD1-CDF00F1FA222}" destId="{E8EAF766-6C5D-4303-985D-4D60D2492882}" srcOrd="0" destOrd="0" parTransId="{BC0043A4-0E87-4AE7-9528-07CECC0ED318}" sibTransId="{D3195324-B449-44A6-B384-333E09AEE106}"/>
    <dgm:cxn modelId="{12800C89-E236-4C93-9598-DD0CD3D25917}" srcId="{8EA3AB4B-F0EA-4622-9BD1-CDF00F1FA222}" destId="{7BDBA3AC-933B-44F6-AB7B-D81A03E1CAB9}" srcOrd="1" destOrd="0" parTransId="{123C46E2-C528-48F6-B40E-E032DAD84F11}" sibTransId="{BC85E22F-1F84-44D0-991D-93446842F4FE}"/>
    <dgm:cxn modelId="{05D5C155-B4B1-42EF-ADD8-959FA4EE7556}" srcId="{8EA3AB4B-F0EA-4622-9BD1-CDF00F1FA222}" destId="{429470B5-2CA3-4D31-8D20-8DA21EECE34B}" srcOrd="2" destOrd="0" parTransId="{CD3CD92E-8CF6-47AD-94F7-0E0A8855F2AA}" sibTransId="{42D0DB9E-69C8-4C59-BF6C-39EC6F5C3540}"/>
    <dgm:cxn modelId="{4617E0F2-A40A-4C44-AB8C-6DBF50FDB6AF}" srcId="{B0D96FF4-8580-44BA-ACE9-61DACF888EB9}" destId="{8EA3AB4B-F0EA-4622-9BD1-CDF00F1FA222}" srcOrd="0" destOrd="0" parTransId="{8AB4CED9-1BF0-445E-B46D-2B2BF3212929}" sibTransId="{AEA27249-CB2B-4B61-A804-C8FC95009DE2}"/>
    <dgm:cxn modelId="{10DB537D-FE8B-49BF-88A2-B4955D111BDA}" type="presOf" srcId="{B0D96FF4-8580-44BA-ACE9-61DACF888EB9}" destId="{23BA6524-D818-4F50-87D9-2D47CDFFB5FC}" srcOrd="0" destOrd="0" presId="urn:microsoft.com/office/officeart/2005/8/layout/hList3"/>
    <dgm:cxn modelId="{6055942B-47F8-4277-8CCA-DEE0CDC76580}" type="presParOf" srcId="{23BA6524-D818-4F50-87D9-2D47CDFFB5FC}" destId="{456E5B8E-6042-4588-9A74-732F28A55EC7}" srcOrd="0" destOrd="0" presId="urn:microsoft.com/office/officeart/2005/8/layout/hList3"/>
    <dgm:cxn modelId="{4BF4DC84-7331-450C-A1C1-A077F7710AFE}" type="presParOf" srcId="{23BA6524-D818-4F50-87D9-2D47CDFFB5FC}" destId="{AE567FF0-F787-4E97-BCA4-408889FBC6F9}" srcOrd="1" destOrd="0" presId="urn:microsoft.com/office/officeart/2005/8/layout/hList3"/>
    <dgm:cxn modelId="{EA98D0E9-FFE8-4639-8DD9-BB5D1FFBFC34}" type="presParOf" srcId="{AE567FF0-F787-4E97-BCA4-408889FBC6F9}" destId="{10327C62-E40A-4599-96EE-0EB474936236}" srcOrd="0" destOrd="0" presId="urn:microsoft.com/office/officeart/2005/8/layout/hList3"/>
    <dgm:cxn modelId="{7E2F121A-967B-4C75-A575-6B37B5130BAF}" type="presParOf" srcId="{AE567FF0-F787-4E97-BCA4-408889FBC6F9}" destId="{4611E578-A0EF-4B62-A2CC-6B36AEC88FCA}" srcOrd="1" destOrd="0" presId="urn:microsoft.com/office/officeart/2005/8/layout/hList3"/>
    <dgm:cxn modelId="{7865C8C9-9454-4C7E-9763-84F10909D361}" type="presParOf" srcId="{AE567FF0-F787-4E97-BCA4-408889FBC6F9}" destId="{85584067-7938-4982-88A1-4E3D565DDDDD}" srcOrd="2" destOrd="0" presId="urn:microsoft.com/office/officeart/2005/8/layout/hList3"/>
    <dgm:cxn modelId="{7D5BAAF7-52BD-4E74-A872-3DADEB39E753}" type="presParOf" srcId="{23BA6524-D818-4F50-87D9-2D47CDFFB5FC}" destId="{4E3EF7A3-0720-4676-BD89-0B1545800B5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4AE9A26-9E39-4A9E-AC5C-2771BABF727B}" type="doc">
      <dgm:prSet loTypeId="urn:microsoft.com/office/officeart/2005/8/layout/bProcess4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FF581322-798C-4193-998B-58DCFE01DF49}">
      <dgm:prSet phldrT="[Texto]" custT="1"/>
      <dgm:spPr/>
      <dgm:t>
        <a:bodyPr/>
        <a:lstStyle/>
        <a:p>
          <a:r>
            <a:rPr lang="es-MX" sz="2000" b="1" dirty="0" smtClean="0"/>
            <a:t>El protocolo</a:t>
          </a:r>
          <a:endParaRPr lang="es-MX" sz="2000" b="1" dirty="0"/>
        </a:p>
      </dgm:t>
    </dgm:pt>
    <dgm:pt modelId="{3249489D-43D8-4AA0-BA84-93BF737A6405}" type="parTrans" cxnId="{04026880-3018-4B33-B19D-F76B472046BA}">
      <dgm:prSet/>
      <dgm:spPr/>
      <dgm:t>
        <a:bodyPr/>
        <a:lstStyle/>
        <a:p>
          <a:endParaRPr lang="es-MX"/>
        </a:p>
      </dgm:t>
    </dgm:pt>
    <dgm:pt modelId="{908BD2A2-DE2F-439B-8BF1-CEB6450326F9}" type="sibTrans" cxnId="{04026880-3018-4B33-B19D-F76B472046BA}">
      <dgm:prSet/>
      <dgm:spPr/>
      <dgm:t>
        <a:bodyPr/>
        <a:lstStyle/>
        <a:p>
          <a:endParaRPr lang="es-MX"/>
        </a:p>
      </dgm:t>
    </dgm:pt>
    <dgm:pt modelId="{02B197C7-3012-441F-A3EB-4F43F36D5892}">
      <dgm:prSet phldrT="[Texto]"/>
      <dgm:spPr/>
      <dgm:t>
        <a:bodyPr/>
        <a:lstStyle/>
        <a:p>
          <a:r>
            <a:rPr lang="es-MX" b="1" dirty="0" smtClean="0"/>
            <a:t>Proceso de contrastación empírica cuya finalidad es validar, o no, una hipótesis. </a:t>
          </a:r>
          <a:endParaRPr lang="es-MX" b="1" dirty="0"/>
        </a:p>
      </dgm:t>
    </dgm:pt>
    <dgm:pt modelId="{3EBEF9D4-4E11-44F3-86B1-15A988D87E88}" type="parTrans" cxnId="{C8773B2F-4E55-49FD-B8A3-303F75A1BA39}">
      <dgm:prSet/>
      <dgm:spPr/>
      <dgm:t>
        <a:bodyPr/>
        <a:lstStyle/>
        <a:p>
          <a:endParaRPr lang="es-MX"/>
        </a:p>
      </dgm:t>
    </dgm:pt>
    <dgm:pt modelId="{FCE03662-0B34-4E92-B3C5-5764A13FF434}" type="sibTrans" cxnId="{C8773B2F-4E55-49FD-B8A3-303F75A1BA39}">
      <dgm:prSet/>
      <dgm:spPr/>
      <dgm:t>
        <a:bodyPr/>
        <a:lstStyle/>
        <a:p>
          <a:endParaRPr lang="es-MX"/>
        </a:p>
      </dgm:t>
    </dgm:pt>
    <dgm:pt modelId="{362C8494-9B2B-4585-B566-10643BE0C2A3}">
      <dgm:prSet phldrT="[Texto]"/>
      <dgm:spPr/>
      <dgm:t>
        <a:bodyPr/>
        <a:lstStyle/>
        <a:p>
          <a:r>
            <a:rPr lang="es-MX" b="1" dirty="0" smtClean="0"/>
            <a:t>Cada concepto se conecta con un objeto (unidad de análisis) y se convierte en una propiedad susceptible de ser </a:t>
          </a:r>
          <a:r>
            <a:rPr lang="es-MX" b="1" dirty="0" err="1" smtClean="0"/>
            <a:t>operacionalizada</a:t>
          </a:r>
          <a:r>
            <a:rPr lang="es-MX" b="1" dirty="0" smtClean="0"/>
            <a:t>.</a:t>
          </a:r>
          <a:endParaRPr lang="es-MX" b="1" dirty="0"/>
        </a:p>
      </dgm:t>
    </dgm:pt>
    <dgm:pt modelId="{ECD994CB-902D-4F2B-8B35-8A2DE5E8EA3E}" type="parTrans" cxnId="{72ABB909-9255-4605-A136-D3AA145890F9}">
      <dgm:prSet/>
      <dgm:spPr/>
      <dgm:t>
        <a:bodyPr/>
        <a:lstStyle/>
        <a:p>
          <a:endParaRPr lang="es-MX"/>
        </a:p>
      </dgm:t>
    </dgm:pt>
    <dgm:pt modelId="{7367C6FD-54B4-47E9-8E3D-454E5B73F39B}" type="sibTrans" cxnId="{72ABB909-9255-4605-A136-D3AA145890F9}">
      <dgm:prSet/>
      <dgm:spPr/>
      <dgm:t>
        <a:bodyPr/>
        <a:lstStyle/>
        <a:p>
          <a:endParaRPr lang="es-MX"/>
        </a:p>
      </dgm:t>
    </dgm:pt>
    <dgm:pt modelId="{EF0755B9-7CF1-4448-8153-35D5A3BAA1E5}">
      <dgm:prSet phldrT="[Texto]"/>
      <dgm:spPr/>
      <dgm:t>
        <a:bodyPr/>
        <a:lstStyle/>
        <a:p>
          <a:r>
            <a:rPr lang="es-MX" b="1" dirty="0" smtClean="0"/>
            <a:t>Se han observado varios aspectos:</a:t>
          </a:r>
          <a:endParaRPr lang="es-MX" b="1" dirty="0"/>
        </a:p>
      </dgm:t>
    </dgm:pt>
    <dgm:pt modelId="{3D62CE27-6B60-4056-804E-F7E5D426A281}" type="parTrans" cxnId="{5153CCD9-01B4-4913-B145-54AB396F0BC4}">
      <dgm:prSet/>
      <dgm:spPr/>
      <dgm:t>
        <a:bodyPr/>
        <a:lstStyle/>
        <a:p>
          <a:endParaRPr lang="es-MX"/>
        </a:p>
      </dgm:t>
    </dgm:pt>
    <dgm:pt modelId="{7962A947-1E89-4C25-AFAF-26D70A369A7D}" type="sibTrans" cxnId="{5153CCD9-01B4-4913-B145-54AB396F0BC4}">
      <dgm:prSet/>
      <dgm:spPr/>
      <dgm:t>
        <a:bodyPr/>
        <a:lstStyle/>
        <a:p>
          <a:endParaRPr lang="es-MX"/>
        </a:p>
      </dgm:t>
    </dgm:pt>
    <dgm:pt modelId="{CB95F998-76DA-4C90-A032-5C7A9501AD6B}">
      <dgm:prSet phldrT="[Texto]"/>
      <dgm:spPr/>
      <dgm:t>
        <a:bodyPr/>
        <a:lstStyle/>
        <a:p>
          <a:r>
            <a:rPr lang="es-MX" b="1" dirty="0" smtClean="0"/>
            <a:t>La poca profundidad con la que se abordan los fenómenos objeto de estudio en torno a estas disciplinas.</a:t>
          </a:r>
          <a:endParaRPr lang="es-MX" b="1" dirty="0"/>
        </a:p>
      </dgm:t>
    </dgm:pt>
    <dgm:pt modelId="{620DCD65-E141-4AF2-A7A0-56CC170B44D7}" type="parTrans" cxnId="{1D4C10A6-F488-4CA9-B640-16EAEC5A2C57}">
      <dgm:prSet/>
      <dgm:spPr/>
      <dgm:t>
        <a:bodyPr/>
        <a:lstStyle/>
        <a:p>
          <a:endParaRPr lang="es-MX"/>
        </a:p>
      </dgm:t>
    </dgm:pt>
    <dgm:pt modelId="{27A1FB33-AECE-4F21-A38F-7B10E2981F81}" type="sibTrans" cxnId="{1D4C10A6-F488-4CA9-B640-16EAEC5A2C57}">
      <dgm:prSet/>
      <dgm:spPr/>
      <dgm:t>
        <a:bodyPr/>
        <a:lstStyle/>
        <a:p>
          <a:endParaRPr lang="es-MX"/>
        </a:p>
      </dgm:t>
    </dgm:pt>
    <dgm:pt modelId="{A170C91E-97CC-45CD-87C3-0082B8225604}">
      <dgm:prSet phldrT="[Texto]"/>
      <dgm:spPr/>
      <dgm:t>
        <a:bodyPr/>
        <a:lstStyle/>
        <a:p>
          <a:r>
            <a:rPr lang="es-MX" b="1" dirty="0" smtClean="0"/>
            <a:t>La baja calidad metodológica que exhiben muchos de estos trabajos</a:t>
          </a:r>
          <a:endParaRPr lang="es-MX" b="1" dirty="0"/>
        </a:p>
      </dgm:t>
    </dgm:pt>
    <dgm:pt modelId="{716B6EF0-000A-437B-9FA5-B5BB7CF71429}" type="parTrans" cxnId="{BC560566-B2EE-4952-9011-EC35AFEA4A34}">
      <dgm:prSet/>
      <dgm:spPr/>
      <dgm:t>
        <a:bodyPr/>
        <a:lstStyle/>
        <a:p>
          <a:endParaRPr lang="es-MX"/>
        </a:p>
      </dgm:t>
    </dgm:pt>
    <dgm:pt modelId="{3ED0CF32-1C11-48A1-8C65-BB8E1BDF13B5}" type="sibTrans" cxnId="{BC560566-B2EE-4952-9011-EC35AFEA4A34}">
      <dgm:prSet/>
      <dgm:spPr/>
      <dgm:t>
        <a:bodyPr/>
        <a:lstStyle/>
        <a:p>
          <a:endParaRPr lang="es-MX"/>
        </a:p>
      </dgm:t>
    </dgm:pt>
    <dgm:pt modelId="{B89EA2EB-E674-49A3-9771-A9E6FF5B8761}">
      <dgm:prSet phldrT="[Texto]"/>
      <dgm:spPr/>
      <dgm:t>
        <a:bodyPr/>
        <a:lstStyle/>
        <a:p>
          <a:r>
            <a:rPr lang="es-MX" b="1" dirty="0" smtClean="0"/>
            <a:t>Falta de diseños metodológicos sólidos estructurales. </a:t>
          </a:r>
          <a:endParaRPr lang="es-MX" b="1" dirty="0"/>
        </a:p>
      </dgm:t>
    </dgm:pt>
    <dgm:pt modelId="{3A9650BA-6A96-4C2B-8961-0D0AE103D756}" type="parTrans" cxnId="{73EC33A2-4E3F-4BCC-8D88-E79E19EB9E77}">
      <dgm:prSet/>
      <dgm:spPr/>
      <dgm:t>
        <a:bodyPr/>
        <a:lstStyle/>
        <a:p>
          <a:endParaRPr lang="es-MX"/>
        </a:p>
      </dgm:t>
    </dgm:pt>
    <dgm:pt modelId="{26AE4C40-A0D9-4891-ADA7-FAABBBD1B750}" type="sibTrans" cxnId="{73EC33A2-4E3F-4BCC-8D88-E79E19EB9E77}">
      <dgm:prSet/>
      <dgm:spPr/>
      <dgm:t>
        <a:bodyPr/>
        <a:lstStyle/>
        <a:p>
          <a:endParaRPr lang="es-MX"/>
        </a:p>
      </dgm:t>
    </dgm:pt>
    <dgm:pt modelId="{6FB4FD2B-3D23-4644-81B5-1BB8A94541B8}">
      <dgm:prSet phldrT="[Texto]"/>
      <dgm:spPr/>
      <dgm:t>
        <a:bodyPr/>
        <a:lstStyle/>
        <a:p>
          <a:r>
            <a:rPr lang="es-MX" b="1" dirty="0" smtClean="0"/>
            <a:t>La escasa literatura científica existente en torno al protocolo.</a:t>
          </a:r>
          <a:endParaRPr lang="es-MX" b="1" dirty="0"/>
        </a:p>
      </dgm:t>
    </dgm:pt>
    <dgm:pt modelId="{8871FD5C-7EA8-422E-B18B-1704EA1EE85A}" type="parTrans" cxnId="{1E47C110-44DA-404A-94FD-91EC7E92B099}">
      <dgm:prSet/>
      <dgm:spPr/>
      <dgm:t>
        <a:bodyPr/>
        <a:lstStyle/>
        <a:p>
          <a:endParaRPr lang="es-MX"/>
        </a:p>
      </dgm:t>
    </dgm:pt>
    <dgm:pt modelId="{06497C2E-5998-438D-8974-DEED2995CE2D}" type="sibTrans" cxnId="{1E47C110-44DA-404A-94FD-91EC7E92B099}">
      <dgm:prSet/>
      <dgm:spPr/>
      <dgm:t>
        <a:bodyPr/>
        <a:lstStyle/>
        <a:p>
          <a:endParaRPr lang="es-MX"/>
        </a:p>
      </dgm:t>
    </dgm:pt>
    <dgm:pt modelId="{EB6A4F33-EC91-4593-B7C6-A0FAE9B1C1E1}">
      <dgm:prSet phldrT="[Texto]"/>
      <dgm:spPr/>
      <dgm:t>
        <a:bodyPr/>
        <a:lstStyle/>
        <a:p>
          <a:r>
            <a:rPr lang="es-MX" b="1" dirty="0" smtClean="0"/>
            <a:t>Subsanar estas deficiencias no es una tarea sencilla.</a:t>
          </a:r>
          <a:endParaRPr lang="es-MX" b="1" dirty="0"/>
        </a:p>
      </dgm:t>
    </dgm:pt>
    <dgm:pt modelId="{E00BEED5-4901-4745-9584-29A130ED3F77}" type="parTrans" cxnId="{89B52F3A-B807-4707-978B-006851EADB27}">
      <dgm:prSet/>
      <dgm:spPr/>
      <dgm:t>
        <a:bodyPr/>
        <a:lstStyle/>
        <a:p>
          <a:endParaRPr lang="es-MX"/>
        </a:p>
      </dgm:t>
    </dgm:pt>
    <dgm:pt modelId="{6B5165D8-03CF-4188-85B4-95B270B50D62}" type="sibTrans" cxnId="{89B52F3A-B807-4707-978B-006851EADB27}">
      <dgm:prSet/>
      <dgm:spPr/>
      <dgm:t>
        <a:bodyPr/>
        <a:lstStyle/>
        <a:p>
          <a:endParaRPr lang="es-MX"/>
        </a:p>
      </dgm:t>
    </dgm:pt>
    <dgm:pt modelId="{CC646CC4-AB2C-4B46-B432-38CBFBE9D454}" type="pres">
      <dgm:prSet presAssocID="{34AE9A26-9E39-4A9E-AC5C-2771BABF727B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1660C3CC-EFE4-4894-8280-8CE826C575B5}" type="pres">
      <dgm:prSet presAssocID="{FF581322-798C-4193-998B-58DCFE01DF49}" presName="compNode" presStyleCnt="0"/>
      <dgm:spPr/>
    </dgm:pt>
    <dgm:pt modelId="{3E840575-C247-45E0-BA37-43DD90A9E430}" type="pres">
      <dgm:prSet presAssocID="{FF581322-798C-4193-998B-58DCFE01DF49}" presName="dummyConnPt" presStyleCnt="0"/>
      <dgm:spPr/>
    </dgm:pt>
    <dgm:pt modelId="{81DF4022-8E61-45D8-940D-0ADA64A60222}" type="pres">
      <dgm:prSet presAssocID="{FF581322-798C-4193-998B-58DCFE01DF49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9A9F99-C190-4D1A-AD01-B78A53669EF3}" type="pres">
      <dgm:prSet presAssocID="{908BD2A2-DE2F-439B-8BF1-CEB6450326F9}" presName="sibTrans" presStyleLbl="bgSibTrans2D1" presStyleIdx="0" presStyleCnt="8"/>
      <dgm:spPr/>
      <dgm:t>
        <a:bodyPr/>
        <a:lstStyle/>
        <a:p>
          <a:endParaRPr lang="es-MX"/>
        </a:p>
      </dgm:t>
    </dgm:pt>
    <dgm:pt modelId="{D8D047FE-3FF1-4D46-B8CF-823C32FE65D9}" type="pres">
      <dgm:prSet presAssocID="{02B197C7-3012-441F-A3EB-4F43F36D5892}" presName="compNode" presStyleCnt="0"/>
      <dgm:spPr/>
    </dgm:pt>
    <dgm:pt modelId="{9F58BFCA-1A1D-489E-93A8-101EB71B6DA4}" type="pres">
      <dgm:prSet presAssocID="{02B197C7-3012-441F-A3EB-4F43F36D5892}" presName="dummyConnPt" presStyleCnt="0"/>
      <dgm:spPr/>
    </dgm:pt>
    <dgm:pt modelId="{A5E81DBF-83A7-4C05-A83A-8271796C9137}" type="pres">
      <dgm:prSet presAssocID="{02B197C7-3012-441F-A3EB-4F43F36D5892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5B8A2A-D1D1-4DFF-AD2A-0040341CBDF6}" type="pres">
      <dgm:prSet presAssocID="{FCE03662-0B34-4E92-B3C5-5764A13FF434}" presName="sibTrans" presStyleLbl="bgSibTrans2D1" presStyleIdx="1" presStyleCnt="8"/>
      <dgm:spPr/>
      <dgm:t>
        <a:bodyPr/>
        <a:lstStyle/>
        <a:p>
          <a:endParaRPr lang="es-MX"/>
        </a:p>
      </dgm:t>
    </dgm:pt>
    <dgm:pt modelId="{3288FF08-5908-412B-9521-84F350B5C384}" type="pres">
      <dgm:prSet presAssocID="{362C8494-9B2B-4585-B566-10643BE0C2A3}" presName="compNode" presStyleCnt="0"/>
      <dgm:spPr/>
    </dgm:pt>
    <dgm:pt modelId="{5F780E4C-3E0B-4802-9DB7-34BD5684AB4D}" type="pres">
      <dgm:prSet presAssocID="{362C8494-9B2B-4585-B566-10643BE0C2A3}" presName="dummyConnPt" presStyleCnt="0"/>
      <dgm:spPr/>
    </dgm:pt>
    <dgm:pt modelId="{41610F6D-A285-4BC3-8ABC-E15C12EF97D6}" type="pres">
      <dgm:prSet presAssocID="{362C8494-9B2B-4585-B566-10643BE0C2A3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6A16D8-9D56-4127-A171-425B5E160A26}" type="pres">
      <dgm:prSet presAssocID="{7367C6FD-54B4-47E9-8E3D-454E5B73F39B}" presName="sibTrans" presStyleLbl="bgSibTrans2D1" presStyleIdx="2" presStyleCnt="8"/>
      <dgm:spPr/>
      <dgm:t>
        <a:bodyPr/>
        <a:lstStyle/>
        <a:p>
          <a:endParaRPr lang="es-MX"/>
        </a:p>
      </dgm:t>
    </dgm:pt>
    <dgm:pt modelId="{EC25EB60-49B5-4A51-AD1E-86E7570F1E68}" type="pres">
      <dgm:prSet presAssocID="{EF0755B9-7CF1-4448-8153-35D5A3BAA1E5}" presName="compNode" presStyleCnt="0"/>
      <dgm:spPr/>
    </dgm:pt>
    <dgm:pt modelId="{3A34AC94-A550-4AF6-8498-5FB28B6D0EEF}" type="pres">
      <dgm:prSet presAssocID="{EF0755B9-7CF1-4448-8153-35D5A3BAA1E5}" presName="dummyConnPt" presStyleCnt="0"/>
      <dgm:spPr/>
    </dgm:pt>
    <dgm:pt modelId="{AA63097A-20A5-4B4F-8A3D-8227F195EA36}" type="pres">
      <dgm:prSet presAssocID="{EF0755B9-7CF1-4448-8153-35D5A3BAA1E5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29ED36-1E2B-4AD4-B39F-A25B5B291242}" type="pres">
      <dgm:prSet presAssocID="{7962A947-1E89-4C25-AFAF-26D70A369A7D}" presName="sibTrans" presStyleLbl="bgSibTrans2D1" presStyleIdx="3" presStyleCnt="8"/>
      <dgm:spPr/>
      <dgm:t>
        <a:bodyPr/>
        <a:lstStyle/>
        <a:p>
          <a:endParaRPr lang="es-MX"/>
        </a:p>
      </dgm:t>
    </dgm:pt>
    <dgm:pt modelId="{722032CE-7AD3-4E7E-B4A1-248D19704636}" type="pres">
      <dgm:prSet presAssocID="{CB95F998-76DA-4C90-A032-5C7A9501AD6B}" presName="compNode" presStyleCnt="0"/>
      <dgm:spPr/>
    </dgm:pt>
    <dgm:pt modelId="{2EF8BAEF-0571-492A-BF11-92924CE326B8}" type="pres">
      <dgm:prSet presAssocID="{CB95F998-76DA-4C90-A032-5C7A9501AD6B}" presName="dummyConnPt" presStyleCnt="0"/>
      <dgm:spPr/>
    </dgm:pt>
    <dgm:pt modelId="{9990C199-0152-4384-B722-0DF7605970E7}" type="pres">
      <dgm:prSet presAssocID="{CB95F998-76DA-4C90-A032-5C7A9501AD6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E5A633-12A8-4F29-A3DE-33B3A7D0A97C}" type="pres">
      <dgm:prSet presAssocID="{27A1FB33-AECE-4F21-A38F-7B10E2981F81}" presName="sibTrans" presStyleLbl="bgSibTrans2D1" presStyleIdx="4" presStyleCnt="8"/>
      <dgm:spPr/>
      <dgm:t>
        <a:bodyPr/>
        <a:lstStyle/>
        <a:p>
          <a:endParaRPr lang="es-MX"/>
        </a:p>
      </dgm:t>
    </dgm:pt>
    <dgm:pt modelId="{40082D09-DB40-4FF6-9690-7910FBBC6576}" type="pres">
      <dgm:prSet presAssocID="{A170C91E-97CC-45CD-87C3-0082B8225604}" presName="compNode" presStyleCnt="0"/>
      <dgm:spPr/>
    </dgm:pt>
    <dgm:pt modelId="{CD6CD5C4-553E-40CF-BC9B-B68CF3701B7A}" type="pres">
      <dgm:prSet presAssocID="{A170C91E-97CC-45CD-87C3-0082B8225604}" presName="dummyConnPt" presStyleCnt="0"/>
      <dgm:spPr/>
    </dgm:pt>
    <dgm:pt modelId="{26FECA44-0A48-4EDF-BDE3-D0D677F4B1B1}" type="pres">
      <dgm:prSet presAssocID="{A170C91E-97CC-45CD-87C3-0082B8225604}" presName="node" presStyleLbl="node1" presStyleIdx="5" presStyleCnt="9" custLinFactNeighborX="-17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653D84-5A4F-47C6-882C-5C6EAE6BF5E2}" type="pres">
      <dgm:prSet presAssocID="{3ED0CF32-1C11-48A1-8C65-BB8E1BDF13B5}" presName="sibTrans" presStyleLbl="bgSibTrans2D1" presStyleIdx="5" presStyleCnt="8"/>
      <dgm:spPr/>
      <dgm:t>
        <a:bodyPr/>
        <a:lstStyle/>
        <a:p>
          <a:endParaRPr lang="es-MX"/>
        </a:p>
      </dgm:t>
    </dgm:pt>
    <dgm:pt modelId="{ACC4478D-80AE-4A45-A0DF-D6EA26B4A8A5}" type="pres">
      <dgm:prSet presAssocID="{B89EA2EB-E674-49A3-9771-A9E6FF5B8761}" presName="compNode" presStyleCnt="0"/>
      <dgm:spPr/>
    </dgm:pt>
    <dgm:pt modelId="{61586FBB-DA7D-47D8-8F0C-0AF67FAECECA}" type="pres">
      <dgm:prSet presAssocID="{B89EA2EB-E674-49A3-9771-A9E6FF5B8761}" presName="dummyConnPt" presStyleCnt="0"/>
      <dgm:spPr/>
    </dgm:pt>
    <dgm:pt modelId="{1F98489F-628C-4AF3-981E-7B22EDF73A44}" type="pres">
      <dgm:prSet presAssocID="{B89EA2EB-E674-49A3-9771-A9E6FF5B8761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753E72-2E34-49B3-BF45-A70633338E09}" type="pres">
      <dgm:prSet presAssocID="{26AE4C40-A0D9-4891-ADA7-FAABBBD1B750}" presName="sibTrans" presStyleLbl="bgSibTrans2D1" presStyleIdx="6" presStyleCnt="8"/>
      <dgm:spPr/>
      <dgm:t>
        <a:bodyPr/>
        <a:lstStyle/>
        <a:p>
          <a:endParaRPr lang="es-MX"/>
        </a:p>
      </dgm:t>
    </dgm:pt>
    <dgm:pt modelId="{5CA171FF-9B40-4C1D-AD4A-E2DA34386C64}" type="pres">
      <dgm:prSet presAssocID="{6FB4FD2B-3D23-4644-81B5-1BB8A94541B8}" presName="compNode" presStyleCnt="0"/>
      <dgm:spPr/>
    </dgm:pt>
    <dgm:pt modelId="{8F4AD6F0-3553-4105-87D4-F4A1950BDE46}" type="pres">
      <dgm:prSet presAssocID="{6FB4FD2B-3D23-4644-81B5-1BB8A94541B8}" presName="dummyConnPt" presStyleCnt="0"/>
      <dgm:spPr/>
    </dgm:pt>
    <dgm:pt modelId="{5B325FEC-5BEF-4F3E-ADF1-CF7AFFD2269B}" type="pres">
      <dgm:prSet presAssocID="{6FB4FD2B-3D23-4644-81B5-1BB8A94541B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BBEB25-5567-4B17-B72D-646A9079C14F}" type="pres">
      <dgm:prSet presAssocID="{06497C2E-5998-438D-8974-DEED2995CE2D}" presName="sibTrans" presStyleLbl="bgSibTrans2D1" presStyleIdx="7" presStyleCnt="8"/>
      <dgm:spPr/>
      <dgm:t>
        <a:bodyPr/>
        <a:lstStyle/>
        <a:p>
          <a:endParaRPr lang="es-MX"/>
        </a:p>
      </dgm:t>
    </dgm:pt>
    <dgm:pt modelId="{4B82A02C-05DB-4DA5-862C-46F1A15B0921}" type="pres">
      <dgm:prSet presAssocID="{EB6A4F33-EC91-4593-B7C6-A0FAE9B1C1E1}" presName="compNode" presStyleCnt="0"/>
      <dgm:spPr/>
    </dgm:pt>
    <dgm:pt modelId="{E1ECA3B0-0242-4991-A7B6-E88294CDFC9B}" type="pres">
      <dgm:prSet presAssocID="{EB6A4F33-EC91-4593-B7C6-A0FAE9B1C1E1}" presName="dummyConnPt" presStyleCnt="0"/>
      <dgm:spPr/>
    </dgm:pt>
    <dgm:pt modelId="{A49EFBBF-9460-4BD4-A38A-EAFD70E9CCCA}" type="pres">
      <dgm:prSet presAssocID="{EB6A4F33-EC91-4593-B7C6-A0FAE9B1C1E1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6077A6-4575-47B5-A325-393F1822947F}" type="presOf" srcId="{3ED0CF32-1C11-48A1-8C65-BB8E1BDF13B5}" destId="{2D653D84-5A4F-47C6-882C-5C6EAE6BF5E2}" srcOrd="0" destOrd="0" presId="urn:microsoft.com/office/officeart/2005/8/layout/bProcess4"/>
    <dgm:cxn modelId="{BC73DC9B-8E2A-4219-989B-3C9681C3AA14}" type="presOf" srcId="{26AE4C40-A0D9-4891-ADA7-FAABBBD1B750}" destId="{DB753E72-2E34-49B3-BF45-A70633338E09}" srcOrd="0" destOrd="0" presId="urn:microsoft.com/office/officeart/2005/8/layout/bProcess4"/>
    <dgm:cxn modelId="{04026880-3018-4B33-B19D-F76B472046BA}" srcId="{34AE9A26-9E39-4A9E-AC5C-2771BABF727B}" destId="{FF581322-798C-4193-998B-58DCFE01DF49}" srcOrd="0" destOrd="0" parTransId="{3249489D-43D8-4AA0-BA84-93BF737A6405}" sibTransId="{908BD2A2-DE2F-439B-8BF1-CEB6450326F9}"/>
    <dgm:cxn modelId="{6E81E013-A75C-4B80-9A02-C5719BA2EE32}" type="presOf" srcId="{02B197C7-3012-441F-A3EB-4F43F36D5892}" destId="{A5E81DBF-83A7-4C05-A83A-8271796C9137}" srcOrd="0" destOrd="0" presId="urn:microsoft.com/office/officeart/2005/8/layout/bProcess4"/>
    <dgm:cxn modelId="{1D4C10A6-F488-4CA9-B640-16EAEC5A2C57}" srcId="{34AE9A26-9E39-4A9E-AC5C-2771BABF727B}" destId="{CB95F998-76DA-4C90-A032-5C7A9501AD6B}" srcOrd="4" destOrd="0" parTransId="{620DCD65-E141-4AF2-A7A0-56CC170B44D7}" sibTransId="{27A1FB33-AECE-4F21-A38F-7B10E2981F81}"/>
    <dgm:cxn modelId="{C8773B2F-4E55-49FD-B8A3-303F75A1BA39}" srcId="{34AE9A26-9E39-4A9E-AC5C-2771BABF727B}" destId="{02B197C7-3012-441F-A3EB-4F43F36D5892}" srcOrd="1" destOrd="0" parTransId="{3EBEF9D4-4E11-44F3-86B1-15A988D87E88}" sibTransId="{FCE03662-0B34-4E92-B3C5-5764A13FF434}"/>
    <dgm:cxn modelId="{BC560566-B2EE-4952-9011-EC35AFEA4A34}" srcId="{34AE9A26-9E39-4A9E-AC5C-2771BABF727B}" destId="{A170C91E-97CC-45CD-87C3-0082B8225604}" srcOrd="5" destOrd="0" parTransId="{716B6EF0-000A-437B-9FA5-B5BB7CF71429}" sibTransId="{3ED0CF32-1C11-48A1-8C65-BB8E1BDF13B5}"/>
    <dgm:cxn modelId="{19CED066-2166-4FEA-B948-76391576E779}" type="presOf" srcId="{908BD2A2-DE2F-439B-8BF1-CEB6450326F9}" destId="{ED9A9F99-C190-4D1A-AD01-B78A53669EF3}" srcOrd="0" destOrd="0" presId="urn:microsoft.com/office/officeart/2005/8/layout/bProcess4"/>
    <dgm:cxn modelId="{6EC6CCE5-1B49-4D0B-9870-625AF1A5FFEF}" type="presOf" srcId="{362C8494-9B2B-4585-B566-10643BE0C2A3}" destId="{41610F6D-A285-4BC3-8ABC-E15C12EF97D6}" srcOrd="0" destOrd="0" presId="urn:microsoft.com/office/officeart/2005/8/layout/bProcess4"/>
    <dgm:cxn modelId="{ACE6ABCD-1AEA-4EA2-ABD5-D6FC9886DA99}" type="presOf" srcId="{EB6A4F33-EC91-4593-B7C6-A0FAE9B1C1E1}" destId="{A49EFBBF-9460-4BD4-A38A-EAFD70E9CCCA}" srcOrd="0" destOrd="0" presId="urn:microsoft.com/office/officeart/2005/8/layout/bProcess4"/>
    <dgm:cxn modelId="{FE605B3D-576A-4F75-AF5F-4903DE9E3783}" type="presOf" srcId="{FF581322-798C-4193-998B-58DCFE01DF49}" destId="{81DF4022-8E61-45D8-940D-0ADA64A60222}" srcOrd="0" destOrd="0" presId="urn:microsoft.com/office/officeart/2005/8/layout/bProcess4"/>
    <dgm:cxn modelId="{0B1289A6-606A-45D3-86E3-1EFF87A9F2FC}" type="presOf" srcId="{FCE03662-0B34-4E92-B3C5-5764A13FF434}" destId="{295B8A2A-D1D1-4DFF-AD2A-0040341CBDF6}" srcOrd="0" destOrd="0" presId="urn:microsoft.com/office/officeart/2005/8/layout/bProcess4"/>
    <dgm:cxn modelId="{73EC33A2-4E3F-4BCC-8D88-E79E19EB9E77}" srcId="{34AE9A26-9E39-4A9E-AC5C-2771BABF727B}" destId="{B89EA2EB-E674-49A3-9771-A9E6FF5B8761}" srcOrd="6" destOrd="0" parTransId="{3A9650BA-6A96-4C2B-8961-0D0AE103D756}" sibTransId="{26AE4C40-A0D9-4891-ADA7-FAABBBD1B750}"/>
    <dgm:cxn modelId="{59195174-EA1A-46A5-84B7-8F4A572C7012}" type="presOf" srcId="{A170C91E-97CC-45CD-87C3-0082B8225604}" destId="{26FECA44-0A48-4EDF-BDE3-D0D677F4B1B1}" srcOrd="0" destOrd="0" presId="urn:microsoft.com/office/officeart/2005/8/layout/bProcess4"/>
    <dgm:cxn modelId="{41700820-B733-43AC-B249-AB9613F202CD}" type="presOf" srcId="{B89EA2EB-E674-49A3-9771-A9E6FF5B8761}" destId="{1F98489F-628C-4AF3-981E-7B22EDF73A44}" srcOrd="0" destOrd="0" presId="urn:microsoft.com/office/officeart/2005/8/layout/bProcess4"/>
    <dgm:cxn modelId="{D5283ED2-2C63-4BF8-9F57-786E9EE06B78}" type="presOf" srcId="{06497C2E-5998-438D-8974-DEED2995CE2D}" destId="{ACBBEB25-5567-4B17-B72D-646A9079C14F}" srcOrd="0" destOrd="0" presId="urn:microsoft.com/office/officeart/2005/8/layout/bProcess4"/>
    <dgm:cxn modelId="{D84167AD-CB6E-4648-8367-95BC53388A38}" type="presOf" srcId="{CB95F998-76DA-4C90-A032-5C7A9501AD6B}" destId="{9990C199-0152-4384-B722-0DF7605970E7}" srcOrd="0" destOrd="0" presId="urn:microsoft.com/office/officeart/2005/8/layout/bProcess4"/>
    <dgm:cxn modelId="{5153CCD9-01B4-4913-B145-54AB396F0BC4}" srcId="{34AE9A26-9E39-4A9E-AC5C-2771BABF727B}" destId="{EF0755B9-7CF1-4448-8153-35D5A3BAA1E5}" srcOrd="3" destOrd="0" parTransId="{3D62CE27-6B60-4056-804E-F7E5D426A281}" sibTransId="{7962A947-1E89-4C25-AFAF-26D70A369A7D}"/>
    <dgm:cxn modelId="{31550404-D65C-43F0-BD9D-DD06F7840234}" type="presOf" srcId="{7367C6FD-54B4-47E9-8E3D-454E5B73F39B}" destId="{916A16D8-9D56-4127-A171-425B5E160A26}" srcOrd="0" destOrd="0" presId="urn:microsoft.com/office/officeart/2005/8/layout/bProcess4"/>
    <dgm:cxn modelId="{1E47C110-44DA-404A-94FD-91EC7E92B099}" srcId="{34AE9A26-9E39-4A9E-AC5C-2771BABF727B}" destId="{6FB4FD2B-3D23-4644-81B5-1BB8A94541B8}" srcOrd="7" destOrd="0" parTransId="{8871FD5C-7EA8-422E-B18B-1704EA1EE85A}" sibTransId="{06497C2E-5998-438D-8974-DEED2995CE2D}"/>
    <dgm:cxn modelId="{72ABB909-9255-4605-A136-D3AA145890F9}" srcId="{34AE9A26-9E39-4A9E-AC5C-2771BABF727B}" destId="{362C8494-9B2B-4585-B566-10643BE0C2A3}" srcOrd="2" destOrd="0" parTransId="{ECD994CB-902D-4F2B-8B35-8A2DE5E8EA3E}" sibTransId="{7367C6FD-54B4-47E9-8E3D-454E5B73F39B}"/>
    <dgm:cxn modelId="{FA978F88-BB4F-4816-BC10-94565EE248AF}" type="presOf" srcId="{34AE9A26-9E39-4A9E-AC5C-2771BABF727B}" destId="{CC646CC4-AB2C-4B46-B432-38CBFBE9D454}" srcOrd="0" destOrd="0" presId="urn:microsoft.com/office/officeart/2005/8/layout/bProcess4"/>
    <dgm:cxn modelId="{0E8A4CC0-6EBA-46EB-A8CF-0155A4775BC8}" type="presOf" srcId="{27A1FB33-AECE-4F21-A38F-7B10E2981F81}" destId="{62E5A633-12A8-4F29-A3DE-33B3A7D0A97C}" srcOrd="0" destOrd="0" presId="urn:microsoft.com/office/officeart/2005/8/layout/bProcess4"/>
    <dgm:cxn modelId="{F092D4FF-1721-4A02-8CBF-F1942C753194}" type="presOf" srcId="{6FB4FD2B-3D23-4644-81B5-1BB8A94541B8}" destId="{5B325FEC-5BEF-4F3E-ADF1-CF7AFFD2269B}" srcOrd="0" destOrd="0" presId="urn:microsoft.com/office/officeart/2005/8/layout/bProcess4"/>
    <dgm:cxn modelId="{89B52F3A-B807-4707-978B-006851EADB27}" srcId="{34AE9A26-9E39-4A9E-AC5C-2771BABF727B}" destId="{EB6A4F33-EC91-4593-B7C6-A0FAE9B1C1E1}" srcOrd="8" destOrd="0" parTransId="{E00BEED5-4901-4745-9584-29A130ED3F77}" sibTransId="{6B5165D8-03CF-4188-85B4-95B270B50D62}"/>
    <dgm:cxn modelId="{E3B89210-769D-4B79-83B5-0510FA65F6A5}" type="presOf" srcId="{7962A947-1E89-4C25-AFAF-26D70A369A7D}" destId="{3F29ED36-1E2B-4AD4-B39F-A25B5B291242}" srcOrd="0" destOrd="0" presId="urn:microsoft.com/office/officeart/2005/8/layout/bProcess4"/>
    <dgm:cxn modelId="{864DB33E-CD0B-4339-966C-2AB6F9BB9ABD}" type="presOf" srcId="{EF0755B9-7CF1-4448-8153-35D5A3BAA1E5}" destId="{AA63097A-20A5-4B4F-8A3D-8227F195EA36}" srcOrd="0" destOrd="0" presId="urn:microsoft.com/office/officeart/2005/8/layout/bProcess4"/>
    <dgm:cxn modelId="{9E4E2AB7-7BE4-4340-94B9-9B4313AB2DC0}" type="presParOf" srcId="{CC646CC4-AB2C-4B46-B432-38CBFBE9D454}" destId="{1660C3CC-EFE4-4894-8280-8CE826C575B5}" srcOrd="0" destOrd="0" presId="urn:microsoft.com/office/officeart/2005/8/layout/bProcess4"/>
    <dgm:cxn modelId="{EC861DE5-A952-41A3-AE21-5B3D41C46012}" type="presParOf" srcId="{1660C3CC-EFE4-4894-8280-8CE826C575B5}" destId="{3E840575-C247-45E0-BA37-43DD90A9E430}" srcOrd="0" destOrd="0" presId="urn:microsoft.com/office/officeart/2005/8/layout/bProcess4"/>
    <dgm:cxn modelId="{EAE0DACC-298E-4C35-BBD5-9B4391EC1D19}" type="presParOf" srcId="{1660C3CC-EFE4-4894-8280-8CE826C575B5}" destId="{81DF4022-8E61-45D8-940D-0ADA64A60222}" srcOrd="1" destOrd="0" presId="urn:microsoft.com/office/officeart/2005/8/layout/bProcess4"/>
    <dgm:cxn modelId="{ABA4E312-4188-4AE6-B6C6-A1C05F23CE9C}" type="presParOf" srcId="{CC646CC4-AB2C-4B46-B432-38CBFBE9D454}" destId="{ED9A9F99-C190-4D1A-AD01-B78A53669EF3}" srcOrd="1" destOrd="0" presId="urn:microsoft.com/office/officeart/2005/8/layout/bProcess4"/>
    <dgm:cxn modelId="{0B66458E-7F1A-4CA4-A22D-06E2D8372059}" type="presParOf" srcId="{CC646CC4-AB2C-4B46-B432-38CBFBE9D454}" destId="{D8D047FE-3FF1-4D46-B8CF-823C32FE65D9}" srcOrd="2" destOrd="0" presId="urn:microsoft.com/office/officeart/2005/8/layout/bProcess4"/>
    <dgm:cxn modelId="{6177B429-4AC9-4A7C-9264-B047A14D3740}" type="presParOf" srcId="{D8D047FE-3FF1-4D46-B8CF-823C32FE65D9}" destId="{9F58BFCA-1A1D-489E-93A8-101EB71B6DA4}" srcOrd="0" destOrd="0" presId="urn:microsoft.com/office/officeart/2005/8/layout/bProcess4"/>
    <dgm:cxn modelId="{9FB5E168-C019-4D63-8902-C9176423659D}" type="presParOf" srcId="{D8D047FE-3FF1-4D46-B8CF-823C32FE65D9}" destId="{A5E81DBF-83A7-4C05-A83A-8271796C9137}" srcOrd="1" destOrd="0" presId="urn:microsoft.com/office/officeart/2005/8/layout/bProcess4"/>
    <dgm:cxn modelId="{5EFBEC50-51A9-4ACA-864B-338325EB2B6F}" type="presParOf" srcId="{CC646CC4-AB2C-4B46-B432-38CBFBE9D454}" destId="{295B8A2A-D1D1-4DFF-AD2A-0040341CBDF6}" srcOrd="3" destOrd="0" presId="urn:microsoft.com/office/officeart/2005/8/layout/bProcess4"/>
    <dgm:cxn modelId="{3AE558E0-9B3D-4E2D-8C05-CBAA85DFE15C}" type="presParOf" srcId="{CC646CC4-AB2C-4B46-B432-38CBFBE9D454}" destId="{3288FF08-5908-412B-9521-84F350B5C384}" srcOrd="4" destOrd="0" presId="urn:microsoft.com/office/officeart/2005/8/layout/bProcess4"/>
    <dgm:cxn modelId="{E19C854D-9723-4911-88FC-B07F3F9247E4}" type="presParOf" srcId="{3288FF08-5908-412B-9521-84F350B5C384}" destId="{5F780E4C-3E0B-4802-9DB7-34BD5684AB4D}" srcOrd="0" destOrd="0" presId="urn:microsoft.com/office/officeart/2005/8/layout/bProcess4"/>
    <dgm:cxn modelId="{AE6D81B9-3DEF-4B05-B820-584C061383D7}" type="presParOf" srcId="{3288FF08-5908-412B-9521-84F350B5C384}" destId="{41610F6D-A285-4BC3-8ABC-E15C12EF97D6}" srcOrd="1" destOrd="0" presId="urn:microsoft.com/office/officeart/2005/8/layout/bProcess4"/>
    <dgm:cxn modelId="{1E6EF1F7-73E8-400E-941C-F63593F74E62}" type="presParOf" srcId="{CC646CC4-AB2C-4B46-B432-38CBFBE9D454}" destId="{916A16D8-9D56-4127-A171-425B5E160A26}" srcOrd="5" destOrd="0" presId="urn:microsoft.com/office/officeart/2005/8/layout/bProcess4"/>
    <dgm:cxn modelId="{FC92B688-8D29-4D2B-807A-D3254B706876}" type="presParOf" srcId="{CC646CC4-AB2C-4B46-B432-38CBFBE9D454}" destId="{EC25EB60-49B5-4A51-AD1E-86E7570F1E68}" srcOrd="6" destOrd="0" presId="urn:microsoft.com/office/officeart/2005/8/layout/bProcess4"/>
    <dgm:cxn modelId="{BA183A4D-6166-4D64-BF13-C688AA87CA27}" type="presParOf" srcId="{EC25EB60-49B5-4A51-AD1E-86E7570F1E68}" destId="{3A34AC94-A550-4AF6-8498-5FB28B6D0EEF}" srcOrd="0" destOrd="0" presId="urn:microsoft.com/office/officeart/2005/8/layout/bProcess4"/>
    <dgm:cxn modelId="{123898E5-D3D8-48AA-B51D-FAD8361AA423}" type="presParOf" srcId="{EC25EB60-49B5-4A51-AD1E-86E7570F1E68}" destId="{AA63097A-20A5-4B4F-8A3D-8227F195EA36}" srcOrd="1" destOrd="0" presId="urn:microsoft.com/office/officeart/2005/8/layout/bProcess4"/>
    <dgm:cxn modelId="{3353B30B-090D-47AB-999A-90D5F88C5A90}" type="presParOf" srcId="{CC646CC4-AB2C-4B46-B432-38CBFBE9D454}" destId="{3F29ED36-1E2B-4AD4-B39F-A25B5B291242}" srcOrd="7" destOrd="0" presId="urn:microsoft.com/office/officeart/2005/8/layout/bProcess4"/>
    <dgm:cxn modelId="{3ABD83D3-AE31-484C-9F8F-FC79F7BD6E12}" type="presParOf" srcId="{CC646CC4-AB2C-4B46-B432-38CBFBE9D454}" destId="{722032CE-7AD3-4E7E-B4A1-248D19704636}" srcOrd="8" destOrd="0" presId="urn:microsoft.com/office/officeart/2005/8/layout/bProcess4"/>
    <dgm:cxn modelId="{066A4EC8-566A-4BA1-B744-841B59ECB939}" type="presParOf" srcId="{722032CE-7AD3-4E7E-B4A1-248D19704636}" destId="{2EF8BAEF-0571-492A-BF11-92924CE326B8}" srcOrd="0" destOrd="0" presId="urn:microsoft.com/office/officeart/2005/8/layout/bProcess4"/>
    <dgm:cxn modelId="{27BE2094-8FF2-4BA0-9735-065B99B3A012}" type="presParOf" srcId="{722032CE-7AD3-4E7E-B4A1-248D19704636}" destId="{9990C199-0152-4384-B722-0DF7605970E7}" srcOrd="1" destOrd="0" presId="urn:microsoft.com/office/officeart/2005/8/layout/bProcess4"/>
    <dgm:cxn modelId="{798B59DF-CC4B-4EBB-8164-5DE7B927A5CB}" type="presParOf" srcId="{CC646CC4-AB2C-4B46-B432-38CBFBE9D454}" destId="{62E5A633-12A8-4F29-A3DE-33B3A7D0A97C}" srcOrd="9" destOrd="0" presId="urn:microsoft.com/office/officeart/2005/8/layout/bProcess4"/>
    <dgm:cxn modelId="{9B5ECCE3-7306-4299-9A48-92A40D1F4F82}" type="presParOf" srcId="{CC646CC4-AB2C-4B46-B432-38CBFBE9D454}" destId="{40082D09-DB40-4FF6-9690-7910FBBC6576}" srcOrd="10" destOrd="0" presId="urn:microsoft.com/office/officeart/2005/8/layout/bProcess4"/>
    <dgm:cxn modelId="{8F842201-16E7-47EE-9120-28FC65E91C19}" type="presParOf" srcId="{40082D09-DB40-4FF6-9690-7910FBBC6576}" destId="{CD6CD5C4-553E-40CF-BC9B-B68CF3701B7A}" srcOrd="0" destOrd="0" presId="urn:microsoft.com/office/officeart/2005/8/layout/bProcess4"/>
    <dgm:cxn modelId="{53289C36-970F-49E6-A9F5-B8A584523F67}" type="presParOf" srcId="{40082D09-DB40-4FF6-9690-7910FBBC6576}" destId="{26FECA44-0A48-4EDF-BDE3-D0D677F4B1B1}" srcOrd="1" destOrd="0" presId="urn:microsoft.com/office/officeart/2005/8/layout/bProcess4"/>
    <dgm:cxn modelId="{BBE2D9F7-D1DA-4815-88A2-F6F127C00C24}" type="presParOf" srcId="{CC646CC4-AB2C-4B46-B432-38CBFBE9D454}" destId="{2D653D84-5A4F-47C6-882C-5C6EAE6BF5E2}" srcOrd="11" destOrd="0" presId="urn:microsoft.com/office/officeart/2005/8/layout/bProcess4"/>
    <dgm:cxn modelId="{2774F580-5327-4D3B-9811-AAEA4B9B07BA}" type="presParOf" srcId="{CC646CC4-AB2C-4B46-B432-38CBFBE9D454}" destId="{ACC4478D-80AE-4A45-A0DF-D6EA26B4A8A5}" srcOrd="12" destOrd="0" presId="urn:microsoft.com/office/officeart/2005/8/layout/bProcess4"/>
    <dgm:cxn modelId="{07BAA2D8-D81F-4316-8259-528F9E5E832C}" type="presParOf" srcId="{ACC4478D-80AE-4A45-A0DF-D6EA26B4A8A5}" destId="{61586FBB-DA7D-47D8-8F0C-0AF67FAECECA}" srcOrd="0" destOrd="0" presId="urn:microsoft.com/office/officeart/2005/8/layout/bProcess4"/>
    <dgm:cxn modelId="{61B8601E-81BB-4F9B-AAB7-9D97B49CB3B8}" type="presParOf" srcId="{ACC4478D-80AE-4A45-A0DF-D6EA26B4A8A5}" destId="{1F98489F-628C-4AF3-981E-7B22EDF73A44}" srcOrd="1" destOrd="0" presId="urn:microsoft.com/office/officeart/2005/8/layout/bProcess4"/>
    <dgm:cxn modelId="{1A3BBEF6-3CF9-4FC6-A349-37F863BEB3B9}" type="presParOf" srcId="{CC646CC4-AB2C-4B46-B432-38CBFBE9D454}" destId="{DB753E72-2E34-49B3-BF45-A70633338E09}" srcOrd="13" destOrd="0" presId="urn:microsoft.com/office/officeart/2005/8/layout/bProcess4"/>
    <dgm:cxn modelId="{5DA38E46-DA9C-4F19-9BB0-A99EC507A641}" type="presParOf" srcId="{CC646CC4-AB2C-4B46-B432-38CBFBE9D454}" destId="{5CA171FF-9B40-4C1D-AD4A-E2DA34386C64}" srcOrd="14" destOrd="0" presId="urn:microsoft.com/office/officeart/2005/8/layout/bProcess4"/>
    <dgm:cxn modelId="{CFA8355A-D670-496F-91CF-4A879CEE505A}" type="presParOf" srcId="{5CA171FF-9B40-4C1D-AD4A-E2DA34386C64}" destId="{8F4AD6F0-3553-4105-87D4-F4A1950BDE46}" srcOrd="0" destOrd="0" presId="urn:microsoft.com/office/officeart/2005/8/layout/bProcess4"/>
    <dgm:cxn modelId="{BFEC34AB-FD33-418C-B12A-A6A1C5048C24}" type="presParOf" srcId="{5CA171FF-9B40-4C1D-AD4A-E2DA34386C64}" destId="{5B325FEC-5BEF-4F3E-ADF1-CF7AFFD2269B}" srcOrd="1" destOrd="0" presId="urn:microsoft.com/office/officeart/2005/8/layout/bProcess4"/>
    <dgm:cxn modelId="{FE94FF4E-89CB-4887-8075-3ED1CEF0F7F1}" type="presParOf" srcId="{CC646CC4-AB2C-4B46-B432-38CBFBE9D454}" destId="{ACBBEB25-5567-4B17-B72D-646A9079C14F}" srcOrd="15" destOrd="0" presId="urn:microsoft.com/office/officeart/2005/8/layout/bProcess4"/>
    <dgm:cxn modelId="{83822DB7-7CCC-4AF4-905C-FE487D22E67C}" type="presParOf" srcId="{CC646CC4-AB2C-4B46-B432-38CBFBE9D454}" destId="{4B82A02C-05DB-4DA5-862C-46F1A15B0921}" srcOrd="16" destOrd="0" presId="urn:microsoft.com/office/officeart/2005/8/layout/bProcess4"/>
    <dgm:cxn modelId="{33884ED7-BE0B-44B6-A1F4-55F33FCFA522}" type="presParOf" srcId="{4B82A02C-05DB-4DA5-862C-46F1A15B0921}" destId="{E1ECA3B0-0242-4991-A7B6-E88294CDFC9B}" srcOrd="0" destOrd="0" presId="urn:microsoft.com/office/officeart/2005/8/layout/bProcess4"/>
    <dgm:cxn modelId="{D3013AA8-088C-46ED-A7E6-059344008324}" type="presParOf" srcId="{4B82A02C-05DB-4DA5-862C-46F1A15B0921}" destId="{A49EFBBF-9460-4BD4-A38A-EAFD70E9CCC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C669B8B-801C-4FBE-A5AF-75739B56D066}" type="doc">
      <dgm:prSet loTypeId="urn:microsoft.com/office/officeart/2005/8/layout/target2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A993EB2A-769C-44E7-86C1-17E1839D1D53}">
      <dgm:prSet phldrT="[Texto]" custT="1"/>
      <dgm:spPr/>
      <dgm:t>
        <a:bodyPr/>
        <a:lstStyle/>
        <a:p>
          <a:r>
            <a:rPr lang="es-MX" sz="1400" b="1" dirty="0"/>
            <a:t>Descriptiva</a:t>
          </a:r>
          <a:endParaRPr lang="es-MX" sz="1100" b="1" dirty="0"/>
        </a:p>
      </dgm:t>
    </dgm:pt>
    <dgm:pt modelId="{AE25DF87-0DA2-42A4-A9AA-3EA234F0C77B}" type="parTrans" cxnId="{5908A265-7D1A-4A70-A098-631B73C78616}">
      <dgm:prSet/>
      <dgm:spPr/>
      <dgm:t>
        <a:bodyPr/>
        <a:lstStyle/>
        <a:p>
          <a:endParaRPr lang="es-MX"/>
        </a:p>
      </dgm:t>
    </dgm:pt>
    <dgm:pt modelId="{C84C7687-28EB-4D77-8392-394920B85A76}" type="sibTrans" cxnId="{5908A265-7D1A-4A70-A098-631B73C78616}">
      <dgm:prSet/>
      <dgm:spPr/>
      <dgm:t>
        <a:bodyPr/>
        <a:lstStyle/>
        <a:p>
          <a:endParaRPr lang="es-MX"/>
        </a:p>
      </dgm:t>
    </dgm:pt>
    <dgm:pt modelId="{5A3D683C-562B-4D90-A546-9689A223E1D1}">
      <dgm:prSet phldrT="[Texto]" custT="1"/>
      <dgm:spPr/>
      <dgm:t>
        <a:bodyPr/>
        <a:lstStyle/>
        <a:p>
          <a:r>
            <a:rPr lang="es-MX" sz="1400" b="1" dirty="0"/>
            <a:t>Analítica</a:t>
          </a:r>
        </a:p>
      </dgm:t>
    </dgm:pt>
    <dgm:pt modelId="{D262E409-773B-4912-8917-0DDBDAEDEB3F}" type="parTrans" cxnId="{8B31E5C5-D66F-4A96-90E0-A6EB709D439F}">
      <dgm:prSet/>
      <dgm:spPr/>
      <dgm:t>
        <a:bodyPr/>
        <a:lstStyle/>
        <a:p>
          <a:endParaRPr lang="es-MX"/>
        </a:p>
      </dgm:t>
    </dgm:pt>
    <dgm:pt modelId="{49CFE7CA-E1A6-4F71-8B57-37394D99F630}" type="sibTrans" cxnId="{8B31E5C5-D66F-4A96-90E0-A6EB709D439F}">
      <dgm:prSet/>
      <dgm:spPr/>
      <dgm:t>
        <a:bodyPr/>
        <a:lstStyle/>
        <a:p>
          <a:endParaRPr lang="es-MX"/>
        </a:p>
      </dgm:t>
    </dgm:pt>
    <dgm:pt modelId="{3DE8672B-F8FE-4C26-B839-DB64CCDE7B2F}">
      <dgm:prSet phldrT="[Texto]"/>
      <dgm:spPr/>
      <dgm:t>
        <a:bodyPr/>
        <a:lstStyle/>
        <a:p>
          <a:r>
            <a:rPr lang="es-MX" b="1" dirty="0"/>
            <a:t>2. Por la temporalidad del estudio</a:t>
          </a:r>
        </a:p>
      </dgm:t>
    </dgm:pt>
    <dgm:pt modelId="{C067AEFF-A67B-4975-83CC-7C8C5BDF3B99}" type="parTrans" cxnId="{52D79EAE-BD01-4694-9F7A-FABB84337447}">
      <dgm:prSet/>
      <dgm:spPr/>
      <dgm:t>
        <a:bodyPr/>
        <a:lstStyle/>
        <a:p>
          <a:endParaRPr lang="es-MX"/>
        </a:p>
      </dgm:t>
    </dgm:pt>
    <dgm:pt modelId="{5EAF59D6-F2D4-4903-8DAD-21EADE2B37A9}" type="sibTrans" cxnId="{52D79EAE-BD01-4694-9F7A-FABB84337447}">
      <dgm:prSet/>
      <dgm:spPr/>
      <dgm:t>
        <a:bodyPr/>
        <a:lstStyle/>
        <a:p>
          <a:endParaRPr lang="es-MX"/>
        </a:p>
      </dgm:t>
    </dgm:pt>
    <dgm:pt modelId="{2F02A563-3010-4FA4-A56F-856A46C10676}">
      <dgm:prSet phldrT="[Texto]" custT="1"/>
      <dgm:spPr/>
      <dgm:t>
        <a:bodyPr/>
        <a:lstStyle/>
        <a:p>
          <a:r>
            <a:rPr lang="es-MX" sz="1400" b="1" dirty="0"/>
            <a:t>Longitudinal retrospectivo </a:t>
          </a:r>
        </a:p>
      </dgm:t>
    </dgm:pt>
    <dgm:pt modelId="{0DE1B367-0EDE-4CD3-8468-C752209B9280}" type="parTrans" cxnId="{64848E87-9096-48CB-A8E2-7E49422B5511}">
      <dgm:prSet/>
      <dgm:spPr/>
      <dgm:t>
        <a:bodyPr/>
        <a:lstStyle/>
        <a:p>
          <a:endParaRPr lang="es-MX"/>
        </a:p>
      </dgm:t>
    </dgm:pt>
    <dgm:pt modelId="{3D9EC59E-189D-424D-AE28-FFD9D92B19F2}" type="sibTrans" cxnId="{64848E87-9096-48CB-A8E2-7E49422B5511}">
      <dgm:prSet/>
      <dgm:spPr/>
      <dgm:t>
        <a:bodyPr/>
        <a:lstStyle/>
        <a:p>
          <a:endParaRPr lang="es-MX"/>
        </a:p>
      </dgm:t>
    </dgm:pt>
    <dgm:pt modelId="{A5BAD18A-1D84-432A-A239-5BE64C8C0BDD}">
      <dgm:prSet phldrT="[Texto]" custT="1"/>
      <dgm:spPr/>
      <dgm:t>
        <a:bodyPr/>
        <a:lstStyle/>
        <a:p>
          <a:r>
            <a:rPr lang="es-MX" sz="1400" b="1" dirty="0"/>
            <a:t>Longitudinal prospectivo </a:t>
          </a:r>
        </a:p>
      </dgm:t>
    </dgm:pt>
    <dgm:pt modelId="{6F5D21C2-7513-4B69-8DF9-FAB640AB4226}" type="parTrans" cxnId="{17DA6546-0370-446D-B3F4-ECF6656377FB}">
      <dgm:prSet/>
      <dgm:spPr/>
      <dgm:t>
        <a:bodyPr/>
        <a:lstStyle/>
        <a:p>
          <a:endParaRPr lang="es-MX"/>
        </a:p>
      </dgm:t>
    </dgm:pt>
    <dgm:pt modelId="{66F7F9C3-8440-4AD1-93D6-B4801FF37A2E}" type="sibTrans" cxnId="{17DA6546-0370-446D-B3F4-ECF6656377FB}">
      <dgm:prSet/>
      <dgm:spPr/>
      <dgm:t>
        <a:bodyPr/>
        <a:lstStyle/>
        <a:p>
          <a:endParaRPr lang="es-MX"/>
        </a:p>
      </dgm:t>
    </dgm:pt>
    <dgm:pt modelId="{4E5B2CBA-6181-4C6B-8BA9-B67C780B9987}">
      <dgm:prSet phldrT="[Texto]"/>
      <dgm:spPr/>
      <dgm:t>
        <a:bodyPr/>
        <a:lstStyle/>
        <a:p>
          <a:pPr algn="ctr"/>
          <a:r>
            <a:rPr lang="es-MX" b="1" dirty="0"/>
            <a:t>3.Por la oportunidad de estudio </a:t>
          </a:r>
        </a:p>
      </dgm:t>
    </dgm:pt>
    <dgm:pt modelId="{8CDD65D0-8FAB-43C4-8672-EDCFE7ACC8E9}" type="parTrans" cxnId="{9AFEEE63-3CCE-43B1-ABCD-75C2290834DA}">
      <dgm:prSet/>
      <dgm:spPr/>
      <dgm:t>
        <a:bodyPr/>
        <a:lstStyle/>
        <a:p>
          <a:endParaRPr lang="es-MX"/>
        </a:p>
      </dgm:t>
    </dgm:pt>
    <dgm:pt modelId="{1CA41D4D-1ED4-4E6C-8715-377E3C37581B}" type="sibTrans" cxnId="{9AFEEE63-3CCE-43B1-ABCD-75C2290834DA}">
      <dgm:prSet/>
      <dgm:spPr/>
      <dgm:t>
        <a:bodyPr/>
        <a:lstStyle/>
        <a:p>
          <a:endParaRPr lang="es-MX"/>
        </a:p>
      </dgm:t>
    </dgm:pt>
    <dgm:pt modelId="{D2F21705-44EE-4BB2-A344-5B451ED574AC}">
      <dgm:prSet phldrT="[Texto]" custT="1"/>
      <dgm:spPr/>
      <dgm:t>
        <a:bodyPr/>
        <a:lstStyle/>
        <a:p>
          <a:r>
            <a:rPr lang="es-MX" sz="1400" b="1" dirty="0"/>
            <a:t>Experimental</a:t>
          </a:r>
        </a:p>
      </dgm:t>
    </dgm:pt>
    <dgm:pt modelId="{68BCCB72-CD75-428E-9E5A-80BB1DCA4322}" type="parTrans" cxnId="{812C406C-A683-4167-8E8E-0A3F0E37BF0C}">
      <dgm:prSet/>
      <dgm:spPr/>
      <dgm:t>
        <a:bodyPr/>
        <a:lstStyle/>
        <a:p>
          <a:endParaRPr lang="es-MX"/>
        </a:p>
      </dgm:t>
    </dgm:pt>
    <dgm:pt modelId="{C01F34DF-66CB-4184-B559-1C89120DE15A}" type="sibTrans" cxnId="{812C406C-A683-4167-8E8E-0A3F0E37BF0C}">
      <dgm:prSet/>
      <dgm:spPr/>
      <dgm:t>
        <a:bodyPr/>
        <a:lstStyle/>
        <a:p>
          <a:endParaRPr lang="es-MX"/>
        </a:p>
      </dgm:t>
    </dgm:pt>
    <dgm:pt modelId="{BF329544-548D-4C80-B283-D788DB8728F3}">
      <dgm:prSet custT="1"/>
      <dgm:spPr/>
      <dgm:t>
        <a:bodyPr/>
        <a:lstStyle/>
        <a:p>
          <a:r>
            <a:rPr lang="es-MX" sz="1400" b="1" dirty="0"/>
            <a:t>Longitudinal retrospectivo prospectivo</a:t>
          </a:r>
        </a:p>
      </dgm:t>
    </dgm:pt>
    <dgm:pt modelId="{2918CEEC-957A-49DF-B2FF-A1B20EEBCE05}" type="parTrans" cxnId="{300406C2-C627-4BC1-A1FF-30346424F7A3}">
      <dgm:prSet/>
      <dgm:spPr/>
      <dgm:t>
        <a:bodyPr/>
        <a:lstStyle/>
        <a:p>
          <a:endParaRPr lang="es-MX"/>
        </a:p>
      </dgm:t>
    </dgm:pt>
    <dgm:pt modelId="{9ADD2CB7-6AF8-4991-9A6F-E8C3B7E503FF}" type="sibTrans" cxnId="{300406C2-C627-4BC1-A1FF-30346424F7A3}">
      <dgm:prSet/>
      <dgm:spPr/>
      <dgm:t>
        <a:bodyPr/>
        <a:lstStyle/>
        <a:p>
          <a:endParaRPr lang="es-MX"/>
        </a:p>
      </dgm:t>
    </dgm:pt>
    <dgm:pt modelId="{2BD3ED7B-162D-4E87-A756-D39B821C2FC3}">
      <dgm:prSet phldrT="[Texto]" custT="1"/>
      <dgm:spPr/>
      <dgm:t>
        <a:bodyPr/>
        <a:lstStyle/>
        <a:p>
          <a:pPr algn="ctr"/>
          <a:r>
            <a:rPr lang="es-MX" sz="1400" b="1" dirty="0"/>
            <a:t>Transversal (verticales o transeccionales): de prevalencia</a:t>
          </a:r>
          <a:r>
            <a:rPr lang="es-MX" sz="1000" b="1" dirty="0"/>
            <a:t>.</a:t>
          </a:r>
        </a:p>
      </dgm:t>
    </dgm:pt>
    <dgm:pt modelId="{C01B1E2D-FE22-4EC6-B9D1-78D8CACD52FC}" type="parTrans" cxnId="{81E5211D-876E-426B-9EA6-FDB8AEB73425}">
      <dgm:prSet/>
      <dgm:spPr/>
      <dgm:t>
        <a:bodyPr/>
        <a:lstStyle/>
        <a:p>
          <a:endParaRPr lang="es-MX"/>
        </a:p>
      </dgm:t>
    </dgm:pt>
    <dgm:pt modelId="{2F494301-30E7-4461-AA20-78D750BD6B65}" type="sibTrans" cxnId="{81E5211D-876E-426B-9EA6-FDB8AEB73425}">
      <dgm:prSet/>
      <dgm:spPr/>
      <dgm:t>
        <a:bodyPr/>
        <a:lstStyle/>
        <a:p>
          <a:endParaRPr lang="es-MX"/>
        </a:p>
      </dgm:t>
    </dgm:pt>
    <dgm:pt modelId="{535D5CEF-1165-4833-B25F-6181CA09C528}">
      <dgm:prSet phldrT="[Texto]"/>
      <dgm:spPr/>
      <dgm:t>
        <a:bodyPr/>
        <a:lstStyle/>
        <a:p>
          <a:r>
            <a:rPr lang="es-MX" b="1" dirty="0"/>
            <a:t>1. Tipos de investigación:</a:t>
          </a:r>
        </a:p>
      </dgm:t>
    </dgm:pt>
    <dgm:pt modelId="{ABDCCEE9-7A83-45C6-8BC7-A44FD8F46A23}" type="sibTrans" cxnId="{9B396EA7-F75B-4A74-B65C-6415E8A890E0}">
      <dgm:prSet/>
      <dgm:spPr/>
      <dgm:t>
        <a:bodyPr/>
        <a:lstStyle/>
        <a:p>
          <a:endParaRPr lang="es-MX"/>
        </a:p>
      </dgm:t>
    </dgm:pt>
    <dgm:pt modelId="{1CF48085-B49A-4ED8-94AA-DD19539EE836}" type="parTrans" cxnId="{9B396EA7-F75B-4A74-B65C-6415E8A890E0}">
      <dgm:prSet/>
      <dgm:spPr/>
      <dgm:t>
        <a:bodyPr/>
        <a:lstStyle/>
        <a:p>
          <a:endParaRPr lang="es-MX"/>
        </a:p>
      </dgm:t>
    </dgm:pt>
    <dgm:pt modelId="{8307E277-6856-4018-8AD4-40C2F397DA8E}" type="pres">
      <dgm:prSet presAssocID="{FC669B8B-801C-4FBE-A5AF-75739B56D066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4A85330-F8D0-4608-A498-CFB9B0B34191}" type="pres">
      <dgm:prSet presAssocID="{FC669B8B-801C-4FBE-A5AF-75739B56D066}" presName="outerBox" presStyleCnt="0"/>
      <dgm:spPr/>
      <dgm:t>
        <a:bodyPr/>
        <a:lstStyle/>
        <a:p>
          <a:endParaRPr lang="es-MX"/>
        </a:p>
      </dgm:t>
    </dgm:pt>
    <dgm:pt modelId="{3B76122D-F420-41F9-93A2-2041C7F99BDC}" type="pres">
      <dgm:prSet presAssocID="{FC669B8B-801C-4FBE-A5AF-75739B56D066}" presName="outerBoxParent" presStyleLbl="node1" presStyleIdx="0" presStyleCnt="3" custLinFactNeighborX="1909" custLinFactNeighborY="822"/>
      <dgm:spPr/>
      <dgm:t>
        <a:bodyPr/>
        <a:lstStyle/>
        <a:p>
          <a:endParaRPr lang="es-MX"/>
        </a:p>
      </dgm:t>
    </dgm:pt>
    <dgm:pt modelId="{E3269ECF-5AD5-4C93-A75C-54CA56E70723}" type="pres">
      <dgm:prSet presAssocID="{FC669B8B-801C-4FBE-A5AF-75739B56D066}" presName="outerBoxChildren" presStyleCnt="0"/>
      <dgm:spPr/>
      <dgm:t>
        <a:bodyPr/>
        <a:lstStyle/>
        <a:p>
          <a:endParaRPr lang="es-MX"/>
        </a:p>
      </dgm:t>
    </dgm:pt>
    <dgm:pt modelId="{1109320E-3A3F-461C-9F61-4E9E8011DF9C}" type="pres">
      <dgm:prSet presAssocID="{A993EB2A-769C-44E7-86C1-17E1839D1D53}" presName="oChild" presStyleLbl="fgAcc1" presStyleIdx="0" presStyleCnt="7" custScaleX="109722" custLinFactY="-36857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EF25FB-DF88-4AE4-A26B-4BDB13BB85CD}" type="pres">
      <dgm:prSet presAssocID="{C84C7687-28EB-4D77-8392-394920B85A76}" presName="outerSibTrans" presStyleCnt="0"/>
      <dgm:spPr/>
      <dgm:t>
        <a:bodyPr/>
        <a:lstStyle/>
        <a:p>
          <a:endParaRPr lang="es-MX"/>
        </a:p>
      </dgm:t>
    </dgm:pt>
    <dgm:pt modelId="{1A1AE18D-CE44-4B5B-AB05-7D8ACAF7554C}" type="pres">
      <dgm:prSet presAssocID="{5A3D683C-562B-4D90-A546-9689A223E1D1}" presName="oChild" presStyleLbl="fgAcc1" presStyleIdx="1" presStyleCnt="7" custScaleX="109722" custLinFactY="-27705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8658DA-22F9-4BC6-AC56-1E2CA9B6C131}" type="pres">
      <dgm:prSet presAssocID="{49CFE7CA-E1A6-4F71-8B57-37394D99F630}" presName="outerSibTrans" presStyleCnt="0"/>
      <dgm:spPr/>
      <dgm:t>
        <a:bodyPr/>
        <a:lstStyle/>
        <a:p>
          <a:endParaRPr lang="es-MX"/>
        </a:p>
      </dgm:t>
    </dgm:pt>
    <dgm:pt modelId="{6F0F65D2-E9DB-44EB-B1A0-BFB0BCCE0EB6}" type="pres">
      <dgm:prSet presAssocID="{D2F21705-44EE-4BB2-A344-5B451ED574AC}" presName="oChild" presStyleLbl="fgAcc1" presStyleIdx="2" presStyleCnt="7" custScaleX="109722" custLinFactY="-18553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5A4BDE-6CF2-45FD-94EC-F5EF22860BEB}" type="pres">
      <dgm:prSet presAssocID="{FC669B8B-801C-4FBE-A5AF-75739B56D066}" presName="middleBox" presStyleCnt="0"/>
      <dgm:spPr/>
      <dgm:t>
        <a:bodyPr/>
        <a:lstStyle/>
        <a:p>
          <a:endParaRPr lang="es-MX"/>
        </a:p>
      </dgm:t>
    </dgm:pt>
    <dgm:pt modelId="{65304AF8-2531-40A4-B08D-E95E26672568}" type="pres">
      <dgm:prSet presAssocID="{FC669B8B-801C-4FBE-A5AF-75739B56D066}" presName="middleBoxParent" presStyleLbl="node1" presStyleIdx="1" presStyleCnt="3" custLinFactNeighborX="-672" custLinFactNeighborY="-14881"/>
      <dgm:spPr/>
      <dgm:t>
        <a:bodyPr/>
        <a:lstStyle/>
        <a:p>
          <a:endParaRPr lang="es-MX"/>
        </a:p>
      </dgm:t>
    </dgm:pt>
    <dgm:pt modelId="{95EE8093-5BDE-4D26-BD44-8F45FA60128F}" type="pres">
      <dgm:prSet presAssocID="{FC669B8B-801C-4FBE-A5AF-75739B56D066}" presName="middleBoxChildren" presStyleCnt="0"/>
      <dgm:spPr/>
      <dgm:t>
        <a:bodyPr/>
        <a:lstStyle/>
        <a:p>
          <a:endParaRPr lang="es-MX"/>
        </a:p>
      </dgm:t>
    </dgm:pt>
    <dgm:pt modelId="{0FF13D51-8CC6-4628-AB28-3F71724BA5CF}" type="pres">
      <dgm:prSet presAssocID="{2F02A563-3010-4FA4-A56F-856A46C10676}" presName="mChild" presStyleLbl="fgAcc1" presStyleIdx="3" presStyleCnt="7" custLinFactY="-180730" custLinFactNeighborY="-2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A586AE-0714-40EB-B129-23D86B4ECC1E}" type="pres">
      <dgm:prSet presAssocID="{3D9EC59E-189D-424D-AE28-FFD9D92B19F2}" presName="middleSibTrans" presStyleCnt="0"/>
      <dgm:spPr/>
      <dgm:t>
        <a:bodyPr/>
        <a:lstStyle/>
        <a:p>
          <a:endParaRPr lang="es-MX"/>
        </a:p>
      </dgm:t>
    </dgm:pt>
    <dgm:pt modelId="{066F47F4-F0B7-4EC2-A3A5-F500C6F79CD2}" type="pres">
      <dgm:prSet presAssocID="{A5BAD18A-1D84-432A-A239-5BE64C8C0BDD}" presName="mChild" presStyleLbl="fgAcc1" presStyleIdx="4" presStyleCnt="7" custLinFactY="-162604" custLinFactNeighborY="-2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8DEF67-4460-4536-A4E4-74064DA68781}" type="pres">
      <dgm:prSet presAssocID="{66F7F9C3-8440-4AD1-93D6-B4801FF37A2E}" presName="middleSibTrans" presStyleCnt="0"/>
      <dgm:spPr/>
      <dgm:t>
        <a:bodyPr/>
        <a:lstStyle/>
        <a:p>
          <a:endParaRPr lang="es-MX"/>
        </a:p>
      </dgm:t>
    </dgm:pt>
    <dgm:pt modelId="{D0BC6BEF-EBA9-48C2-91CF-1BB9E3A2536F}" type="pres">
      <dgm:prSet presAssocID="{BF329544-548D-4C80-B283-D788DB8728F3}" presName="mChild" presStyleLbl="fgAcc1" presStyleIdx="5" presStyleCnt="7" custScaleY="153724" custLinFactY="-156056" custLinFactNeighborX="-1120" custLinFactNeighborY="-2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37D263-9CC2-4092-80A5-DF30B61EA6AB}" type="pres">
      <dgm:prSet presAssocID="{FC669B8B-801C-4FBE-A5AF-75739B56D066}" presName="centerBox" presStyleCnt="0"/>
      <dgm:spPr/>
      <dgm:t>
        <a:bodyPr/>
        <a:lstStyle/>
        <a:p>
          <a:endParaRPr lang="es-MX"/>
        </a:p>
      </dgm:t>
    </dgm:pt>
    <dgm:pt modelId="{615BA539-F9C4-4AD6-B77C-2DF28F82FAE5}" type="pres">
      <dgm:prSet presAssocID="{FC669B8B-801C-4FBE-A5AF-75739B56D066}" presName="centerBoxParent" presStyleLbl="node1" presStyleIdx="2" presStyleCnt="3" custLinFactNeighborX="-938" custLinFactNeighborY="-55060"/>
      <dgm:spPr/>
      <dgm:t>
        <a:bodyPr/>
        <a:lstStyle/>
        <a:p>
          <a:endParaRPr lang="es-MX"/>
        </a:p>
      </dgm:t>
    </dgm:pt>
    <dgm:pt modelId="{71E20AAB-4962-4559-99A1-4DF1EB2C6B78}" type="pres">
      <dgm:prSet presAssocID="{FC669B8B-801C-4FBE-A5AF-75739B56D066}" presName="centerBoxChildren" presStyleCnt="0"/>
      <dgm:spPr/>
      <dgm:t>
        <a:bodyPr/>
        <a:lstStyle/>
        <a:p>
          <a:endParaRPr lang="es-MX"/>
        </a:p>
      </dgm:t>
    </dgm:pt>
    <dgm:pt modelId="{D80A36AF-64FC-407E-B00E-0FF39E09AEB7}" type="pres">
      <dgm:prSet presAssocID="{2BD3ED7B-162D-4E87-A756-D39B821C2FC3}" presName="cChild" presStyleLbl="fgAcc1" presStyleIdx="6" presStyleCnt="7" custLinFactY="-30490" custLinFactNeighborX="228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908A265-7D1A-4A70-A098-631B73C78616}" srcId="{535D5CEF-1165-4833-B25F-6181CA09C528}" destId="{A993EB2A-769C-44E7-86C1-17E1839D1D53}" srcOrd="0" destOrd="0" parTransId="{AE25DF87-0DA2-42A4-A9AA-3EA234F0C77B}" sibTransId="{C84C7687-28EB-4D77-8392-394920B85A76}"/>
    <dgm:cxn modelId="{4BA19DE7-B5EF-4E3A-BD63-4D1C949007E5}" type="presOf" srcId="{5A3D683C-562B-4D90-A546-9689A223E1D1}" destId="{1A1AE18D-CE44-4B5B-AB05-7D8ACAF7554C}" srcOrd="0" destOrd="0" presId="urn:microsoft.com/office/officeart/2005/8/layout/target2"/>
    <dgm:cxn modelId="{A522F962-9EA0-4302-9519-ABEC7D06A3BF}" type="presOf" srcId="{535D5CEF-1165-4833-B25F-6181CA09C528}" destId="{3B76122D-F420-41F9-93A2-2041C7F99BDC}" srcOrd="0" destOrd="0" presId="urn:microsoft.com/office/officeart/2005/8/layout/target2"/>
    <dgm:cxn modelId="{9AFEEE63-3CCE-43B1-ABCD-75C2290834DA}" srcId="{FC669B8B-801C-4FBE-A5AF-75739B56D066}" destId="{4E5B2CBA-6181-4C6B-8BA9-B67C780B9987}" srcOrd="2" destOrd="0" parTransId="{8CDD65D0-8FAB-43C4-8672-EDCFE7ACC8E9}" sibTransId="{1CA41D4D-1ED4-4E6C-8715-377E3C37581B}"/>
    <dgm:cxn modelId="{64848E87-9096-48CB-A8E2-7E49422B5511}" srcId="{3DE8672B-F8FE-4C26-B839-DB64CCDE7B2F}" destId="{2F02A563-3010-4FA4-A56F-856A46C10676}" srcOrd="0" destOrd="0" parTransId="{0DE1B367-0EDE-4CD3-8468-C752209B9280}" sibTransId="{3D9EC59E-189D-424D-AE28-FFD9D92B19F2}"/>
    <dgm:cxn modelId="{C4C968A5-8435-4CA8-A81F-BFF1B84A11D0}" type="presOf" srcId="{BF329544-548D-4C80-B283-D788DB8728F3}" destId="{D0BC6BEF-EBA9-48C2-91CF-1BB9E3A2536F}" srcOrd="0" destOrd="0" presId="urn:microsoft.com/office/officeart/2005/8/layout/target2"/>
    <dgm:cxn modelId="{9B396EA7-F75B-4A74-B65C-6415E8A890E0}" srcId="{FC669B8B-801C-4FBE-A5AF-75739B56D066}" destId="{535D5CEF-1165-4833-B25F-6181CA09C528}" srcOrd="0" destOrd="0" parTransId="{1CF48085-B49A-4ED8-94AA-DD19539EE836}" sibTransId="{ABDCCEE9-7A83-45C6-8BC7-A44FD8F46A23}"/>
    <dgm:cxn modelId="{06A83203-BC80-4099-BE00-1E260D29FDE3}" type="presOf" srcId="{2F02A563-3010-4FA4-A56F-856A46C10676}" destId="{0FF13D51-8CC6-4628-AB28-3F71724BA5CF}" srcOrd="0" destOrd="0" presId="urn:microsoft.com/office/officeart/2005/8/layout/target2"/>
    <dgm:cxn modelId="{23C7F141-D5F3-40C8-AE0F-6556800732F2}" type="presOf" srcId="{2BD3ED7B-162D-4E87-A756-D39B821C2FC3}" destId="{D80A36AF-64FC-407E-B00E-0FF39E09AEB7}" srcOrd="0" destOrd="0" presId="urn:microsoft.com/office/officeart/2005/8/layout/target2"/>
    <dgm:cxn modelId="{52D79EAE-BD01-4694-9F7A-FABB84337447}" srcId="{FC669B8B-801C-4FBE-A5AF-75739B56D066}" destId="{3DE8672B-F8FE-4C26-B839-DB64CCDE7B2F}" srcOrd="1" destOrd="0" parTransId="{C067AEFF-A67B-4975-83CC-7C8C5BDF3B99}" sibTransId="{5EAF59D6-F2D4-4903-8DAD-21EADE2B37A9}"/>
    <dgm:cxn modelId="{ACD4C47A-E041-4694-B0ED-EBA9B5B1CEE4}" type="presOf" srcId="{A993EB2A-769C-44E7-86C1-17E1839D1D53}" destId="{1109320E-3A3F-461C-9F61-4E9E8011DF9C}" srcOrd="0" destOrd="0" presId="urn:microsoft.com/office/officeart/2005/8/layout/target2"/>
    <dgm:cxn modelId="{81E5211D-876E-426B-9EA6-FDB8AEB73425}" srcId="{4E5B2CBA-6181-4C6B-8BA9-B67C780B9987}" destId="{2BD3ED7B-162D-4E87-A756-D39B821C2FC3}" srcOrd="0" destOrd="0" parTransId="{C01B1E2D-FE22-4EC6-B9D1-78D8CACD52FC}" sibTransId="{2F494301-30E7-4461-AA20-78D750BD6B65}"/>
    <dgm:cxn modelId="{38F357BD-FFCE-4A83-87FF-5D822DA390E9}" type="presOf" srcId="{D2F21705-44EE-4BB2-A344-5B451ED574AC}" destId="{6F0F65D2-E9DB-44EB-B1A0-BFB0BCCE0EB6}" srcOrd="0" destOrd="0" presId="urn:microsoft.com/office/officeart/2005/8/layout/target2"/>
    <dgm:cxn modelId="{8B31E5C5-D66F-4A96-90E0-A6EB709D439F}" srcId="{535D5CEF-1165-4833-B25F-6181CA09C528}" destId="{5A3D683C-562B-4D90-A546-9689A223E1D1}" srcOrd="1" destOrd="0" parTransId="{D262E409-773B-4912-8917-0DDBDAEDEB3F}" sibTransId="{49CFE7CA-E1A6-4F71-8B57-37394D99F630}"/>
    <dgm:cxn modelId="{812C406C-A683-4167-8E8E-0A3F0E37BF0C}" srcId="{535D5CEF-1165-4833-B25F-6181CA09C528}" destId="{D2F21705-44EE-4BB2-A344-5B451ED574AC}" srcOrd="2" destOrd="0" parTransId="{68BCCB72-CD75-428E-9E5A-80BB1DCA4322}" sibTransId="{C01F34DF-66CB-4184-B559-1C89120DE15A}"/>
    <dgm:cxn modelId="{300406C2-C627-4BC1-A1FF-30346424F7A3}" srcId="{3DE8672B-F8FE-4C26-B839-DB64CCDE7B2F}" destId="{BF329544-548D-4C80-B283-D788DB8728F3}" srcOrd="2" destOrd="0" parTransId="{2918CEEC-957A-49DF-B2FF-A1B20EEBCE05}" sibTransId="{9ADD2CB7-6AF8-4991-9A6F-E8C3B7E503FF}"/>
    <dgm:cxn modelId="{F51D8D07-7D77-4307-82C7-9817316B1CE9}" type="presOf" srcId="{FC669B8B-801C-4FBE-A5AF-75739B56D066}" destId="{8307E277-6856-4018-8AD4-40C2F397DA8E}" srcOrd="0" destOrd="0" presId="urn:microsoft.com/office/officeart/2005/8/layout/target2"/>
    <dgm:cxn modelId="{C17E3088-C852-43A2-9016-B1269636E416}" type="presOf" srcId="{3DE8672B-F8FE-4C26-B839-DB64CCDE7B2F}" destId="{65304AF8-2531-40A4-B08D-E95E26672568}" srcOrd="0" destOrd="0" presId="urn:microsoft.com/office/officeart/2005/8/layout/target2"/>
    <dgm:cxn modelId="{50D7AF4E-1EEC-46A9-916B-7C47BB59256D}" type="presOf" srcId="{4E5B2CBA-6181-4C6B-8BA9-B67C780B9987}" destId="{615BA539-F9C4-4AD6-B77C-2DF28F82FAE5}" srcOrd="0" destOrd="0" presId="urn:microsoft.com/office/officeart/2005/8/layout/target2"/>
    <dgm:cxn modelId="{865BC7C3-F8AA-40AD-B74D-394DD2B09630}" type="presOf" srcId="{A5BAD18A-1D84-432A-A239-5BE64C8C0BDD}" destId="{066F47F4-F0B7-4EC2-A3A5-F500C6F79CD2}" srcOrd="0" destOrd="0" presId="urn:microsoft.com/office/officeart/2005/8/layout/target2"/>
    <dgm:cxn modelId="{17DA6546-0370-446D-B3F4-ECF6656377FB}" srcId="{3DE8672B-F8FE-4C26-B839-DB64CCDE7B2F}" destId="{A5BAD18A-1D84-432A-A239-5BE64C8C0BDD}" srcOrd="1" destOrd="0" parTransId="{6F5D21C2-7513-4B69-8DF9-FAB640AB4226}" sibTransId="{66F7F9C3-8440-4AD1-93D6-B4801FF37A2E}"/>
    <dgm:cxn modelId="{101E8BB9-3C6F-4BF7-B0CD-27BF79EDB99A}" type="presParOf" srcId="{8307E277-6856-4018-8AD4-40C2F397DA8E}" destId="{F4A85330-F8D0-4608-A498-CFB9B0B34191}" srcOrd="0" destOrd="0" presId="urn:microsoft.com/office/officeart/2005/8/layout/target2"/>
    <dgm:cxn modelId="{21ABFB29-1D08-4039-B9BC-720CC7DEC4EF}" type="presParOf" srcId="{F4A85330-F8D0-4608-A498-CFB9B0B34191}" destId="{3B76122D-F420-41F9-93A2-2041C7F99BDC}" srcOrd="0" destOrd="0" presId="urn:microsoft.com/office/officeart/2005/8/layout/target2"/>
    <dgm:cxn modelId="{283AE5FE-EE46-43DF-B437-7AFC39DCD4B7}" type="presParOf" srcId="{F4A85330-F8D0-4608-A498-CFB9B0B34191}" destId="{E3269ECF-5AD5-4C93-A75C-54CA56E70723}" srcOrd="1" destOrd="0" presId="urn:microsoft.com/office/officeart/2005/8/layout/target2"/>
    <dgm:cxn modelId="{6F656977-3F6B-4A86-9190-146228964B7B}" type="presParOf" srcId="{E3269ECF-5AD5-4C93-A75C-54CA56E70723}" destId="{1109320E-3A3F-461C-9F61-4E9E8011DF9C}" srcOrd="0" destOrd="0" presId="urn:microsoft.com/office/officeart/2005/8/layout/target2"/>
    <dgm:cxn modelId="{7BCC669B-9640-41A9-A15A-5DD931D0C3E1}" type="presParOf" srcId="{E3269ECF-5AD5-4C93-A75C-54CA56E70723}" destId="{0CEF25FB-DF88-4AE4-A26B-4BDB13BB85CD}" srcOrd="1" destOrd="0" presId="urn:microsoft.com/office/officeart/2005/8/layout/target2"/>
    <dgm:cxn modelId="{260FF296-9BE5-4E38-A5AC-7CC1D27A3425}" type="presParOf" srcId="{E3269ECF-5AD5-4C93-A75C-54CA56E70723}" destId="{1A1AE18D-CE44-4B5B-AB05-7D8ACAF7554C}" srcOrd="2" destOrd="0" presId="urn:microsoft.com/office/officeart/2005/8/layout/target2"/>
    <dgm:cxn modelId="{0916221B-B56C-4A90-ADBB-0AB6845E3AC0}" type="presParOf" srcId="{E3269ECF-5AD5-4C93-A75C-54CA56E70723}" destId="{458658DA-22F9-4BC6-AC56-1E2CA9B6C131}" srcOrd="3" destOrd="0" presId="urn:microsoft.com/office/officeart/2005/8/layout/target2"/>
    <dgm:cxn modelId="{8C3FC509-BDD7-4A3E-A0DE-73590C3A49EB}" type="presParOf" srcId="{E3269ECF-5AD5-4C93-A75C-54CA56E70723}" destId="{6F0F65D2-E9DB-44EB-B1A0-BFB0BCCE0EB6}" srcOrd="4" destOrd="0" presId="urn:microsoft.com/office/officeart/2005/8/layout/target2"/>
    <dgm:cxn modelId="{53CFB274-D056-4C8D-9BC5-29D658B63D17}" type="presParOf" srcId="{8307E277-6856-4018-8AD4-40C2F397DA8E}" destId="{8D5A4BDE-6CF2-45FD-94EC-F5EF22860BEB}" srcOrd="1" destOrd="0" presId="urn:microsoft.com/office/officeart/2005/8/layout/target2"/>
    <dgm:cxn modelId="{2CD5C887-1DF1-439B-9C6A-ABF76F827183}" type="presParOf" srcId="{8D5A4BDE-6CF2-45FD-94EC-F5EF22860BEB}" destId="{65304AF8-2531-40A4-B08D-E95E26672568}" srcOrd="0" destOrd="0" presId="urn:microsoft.com/office/officeart/2005/8/layout/target2"/>
    <dgm:cxn modelId="{A0626057-139C-4361-8448-68DB3A605B27}" type="presParOf" srcId="{8D5A4BDE-6CF2-45FD-94EC-F5EF22860BEB}" destId="{95EE8093-5BDE-4D26-BD44-8F45FA60128F}" srcOrd="1" destOrd="0" presId="urn:microsoft.com/office/officeart/2005/8/layout/target2"/>
    <dgm:cxn modelId="{F3C503F0-AB0E-41EB-9DE2-44519B43A52E}" type="presParOf" srcId="{95EE8093-5BDE-4D26-BD44-8F45FA60128F}" destId="{0FF13D51-8CC6-4628-AB28-3F71724BA5CF}" srcOrd="0" destOrd="0" presId="urn:microsoft.com/office/officeart/2005/8/layout/target2"/>
    <dgm:cxn modelId="{81D2AC84-A008-45FD-9603-FD298A05260B}" type="presParOf" srcId="{95EE8093-5BDE-4D26-BD44-8F45FA60128F}" destId="{A8A586AE-0714-40EB-B129-23D86B4ECC1E}" srcOrd="1" destOrd="0" presId="urn:microsoft.com/office/officeart/2005/8/layout/target2"/>
    <dgm:cxn modelId="{74A93185-5251-4A0C-94E0-1CF62CA039FC}" type="presParOf" srcId="{95EE8093-5BDE-4D26-BD44-8F45FA60128F}" destId="{066F47F4-F0B7-4EC2-A3A5-F500C6F79CD2}" srcOrd="2" destOrd="0" presId="urn:microsoft.com/office/officeart/2005/8/layout/target2"/>
    <dgm:cxn modelId="{CB0BBE77-B5EB-4B98-8AEB-09E8208D3F56}" type="presParOf" srcId="{95EE8093-5BDE-4D26-BD44-8F45FA60128F}" destId="{848DEF67-4460-4536-A4E4-74064DA68781}" srcOrd="3" destOrd="0" presId="urn:microsoft.com/office/officeart/2005/8/layout/target2"/>
    <dgm:cxn modelId="{063A8C23-277E-46F2-A29C-82567E3AC3AE}" type="presParOf" srcId="{95EE8093-5BDE-4D26-BD44-8F45FA60128F}" destId="{D0BC6BEF-EBA9-48C2-91CF-1BB9E3A2536F}" srcOrd="4" destOrd="0" presId="urn:microsoft.com/office/officeart/2005/8/layout/target2"/>
    <dgm:cxn modelId="{92BE37B6-C1DA-4557-9650-F6F631CF31C5}" type="presParOf" srcId="{8307E277-6856-4018-8AD4-40C2F397DA8E}" destId="{6A37D263-9CC2-4092-80A5-DF30B61EA6AB}" srcOrd="2" destOrd="0" presId="urn:microsoft.com/office/officeart/2005/8/layout/target2"/>
    <dgm:cxn modelId="{9814BA31-ED1B-4FE3-94DF-21E850DC3068}" type="presParOf" srcId="{6A37D263-9CC2-4092-80A5-DF30B61EA6AB}" destId="{615BA539-F9C4-4AD6-B77C-2DF28F82FAE5}" srcOrd="0" destOrd="0" presId="urn:microsoft.com/office/officeart/2005/8/layout/target2"/>
    <dgm:cxn modelId="{F7583E3F-3B3D-46AC-8428-ADFD3F3A3294}" type="presParOf" srcId="{6A37D263-9CC2-4092-80A5-DF30B61EA6AB}" destId="{71E20AAB-4962-4559-99A1-4DF1EB2C6B78}" srcOrd="1" destOrd="0" presId="urn:microsoft.com/office/officeart/2005/8/layout/target2"/>
    <dgm:cxn modelId="{EFCD3854-B700-48C6-823A-21B8AA99775D}" type="presParOf" srcId="{71E20AAB-4962-4559-99A1-4DF1EB2C6B78}" destId="{D80A36AF-64FC-407E-B00E-0FF39E09AEB7}" srcOrd="0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A324E60-B478-48D5-A499-20AEA3B1AD4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C903AFF-FCA9-4495-AABE-D160F5A3A3F5}">
      <dgm:prSet phldrT="[Texto]"/>
      <dgm:spPr/>
      <dgm:t>
        <a:bodyPr/>
        <a:lstStyle/>
        <a:p>
          <a:r>
            <a:rPr lang="es-MX" b="1" dirty="0" smtClean="0"/>
            <a:t>Características:</a:t>
          </a:r>
          <a:endParaRPr lang="es-MX" b="1" dirty="0"/>
        </a:p>
      </dgm:t>
    </dgm:pt>
    <dgm:pt modelId="{9E0D9E65-7723-42C8-AEA9-9D7006F776C9}" type="parTrans" cxnId="{58882B3A-32E5-4678-B4B1-7C4B5F736C17}">
      <dgm:prSet/>
      <dgm:spPr/>
      <dgm:t>
        <a:bodyPr/>
        <a:lstStyle/>
        <a:p>
          <a:endParaRPr lang="es-MX"/>
        </a:p>
      </dgm:t>
    </dgm:pt>
    <dgm:pt modelId="{0E3F402D-E9E6-4775-B2BB-1BF3DC75E0CC}" type="sibTrans" cxnId="{58882B3A-32E5-4678-B4B1-7C4B5F736C17}">
      <dgm:prSet/>
      <dgm:spPr/>
      <dgm:t>
        <a:bodyPr/>
        <a:lstStyle/>
        <a:p>
          <a:endParaRPr lang="es-MX"/>
        </a:p>
      </dgm:t>
    </dgm:pt>
    <dgm:pt modelId="{A18A565E-DE2B-4EC0-8D39-230937B4C0CC}">
      <dgm:prSet phldrT="[Texto]"/>
      <dgm:spPr/>
      <dgm:t>
        <a:bodyPr/>
        <a:lstStyle/>
        <a:p>
          <a:pPr algn="just"/>
          <a:r>
            <a:rPr lang="es-MX" dirty="0" smtClean="0"/>
            <a:t>Criterios orientadores de validez como son la credibilidad, transferibilidad, consistencia interna, fiabilidad y significancia.</a:t>
          </a:r>
          <a:endParaRPr lang="es-MX" dirty="0"/>
        </a:p>
      </dgm:t>
    </dgm:pt>
    <dgm:pt modelId="{77A135A2-EE14-4C25-BB30-46541C59AA09}" type="parTrans" cxnId="{596BE15F-233D-4036-9864-3DE87B14E89F}">
      <dgm:prSet/>
      <dgm:spPr/>
      <dgm:t>
        <a:bodyPr/>
        <a:lstStyle/>
        <a:p>
          <a:endParaRPr lang="es-MX"/>
        </a:p>
      </dgm:t>
    </dgm:pt>
    <dgm:pt modelId="{5959FCC6-11C4-47A8-A6D8-46D67B5F060C}" type="sibTrans" cxnId="{596BE15F-233D-4036-9864-3DE87B14E89F}">
      <dgm:prSet/>
      <dgm:spPr/>
      <dgm:t>
        <a:bodyPr/>
        <a:lstStyle/>
        <a:p>
          <a:endParaRPr lang="es-MX"/>
        </a:p>
      </dgm:t>
    </dgm:pt>
    <dgm:pt modelId="{62C8F3BD-9624-4E56-8F5B-602263739F29}">
      <dgm:prSet phldrT="[Texto]"/>
      <dgm:spPr/>
      <dgm:t>
        <a:bodyPr/>
        <a:lstStyle/>
        <a:p>
          <a:r>
            <a:rPr lang="es-MX" b="1" dirty="0" smtClean="0"/>
            <a:t>Pretende captar el sentido y el significado, lo simbólico y la intersubjetividad.</a:t>
          </a:r>
          <a:endParaRPr lang="es-MX" b="1" dirty="0"/>
        </a:p>
      </dgm:t>
    </dgm:pt>
    <dgm:pt modelId="{9687D6D5-E4C4-49AD-B073-145AD86D906B}" type="parTrans" cxnId="{9FD2DBA3-D023-4433-B7EC-25952188D9AE}">
      <dgm:prSet/>
      <dgm:spPr/>
      <dgm:t>
        <a:bodyPr/>
        <a:lstStyle/>
        <a:p>
          <a:endParaRPr lang="es-MX"/>
        </a:p>
      </dgm:t>
    </dgm:pt>
    <dgm:pt modelId="{4B1B5109-F300-4CDF-86CD-6B2D27F1E935}" type="sibTrans" cxnId="{9FD2DBA3-D023-4433-B7EC-25952188D9AE}">
      <dgm:prSet/>
      <dgm:spPr/>
      <dgm:t>
        <a:bodyPr/>
        <a:lstStyle/>
        <a:p>
          <a:endParaRPr lang="es-MX"/>
        </a:p>
      </dgm:t>
    </dgm:pt>
    <dgm:pt modelId="{81F4ACAC-9F0C-4052-ABEF-BF88A193D575}">
      <dgm:prSet phldrT="[Texto]"/>
      <dgm:spPr/>
      <dgm:t>
        <a:bodyPr/>
        <a:lstStyle/>
        <a:p>
          <a:pPr algn="just"/>
          <a:r>
            <a:rPr lang="es-MX" dirty="0" smtClean="0"/>
            <a:t>Persigue coherencia en sus resultados y también la posibilidad de soportarlos en evidencia empírica.</a:t>
          </a:r>
          <a:endParaRPr lang="es-MX" dirty="0"/>
        </a:p>
      </dgm:t>
    </dgm:pt>
    <dgm:pt modelId="{8D58F56C-2B07-4A32-9412-01FC3CB36C5A}" type="parTrans" cxnId="{FA23A5E8-8DEC-4FFD-B197-9AA26111AC74}">
      <dgm:prSet/>
      <dgm:spPr/>
      <dgm:t>
        <a:bodyPr/>
        <a:lstStyle/>
        <a:p>
          <a:endParaRPr lang="es-MX"/>
        </a:p>
      </dgm:t>
    </dgm:pt>
    <dgm:pt modelId="{41FC53E8-9CCB-4218-9638-581CB5BA17B1}" type="sibTrans" cxnId="{FA23A5E8-8DEC-4FFD-B197-9AA26111AC74}">
      <dgm:prSet/>
      <dgm:spPr/>
      <dgm:t>
        <a:bodyPr/>
        <a:lstStyle/>
        <a:p>
          <a:endParaRPr lang="es-MX"/>
        </a:p>
      </dgm:t>
    </dgm:pt>
    <dgm:pt modelId="{A03622ED-0BB1-47D5-85AB-6E1A95329BEC}">
      <dgm:prSet phldrT="[Texto]"/>
      <dgm:spPr/>
      <dgm:t>
        <a:bodyPr/>
        <a:lstStyle/>
        <a:p>
          <a:pPr algn="just"/>
          <a:r>
            <a:rPr lang="es-MX" dirty="0" smtClean="0"/>
            <a:t>Brinda la posibilidad de trascender de la casuística a conocimientos un poco más generales.</a:t>
          </a:r>
          <a:endParaRPr lang="es-MX" dirty="0"/>
        </a:p>
      </dgm:t>
    </dgm:pt>
    <dgm:pt modelId="{A586BBCA-8BEF-44F6-86C4-F514EBC4A938}" type="parTrans" cxnId="{1D34E223-E991-45A0-96C9-FBCCA0C9C295}">
      <dgm:prSet/>
      <dgm:spPr/>
      <dgm:t>
        <a:bodyPr/>
        <a:lstStyle/>
        <a:p>
          <a:endParaRPr lang="es-MX"/>
        </a:p>
      </dgm:t>
    </dgm:pt>
    <dgm:pt modelId="{BD946E3D-82B0-4B16-B1FF-6D2161E2C5C4}" type="sibTrans" cxnId="{1D34E223-E991-45A0-96C9-FBCCA0C9C295}">
      <dgm:prSet/>
      <dgm:spPr/>
      <dgm:t>
        <a:bodyPr/>
        <a:lstStyle/>
        <a:p>
          <a:endParaRPr lang="es-MX"/>
        </a:p>
      </dgm:t>
    </dgm:pt>
    <dgm:pt modelId="{2A569E57-0276-4D06-A80A-7D35EA5A310C}">
      <dgm:prSet phldrT="[Texto]"/>
      <dgm:spPr/>
      <dgm:t>
        <a:bodyPr/>
        <a:lstStyle/>
        <a:p>
          <a:pPr algn="just"/>
          <a:r>
            <a:rPr lang="es-MX" dirty="0" smtClean="0"/>
            <a:t>Examina y separa los factores accidentales o contextuales que pueden afectar los resultados.</a:t>
          </a:r>
          <a:endParaRPr lang="es-MX" dirty="0"/>
        </a:p>
      </dgm:t>
    </dgm:pt>
    <dgm:pt modelId="{689ECC77-85B9-4E20-9755-EA6A04F06AF3}" type="parTrans" cxnId="{318E9241-BB69-4FD3-8C17-984FA3DCFCEE}">
      <dgm:prSet/>
      <dgm:spPr/>
      <dgm:t>
        <a:bodyPr/>
        <a:lstStyle/>
        <a:p>
          <a:endParaRPr lang="es-MX"/>
        </a:p>
      </dgm:t>
    </dgm:pt>
    <dgm:pt modelId="{A65791E0-C486-436C-9D04-B873D6605227}" type="sibTrans" cxnId="{318E9241-BB69-4FD3-8C17-984FA3DCFCEE}">
      <dgm:prSet/>
      <dgm:spPr/>
      <dgm:t>
        <a:bodyPr/>
        <a:lstStyle/>
        <a:p>
          <a:endParaRPr lang="es-MX"/>
        </a:p>
      </dgm:t>
    </dgm:pt>
    <dgm:pt modelId="{477A5E6A-EF5F-43C4-B0C0-2969E7708C19}">
      <dgm:prSet phldrT="[Texto]"/>
      <dgm:spPr/>
      <dgm:t>
        <a:bodyPr/>
        <a:lstStyle/>
        <a:p>
          <a:pPr algn="just"/>
          <a:r>
            <a:rPr lang="es-MX" dirty="0" smtClean="0"/>
            <a:t>Existe consciencia epistemológica y de que los rasgos ideológicos.</a:t>
          </a:r>
          <a:endParaRPr lang="es-MX" dirty="0"/>
        </a:p>
      </dgm:t>
    </dgm:pt>
    <dgm:pt modelId="{3E20897F-223E-45E9-A308-F3B91F319278}" type="parTrans" cxnId="{A3931F50-672C-4AF0-96E2-4A6663CDD907}">
      <dgm:prSet/>
      <dgm:spPr/>
      <dgm:t>
        <a:bodyPr/>
        <a:lstStyle/>
        <a:p>
          <a:endParaRPr lang="es-MX"/>
        </a:p>
      </dgm:t>
    </dgm:pt>
    <dgm:pt modelId="{9C000E44-617D-4DCF-AD58-A13508D0169E}" type="sibTrans" cxnId="{A3931F50-672C-4AF0-96E2-4A6663CDD907}">
      <dgm:prSet/>
      <dgm:spPr/>
      <dgm:t>
        <a:bodyPr/>
        <a:lstStyle/>
        <a:p>
          <a:endParaRPr lang="es-MX"/>
        </a:p>
      </dgm:t>
    </dgm:pt>
    <dgm:pt modelId="{37BC08E3-CF63-430C-8819-A869E7CBDF71}" type="pres">
      <dgm:prSet presAssocID="{5A324E60-B478-48D5-A499-20AEA3B1AD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5774496-F7C9-474E-9B44-23BC21E4A42C}" type="pres">
      <dgm:prSet presAssocID="{2C903AFF-FCA9-4495-AABE-D160F5A3A3F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95703C-1D6C-4D75-9872-BF43F825EEA3}" type="pres">
      <dgm:prSet presAssocID="{2C903AFF-FCA9-4495-AABE-D160F5A3A3F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4043C5-C15D-4F9D-BF01-AA9B83E58772}" type="pres">
      <dgm:prSet presAssocID="{62C8F3BD-9624-4E56-8F5B-602263739F2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8458D11-0DBB-4EA0-ABB6-4B9BA897A9C6}" type="presOf" srcId="{5A324E60-B478-48D5-A499-20AEA3B1AD48}" destId="{37BC08E3-CF63-430C-8819-A869E7CBDF71}" srcOrd="0" destOrd="0" presId="urn:microsoft.com/office/officeart/2005/8/layout/vList2"/>
    <dgm:cxn modelId="{B4A4A078-E2DC-415E-9C53-F14AB3BE0D17}" type="presOf" srcId="{A03622ED-0BB1-47D5-85AB-6E1A95329BEC}" destId="{D195703C-1D6C-4D75-9872-BF43F825EEA3}" srcOrd="0" destOrd="2" presId="urn:microsoft.com/office/officeart/2005/8/layout/vList2"/>
    <dgm:cxn modelId="{596BE15F-233D-4036-9864-3DE87B14E89F}" srcId="{2C903AFF-FCA9-4495-AABE-D160F5A3A3F5}" destId="{A18A565E-DE2B-4EC0-8D39-230937B4C0CC}" srcOrd="0" destOrd="0" parTransId="{77A135A2-EE14-4C25-BB30-46541C59AA09}" sibTransId="{5959FCC6-11C4-47A8-A6D8-46D67B5F060C}"/>
    <dgm:cxn modelId="{D470833E-30A3-418C-BFB7-91CF9AA1DCC1}" type="presOf" srcId="{2A569E57-0276-4D06-A80A-7D35EA5A310C}" destId="{D195703C-1D6C-4D75-9872-BF43F825EEA3}" srcOrd="0" destOrd="3" presId="urn:microsoft.com/office/officeart/2005/8/layout/vList2"/>
    <dgm:cxn modelId="{C438AFCE-E349-4243-8882-1AD48DCFB2B5}" type="presOf" srcId="{81F4ACAC-9F0C-4052-ABEF-BF88A193D575}" destId="{D195703C-1D6C-4D75-9872-BF43F825EEA3}" srcOrd="0" destOrd="1" presId="urn:microsoft.com/office/officeart/2005/8/layout/vList2"/>
    <dgm:cxn modelId="{FA23A5E8-8DEC-4FFD-B197-9AA26111AC74}" srcId="{2C903AFF-FCA9-4495-AABE-D160F5A3A3F5}" destId="{81F4ACAC-9F0C-4052-ABEF-BF88A193D575}" srcOrd="1" destOrd="0" parTransId="{8D58F56C-2B07-4A32-9412-01FC3CB36C5A}" sibTransId="{41FC53E8-9CCB-4218-9638-581CB5BA17B1}"/>
    <dgm:cxn modelId="{BFA99D44-4C05-4E6C-929A-E1CDAD7ED1AD}" type="presOf" srcId="{A18A565E-DE2B-4EC0-8D39-230937B4C0CC}" destId="{D195703C-1D6C-4D75-9872-BF43F825EEA3}" srcOrd="0" destOrd="0" presId="urn:microsoft.com/office/officeart/2005/8/layout/vList2"/>
    <dgm:cxn modelId="{9FD2DBA3-D023-4433-B7EC-25952188D9AE}" srcId="{5A324E60-B478-48D5-A499-20AEA3B1AD48}" destId="{62C8F3BD-9624-4E56-8F5B-602263739F29}" srcOrd="1" destOrd="0" parTransId="{9687D6D5-E4C4-49AD-B073-145AD86D906B}" sibTransId="{4B1B5109-F300-4CDF-86CD-6B2D27F1E935}"/>
    <dgm:cxn modelId="{58882B3A-32E5-4678-B4B1-7C4B5F736C17}" srcId="{5A324E60-B478-48D5-A499-20AEA3B1AD48}" destId="{2C903AFF-FCA9-4495-AABE-D160F5A3A3F5}" srcOrd="0" destOrd="0" parTransId="{9E0D9E65-7723-42C8-AEA9-9D7006F776C9}" sibTransId="{0E3F402D-E9E6-4775-B2BB-1BF3DC75E0CC}"/>
    <dgm:cxn modelId="{1051C9EC-6D5B-489A-8CF0-EB5B62595C9D}" type="presOf" srcId="{2C903AFF-FCA9-4495-AABE-D160F5A3A3F5}" destId="{D5774496-F7C9-474E-9B44-23BC21E4A42C}" srcOrd="0" destOrd="0" presId="urn:microsoft.com/office/officeart/2005/8/layout/vList2"/>
    <dgm:cxn modelId="{1D34E223-E991-45A0-96C9-FBCCA0C9C295}" srcId="{2C903AFF-FCA9-4495-AABE-D160F5A3A3F5}" destId="{A03622ED-0BB1-47D5-85AB-6E1A95329BEC}" srcOrd="2" destOrd="0" parTransId="{A586BBCA-8BEF-44F6-86C4-F514EBC4A938}" sibTransId="{BD946E3D-82B0-4B16-B1FF-6D2161E2C5C4}"/>
    <dgm:cxn modelId="{A3931F50-672C-4AF0-96E2-4A6663CDD907}" srcId="{2C903AFF-FCA9-4495-AABE-D160F5A3A3F5}" destId="{477A5E6A-EF5F-43C4-B0C0-2969E7708C19}" srcOrd="4" destOrd="0" parTransId="{3E20897F-223E-45E9-A308-F3B91F319278}" sibTransId="{9C000E44-617D-4DCF-AD58-A13508D0169E}"/>
    <dgm:cxn modelId="{318E9241-BB69-4FD3-8C17-984FA3DCFCEE}" srcId="{2C903AFF-FCA9-4495-AABE-D160F5A3A3F5}" destId="{2A569E57-0276-4D06-A80A-7D35EA5A310C}" srcOrd="3" destOrd="0" parTransId="{689ECC77-85B9-4E20-9755-EA6A04F06AF3}" sibTransId="{A65791E0-C486-436C-9D04-B873D6605227}"/>
    <dgm:cxn modelId="{04410B85-C8C6-4F32-9411-2A8877F0D800}" type="presOf" srcId="{477A5E6A-EF5F-43C4-B0C0-2969E7708C19}" destId="{D195703C-1D6C-4D75-9872-BF43F825EEA3}" srcOrd="0" destOrd="4" presId="urn:microsoft.com/office/officeart/2005/8/layout/vList2"/>
    <dgm:cxn modelId="{1E99C512-C9CB-4B5C-AD57-9C52B5F86932}" type="presOf" srcId="{62C8F3BD-9624-4E56-8F5B-602263739F29}" destId="{784043C5-C15D-4F9D-BF01-AA9B83E58772}" srcOrd="0" destOrd="0" presId="urn:microsoft.com/office/officeart/2005/8/layout/vList2"/>
    <dgm:cxn modelId="{2C425907-67F8-478C-A1C1-A8DC888334E0}" type="presParOf" srcId="{37BC08E3-CF63-430C-8819-A869E7CBDF71}" destId="{D5774496-F7C9-474E-9B44-23BC21E4A42C}" srcOrd="0" destOrd="0" presId="urn:microsoft.com/office/officeart/2005/8/layout/vList2"/>
    <dgm:cxn modelId="{8EECC30E-6441-4CE3-9A14-5AFB1EDC60E6}" type="presParOf" srcId="{37BC08E3-CF63-430C-8819-A869E7CBDF71}" destId="{D195703C-1D6C-4D75-9872-BF43F825EEA3}" srcOrd="1" destOrd="0" presId="urn:microsoft.com/office/officeart/2005/8/layout/vList2"/>
    <dgm:cxn modelId="{1525E546-570E-4382-AF66-0416F7A44256}" type="presParOf" srcId="{37BC08E3-CF63-430C-8819-A869E7CBDF71}" destId="{784043C5-C15D-4F9D-BF01-AA9B83E5877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1B2A2D5-160F-4D41-8D54-1D6F40B6E2C7}" type="doc">
      <dgm:prSet loTypeId="urn:microsoft.com/office/officeart/2008/layout/SquareAccent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BA545366-5DDC-4FA0-B271-BA3532473E2D}">
      <dgm:prSet phldrT="[Texto]"/>
      <dgm:spPr/>
      <dgm:t>
        <a:bodyPr/>
        <a:lstStyle/>
        <a:p>
          <a:r>
            <a:rPr lang="es-MX" b="1" dirty="0" smtClean="0"/>
            <a:t>1. Fase conceptual </a:t>
          </a:r>
          <a:endParaRPr lang="es-MX" dirty="0"/>
        </a:p>
      </dgm:t>
    </dgm:pt>
    <dgm:pt modelId="{5E6D3A4A-8600-445B-B909-1D884D6C67BD}" type="parTrans" cxnId="{DF1F3872-9644-4B96-ACF9-0B45A1A03859}">
      <dgm:prSet/>
      <dgm:spPr/>
      <dgm:t>
        <a:bodyPr/>
        <a:lstStyle/>
        <a:p>
          <a:endParaRPr lang="es-MX"/>
        </a:p>
      </dgm:t>
    </dgm:pt>
    <dgm:pt modelId="{E5A85039-4131-49BA-B9A9-D4503BDD3B84}" type="sibTrans" cxnId="{DF1F3872-9644-4B96-ACF9-0B45A1A03859}">
      <dgm:prSet/>
      <dgm:spPr/>
      <dgm:t>
        <a:bodyPr/>
        <a:lstStyle/>
        <a:p>
          <a:endParaRPr lang="es-MX"/>
        </a:p>
      </dgm:t>
    </dgm:pt>
    <dgm:pt modelId="{B73B9DE4-2547-4786-8B37-1E2852130792}">
      <dgm:prSet phldrT="[Texto]"/>
      <dgm:spPr/>
      <dgm:t>
        <a:bodyPr/>
        <a:lstStyle/>
        <a:p>
          <a:r>
            <a:rPr lang="es-MX" dirty="0" smtClean="0"/>
            <a:t>Formulación y delimitación del problema</a:t>
          </a:r>
          <a:endParaRPr lang="es-MX" dirty="0"/>
        </a:p>
      </dgm:t>
    </dgm:pt>
    <dgm:pt modelId="{B5665581-D91C-4E16-B37F-0935A3D1A848}" type="parTrans" cxnId="{290066DF-205F-4AD6-8101-05D9FCFD8DE0}">
      <dgm:prSet/>
      <dgm:spPr/>
      <dgm:t>
        <a:bodyPr/>
        <a:lstStyle/>
        <a:p>
          <a:endParaRPr lang="es-MX"/>
        </a:p>
      </dgm:t>
    </dgm:pt>
    <dgm:pt modelId="{3D99A35E-5CBF-4DD1-8FE6-4113C1577C6D}" type="sibTrans" cxnId="{290066DF-205F-4AD6-8101-05D9FCFD8DE0}">
      <dgm:prSet/>
      <dgm:spPr/>
      <dgm:t>
        <a:bodyPr/>
        <a:lstStyle/>
        <a:p>
          <a:endParaRPr lang="es-MX"/>
        </a:p>
      </dgm:t>
    </dgm:pt>
    <dgm:pt modelId="{2E6777BA-B836-40A0-A114-7D49DE39B127}">
      <dgm:prSet phldrT="[Texto]"/>
      <dgm:spPr/>
      <dgm:t>
        <a:bodyPr/>
        <a:lstStyle/>
        <a:p>
          <a:r>
            <a:rPr lang="es-MX" b="1" dirty="0" smtClean="0"/>
            <a:t>2. Fase de planeación y diseño</a:t>
          </a:r>
          <a:endParaRPr lang="es-MX" dirty="0"/>
        </a:p>
      </dgm:t>
    </dgm:pt>
    <dgm:pt modelId="{88AA0330-049A-40DB-A482-880AE35C5839}" type="parTrans" cxnId="{42C733C6-FF3A-41AE-85F6-FFE786A6FA3E}">
      <dgm:prSet/>
      <dgm:spPr/>
      <dgm:t>
        <a:bodyPr/>
        <a:lstStyle/>
        <a:p>
          <a:endParaRPr lang="es-MX"/>
        </a:p>
      </dgm:t>
    </dgm:pt>
    <dgm:pt modelId="{2E74B32C-54E5-433D-BA5B-396EB27E3C4A}" type="sibTrans" cxnId="{42C733C6-FF3A-41AE-85F6-FFE786A6FA3E}">
      <dgm:prSet/>
      <dgm:spPr/>
      <dgm:t>
        <a:bodyPr/>
        <a:lstStyle/>
        <a:p>
          <a:endParaRPr lang="es-MX"/>
        </a:p>
      </dgm:t>
    </dgm:pt>
    <dgm:pt modelId="{9EF590CF-8F66-41C2-A149-C457A68FA90C}">
      <dgm:prSet phldrT="[Texto]"/>
      <dgm:spPr/>
      <dgm:t>
        <a:bodyPr/>
        <a:lstStyle/>
        <a:p>
          <a:r>
            <a:rPr lang="es-MX" dirty="0" smtClean="0"/>
            <a:t>Selección de un diseño de investigación</a:t>
          </a:r>
          <a:endParaRPr lang="es-MX" dirty="0"/>
        </a:p>
      </dgm:t>
    </dgm:pt>
    <dgm:pt modelId="{A674FF9F-1EC5-41B9-9C4A-596E7F585144}" type="parTrans" cxnId="{175BE086-13AA-4E4E-81DF-0875C7B355B0}">
      <dgm:prSet/>
      <dgm:spPr/>
      <dgm:t>
        <a:bodyPr/>
        <a:lstStyle/>
        <a:p>
          <a:endParaRPr lang="es-MX"/>
        </a:p>
      </dgm:t>
    </dgm:pt>
    <dgm:pt modelId="{D051A939-D11E-4CB7-B21B-03D8D0C7FE71}" type="sibTrans" cxnId="{175BE086-13AA-4E4E-81DF-0875C7B355B0}">
      <dgm:prSet/>
      <dgm:spPr/>
      <dgm:t>
        <a:bodyPr/>
        <a:lstStyle/>
        <a:p>
          <a:endParaRPr lang="es-MX"/>
        </a:p>
      </dgm:t>
    </dgm:pt>
    <dgm:pt modelId="{67D74E1C-E690-49DE-8825-E2A0DD6915B9}">
      <dgm:prSet/>
      <dgm:spPr/>
      <dgm:t>
        <a:bodyPr/>
        <a:lstStyle/>
        <a:p>
          <a:r>
            <a:rPr lang="es-MX" smtClean="0"/>
            <a:t>Revisión de la literatura</a:t>
          </a:r>
          <a:endParaRPr lang="es-MX"/>
        </a:p>
      </dgm:t>
    </dgm:pt>
    <dgm:pt modelId="{135D19BE-FBD4-4BCB-B17E-9452AD02DCAC}" type="parTrans" cxnId="{EEF9A69B-F5FA-434A-893C-D5BB57D6CAD6}">
      <dgm:prSet/>
      <dgm:spPr/>
      <dgm:t>
        <a:bodyPr/>
        <a:lstStyle/>
        <a:p>
          <a:endParaRPr lang="es-MX"/>
        </a:p>
      </dgm:t>
    </dgm:pt>
    <dgm:pt modelId="{F3B470AB-8556-45A1-9B2E-135A5CB7FD96}" type="sibTrans" cxnId="{EEF9A69B-F5FA-434A-893C-D5BB57D6CAD6}">
      <dgm:prSet/>
      <dgm:spPr/>
      <dgm:t>
        <a:bodyPr/>
        <a:lstStyle/>
        <a:p>
          <a:endParaRPr lang="es-MX"/>
        </a:p>
      </dgm:t>
    </dgm:pt>
    <dgm:pt modelId="{C911B92C-DF25-4F09-B1B9-78A1F86CDA3B}">
      <dgm:prSet/>
      <dgm:spPr/>
      <dgm:t>
        <a:bodyPr/>
        <a:lstStyle/>
        <a:p>
          <a:r>
            <a:rPr lang="es-MX" smtClean="0"/>
            <a:t>Construcción del marco teórico</a:t>
          </a:r>
          <a:endParaRPr lang="es-MX"/>
        </a:p>
      </dgm:t>
    </dgm:pt>
    <dgm:pt modelId="{CEC060F6-79F7-411F-877C-E4FC966105FA}" type="parTrans" cxnId="{64B645EE-16EB-48F1-99E1-BD20F7AA8B36}">
      <dgm:prSet/>
      <dgm:spPr/>
      <dgm:t>
        <a:bodyPr/>
        <a:lstStyle/>
        <a:p>
          <a:endParaRPr lang="es-MX"/>
        </a:p>
      </dgm:t>
    </dgm:pt>
    <dgm:pt modelId="{32B3984F-B1A7-4FE6-BDB9-E11FB7775BA9}" type="sibTrans" cxnId="{64B645EE-16EB-48F1-99E1-BD20F7AA8B36}">
      <dgm:prSet/>
      <dgm:spPr/>
      <dgm:t>
        <a:bodyPr/>
        <a:lstStyle/>
        <a:p>
          <a:endParaRPr lang="es-MX"/>
        </a:p>
      </dgm:t>
    </dgm:pt>
    <dgm:pt modelId="{DCF7F180-090F-45CD-90A2-D3E0DA74C869}">
      <dgm:prSet/>
      <dgm:spPr/>
      <dgm:t>
        <a:bodyPr/>
        <a:lstStyle/>
        <a:p>
          <a:r>
            <a:rPr lang="es-MX" smtClean="0"/>
            <a:t>Formulación de hipótesis</a:t>
          </a:r>
          <a:endParaRPr lang="es-MX"/>
        </a:p>
      </dgm:t>
    </dgm:pt>
    <dgm:pt modelId="{EB41AC94-13AF-4309-9B9A-B830589EF66B}" type="parTrans" cxnId="{E6CA680D-0701-4E13-BF3F-6AB798A68F82}">
      <dgm:prSet/>
      <dgm:spPr/>
      <dgm:t>
        <a:bodyPr/>
        <a:lstStyle/>
        <a:p>
          <a:endParaRPr lang="es-MX"/>
        </a:p>
      </dgm:t>
    </dgm:pt>
    <dgm:pt modelId="{196DE6B9-35B9-42B8-88C8-8E43223DE5AC}" type="sibTrans" cxnId="{E6CA680D-0701-4E13-BF3F-6AB798A68F82}">
      <dgm:prSet/>
      <dgm:spPr/>
      <dgm:t>
        <a:bodyPr/>
        <a:lstStyle/>
        <a:p>
          <a:endParaRPr lang="es-MX"/>
        </a:p>
      </dgm:t>
    </dgm:pt>
    <dgm:pt modelId="{C3366BA9-60E8-4773-A2D3-13DD2DFD34AB}">
      <dgm:prSet/>
      <dgm:spPr/>
      <dgm:t>
        <a:bodyPr/>
        <a:lstStyle/>
        <a:p>
          <a:r>
            <a:rPr lang="es-MX" smtClean="0"/>
            <a:t>Identificación de la población que se va a estudiar</a:t>
          </a:r>
          <a:endParaRPr lang="es-MX"/>
        </a:p>
      </dgm:t>
    </dgm:pt>
    <dgm:pt modelId="{E50CD38C-49AB-4595-B3F4-1BCA2F21110B}" type="parTrans" cxnId="{C6B5EA17-EC6F-4AB4-BFB9-8D26ADFE2205}">
      <dgm:prSet/>
      <dgm:spPr/>
      <dgm:t>
        <a:bodyPr/>
        <a:lstStyle/>
        <a:p>
          <a:endParaRPr lang="es-MX"/>
        </a:p>
      </dgm:t>
    </dgm:pt>
    <dgm:pt modelId="{A61C58BF-FE12-480C-B98B-CFF0CA8855EA}" type="sibTrans" cxnId="{C6B5EA17-EC6F-4AB4-BFB9-8D26ADFE2205}">
      <dgm:prSet/>
      <dgm:spPr/>
      <dgm:t>
        <a:bodyPr/>
        <a:lstStyle/>
        <a:p>
          <a:endParaRPr lang="es-MX"/>
        </a:p>
      </dgm:t>
    </dgm:pt>
    <dgm:pt modelId="{8C098405-9EE9-46A3-A43C-F88B7E58E306}">
      <dgm:prSet/>
      <dgm:spPr/>
      <dgm:t>
        <a:bodyPr/>
        <a:lstStyle/>
        <a:p>
          <a:r>
            <a:rPr lang="es-MX" smtClean="0"/>
            <a:t>Selección de métodos e instrumentos</a:t>
          </a:r>
          <a:endParaRPr lang="es-MX"/>
        </a:p>
      </dgm:t>
    </dgm:pt>
    <dgm:pt modelId="{C92E5779-13F0-45C5-B86E-06A3AF7D5926}" type="parTrans" cxnId="{94AC22B0-7D02-458C-92C1-B326C01ABD77}">
      <dgm:prSet/>
      <dgm:spPr/>
      <dgm:t>
        <a:bodyPr/>
        <a:lstStyle/>
        <a:p>
          <a:endParaRPr lang="es-MX"/>
        </a:p>
      </dgm:t>
    </dgm:pt>
    <dgm:pt modelId="{0528F931-87DF-46EF-A1A1-9249DC89E022}" type="sibTrans" cxnId="{94AC22B0-7D02-458C-92C1-B326C01ABD77}">
      <dgm:prSet/>
      <dgm:spPr/>
      <dgm:t>
        <a:bodyPr/>
        <a:lstStyle/>
        <a:p>
          <a:endParaRPr lang="es-MX"/>
        </a:p>
      </dgm:t>
    </dgm:pt>
    <dgm:pt modelId="{7A24551B-66EB-4CCF-B713-9ADADECBE7FA}">
      <dgm:prSet/>
      <dgm:spPr/>
      <dgm:t>
        <a:bodyPr/>
        <a:lstStyle/>
        <a:p>
          <a:r>
            <a:rPr lang="es-MX" smtClean="0"/>
            <a:t>Diseño del plan de muestreo</a:t>
          </a:r>
          <a:endParaRPr lang="es-MX"/>
        </a:p>
      </dgm:t>
    </dgm:pt>
    <dgm:pt modelId="{900DCD32-45B1-4942-8759-812B2391FE9E}" type="parTrans" cxnId="{C54BD6B1-00EB-417A-92D4-423E0DBAE011}">
      <dgm:prSet/>
      <dgm:spPr/>
      <dgm:t>
        <a:bodyPr/>
        <a:lstStyle/>
        <a:p>
          <a:endParaRPr lang="es-MX"/>
        </a:p>
      </dgm:t>
    </dgm:pt>
    <dgm:pt modelId="{48E8C887-9DA9-4CC6-A153-55CFF3D56903}" type="sibTrans" cxnId="{C54BD6B1-00EB-417A-92D4-423E0DBAE011}">
      <dgm:prSet/>
      <dgm:spPr/>
      <dgm:t>
        <a:bodyPr/>
        <a:lstStyle/>
        <a:p>
          <a:endParaRPr lang="es-MX"/>
        </a:p>
      </dgm:t>
    </dgm:pt>
    <dgm:pt modelId="{E93FE789-88F8-42F7-9716-6BABA934337A}">
      <dgm:prSet/>
      <dgm:spPr/>
      <dgm:t>
        <a:bodyPr/>
        <a:lstStyle/>
        <a:p>
          <a:r>
            <a:rPr lang="es-MX" smtClean="0"/>
            <a:t>Término y revisión del plan de investigación</a:t>
          </a:r>
          <a:endParaRPr lang="es-MX"/>
        </a:p>
      </dgm:t>
    </dgm:pt>
    <dgm:pt modelId="{5809F279-72D2-4D86-8CB6-526C017AF30C}" type="parTrans" cxnId="{0BF955CE-471C-43B0-8FE8-1694518E1569}">
      <dgm:prSet/>
      <dgm:spPr/>
      <dgm:t>
        <a:bodyPr/>
        <a:lstStyle/>
        <a:p>
          <a:endParaRPr lang="es-MX"/>
        </a:p>
      </dgm:t>
    </dgm:pt>
    <dgm:pt modelId="{C1B68D9B-46C9-4ECE-AC4C-01E1439281C4}" type="sibTrans" cxnId="{0BF955CE-471C-43B0-8FE8-1694518E1569}">
      <dgm:prSet/>
      <dgm:spPr/>
      <dgm:t>
        <a:bodyPr/>
        <a:lstStyle/>
        <a:p>
          <a:endParaRPr lang="es-MX"/>
        </a:p>
      </dgm:t>
    </dgm:pt>
    <dgm:pt modelId="{38238E1F-800C-46E6-B912-51B22A01480C}">
      <dgm:prSet/>
      <dgm:spPr/>
      <dgm:t>
        <a:bodyPr/>
        <a:lstStyle/>
        <a:p>
          <a:r>
            <a:rPr lang="es-MX" dirty="0" smtClean="0"/>
            <a:t>Realización del estudio piloto y las revisiones</a:t>
          </a:r>
          <a:endParaRPr lang="es-MX" dirty="0"/>
        </a:p>
      </dgm:t>
    </dgm:pt>
    <dgm:pt modelId="{8D11E2CA-4A8C-4DED-AB31-CCC49915D511}" type="parTrans" cxnId="{433BAF53-5EFE-46C3-A1B8-2B07F11A8CB5}">
      <dgm:prSet/>
      <dgm:spPr/>
      <dgm:t>
        <a:bodyPr/>
        <a:lstStyle/>
        <a:p>
          <a:endParaRPr lang="es-MX"/>
        </a:p>
      </dgm:t>
    </dgm:pt>
    <dgm:pt modelId="{EDF2C783-5B2C-4737-9AE5-65277DB0AFA8}" type="sibTrans" cxnId="{433BAF53-5EFE-46C3-A1B8-2B07F11A8CB5}">
      <dgm:prSet/>
      <dgm:spPr/>
      <dgm:t>
        <a:bodyPr/>
        <a:lstStyle/>
        <a:p>
          <a:endParaRPr lang="es-MX"/>
        </a:p>
      </dgm:t>
    </dgm:pt>
    <dgm:pt modelId="{ECB48F37-D895-435E-9461-A6F7A6DA2039}" type="pres">
      <dgm:prSet presAssocID="{11B2A2D5-160F-4D41-8D54-1D6F40B6E2C7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24CB2AF1-F65B-49A2-9985-21331822CBCA}" type="pres">
      <dgm:prSet presAssocID="{BA545366-5DDC-4FA0-B271-BA3532473E2D}" presName="root" presStyleCnt="0">
        <dgm:presLayoutVars>
          <dgm:chMax/>
          <dgm:chPref/>
        </dgm:presLayoutVars>
      </dgm:prSet>
      <dgm:spPr/>
    </dgm:pt>
    <dgm:pt modelId="{87193C08-DF5A-4264-BD44-FEB7C5BB2966}" type="pres">
      <dgm:prSet presAssocID="{BA545366-5DDC-4FA0-B271-BA3532473E2D}" presName="rootComposite" presStyleCnt="0">
        <dgm:presLayoutVars/>
      </dgm:prSet>
      <dgm:spPr/>
    </dgm:pt>
    <dgm:pt modelId="{8BA892FF-0B7C-4B07-8CEB-D80B0FBFFF9E}" type="pres">
      <dgm:prSet presAssocID="{BA545366-5DDC-4FA0-B271-BA3532473E2D}" presName="ParentAccent" presStyleLbl="alignNode1" presStyleIdx="0" presStyleCnt="2"/>
      <dgm:spPr/>
    </dgm:pt>
    <dgm:pt modelId="{1C589F39-416C-4B69-8EC3-0DF58621E532}" type="pres">
      <dgm:prSet presAssocID="{BA545366-5DDC-4FA0-B271-BA3532473E2D}" presName="ParentSmallAccent" presStyleLbl="fgAcc1" presStyleIdx="0" presStyleCnt="2"/>
      <dgm:spPr/>
    </dgm:pt>
    <dgm:pt modelId="{FBBDC8CB-5130-4C47-8D11-2BB5FEC592EB}" type="pres">
      <dgm:prSet presAssocID="{BA545366-5DDC-4FA0-B271-BA3532473E2D}" presName="Parent" presStyleLbl="revTx" presStyleIdx="0" presStyleCnt="12" custScaleY="6116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36917F-66E5-4E98-B6B4-0452622F454B}" type="pres">
      <dgm:prSet presAssocID="{BA545366-5DDC-4FA0-B271-BA3532473E2D}" presName="childShape" presStyleCnt="0">
        <dgm:presLayoutVars>
          <dgm:chMax val="0"/>
          <dgm:chPref val="0"/>
        </dgm:presLayoutVars>
      </dgm:prSet>
      <dgm:spPr/>
    </dgm:pt>
    <dgm:pt modelId="{5374E13F-A528-4DE1-ACCB-F8D5B53E6DE9}" type="pres">
      <dgm:prSet presAssocID="{B73B9DE4-2547-4786-8B37-1E2852130792}" presName="childComposite" presStyleCnt="0">
        <dgm:presLayoutVars>
          <dgm:chMax val="0"/>
          <dgm:chPref val="0"/>
        </dgm:presLayoutVars>
      </dgm:prSet>
      <dgm:spPr/>
    </dgm:pt>
    <dgm:pt modelId="{D6718416-3366-4EF3-B26F-DC64B99F5717}" type="pres">
      <dgm:prSet presAssocID="{B73B9DE4-2547-4786-8B37-1E2852130792}" presName="ChildAccent" presStyleLbl="solidFgAcc1" presStyleIdx="0" presStyleCnt="10"/>
      <dgm:spPr/>
    </dgm:pt>
    <dgm:pt modelId="{765CEE6A-3553-41B5-9BAD-31DAD7AD5761}" type="pres">
      <dgm:prSet presAssocID="{B73B9DE4-2547-4786-8B37-1E2852130792}" presName="Child" presStyleLbl="revTx" presStyleIdx="1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E2B972-14D3-40C1-B9CA-FF6AC45A48B5}" type="pres">
      <dgm:prSet presAssocID="{67D74E1C-E690-49DE-8825-E2A0DD6915B9}" presName="childComposite" presStyleCnt="0">
        <dgm:presLayoutVars>
          <dgm:chMax val="0"/>
          <dgm:chPref val="0"/>
        </dgm:presLayoutVars>
      </dgm:prSet>
      <dgm:spPr/>
    </dgm:pt>
    <dgm:pt modelId="{89019955-04A3-430E-A044-1B624D623BF1}" type="pres">
      <dgm:prSet presAssocID="{67D74E1C-E690-49DE-8825-E2A0DD6915B9}" presName="ChildAccent" presStyleLbl="solidFgAcc1" presStyleIdx="1" presStyleCnt="10"/>
      <dgm:spPr/>
    </dgm:pt>
    <dgm:pt modelId="{63B90842-8BD3-4C72-AC2A-60E2362DB8FF}" type="pres">
      <dgm:prSet presAssocID="{67D74E1C-E690-49DE-8825-E2A0DD6915B9}" presName="Child" presStyleLbl="revTx" presStyleIdx="2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E8EA96-B3B0-4AC2-864F-32D0EF72DD43}" type="pres">
      <dgm:prSet presAssocID="{C911B92C-DF25-4F09-B1B9-78A1F86CDA3B}" presName="childComposite" presStyleCnt="0">
        <dgm:presLayoutVars>
          <dgm:chMax val="0"/>
          <dgm:chPref val="0"/>
        </dgm:presLayoutVars>
      </dgm:prSet>
      <dgm:spPr/>
    </dgm:pt>
    <dgm:pt modelId="{F59037F1-5CF6-4498-9495-064F99ECDF3D}" type="pres">
      <dgm:prSet presAssocID="{C911B92C-DF25-4F09-B1B9-78A1F86CDA3B}" presName="ChildAccent" presStyleLbl="solidFgAcc1" presStyleIdx="2" presStyleCnt="10"/>
      <dgm:spPr/>
    </dgm:pt>
    <dgm:pt modelId="{4BE8BA0C-CEE4-4701-AADF-4B05AB8F29FE}" type="pres">
      <dgm:prSet presAssocID="{C911B92C-DF25-4F09-B1B9-78A1F86CDA3B}" presName="Child" presStyleLbl="revTx" presStyleIdx="3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FCBFA2-FB21-4DC6-BE26-61D6B52F7461}" type="pres">
      <dgm:prSet presAssocID="{DCF7F180-090F-45CD-90A2-D3E0DA74C869}" presName="childComposite" presStyleCnt="0">
        <dgm:presLayoutVars>
          <dgm:chMax val="0"/>
          <dgm:chPref val="0"/>
        </dgm:presLayoutVars>
      </dgm:prSet>
      <dgm:spPr/>
    </dgm:pt>
    <dgm:pt modelId="{13D1F102-C9C5-428D-A826-256163751060}" type="pres">
      <dgm:prSet presAssocID="{DCF7F180-090F-45CD-90A2-D3E0DA74C869}" presName="ChildAccent" presStyleLbl="solidFgAcc1" presStyleIdx="3" presStyleCnt="10"/>
      <dgm:spPr/>
    </dgm:pt>
    <dgm:pt modelId="{7BE04516-B0B1-4F1C-BF6D-45C75E644B5E}" type="pres">
      <dgm:prSet presAssocID="{DCF7F180-090F-45CD-90A2-D3E0DA74C869}" presName="Child" presStyleLbl="revTx" presStyleIdx="4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302B1E-5E73-47BF-A88D-3096866EB472}" type="pres">
      <dgm:prSet presAssocID="{2E6777BA-B836-40A0-A114-7D49DE39B127}" presName="root" presStyleCnt="0">
        <dgm:presLayoutVars>
          <dgm:chMax/>
          <dgm:chPref/>
        </dgm:presLayoutVars>
      </dgm:prSet>
      <dgm:spPr/>
    </dgm:pt>
    <dgm:pt modelId="{FB692E23-FAC4-4684-8BED-B40E2BB55CCB}" type="pres">
      <dgm:prSet presAssocID="{2E6777BA-B836-40A0-A114-7D49DE39B127}" presName="rootComposite" presStyleCnt="0">
        <dgm:presLayoutVars/>
      </dgm:prSet>
      <dgm:spPr/>
    </dgm:pt>
    <dgm:pt modelId="{11237FC0-5BC2-4DB3-BE2D-B4ECACB41370}" type="pres">
      <dgm:prSet presAssocID="{2E6777BA-B836-40A0-A114-7D49DE39B127}" presName="ParentAccent" presStyleLbl="alignNode1" presStyleIdx="1" presStyleCnt="2"/>
      <dgm:spPr/>
    </dgm:pt>
    <dgm:pt modelId="{2C736B2B-7EEE-45C4-B599-143AFDA5C629}" type="pres">
      <dgm:prSet presAssocID="{2E6777BA-B836-40A0-A114-7D49DE39B127}" presName="ParentSmallAccent" presStyleLbl="fgAcc1" presStyleIdx="1" presStyleCnt="2"/>
      <dgm:spPr/>
    </dgm:pt>
    <dgm:pt modelId="{05230F76-0AEB-4739-B03C-5FDC63CC0C2B}" type="pres">
      <dgm:prSet presAssocID="{2E6777BA-B836-40A0-A114-7D49DE39B127}" presName="Parent" presStyleLbl="revTx" presStyleIdx="5" presStyleCnt="12" custScaleX="104102" custScaleY="66786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DC35AE-B68B-4F13-A594-79CDA351455E}" type="pres">
      <dgm:prSet presAssocID="{2E6777BA-B836-40A0-A114-7D49DE39B127}" presName="childShape" presStyleCnt="0">
        <dgm:presLayoutVars>
          <dgm:chMax val="0"/>
          <dgm:chPref val="0"/>
        </dgm:presLayoutVars>
      </dgm:prSet>
      <dgm:spPr/>
    </dgm:pt>
    <dgm:pt modelId="{A4202380-BF1A-49ED-93FC-5B2DA14687E9}" type="pres">
      <dgm:prSet presAssocID="{9EF590CF-8F66-41C2-A149-C457A68FA90C}" presName="childComposite" presStyleCnt="0">
        <dgm:presLayoutVars>
          <dgm:chMax val="0"/>
          <dgm:chPref val="0"/>
        </dgm:presLayoutVars>
      </dgm:prSet>
      <dgm:spPr/>
    </dgm:pt>
    <dgm:pt modelId="{666BD673-E67F-4CAF-98C0-0A322FCF8009}" type="pres">
      <dgm:prSet presAssocID="{9EF590CF-8F66-41C2-A149-C457A68FA90C}" presName="ChildAccent" presStyleLbl="solidFgAcc1" presStyleIdx="4" presStyleCnt="10"/>
      <dgm:spPr/>
    </dgm:pt>
    <dgm:pt modelId="{E8EC2F67-1B6C-4863-B172-7898A79D03E4}" type="pres">
      <dgm:prSet presAssocID="{9EF590CF-8F66-41C2-A149-C457A68FA90C}" presName="Child" presStyleLbl="revTx" presStyleIdx="6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500528-DB9C-423E-9B71-901A80C729D0}" type="pres">
      <dgm:prSet presAssocID="{C3366BA9-60E8-4773-A2D3-13DD2DFD34AB}" presName="childComposite" presStyleCnt="0">
        <dgm:presLayoutVars>
          <dgm:chMax val="0"/>
          <dgm:chPref val="0"/>
        </dgm:presLayoutVars>
      </dgm:prSet>
      <dgm:spPr/>
    </dgm:pt>
    <dgm:pt modelId="{885533DD-381D-43A9-A3E4-D71DB313165D}" type="pres">
      <dgm:prSet presAssocID="{C3366BA9-60E8-4773-A2D3-13DD2DFD34AB}" presName="ChildAccent" presStyleLbl="solidFgAcc1" presStyleIdx="5" presStyleCnt="10"/>
      <dgm:spPr/>
    </dgm:pt>
    <dgm:pt modelId="{DAAC586C-DF7C-41AE-B38E-49ACE62B5EB8}" type="pres">
      <dgm:prSet presAssocID="{C3366BA9-60E8-4773-A2D3-13DD2DFD34AB}" presName="Child" presStyleLbl="revTx" presStyleIdx="7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BC9DE2-E8BC-4818-8E5C-52732E4DEC6E}" type="pres">
      <dgm:prSet presAssocID="{8C098405-9EE9-46A3-A43C-F88B7E58E306}" presName="childComposite" presStyleCnt="0">
        <dgm:presLayoutVars>
          <dgm:chMax val="0"/>
          <dgm:chPref val="0"/>
        </dgm:presLayoutVars>
      </dgm:prSet>
      <dgm:spPr/>
    </dgm:pt>
    <dgm:pt modelId="{32CA0173-69F6-498F-B1D6-704305E67E6A}" type="pres">
      <dgm:prSet presAssocID="{8C098405-9EE9-46A3-A43C-F88B7E58E306}" presName="ChildAccent" presStyleLbl="solidFgAcc1" presStyleIdx="6" presStyleCnt="10"/>
      <dgm:spPr/>
    </dgm:pt>
    <dgm:pt modelId="{A8A7C0DF-45EB-4BB4-9B3B-673611027C52}" type="pres">
      <dgm:prSet presAssocID="{8C098405-9EE9-46A3-A43C-F88B7E58E306}" presName="Child" presStyleLbl="revTx" presStyleIdx="8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F6D166-BC50-4B4F-895B-ED87DBD691C2}" type="pres">
      <dgm:prSet presAssocID="{7A24551B-66EB-4CCF-B713-9ADADECBE7FA}" presName="childComposite" presStyleCnt="0">
        <dgm:presLayoutVars>
          <dgm:chMax val="0"/>
          <dgm:chPref val="0"/>
        </dgm:presLayoutVars>
      </dgm:prSet>
      <dgm:spPr/>
    </dgm:pt>
    <dgm:pt modelId="{4D100B2A-CB87-40F2-ADDA-EC7A45D266B8}" type="pres">
      <dgm:prSet presAssocID="{7A24551B-66EB-4CCF-B713-9ADADECBE7FA}" presName="ChildAccent" presStyleLbl="solidFgAcc1" presStyleIdx="7" presStyleCnt="10"/>
      <dgm:spPr/>
    </dgm:pt>
    <dgm:pt modelId="{4A770E16-334F-43DE-B387-E9C0A3E4BD30}" type="pres">
      <dgm:prSet presAssocID="{7A24551B-66EB-4CCF-B713-9ADADECBE7FA}" presName="Child" presStyleLbl="revTx" presStyleIdx="9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7734F2-E09E-4AB8-8425-06282ECD15C3}" type="pres">
      <dgm:prSet presAssocID="{E93FE789-88F8-42F7-9716-6BABA934337A}" presName="childComposite" presStyleCnt="0">
        <dgm:presLayoutVars>
          <dgm:chMax val="0"/>
          <dgm:chPref val="0"/>
        </dgm:presLayoutVars>
      </dgm:prSet>
      <dgm:spPr/>
    </dgm:pt>
    <dgm:pt modelId="{0DDD1A8B-DB01-4945-A327-DA236EF98DB0}" type="pres">
      <dgm:prSet presAssocID="{E93FE789-88F8-42F7-9716-6BABA934337A}" presName="ChildAccent" presStyleLbl="solidFgAcc1" presStyleIdx="8" presStyleCnt="10"/>
      <dgm:spPr/>
    </dgm:pt>
    <dgm:pt modelId="{B93F316E-A14C-4938-A8CB-7A0CC984BD72}" type="pres">
      <dgm:prSet presAssocID="{E93FE789-88F8-42F7-9716-6BABA934337A}" presName="Child" presStyleLbl="revTx" presStyleIdx="10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427053-ED83-48C4-8253-0120A88B64AB}" type="pres">
      <dgm:prSet presAssocID="{38238E1F-800C-46E6-B912-51B22A01480C}" presName="childComposite" presStyleCnt="0">
        <dgm:presLayoutVars>
          <dgm:chMax val="0"/>
          <dgm:chPref val="0"/>
        </dgm:presLayoutVars>
      </dgm:prSet>
      <dgm:spPr/>
    </dgm:pt>
    <dgm:pt modelId="{489A001D-D768-41BA-813C-0AD8666A2F91}" type="pres">
      <dgm:prSet presAssocID="{38238E1F-800C-46E6-B912-51B22A01480C}" presName="ChildAccent" presStyleLbl="solidFgAcc1" presStyleIdx="9" presStyleCnt="10"/>
      <dgm:spPr/>
    </dgm:pt>
    <dgm:pt modelId="{04499B2C-9A1B-421E-9640-F7BD5858DAD4}" type="pres">
      <dgm:prSet presAssocID="{38238E1F-800C-46E6-B912-51B22A01480C}" presName="Child" presStyleLbl="revTx" presStyleIdx="11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8E91B7B-3798-4DDB-9ABD-8F8A6808292B}" type="presOf" srcId="{38238E1F-800C-46E6-B912-51B22A01480C}" destId="{04499B2C-9A1B-421E-9640-F7BD5858DAD4}" srcOrd="0" destOrd="0" presId="urn:microsoft.com/office/officeart/2008/layout/SquareAccentList"/>
    <dgm:cxn modelId="{13AF06C7-0544-4FF4-A078-1A0DE95F2384}" type="presOf" srcId="{C3366BA9-60E8-4773-A2D3-13DD2DFD34AB}" destId="{DAAC586C-DF7C-41AE-B38E-49ACE62B5EB8}" srcOrd="0" destOrd="0" presId="urn:microsoft.com/office/officeart/2008/layout/SquareAccentList"/>
    <dgm:cxn modelId="{DDA0ED97-9F2A-41F1-B26F-217EE945E133}" type="presOf" srcId="{E93FE789-88F8-42F7-9716-6BABA934337A}" destId="{B93F316E-A14C-4938-A8CB-7A0CC984BD72}" srcOrd="0" destOrd="0" presId="urn:microsoft.com/office/officeart/2008/layout/SquareAccentList"/>
    <dgm:cxn modelId="{7407A582-E8EA-43B4-AED6-B97FD56185A0}" type="presOf" srcId="{DCF7F180-090F-45CD-90A2-D3E0DA74C869}" destId="{7BE04516-B0B1-4F1C-BF6D-45C75E644B5E}" srcOrd="0" destOrd="0" presId="urn:microsoft.com/office/officeart/2008/layout/SquareAccentList"/>
    <dgm:cxn modelId="{C54BD6B1-00EB-417A-92D4-423E0DBAE011}" srcId="{2E6777BA-B836-40A0-A114-7D49DE39B127}" destId="{7A24551B-66EB-4CCF-B713-9ADADECBE7FA}" srcOrd="3" destOrd="0" parTransId="{900DCD32-45B1-4942-8759-812B2391FE9E}" sibTransId="{48E8C887-9DA9-4CC6-A153-55CFF3D56903}"/>
    <dgm:cxn modelId="{E8CFEDE8-C01F-4741-8626-C252A7E0DFF0}" type="presOf" srcId="{B73B9DE4-2547-4786-8B37-1E2852130792}" destId="{765CEE6A-3553-41B5-9BAD-31DAD7AD5761}" srcOrd="0" destOrd="0" presId="urn:microsoft.com/office/officeart/2008/layout/SquareAccentList"/>
    <dgm:cxn modelId="{8DEA703D-3DED-4466-A9F8-3A2655AF2217}" type="presOf" srcId="{7A24551B-66EB-4CCF-B713-9ADADECBE7FA}" destId="{4A770E16-334F-43DE-B387-E9C0A3E4BD30}" srcOrd="0" destOrd="0" presId="urn:microsoft.com/office/officeart/2008/layout/SquareAccentList"/>
    <dgm:cxn modelId="{3C6C38E1-8E3F-42BB-A352-08864F1E80F4}" type="presOf" srcId="{9EF590CF-8F66-41C2-A149-C457A68FA90C}" destId="{E8EC2F67-1B6C-4863-B172-7898A79D03E4}" srcOrd="0" destOrd="0" presId="urn:microsoft.com/office/officeart/2008/layout/SquareAccentList"/>
    <dgm:cxn modelId="{1C00538F-9F6E-4F03-BB7C-790D72540493}" type="presOf" srcId="{C911B92C-DF25-4F09-B1B9-78A1F86CDA3B}" destId="{4BE8BA0C-CEE4-4701-AADF-4B05AB8F29FE}" srcOrd="0" destOrd="0" presId="urn:microsoft.com/office/officeart/2008/layout/SquareAccentList"/>
    <dgm:cxn modelId="{94AC22B0-7D02-458C-92C1-B326C01ABD77}" srcId="{2E6777BA-B836-40A0-A114-7D49DE39B127}" destId="{8C098405-9EE9-46A3-A43C-F88B7E58E306}" srcOrd="2" destOrd="0" parTransId="{C92E5779-13F0-45C5-B86E-06A3AF7D5926}" sibTransId="{0528F931-87DF-46EF-A1A1-9249DC89E022}"/>
    <dgm:cxn modelId="{C6B5EA17-EC6F-4AB4-BFB9-8D26ADFE2205}" srcId="{2E6777BA-B836-40A0-A114-7D49DE39B127}" destId="{C3366BA9-60E8-4773-A2D3-13DD2DFD34AB}" srcOrd="1" destOrd="0" parTransId="{E50CD38C-49AB-4595-B3F4-1BCA2F21110B}" sibTransId="{A61C58BF-FE12-480C-B98B-CFF0CA8855EA}"/>
    <dgm:cxn modelId="{EEF9A69B-F5FA-434A-893C-D5BB57D6CAD6}" srcId="{BA545366-5DDC-4FA0-B271-BA3532473E2D}" destId="{67D74E1C-E690-49DE-8825-E2A0DD6915B9}" srcOrd="1" destOrd="0" parTransId="{135D19BE-FBD4-4BCB-B17E-9452AD02DCAC}" sibTransId="{F3B470AB-8556-45A1-9B2E-135A5CB7FD96}"/>
    <dgm:cxn modelId="{CB0F02DB-7903-4D7C-A852-147E17366865}" type="presOf" srcId="{BA545366-5DDC-4FA0-B271-BA3532473E2D}" destId="{FBBDC8CB-5130-4C47-8D11-2BB5FEC592EB}" srcOrd="0" destOrd="0" presId="urn:microsoft.com/office/officeart/2008/layout/SquareAccentList"/>
    <dgm:cxn modelId="{433BAF53-5EFE-46C3-A1B8-2B07F11A8CB5}" srcId="{2E6777BA-B836-40A0-A114-7D49DE39B127}" destId="{38238E1F-800C-46E6-B912-51B22A01480C}" srcOrd="5" destOrd="0" parTransId="{8D11E2CA-4A8C-4DED-AB31-CCC49915D511}" sibTransId="{EDF2C783-5B2C-4737-9AE5-65277DB0AFA8}"/>
    <dgm:cxn modelId="{E6CA680D-0701-4E13-BF3F-6AB798A68F82}" srcId="{BA545366-5DDC-4FA0-B271-BA3532473E2D}" destId="{DCF7F180-090F-45CD-90A2-D3E0DA74C869}" srcOrd="3" destOrd="0" parTransId="{EB41AC94-13AF-4309-9B9A-B830589EF66B}" sibTransId="{196DE6B9-35B9-42B8-88C8-8E43223DE5AC}"/>
    <dgm:cxn modelId="{DA5DE568-2413-40D8-9AAA-A371BA9A2F12}" type="presOf" srcId="{2E6777BA-B836-40A0-A114-7D49DE39B127}" destId="{05230F76-0AEB-4739-B03C-5FDC63CC0C2B}" srcOrd="0" destOrd="0" presId="urn:microsoft.com/office/officeart/2008/layout/SquareAccentList"/>
    <dgm:cxn modelId="{42C733C6-FF3A-41AE-85F6-FFE786A6FA3E}" srcId="{11B2A2D5-160F-4D41-8D54-1D6F40B6E2C7}" destId="{2E6777BA-B836-40A0-A114-7D49DE39B127}" srcOrd="1" destOrd="0" parTransId="{88AA0330-049A-40DB-A482-880AE35C5839}" sibTransId="{2E74B32C-54E5-433D-BA5B-396EB27E3C4A}"/>
    <dgm:cxn modelId="{44D345E5-39AF-4DED-ADBB-4B6E2515365C}" type="presOf" srcId="{8C098405-9EE9-46A3-A43C-F88B7E58E306}" destId="{A8A7C0DF-45EB-4BB4-9B3B-673611027C52}" srcOrd="0" destOrd="0" presId="urn:microsoft.com/office/officeart/2008/layout/SquareAccentList"/>
    <dgm:cxn modelId="{DF1F3872-9644-4B96-ACF9-0B45A1A03859}" srcId="{11B2A2D5-160F-4D41-8D54-1D6F40B6E2C7}" destId="{BA545366-5DDC-4FA0-B271-BA3532473E2D}" srcOrd="0" destOrd="0" parTransId="{5E6D3A4A-8600-445B-B909-1D884D6C67BD}" sibTransId="{E5A85039-4131-49BA-B9A9-D4503BDD3B84}"/>
    <dgm:cxn modelId="{0CEC3C45-1ED1-4357-ADE4-762BFDFA4CB4}" type="presOf" srcId="{67D74E1C-E690-49DE-8825-E2A0DD6915B9}" destId="{63B90842-8BD3-4C72-AC2A-60E2362DB8FF}" srcOrd="0" destOrd="0" presId="urn:microsoft.com/office/officeart/2008/layout/SquareAccentList"/>
    <dgm:cxn modelId="{0BF955CE-471C-43B0-8FE8-1694518E1569}" srcId="{2E6777BA-B836-40A0-A114-7D49DE39B127}" destId="{E93FE789-88F8-42F7-9716-6BABA934337A}" srcOrd="4" destOrd="0" parTransId="{5809F279-72D2-4D86-8CB6-526C017AF30C}" sibTransId="{C1B68D9B-46C9-4ECE-AC4C-01E1439281C4}"/>
    <dgm:cxn modelId="{175BE086-13AA-4E4E-81DF-0875C7B355B0}" srcId="{2E6777BA-B836-40A0-A114-7D49DE39B127}" destId="{9EF590CF-8F66-41C2-A149-C457A68FA90C}" srcOrd="0" destOrd="0" parTransId="{A674FF9F-1EC5-41B9-9C4A-596E7F585144}" sibTransId="{D051A939-D11E-4CB7-B21B-03D8D0C7FE71}"/>
    <dgm:cxn modelId="{64B645EE-16EB-48F1-99E1-BD20F7AA8B36}" srcId="{BA545366-5DDC-4FA0-B271-BA3532473E2D}" destId="{C911B92C-DF25-4F09-B1B9-78A1F86CDA3B}" srcOrd="2" destOrd="0" parTransId="{CEC060F6-79F7-411F-877C-E4FC966105FA}" sibTransId="{32B3984F-B1A7-4FE6-BDB9-E11FB7775BA9}"/>
    <dgm:cxn modelId="{290066DF-205F-4AD6-8101-05D9FCFD8DE0}" srcId="{BA545366-5DDC-4FA0-B271-BA3532473E2D}" destId="{B73B9DE4-2547-4786-8B37-1E2852130792}" srcOrd="0" destOrd="0" parTransId="{B5665581-D91C-4E16-B37F-0935A3D1A848}" sibTransId="{3D99A35E-5CBF-4DD1-8FE6-4113C1577C6D}"/>
    <dgm:cxn modelId="{61BC2799-0412-4F5D-B142-B3B64C62B11D}" type="presOf" srcId="{11B2A2D5-160F-4D41-8D54-1D6F40B6E2C7}" destId="{ECB48F37-D895-435E-9461-A6F7A6DA2039}" srcOrd="0" destOrd="0" presId="urn:microsoft.com/office/officeart/2008/layout/SquareAccentList"/>
    <dgm:cxn modelId="{13BAC8BF-C79D-41D3-A9AF-756E1FD6C888}" type="presParOf" srcId="{ECB48F37-D895-435E-9461-A6F7A6DA2039}" destId="{24CB2AF1-F65B-49A2-9985-21331822CBCA}" srcOrd="0" destOrd="0" presId="urn:microsoft.com/office/officeart/2008/layout/SquareAccentList"/>
    <dgm:cxn modelId="{C67565EC-54FE-4DB2-B8B2-7228D5DC264E}" type="presParOf" srcId="{24CB2AF1-F65B-49A2-9985-21331822CBCA}" destId="{87193C08-DF5A-4264-BD44-FEB7C5BB2966}" srcOrd="0" destOrd="0" presId="urn:microsoft.com/office/officeart/2008/layout/SquareAccentList"/>
    <dgm:cxn modelId="{D1840488-9D41-4CE5-B970-31B2FEB8B58B}" type="presParOf" srcId="{87193C08-DF5A-4264-BD44-FEB7C5BB2966}" destId="{8BA892FF-0B7C-4B07-8CEB-D80B0FBFFF9E}" srcOrd="0" destOrd="0" presId="urn:microsoft.com/office/officeart/2008/layout/SquareAccentList"/>
    <dgm:cxn modelId="{969846F5-E2DE-4B56-A205-536473134A38}" type="presParOf" srcId="{87193C08-DF5A-4264-BD44-FEB7C5BB2966}" destId="{1C589F39-416C-4B69-8EC3-0DF58621E532}" srcOrd="1" destOrd="0" presId="urn:microsoft.com/office/officeart/2008/layout/SquareAccentList"/>
    <dgm:cxn modelId="{33DBB36B-CEFE-4941-AFA9-C23EF9C36117}" type="presParOf" srcId="{87193C08-DF5A-4264-BD44-FEB7C5BB2966}" destId="{FBBDC8CB-5130-4C47-8D11-2BB5FEC592EB}" srcOrd="2" destOrd="0" presId="urn:microsoft.com/office/officeart/2008/layout/SquareAccentList"/>
    <dgm:cxn modelId="{95915F95-683F-4988-BB6F-77834730CA05}" type="presParOf" srcId="{24CB2AF1-F65B-49A2-9985-21331822CBCA}" destId="{CA36917F-66E5-4E98-B6B4-0452622F454B}" srcOrd="1" destOrd="0" presId="urn:microsoft.com/office/officeart/2008/layout/SquareAccentList"/>
    <dgm:cxn modelId="{A1DAE7FD-C1E7-4F62-BB4F-0EEDDE5CEC28}" type="presParOf" srcId="{CA36917F-66E5-4E98-B6B4-0452622F454B}" destId="{5374E13F-A528-4DE1-ACCB-F8D5B53E6DE9}" srcOrd="0" destOrd="0" presId="urn:microsoft.com/office/officeart/2008/layout/SquareAccentList"/>
    <dgm:cxn modelId="{B8251D2E-7D66-4A31-9E3A-9D34623F33C1}" type="presParOf" srcId="{5374E13F-A528-4DE1-ACCB-F8D5B53E6DE9}" destId="{D6718416-3366-4EF3-B26F-DC64B99F5717}" srcOrd="0" destOrd="0" presId="urn:microsoft.com/office/officeart/2008/layout/SquareAccentList"/>
    <dgm:cxn modelId="{00D6F83D-0F6C-4C4D-A8D3-B6C2CA27F249}" type="presParOf" srcId="{5374E13F-A528-4DE1-ACCB-F8D5B53E6DE9}" destId="{765CEE6A-3553-41B5-9BAD-31DAD7AD5761}" srcOrd="1" destOrd="0" presId="urn:microsoft.com/office/officeart/2008/layout/SquareAccentList"/>
    <dgm:cxn modelId="{A1E9EC54-8B50-4271-A1BC-CD7894765E27}" type="presParOf" srcId="{CA36917F-66E5-4E98-B6B4-0452622F454B}" destId="{2AE2B972-14D3-40C1-B9CA-FF6AC45A48B5}" srcOrd="1" destOrd="0" presId="urn:microsoft.com/office/officeart/2008/layout/SquareAccentList"/>
    <dgm:cxn modelId="{26BAD833-C35D-4B81-ADF3-5FBFDABFE756}" type="presParOf" srcId="{2AE2B972-14D3-40C1-B9CA-FF6AC45A48B5}" destId="{89019955-04A3-430E-A044-1B624D623BF1}" srcOrd="0" destOrd="0" presId="urn:microsoft.com/office/officeart/2008/layout/SquareAccentList"/>
    <dgm:cxn modelId="{7F0927D2-1682-450E-8CEF-A2B7E11233F4}" type="presParOf" srcId="{2AE2B972-14D3-40C1-B9CA-FF6AC45A48B5}" destId="{63B90842-8BD3-4C72-AC2A-60E2362DB8FF}" srcOrd="1" destOrd="0" presId="urn:microsoft.com/office/officeart/2008/layout/SquareAccentList"/>
    <dgm:cxn modelId="{05F34095-D4BB-4E4C-8F4A-B0A4ACAB23E2}" type="presParOf" srcId="{CA36917F-66E5-4E98-B6B4-0452622F454B}" destId="{A6E8EA96-B3B0-4AC2-864F-32D0EF72DD43}" srcOrd="2" destOrd="0" presId="urn:microsoft.com/office/officeart/2008/layout/SquareAccentList"/>
    <dgm:cxn modelId="{7A3460E8-ED1F-4169-8471-559F420A8601}" type="presParOf" srcId="{A6E8EA96-B3B0-4AC2-864F-32D0EF72DD43}" destId="{F59037F1-5CF6-4498-9495-064F99ECDF3D}" srcOrd="0" destOrd="0" presId="urn:microsoft.com/office/officeart/2008/layout/SquareAccentList"/>
    <dgm:cxn modelId="{5154FF44-295C-4773-AFFE-25C4A2789D5D}" type="presParOf" srcId="{A6E8EA96-B3B0-4AC2-864F-32D0EF72DD43}" destId="{4BE8BA0C-CEE4-4701-AADF-4B05AB8F29FE}" srcOrd="1" destOrd="0" presId="urn:microsoft.com/office/officeart/2008/layout/SquareAccentList"/>
    <dgm:cxn modelId="{ACEA8FF5-A2F4-43D6-B9E5-CD171958B493}" type="presParOf" srcId="{CA36917F-66E5-4E98-B6B4-0452622F454B}" destId="{AFFCBFA2-FB21-4DC6-BE26-61D6B52F7461}" srcOrd="3" destOrd="0" presId="urn:microsoft.com/office/officeart/2008/layout/SquareAccentList"/>
    <dgm:cxn modelId="{C82F205F-E039-466A-93B3-F6E998171856}" type="presParOf" srcId="{AFFCBFA2-FB21-4DC6-BE26-61D6B52F7461}" destId="{13D1F102-C9C5-428D-A826-256163751060}" srcOrd="0" destOrd="0" presId="urn:microsoft.com/office/officeart/2008/layout/SquareAccentList"/>
    <dgm:cxn modelId="{57B413B8-9CE6-479B-8AF3-C0C91F9A86AF}" type="presParOf" srcId="{AFFCBFA2-FB21-4DC6-BE26-61D6B52F7461}" destId="{7BE04516-B0B1-4F1C-BF6D-45C75E644B5E}" srcOrd="1" destOrd="0" presId="urn:microsoft.com/office/officeart/2008/layout/SquareAccentList"/>
    <dgm:cxn modelId="{1AEA779D-BF61-4331-9D11-B2183E5C06D9}" type="presParOf" srcId="{ECB48F37-D895-435E-9461-A6F7A6DA2039}" destId="{67302B1E-5E73-47BF-A88D-3096866EB472}" srcOrd="1" destOrd="0" presId="urn:microsoft.com/office/officeart/2008/layout/SquareAccentList"/>
    <dgm:cxn modelId="{AFDF41E1-6A70-4078-8312-2CF4CFF9E2A2}" type="presParOf" srcId="{67302B1E-5E73-47BF-A88D-3096866EB472}" destId="{FB692E23-FAC4-4684-8BED-B40E2BB55CCB}" srcOrd="0" destOrd="0" presId="urn:microsoft.com/office/officeart/2008/layout/SquareAccentList"/>
    <dgm:cxn modelId="{B4A0CEEB-87A5-43CB-ABBB-ED0D072FF130}" type="presParOf" srcId="{FB692E23-FAC4-4684-8BED-B40E2BB55CCB}" destId="{11237FC0-5BC2-4DB3-BE2D-B4ECACB41370}" srcOrd="0" destOrd="0" presId="urn:microsoft.com/office/officeart/2008/layout/SquareAccentList"/>
    <dgm:cxn modelId="{670257A2-2F06-4DE9-993F-53F21EAE5B00}" type="presParOf" srcId="{FB692E23-FAC4-4684-8BED-B40E2BB55CCB}" destId="{2C736B2B-7EEE-45C4-B599-143AFDA5C629}" srcOrd="1" destOrd="0" presId="urn:microsoft.com/office/officeart/2008/layout/SquareAccentList"/>
    <dgm:cxn modelId="{FCEF0920-86A5-4F22-B4B4-0C3365B15A43}" type="presParOf" srcId="{FB692E23-FAC4-4684-8BED-B40E2BB55CCB}" destId="{05230F76-0AEB-4739-B03C-5FDC63CC0C2B}" srcOrd="2" destOrd="0" presId="urn:microsoft.com/office/officeart/2008/layout/SquareAccentList"/>
    <dgm:cxn modelId="{3B58B718-1329-4C75-95D7-35E3FFCFC389}" type="presParOf" srcId="{67302B1E-5E73-47BF-A88D-3096866EB472}" destId="{3FDC35AE-B68B-4F13-A594-79CDA351455E}" srcOrd="1" destOrd="0" presId="urn:microsoft.com/office/officeart/2008/layout/SquareAccentList"/>
    <dgm:cxn modelId="{D829BEAD-3910-4341-AD87-D60E97E6CBE6}" type="presParOf" srcId="{3FDC35AE-B68B-4F13-A594-79CDA351455E}" destId="{A4202380-BF1A-49ED-93FC-5B2DA14687E9}" srcOrd="0" destOrd="0" presId="urn:microsoft.com/office/officeart/2008/layout/SquareAccentList"/>
    <dgm:cxn modelId="{F9DF3F52-E999-47D6-8C3D-7B62DF758781}" type="presParOf" srcId="{A4202380-BF1A-49ED-93FC-5B2DA14687E9}" destId="{666BD673-E67F-4CAF-98C0-0A322FCF8009}" srcOrd="0" destOrd="0" presId="urn:microsoft.com/office/officeart/2008/layout/SquareAccentList"/>
    <dgm:cxn modelId="{663DFB1F-8477-4D10-A350-FBF5DF8AE978}" type="presParOf" srcId="{A4202380-BF1A-49ED-93FC-5B2DA14687E9}" destId="{E8EC2F67-1B6C-4863-B172-7898A79D03E4}" srcOrd="1" destOrd="0" presId="urn:microsoft.com/office/officeart/2008/layout/SquareAccentList"/>
    <dgm:cxn modelId="{EA70ACDB-7582-4976-8C12-E590F8AEF78C}" type="presParOf" srcId="{3FDC35AE-B68B-4F13-A594-79CDA351455E}" destId="{6A500528-DB9C-423E-9B71-901A80C729D0}" srcOrd="1" destOrd="0" presId="urn:microsoft.com/office/officeart/2008/layout/SquareAccentList"/>
    <dgm:cxn modelId="{F9E394EA-1404-41AF-917B-740778456D19}" type="presParOf" srcId="{6A500528-DB9C-423E-9B71-901A80C729D0}" destId="{885533DD-381D-43A9-A3E4-D71DB313165D}" srcOrd="0" destOrd="0" presId="urn:microsoft.com/office/officeart/2008/layout/SquareAccentList"/>
    <dgm:cxn modelId="{D5E8EB9F-54C6-42FE-91BC-F232541964B3}" type="presParOf" srcId="{6A500528-DB9C-423E-9B71-901A80C729D0}" destId="{DAAC586C-DF7C-41AE-B38E-49ACE62B5EB8}" srcOrd="1" destOrd="0" presId="urn:microsoft.com/office/officeart/2008/layout/SquareAccentList"/>
    <dgm:cxn modelId="{E0F1E850-1603-4F2C-8674-B28164D433BA}" type="presParOf" srcId="{3FDC35AE-B68B-4F13-A594-79CDA351455E}" destId="{11BC9DE2-E8BC-4818-8E5C-52732E4DEC6E}" srcOrd="2" destOrd="0" presId="urn:microsoft.com/office/officeart/2008/layout/SquareAccentList"/>
    <dgm:cxn modelId="{55889659-6E02-4552-9607-C6EE57B63A76}" type="presParOf" srcId="{11BC9DE2-E8BC-4818-8E5C-52732E4DEC6E}" destId="{32CA0173-69F6-498F-B1D6-704305E67E6A}" srcOrd="0" destOrd="0" presId="urn:microsoft.com/office/officeart/2008/layout/SquareAccentList"/>
    <dgm:cxn modelId="{642B24A1-403D-4086-96B9-8A1EB33B67AC}" type="presParOf" srcId="{11BC9DE2-E8BC-4818-8E5C-52732E4DEC6E}" destId="{A8A7C0DF-45EB-4BB4-9B3B-673611027C52}" srcOrd="1" destOrd="0" presId="urn:microsoft.com/office/officeart/2008/layout/SquareAccentList"/>
    <dgm:cxn modelId="{83CC9F58-1255-4DCF-8540-15B7DB584224}" type="presParOf" srcId="{3FDC35AE-B68B-4F13-A594-79CDA351455E}" destId="{6AF6D166-BC50-4B4F-895B-ED87DBD691C2}" srcOrd="3" destOrd="0" presId="urn:microsoft.com/office/officeart/2008/layout/SquareAccentList"/>
    <dgm:cxn modelId="{539BA335-95C7-4A16-94C3-C8F68902DDD6}" type="presParOf" srcId="{6AF6D166-BC50-4B4F-895B-ED87DBD691C2}" destId="{4D100B2A-CB87-40F2-ADDA-EC7A45D266B8}" srcOrd="0" destOrd="0" presId="urn:microsoft.com/office/officeart/2008/layout/SquareAccentList"/>
    <dgm:cxn modelId="{8E1FEC22-A1B5-4FB7-8382-3656D2350438}" type="presParOf" srcId="{6AF6D166-BC50-4B4F-895B-ED87DBD691C2}" destId="{4A770E16-334F-43DE-B387-E9C0A3E4BD30}" srcOrd="1" destOrd="0" presId="urn:microsoft.com/office/officeart/2008/layout/SquareAccentList"/>
    <dgm:cxn modelId="{3892F07D-F2C0-4EFC-B990-E53A0EF76C62}" type="presParOf" srcId="{3FDC35AE-B68B-4F13-A594-79CDA351455E}" destId="{077734F2-E09E-4AB8-8425-06282ECD15C3}" srcOrd="4" destOrd="0" presId="urn:microsoft.com/office/officeart/2008/layout/SquareAccentList"/>
    <dgm:cxn modelId="{00C499D3-76BB-4B3E-B3B2-5DA63C58AF35}" type="presParOf" srcId="{077734F2-E09E-4AB8-8425-06282ECD15C3}" destId="{0DDD1A8B-DB01-4945-A327-DA236EF98DB0}" srcOrd="0" destOrd="0" presId="urn:microsoft.com/office/officeart/2008/layout/SquareAccentList"/>
    <dgm:cxn modelId="{D93019A5-BD7F-46E3-9EC9-5C23207F0A7B}" type="presParOf" srcId="{077734F2-E09E-4AB8-8425-06282ECD15C3}" destId="{B93F316E-A14C-4938-A8CB-7A0CC984BD72}" srcOrd="1" destOrd="0" presId="urn:microsoft.com/office/officeart/2008/layout/SquareAccentList"/>
    <dgm:cxn modelId="{1829943D-A5F6-4081-BBBF-1E02A74142D2}" type="presParOf" srcId="{3FDC35AE-B68B-4F13-A594-79CDA351455E}" destId="{B6427053-ED83-48C4-8253-0120A88B64AB}" srcOrd="5" destOrd="0" presId="urn:microsoft.com/office/officeart/2008/layout/SquareAccentList"/>
    <dgm:cxn modelId="{49BF6EA5-83FF-4E30-9191-618913DE574C}" type="presParOf" srcId="{B6427053-ED83-48C4-8253-0120A88B64AB}" destId="{489A001D-D768-41BA-813C-0AD8666A2F91}" srcOrd="0" destOrd="0" presId="urn:microsoft.com/office/officeart/2008/layout/SquareAccentList"/>
    <dgm:cxn modelId="{0E4EC90F-8CF1-4869-AC05-4732EF214059}" type="presParOf" srcId="{B6427053-ED83-48C4-8253-0120A88B64AB}" destId="{04499B2C-9A1B-421E-9640-F7BD5858DAD4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465F2-A092-493A-88B5-A17580ABFA1C}">
      <dsp:nvSpPr>
        <dsp:cNvPr id="0" name=""/>
        <dsp:cNvSpPr/>
      </dsp:nvSpPr>
      <dsp:spPr>
        <a:xfrm>
          <a:off x="0" y="237443"/>
          <a:ext cx="8563581" cy="236471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El concepto de método alude al “camino a seguir mediante una serie de operaciones, reglas y procedimientos fijados de antemano de manera voluntaria y reflexiva, para alcanzar un determinado fin que pueda ser material o conceptual” </a:t>
          </a:r>
          <a:endParaRPr lang="es-MX" sz="2300" kern="1200" dirty="0"/>
        </a:p>
      </dsp:txBody>
      <dsp:txXfrm>
        <a:off x="115436" y="352879"/>
        <a:ext cx="8332709" cy="2133844"/>
      </dsp:txXfrm>
    </dsp:sp>
    <dsp:sp modelId="{849400AF-6504-4EA8-B206-647D21719B16}">
      <dsp:nvSpPr>
        <dsp:cNvPr id="0" name=""/>
        <dsp:cNvSpPr/>
      </dsp:nvSpPr>
      <dsp:spPr>
        <a:xfrm>
          <a:off x="0" y="2668399"/>
          <a:ext cx="8563581" cy="2364716"/>
        </a:xfrm>
        <a:prstGeom prst="roundRect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smtClean="0"/>
            <a:t>El método científico </a:t>
          </a:r>
          <a:r>
            <a:rPr lang="es-MX" sz="2300" kern="1200" smtClean="0"/>
            <a:t>constituye el elemento esencial de toda ciencia erigiéndose como el medio para dilucidar las cuestiones investigadas a través de la observación, clasificación, demostración e interpretación de los fenómenos objeto de estudio, posibilitando así la predicción y explicación de cuestiones relevantes. </a:t>
          </a:r>
          <a:endParaRPr lang="es-MX" sz="2300" kern="1200" dirty="0"/>
        </a:p>
      </dsp:txBody>
      <dsp:txXfrm>
        <a:off x="115436" y="2783835"/>
        <a:ext cx="8332709" cy="21338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80B99E-BBB1-4B7C-B074-AD1999FD14CF}">
      <dsp:nvSpPr>
        <dsp:cNvPr id="0" name=""/>
        <dsp:cNvSpPr/>
      </dsp:nvSpPr>
      <dsp:spPr>
        <a:xfrm>
          <a:off x="1893" y="620698"/>
          <a:ext cx="2936916" cy="34551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41F8D6-8D45-42EB-BAEA-9286B2BDF963}">
      <dsp:nvSpPr>
        <dsp:cNvPr id="0" name=""/>
        <dsp:cNvSpPr/>
      </dsp:nvSpPr>
      <dsp:spPr>
        <a:xfrm>
          <a:off x="1893" y="750461"/>
          <a:ext cx="215756" cy="2157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1C5C25-131B-4757-801E-E3A18AF82301}">
      <dsp:nvSpPr>
        <dsp:cNvPr id="0" name=""/>
        <dsp:cNvSpPr/>
      </dsp:nvSpPr>
      <dsp:spPr>
        <a:xfrm>
          <a:off x="1893" y="0"/>
          <a:ext cx="2936916" cy="620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3. Fase empírica</a:t>
          </a:r>
          <a:endParaRPr lang="es-MX" sz="2400" kern="1200" dirty="0"/>
        </a:p>
      </dsp:txBody>
      <dsp:txXfrm>
        <a:off x="1893" y="0"/>
        <a:ext cx="2936916" cy="620698"/>
      </dsp:txXfrm>
    </dsp:sp>
    <dsp:sp modelId="{6A059F8C-3C19-4DEE-A878-2BE447DFED70}">
      <dsp:nvSpPr>
        <dsp:cNvPr id="0" name=""/>
        <dsp:cNvSpPr/>
      </dsp:nvSpPr>
      <dsp:spPr>
        <a:xfrm>
          <a:off x="1893" y="1253383"/>
          <a:ext cx="215751" cy="2157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CEA9A7-189B-40C6-8494-4D85E48C1055}">
      <dsp:nvSpPr>
        <dsp:cNvPr id="0" name=""/>
        <dsp:cNvSpPr/>
      </dsp:nvSpPr>
      <dsp:spPr>
        <a:xfrm>
          <a:off x="149736" y="1080933"/>
          <a:ext cx="2731331" cy="502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 Recolección de datos</a:t>
          </a:r>
          <a:endParaRPr lang="es-MX" sz="1600" kern="1200" dirty="0"/>
        </a:p>
      </dsp:txBody>
      <dsp:txXfrm>
        <a:off x="149736" y="1080933"/>
        <a:ext cx="2731331" cy="502916"/>
      </dsp:txXfrm>
    </dsp:sp>
    <dsp:sp modelId="{A0C772B3-DEF3-42EA-A0DF-29AE3549020E}">
      <dsp:nvSpPr>
        <dsp:cNvPr id="0" name=""/>
        <dsp:cNvSpPr/>
      </dsp:nvSpPr>
      <dsp:spPr>
        <a:xfrm>
          <a:off x="1893" y="1756299"/>
          <a:ext cx="215751" cy="2157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177917"/>
              <a:satOff val="-3977"/>
              <a:lumOff val="-3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4D988-6419-4019-A688-0A53C9B66AEC}">
      <dsp:nvSpPr>
        <dsp:cNvPr id="0" name=""/>
        <dsp:cNvSpPr/>
      </dsp:nvSpPr>
      <dsp:spPr>
        <a:xfrm>
          <a:off x="207477" y="1612717"/>
          <a:ext cx="2731331" cy="502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Preparación de los datos para el análisis</a:t>
          </a:r>
          <a:endParaRPr lang="es-MX" sz="1600" kern="1200" dirty="0"/>
        </a:p>
      </dsp:txBody>
      <dsp:txXfrm>
        <a:off x="207477" y="1612717"/>
        <a:ext cx="2731331" cy="502916"/>
      </dsp:txXfrm>
    </dsp:sp>
    <dsp:sp modelId="{4E1E429C-42F4-4AC8-BB39-2F27891F9446}">
      <dsp:nvSpPr>
        <dsp:cNvPr id="0" name=""/>
        <dsp:cNvSpPr/>
      </dsp:nvSpPr>
      <dsp:spPr>
        <a:xfrm>
          <a:off x="3085654" y="620698"/>
          <a:ext cx="2936916" cy="345519"/>
        </a:xfrm>
        <a:prstGeom prst="rect">
          <a:avLst/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accent2">
              <a:hueOff val="444793"/>
              <a:satOff val="-9942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8793C2-8E95-44D6-975D-7BF073E74D8E}">
      <dsp:nvSpPr>
        <dsp:cNvPr id="0" name=""/>
        <dsp:cNvSpPr/>
      </dsp:nvSpPr>
      <dsp:spPr>
        <a:xfrm>
          <a:off x="3085654" y="750461"/>
          <a:ext cx="215756" cy="2157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444793"/>
              <a:satOff val="-9942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5115E0-5436-4910-90F1-26B858928AE6}">
      <dsp:nvSpPr>
        <dsp:cNvPr id="0" name=""/>
        <dsp:cNvSpPr/>
      </dsp:nvSpPr>
      <dsp:spPr>
        <a:xfrm>
          <a:off x="3085654" y="0"/>
          <a:ext cx="2936916" cy="620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 4.Fase analítica</a:t>
          </a:r>
          <a:endParaRPr lang="es-MX" sz="2400" kern="1200" dirty="0"/>
        </a:p>
      </dsp:txBody>
      <dsp:txXfrm>
        <a:off x="3085654" y="0"/>
        <a:ext cx="2936916" cy="620698"/>
      </dsp:txXfrm>
    </dsp:sp>
    <dsp:sp modelId="{60D656DC-B9D9-441F-8BE5-9C7AD306B93E}">
      <dsp:nvSpPr>
        <dsp:cNvPr id="0" name=""/>
        <dsp:cNvSpPr/>
      </dsp:nvSpPr>
      <dsp:spPr>
        <a:xfrm>
          <a:off x="3085654" y="1253383"/>
          <a:ext cx="215751" cy="2157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355834"/>
              <a:satOff val="-7953"/>
              <a:lumOff val="-75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96053F-CC05-47C3-9974-C22BC91EE28A}">
      <dsp:nvSpPr>
        <dsp:cNvPr id="0" name=""/>
        <dsp:cNvSpPr/>
      </dsp:nvSpPr>
      <dsp:spPr>
        <a:xfrm>
          <a:off x="3291239" y="1109800"/>
          <a:ext cx="2731331" cy="502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Análisis de datos</a:t>
          </a:r>
        </a:p>
      </dsp:txBody>
      <dsp:txXfrm>
        <a:off x="3291239" y="1109800"/>
        <a:ext cx="2731331" cy="502916"/>
      </dsp:txXfrm>
    </dsp:sp>
    <dsp:sp modelId="{532E3609-8AD5-4341-A7FB-94207AFB961A}">
      <dsp:nvSpPr>
        <dsp:cNvPr id="0" name=""/>
        <dsp:cNvSpPr/>
      </dsp:nvSpPr>
      <dsp:spPr>
        <a:xfrm>
          <a:off x="3085654" y="1756299"/>
          <a:ext cx="215751" cy="2157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533752"/>
              <a:satOff val="-11930"/>
              <a:lumOff val="-1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65D467-F90B-4953-A77D-4960C5A3292A}">
      <dsp:nvSpPr>
        <dsp:cNvPr id="0" name=""/>
        <dsp:cNvSpPr/>
      </dsp:nvSpPr>
      <dsp:spPr>
        <a:xfrm>
          <a:off x="3291239" y="1612717"/>
          <a:ext cx="2731331" cy="502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Interpretación de resultados</a:t>
          </a:r>
          <a:endParaRPr lang="es-MX" sz="1600" kern="1200" dirty="0"/>
        </a:p>
      </dsp:txBody>
      <dsp:txXfrm>
        <a:off x="3291239" y="1612717"/>
        <a:ext cx="2731331" cy="502916"/>
      </dsp:txXfrm>
    </dsp:sp>
    <dsp:sp modelId="{E5E77980-DAA8-498B-A73F-41F43047082C}">
      <dsp:nvSpPr>
        <dsp:cNvPr id="0" name=""/>
        <dsp:cNvSpPr/>
      </dsp:nvSpPr>
      <dsp:spPr>
        <a:xfrm>
          <a:off x="6169416" y="620698"/>
          <a:ext cx="2936916" cy="345519"/>
        </a:xfrm>
        <a:prstGeom prst="rect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EE7EB9-2668-4A60-B575-5EF96BB2CD5C}">
      <dsp:nvSpPr>
        <dsp:cNvPr id="0" name=""/>
        <dsp:cNvSpPr/>
      </dsp:nvSpPr>
      <dsp:spPr>
        <a:xfrm>
          <a:off x="6169416" y="750461"/>
          <a:ext cx="215756" cy="2157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BDFCBB-57F5-4D44-8434-15529F61F051}">
      <dsp:nvSpPr>
        <dsp:cNvPr id="0" name=""/>
        <dsp:cNvSpPr/>
      </dsp:nvSpPr>
      <dsp:spPr>
        <a:xfrm>
          <a:off x="6169416" y="0"/>
          <a:ext cx="2936916" cy="620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5. Fase de difusión</a:t>
          </a:r>
          <a:endParaRPr lang="es-MX" sz="2400" kern="1200" dirty="0"/>
        </a:p>
      </dsp:txBody>
      <dsp:txXfrm>
        <a:off x="6169416" y="0"/>
        <a:ext cx="2936916" cy="620698"/>
      </dsp:txXfrm>
    </dsp:sp>
    <dsp:sp modelId="{23841860-CF1B-4F6E-B0B9-12E505EDA60F}">
      <dsp:nvSpPr>
        <dsp:cNvPr id="0" name=""/>
        <dsp:cNvSpPr/>
      </dsp:nvSpPr>
      <dsp:spPr>
        <a:xfrm>
          <a:off x="6169416" y="1253383"/>
          <a:ext cx="215751" cy="2157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711669"/>
              <a:satOff val="-15906"/>
              <a:lumOff val="-150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4F7EA-A08D-4475-9EDC-39BC7A9BF192}">
      <dsp:nvSpPr>
        <dsp:cNvPr id="0" name=""/>
        <dsp:cNvSpPr/>
      </dsp:nvSpPr>
      <dsp:spPr>
        <a:xfrm>
          <a:off x="6375000" y="1109800"/>
          <a:ext cx="2731331" cy="502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Comunicación de las observaciones</a:t>
          </a:r>
          <a:endParaRPr lang="es-MX" sz="1600" kern="1200" dirty="0"/>
        </a:p>
      </dsp:txBody>
      <dsp:txXfrm>
        <a:off x="6375000" y="1109800"/>
        <a:ext cx="2731331" cy="502916"/>
      </dsp:txXfrm>
    </dsp:sp>
    <dsp:sp modelId="{EB798BE2-6D12-4D7D-8938-961739049724}">
      <dsp:nvSpPr>
        <dsp:cNvPr id="0" name=""/>
        <dsp:cNvSpPr/>
      </dsp:nvSpPr>
      <dsp:spPr>
        <a:xfrm>
          <a:off x="6169416" y="1756299"/>
          <a:ext cx="215751" cy="2157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B83B71-C8FD-453C-9CFF-382D69D97164}">
      <dsp:nvSpPr>
        <dsp:cNvPr id="0" name=""/>
        <dsp:cNvSpPr/>
      </dsp:nvSpPr>
      <dsp:spPr>
        <a:xfrm>
          <a:off x="6375000" y="1612717"/>
          <a:ext cx="2731331" cy="502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Aplicación de las observaciones</a:t>
          </a:r>
          <a:endParaRPr lang="es-MX" sz="1600" kern="1200" dirty="0"/>
        </a:p>
      </dsp:txBody>
      <dsp:txXfrm>
        <a:off x="6375000" y="1612717"/>
        <a:ext cx="2731331" cy="50291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3B497A-C8BF-48E5-8BAC-F082DBDA555E}">
      <dsp:nvSpPr>
        <dsp:cNvPr id="0" name=""/>
        <dsp:cNvSpPr/>
      </dsp:nvSpPr>
      <dsp:spPr>
        <a:xfrm>
          <a:off x="0" y="25251"/>
          <a:ext cx="4265769" cy="2448000"/>
        </a:xfrm>
        <a:prstGeom prst="right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620388-C3CB-467E-9F67-DCEDC2992A5F}">
      <dsp:nvSpPr>
        <dsp:cNvPr id="0" name=""/>
        <dsp:cNvSpPr/>
      </dsp:nvSpPr>
      <dsp:spPr>
        <a:xfrm>
          <a:off x="344094" y="637251"/>
          <a:ext cx="3495097" cy="122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bg1"/>
              </a:solidFill>
            </a:rPr>
            <a:t>Estructura y Fases</a:t>
          </a:r>
          <a:endParaRPr lang="es-MX" sz="2400" b="1" kern="1200" dirty="0">
            <a:solidFill>
              <a:schemeClr val="bg1"/>
            </a:solidFill>
          </a:endParaRPr>
        </a:p>
      </dsp:txBody>
      <dsp:txXfrm>
        <a:off x="344094" y="637251"/>
        <a:ext cx="3495097" cy="12240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4FB711-AC2D-4ADD-BE53-79063065FA25}">
      <dsp:nvSpPr>
        <dsp:cNvPr id="0" name=""/>
        <dsp:cNvSpPr/>
      </dsp:nvSpPr>
      <dsp:spPr>
        <a:xfrm>
          <a:off x="995322" y="3147"/>
          <a:ext cx="2575707" cy="128785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Investigación cualitativa</a:t>
          </a:r>
          <a:endParaRPr lang="es-MX" sz="2900" kern="1200" dirty="0"/>
        </a:p>
      </dsp:txBody>
      <dsp:txXfrm>
        <a:off x="1033042" y="40867"/>
        <a:ext cx="2500267" cy="1212413"/>
      </dsp:txXfrm>
    </dsp:sp>
    <dsp:sp modelId="{0B8E9ECB-A7BE-4B95-8842-AC2DAC3BBC60}">
      <dsp:nvSpPr>
        <dsp:cNvPr id="0" name=""/>
        <dsp:cNvSpPr/>
      </dsp:nvSpPr>
      <dsp:spPr>
        <a:xfrm>
          <a:off x="1252893" y="1291000"/>
          <a:ext cx="257570" cy="8297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9789"/>
              </a:lnTo>
              <a:lnTo>
                <a:pt x="257570" y="829789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363D07-3EFC-44E9-8ED0-6A6DF78485E4}">
      <dsp:nvSpPr>
        <dsp:cNvPr id="0" name=""/>
        <dsp:cNvSpPr/>
      </dsp:nvSpPr>
      <dsp:spPr>
        <a:xfrm>
          <a:off x="1510464" y="1612964"/>
          <a:ext cx="2945455" cy="1015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Los investigadores cualitativos no creen en una realidad única, ni una realidad distinta de la percepción de ella.</a:t>
          </a:r>
          <a:endParaRPr lang="es-MX" sz="1300" kern="1200" dirty="0"/>
        </a:p>
      </dsp:txBody>
      <dsp:txXfrm>
        <a:off x="1540211" y="1642711"/>
        <a:ext cx="2885961" cy="956159"/>
      </dsp:txXfrm>
    </dsp:sp>
    <dsp:sp modelId="{EF02CA5D-22D7-425A-9BDB-08671F764BEB}">
      <dsp:nvSpPr>
        <dsp:cNvPr id="0" name=""/>
        <dsp:cNvSpPr/>
      </dsp:nvSpPr>
      <dsp:spPr>
        <a:xfrm>
          <a:off x="1252893" y="1291000"/>
          <a:ext cx="257570" cy="2159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9016"/>
              </a:lnTo>
              <a:lnTo>
                <a:pt x="257570" y="215901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2B09D-C954-423A-877B-3595136E6122}">
      <dsp:nvSpPr>
        <dsp:cNvPr id="0" name=""/>
        <dsp:cNvSpPr/>
      </dsp:nvSpPr>
      <dsp:spPr>
        <a:xfrm>
          <a:off x="1510464" y="2950580"/>
          <a:ext cx="3055592" cy="9988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177917"/>
              <a:satOff val="-3977"/>
              <a:lumOff val="-3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El papel de la teoría es crucial y hay múltiples realidades a tenerse en cuenta en el momento de abordar una investigación </a:t>
          </a:r>
          <a:endParaRPr lang="es-MX" sz="1300" kern="1200" dirty="0"/>
        </a:p>
      </dsp:txBody>
      <dsp:txXfrm>
        <a:off x="1539720" y="2979836"/>
        <a:ext cx="2997080" cy="940360"/>
      </dsp:txXfrm>
    </dsp:sp>
    <dsp:sp modelId="{1A4EDA73-8144-4C43-AD64-6B45C2F71EEF}">
      <dsp:nvSpPr>
        <dsp:cNvPr id="0" name=""/>
        <dsp:cNvSpPr/>
      </dsp:nvSpPr>
      <dsp:spPr>
        <a:xfrm>
          <a:off x="1252893" y="1291000"/>
          <a:ext cx="257570" cy="3369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405"/>
              </a:lnTo>
              <a:lnTo>
                <a:pt x="257570" y="3369405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8C05C-5B19-423E-B1D7-CF286B6FC982}">
      <dsp:nvSpPr>
        <dsp:cNvPr id="0" name=""/>
        <dsp:cNvSpPr/>
      </dsp:nvSpPr>
      <dsp:spPr>
        <a:xfrm>
          <a:off x="1510464" y="4271416"/>
          <a:ext cx="2945455" cy="777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355834"/>
              <a:satOff val="-7953"/>
              <a:lumOff val="-75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Se presentan posibilidades de complementariedad con la metodología cuantitativa.</a:t>
          </a:r>
          <a:endParaRPr lang="es-MX" sz="1300" kern="1200" dirty="0"/>
        </a:p>
      </dsp:txBody>
      <dsp:txXfrm>
        <a:off x="1533250" y="4294202"/>
        <a:ext cx="2899883" cy="732407"/>
      </dsp:txXfrm>
    </dsp:sp>
    <dsp:sp modelId="{6ED78A5E-B6ED-44A7-9E34-9324D5C43C15}">
      <dsp:nvSpPr>
        <dsp:cNvPr id="0" name=""/>
        <dsp:cNvSpPr/>
      </dsp:nvSpPr>
      <dsp:spPr>
        <a:xfrm>
          <a:off x="4694842" y="3147"/>
          <a:ext cx="2575707" cy="1287853"/>
        </a:xfrm>
        <a:prstGeom prst="roundRect">
          <a:avLst>
            <a:gd name="adj" fmla="val 1000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Investigación cuantitativa</a:t>
          </a:r>
          <a:endParaRPr lang="es-MX" sz="2900" kern="1200" dirty="0"/>
        </a:p>
      </dsp:txBody>
      <dsp:txXfrm>
        <a:off x="4732562" y="40867"/>
        <a:ext cx="2500267" cy="1212413"/>
      </dsp:txXfrm>
    </dsp:sp>
    <dsp:sp modelId="{CA1D8045-DAB5-42C7-A92D-887FD0AF494C}">
      <dsp:nvSpPr>
        <dsp:cNvPr id="0" name=""/>
        <dsp:cNvSpPr/>
      </dsp:nvSpPr>
      <dsp:spPr>
        <a:xfrm>
          <a:off x="4952413" y="1291000"/>
          <a:ext cx="257570" cy="965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5890"/>
              </a:lnTo>
              <a:lnTo>
                <a:pt x="257570" y="965890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21E6AB-F713-4770-A387-098BEB98C020}">
      <dsp:nvSpPr>
        <dsp:cNvPr id="0" name=""/>
        <dsp:cNvSpPr/>
      </dsp:nvSpPr>
      <dsp:spPr>
        <a:xfrm>
          <a:off x="5209983" y="1612964"/>
          <a:ext cx="3147617" cy="12878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533752"/>
              <a:satOff val="-11930"/>
              <a:lumOff val="-1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El papel de la teoría es crucial, sin un marco teórico o un marco de referencia pertinente sería una investigación aislada que puede conducir a la especulación o al establecimiento de juicios de valor.</a:t>
          </a:r>
          <a:endParaRPr lang="es-MX" sz="1300" kern="1200" dirty="0"/>
        </a:p>
      </dsp:txBody>
      <dsp:txXfrm>
        <a:off x="5247703" y="1650684"/>
        <a:ext cx="3072177" cy="1212413"/>
      </dsp:txXfrm>
    </dsp:sp>
    <dsp:sp modelId="{CA56C801-49D1-4C80-ADF6-E183D9272446}">
      <dsp:nvSpPr>
        <dsp:cNvPr id="0" name=""/>
        <dsp:cNvSpPr/>
      </dsp:nvSpPr>
      <dsp:spPr>
        <a:xfrm>
          <a:off x="4952413" y="1291000"/>
          <a:ext cx="257570" cy="24614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1449"/>
              </a:lnTo>
              <a:lnTo>
                <a:pt x="257570" y="2461449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0F41FC-A261-4924-8857-04196EF8E782}">
      <dsp:nvSpPr>
        <dsp:cNvPr id="0" name=""/>
        <dsp:cNvSpPr/>
      </dsp:nvSpPr>
      <dsp:spPr>
        <a:xfrm>
          <a:off x="5209983" y="3222781"/>
          <a:ext cx="3147617" cy="1059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711669"/>
              <a:satOff val="-15906"/>
              <a:lumOff val="-150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 Exceso de instrumentalización, por ello el investigador debería responderse teóricamente su pregunta en forma anticipada.</a:t>
          </a:r>
          <a:endParaRPr lang="es-MX" sz="1300" kern="1200" dirty="0"/>
        </a:p>
      </dsp:txBody>
      <dsp:txXfrm>
        <a:off x="5241010" y="3253808"/>
        <a:ext cx="3085563" cy="997283"/>
      </dsp:txXfrm>
    </dsp:sp>
    <dsp:sp modelId="{349AF70A-6ADF-474E-8C5C-8A3F1F41C9A5}">
      <dsp:nvSpPr>
        <dsp:cNvPr id="0" name=""/>
        <dsp:cNvSpPr/>
      </dsp:nvSpPr>
      <dsp:spPr>
        <a:xfrm>
          <a:off x="4952413" y="1291000"/>
          <a:ext cx="257570" cy="3662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2514"/>
              </a:lnTo>
              <a:lnTo>
                <a:pt x="257570" y="3662514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3E787D-1033-4E3A-AE78-2DE35675315E}">
      <dsp:nvSpPr>
        <dsp:cNvPr id="0" name=""/>
        <dsp:cNvSpPr/>
      </dsp:nvSpPr>
      <dsp:spPr>
        <a:xfrm>
          <a:off x="5209983" y="4604082"/>
          <a:ext cx="3147617" cy="698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Se presentan posibilidades de complementariedad con la metodología cuantitativa.</a:t>
          </a:r>
          <a:endParaRPr lang="es-MX" sz="1300" kern="1200" dirty="0"/>
        </a:p>
      </dsp:txBody>
      <dsp:txXfrm>
        <a:off x="5230452" y="4624551"/>
        <a:ext cx="3106679" cy="65792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12DAC3-B024-4213-89C1-EDC4FD311665}">
      <dsp:nvSpPr>
        <dsp:cNvPr id="0" name=""/>
        <dsp:cNvSpPr/>
      </dsp:nvSpPr>
      <dsp:spPr>
        <a:xfrm>
          <a:off x="0" y="235851"/>
          <a:ext cx="8128000" cy="70392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El método de estudio de caso:</a:t>
          </a:r>
          <a:endParaRPr lang="es-MX" sz="2800" kern="1200" dirty="0"/>
        </a:p>
      </dsp:txBody>
      <dsp:txXfrm>
        <a:off x="34363" y="270214"/>
        <a:ext cx="8059274" cy="635200"/>
      </dsp:txXfrm>
    </dsp:sp>
    <dsp:sp modelId="{E985F935-6695-4534-AD94-14E14DB39311}">
      <dsp:nvSpPr>
        <dsp:cNvPr id="0" name=""/>
        <dsp:cNvSpPr/>
      </dsp:nvSpPr>
      <dsp:spPr>
        <a:xfrm>
          <a:off x="0" y="1185575"/>
          <a:ext cx="8128000" cy="507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smtClean="0"/>
            <a:t>Alude a una investigación empírica que estudia un fenómeno actual dentro de su contexto real.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smtClean="0"/>
            <a:t>Profundiza y analiza con intensidad el fenómeno, es una de las herramientas más utilizadas en las ciencias sociales </a:t>
          </a:r>
          <a:endParaRPr lang="es-MX" sz="2400" kern="1200" dirty="0"/>
        </a:p>
      </dsp:txBody>
      <dsp:txXfrm>
        <a:off x="0" y="1185575"/>
        <a:ext cx="8128000" cy="50747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AD7BBB-005B-47CD-A538-A9C5F65864F7}">
      <dsp:nvSpPr>
        <dsp:cNvPr id="0" name=""/>
        <dsp:cNvSpPr/>
      </dsp:nvSpPr>
      <dsp:spPr>
        <a:xfrm>
          <a:off x="0" y="0"/>
          <a:ext cx="9314287" cy="88719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Análisis de contenido:</a:t>
          </a:r>
          <a:endParaRPr lang="es-MX" sz="2800" kern="1200" dirty="0"/>
        </a:p>
      </dsp:txBody>
      <dsp:txXfrm>
        <a:off x="43309" y="43309"/>
        <a:ext cx="9227669" cy="800572"/>
      </dsp:txXfrm>
    </dsp:sp>
    <dsp:sp modelId="{6D74640F-E863-4DB1-B882-679E33123AB5}">
      <dsp:nvSpPr>
        <dsp:cNvPr id="0" name=""/>
        <dsp:cNvSpPr/>
      </dsp:nvSpPr>
      <dsp:spPr>
        <a:xfrm>
          <a:off x="311935" y="980544"/>
          <a:ext cx="8690416" cy="43447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5729" tIns="25400" rIns="142240" bIns="254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smtClean="0"/>
            <a:t>Conjunto de instrumentos metodológicos extremadamente diversificados, que se aplica al continente o al contenido de discursos, orientado al análisis de comunicaciones.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>
            <a:solidFill>
              <a:schemeClr val="accent3">
                <a:lumMod val="75000"/>
              </a:schemeClr>
            </a:solidFill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smtClean="0"/>
            <a:t>La finalidad es formular, a partir de ciertos datos, inferencias reproducibles y válidas que puedan aplicarse a su contexto. 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>
            <a:solidFill>
              <a:schemeClr val="accent3">
                <a:lumMod val="75000"/>
              </a:schemeClr>
            </a:solidFill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smtClean="0"/>
            <a:t>Puede ser analizado de forma cualitativa, subdividiéndolo en elementos homogéneos que, una vez tratados fundamentalmente a través de técnicas estadísticas van a ser relacionados entre sí.</a:t>
          </a:r>
          <a:endParaRPr lang="es-MX" sz="2000" kern="1200" dirty="0"/>
        </a:p>
      </dsp:txBody>
      <dsp:txXfrm>
        <a:off x="311935" y="980544"/>
        <a:ext cx="8690416" cy="434476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597B8D-C564-42C0-8CAD-671E126A5A3D}">
      <dsp:nvSpPr>
        <dsp:cNvPr id="0" name=""/>
        <dsp:cNvSpPr/>
      </dsp:nvSpPr>
      <dsp:spPr>
        <a:xfrm>
          <a:off x="0" y="205451"/>
          <a:ext cx="9816563" cy="73720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b="1" kern="1200" dirty="0" smtClean="0"/>
            <a:t>La observación:</a:t>
          </a:r>
          <a:endParaRPr lang="es-MX" sz="3000" b="1" kern="1200" dirty="0"/>
        </a:p>
      </dsp:txBody>
      <dsp:txXfrm>
        <a:off x="35987" y="241438"/>
        <a:ext cx="9744589" cy="665228"/>
      </dsp:txXfrm>
    </dsp:sp>
    <dsp:sp modelId="{2A4D42A2-9543-483B-853D-9AF3B85A5B97}">
      <dsp:nvSpPr>
        <dsp:cNvPr id="0" name=""/>
        <dsp:cNvSpPr/>
      </dsp:nvSpPr>
      <dsp:spPr>
        <a:xfrm>
          <a:off x="0" y="1357323"/>
          <a:ext cx="9816563" cy="4371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1676" tIns="25400" rIns="142240" bIns="254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smtClean="0"/>
            <a:t>Es uno de los procedimientos que permiten la recolección de información que consiste en contemplar sistemática y detenidamente cómo se desarrolla la vida de un objeto social. 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>
            <a:solidFill>
              <a:schemeClr val="accent3">
                <a:lumMod val="75000"/>
              </a:schemeClr>
            </a:solidFill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smtClean="0"/>
            <a:t>Alude, por tanto, al conjunto de ítems establecidos para la observación directa de sucesos que ocurren de un modo natural.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>
            <a:solidFill>
              <a:schemeClr val="accent3">
                <a:lumMod val="75000"/>
              </a:schemeClr>
            </a:solidFill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smtClean="0"/>
            <a:t>En primer lugar  los datos se recogen cuando ocurre el suceso, sin que ello implique la imposibilidad de que sea grabado o recogido para su posterior análisis.</a:t>
          </a:r>
          <a:endParaRPr lang="es-MX" sz="20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>
            <a:solidFill>
              <a:schemeClr val="accent3">
                <a:lumMod val="75000"/>
              </a:schemeClr>
            </a:solidFill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smtClean="0"/>
            <a:t>En segundo lugar, el suceso no es creado, mantenido o finalizado exclusivamente para la investigación, ya que entonces estaríamos hablando del denominado método experimental.</a:t>
          </a:r>
          <a:endParaRPr lang="es-MX" sz="2000" kern="1200" dirty="0"/>
        </a:p>
      </dsp:txBody>
      <dsp:txXfrm>
        <a:off x="0" y="1357323"/>
        <a:ext cx="9816563" cy="437184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0CDDAC-E5B5-4EAE-B9ED-D29EA1CE267E}">
      <dsp:nvSpPr>
        <dsp:cNvPr id="0" name=""/>
        <dsp:cNvSpPr/>
      </dsp:nvSpPr>
      <dsp:spPr>
        <a:xfrm>
          <a:off x="0" y="667446"/>
          <a:ext cx="9491730" cy="64059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/>
            <a:t>La entrevista:</a:t>
          </a:r>
          <a:endParaRPr lang="es-MX" sz="3200" b="1" kern="1200" dirty="0"/>
        </a:p>
      </dsp:txBody>
      <dsp:txXfrm>
        <a:off x="31271" y="698717"/>
        <a:ext cx="9429188" cy="578056"/>
      </dsp:txXfrm>
    </dsp:sp>
    <dsp:sp modelId="{1243A81E-5142-45E2-8219-E091B8E1F2E9}">
      <dsp:nvSpPr>
        <dsp:cNvPr id="0" name=""/>
        <dsp:cNvSpPr/>
      </dsp:nvSpPr>
      <dsp:spPr>
        <a:xfrm>
          <a:off x="0" y="1578508"/>
          <a:ext cx="9464963" cy="30938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1362" tIns="25400" rIns="142240" bIns="254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solidFill>
                <a:schemeClr val="accent3">
                  <a:lumMod val="75000"/>
                </a:schemeClr>
              </a:solidFill>
            </a:rPr>
            <a:t>Procedimiento científico para la recolección de datos.</a:t>
          </a:r>
          <a:endParaRPr lang="es-MX" sz="2000" kern="1200" dirty="0">
            <a:solidFill>
              <a:schemeClr val="accent3">
                <a:lumMod val="75000"/>
              </a:schemeClr>
            </a:solidFill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>
            <a:solidFill>
              <a:schemeClr val="accent3">
                <a:lumMod val="75000"/>
              </a:schemeClr>
            </a:solidFill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solidFill>
                <a:schemeClr val="accent3">
                  <a:lumMod val="75000"/>
                </a:schemeClr>
              </a:solidFill>
            </a:rPr>
            <a:t>Hace referencia al proceso de interacción donde la información fluye de forma asimétrica entre dos roles bien diferenciados, de los que uno pregunta y el otro responde.</a:t>
          </a:r>
          <a:endParaRPr lang="es-MX" sz="2000" kern="1200" dirty="0">
            <a:solidFill>
              <a:schemeClr val="accent3">
                <a:lumMod val="75000"/>
              </a:schemeClr>
            </a:solidFill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>
            <a:solidFill>
              <a:schemeClr val="accent3">
                <a:lumMod val="75000"/>
              </a:schemeClr>
            </a:solidFill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>
              <a:solidFill>
                <a:schemeClr val="accent3">
                  <a:lumMod val="75000"/>
                </a:schemeClr>
              </a:solidFill>
            </a:rPr>
            <a:t>La entrevista, como técnica complementaria, permite tener acceso a información específica y concreta que no se encuentra contenida, o es inasible, en las fuentes de datos secundarios o la observación, triangulando el análisis del cuerpo de estudio.</a:t>
          </a:r>
          <a:endParaRPr lang="es-MX" sz="2000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0" y="1578508"/>
        <a:ext cx="9464963" cy="309387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18088D-001A-4515-ADD8-5997AFFDE9F4}">
      <dsp:nvSpPr>
        <dsp:cNvPr id="0" name=""/>
        <dsp:cNvSpPr/>
      </dsp:nvSpPr>
      <dsp:spPr>
        <a:xfrm>
          <a:off x="2978995" y="2421968"/>
          <a:ext cx="2916578" cy="20326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>
              <a:latin typeface="Arial" panose="020B0604020202020204" pitchFamily="34" charset="0"/>
              <a:cs typeface="Arial" panose="020B0604020202020204" pitchFamily="34" charset="0"/>
            </a:rPr>
            <a:t>Entrevista cualitativa</a:t>
          </a:r>
        </a:p>
      </dsp:txBody>
      <dsp:txXfrm>
        <a:off x="3406118" y="2719642"/>
        <a:ext cx="2062332" cy="1437294"/>
      </dsp:txXfrm>
    </dsp:sp>
    <dsp:sp modelId="{CB5D426B-B22D-4932-B58C-8F5F5D9195E5}">
      <dsp:nvSpPr>
        <dsp:cNvPr id="0" name=""/>
        <dsp:cNvSpPr/>
      </dsp:nvSpPr>
      <dsp:spPr>
        <a:xfrm rot="12316787">
          <a:off x="1367615" y="2133290"/>
          <a:ext cx="1974785" cy="579303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FCC96B-026D-4FBC-8D4D-99D50E197E5E}">
      <dsp:nvSpPr>
        <dsp:cNvPr id="0" name=""/>
        <dsp:cNvSpPr/>
      </dsp:nvSpPr>
      <dsp:spPr>
        <a:xfrm>
          <a:off x="0" y="1298485"/>
          <a:ext cx="2680938" cy="13545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>
              <a:latin typeface="Arial" panose="020B0604020202020204" pitchFamily="34" charset="0"/>
              <a:cs typeface="Arial" panose="020B0604020202020204" pitchFamily="34" charset="0"/>
            </a:rPr>
            <a:t>Permite obtener datos preguntando a un entrevistado conociendo “la individualidad de la persona entrevistada y la manera de ver el mundo con sus ojos”</a:t>
          </a:r>
        </a:p>
      </dsp:txBody>
      <dsp:txXfrm>
        <a:off x="39674" y="1338159"/>
        <a:ext cx="2601590" cy="1275217"/>
      </dsp:txXfrm>
    </dsp:sp>
    <dsp:sp modelId="{6E2C1646-DDF5-48FF-B8FD-ACF240073675}">
      <dsp:nvSpPr>
        <dsp:cNvPr id="0" name=""/>
        <dsp:cNvSpPr/>
      </dsp:nvSpPr>
      <dsp:spPr>
        <a:xfrm rot="16251300">
          <a:off x="3686322" y="1262670"/>
          <a:ext cx="1558214" cy="579303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8EBCDD-8C93-45D6-B5E8-60425EE0F3E6}">
      <dsp:nvSpPr>
        <dsp:cNvPr id="0" name=""/>
        <dsp:cNvSpPr/>
      </dsp:nvSpPr>
      <dsp:spPr>
        <a:xfrm>
          <a:off x="3028063" y="897"/>
          <a:ext cx="2897983" cy="15448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>
              <a:latin typeface="Arial" panose="020B0604020202020204" pitchFamily="34" charset="0"/>
              <a:cs typeface="Arial" panose="020B0604020202020204" pitchFamily="34" charset="0"/>
            </a:rPr>
            <a:t>El sujeto entrevistado es seleccionado por las posibilidades de información que, en profundidad,  puede aportar sobre el tema de la investigación.</a:t>
          </a:r>
        </a:p>
      </dsp:txBody>
      <dsp:txXfrm>
        <a:off x="3073309" y="46143"/>
        <a:ext cx="2807491" cy="1454316"/>
      </dsp:txXfrm>
    </dsp:sp>
    <dsp:sp modelId="{2F897382-B21F-43EF-B67F-C51A5483FC43}">
      <dsp:nvSpPr>
        <dsp:cNvPr id="0" name=""/>
        <dsp:cNvSpPr/>
      </dsp:nvSpPr>
      <dsp:spPr>
        <a:xfrm rot="19937977">
          <a:off x="5590141" y="2002035"/>
          <a:ext cx="2062128" cy="579303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CFCD8D-7AA3-4344-A4F7-5441817A7D8C}">
      <dsp:nvSpPr>
        <dsp:cNvPr id="0" name=""/>
        <dsp:cNvSpPr/>
      </dsp:nvSpPr>
      <dsp:spPr>
        <a:xfrm>
          <a:off x="6298020" y="1099739"/>
          <a:ext cx="2472157" cy="142531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>
              <a:latin typeface="Arial" panose="020B0604020202020204" pitchFamily="34" charset="0"/>
              <a:cs typeface="Arial" panose="020B0604020202020204" pitchFamily="34" charset="0"/>
            </a:rPr>
            <a:t>Conversación solicitada de manera explícita por el entrevistador.</a:t>
          </a:r>
        </a:p>
      </dsp:txBody>
      <dsp:txXfrm>
        <a:off x="6339766" y="1141485"/>
        <a:ext cx="2388665" cy="134182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62972-FDDA-43A9-8DEE-12744CD27FEA}">
      <dsp:nvSpPr>
        <dsp:cNvPr id="0" name=""/>
        <dsp:cNvSpPr/>
      </dsp:nvSpPr>
      <dsp:spPr>
        <a:xfrm>
          <a:off x="2740079" y="54146"/>
          <a:ext cx="4451571" cy="1832318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kern="120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/>
            <a:t>Hacen referencia a informaciones recogidas de primera mano, a través de entrevistas o información proporcionada y generada de manera especial.</a:t>
          </a:r>
        </a:p>
      </dsp:txBody>
      <dsp:txXfrm>
        <a:off x="2740079" y="283186"/>
        <a:ext cx="3764452" cy="1374238"/>
      </dsp:txXfrm>
    </dsp:sp>
    <dsp:sp modelId="{5489235A-6E86-493E-B4A4-85C0C495111B}">
      <dsp:nvSpPr>
        <dsp:cNvPr id="0" name=""/>
        <dsp:cNvSpPr/>
      </dsp:nvSpPr>
      <dsp:spPr>
        <a:xfrm>
          <a:off x="0" y="487196"/>
          <a:ext cx="2396492" cy="96621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/>
            <a:t>Fuentes primarias</a:t>
          </a:r>
        </a:p>
      </dsp:txBody>
      <dsp:txXfrm>
        <a:off x="47167" y="534363"/>
        <a:ext cx="2302158" cy="871883"/>
      </dsp:txXfrm>
    </dsp:sp>
    <dsp:sp modelId="{23117E00-DDF3-448B-B1A3-52D509F80CD3}">
      <dsp:nvSpPr>
        <dsp:cNvPr id="0" name=""/>
        <dsp:cNvSpPr/>
      </dsp:nvSpPr>
      <dsp:spPr>
        <a:xfrm>
          <a:off x="2626875" y="2026701"/>
          <a:ext cx="4973605" cy="278301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2227838"/>
            <a:satOff val="26851"/>
            <a:lumOff val="364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kern="120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/>
            <a:t>Datos extraídos de los fuentes originales recogidos por otras personas.</a:t>
          </a:r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/>
            <a:t>Aluden a informaciones que no han sido producidas de forma explícita para los objetivos de la investigación, sino que preexisten y son utilizadas por el investigador.</a:t>
          </a:r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/>
            <a:t>La validez de los datos radica en su capacidad para resolver las cuestiones que trata el proceso de la investigación.</a:t>
          </a:r>
        </a:p>
      </dsp:txBody>
      <dsp:txXfrm>
        <a:off x="2626875" y="2374577"/>
        <a:ext cx="3929976" cy="2087258"/>
      </dsp:txXfrm>
    </dsp:sp>
    <dsp:sp modelId="{EA44B4BD-6F3C-463E-9491-B08CDF27FCDD}">
      <dsp:nvSpPr>
        <dsp:cNvPr id="0" name=""/>
        <dsp:cNvSpPr/>
      </dsp:nvSpPr>
      <dsp:spPr>
        <a:xfrm>
          <a:off x="0" y="2922246"/>
          <a:ext cx="2472330" cy="1109041"/>
        </a:xfrm>
        <a:prstGeom prst="roundRect">
          <a:avLst/>
        </a:prstGeom>
        <a:solidFill>
          <a:schemeClr val="accent3">
            <a:hueOff val="3310247"/>
            <a:satOff val="-621"/>
            <a:lumOff val="1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/>
            <a:t>Fuentes secundarias</a:t>
          </a:r>
        </a:p>
      </dsp:txBody>
      <dsp:txXfrm>
        <a:off x="54139" y="2976385"/>
        <a:ext cx="2364052" cy="1000763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8B509E-8AA4-4051-8543-AE38D145CAC7}">
      <dsp:nvSpPr>
        <dsp:cNvPr id="0" name=""/>
        <dsp:cNvSpPr/>
      </dsp:nvSpPr>
      <dsp:spPr>
        <a:xfrm>
          <a:off x="765970" y="0"/>
          <a:ext cx="8681004" cy="5017871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BCBE12-1A7A-4467-A099-F5D517E0EED5}">
      <dsp:nvSpPr>
        <dsp:cNvPr id="0" name=""/>
        <dsp:cNvSpPr/>
      </dsp:nvSpPr>
      <dsp:spPr>
        <a:xfrm>
          <a:off x="10970" y="1505361"/>
          <a:ext cx="3287291" cy="200714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Cualquier investigación cuantitativa o cualitativa, requiere de rigor científico y ético. </a:t>
          </a:r>
          <a:endParaRPr lang="es-MX" sz="1400" b="1" kern="1200" dirty="0"/>
        </a:p>
      </dsp:txBody>
      <dsp:txXfrm>
        <a:off x="108951" y="1603342"/>
        <a:ext cx="3091329" cy="1811186"/>
      </dsp:txXfrm>
    </dsp:sp>
    <dsp:sp modelId="{2A234D98-830B-4094-AB40-98DA8C0FC78A}">
      <dsp:nvSpPr>
        <dsp:cNvPr id="0" name=""/>
        <dsp:cNvSpPr/>
      </dsp:nvSpPr>
      <dsp:spPr>
        <a:xfrm>
          <a:off x="3462827" y="1505361"/>
          <a:ext cx="3287291" cy="2007148"/>
        </a:xfrm>
        <a:prstGeom prst="roundRect">
          <a:avLst/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El investigador está abocado a la responsabilidad ética acerca de lo que hace desde el contexto del rigor de la ciencia y sus planteamientos teóricos en coherencia con una justificación social.</a:t>
          </a:r>
          <a:endParaRPr lang="es-MX" sz="1400" b="1" kern="1200" dirty="0"/>
        </a:p>
      </dsp:txBody>
      <dsp:txXfrm>
        <a:off x="3560808" y="1603342"/>
        <a:ext cx="3091329" cy="1811186"/>
      </dsp:txXfrm>
    </dsp:sp>
    <dsp:sp modelId="{8FE607CD-A04D-4D0B-BB6D-DA363FB356D2}">
      <dsp:nvSpPr>
        <dsp:cNvPr id="0" name=""/>
        <dsp:cNvSpPr/>
      </dsp:nvSpPr>
      <dsp:spPr>
        <a:xfrm>
          <a:off x="6914683" y="1505361"/>
          <a:ext cx="3287291" cy="2007148"/>
        </a:xfrm>
        <a:prstGeom prst="roundRect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Los criterios de rigurosidad científica en la investigación de corte cualitativo, se basan en principios de credibilidad, etapas y procesos flexibles, alto grado de madurez y coherencia metodológica y científica en la aplicación de diseños y técnicas.</a:t>
          </a:r>
          <a:endParaRPr lang="es-MX" sz="1400" b="1" kern="1200" dirty="0"/>
        </a:p>
      </dsp:txBody>
      <dsp:txXfrm>
        <a:off x="7012664" y="1603342"/>
        <a:ext cx="3091329" cy="1811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DA9D9-7761-4669-9371-371A6D4A66C2}">
      <dsp:nvSpPr>
        <dsp:cNvPr id="0" name=""/>
        <dsp:cNvSpPr/>
      </dsp:nvSpPr>
      <dsp:spPr>
        <a:xfrm>
          <a:off x="0" y="5035106"/>
          <a:ext cx="9710670" cy="0"/>
        </a:xfrm>
        <a:prstGeom prst="line">
          <a:avLst/>
        </a:pr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E5C4AF-CC9A-4179-8251-D0935AC6C2F5}">
      <dsp:nvSpPr>
        <dsp:cNvPr id="0" name=""/>
        <dsp:cNvSpPr/>
      </dsp:nvSpPr>
      <dsp:spPr>
        <a:xfrm>
          <a:off x="0" y="4348090"/>
          <a:ext cx="9710670" cy="0"/>
        </a:xfrm>
        <a:prstGeom prst="line">
          <a:avLst/>
        </a:pr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DB2377-E063-4C5B-AF7E-2DC47AC8B755}">
      <dsp:nvSpPr>
        <dsp:cNvPr id="0" name=""/>
        <dsp:cNvSpPr/>
      </dsp:nvSpPr>
      <dsp:spPr>
        <a:xfrm>
          <a:off x="0" y="3661075"/>
          <a:ext cx="9710670" cy="0"/>
        </a:xfrm>
        <a:prstGeom prst="line">
          <a:avLst/>
        </a:pr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D69D57-F7B5-4770-82D6-3DE391064D0A}">
      <dsp:nvSpPr>
        <dsp:cNvPr id="0" name=""/>
        <dsp:cNvSpPr/>
      </dsp:nvSpPr>
      <dsp:spPr>
        <a:xfrm>
          <a:off x="0" y="2974059"/>
          <a:ext cx="9710670" cy="0"/>
        </a:xfrm>
        <a:prstGeom prst="line">
          <a:avLst/>
        </a:pr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CB521D-4EB0-4276-AC45-EB840B5A9937}">
      <dsp:nvSpPr>
        <dsp:cNvPr id="0" name=""/>
        <dsp:cNvSpPr/>
      </dsp:nvSpPr>
      <dsp:spPr>
        <a:xfrm>
          <a:off x="0" y="2287044"/>
          <a:ext cx="9710670" cy="0"/>
        </a:xfrm>
        <a:prstGeom prst="line">
          <a:avLst/>
        </a:pr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1B8697-365F-4C1A-88CD-77040E9DFCD5}">
      <dsp:nvSpPr>
        <dsp:cNvPr id="0" name=""/>
        <dsp:cNvSpPr/>
      </dsp:nvSpPr>
      <dsp:spPr>
        <a:xfrm>
          <a:off x="0" y="1600028"/>
          <a:ext cx="9710670" cy="0"/>
        </a:xfrm>
        <a:prstGeom prst="line">
          <a:avLst/>
        </a:pr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721245-5052-480D-93B7-03F9B6C788C5}">
      <dsp:nvSpPr>
        <dsp:cNvPr id="0" name=""/>
        <dsp:cNvSpPr/>
      </dsp:nvSpPr>
      <dsp:spPr>
        <a:xfrm>
          <a:off x="0" y="913012"/>
          <a:ext cx="9710670" cy="0"/>
        </a:xfrm>
        <a:prstGeom prst="line">
          <a:avLst/>
        </a:pr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4A4B57-5340-4BE0-8029-1124A37948CC}">
      <dsp:nvSpPr>
        <dsp:cNvPr id="0" name=""/>
        <dsp:cNvSpPr/>
      </dsp:nvSpPr>
      <dsp:spPr>
        <a:xfrm>
          <a:off x="0" y="225997"/>
          <a:ext cx="9710670" cy="0"/>
        </a:xfrm>
        <a:prstGeom prst="line">
          <a:avLst/>
        </a:pr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4EB43E-F42B-48D9-B22A-F4987327027E}">
      <dsp:nvSpPr>
        <dsp:cNvPr id="0" name=""/>
        <dsp:cNvSpPr/>
      </dsp:nvSpPr>
      <dsp:spPr>
        <a:xfrm>
          <a:off x="2524774" y="768"/>
          <a:ext cx="7185895" cy="225228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/>
        </a:p>
      </dsp:txBody>
      <dsp:txXfrm>
        <a:off x="2524774" y="768"/>
        <a:ext cx="7185895" cy="225228"/>
      </dsp:txXfrm>
    </dsp:sp>
    <dsp:sp modelId="{1D5ECAFC-FDFE-4BE2-9582-E944EDC5BFD7}">
      <dsp:nvSpPr>
        <dsp:cNvPr id="0" name=""/>
        <dsp:cNvSpPr/>
      </dsp:nvSpPr>
      <dsp:spPr>
        <a:xfrm>
          <a:off x="0" y="768"/>
          <a:ext cx="2524774" cy="225228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/>
            <a:t>1</a:t>
          </a:r>
        </a:p>
      </dsp:txBody>
      <dsp:txXfrm>
        <a:off x="10997" y="11765"/>
        <a:ext cx="2502780" cy="214231"/>
      </dsp:txXfrm>
    </dsp:sp>
    <dsp:sp modelId="{4BFA3551-033D-4756-94F1-0CE03F0C74D8}">
      <dsp:nvSpPr>
        <dsp:cNvPr id="0" name=""/>
        <dsp:cNvSpPr/>
      </dsp:nvSpPr>
      <dsp:spPr>
        <a:xfrm>
          <a:off x="0" y="225997"/>
          <a:ext cx="9710670" cy="450525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/>
            <a:t>Enunciar preguntas bien formuladas y verosímilmente fecundas.</a:t>
          </a:r>
        </a:p>
      </dsp:txBody>
      <dsp:txXfrm>
        <a:off x="0" y="225997"/>
        <a:ext cx="9710670" cy="450525"/>
      </dsp:txXfrm>
    </dsp:sp>
    <dsp:sp modelId="{F3F4B84A-FEAB-407A-8BF3-D0C74D38217E}">
      <dsp:nvSpPr>
        <dsp:cNvPr id="0" name=""/>
        <dsp:cNvSpPr/>
      </dsp:nvSpPr>
      <dsp:spPr>
        <a:xfrm>
          <a:off x="2524774" y="687784"/>
          <a:ext cx="7185895" cy="225228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/>
        </a:p>
      </dsp:txBody>
      <dsp:txXfrm>
        <a:off x="2524774" y="687784"/>
        <a:ext cx="7185895" cy="225228"/>
      </dsp:txXfrm>
    </dsp:sp>
    <dsp:sp modelId="{8EA81863-64D5-440F-95A5-4F8D51945879}">
      <dsp:nvSpPr>
        <dsp:cNvPr id="0" name=""/>
        <dsp:cNvSpPr/>
      </dsp:nvSpPr>
      <dsp:spPr>
        <a:xfrm>
          <a:off x="0" y="732755"/>
          <a:ext cx="2524774" cy="225228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/>
            <a:t>2</a:t>
          </a:r>
        </a:p>
      </dsp:txBody>
      <dsp:txXfrm>
        <a:off x="10997" y="743752"/>
        <a:ext cx="2502780" cy="214231"/>
      </dsp:txXfrm>
    </dsp:sp>
    <dsp:sp modelId="{0928D7B1-72E9-4A9A-B957-270BA247E497}">
      <dsp:nvSpPr>
        <dsp:cNvPr id="0" name=""/>
        <dsp:cNvSpPr/>
      </dsp:nvSpPr>
      <dsp:spPr>
        <a:xfrm>
          <a:off x="0" y="913012"/>
          <a:ext cx="9710670" cy="450525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/>
            <a:t>Arbitrar conjeturas, fundadas y contrastables con la experiencia, para contestar a las preguntas.</a:t>
          </a:r>
        </a:p>
      </dsp:txBody>
      <dsp:txXfrm>
        <a:off x="0" y="913012"/>
        <a:ext cx="9710670" cy="450525"/>
      </dsp:txXfrm>
    </dsp:sp>
    <dsp:sp modelId="{388B9144-16D0-4207-BDBE-7FEA838D2AFB}">
      <dsp:nvSpPr>
        <dsp:cNvPr id="0" name=""/>
        <dsp:cNvSpPr/>
      </dsp:nvSpPr>
      <dsp:spPr>
        <a:xfrm>
          <a:off x="2524774" y="1374799"/>
          <a:ext cx="7185895" cy="225228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/>
        </a:p>
      </dsp:txBody>
      <dsp:txXfrm>
        <a:off x="2524774" y="1374799"/>
        <a:ext cx="7185895" cy="225228"/>
      </dsp:txXfrm>
    </dsp:sp>
    <dsp:sp modelId="{4A8D39E7-4A9E-48DC-8CC6-FF09921C456E}">
      <dsp:nvSpPr>
        <dsp:cNvPr id="0" name=""/>
        <dsp:cNvSpPr/>
      </dsp:nvSpPr>
      <dsp:spPr>
        <a:xfrm>
          <a:off x="0" y="1374799"/>
          <a:ext cx="2524774" cy="225228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/>
            <a:t>3</a:t>
          </a:r>
        </a:p>
      </dsp:txBody>
      <dsp:txXfrm>
        <a:off x="10997" y="1385796"/>
        <a:ext cx="2502780" cy="214231"/>
      </dsp:txXfrm>
    </dsp:sp>
    <dsp:sp modelId="{A1ABD3C4-3A75-4654-B8D9-BAD4083A440C}">
      <dsp:nvSpPr>
        <dsp:cNvPr id="0" name=""/>
        <dsp:cNvSpPr/>
      </dsp:nvSpPr>
      <dsp:spPr>
        <a:xfrm>
          <a:off x="0" y="1600028"/>
          <a:ext cx="9710670" cy="450525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/>
            <a:t>Derivar consecuencias lógicas de las conjeturas.</a:t>
          </a:r>
        </a:p>
      </dsp:txBody>
      <dsp:txXfrm>
        <a:off x="0" y="1600028"/>
        <a:ext cx="9710670" cy="450525"/>
      </dsp:txXfrm>
    </dsp:sp>
    <dsp:sp modelId="{9F10EE5C-BCC3-4E11-99C3-CAC72B575109}">
      <dsp:nvSpPr>
        <dsp:cNvPr id="0" name=""/>
        <dsp:cNvSpPr/>
      </dsp:nvSpPr>
      <dsp:spPr>
        <a:xfrm>
          <a:off x="2524774" y="2061815"/>
          <a:ext cx="7185895" cy="225228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/>
        </a:p>
      </dsp:txBody>
      <dsp:txXfrm>
        <a:off x="2524774" y="2061815"/>
        <a:ext cx="7185895" cy="225228"/>
      </dsp:txXfrm>
    </dsp:sp>
    <dsp:sp modelId="{FFADE41D-705D-475A-9911-44A8906D0947}">
      <dsp:nvSpPr>
        <dsp:cNvPr id="0" name=""/>
        <dsp:cNvSpPr/>
      </dsp:nvSpPr>
      <dsp:spPr>
        <a:xfrm>
          <a:off x="0" y="2061815"/>
          <a:ext cx="2524774" cy="225228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/>
            <a:t>4</a:t>
          </a:r>
        </a:p>
      </dsp:txBody>
      <dsp:txXfrm>
        <a:off x="10997" y="2072812"/>
        <a:ext cx="2502780" cy="214231"/>
      </dsp:txXfrm>
    </dsp:sp>
    <dsp:sp modelId="{15E80C2C-376D-4F8F-AE39-AC5F2DDF26A1}">
      <dsp:nvSpPr>
        <dsp:cNvPr id="0" name=""/>
        <dsp:cNvSpPr/>
      </dsp:nvSpPr>
      <dsp:spPr>
        <a:xfrm>
          <a:off x="0" y="2287044"/>
          <a:ext cx="9710670" cy="450525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/>
            <a:t>Arbitrar técnicas para someter las conjeturas a la contrastación.</a:t>
          </a:r>
        </a:p>
      </dsp:txBody>
      <dsp:txXfrm>
        <a:off x="0" y="2287044"/>
        <a:ext cx="9710670" cy="450525"/>
      </dsp:txXfrm>
    </dsp:sp>
    <dsp:sp modelId="{8C187E9B-38A0-4678-861D-154654D8E433}">
      <dsp:nvSpPr>
        <dsp:cNvPr id="0" name=""/>
        <dsp:cNvSpPr/>
      </dsp:nvSpPr>
      <dsp:spPr>
        <a:xfrm>
          <a:off x="2524774" y="2748830"/>
          <a:ext cx="7185895" cy="225228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/>
        </a:p>
      </dsp:txBody>
      <dsp:txXfrm>
        <a:off x="2524774" y="2748830"/>
        <a:ext cx="7185895" cy="225228"/>
      </dsp:txXfrm>
    </dsp:sp>
    <dsp:sp modelId="{2D3E4E7C-6390-4027-9985-6DE819AEA49C}">
      <dsp:nvSpPr>
        <dsp:cNvPr id="0" name=""/>
        <dsp:cNvSpPr/>
      </dsp:nvSpPr>
      <dsp:spPr>
        <a:xfrm>
          <a:off x="0" y="2748830"/>
          <a:ext cx="2524774" cy="225228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/>
            <a:t>5</a:t>
          </a:r>
        </a:p>
      </dsp:txBody>
      <dsp:txXfrm>
        <a:off x="10997" y="2759827"/>
        <a:ext cx="2502780" cy="214231"/>
      </dsp:txXfrm>
    </dsp:sp>
    <dsp:sp modelId="{2C6DC988-51BB-43AE-B4C1-78CFAFB94BFD}">
      <dsp:nvSpPr>
        <dsp:cNvPr id="0" name=""/>
        <dsp:cNvSpPr/>
      </dsp:nvSpPr>
      <dsp:spPr>
        <a:xfrm>
          <a:off x="0" y="2974059"/>
          <a:ext cx="9710670" cy="450525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/>
            <a:t>Someter, a su vez, a contrastación esas técnicas para comprobar su relevancia y la fe que merecen.</a:t>
          </a:r>
        </a:p>
      </dsp:txBody>
      <dsp:txXfrm>
        <a:off x="0" y="2974059"/>
        <a:ext cx="9710670" cy="450525"/>
      </dsp:txXfrm>
    </dsp:sp>
    <dsp:sp modelId="{17854EAC-9B1D-4959-8991-5404502E3EC1}">
      <dsp:nvSpPr>
        <dsp:cNvPr id="0" name=""/>
        <dsp:cNvSpPr/>
      </dsp:nvSpPr>
      <dsp:spPr>
        <a:xfrm>
          <a:off x="2524774" y="3435846"/>
          <a:ext cx="7185895" cy="225228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/>
        </a:p>
      </dsp:txBody>
      <dsp:txXfrm>
        <a:off x="2524774" y="3435846"/>
        <a:ext cx="7185895" cy="225228"/>
      </dsp:txXfrm>
    </dsp:sp>
    <dsp:sp modelId="{7CB5766A-8638-4986-970B-484E8237C518}">
      <dsp:nvSpPr>
        <dsp:cNvPr id="0" name=""/>
        <dsp:cNvSpPr/>
      </dsp:nvSpPr>
      <dsp:spPr>
        <a:xfrm>
          <a:off x="0" y="3435846"/>
          <a:ext cx="2524774" cy="225228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/>
            <a:t>6</a:t>
          </a:r>
        </a:p>
      </dsp:txBody>
      <dsp:txXfrm>
        <a:off x="10997" y="3446843"/>
        <a:ext cx="2502780" cy="214231"/>
      </dsp:txXfrm>
    </dsp:sp>
    <dsp:sp modelId="{A8AD8EE2-F99E-466D-A578-54420E4F8D93}">
      <dsp:nvSpPr>
        <dsp:cNvPr id="0" name=""/>
        <dsp:cNvSpPr/>
      </dsp:nvSpPr>
      <dsp:spPr>
        <a:xfrm>
          <a:off x="0" y="3661075"/>
          <a:ext cx="9710670" cy="450525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/>
            <a:t>Llevar a cabo la contrastación e interpretar sus resultados.</a:t>
          </a:r>
        </a:p>
      </dsp:txBody>
      <dsp:txXfrm>
        <a:off x="0" y="3661075"/>
        <a:ext cx="9710670" cy="450525"/>
      </dsp:txXfrm>
    </dsp:sp>
    <dsp:sp modelId="{8F7751BA-0846-4EAB-AE56-13BA58CDCFC9}">
      <dsp:nvSpPr>
        <dsp:cNvPr id="0" name=""/>
        <dsp:cNvSpPr/>
      </dsp:nvSpPr>
      <dsp:spPr>
        <a:xfrm>
          <a:off x="2524774" y="4122861"/>
          <a:ext cx="7185895" cy="225228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/>
        </a:p>
      </dsp:txBody>
      <dsp:txXfrm>
        <a:off x="2524774" y="4122861"/>
        <a:ext cx="7185895" cy="225228"/>
      </dsp:txXfrm>
    </dsp:sp>
    <dsp:sp modelId="{DD8D0DB6-5284-43AD-8F97-A180A9C0ED48}">
      <dsp:nvSpPr>
        <dsp:cNvPr id="0" name=""/>
        <dsp:cNvSpPr/>
      </dsp:nvSpPr>
      <dsp:spPr>
        <a:xfrm>
          <a:off x="0" y="4122861"/>
          <a:ext cx="2524774" cy="225228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/>
            <a:t>7</a:t>
          </a:r>
        </a:p>
      </dsp:txBody>
      <dsp:txXfrm>
        <a:off x="10997" y="4133858"/>
        <a:ext cx="2502780" cy="214231"/>
      </dsp:txXfrm>
    </dsp:sp>
    <dsp:sp modelId="{E8198A76-E003-4FBC-B42F-14F770C28145}">
      <dsp:nvSpPr>
        <dsp:cNvPr id="0" name=""/>
        <dsp:cNvSpPr/>
      </dsp:nvSpPr>
      <dsp:spPr>
        <a:xfrm>
          <a:off x="0" y="4348090"/>
          <a:ext cx="9710670" cy="450525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/>
            <a:t>Estimar la pretensión de verdad de las conjeturas y la fidelidad de las técnicas.</a:t>
          </a:r>
        </a:p>
      </dsp:txBody>
      <dsp:txXfrm>
        <a:off x="0" y="4348090"/>
        <a:ext cx="9710670" cy="450525"/>
      </dsp:txXfrm>
    </dsp:sp>
    <dsp:sp modelId="{253153F3-3F5B-41F4-B05C-DADF8030D163}">
      <dsp:nvSpPr>
        <dsp:cNvPr id="0" name=""/>
        <dsp:cNvSpPr/>
      </dsp:nvSpPr>
      <dsp:spPr>
        <a:xfrm>
          <a:off x="2524774" y="4809877"/>
          <a:ext cx="7185895" cy="225228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/>
        </a:p>
      </dsp:txBody>
      <dsp:txXfrm>
        <a:off x="2524774" y="4809877"/>
        <a:ext cx="7185895" cy="225228"/>
      </dsp:txXfrm>
    </dsp:sp>
    <dsp:sp modelId="{E15B03D3-50E7-4D2E-A9B2-C38F9825D245}">
      <dsp:nvSpPr>
        <dsp:cNvPr id="0" name=""/>
        <dsp:cNvSpPr/>
      </dsp:nvSpPr>
      <dsp:spPr>
        <a:xfrm>
          <a:off x="0" y="4809877"/>
          <a:ext cx="2524774" cy="225228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/>
            <a:t>8</a:t>
          </a:r>
        </a:p>
      </dsp:txBody>
      <dsp:txXfrm>
        <a:off x="10997" y="4820874"/>
        <a:ext cx="2502780" cy="214231"/>
      </dsp:txXfrm>
    </dsp:sp>
    <dsp:sp modelId="{BB8856C4-8A60-4381-99CA-5FD2C069030C}">
      <dsp:nvSpPr>
        <dsp:cNvPr id="0" name=""/>
        <dsp:cNvSpPr/>
      </dsp:nvSpPr>
      <dsp:spPr>
        <a:xfrm>
          <a:off x="0" y="5035106"/>
          <a:ext cx="9710670" cy="450525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/>
            <a:t>Determinar los dominios en los cuales valen las conjeturas y las técnicas, y formular los nuevos problemas originados por la investigación.</a:t>
          </a:r>
        </a:p>
      </dsp:txBody>
      <dsp:txXfrm>
        <a:off x="0" y="5035106"/>
        <a:ext cx="9710670" cy="45052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3F52F9-6CB2-424D-8795-7335419C9033}">
      <dsp:nvSpPr>
        <dsp:cNvPr id="0" name=""/>
        <dsp:cNvSpPr/>
      </dsp:nvSpPr>
      <dsp:spPr>
        <a:xfrm>
          <a:off x="708230" y="0"/>
          <a:ext cx="8026615" cy="471521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138EC1-AAE6-4860-8E60-4C4A1CBE2D42}">
      <dsp:nvSpPr>
        <dsp:cNvPr id="0" name=""/>
        <dsp:cNvSpPr/>
      </dsp:nvSpPr>
      <dsp:spPr>
        <a:xfrm>
          <a:off x="319994" y="1414565"/>
          <a:ext cx="2832923" cy="18860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investigación científica exige disciplina, honestidad y rigurosidad, entre otras condiciones.</a:t>
          </a:r>
          <a:endParaRPr lang="es-MX" sz="1600" kern="1200" dirty="0"/>
        </a:p>
      </dsp:txBody>
      <dsp:txXfrm>
        <a:off x="412065" y="1506636"/>
        <a:ext cx="2648781" cy="1701945"/>
      </dsp:txXfrm>
    </dsp:sp>
    <dsp:sp modelId="{2C3C849A-A34D-43F6-ADBA-E7E578129857}">
      <dsp:nvSpPr>
        <dsp:cNvPr id="0" name=""/>
        <dsp:cNvSpPr/>
      </dsp:nvSpPr>
      <dsp:spPr>
        <a:xfrm>
          <a:off x="3305076" y="1414565"/>
          <a:ext cx="2832923" cy="18860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honestidad es necesaria para preservar la verdad del conocimiento científico</a:t>
          </a:r>
          <a:endParaRPr lang="es-MX" sz="1600" kern="1200" dirty="0"/>
        </a:p>
      </dsp:txBody>
      <dsp:txXfrm>
        <a:off x="3397147" y="1506636"/>
        <a:ext cx="2648781" cy="1701945"/>
      </dsp:txXfrm>
    </dsp:sp>
    <dsp:sp modelId="{4C042B92-12A3-48AA-BA4A-F0B6F30647B3}">
      <dsp:nvSpPr>
        <dsp:cNvPr id="0" name=""/>
        <dsp:cNvSpPr/>
      </dsp:nvSpPr>
      <dsp:spPr>
        <a:xfrm>
          <a:off x="6290159" y="1414565"/>
          <a:ext cx="2832923" cy="18860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Debe eliminar todo subjetivismo en su valoración, a pesar de que los resultados obtenidos vayan en contra de lo que hubiese deseado obtener</a:t>
          </a:r>
          <a:endParaRPr lang="es-MX" sz="1600" kern="1200" dirty="0"/>
        </a:p>
      </dsp:txBody>
      <dsp:txXfrm>
        <a:off x="6382230" y="1506636"/>
        <a:ext cx="2648781" cy="17019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D0D35-1A4B-4ECD-A7CB-03F487E32484}">
      <dsp:nvSpPr>
        <dsp:cNvPr id="0" name=""/>
        <dsp:cNvSpPr/>
      </dsp:nvSpPr>
      <dsp:spPr>
        <a:xfrm>
          <a:off x="0" y="613014"/>
          <a:ext cx="8125138" cy="15120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5C0DC8-4E3B-470E-B7E8-FB392808675C}">
      <dsp:nvSpPr>
        <dsp:cNvPr id="0" name=""/>
        <dsp:cNvSpPr/>
      </dsp:nvSpPr>
      <dsp:spPr>
        <a:xfrm>
          <a:off x="406256" y="493228"/>
          <a:ext cx="5687596" cy="100538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978" tIns="0" rIns="214978" bIns="0" numCol="1" spcCol="1270" anchor="ctr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000" kern="1200" dirty="0" smtClean="0"/>
            <a:t>Metodología: </a:t>
          </a:r>
          <a:endParaRPr lang="es-MX" sz="6000" kern="1200" dirty="0"/>
        </a:p>
      </dsp:txBody>
      <dsp:txXfrm>
        <a:off x="455335" y="542307"/>
        <a:ext cx="5589438" cy="907228"/>
      </dsp:txXfrm>
    </dsp:sp>
    <dsp:sp modelId="{F894BBB9-C2AD-4D71-8F83-DF6911DAF77E}">
      <dsp:nvSpPr>
        <dsp:cNvPr id="0" name=""/>
        <dsp:cNvSpPr/>
      </dsp:nvSpPr>
      <dsp:spPr>
        <a:xfrm>
          <a:off x="0" y="3334614"/>
          <a:ext cx="8125138" cy="15120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0ACFD4-E501-4CB6-8232-79B7F9B12562}">
      <dsp:nvSpPr>
        <dsp:cNvPr id="0" name=""/>
        <dsp:cNvSpPr/>
      </dsp:nvSpPr>
      <dsp:spPr>
        <a:xfrm>
          <a:off x="228122" y="2474767"/>
          <a:ext cx="7724053" cy="1771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978" tIns="0" rIns="21497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“La metodología se ocupa de normas del proceso de investigación, que pretenden una validez lógica en relación con el ámbito sobre el que la ciencia en cuestión versa y simultáneamente una obligatoriedad fáctica para los investigadores”. </a:t>
          </a:r>
          <a:endParaRPr lang="es-MX" sz="2000" b="1" kern="1200" dirty="0"/>
        </a:p>
      </dsp:txBody>
      <dsp:txXfrm>
        <a:off x="314585" y="2561230"/>
        <a:ext cx="7551127" cy="15982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93518-3C67-4832-A93B-9759889184D2}">
      <dsp:nvSpPr>
        <dsp:cNvPr id="0" name=""/>
        <dsp:cNvSpPr/>
      </dsp:nvSpPr>
      <dsp:spPr>
        <a:xfrm>
          <a:off x="0" y="117449"/>
          <a:ext cx="8128000" cy="5183767"/>
        </a:xfrm>
        <a:prstGeom prst="roundRect">
          <a:avLst>
            <a:gd name="adj" fmla="val 5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b="1" kern="1200" dirty="0" smtClean="0"/>
            <a:t>Metodología de la investigación a distancia</a:t>
          </a:r>
          <a:endParaRPr lang="es-MX" sz="3500" b="1" kern="1200" dirty="0"/>
        </a:p>
      </dsp:txBody>
      <dsp:txXfrm rot="16200000">
        <a:off x="-1312544" y="1429994"/>
        <a:ext cx="4250689" cy="1625600"/>
      </dsp:txXfrm>
    </dsp:sp>
    <dsp:sp modelId="{8D50510D-ABF3-4B01-9499-ED00E55808DD}">
      <dsp:nvSpPr>
        <dsp:cNvPr id="0" name=""/>
        <dsp:cNvSpPr/>
      </dsp:nvSpPr>
      <dsp:spPr>
        <a:xfrm>
          <a:off x="1625600" y="117449"/>
          <a:ext cx="6055360" cy="5183767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 smtClean="0"/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“La educación a distancia actúa en el noble empeño de impulsar el incremento del conocimiento, mediante diferentes modalidades y realizando esfuerzos de diferente naturaleza como generar plataformas  que por medio de correos electrónicos han permitido la impartición de orientaciones, informaciones y asesorías, favoreciendo el intercambio y aprendizaje de todos”.</a:t>
          </a:r>
          <a:endParaRPr lang="es-MX" sz="2000" kern="1200" dirty="0"/>
        </a:p>
      </dsp:txBody>
      <dsp:txXfrm>
        <a:off x="1625600" y="117449"/>
        <a:ext cx="6055360" cy="51837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E5B8E-6042-4588-9A74-732F28A55EC7}">
      <dsp:nvSpPr>
        <dsp:cNvPr id="0" name=""/>
        <dsp:cNvSpPr/>
      </dsp:nvSpPr>
      <dsp:spPr>
        <a:xfrm>
          <a:off x="0" y="0"/>
          <a:ext cx="8128000" cy="1625600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400" kern="1200" dirty="0" smtClean="0"/>
            <a:t>El protocolo</a:t>
          </a:r>
          <a:endParaRPr lang="es-MX" sz="5400" kern="1200" dirty="0"/>
        </a:p>
      </dsp:txBody>
      <dsp:txXfrm>
        <a:off x="0" y="0"/>
        <a:ext cx="8128000" cy="1625600"/>
      </dsp:txXfrm>
    </dsp:sp>
    <dsp:sp modelId="{10327C62-E40A-4599-96EE-0EB474936236}">
      <dsp:nvSpPr>
        <dsp:cNvPr id="0" name=""/>
        <dsp:cNvSpPr/>
      </dsp:nvSpPr>
      <dsp:spPr>
        <a:xfrm>
          <a:off x="3968" y="1625600"/>
          <a:ext cx="2706687" cy="341376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El protocolo implica un concepto de ciencia que se fundamenta en el empleo objetivo de métodos y técnicas de investigación científica.</a:t>
          </a:r>
          <a:endParaRPr lang="es-MX" sz="2000" kern="1200" dirty="0"/>
        </a:p>
      </dsp:txBody>
      <dsp:txXfrm>
        <a:off x="3968" y="1625600"/>
        <a:ext cx="2706687" cy="3413760"/>
      </dsp:txXfrm>
    </dsp:sp>
    <dsp:sp modelId="{4611E578-A0EF-4B62-A2CC-6B36AEC88FCA}">
      <dsp:nvSpPr>
        <dsp:cNvPr id="0" name=""/>
        <dsp:cNvSpPr/>
      </dsp:nvSpPr>
      <dsp:spPr>
        <a:xfrm>
          <a:off x="2710656" y="1625600"/>
          <a:ext cx="2706687" cy="341376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Orientados a recopilar, organizar y analizar el conjunto de información extraído del objeto de estudio en cuestión.</a:t>
          </a:r>
          <a:endParaRPr lang="es-MX" sz="2000" kern="1200" dirty="0"/>
        </a:p>
      </dsp:txBody>
      <dsp:txXfrm>
        <a:off x="2710656" y="1625600"/>
        <a:ext cx="2706687" cy="3413760"/>
      </dsp:txXfrm>
    </dsp:sp>
    <dsp:sp modelId="{85584067-7938-4982-88A1-4E3D565DDDDD}">
      <dsp:nvSpPr>
        <dsp:cNvPr id="0" name=""/>
        <dsp:cNvSpPr/>
      </dsp:nvSpPr>
      <dsp:spPr>
        <a:xfrm>
          <a:off x="5417343" y="1625600"/>
          <a:ext cx="2706687" cy="341376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“Esta información puede ser adquirida a través de la experiencia o de la deducción”</a:t>
          </a:r>
          <a:endParaRPr lang="es-MX" sz="2000" kern="1200" dirty="0"/>
        </a:p>
      </dsp:txBody>
      <dsp:txXfrm>
        <a:off x="5417343" y="1625600"/>
        <a:ext cx="2706687" cy="3413760"/>
      </dsp:txXfrm>
    </dsp:sp>
    <dsp:sp modelId="{4E3EF7A3-0720-4676-BD89-0B1545800B5C}">
      <dsp:nvSpPr>
        <dsp:cNvPr id="0" name=""/>
        <dsp:cNvSpPr/>
      </dsp:nvSpPr>
      <dsp:spPr>
        <a:xfrm>
          <a:off x="0" y="5039360"/>
          <a:ext cx="8128000" cy="379306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9A9F99-C190-4D1A-AD01-B78A53669EF3}">
      <dsp:nvSpPr>
        <dsp:cNvPr id="0" name=""/>
        <dsp:cNvSpPr/>
      </dsp:nvSpPr>
      <dsp:spPr>
        <a:xfrm rot="5400000">
          <a:off x="-447440" y="1385000"/>
          <a:ext cx="1970740" cy="237667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DF4022-8E61-45D8-940D-0ADA64A60222}">
      <dsp:nvSpPr>
        <dsp:cNvPr id="0" name=""/>
        <dsp:cNvSpPr/>
      </dsp:nvSpPr>
      <dsp:spPr>
        <a:xfrm>
          <a:off x="4865" y="125728"/>
          <a:ext cx="2640755" cy="158445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El protocolo</a:t>
          </a:r>
          <a:endParaRPr lang="es-MX" sz="2000" b="1" kern="1200" dirty="0"/>
        </a:p>
      </dsp:txBody>
      <dsp:txXfrm>
        <a:off x="51272" y="172135"/>
        <a:ext cx="2547941" cy="1491639"/>
      </dsp:txXfrm>
    </dsp:sp>
    <dsp:sp modelId="{295B8A2A-D1D1-4DFF-AD2A-0040341CBDF6}">
      <dsp:nvSpPr>
        <dsp:cNvPr id="0" name=""/>
        <dsp:cNvSpPr/>
      </dsp:nvSpPr>
      <dsp:spPr>
        <a:xfrm rot="5400000">
          <a:off x="-447440" y="3365567"/>
          <a:ext cx="1970740" cy="237667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137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E81DBF-83A7-4C05-A83A-8271796C9137}">
      <dsp:nvSpPr>
        <dsp:cNvPr id="0" name=""/>
        <dsp:cNvSpPr/>
      </dsp:nvSpPr>
      <dsp:spPr>
        <a:xfrm>
          <a:off x="4865" y="2106295"/>
          <a:ext cx="2640755" cy="158445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1273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Proceso de contrastación empírica cuya finalidad es validar, o no, una hipótesis. </a:t>
          </a:r>
          <a:endParaRPr lang="es-MX" sz="1500" b="1" kern="1200" dirty="0"/>
        </a:p>
      </dsp:txBody>
      <dsp:txXfrm>
        <a:off x="51272" y="2152702"/>
        <a:ext cx="2547941" cy="1491639"/>
      </dsp:txXfrm>
    </dsp:sp>
    <dsp:sp modelId="{916A16D8-9D56-4127-A171-425B5E160A26}">
      <dsp:nvSpPr>
        <dsp:cNvPr id="0" name=""/>
        <dsp:cNvSpPr/>
      </dsp:nvSpPr>
      <dsp:spPr>
        <a:xfrm>
          <a:off x="542843" y="4355850"/>
          <a:ext cx="3502378" cy="237667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2752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610F6D-A285-4BC3-8ABC-E15C12EF97D6}">
      <dsp:nvSpPr>
        <dsp:cNvPr id="0" name=""/>
        <dsp:cNvSpPr/>
      </dsp:nvSpPr>
      <dsp:spPr>
        <a:xfrm>
          <a:off x="4865" y="4086861"/>
          <a:ext cx="2640755" cy="158445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2546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Cada concepto se conecta con un objeto (unidad de análisis) y se convierte en una propiedad susceptible de ser </a:t>
          </a:r>
          <a:r>
            <a:rPr lang="es-MX" sz="1500" b="1" kern="1200" dirty="0" err="1" smtClean="0"/>
            <a:t>operacionalizada</a:t>
          </a:r>
          <a:r>
            <a:rPr lang="es-MX" sz="1500" b="1" kern="1200" dirty="0" smtClean="0"/>
            <a:t>.</a:t>
          </a:r>
          <a:endParaRPr lang="es-MX" sz="1500" b="1" kern="1200" dirty="0"/>
        </a:p>
      </dsp:txBody>
      <dsp:txXfrm>
        <a:off x="51272" y="4133268"/>
        <a:ext cx="2547941" cy="1491639"/>
      </dsp:txXfrm>
    </dsp:sp>
    <dsp:sp modelId="{3F29ED36-1E2B-4AD4-B39F-A25B5B291242}">
      <dsp:nvSpPr>
        <dsp:cNvPr id="0" name=""/>
        <dsp:cNvSpPr/>
      </dsp:nvSpPr>
      <dsp:spPr>
        <a:xfrm rot="16200000">
          <a:off x="3064764" y="3365567"/>
          <a:ext cx="1970740" cy="237667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412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63097A-20A5-4B4F-8A3D-8227F195EA36}">
      <dsp:nvSpPr>
        <dsp:cNvPr id="0" name=""/>
        <dsp:cNvSpPr/>
      </dsp:nvSpPr>
      <dsp:spPr>
        <a:xfrm>
          <a:off x="3517070" y="4086861"/>
          <a:ext cx="2640755" cy="158445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3820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Se han observado varios aspectos:</a:t>
          </a:r>
          <a:endParaRPr lang="es-MX" sz="1500" b="1" kern="1200" dirty="0"/>
        </a:p>
      </dsp:txBody>
      <dsp:txXfrm>
        <a:off x="3563477" y="4133268"/>
        <a:ext cx="2547941" cy="1491639"/>
      </dsp:txXfrm>
    </dsp:sp>
    <dsp:sp modelId="{62E5A633-12A8-4F29-A3DE-33B3A7D0A97C}">
      <dsp:nvSpPr>
        <dsp:cNvPr id="0" name=""/>
        <dsp:cNvSpPr/>
      </dsp:nvSpPr>
      <dsp:spPr>
        <a:xfrm rot="16119769">
          <a:off x="3041494" y="1385000"/>
          <a:ext cx="1971277" cy="237667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550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90C199-0152-4384-B722-0DF7605970E7}">
      <dsp:nvSpPr>
        <dsp:cNvPr id="0" name=""/>
        <dsp:cNvSpPr/>
      </dsp:nvSpPr>
      <dsp:spPr>
        <a:xfrm>
          <a:off x="3517070" y="2106295"/>
          <a:ext cx="2640755" cy="158445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5093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La poca profundidad con la que se abordan los fenómenos objeto de estudio en torno a estas disciplinas.</a:t>
          </a:r>
          <a:endParaRPr lang="es-MX" sz="1500" b="1" kern="1200" dirty="0"/>
        </a:p>
      </dsp:txBody>
      <dsp:txXfrm>
        <a:off x="3563477" y="2152702"/>
        <a:ext cx="2547941" cy="1491639"/>
      </dsp:txXfrm>
    </dsp:sp>
    <dsp:sp modelId="{2D653D84-5A4F-47C6-882C-5C6EAE6BF5E2}">
      <dsp:nvSpPr>
        <dsp:cNvPr id="0" name=""/>
        <dsp:cNvSpPr/>
      </dsp:nvSpPr>
      <dsp:spPr>
        <a:xfrm>
          <a:off x="4009045" y="394717"/>
          <a:ext cx="3548380" cy="237667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412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FECA44-0A48-4EDF-BDE3-D0D677F4B1B1}">
      <dsp:nvSpPr>
        <dsp:cNvPr id="0" name=""/>
        <dsp:cNvSpPr/>
      </dsp:nvSpPr>
      <dsp:spPr>
        <a:xfrm>
          <a:off x="3471068" y="125728"/>
          <a:ext cx="2640755" cy="158445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5093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La baja calidad metodológica que exhiben muchos de estos trabajos</a:t>
          </a:r>
          <a:endParaRPr lang="es-MX" sz="1500" b="1" kern="1200" dirty="0"/>
        </a:p>
      </dsp:txBody>
      <dsp:txXfrm>
        <a:off x="3517475" y="172135"/>
        <a:ext cx="2547941" cy="1491639"/>
      </dsp:txXfrm>
    </dsp:sp>
    <dsp:sp modelId="{DB753E72-2E34-49B3-BF45-A70633338E09}">
      <dsp:nvSpPr>
        <dsp:cNvPr id="0" name=""/>
        <dsp:cNvSpPr/>
      </dsp:nvSpPr>
      <dsp:spPr>
        <a:xfrm rot="5400000">
          <a:off x="6576968" y="1385000"/>
          <a:ext cx="1970740" cy="237667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2752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98489F-628C-4AF3-981E-7B22EDF73A44}">
      <dsp:nvSpPr>
        <dsp:cNvPr id="0" name=""/>
        <dsp:cNvSpPr/>
      </dsp:nvSpPr>
      <dsp:spPr>
        <a:xfrm>
          <a:off x="7029274" y="125728"/>
          <a:ext cx="2640755" cy="158445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3820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Falta de diseños metodológicos sólidos estructurales. </a:t>
          </a:r>
          <a:endParaRPr lang="es-MX" sz="1500" b="1" kern="1200" dirty="0"/>
        </a:p>
      </dsp:txBody>
      <dsp:txXfrm>
        <a:off x="7075681" y="172135"/>
        <a:ext cx="2547941" cy="1491639"/>
      </dsp:txXfrm>
    </dsp:sp>
    <dsp:sp modelId="{ACBBEB25-5567-4B17-B72D-646A9079C14F}">
      <dsp:nvSpPr>
        <dsp:cNvPr id="0" name=""/>
        <dsp:cNvSpPr/>
      </dsp:nvSpPr>
      <dsp:spPr>
        <a:xfrm rot="5400000">
          <a:off x="6576968" y="3365567"/>
          <a:ext cx="1970740" cy="237667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137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325FEC-5BEF-4F3E-ADF1-CF7AFFD2269B}">
      <dsp:nvSpPr>
        <dsp:cNvPr id="0" name=""/>
        <dsp:cNvSpPr/>
      </dsp:nvSpPr>
      <dsp:spPr>
        <a:xfrm>
          <a:off x="7029274" y="2106295"/>
          <a:ext cx="2640755" cy="158445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2546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La escasa literatura científica existente en torno al protocolo.</a:t>
          </a:r>
          <a:endParaRPr lang="es-MX" sz="1500" b="1" kern="1200" dirty="0"/>
        </a:p>
      </dsp:txBody>
      <dsp:txXfrm>
        <a:off x="7075681" y="2152702"/>
        <a:ext cx="2547941" cy="1491639"/>
      </dsp:txXfrm>
    </dsp:sp>
    <dsp:sp modelId="{A49EFBBF-9460-4BD4-A38A-EAFD70E9CCCA}">
      <dsp:nvSpPr>
        <dsp:cNvPr id="0" name=""/>
        <dsp:cNvSpPr/>
      </dsp:nvSpPr>
      <dsp:spPr>
        <a:xfrm>
          <a:off x="7029274" y="4086861"/>
          <a:ext cx="2640755" cy="158445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1273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 smtClean="0"/>
            <a:t>Subsanar estas deficiencias no es una tarea sencilla.</a:t>
          </a:r>
          <a:endParaRPr lang="es-MX" sz="1500" b="1" kern="1200" dirty="0"/>
        </a:p>
      </dsp:txBody>
      <dsp:txXfrm>
        <a:off x="7075681" y="4133268"/>
        <a:ext cx="2547941" cy="149163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76122D-F420-41F9-93A2-2041C7F99BDC}">
      <dsp:nvSpPr>
        <dsp:cNvPr id="0" name=""/>
        <dsp:cNvSpPr/>
      </dsp:nvSpPr>
      <dsp:spPr>
        <a:xfrm>
          <a:off x="0" y="0"/>
          <a:ext cx="8770512" cy="4700789"/>
        </a:xfrm>
        <a:prstGeom prst="roundRect">
          <a:avLst>
            <a:gd name="adj" fmla="val 8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3648335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/>
            <a:t>1. Tipos de investigación:</a:t>
          </a:r>
        </a:p>
      </dsp:txBody>
      <dsp:txXfrm>
        <a:off x="117029" y="117029"/>
        <a:ext cx="8536454" cy="4466731"/>
      </dsp:txXfrm>
    </dsp:sp>
    <dsp:sp modelId="{1109320E-3A3F-461C-9F61-4E9E8011DF9C}">
      <dsp:nvSpPr>
        <dsp:cNvPr id="0" name=""/>
        <dsp:cNvSpPr/>
      </dsp:nvSpPr>
      <dsp:spPr>
        <a:xfrm>
          <a:off x="155312" y="739331"/>
          <a:ext cx="1443477" cy="1066858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/>
            <a:t>Descriptiva</a:t>
          </a:r>
          <a:endParaRPr lang="es-MX" sz="1100" b="1" kern="1200" dirty="0"/>
        </a:p>
      </dsp:txBody>
      <dsp:txXfrm>
        <a:off x="188122" y="772141"/>
        <a:ext cx="1377857" cy="1001238"/>
      </dsp:txXfrm>
    </dsp:sp>
    <dsp:sp modelId="{1A1AE18D-CE44-4B5B-AB05-7D8ACAF7554C}">
      <dsp:nvSpPr>
        <dsp:cNvPr id="0" name=""/>
        <dsp:cNvSpPr/>
      </dsp:nvSpPr>
      <dsp:spPr>
        <a:xfrm>
          <a:off x="155312" y="1946482"/>
          <a:ext cx="1443477" cy="1066858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/>
            <a:t>Analítica</a:t>
          </a:r>
        </a:p>
      </dsp:txBody>
      <dsp:txXfrm>
        <a:off x="188122" y="1979292"/>
        <a:ext cx="1377857" cy="1001238"/>
      </dsp:txXfrm>
    </dsp:sp>
    <dsp:sp modelId="{6F0F65D2-E9DB-44EB-B1A0-BFB0BCCE0EB6}">
      <dsp:nvSpPr>
        <dsp:cNvPr id="0" name=""/>
        <dsp:cNvSpPr/>
      </dsp:nvSpPr>
      <dsp:spPr>
        <a:xfrm>
          <a:off x="155312" y="3153633"/>
          <a:ext cx="1443477" cy="1066858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/>
            <a:t>Experimental</a:t>
          </a:r>
        </a:p>
      </dsp:txBody>
      <dsp:txXfrm>
        <a:off x="188122" y="3186443"/>
        <a:ext cx="1377857" cy="1001238"/>
      </dsp:txXfrm>
    </dsp:sp>
    <dsp:sp modelId="{65304AF8-2531-40A4-B08D-E95E26672568}">
      <dsp:nvSpPr>
        <dsp:cNvPr id="0" name=""/>
        <dsp:cNvSpPr/>
      </dsp:nvSpPr>
      <dsp:spPr>
        <a:xfrm>
          <a:off x="1708425" y="685530"/>
          <a:ext cx="6797146" cy="3290552"/>
        </a:xfrm>
        <a:prstGeom prst="roundRect">
          <a:avLst>
            <a:gd name="adj" fmla="val 10500"/>
          </a:avLst>
        </a:prstGeom>
        <a:solidFill>
          <a:schemeClr val="accent3">
            <a:hueOff val="1655123"/>
            <a:satOff val="-311"/>
            <a:lumOff val="8333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2089501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/>
            <a:t>2. Por la temporalidad del estudio</a:t>
          </a:r>
        </a:p>
      </dsp:txBody>
      <dsp:txXfrm>
        <a:off x="1809621" y="786726"/>
        <a:ext cx="6594754" cy="3088160"/>
      </dsp:txXfrm>
    </dsp:sp>
    <dsp:sp modelId="{0FF13D51-8CC6-4628-AB28-3F71724BA5CF}">
      <dsp:nvSpPr>
        <dsp:cNvPr id="0" name=""/>
        <dsp:cNvSpPr/>
      </dsp:nvSpPr>
      <dsp:spPr>
        <a:xfrm>
          <a:off x="1924031" y="1325310"/>
          <a:ext cx="1359429" cy="51459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/>
            <a:t>Longitudinal retrospectivo </a:t>
          </a:r>
        </a:p>
      </dsp:txBody>
      <dsp:txXfrm>
        <a:off x="1939856" y="1341135"/>
        <a:ext cx="1327779" cy="482940"/>
      </dsp:txXfrm>
    </dsp:sp>
    <dsp:sp modelId="{066F47F4-F0B7-4EC2-A3A5-F500C6F79CD2}">
      <dsp:nvSpPr>
        <dsp:cNvPr id="0" name=""/>
        <dsp:cNvSpPr/>
      </dsp:nvSpPr>
      <dsp:spPr>
        <a:xfrm>
          <a:off x="1924031" y="1968956"/>
          <a:ext cx="1359429" cy="51459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/>
            <a:t>Longitudinal prospectivo </a:t>
          </a:r>
        </a:p>
      </dsp:txBody>
      <dsp:txXfrm>
        <a:off x="1939856" y="1984781"/>
        <a:ext cx="1327779" cy="482940"/>
      </dsp:txXfrm>
    </dsp:sp>
    <dsp:sp modelId="{D0BC6BEF-EBA9-48C2-91CF-1BB9E3A2536F}">
      <dsp:nvSpPr>
        <dsp:cNvPr id="0" name=""/>
        <dsp:cNvSpPr/>
      </dsp:nvSpPr>
      <dsp:spPr>
        <a:xfrm>
          <a:off x="1908805" y="2553022"/>
          <a:ext cx="1359429" cy="79104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/>
            <a:t>Longitudinal retrospectivo prospectivo</a:t>
          </a:r>
        </a:p>
      </dsp:txBody>
      <dsp:txXfrm>
        <a:off x="1933132" y="2577349"/>
        <a:ext cx="1310775" cy="742395"/>
      </dsp:txXfrm>
    </dsp:sp>
    <dsp:sp modelId="{615BA539-F9C4-4AD6-B77C-2DF28F82FAE5}">
      <dsp:nvSpPr>
        <dsp:cNvPr id="0" name=""/>
        <dsp:cNvSpPr/>
      </dsp:nvSpPr>
      <dsp:spPr>
        <a:xfrm>
          <a:off x="3418693" y="1315092"/>
          <a:ext cx="4867634" cy="1880315"/>
        </a:xfrm>
        <a:prstGeom prst="roundRect">
          <a:avLst>
            <a:gd name="adj" fmla="val 10500"/>
          </a:avLst>
        </a:prstGeom>
        <a:solidFill>
          <a:schemeClr val="accent3">
            <a:hueOff val="3310247"/>
            <a:satOff val="-621"/>
            <a:lumOff val="1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1061334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/>
            <a:t>3.Por la oportunidad de estudio </a:t>
          </a:r>
        </a:p>
      </dsp:txBody>
      <dsp:txXfrm>
        <a:off x="3476519" y="1372918"/>
        <a:ext cx="4751982" cy="1764663"/>
      </dsp:txXfrm>
    </dsp:sp>
    <dsp:sp modelId="{D80A36AF-64FC-407E-B00E-0FF39E09AEB7}">
      <dsp:nvSpPr>
        <dsp:cNvPr id="0" name=""/>
        <dsp:cNvSpPr/>
      </dsp:nvSpPr>
      <dsp:spPr>
        <a:xfrm>
          <a:off x="3596586" y="2092405"/>
          <a:ext cx="4624252" cy="84614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/>
            <a:t>Transversal (verticales o transeccionales): de prevalencia</a:t>
          </a:r>
          <a:r>
            <a:rPr lang="es-MX" sz="1000" b="1" kern="1200" dirty="0"/>
            <a:t>.</a:t>
          </a:r>
        </a:p>
      </dsp:txBody>
      <dsp:txXfrm>
        <a:off x="3622608" y="2118427"/>
        <a:ext cx="4572208" cy="79409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774496-F7C9-474E-9B44-23BC21E4A42C}">
      <dsp:nvSpPr>
        <dsp:cNvPr id="0" name=""/>
        <dsp:cNvSpPr/>
      </dsp:nvSpPr>
      <dsp:spPr>
        <a:xfrm>
          <a:off x="0" y="127724"/>
          <a:ext cx="9623380" cy="10725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dirty="0" smtClean="0"/>
            <a:t>Características:</a:t>
          </a:r>
          <a:endParaRPr lang="es-MX" sz="2700" b="1" kern="1200" dirty="0"/>
        </a:p>
      </dsp:txBody>
      <dsp:txXfrm>
        <a:off x="52359" y="180083"/>
        <a:ext cx="9518662" cy="967861"/>
      </dsp:txXfrm>
    </dsp:sp>
    <dsp:sp modelId="{D195703C-1D6C-4D75-9872-BF43F825EEA3}">
      <dsp:nvSpPr>
        <dsp:cNvPr id="0" name=""/>
        <dsp:cNvSpPr/>
      </dsp:nvSpPr>
      <dsp:spPr>
        <a:xfrm>
          <a:off x="0" y="1200303"/>
          <a:ext cx="9623380" cy="3018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542" tIns="34290" rIns="192024" bIns="34290" numCol="1" spcCol="1270" anchor="t" anchorCtr="0">
          <a:noAutofit/>
        </a:bodyPr>
        <a:lstStyle/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dirty="0" smtClean="0"/>
            <a:t>Criterios orientadores de validez como son la credibilidad, transferibilidad, consistencia interna, fiabilidad y significancia.</a:t>
          </a:r>
          <a:endParaRPr lang="es-MX" sz="2100" kern="1200" dirty="0"/>
        </a:p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dirty="0" smtClean="0"/>
            <a:t>Persigue coherencia en sus resultados y también la posibilidad de soportarlos en evidencia empírica.</a:t>
          </a:r>
          <a:endParaRPr lang="es-MX" sz="2100" kern="1200" dirty="0"/>
        </a:p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dirty="0" smtClean="0"/>
            <a:t>Brinda la posibilidad de trascender de la casuística a conocimientos un poco más generales.</a:t>
          </a:r>
          <a:endParaRPr lang="es-MX" sz="2100" kern="1200" dirty="0"/>
        </a:p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dirty="0" smtClean="0"/>
            <a:t>Examina y separa los factores accidentales o contextuales que pueden afectar los resultados.</a:t>
          </a:r>
          <a:endParaRPr lang="es-MX" sz="2100" kern="1200" dirty="0"/>
        </a:p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100" kern="1200" dirty="0" smtClean="0"/>
            <a:t>Existe consciencia epistemológica y de que los rasgos ideológicos.</a:t>
          </a:r>
          <a:endParaRPr lang="es-MX" sz="2100" kern="1200" dirty="0"/>
        </a:p>
      </dsp:txBody>
      <dsp:txXfrm>
        <a:off x="0" y="1200303"/>
        <a:ext cx="9623380" cy="3018060"/>
      </dsp:txXfrm>
    </dsp:sp>
    <dsp:sp modelId="{784043C5-C15D-4F9D-BF01-AA9B83E58772}">
      <dsp:nvSpPr>
        <dsp:cNvPr id="0" name=""/>
        <dsp:cNvSpPr/>
      </dsp:nvSpPr>
      <dsp:spPr>
        <a:xfrm>
          <a:off x="0" y="4218363"/>
          <a:ext cx="9623380" cy="1072579"/>
        </a:xfrm>
        <a:prstGeom prst="roundRect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dirty="0" smtClean="0"/>
            <a:t>Pretende captar el sentido y el significado, lo simbólico y la intersubjetividad.</a:t>
          </a:r>
          <a:endParaRPr lang="es-MX" sz="2700" b="1" kern="1200" dirty="0"/>
        </a:p>
      </dsp:txBody>
      <dsp:txXfrm>
        <a:off x="52359" y="4270722"/>
        <a:ext cx="9518662" cy="96786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A892FF-0B7C-4B07-8CEB-D80B0FBFFF9E}">
      <dsp:nvSpPr>
        <dsp:cNvPr id="0" name=""/>
        <dsp:cNvSpPr/>
      </dsp:nvSpPr>
      <dsp:spPr>
        <a:xfrm>
          <a:off x="415004" y="673173"/>
          <a:ext cx="3952778" cy="4650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589F39-416C-4B69-8EC3-0DF58621E532}">
      <dsp:nvSpPr>
        <dsp:cNvPr id="0" name=""/>
        <dsp:cNvSpPr/>
      </dsp:nvSpPr>
      <dsp:spPr>
        <a:xfrm>
          <a:off x="415004" y="847820"/>
          <a:ext cx="290385" cy="2903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BDC8CB-5130-4C47-8D11-2BB5FEC592EB}">
      <dsp:nvSpPr>
        <dsp:cNvPr id="0" name=""/>
        <dsp:cNvSpPr/>
      </dsp:nvSpPr>
      <dsp:spPr>
        <a:xfrm>
          <a:off x="415004" y="0"/>
          <a:ext cx="3952778" cy="5109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1. Fase conceptual </a:t>
          </a:r>
          <a:endParaRPr lang="es-MX" sz="2000" kern="1200" dirty="0"/>
        </a:p>
      </dsp:txBody>
      <dsp:txXfrm>
        <a:off x="415004" y="0"/>
        <a:ext cx="3952778" cy="510952"/>
      </dsp:txXfrm>
    </dsp:sp>
    <dsp:sp modelId="{D6718416-3366-4EF3-B26F-DC64B99F5717}">
      <dsp:nvSpPr>
        <dsp:cNvPr id="0" name=""/>
        <dsp:cNvSpPr/>
      </dsp:nvSpPr>
      <dsp:spPr>
        <a:xfrm>
          <a:off x="415004" y="1524700"/>
          <a:ext cx="290378" cy="2903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5CEE6A-3553-41B5-9BAD-31DAD7AD5761}">
      <dsp:nvSpPr>
        <dsp:cNvPr id="0" name=""/>
        <dsp:cNvSpPr/>
      </dsp:nvSpPr>
      <dsp:spPr>
        <a:xfrm>
          <a:off x="691698" y="1331453"/>
          <a:ext cx="3676083" cy="676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Formulación y delimitación del problema</a:t>
          </a:r>
          <a:endParaRPr lang="es-MX" sz="1600" kern="1200" dirty="0"/>
        </a:p>
      </dsp:txBody>
      <dsp:txXfrm>
        <a:off x="691698" y="1331453"/>
        <a:ext cx="3676083" cy="676872"/>
      </dsp:txXfrm>
    </dsp:sp>
    <dsp:sp modelId="{89019955-04A3-430E-A044-1B624D623BF1}">
      <dsp:nvSpPr>
        <dsp:cNvPr id="0" name=""/>
        <dsp:cNvSpPr/>
      </dsp:nvSpPr>
      <dsp:spPr>
        <a:xfrm>
          <a:off x="415004" y="2201572"/>
          <a:ext cx="290378" cy="2903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98843"/>
              <a:satOff val="-2209"/>
              <a:lumOff val="-20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90842-8BD3-4C72-AC2A-60E2362DB8FF}">
      <dsp:nvSpPr>
        <dsp:cNvPr id="0" name=""/>
        <dsp:cNvSpPr/>
      </dsp:nvSpPr>
      <dsp:spPr>
        <a:xfrm>
          <a:off x="691698" y="2008325"/>
          <a:ext cx="3676083" cy="676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Revisión de la literatura</a:t>
          </a:r>
          <a:endParaRPr lang="es-MX" sz="1600" kern="1200"/>
        </a:p>
      </dsp:txBody>
      <dsp:txXfrm>
        <a:off x="691698" y="2008325"/>
        <a:ext cx="3676083" cy="676872"/>
      </dsp:txXfrm>
    </dsp:sp>
    <dsp:sp modelId="{F59037F1-5CF6-4498-9495-064F99ECDF3D}">
      <dsp:nvSpPr>
        <dsp:cNvPr id="0" name=""/>
        <dsp:cNvSpPr/>
      </dsp:nvSpPr>
      <dsp:spPr>
        <a:xfrm>
          <a:off x="415004" y="2878444"/>
          <a:ext cx="290378" cy="2903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197686"/>
              <a:satOff val="-4418"/>
              <a:lumOff val="-41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E8BA0C-CEE4-4701-AADF-4B05AB8F29FE}">
      <dsp:nvSpPr>
        <dsp:cNvPr id="0" name=""/>
        <dsp:cNvSpPr/>
      </dsp:nvSpPr>
      <dsp:spPr>
        <a:xfrm>
          <a:off x="691698" y="2685197"/>
          <a:ext cx="3676083" cy="676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Construcción del marco teórico</a:t>
          </a:r>
          <a:endParaRPr lang="es-MX" sz="1600" kern="1200"/>
        </a:p>
      </dsp:txBody>
      <dsp:txXfrm>
        <a:off x="691698" y="2685197"/>
        <a:ext cx="3676083" cy="676872"/>
      </dsp:txXfrm>
    </dsp:sp>
    <dsp:sp modelId="{13D1F102-C9C5-428D-A826-256163751060}">
      <dsp:nvSpPr>
        <dsp:cNvPr id="0" name=""/>
        <dsp:cNvSpPr/>
      </dsp:nvSpPr>
      <dsp:spPr>
        <a:xfrm>
          <a:off x="415004" y="3555317"/>
          <a:ext cx="290378" cy="2903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296529"/>
              <a:satOff val="-6628"/>
              <a:lumOff val="-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E04516-B0B1-4F1C-BF6D-45C75E644B5E}">
      <dsp:nvSpPr>
        <dsp:cNvPr id="0" name=""/>
        <dsp:cNvSpPr/>
      </dsp:nvSpPr>
      <dsp:spPr>
        <a:xfrm>
          <a:off x="691698" y="3362070"/>
          <a:ext cx="3676083" cy="676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Formulación de hipótesis</a:t>
          </a:r>
          <a:endParaRPr lang="es-MX" sz="1600" kern="1200"/>
        </a:p>
      </dsp:txBody>
      <dsp:txXfrm>
        <a:off x="691698" y="3362070"/>
        <a:ext cx="3676083" cy="676872"/>
      </dsp:txXfrm>
    </dsp:sp>
    <dsp:sp modelId="{11237FC0-5BC2-4DB3-BE2D-B4ECACB41370}">
      <dsp:nvSpPr>
        <dsp:cNvPr id="0" name=""/>
        <dsp:cNvSpPr/>
      </dsp:nvSpPr>
      <dsp:spPr>
        <a:xfrm>
          <a:off x="4646492" y="696660"/>
          <a:ext cx="3952778" cy="465032"/>
        </a:xfrm>
        <a:prstGeom prst="rect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736B2B-7EEE-45C4-B599-143AFDA5C629}">
      <dsp:nvSpPr>
        <dsp:cNvPr id="0" name=""/>
        <dsp:cNvSpPr/>
      </dsp:nvSpPr>
      <dsp:spPr>
        <a:xfrm>
          <a:off x="4646492" y="871307"/>
          <a:ext cx="290385" cy="2903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230F76-0AEB-4739-B03C-5FDC63CC0C2B}">
      <dsp:nvSpPr>
        <dsp:cNvPr id="0" name=""/>
        <dsp:cNvSpPr/>
      </dsp:nvSpPr>
      <dsp:spPr>
        <a:xfrm>
          <a:off x="4565421" y="0"/>
          <a:ext cx="4114921" cy="557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2. Fase de planeación y diseño</a:t>
          </a:r>
          <a:endParaRPr lang="es-MX" sz="2000" kern="1200" dirty="0"/>
        </a:p>
      </dsp:txBody>
      <dsp:txXfrm>
        <a:off x="4565421" y="0"/>
        <a:ext cx="4114921" cy="557926"/>
      </dsp:txXfrm>
    </dsp:sp>
    <dsp:sp modelId="{666BD673-E67F-4CAF-98C0-0A322FCF8009}">
      <dsp:nvSpPr>
        <dsp:cNvPr id="0" name=""/>
        <dsp:cNvSpPr/>
      </dsp:nvSpPr>
      <dsp:spPr>
        <a:xfrm>
          <a:off x="4565421" y="1548187"/>
          <a:ext cx="290378" cy="2903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395372"/>
              <a:satOff val="-8837"/>
              <a:lumOff val="-8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EC2F67-1B6C-4863-B172-7898A79D03E4}">
      <dsp:nvSpPr>
        <dsp:cNvPr id="0" name=""/>
        <dsp:cNvSpPr/>
      </dsp:nvSpPr>
      <dsp:spPr>
        <a:xfrm>
          <a:off x="4842115" y="1354940"/>
          <a:ext cx="3676083" cy="676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Selección de un diseño de investigación</a:t>
          </a:r>
          <a:endParaRPr lang="es-MX" sz="1600" kern="1200" dirty="0"/>
        </a:p>
      </dsp:txBody>
      <dsp:txXfrm>
        <a:off x="4842115" y="1354940"/>
        <a:ext cx="3676083" cy="676872"/>
      </dsp:txXfrm>
    </dsp:sp>
    <dsp:sp modelId="{885533DD-381D-43A9-A3E4-D71DB313165D}">
      <dsp:nvSpPr>
        <dsp:cNvPr id="0" name=""/>
        <dsp:cNvSpPr/>
      </dsp:nvSpPr>
      <dsp:spPr>
        <a:xfrm>
          <a:off x="4565421" y="2225059"/>
          <a:ext cx="290378" cy="2903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494214"/>
              <a:satOff val="-11046"/>
              <a:lumOff val="-104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C586C-DF7C-41AE-B38E-49ACE62B5EB8}">
      <dsp:nvSpPr>
        <dsp:cNvPr id="0" name=""/>
        <dsp:cNvSpPr/>
      </dsp:nvSpPr>
      <dsp:spPr>
        <a:xfrm>
          <a:off x="4842115" y="2031812"/>
          <a:ext cx="3676083" cy="676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Identificación de la población que se va a estudiar</a:t>
          </a:r>
          <a:endParaRPr lang="es-MX" sz="1600" kern="1200"/>
        </a:p>
      </dsp:txBody>
      <dsp:txXfrm>
        <a:off x="4842115" y="2031812"/>
        <a:ext cx="3676083" cy="676872"/>
      </dsp:txXfrm>
    </dsp:sp>
    <dsp:sp modelId="{32CA0173-69F6-498F-B1D6-704305E67E6A}">
      <dsp:nvSpPr>
        <dsp:cNvPr id="0" name=""/>
        <dsp:cNvSpPr/>
      </dsp:nvSpPr>
      <dsp:spPr>
        <a:xfrm>
          <a:off x="4565421" y="2901931"/>
          <a:ext cx="290378" cy="2903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593057"/>
              <a:satOff val="-13255"/>
              <a:lumOff val="-1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A7C0DF-45EB-4BB4-9B3B-673611027C52}">
      <dsp:nvSpPr>
        <dsp:cNvPr id="0" name=""/>
        <dsp:cNvSpPr/>
      </dsp:nvSpPr>
      <dsp:spPr>
        <a:xfrm>
          <a:off x="4842115" y="2708684"/>
          <a:ext cx="3676083" cy="676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Selección de métodos e instrumentos</a:t>
          </a:r>
          <a:endParaRPr lang="es-MX" sz="1600" kern="1200"/>
        </a:p>
      </dsp:txBody>
      <dsp:txXfrm>
        <a:off x="4842115" y="2708684"/>
        <a:ext cx="3676083" cy="676872"/>
      </dsp:txXfrm>
    </dsp:sp>
    <dsp:sp modelId="{4D100B2A-CB87-40F2-ADDA-EC7A45D266B8}">
      <dsp:nvSpPr>
        <dsp:cNvPr id="0" name=""/>
        <dsp:cNvSpPr/>
      </dsp:nvSpPr>
      <dsp:spPr>
        <a:xfrm>
          <a:off x="4565421" y="3578804"/>
          <a:ext cx="290378" cy="2903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691900"/>
              <a:satOff val="-15465"/>
              <a:lumOff val="-146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770E16-334F-43DE-B387-E9C0A3E4BD30}">
      <dsp:nvSpPr>
        <dsp:cNvPr id="0" name=""/>
        <dsp:cNvSpPr/>
      </dsp:nvSpPr>
      <dsp:spPr>
        <a:xfrm>
          <a:off x="4842115" y="3385557"/>
          <a:ext cx="3676083" cy="676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Diseño del plan de muestreo</a:t>
          </a:r>
          <a:endParaRPr lang="es-MX" sz="1600" kern="1200"/>
        </a:p>
      </dsp:txBody>
      <dsp:txXfrm>
        <a:off x="4842115" y="3385557"/>
        <a:ext cx="3676083" cy="676872"/>
      </dsp:txXfrm>
    </dsp:sp>
    <dsp:sp modelId="{0DDD1A8B-DB01-4945-A327-DA236EF98DB0}">
      <dsp:nvSpPr>
        <dsp:cNvPr id="0" name=""/>
        <dsp:cNvSpPr/>
      </dsp:nvSpPr>
      <dsp:spPr>
        <a:xfrm>
          <a:off x="4565421" y="4255676"/>
          <a:ext cx="290378" cy="2903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790743"/>
              <a:satOff val="-17674"/>
              <a:lumOff val="-167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3F316E-A14C-4938-A8CB-7A0CC984BD72}">
      <dsp:nvSpPr>
        <dsp:cNvPr id="0" name=""/>
        <dsp:cNvSpPr/>
      </dsp:nvSpPr>
      <dsp:spPr>
        <a:xfrm>
          <a:off x="4842115" y="4062429"/>
          <a:ext cx="3676083" cy="676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Término y revisión del plan de investigación</a:t>
          </a:r>
          <a:endParaRPr lang="es-MX" sz="1600" kern="1200"/>
        </a:p>
      </dsp:txBody>
      <dsp:txXfrm>
        <a:off x="4842115" y="4062429"/>
        <a:ext cx="3676083" cy="676872"/>
      </dsp:txXfrm>
    </dsp:sp>
    <dsp:sp modelId="{489A001D-D768-41BA-813C-0AD8666A2F91}">
      <dsp:nvSpPr>
        <dsp:cNvPr id="0" name=""/>
        <dsp:cNvSpPr/>
      </dsp:nvSpPr>
      <dsp:spPr>
        <a:xfrm>
          <a:off x="4565421" y="4932549"/>
          <a:ext cx="290378" cy="2903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499B2C-9A1B-421E-9640-F7BD5858DAD4}">
      <dsp:nvSpPr>
        <dsp:cNvPr id="0" name=""/>
        <dsp:cNvSpPr/>
      </dsp:nvSpPr>
      <dsp:spPr>
        <a:xfrm>
          <a:off x="4842115" y="4739301"/>
          <a:ext cx="3676083" cy="676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Realización del estudio piloto y las revisiones</a:t>
          </a:r>
          <a:endParaRPr lang="es-MX" sz="1600" kern="1200" dirty="0"/>
        </a:p>
      </dsp:txBody>
      <dsp:txXfrm>
        <a:off x="4842115" y="4739301"/>
        <a:ext cx="3676083" cy="6768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Lista de fichas"/>
  <dgm:desc val="Se usa para mostrar bloques de información no secuencial o agrupados. Funciona bien con listas con una cantidad pequeña de texto de Nivel 1. El primer elemento de Nivel 2 se muestra junto al texto de Nivel 1. El resto de texto de Nivel 2 aparece debajo del texto de Nivel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Layout" Target="../diagrams/layout10.xml"/><Relationship Id="rId7" Type="http://schemas.openxmlformats.org/officeDocument/2006/relationships/image" Target="../media/image8.png"/><Relationship Id="rId12" Type="http://schemas.microsoft.com/office/2007/relationships/diagramDrawing" Target="../diagrams/drawing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11" Type="http://schemas.openxmlformats.org/officeDocument/2006/relationships/diagramColors" Target="../diagrams/colors11.xml"/><Relationship Id="rId5" Type="http://schemas.openxmlformats.org/officeDocument/2006/relationships/diagramColors" Target="../diagrams/colors10.xml"/><Relationship Id="rId10" Type="http://schemas.openxmlformats.org/officeDocument/2006/relationships/diagramQuickStyle" Target="../diagrams/quickStyle11.xml"/><Relationship Id="rId4" Type="http://schemas.openxmlformats.org/officeDocument/2006/relationships/diagramQuickStyle" Target="../diagrams/quickStyle10.xml"/><Relationship Id="rId9" Type="http://schemas.openxmlformats.org/officeDocument/2006/relationships/diagramLayout" Target="../diagrams/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79553" y="706312"/>
            <a:ext cx="89050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/>
              <a:t>UNIVERSIDAD AUTÓNOMA DEL ESTADO DE MÉXICO</a:t>
            </a:r>
            <a:endParaRPr lang="es-MX" sz="2800" dirty="0"/>
          </a:p>
        </p:txBody>
      </p:sp>
      <p:sp>
        <p:nvSpPr>
          <p:cNvPr id="5" name="4 Rectángulo"/>
          <p:cNvSpPr/>
          <p:nvPr/>
        </p:nvSpPr>
        <p:spPr>
          <a:xfrm>
            <a:off x="4385913" y="1271804"/>
            <a:ext cx="3988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FACULTAD DE </a:t>
            </a:r>
            <a:r>
              <a:rPr lang="es-MX" sz="2400" b="1" dirty="0" smtClean="0"/>
              <a:t>ECONOMÍA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341807" y="3545862"/>
            <a:ext cx="7225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 smtClean="0"/>
              <a:t>Trabajo </a:t>
            </a:r>
            <a:r>
              <a:rPr lang="es-MX" sz="2800" b="1" i="1" dirty="0" smtClean="0"/>
              <a:t>terminal </a:t>
            </a:r>
            <a:r>
              <a:rPr lang="es-MX" sz="2800" b="1" i="1" dirty="0" smtClean="0"/>
              <a:t>de </a:t>
            </a:r>
            <a:r>
              <a:rPr lang="es-MX" sz="2800" b="1" i="1" dirty="0" smtClean="0"/>
              <a:t>grado</a:t>
            </a:r>
            <a:r>
              <a:rPr lang="es-MX" sz="4000" b="1" i="1" dirty="0" smtClean="0"/>
              <a:t> </a:t>
            </a:r>
            <a:r>
              <a:rPr lang="es-MX" sz="2800" b="1" i="1" dirty="0" smtClean="0"/>
              <a:t>I</a:t>
            </a:r>
            <a:endParaRPr lang="es-MX" sz="2800" b="1" i="1" dirty="0"/>
          </a:p>
        </p:txBody>
      </p:sp>
      <p:sp>
        <p:nvSpPr>
          <p:cNvPr id="10" name="9 Rectángulo"/>
          <p:cNvSpPr/>
          <p:nvPr/>
        </p:nvSpPr>
        <p:spPr>
          <a:xfrm>
            <a:off x="3193563" y="207732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i="1" dirty="0" smtClean="0"/>
              <a:t>Maestría en Estudios Sustentables Regionales y Metropolitanos</a:t>
            </a:r>
          </a:p>
          <a:p>
            <a:pPr algn="ctr"/>
            <a:endParaRPr lang="es-MX" b="1" i="1" dirty="0" smtClean="0"/>
          </a:p>
          <a:p>
            <a:pPr algn="ctr"/>
            <a:r>
              <a:rPr lang="es-MX" b="1" i="1" dirty="0" smtClean="0"/>
              <a:t>Material Audiovisual</a:t>
            </a:r>
          </a:p>
          <a:p>
            <a:pPr algn="ctr"/>
            <a:r>
              <a:rPr lang="es-MX" b="1" i="1" dirty="0" smtClean="0"/>
              <a:t>Diapositivas</a:t>
            </a:r>
            <a:endParaRPr lang="es-MX" b="1" dirty="0"/>
          </a:p>
        </p:txBody>
      </p:sp>
      <p:sp>
        <p:nvSpPr>
          <p:cNvPr id="11" name="10 Rectángulo"/>
          <p:cNvSpPr/>
          <p:nvPr/>
        </p:nvSpPr>
        <p:spPr>
          <a:xfrm>
            <a:off x="3853650" y="4828436"/>
            <a:ext cx="4851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i="1" dirty="0" smtClean="0"/>
              <a:t>Elaborado por</a:t>
            </a:r>
            <a:r>
              <a:rPr lang="es-MX" b="1" i="1" dirty="0" smtClean="0"/>
              <a:t>: </a:t>
            </a:r>
            <a:r>
              <a:rPr lang="es-MX" b="1" i="1" dirty="0"/>
              <a:t>Ricardo Rodríguez Marcial</a:t>
            </a:r>
            <a:endParaRPr lang="es-MX" dirty="0"/>
          </a:p>
        </p:txBody>
      </p:sp>
      <p:sp>
        <p:nvSpPr>
          <p:cNvPr id="12" name="11 Rectángulo"/>
          <p:cNvSpPr/>
          <p:nvPr/>
        </p:nvSpPr>
        <p:spPr>
          <a:xfrm>
            <a:off x="9420859" y="5626926"/>
            <a:ext cx="2114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dirty="0" smtClean="0"/>
              <a:t>Septiembre</a:t>
            </a:r>
            <a:r>
              <a:rPr lang="es-MX" b="1" i="1" dirty="0" smtClean="0"/>
              <a:t>, </a:t>
            </a:r>
            <a:r>
              <a:rPr lang="es-MX" b="1" i="1" dirty="0"/>
              <a:t>2016</a:t>
            </a:r>
            <a:endParaRPr lang="es-MX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32" y="1378747"/>
            <a:ext cx="14763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escudoe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8611" y="1378747"/>
            <a:ext cx="1131888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33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138587840"/>
              </p:ext>
            </p:extLst>
          </p:nvPr>
        </p:nvGraphicFramePr>
        <p:xfrm>
          <a:off x="2339288" y="523367"/>
          <a:ext cx="8125138" cy="5339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365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77581953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708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264900905"/>
              </p:ext>
            </p:extLst>
          </p:nvPr>
        </p:nvGraphicFramePr>
        <p:xfrm>
          <a:off x="2482762" y="62951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817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847892052"/>
              </p:ext>
            </p:extLst>
          </p:nvPr>
        </p:nvGraphicFramePr>
        <p:xfrm>
          <a:off x="2006242" y="513604"/>
          <a:ext cx="9674896" cy="5797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029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3050" y="0"/>
            <a:ext cx="6091706" cy="673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88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18949" y="1126386"/>
            <a:ext cx="8911687" cy="1280890"/>
          </a:xfrm>
        </p:spPr>
        <p:txBody>
          <a:bodyPr/>
          <a:lstStyle/>
          <a:p>
            <a:r>
              <a:rPr lang="es-MX" dirty="0" smtClean="0"/>
              <a:t>Tipología de la investigación científica: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880573" y="2912445"/>
            <a:ext cx="83884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Existe una amplia variedad de tipologías en la investigación científica, a continuación se describen las principales clasificaciones que el alumno debe tomar en cuenta. Primeramente se puede observar tres tipos de investigación: 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Descriptiva, Analítica y Experimental</a:t>
            </a:r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investigación científica: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691068132"/>
              </p:ext>
            </p:extLst>
          </p:nvPr>
        </p:nvGraphicFramePr>
        <p:xfrm>
          <a:off x="2176530" y="1429555"/>
          <a:ext cx="8770512" cy="4700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85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34107" y="1133342"/>
            <a:ext cx="847429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A estas tres básicas nominaciones, se les debe agregar las siguientes, acopladas al espacio y tiempo</a:t>
            </a:r>
            <a:r>
              <a:rPr lang="es-MX" sz="2400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  <a:p>
            <a:pPr algn="just"/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1) Por la oportunidad del estudio:</a:t>
            </a:r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	a) Transversal.</a:t>
            </a:r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 Llamados también verticales o transeccionales: Son para estudios de prevalencias</a:t>
            </a:r>
            <a:r>
              <a:rPr lang="es-MX" sz="24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algn="just"/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2) Por la temporalidad del estudio:</a:t>
            </a:r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 Son para estudios de incidencias, cohortes, etc</a:t>
            </a:r>
            <a:r>
              <a:rPr lang="es-MX" sz="24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algn="just"/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	a) Longitudinal retrospectivo o Ex Post Facto</a:t>
            </a:r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: Registra los datos ocurridos en el pasado (después que sucedieron los hechos: Y -&gt; X). </a:t>
            </a:r>
          </a:p>
        </p:txBody>
      </p:sp>
    </p:spTree>
    <p:extLst>
      <p:ext uri="{BB962C8B-B14F-4D97-AF65-F5344CB8AC3E}">
        <p14:creationId xmlns:p14="http://schemas.microsoft.com/office/powerpoint/2010/main" val="41312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88654" y="824248"/>
            <a:ext cx="83197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b) Longitudinal prospectivo o Pre Facto</a:t>
            </a:r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: Registra hechos a medida que acontecen (antes que sucedan: X -&gt; (Y). </a:t>
            </a:r>
            <a:endParaRPr lang="es-MX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Ej.: Gestantes con </a:t>
            </a:r>
            <a:r>
              <a:rPr lang="es-MX" sz="2400" dirty="0" err="1">
                <a:solidFill>
                  <a:schemeClr val="accent3">
                    <a:lumMod val="75000"/>
                  </a:schemeClr>
                </a:solidFill>
              </a:rPr>
              <a:t>rubela</a:t>
            </a:r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 (X ahora) qué comportamiento mostrará en la progenie (Y en futuro). </a:t>
            </a:r>
            <a:endParaRPr lang="es-MX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	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c) Longitudinal retrospectivo prospectivo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algn="just"/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	d) En las Experimentales solo puede ocurrir: prospectivas.</a:t>
            </a:r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61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57589" y="579550"/>
            <a:ext cx="969779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Existen tres 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identidades 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sobresalientes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:</a:t>
            </a:r>
            <a:endParaRPr lang="es-MX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 1) La identidad:</a:t>
            </a:r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 La fase No experimental no clasifica ni identifica nada, al contrario confunde</a:t>
            </a:r>
            <a:r>
              <a:rPr lang="es-MX" sz="24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algn="just"/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2) Según la variable:</a:t>
            </a:r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 experimental, cuasi experimental, simple o compleja. La materia de todos los tipos de investigación son las variables de investigación: la Independiente o “X” y la Dependiente o “Y”. </a:t>
            </a:r>
            <a:endParaRPr lang="es-MX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MX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3) Correlacional/Causal:</a:t>
            </a:r>
            <a:r>
              <a:rPr lang="es-MX" sz="2400" dirty="0">
                <a:solidFill>
                  <a:schemeClr val="accent3">
                    <a:lumMod val="75000"/>
                  </a:schemeClr>
                </a:solidFill>
              </a:rPr>
              <a:t> simplemente se puede decir que: “Correlación no significa causalidad. Que la relación entre las variables sea muy fuerte (esto es, que sea casi 1 o casi -1) no significa que una de ellas sea la causa de la </a:t>
            </a:r>
            <a:r>
              <a:rPr lang="es-MX" sz="2400" dirty="0" smtClean="0">
                <a:solidFill>
                  <a:schemeClr val="accent3">
                    <a:lumMod val="75000"/>
                  </a:schemeClr>
                </a:solidFill>
              </a:rPr>
              <a:t>otra.</a:t>
            </a:r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2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583832" y="1596784"/>
            <a:ext cx="5205824" cy="1044383"/>
          </a:xfrm>
        </p:spPr>
        <p:txBody>
          <a:bodyPr>
            <a:normAutofit fontScale="90000"/>
          </a:bodyPr>
          <a:lstStyle/>
          <a:p>
            <a:r>
              <a:rPr lang="es-MX" sz="4000" dirty="0"/>
              <a:t>GUÍA DE USO DE LAS DIAPOSITIVAS</a:t>
            </a:r>
            <a:endParaRPr lang="es-MX" sz="4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639616" y="3284984"/>
            <a:ext cx="7150040" cy="3096344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Estas diapositivas son un auxiliar para el trabajo </a:t>
            </a:r>
            <a:r>
              <a:rPr lang="es-MX" dirty="0" smtClean="0"/>
              <a:t>que realizan los alumnos que cursan la asignatura: Trabajo Terminal de </a:t>
            </a:r>
            <a:r>
              <a:rPr lang="es-MX" dirty="0"/>
              <a:t>Grado </a:t>
            </a:r>
            <a:r>
              <a:rPr lang="es-MX" dirty="0" smtClean="0"/>
              <a:t>I, </a:t>
            </a:r>
            <a:r>
              <a:rPr lang="es-MX" dirty="0"/>
              <a:t>que se imparte en la Maestría en Estudios Sustentables Regionales y Metropolitanos, </a:t>
            </a:r>
            <a:r>
              <a:rPr lang="es-MX" dirty="0" smtClean="0"/>
              <a:t>con la finalidad de cumplir con el </a:t>
            </a:r>
            <a:r>
              <a:rPr lang="es-MX" dirty="0"/>
              <a:t>objetivo de </a:t>
            </a:r>
            <a:r>
              <a:rPr lang="es-MX" dirty="0" smtClean="0"/>
              <a:t>elegir </a:t>
            </a:r>
            <a:r>
              <a:rPr lang="es-MX" dirty="0"/>
              <a:t>el tema del trabajo terminal de grado, proponer el planteamiento del problema, elaborar el índice y  los objetivos generales y específicos y el marco </a:t>
            </a:r>
            <a:r>
              <a:rPr lang="es-MX" dirty="0" smtClean="0"/>
              <a:t>teórico.</a:t>
            </a:r>
            <a:endParaRPr lang="es-MX" dirty="0"/>
          </a:p>
        </p:txBody>
      </p:sp>
      <p:pic>
        <p:nvPicPr>
          <p:cNvPr id="2050" name="Picture 2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1476278"/>
            <a:ext cx="1829714" cy="156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21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45949" y="121834"/>
            <a:ext cx="8911687" cy="1280890"/>
          </a:xfrm>
        </p:spPr>
        <p:txBody>
          <a:bodyPr/>
          <a:lstStyle/>
          <a:p>
            <a:r>
              <a:rPr lang="es-MX" b="1" dirty="0"/>
              <a:t>Representación de los tipos de investigación científica</a:t>
            </a:r>
            <a:endParaRPr lang="es-MX" dirty="0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2717442" y="1468192"/>
            <a:ext cx="6697013" cy="495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95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92440" y="946082"/>
            <a:ext cx="8911687" cy="1280890"/>
          </a:xfrm>
        </p:spPr>
        <p:txBody>
          <a:bodyPr/>
          <a:lstStyle/>
          <a:p>
            <a:r>
              <a:rPr lang="es-MX" b="1" dirty="0" smtClean="0"/>
              <a:t>Técnicas </a:t>
            </a:r>
            <a:r>
              <a:rPr lang="es-MX" b="1" dirty="0"/>
              <a:t>de investigación</a:t>
            </a:r>
            <a:br>
              <a:rPr lang="es-MX" b="1" dirty="0"/>
            </a:b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292440" y="2137893"/>
            <a:ext cx="80879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P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rocedimientos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y medios que hacen operativos los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métodos, son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por tanto, elementos del método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científico.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E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l </a:t>
            </a:r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Método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es el camino general de conocimiento y la </a:t>
            </a:r>
            <a:r>
              <a:rPr lang="es-MX" sz="2000" b="1" dirty="0">
                <a:solidFill>
                  <a:schemeClr val="accent3">
                    <a:lumMod val="75000"/>
                  </a:schemeClr>
                </a:solidFill>
              </a:rPr>
              <a:t>T</a:t>
            </a:r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écnica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es el procedimiento de actuación concreta que debe seguirse para recorrer las diferentes fases del método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científico.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Existen dos tipos de métodos:</a:t>
            </a:r>
          </a:p>
          <a:p>
            <a:pPr algn="just"/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a) El Método Cualitativo</a:t>
            </a:r>
          </a:p>
          <a:p>
            <a:pPr algn="just"/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b) El Método Cuantitativo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25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0343" y="257577"/>
            <a:ext cx="8911687" cy="1280890"/>
          </a:xfrm>
        </p:spPr>
        <p:txBody>
          <a:bodyPr/>
          <a:lstStyle/>
          <a:p>
            <a:r>
              <a:rPr lang="es-MX" dirty="0"/>
              <a:t>La investigación cualitativa</a:t>
            </a: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400978532"/>
              </p:ext>
            </p:extLst>
          </p:nvPr>
        </p:nvGraphicFramePr>
        <p:xfrm>
          <a:off x="1632755" y="1041638"/>
          <a:ext cx="962338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505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3831" y="28926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Fases y etapas de la investigación cualitativa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3388128" y="1493948"/>
            <a:ext cx="5498295" cy="490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44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92924" y="907446"/>
            <a:ext cx="8911687" cy="1280890"/>
          </a:xfrm>
        </p:spPr>
        <p:txBody>
          <a:bodyPr/>
          <a:lstStyle/>
          <a:p>
            <a:r>
              <a:rPr lang="es-MX" dirty="0"/>
              <a:t>La investigación cuantitativa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331074" y="2047740"/>
            <a:ext cx="857733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Desde el punto de vista cuantitativo, la investigación científica es un proceso sistemático y ordenado que se lleva a cabo siguiendo determinados pasos. </a:t>
            </a:r>
            <a:endParaRPr lang="es-MX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Proyectar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un trabajo de acuerdo a una estructura lógica de decisiones y con una estrategia que se oriente a la obtención de respuestas adecuadas a los problemas de indagación propuestos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Pese a que se trata de un proceso metódico y sistemático, no existe un esquema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completo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de validación universal, aplicable mecánicamente a todo tipo 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investigación.</a:t>
            </a:r>
            <a:endParaRPr lang="es-MX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1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4433" y="173349"/>
            <a:ext cx="10234435" cy="1280890"/>
          </a:xfrm>
        </p:spPr>
        <p:txBody>
          <a:bodyPr>
            <a:noAutofit/>
          </a:bodyPr>
          <a:lstStyle/>
          <a:p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E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s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posible identificar una serie de elementos comunes, lógicamente estructurados, que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proporcionan dirección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y guía en el momento de realizar una investigación los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cuales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se pueden organizar en fases o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etapas:</a:t>
            </a:r>
            <a:endParaRPr lang="es-MX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4249582540"/>
              </p:ext>
            </p:extLst>
          </p:nvPr>
        </p:nvGraphicFramePr>
        <p:xfrm>
          <a:off x="2083514" y="1221942"/>
          <a:ext cx="909534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695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343678888"/>
              </p:ext>
            </p:extLst>
          </p:nvPr>
        </p:nvGraphicFramePr>
        <p:xfrm>
          <a:off x="1993363" y="193182"/>
          <a:ext cx="9108226" cy="2498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3 Imagen"/>
          <p:cNvPicPr/>
          <p:nvPr/>
        </p:nvPicPr>
        <p:blipFill>
          <a:blip r:embed="rId7"/>
          <a:stretch>
            <a:fillRect/>
          </a:stretch>
        </p:blipFill>
        <p:spPr>
          <a:xfrm>
            <a:off x="7048892" y="2422838"/>
            <a:ext cx="3717845" cy="4229100"/>
          </a:xfrm>
          <a:prstGeom prst="rect">
            <a:avLst/>
          </a:prstGeom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263944368"/>
              </p:ext>
            </p:extLst>
          </p:nvPr>
        </p:nvGraphicFramePr>
        <p:xfrm>
          <a:off x="2032000" y="3400023"/>
          <a:ext cx="4265769" cy="2498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01863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2890" y="579550"/>
            <a:ext cx="10225825" cy="734095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Investigación cualitativa VS Investigación cuantitativa</a:t>
            </a:r>
            <a:endParaRPr lang="es-MX" sz="2800" b="1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184084199"/>
              </p:ext>
            </p:extLst>
          </p:nvPr>
        </p:nvGraphicFramePr>
        <p:xfrm>
          <a:off x="2032000" y="1390918"/>
          <a:ext cx="9352924" cy="530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314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5347" y="121834"/>
            <a:ext cx="8911687" cy="1280890"/>
          </a:xfrm>
        </p:spPr>
        <p:txBody>
          <a:bodyPr/>
          <a:lstStyle/>
          <a:p>
            <a:r>
              <a:rPr lang="es-MX" b="1" dirty="0"/>
              <a:t>Métodos de investigación científica aplicadas al protocolo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326782" y="1380847"/>
            <a:ext cx="82338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La implementación  de los métodos de investigación suelen basarse en técnicas específicas como la observación, la entrevista, el uso de fuentes de datos secundarios, etc.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922955216"/>
              </p:ext>
            </p:extLst>
          </p:nvPr>
        </p:nvGraphicFramePr>
        <p:xfrm>
          <a:off x="2326782" y="274424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214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906895978"/>
              </p:ext>
            </p:extLst>
          </p:nvPr>
        </p:nvGraphicFramePr>
        <p:xfrm>
          <a:off x="2031999" y="719666"/>
          <a:ext cx="931428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155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14550" y="3338848"/>
            <a:ext cx="9454457" cy="2262781"/>
          </a:xfrm>
        </p:spPr>
        <p:txBody>
          <a:bodyPr/>
          <a:lstStyle/>
          <a:p>
            <a:r>
              <a:rPr lang="es-MX" dirty="0" smtClean="0"/>
              <a:t>Trabajo </a:t>
            </a:r>
            <a:r>
              <a:rPr lang="es-MX" dirty="0" smtClean="0"/>
              <a:t>terminal de grado 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6949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879323598"/>
              </p:ext>
            </p:extLst>
          </p:nvPr>
        </p:nvGraphicFramePr>
        <p:xfrm>
          <a:off x="2031999" y="206062"/>
          <a:ext cx="9816563" cy="6349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792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792550021"/>
              </p:ext>
            </p:extLst>
          </p:nvPr>
        </p:nvGraphicFramePr>
        <p:xfrm>
          <a:off x="1918952" y="502276"/>
          <a:ext cx="9491730" cy="5636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286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Características de la entrevista </a:t>
            </a:r>
            <a:r>
              <a:rPr lang="es-MX" b="1" dirty="0" smtClean="0"/>
              <a:t>cualitativa: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217502327"/>
              </p:ext>
            </p:extLst>
          </p:nvPr>
        </p:nvGraphicFramePr>
        <p:xfrm>
          <a:off x="2331411" y="1880315"/>
          <a:ext cx="8770178" cy="4456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684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Utilización de fuentes de </a:t>
            </a:r>
            <a:r>
              <a:rPr lang="es-MX" b="1" dirty="0" smtClean="0"/>
              <a:t>datos:</a:t>
            </a:r>
            <a:endParaRPr lang="es-MX" b="1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417410340"/>
              </p:ext>
            </p:extLst>
          </p:nvPr>
        </p:nvGraphicFramePr>
        <p:xfrm>
          <a:off x="2767012" y="1333500"/>
          <a:ext cx="7600481" cy="4835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540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921355"/>
          </a:xfrm>
        </p:spPr>
        <p:txBody>
          <a:bodyPr/>
          <a:lstStyle/>
          <a:p>
            <a:r>
              <a:rPr lang="es-MX" b="1" dirty="0"/>
              <a:t>Rigurosidad de la </a:t>
            </a:r>
            <a:r>
              <a:rPr lang="es-MX" b="1" dirty="0" smtClean="0"/>
              <a:t>investigación:</a:t>
            </a:r>
            <a:endParaRPr lang="es-MX" b="1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815628644"/>
              </p:ext>
            </p:extLst>
          </p:nvPr>
        </p:nvGraphicFramePr>
        <p:xfrm>
          <a:off x="1300767" y="1622738"/>
          <a:ext cx="10212946" cy="5017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674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Honestidad en el proceso de investigación científica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117266969"/>
              </p:ext>
            </p:extLst>
          </p:nvPr>
        </p:nvGraphicFramePr>
        <p:xfrm>
          <a:off x="1710027" y="1737099"/>
          <a:ext cx="9443077" cy="4715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846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21713" y="1203659"/>
            <a:ext cx="7272293" cy="4321378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 smtClean="0">
                <a:solidFill>
                  <a:schemeClr val="accent3">
                    <a:lumMod val="75000"/>
                  </a:schemeClr>
                </a:solidFill>
              </a:rPr>
              <a:t>“No </a:t>
            </a:r>
            <a:r>
              <a:rPr lang="es-MX" sz="3200" b="1" dirty="0">
                <a:solidFill>
                  <a:schemeClr val="accent3">
                    <a:lumMod val="75000"/>
                  </a:schemeClr>
                </a:solidFill>
              </a:rPr>
              <a:t>es infrecuente ver que algunos investigadores con poca ética, obsesionados por tratar de «demostrar» su hipótesis de trabajo, son capaces de adulterar los resultados e incluso inventar datos para que sus resultados «concuerden» con lo que anhelan </a:t>
            </a:r>
            <a:r>
              <a:rPr lang="es-MX" sz="3200" b="1" dirty="0" smtClean="0">
                <a:solidFill>
                  <a:schemeClr val="accent3">
                    <a:lumMod val="75000"/>
                  </a:schemeClr>
                </a:solidFill>
              </a:rPr>
              <a:t>demostrar”.</a:t>
            </a:r>
            <a:endParaRPr lang="es-MX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7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7160" y="84271"/>
            <a:ext cx="8911687" cy="1280890"/>
          </a:xfrm>
        </p:spPr>
        <p:txBody>
          <a:bodyPr/>
          <a:lstStyle/>
          <a:p>
            <a:r>
              <a:rPr lang="es-MX" b="1" dirty="0" smtClean="0"/>
              <a:t>Bibliografía:</a:t>
            </a:r>
            <a:endParaRPr lang="es-MX" b="1" dirty="0"/>
          </a:p>
        </p:txBody>
      </p:sp>
      <p:sp>
        <p:nvSpPr>
          <p:cNvPr id="3" name="2 Rectángulo"/>
          <p:cNvSpPr/>
          <p:nvPr/>
        </p:nvSpPr>
        <p:spPr>
          <a:xfrm>
            <a:off x="1777285" y="759855"/>
            <a:ext cx="1027734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200" dirty="0"/>
              <a:t>De La Lama García, Alfredo (2011). </a:t>
            </a:r>
            <a:r>
              <a:rPr lang="es-MX" sz="1200" i="1" dirty="0"/>
              <a:t>¿Existen reglas implícitas dentro de la investigación científica?</a:t>
            </a:r>
            <a:r>
              <a:rPr lang="es-MX" sz="1200" dirty="0"/>
              <a:t> Revista de la Educación Superior.</a:t>
            </a:r>
          </a:p>
          <a:p>
            <a:r>
              <a:rPr lang="en-US" sz="1200" b="1" u="sng" dirty="0"/>
              <a:t>&lt;http://uaemex.redalyc.org/articulo.oa?id=60422569004&gt; </a:t>
            </a:r>
            <a:r>
              <a:rPr lang="en-US" sz="1200" dirty="0"/>
              <a:t>ISSN 0185-2760</a:t>
            </a:r>
            <a:endParaRPr lang="es-MX" sz="1200" dirty="0"/>
          </a:p>
          <a:p>
            <a:r>
              <a:rPr lang="es-MX" sz="1200" dirty="0"/>
              <a:t>(24 de abril de 2016)</a:t>
            </a:r>
          </a:p>
          <a:p>
            <a:r>
              <a:rPr lang="es-MX" sz="1200" dirty="0"/>
              <a:t> </a:t>
            </a:r>
          </a:p>
          <a:p>
            <a:pPr lvl="0"/>
            <a:r>
              <a:rPr lang="es-MX" sz="1200" dirty="0"/>
              <a:t>Monje Álvarez, Carlos A., (2011</a:t>
            </a:r>
            <a:r>
              <a:rPr lang="es-MX" sz="1200" i="1" dirty="0"/>
              <a:t>). Metodología de la investigación cuantitativa y cualitativa “Guía didáctica”.</a:t>
            </a:r>
            <a:r>
              <a:rPr lang="es-MX" sz="1200" dirty="0"/>
              <a:t> Universidad </a:t>
            </a:r>
            <a:r>
              <a:rPr lang="es-MX" sz="1200" dirty="0" err="1"/>
              <a:t>Surcolombiana</a:t>
            </a:r>
            <a:r>
              <a:rPr lang="es-MX" sz="1200" dirty="0"/>
              <a:t>, Programa de comunicación social y periodismo.</a:t>
            </a:r>
          </a:p>
          <a:p>
            <a:r>
              <a:rPr lang="es-MX" sz="1200" dirty="0"/>
              <a:t> </a:t>
            </a:r>
            <a:r>
              <a:rPr lang="es-MX" sz="1200" b="1" u="sng" dirty="0"/>
              <a:t>&lt;https://carmonje.wikispaces.com/file/view/Monje+Carlos+Arturo+-+Gu%C3%ADa+did%C3%A1ctica+Metodolog%C3%ADa+de+la+investigaci%C3%B3n.pdf&gt; </a:t>
            </a:r>
            <a:r>
              <a:rPr lang="es-MX" sz="1200" dirty="0"/>
              <a:t>(15 de abril de 2016).</a:t>
            </a:r>
          </a:p>
          <a:p>
            <a:r>
              <a:rPr lang="es-MX" sz="1200" dirty="0"/>
              <a:t> </a:t>
            </a:r>
          </a:p>
          <a:p>
            <a:pPr lvl="0"/>
            <a:r>
              <a:rPr lang="es-MX" sz="1200" dirty="0"/>
              <a:t>Páramo Morales, Dagoberto (2015</a:t>
            </a:r>
            <a:r>
              <a:rPr lang="es-MX" sz="1200" i="1" dirty="0"/>
              <a:t>). La teoría fundamentada (</a:t>
            </a:r>
            <a:r>
              <a:rPr lang="es-MX" sz="1200" i="1" dirty="0" err="1"/>
              <a:t>Grounded</a:t>
            </a:r>
            <a:r>
              <a:rPr lang="es-MX" sz="1200" i="1" dirty="0"/>
              <a:t> </a:t>
            </a:r>
            <a:r>
              <a:rPr lang="es-MX" sz="1200" i="1" dirty="0" err="1"/>
              <a:t>Theory</a:t>
            </a:r>
            <a:r>
              <a:rPr lang="es-MX" sz="1200" i="1" dirty="0"/>
              <a:t>), metodología cualitativa de investigación científica Pensamiento &amp; Gestión</a:t>
            </a:r>
            <a:r>
              <a:rPr lang="es-MX" sz="1200" dirty="0"/>
              <a:t> </a:t>
            </a:r>
            <a:r>
              <a:rPr lang="es-MX" sz="1200" b="1" u="sng" dirty="0"/>
              <a:t>&lt;http://uaemex.redalyc.org/articulo.oa?id=64644480001&gt; </a:t>
            </a:r>
            <a:r>
              <a:rPr lang="es-MX" sz="1200" dirty="0"/>
              <a:t>ISSN 1657-6276</a:t>
            </a:r>
          </a:p>
          <a:p>
            <a:r>
              <a:rPr lang="es-MX" sz="1200" dirty="0"/>
              <a:t>(24 de abril de 2016).</a:t>
            </a:r>
          </a:p>
          <a:p>
            <a:r>
              <a:rPr lang="es-MX" sz="1200" dirty="0"/>
              <a:t> </a:t>
            </a:r>
          </a:p>
          <a:p>
            <a:pPr lvl="0"/>
            <a:r>
              <a:rPr lang="es-MX" sz="1200" dirty="0"/>
              <a:t>Pino-Lozano, Pablo Joel (2015). </a:t>
            </a:r>
            <a:r>
              <a:rPr lang="es-MX" sz="1200" i="1" dirty="0"/>
              <a:t>La honestidad en la investigación científica</a:t>
            </a:r>
            <a:r>
              <a:rPr lang="es-MX" sz="1200" dirty="0"/>
              <a:t> Acta Médica Peruana </a:t>
            </a:r>
            <a:r>
              <a:rPr lang="es-MX" sz="1200" b="1" u="sng" dirty="0"/>
              <a:t>&lt;http://uaemex.redalyc.org/articulo.oa?id=96644166001&gt; </a:t>
            </a:r>
            <a:r>
              <a:rPr lang="es-MX" sz="1200" dirty="0"/>
              <a:t>ISSN 1018-8800 (24 de abril de 2016).</a:t>
            </a:r>
          </a:p>
          <a:p>
            <a:r>
              <a:rPr lang="es-MX" sz="1200" dirty="0"/>
              <a:t> </a:t>
            </a:r>
          </a:p>
          <a:p>
            <a:pPr lvl="0"/>
            <a:r>
              <a:rPr lang="es-MX" sz="1200" dirty="0"/>
              <a:t>Pulido Polo, Marta (2015). </a:t>
            </a:r>
            <a:r>
              <a:rPr lang="es-MX" sz="1200" i="1" dirty="0"/>
              <a:t>Ceremonial y protocolo: métodos y técnicas de investigación científica. </a:t>
            </a:r>
            <a:endParaRPr lang="es-MX" sz="1200" dirty="0"/>
          </a:p>
          <a:p>
            <a:r>
              <a:rPr lang="en-US" sz="1200" b="1" u="sng" dirty="0"/>
              <a:t>&lt;http://uaemex.redalyc.org/articulo.oa?id=31043005061&gt; </a:t>
            </a:r>
            <a:r>
              <a:rPr lang="en-US" sz="1200" dirty="0"/>
              <a:t>ISSN 1012-1587</a:t>
            </a:r>
            <a:endParaRPr lang="es-MX" sz="1200" dirty="0"/>
          </a:p>
          <a:p>
            <a:r>
              <a:rPr lang="es-MX" sz="1200" i="1" dirty="0"/>
              <a:t>(</a:t>
            </a:r>
            <a:r>
              <a:rPr lang="es-MX" sz="1200" dirty="0"/>
              <a:t>24 de abril de 2016).</a:t>
            </a:r>
          </a:p>
          <a:p>
            <a:r>
              <a:rPr lang="es-MX" sz="1200" dirty="0"/>
              <a:t> </a:t>
            </a:r>
          </a:p>
          <a:p>
            <a:pPr lvl="0"/>
            <a:r>
              <a:rPr lang="es-MX" sz="1200" dirty="0"/>
              <a:t>Ramírez </a:t>
            </a:r>
            <a:r>
              <a:rPr lang="es-MX" sz="1200" dirty="0" err="1"/>
              <a:t>Atehortúa</a:t>
            </a:r>
            <a:r>
              <a:rPr lang="es-MX" sz="1200" dirty="0"/>
              <a:t>, Fabián Hernando, </a:t>
            </a:r>
            <a:r>
              <a:rPr lang="es-MX" sz="1200" dirty="0" err="1"/>
              <a:t>Zwerg</a:t>
            </a:r>
            <a:r>
              <a:rPr lang="es-MX" sz="1200" dirty="0"/>
              <a:t>-Villegas, </a:t>
            </a:r>
            <a:r>
              <a:rPr lang="es-MX" sz="1200" dirty="0" err="1"/>
              <a:t>Anne</a:t>
            </a:r>
            <a:r>
              <a:rPr lang="es-MX" sz="1200" dirty="0"/>
              <a:t> Marie (2012). </a:t>
            </a:r>
            <a:r>
              <a:rPr lang="es-MX" sz="1200" i="1" dirty="0"/>
              <a:t>“Metodología de la investigación: más que una receta</a:t>
            </a:r>
            <a:r>
              <a:rPr lang="es-MX" sz="1200" dirty="0"/>
              <a:t>” AD-</a:t>
            </a:r>
            <a:r>
              <a:rPr lang="es-MX" sz="1200" dirty="0" err="1"/>
              <a:t>minister</a:t>
            </a:r>
            <a:r>
              <a:rPr lang="es-MX" sz="1200" dirty="0"/>
              <a:t> </a:t>
            </a:r>
            <a:r>
              <a:rPr lang="es-MX" sz="1200" b="1" u="sng" dirty="0"/>
              <a:t>&lt;http://www.redalyc.org/articulo.oa?id=322327350004&gt; </a:t>
            </a:r>
            <a:r>
              <a:rPr lang="es-MX" sz="1200" dirty="0"/>
              <a:t>ISSN 1692-0279</a:t>
            </a:r>
          </a:p>
          <a:p>
            <a:r>
              <a:rPr lang="es-MX" sz="1200" dirty="0"/>
              <a:t>(24 de abril de 2016).</a:t>
            </a:r>
          </a:p>
          <a:p>
            <a:r>
              <a:rPr lang="es-MX" sz="1200" dirty="0"/>
              <a:t> </a:t>
            </a:r>
          </a:p>
          <a:p>
            <a:pPr lvl="0"/>
            <a:r>
              <a:rPr lang="es-MX" sz="1200" dirty="0"/>
              <a:t>Rodríguez, Y., Ramírez, W., Antúnez, G. (2014). </a:t>
            </a:r>
            <a:r>
              <a:rPr lang="es-MX" sz="1200" i="1" dirty="0"/>
              <a:t>La Educación a Distancia y la Metodología de la Investigación Científica</a:t>
            </a:r>
            <a:r>
              <a:rPr lang="es-MX" sz="1200" dirty="0"/>
              <a:t>. REDVET.</a:t>
            </a:r>
          </a:p>
          <a:p>
            <a:r>
              <a:rPr lang="es-MX" sz="1200" dirty="0"/>
              <a:t> </a:t>
            </a:r>
            <a:r>
              <a:rPr lang="en-US" sz="1200" b="1" u="sng" dirty="0"/>
              <a:t>&lt;http://uaemex.redalyc.org/articulo.oa?id=63632459005&gt; </a:t>
            </a:r>
            <a:r>
              <a:rPr lang="en-US" sz="1200" dirty="0"/>
              <a:t>ISSN</a:t>
            </a:r>
            <a:endParaRPr lang="es-MX" sz="1200" dirty="0"/>
          </a:p>
          <a:p>
            <a:r>
              <a:rPr lang="es-MX" sz="1200" dirty="0"/>
              <a:t>(24 de abril de 2016).</a:t>
            </a:r>
          </a:p>
          <a:p>
            <a:r>
              <a:rPr lang="es-MX" sz="1200" dirty="0"/>
              <a:t> </a:t>
            </a:r>
          </a:p>
          <a:p>
            <a:pPr lvl="0"/>
            <a:r>
              <a:rPr lang="es-MX" sz="1200" dirty="0"/>
              <a:t>Rojas </a:t>
            </a:r>
            <a:r>
              <a:rPr lang="es-MX" sz="1200" dirty="0" err="1"/>
              <a:t>Cairampoma</a:t>
            </a:r>
            <a:r>
              <a:rPr lang="es-MX" sz="1200" dirty="0"/>
              <a:t>, Marcelo (2015). </a:t>
            </a:r>
            <a:r>
              <a:rPr lang="es-MX" sz="1200" i="1" dirty="0"/>
              <a:t>Tipos de Investigación científica: Una simplificación de la complicada incoherente nomenclatura y clasificación REDVET.</a:t>
            </a:r>
            <a:r>
              <a:rPr lang="es-MX" sz="1200" dirty="0"/>
              <a:t> Revista Electrónica de Veterinaria.</a:t>
            </a:r>
          </a:p>
          <a:p>
            <a:r>
              <a:rPr lang="en-US" sz="1200" b="1" u="sng" dirty="0"/>
              <a:t>&lt;http://uaemex.redalyc.org/articulo.oa?id=63638739004&gt; </a:t>
            </a:r>
            <a:r>
              <a:rPr lang="en-US" sz="1200" dirty="0"/>
              <a:t>ISSN</a:t>
            </a:r>
            <a:endParaRPr lang="es-MX" sz="1200" dirty="0"/>
          </a:p>
          <a:p>
            <a:r>
              <a:rPr lang="es-MX" sz="1200" dirty="0"/>
              <a:t>(24 de abril de 2016).</a:t>
            </a:r>
          </a:p>
        </p:txBody>
      </p:sp>
    </p:spTree>
    <p:extLst>
      <p:ext uri="{BB962C8B-B14F-4D97-AF65-F5344CB8AC3E}">
        <p14:creationId xmlns:p14="http://schemas.microsoft.com/office/powerpoint/2010/main" val="361469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67608" y="908721"/>
            <a:ext cx="7772400" cy="936105"/>
          </a:xfrm>
        </p:spPr>
        <p:txBody>
          <a:bodyPr>
            <a:normAutofit/>
          </a:bodyPr>
          <a:lstStyle/>
          <a:p>
            <a:r>
              <a:rPr lang="es-MX" dirty="0" smtClean="0"/>
              <a:t>INDICE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67608" y="2204864"/>
            <a:ext cx="7262192" cy="4424536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Times New Roman" panose="02020603050405020304" pitchFamily="18" charset="0"/>
              </a:rPr>
              <a:t>Fundamentos de metodología e investigación</a:t>
            </a:r>
            <a:endParaRPr lang="es-MX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Times New Roman" panose="02020603050405020304" pitchFamily="18" charset="0"/>
              </a:rPr>
              <a:t>El método científico</a:t>
            </a:r>
            <a:endParaRPr lang="es-MX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Times New Roman" panose="02020603050405020304" pitchFamily="18" charset="0"/>
              </a:rPr>
              <a:t>Proceso del método científico</a:t>
            </a:r>
            <a:endParaRPr lang="es-MX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Metodología </a:t>
            </a:r>
            <a:endParaRPr lang="es-MX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protocolo</a:t>
            </a:r>
            <a:endParaRPr lang="es-MX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Proceso de Investigación</a:t>
            </a:r>
            <a:endParaRPr lang="es-MX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Times New Roman" panose="02020603050405020304" pitchFamily="18" charset="0"/>
              </a:rPr>
              <a:t>Tipología de la investigación científica</a:t>
            </a:r>
            <a:endParaRPr lang="es-MX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Times New Roman" panose="02020603050405020304" pitchFamily="18" charset="0"/>
              </a:rPr>
              <a:t>Técnicas de investigación</a:t>
            </a:r>
            <a:endParaRPr lang="es-MX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Times New Roman" panose="02020603050405020304" pitchFamily="18" charset="0"/>
              </a:rPr>
              <a:t>La investigación cualitativa</a:t>
            </a:r>
            <a:endParaRPr lang="es-MX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Times New Roman" panose="02020603050405020304" pitchFamily="18" charset="0"/>
              </a:rPr>
              <a:t>La investigación cuantitativa</a:t>
            </a:r>
            <a:endParaRPr lang="es-MX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Times New Roman" panose="02020603050405020304" pitchFamily="18" charset="0"/>
              </a:rPr>
              <a:t>Métodos de investigación científica aplicadas al protocolo</a:t>
            </a:r>
            <a:endParaRPr lang="es-MX" sz="16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03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079776" y="1283620"/>
            <a:ext cx="7772400" cy="1052736"/>
          </a:xfrm>
        </p:spPr>
        <p:txBody>
          <a:bodyPr>
            <a:normAutofit/>
          </a:bodyPr>
          <a:lstStyle/>
          <a:p>
            <a:r>
              <a:rPr lang="es-MX" dirty="0" smtClean="0"/>
              <a:t>Objetivo 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927648" y="3140968"/>
            <a:ext cx="6739068" cy="2088232"/>
          </a:xfrm>
        </p:spPr>
        <p:txBody>
          <a:bodyPr/>
          <a:lstStyle/>
          <a:p>
            <a:pPr algn="just"/>
            <a:r>
              <a:rPr lang="es-MX" b="1" dirty="0"/>
              <a:t>Elegir el tema del trabajo terminal de grado, proponer el planteamiento del problema, elaborar el índice y  los objetivos generales y específicos y el marco teórico</a:t>
            </a:r>
            <a:endParaRPr lang="es-MX" b="1" dirty="0"/>
          </a:p>
        </p:txBody>
      </p:sp>
      <p:pic>
        <p:nvPicPr>
          <p:cNvPr id="1026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526369"/>
            <a:ext cx="1738274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36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6892" y="1041319"/>
            <a:ext cx="8915399" cy="1468800"/>
          </a:xfrm>
        </p:spPr>
        <p:txBody>
          <a:bodyPr/>
          <a:lstStyle/>
          <a:p>
            <a:r>
              <a:rPr lang="es-MX" dirty="0" smtClean="0"/>
              <a:t>Importancia de la metodología de la investigación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576892" y="2768958"/>
            <a:ext cx="8927719" cy="3425779"/>
          </a:xfrm>
        </p:spPr>
        <p:txBody>
          <a:bodyPr>
            <a:norm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s-MX" sz="2400" dirty="0"/>
              <a:t>R</a:t>
            </a:r>
            <a:r>
              <a:rPr lang="es-MX" sz="2400" dirty="0" smtClean="0"/>
              <a:t>adica </a:t>
            </a:r>
            <a:r>
              <a:rPr lang="es-MX" sz="2400" dirty="0"/>
              <a:t>en la necesidad ineludible de afrontar los procesos de transmisión, divulgación y expansión del conocimiento de una manera sistemática y ordenada. </a:t>
            </a:r>
            <a:endParaRPr lang="es-MX" sz="2400" dirty="0" smtClean="0"/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s-MX" sz="2400" dirty="0"/>
              <a:t>Actualmente, la situación del país implica nuevos retos y problemas donde resulta indispensable </a:t>
            </a:r>
            <a:r>
              <a:rPr lang="es-MX" sz="2400" dirty="0" smtClean="0"/>
              <a:t>conocer las </a:t>
            </a:r>
            <a:r>
              <a:rPr lang="es-MX" sz="2400" dirty="0"/>
              <a:t>metodologías adecuadas para orientar una solución aplicable a las condiciones reales.</a:t>
            </a:r>
          </a:p>
        </p:txBody>
      </p:sp>
    </p:spTree>
    <p:extLst>
      <p:ext uri="{BB962C8B-B14F-4D97-AF65-F5344CB8AC3E}">
        <p14:creationId xmlns:p14="http://schemas.microsoft.com/office/powerpoint/2010/main" val="181065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93688" y="649868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Fundamentos </a:t>
            </a:r>
            <a:r>
              <a:rPr lang="es-MX" b="1" dirty="0"/>
              <a:t>de metodología e investigación</a:t>
            </a:r>
            <a:br>
              <a:rPr lang="es-MX" b="1" dirty="0"/>
            </a:b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459865" y="2356834"/>
            <a:ext cx="83455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2000" b="1" dirty="0">
                <a:solidFill>
                  <a:schemeClr val="accent3">
                    <a:lumMod val="75000"/>
                  </a:schemeClr>
                </a:solidFill>
              </a:rPr>
              <a:t>Conocimiento </a:t>
            </a:r>
          </a:p>
          <a:p>
            <a:pPr algn="just"/>
            <a:endParaRPr lang="es-MX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Proceso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por el cual el hombre refleja (por medio de conceptos, leyes, categorías, etc.) en su cerebro las condiciones características del mundo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circundante.</a:t>
            </a:r>
          </a:p>
          <a:p>
            <a:pPr algn="just"/>
            <a:endParaRPr lang="es-MX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2000" b="1" dirty="0">
                <a:solidFill>
                  <a:schemeClr val="accent3">
                    <a:lumMod val="75000"/>
                  </a:schemeClr>
                </a:solidFill>
              </a:rPr>
              <a:t>Ciencia (Conocimiento científico)</a:t>
            </a:r>
          </a:p>
          <a:p>
            <a:pPr algn="just"/>
            <a:endParaRPr lang="es-MX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</a:rPr>
              <a:t>“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</a:rPr>
              <a:t>Es el intento de hacer que la caótica diversidad que hay en nuestra experiencia sensorial corresponda con un sistema de pensamiento que presente uniformidades lógicas” </a:t>
            </a:r>
          </a:p>
        </p:txBody>
      </p:sp>
    </p:spTree>
    <p:extLst>
      <p:ext uri="{BB962C8B-B14F-4D97-AF65-F5344CB8AC3E}">
        <p14:creationId xmlns:p14="http://schemas.microsoft.com/office/powerpoint/2010/main" val="336828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34107" y="0"/>
            <a:ext cx="8911687" cy="1280890"/>
          </a:xfrm>
        </p:spPr>
        <p:txBody>
          <a:bodyPr/>
          <a:lstStyle/>
          <a:p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El método científico</a:t>
            </a:r>
            <a:endParaRPr lang="es-MX" b="1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168668689"/>
              </p:ext>
            </p:extLst>
          </p:nvPr>
        </p:nvGraphicFramePr>
        <p:xfrm>
          <a:off x="3272103" y="1194635"/>
          <a:ext cx="8563581" cy="5270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948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0192" y="154546"/>
            <a:ext cx="8911687" cy="1280890"/>
          </a:xfrm>
        </p:spPr>
        <p:txBody>
          <a:bodyPr/>
          <a:lstStyle/>
          <a:p>
            <a:r>
              <a:rPr lang="es-MX" b="1" dirty="0" smtClean="0"/>
              <a:t>Proceso del método científico</a:t>
            </a:r>
            <a:endParaRPr lang="es-MX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049068"/>
              </p:ext>
            </p:extLst>
          </p:nvPr>
        </p:nvGraphicFramePr>
        <p:xfrm>
          <a:off x="2150772" y="1249251"/>
          <a:ext cx="971067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801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188</TotalTime>
  <Words>2330</Words>
  <Application>Microsoft Office PowerPoint</Application>
  <PresentationFormat>Panorámica</PresentationFormat>
  <Paragraphs>234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4" baseType="lpstr">
      <vt:lpstr>Arial</vt:lpstr>
      <vt:lpstr>Calibri</vt:lpstr>
      <vt:lpstr>Century Gothic</vt:lpstr>
      <vt:lpstr>Courier New</vt:lpstr>
      <vt:lpstr>Times New Roman</vt:lpstr>
      <vt:lpstr>Wingdings 3</vt:lpstr>
      <vt:lpstr>Espiral</vt:lpstr>
      <vt:lpstr>Presentación de PowerPoint</vt:lpstr>
      <vt:lpstr>GUÍA DE USO DE LAS DIAPOSITIVAS</vt:lpstr>
      <vt:lpstr>Trabajo terminal de grado I</vt:lpstr>
      <vt:lpstr>INDICE</vt:lpstr>
      <vt:lpstr>Objetivo </vt:lpstr>
      <vt:lpstr>Importancia de la metodología de la investigación</vt:lpstr>
      <vt:lpstr>Fundamentos de metodología e investigación </vt:lpstr>
      <vt:lpstr> El método científico</vt:lpstr>
      <vt:lpstr>Proceso del método científico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Tipología de la investigación científica:</vt:lpstr>
      <vt:lpstr>Tipos de investigación científica:</vt:lpstr>
      <vt:lpstr>Presentación de PowerPoint</vt:lpstr>
      <vt:lpstr>Presentación de PowerPoint</vt:lpstr>
      <vt:lpstr>Presentación de PowerPoint</vt:lpstr>
      <vt:lpstr>Representación de los tipos de investigación científica</vt:lpstr>
      <vt:lpstr>Técnicas de investigación </vt:lpstr>
      <vt:lpstr>La investigación cualitativa</vt:lpstr>
      <vt:lpstr>Fases y etapas de la investigación cualitativa </vt:lpstr>
      <vt:lpstr>La investigación cuantitativa</vt:lpstr>
      <vt:lpstr>Es posible identificar una serie de elementos comunes, lógicamente estructurados, que proporcionan dirección y guía en el momento de realizar una investigación los cuales se pueden organizar en fases o etapas:</vt:lpstr>
      <vt:lpstr>Presentación de PowerPoint</vt:lpstr>
      <vt:lpstr>Investigación cualitativa VS Investigación cuantitativa</vt:lpstr>
      <vt:lpstr>Métodos de investigación científica aplicadas al protocolo</vt:lpstr>
      <vt:lpstr>Presentación de PowerPoint</vt:lpstr>
      <vt:lpstr>Presentación de PowerPoint</vt:lpstr>
      <vt:lpstr>Presentación de PowerPoint</vt:lpstr>
      <vt:lpstr>Características de la entrevista cualitativa:</vt:lpstr>
      <vt:lpstr>Utilización de fuentes de datos:</vt:lpstr>
      <vt:lpstr>Rigurosidad de la investigación:</vt:lpstr>
      <vt:lpstr>Honestidad en el proceso de investigación científica</vt:lpstr>
      <vt:lpstr>“No es infrecuente ver que algunos investigadores con poca ética, obsesionados por tratar de «demostrar» su hipótesis de trabajo, son capaces de adulterar los resultados e incluso inventar datos para que sus resultados «concuerden» con lo que anhelan demostrar”.</vt:lpstr>
      <vt:lpstr>Bibliografía: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Antología: Taller de investigación</dc:title>
  <dc:creator>TERE</dc:creator>
  <cp:lastModifiedBy>390107</cp:lastModifiedBy>
  <cp:revision>17</cp:revision>
  <dcterms:created xsi:type="dcterms:W3CDTF">2016-04-26T02:44:47Z</dcterms:created>
  <dcterms:modified xsi:type="dcterms:W3CDTF">2016-10-11T18:20:51Z</dcterms:modified>
</cp:coreProperties>
</file>