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ppt/diagrams/data14.xml" ContentType="application/vnd.openxmlformats-officedocument.drawingml.diagramData+xml"/>
  <Override PartName="/ppt/diagrams/layout14.xml" ContentType="application/vnd.openxmlformats-officedocument.drawingml.diagramLayout+xml"/>
  <Override PartName="/ppt/diagrams/quickStyle14.xml" ContentType="application/vnd.openxmlformats-officedocument.drawingml.diagramStyle+xml"/>
  <Override PartName="/ppt/diagrams/colors14.xml" ContentType="application/vnd.openxmlformats-officedocument.drawingml.diagramColors+xml"/>
  <Override PartName="/ppt/diagrams/drawing14.xml" ContentType="application/vnd.ms-office.drawingml.diagramDrawing+xml"/>
  <Override PartName="/ppt/diagrams/data15.xml" ContentType="application/vnd.openxmlformats-officedocument.drawingml.diagramData+xml"/>
  <Override PartName="/ppt/diagrams/layout15.xml" ContentType="application/vnd.openxmlformats-officedocument.drawingml.diagramLayout+xml"/>
  <Override PartName="/ppt/diagrams/quickStyle15.xml" ContentType="application/vnd.openxmlformats-officedocument.drawingml.diagramStyle+xml"/>
  <Override PartName="/ppt/diagrams/colors15.xml" ContentType="application/vnd.openxmlformats-officedocument.drawingml.diagramColors+xml"/>
  <Override PartName="/ppt/diagrams/drawing15.xml" ContentType="application/vnd.ms-office.drawingml.diagramDrawing+xml"/>
  <Override PartName="/ppt/diagrams/data16.xml" ContentType="application/vnd.openxmlformats-officedocument.drawingml.diagramData+xml"/>
  <Override PartName="/ppt/diagrams/layout16.xml" ContentType="application/vnd.openxmlformats-officedocument.drawingml.diagramLayout+xml"/>
  <Override PartName="/ppt/diagrams/quickStyle16.xml" ContentType="application/vnd.openxmlformats-officedocument.drawingml.diagramStyle+xml"/>
  <Override PartName="/ppt/diagrams/colors16.xml" ContentType="application/vnd.openxmlformats-officedocument.drawingml.diagramColors+xml"/>
  <Override PartName="/ppt/diagrams/drawing16.xml" ContentType="application/vnd.ms-office.drawingml.diagramDrawing+xml"/>
  <Override PartName="/ppt/diagrams/data17.xml" ContentType="application/vnd.openxmlformats-officedocument.drawingml.diagramData+xml"/>
  <Override PartName="/ppt/diagrams/layout17.xml" ContentType="application/vnd.openxmlformats-officedocument.drawingml.diagramLayout+xml"/>
  <Override PartName="/ppt/diagrams/quickStyle17.xml" ContentType="application/vnd.openxmlformats-officedocument.drawingml.diagramStyle+xml"/>
  <Override PartName="/ppt/diagrams/colors17.xml" ContentType="application/vnd.openxmlformats-officedocument.drawingml.diagramColors+xml"/>
  <Override PartName="/ppt/diagrams/drawing17.xml" ContentType="application/vnd.ms-office.drawingml.diagramDrawing+xml"/>
  <Override PartName="/ppt/diagrams/data18.xml" ContentType="application/vnd.openxmlformats-officedocument.drawingml.diagramData+xml"/>
  <Override PartName="/ppt/diagrams/layout18.xml" ContentType="application/vnd.openxmlformats-officedocument.drawingml.diagramLayout+xml"/>
  <Override PartName="/ppt/diagrams/quickStyle18.xml" ContentType="application/vnd.openxmlformats-officedocument.drawingml.diagramStyle+xml"/>
  <Override PartName="/ppt/diagrams/colors18.xml" ContentType="application/vnd.openxmlformats-officedocument.drawingml.diagramColors+xml"/>
  <Override PartName="/ppt/diagrams/drawing18.xml" ContentType="application/vnd.ms-office.drawingml.diagramDrawing+xml"/>
  <Override PartName="/ppt/diagrams/data19.xml" ContentType="application/vnd.openxmlformats-officedocument.drawingml.diagramData+xml"/>
  <Override PartName="/ppt/diagrams/layout19.xml" ContentType="application/vnd.openxmlformats-officedocument.drawingml.diagramLayout+xml"/>
  <Override PartName="/ppt/diagrams/quickStyle19.xml" ContentType="application/vnd.openxmlformats-officedocument.drawingml.diagramStyle+xml"/>
  <Override PartName="/ppt/diagrams/colors19.xml" ContentType="application/vnd.openxmlformats-officedocument.drawingml.diagramColors+xml"/>
  <Override PartName="/ppt/diagrams/drawing19.xml" ContentType="application/vnd.ms-office.drawingml.diagramDrawing+xml"/>
  <Override PartName="/ppt/diagrams/data20.xml" ContentType="application/vnd.openxmlformats-officedocument.drawingml.diagramData+xml"/>
  <Override PartName="/ppt/diagrams/layout20.xml" ContentType="application/vnd.openxmlformats-officedocument.drawingml.diagramLayout+xml"/>
  <Override PartName="/ppt/diagrams/quickStyle20.xml" ContentType="application/vnd.openxmlformats-officedocument.drawingml.diagramStyle+xml"/>
  <Override PartName="/ppt/diagrams/colors20.xml" ContentType="application/vnd.openxmlformats-officedocument.drawingml.diagramColors+xml"/>
  <Override PartName="/ppt/diagrams/drawing20.xml" ContentType="application/vnd.ms-office.drawingml.diagramDrawing+xml"/>
  <Override PartName="/ppt/diagrams/data21.xml" ContentType="application/vnd.openxmlformats-officedocument.drawingml.diagramData+xml"/>
  <Override PartName="/ppt/diagrams/layout21.xml" ContentType="application/vnd.openxmlformats-officedocument.drawingml.diagramLayout+xml"/>
  <Override PartName="/ppt/diagrams/quickStyle21.xml" ContentType="application/vnd.openxmlformats-officedocument.drawingml.diagramStyle+xml"/>
  <Override PartName="/ppt/diagrams/colors21.xml" ContentType="application/vnd.openxmlformats-officedocument.drawingml.diagramColors+xml"/>
  <Override PartName="/ppt/diagrams/drawing21.xml" ContentType="application/vnd.ms-office.drawingml.diagramDrawing+xml"/>
  <Override PartName="/ppt/diagrams/data22.xml" ContentType="application/vnd.openxmlformats-officedocument.drawingml.diagramData+xml"/>
  <Override PartName="/ppt/diagrams/layout22.xml" ContentType="application/vnd.openxmlformats-officedocument.drawingml.diagramLayout+xml"/>
  <Override PartName="/ppt/diagrams/quickStyle22.xml" ContentType="application/vnd.openxmlformats-officedocument.drawingml.diagramStyle+xml"/>
  <Override PartName="/ppt/diagrams/colors22.xml" ContentType="application/vnd.openxmlformats-officedocument.drawingml.diagramColors+xml"/>
  <Override PartName="/ppt/diagrams/drawing22.xml" ContentType="application/vnd.ms-office.drawingml.diagramDrawing+xml"/>
  <Override PartName="/ppt/diagrams/data23.xml" ContentType="application/vnd.openxmlformats-officedocument.drawingml.diagramData+xml"/>
  <Override PartName="/ppt/diagrams/layout23.xml" ContentType="application/vnd.openxmlformats-officedocument.drawingml.diagramLayout+xml"/>
  <Override PartName="/ppt/diagrams/quickStyle23.xml" ContentType="application/vnd.openxmlformats-officedocument.drawingml.diagramStyle+xml"/>
  <Override PartName="/ppt/diagrams/colors23.xml" ContentType="application/vnd.openxmlformats-officedocument.drawingml.diagramColors+xml"/>
  <Override PartName="/ppt/diagrams/drawing23.xml" ContentType="application/vnd.ms-office.drawingml.diagramDrawing+xml"/>
  <Override PartName="/ppt/diagrams/data24.xml" ContentType="application/vnd.openxmlformats-officedocument.drawingml.diagramData+xml"/>
  <Override PartName="/ppt/diagrams/layout24.xml" ContentType="application/vnd.openxmlformats-officedocument.drawingml.diagramLayout+xml"/>
  <Override PartName="/ppt/diagrams/quickStyle24.xml" ContentType="application/vnd.openxmlformats-officedocument.drawingml.diagramStyle+xml"/>
  <Override PartName="/ppt/diagrams/colors24.xml" ContentType="application/vnd.openxmlformats-officedocument.drawingml.diagramColors+xml"/>
  <Override PartName="/ppt/diagrams/drawing24.xml" ContentType="application/vnd.ms-office.drawingml.diagramDrawing+xml"/>
  <Override PartName="/ppt/diagrams/data25.xml" ContentType="application/vnd.openxmlformats-officedocument.drawingml.diagramData+xml"/>
  <Override PartName="/ppt/diagrams/layout25.xml" ContentType="application/vnd.openxmlformats-officedocument.drawingml.diagramLayout+xml"/>
  <Override PartName="/ppt/diagrams/quickStyle25.xml" ContentType="application/vnd.openxmlformats-officedocument.drawingml.diagramStyle+xml"/>
  <Override PartName="/ppt/diagrams/colors25.xml" ContentType="application/vnd.openxmlformats-officedocument.drawingml.diagramColors+xml"/>
  <Override PartName="/ppt/diagrams/drawing25.xml" ContentType="application/vnd.ms-office.drawingml.diagramDrawing+xml"/>
  <Override PartName="/ppt/diagrams/data26.xml" ContentType="application/vnd.openxmlformats-officedocument.drawingml.diagramData+xml"/>
  <Override PartName="/ppt/diagrams/layout26.xml" ContentType="application/vnd.openxmlformats-officedocument.drawingml.diagramLayout+xml"/>
  <Override PartName="/ppt/diagrams/quickStyle26.xml" ContentType="application/vnd.openxmlformats-officedocument.drawingml.diagramStyle+xml"/>
  <Override PartName="/ppt/diagrams/colors26.xml" ContentType="application/vnd.openxmlformats-officedocument.drawingml.diagramColors+xml"/>
  <Override PartName="/ppt/diagrams/drawing26.xml" ContentType="application/vnd.ms-office.drawingml.diagramDrawing+xml"/>
  <Override PartName="/ppt/diagrams/data27.xml" ContentType="application/vnd.openxmlformats-officedocument.drawingml.diagramData+xml"/>
  <Override PartName="/ppt/diagrams/layout27.xml" ContentType="application/vnd.openxmlformats-officedocument.drawingml.diagramLayout+xml"/>
  <Override PartName="/ppt/diagrams/quickStyle27.xml" ContentType="application/vnd.openxmlformats-officedocument.drawingml.diagramStyle+xml"/>
  <Override PartName="/ppt/diagrams/colors27.xml" ContentType="application/vnd.openxmlformats-officedocument.drawingml.diagramColors+xml"/>
  <Override PartName="/ppt/diagrams/drawing27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262" r:id="rId1"/>
  </p:sldMasterIdLst>
  <p:sldIdLst>
    <p:sldId id="256" r:id="rId2"/>
    <p:sldId id="335" r:id="rId3"/>
    <p:sldId id="331" r:id="rId4"/>
    <p:sldId id="333" r:id="rId5"/>
    <p:sldId id="332" r:id="rId6"/>
    <p:sldId id="257" r:id="rId7"/>
    <p:sldId id="259" r:id="rId8"/>
    <p:sldId id="260" r:id="rId9"/>
    <p:sldId id="280" r:id="rId10"/>
    <p:sldId id="261" r:id="rId11"/>
    <p:sldId id="262" r:id="rId12"/>
    <p:sldId id="263" r:id="rId13"/>
    <p:sldId id="264" r:id="rId14"/>
    <p:sldId id="282" r:id="rId15"/>
    <p:sldId id="281" r:id="rId16"/>
    <p:sldId id="265" r:id="rId17"/>
    <p:sldId id="283" r:id="rId18"/>
    <p:sldId id="268" r:id="rId19"/>
    <p:sldId id="269" r:id="rId20"/>
    <p:sldId id="321" r:id="rId21"/>
    <p:sldId id="270" r:id="rId22"/>
    <p:sldId id="312" r:id="rId23"/>
    <p:sldId id="310" r:id="rId24"/>
    <p:sldId id="328" r:id="rId25"/>
    <p:sldId id="311" r:id="rId26"/>
    <p:sldId id="313" r:id="rId27"/>
    <p:sldId id="284" r:id="rId28"/>
    <p:sldId id="285" r:id="rId29"/>
    <p:sldId id="286" r:id="rId30"/>
    <p:sldId id="287" r:id="rId31"/>
    <p:sldId id="289" r:id="rId32"/>
    <p:sldId id="290" r:id="rId33"/>
    <p:sldId id="291" r:id="rId34"/>
    <p:sldId id="293" r:id="rId35"/>
    <p:sldId id="318" r:id="rId36"/>
    <p:sldId id="320" r:id="rId37"/>
    <p:sldId id="319" r:id="rId38"/>
    <p:sldId id="297" r:id="rId39"/>
    <p:sldId id="298" r:id="rId40"/>
    <p:sldId id="329" r:id="rId41"/>
    <p:sldId id="330" r:id="rId42"/>
    <p:sldId id="314" r:id="rId43"/>
    <p:sldId id="299" r:id="rId44"/>
    <p:sldId id="300" r:id="rId45"/>
    <p:sldId id="316" r:id="rId46"/>
    <p:sldId id="317" r:id="rId47"/>
    <p:sldId id="322" r:id="rId48"/>
    <p:sldId id="323" r:id="rId49"/>
    <p:sldId id="324" r:id="rId50"/>
    <p:sldId id="325" r:id="rId51"/>
    <p:sldId id="326" r:id="rId52"/>
    <p:sldId id="327" r:id="rId53"/>
    <p:sldId id="307" r:id="rId54"/>
    <p:sldId id="308" r:id="rId55"/>
    <p:sldId id="309" r:id="rId56"/>
  </p:sldIdLst>
  <p:sldSz cx="9144000" cy="6858000" type="screen4x3"/>
  <p:notesSz cx="6858000" cy="9144000"/>
  <p:defaultTextStyle>
    <a:defPPr>
      <a:defRPr lang="es-MX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9900"/>
    <a:srgbClr val="C129A4"/>
    <a:srgbClr val="000099"/>
    <a:srgbClr val="EA9ADB"/>
    <a:srgbClr val="FF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484" autoAdjust="0"/>
    <p:restoredTop sz="94660"/>
  </p:normalViewPr>
  <p:slideViewPr>
    <p:cSldViewPr>
      <p:cViewPr varScale="1">
        <p:scale>
          <a:sx n="92" d="100"/>
          <a:sy n="92" d="100"/>
        </p:scale>
        <p:origin x="1494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viewProps" Target="viewProps.xml"/><Relationship Id="rId5" Type="http://schemas.openxmlformats.org/officeDocument/2006/relationships/slide" Target="slides/slide4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theme" Target="theme/theme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presProps" Target="presProps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tableStyles" Target="tableStyles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image" Target="../media/image6.png"/></Relationships>
</file>

<file path=ppt/diagrams/_rels/data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image" Target="../media/image42.png"/><Relationship Id="rId4" Type="http://schemas.openxmlformats.org/officeDocument/2006/relationships/image" Target="../media/image45.png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image" Target="../media/image9.png"/></Relationships>
</file>

<file path=ppt/diagrams/_rels/data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image" Target="../media/image13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6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9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0.xml><?xml version="1.0" encoding="utf-8"?>
<dgm:colorsDef xmlns:dgm="http://schemas.openxmlformats.org/drawingml/2006/diagram" xmlns:a="http://schemas.openxmlformats.org/drawingml/2006/main" uniqueId="urn:microsoft.com/office/officeart/2005/8/colors/accent3_5">
  <dgm:title val=""/>
  <dgm:desc val=""/>
  <dgm:catLst>
    <dgm:cat type="accent3" pri="11500"/>
  </dgm:catLst>
  <dgm:styleLbl name="node0">
    <dgm:fillClrLst meth="cycle">
      <a:schemeClr val="accent3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>
        <a:alpha val="9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>
        <a:alpha val="90000"/>
      </a:schemeClr>
      <a:schemeClr val="accent3">
        <a:alpha val="5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/>
    <dgm:txEffectClrLst/>
  </dgm:styleLbl>
  <dgm:styleLbl name="lnNode1">
    <dgm:fillClrLst>
      <a:schemeClr val="accent3">
        <a:shade val="90000"/>
      </a:schemeClr>
      <a:schemeClr val="accent3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shade val="80000"/>
        <a:alpha val="50000"/>
      </a:schemeClr>
      <a:schemeClr val="accent3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  <a:alpha val="90000"/>
      </a:schemeClr>
      <a:schemeClr val="accent3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fg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bg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sibTrans1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alpha val="90000"/>
        <a:tint val="40000"/>
      </a:schemeClr>
      <a:schemeClr val="accent3">
        <a:alpha val="5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1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2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2_4">
  <dgm:title val=""/>
  <dgm:desc val=""/>
  <dgm:catLst>
    <dgm:cat type="accent2" pri="11400"/>
  </dgm:catLst>
  <dgm:styleLbl name="node0">
    <dgm:fillClrLst meth="cycle">
      <a:schemeClr val="accent2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2">
        <a:shade val="50000"/>
      </a:schemeClr>
      <a:schemeClr val="accent2">
        <a:tint val="45000"/>
      </a:schemeClr>
    </dgm:fillClrLst>
    <dgm:linClrLst meth="cycle">
      <a:schemeClr val="accent2">
        <a:shade val="50000"/>
      </a:schemeClr>
      <a:schemeClr val="accent2">
        <a:tint val="45000"/>
      </a:schemeClr>
    </dgm:linClrLst>
    <dgm:effectClrLst/>
    <dgm:txLinClrLst/>
    <dgm:txFillClrLst/>
    <dgm:txEffectClrLst/>
  </dgm:styleLbl>
  <dgm:styleLbl name="ln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2">
        <a:shade val="80000"/>
        <a:alpha val="50000"/>
      </a:schemeClr>
      <a:schemeClr val="accent2">
        <a:tint val="45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55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4">
  <dgm:title val=""/>
  <dgm:desc val=""/>
  <dgm:catLst>
    <dgm:cat type="accent1" pri="11400"/>
  </dgm:catLst>
  <dgm:styleLbl name="node0">
    <dgm:fillClrLst meth="cycle">
      <a:schemeClr val="accent1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1">
        <a:shade val="50000"/>
      </a:schemeClr>
      <a:schemeClr val="accent1">
        <a:tint val="55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1">
        <a:shade val="80000"/>
        <a:alpha val="50000"/>
      </a:schemeClr>
      <a:schemeClr val="accent1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55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412BC98-3251-449E-97A0-0A76B58427F1}" type="doc">
      <dgm:prSet loTypeId="urn:microsoft.com/office/officeart/2005/8/layout/process3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205487D1-0555-4CB8-90BE-12F708CBDDA2}">
      <dgm:prSet phldrT="[Texto]"/>
      <dgm:spPr/>
      <dgm:t>
        <a:bodyPr/>
        <a:lstStyle/>
        <a:p>
          <a:r>
            <a:rPr lang="es-MX" b="1" dirty="0">
              <a:latin typeface="Arial" pitchFamily="34" charset="0"/>
              <a:cs typeface="Arial" pitchFamily="34" charset="0"/>
            </a:rPr>
            <a:t>Incremento</a:t>
          </a:r>
        </a:p>
      </dgm:t>
    </dgm:pt>
    <dgm:pt modelId="{A20FF971-E11D-468B-8C88-9C857A850992}" type="parTrans" cxnId="{50346859-6BDF-40BE-AD1D-C7E8C780CD40}">
      <dgm:prSet/>
      <dgm:spPr/>
      <dgm:t>
        <a:bodyPr/>
        <a:lstStyle/>
        <a:p>
          <a:endParaRPr lang="es-MX">
            <a:latin typeface="Arial" pitchFamily="34" charset="0"/>
            <a:cs typeface="Arial" pitchFamily="34" charset="0"/>
          </a:endParaRPr>
        </a:p>
      </dgm:t>
    </dgm:pt>
    <dgm:pt modelId="{0D22E16B-485B-49F5-A574-AA8B9EDF2F6B}" type="sibTrans" cxnId="{50346859-6BDF-40BE-AD1D-C7E8C780CD40}">
      <dgm:prSet/>
      <dgm:spPr/>
      <dgm:t>
        <a:bodyPr/>
        <a:lstStyle/>
        <a:p>
          <a:endParaRPr lang="es-MX">
            <a:latin typeface="Arial" pitchFamily="34" charset="0"/>
            <a:cs typeface="Arial" pitchFamily="34" charset="0"/>
          </a:endParaRPr>
        </a:p>
      </dgm:t>
    </dgm:pt>
    <dgm:pt modelId="{BC81FB08-C5A4-4B63-A887-E4863EA264B3}">
      <dgm:prSet phldrT="[Texto]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es-MX" dirty="0">
            <a:latin typeface="Arial" pitchFamily="34" charset="0"/>
            <a:cs typeface="Arial" pitchFamily="34" charset="0"/>
          </a:endParaRPr>
        </a:p>
      </dgm:t>
    </dgm:pt>
    <dgm:pt modelId="{30F0E82F-D15D-4640-A6A5-1ADCB84504FB}" type="parTrans" cxnId="{27B459AA-26E3-419D-A3B5-E3DC345354DE}">
      <dgm:prSet/>
      <dgm:spPr/>
      <dgm:t>
        <a:bodyPr/>
        <a:lstStyle/>
        <a:p>
          <a:endParaRPr lang="es-MX">
            <a:latin typeface="Arial" pitchFamily="34" charset="0"/>
            <a:cs typeface="Arial" pitchFamily="34" charset="0"/>
          </a:endParaRPr>
        </a:p>
      </dgm:t>
    </dgm:pt>
    <dgm:pt modelId="{1C5F88DB-A610-4D17-928E-E1606A98BDBA}" type="sibTrans" cxnId="{27B459AA-26E3-419D-A3B5-E3DC345354DE}">
      <dgm:prSet/>
      <dgm:spPr/>
      <dgm:t>
        <a:bodyPr/>
        <a:lstStyle/>
        <a:p>
          <a:endParaRPr lang="es-MX">
            <a:latin typeface="Arial" pitchFamily="34" charset="0"/>
            <a:cs typeface="Arial" pitchFamily="34" charset="0"/>
          </a:endParaRPr>
        </a:p>
      </dgm:t>
    </dgm:pt>
    <dgm:pt modelId="{7355C6C8-7213-49C5-8119-128202C3DD17}">
      <dgm:prSet phldrT="[Texto]"/>
      <dgm:spPr/>
      <dgm:t>
        <a:bodyPr/>
        <a:lstStyle/>
        <a:p>
          <a:r>
            <a:rPr lang="es-MX" dirty="0">
              <a:latin typeface="Arial" pitchFamily="34" charset="0"/>
              <a:cs typeface="Arial" pitchFamily="34" charset="0"/>
            </a:rPr>
            <a:t> I</a:t>
          </a:r>
          <a:r>
            <a:rPr lang="es-MX" b="1" dirty="0">
              <a:latin typeface="Arial" pitchFamily="34" charset="0"/>
              <a:cs typeface="Arial" pitchFamily="34" charset="0"/>
            </a:rPr>
            <a:t>ntercambios</a:t>
          </a:r>
        </a:p>
      </dgm:t>
    </dgm:pt>
    <dgm:pt modelId="{2927BAC6-7958-454D-866E-1FD4557EC9C7}" type="parTrans" cxnId="{3ED05EB8-FB9C-470E-975F-7FF3DC3894C8}">
      <dgm:prSet/>
      <dgm:spPr/>
      <dgm:t>
        <a:bodyPr/>
        <a:lstStyle/>
        <a:p>
          <a:endParaRPr lang="es-MX">
            <a:latin typeface="Arial" pitchFamily="34" charset="0"/>
            <a:cs typeface="Arial" pitchFamily="34" charset="0"/>
          </a:endParaRPr>
        </a:p>
      </dgm:t>
    </dgm:pt>
    <dgm:pt modelId="{45EE9FC1-49C2-49C3-B0E1-0377677855B0}" type="sibTrans" cxnId="{3ED05EB8-FB9C-470E-975F-7FF3DC3894C8}">
      <dgm:prSet/>
      <dgm:spPr/>
      <dgm:t>
        <a:bodyPr/>
        <a:lstStyle/>
        <a:p>
          <a:endParaRPr lang="es-MX">
            <a:latin typeface="Arial" pitchFamily="34" charset="0"/>
            <a:cs typeface="Arial" pitchFamily="34" charset="0"/>
          </a:endParaRPr>
        </a:p>
      </dgm:t>
    </dgm:pt>
    <dgm:pt modelId="{387D4340-BDFA-4D77-A50C-B41DCD1A1867}">
      <dgm:prSet phldrT="[Texto]"/>
      <dgm:spPr/>
      <dgm:t>
        <a:bodyPr/>
        <a:lstStyle/>
        <a:p>
          <a:r>
            <a:rPr lang="es-MX" dirty="0">
              <a:latin typeface="Arial" pitchFamily="34" charset="0"/>
              <a:cs typeface="Arial" pitchFamily="34" charset="0"/>
            </a:rPr>
            <a:t>Materiales e</a:t>
          </a:r>
        </a:p>
        <a:p>
          <a:r>
            <a:rPr lang="es-MX" b="1" dirty="0">
              <a:latin typeface="Arial" pitchFamily="34" charset="0"/>
              <a:cs typeface="Arial" pitchFamily="34" charset="0"/>
            </a:rPr>
            <a:t>Inmateriales</a:t>
          </a:r>
        </a:p>
      </dgm:t>
    </dgm:pt>
    <dgm:pt modelId="{C6A9F8A0-F7A4-45D0-9534-B73A929DF73A}" type="parTrans" cxnId="{89DF05C5-F3E8-4578-BD66-34084D9AB45A}">
      <dgm:prSet/>
      <dgm:spPr/>
      <dgm:t>
        <a:bodyPr/>
        <a:lstStyle/>
        <a:p>
          <a:endParaRPr lang="es-MX">
            <a:latin typeface="Arial" pitchFamily="34" charset="0"/>
            <a:cs typeface="Arial" pitchFamily="34" charset="0"/>
          </a:endParaRPr>
        </a:p>
      </dgm:t>
    </dgm:pt>
    <dgm:pt modelId="{9F8E2100-8BEB-421E-BD22-E7B075D3D35D}" type="sibTrans" cxnId="{89DF05C5-F3E8-4578-BD66-34084D9AB45A}">
      <dgm:prSet/>
      <dgm:spPr/>
      <dgm:t>
        <a:bodyPr/>
        <a:lstStyle/>
        <a:p>
          <a:endParaRPr lang="es-MX">
            <a:latin typeface="Arial" pitchFamily="34" charset="0"/>
            <a:cs typeface="Arial" pitchFamily="34" charset="0"/>
          </a:endParaRPr>
        </a:p>
      </dgm:t>
    </dgm:pt>
    <dgm:pt modelId="{B831C096-32A5-4A9A-AD1A-AFBC038D1BD4}" type="pres">
      <dgm:prSet presAssocID="{A412BC98-3251-449E-97A0-0A76B58427F1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80D3E049-20AC-494D-BC97-FE6C7954F1E7}" type="pres">
      <dgm:prSet presAssocID="{205487D1-0555-4CB8-90BE-12F708CBDDA2}" presName="composite" presStyleCnt="0"/>
      <dgm:spPr/>
    </dgm:pt>
    <dgm:pt modelId="{B82A1313-55CA-464B-BC83-1D9F500673D7}" type="pres">
      <dgm:prSet presAssocID="{205487D1-0555-4CB8-90BE-12F708CBDDA2}" presName="parTx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CA8E2CE-9C08-411E-B884-B0B0D9EC7438}" type="pres">
      <dgm:prSet presAssocID="{205487D1-0555-4CB8-90BE-12F708CBDDA2}" presName="parSh" presStyleLbl="node1" presStyleIdx="0" presStyleCnt="3"/>
      <dgm:spPr/>
      <dgm:t>
        <a:bodyPr/>
        <a:lstStyle/>
        <a:p>
          <a:endParaRPr lang="es-MX"/>
        </a:p>
      </dgm:t>
    </dgm:pt>
    <dgm:pt modelId="{B2008D07-5490-4A23-BFC2-7BDCF986E2FC}" type="pres">
      <dgm:prSet presAssocID="{205487D1-0555-4CB8-90BE-12F708CBDDA2}" presName="desTx" presStyleLbl="fgAcc1" presStyleIdx="0" presStyleCnt="3" custScaleY="252709" custLinFactNeighborX="-3156" custLinFactNeighborY="94080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AD1FDBC-D0A1-4A9F-B862-B200CE5D28D9}" type="pres">
      <dgm:prSet presAssocID="{0D22E16B-485B-49F5-A574-AA8B9EDF2F6B}" presName="sibTrans" presStyleLbl="sibTrans2D1" presStyleIdx="0" presStyleCnt="2"/>
      <dgm:spPr/>
      <dgm:t>
        <a:bodyPr/>
        <a:lstStyle/>
        <a:p>
          <a:endParaRPr lang="es-MX"/>
        </a:p>
      </dgm:t>
    </dgm:pt>
    <dgm:pt modelId="{DEBB6DD7-B5B7-41F3-AD11-DFA04131C139}" type="pres">
      <dgm:prSet presAssocID="{0D22E16B-485B-49F5-A574-AA8B9EDF2F6B}" presName="connTx" presStyleLbl="sibTrans2D1" presStyleIdx="0" presStyleCnt="2"/>
      <dgm:spPr/>
      <dgm:t>
        <a:bodyPr/>
        <a:lstStyle/>
        <a:p>
          <a:endParaRPr lang="es-MX"/>
        </a:p>
      </dgm:t>
    </dgm:pt>
    <dgm:pt modelId="{23E3807A-379B-4530-B7DD-3C9E7EEFD128}" type="pres">
      <dgm:prSet presAssocID="{7355C6C8-7213-49C5-8119-128202C3DD17}" presName="composite" presStyleCnt="0"/>
      <dgm:spPr/>
    </dgm:pt>
    <dgm:pt modelId="{56FC06A4-557F-4556-BECF-9EE219A1302A}" type="pres">
      <dgm:prSet presAssocID="{7355C6C8-7213-49C5-8119-128202C3DD17}" presName="parTx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333BEBC-E48B-4A91-BAF6-DFF93C925AE2}" type="pres">
      <dgm:prSet presAssocID="{7355C6C8-7213-49C5-8119-128202C3DD17}" presName="parSh" presStyleLbl="node1" presStyleIdx="1" presStyleCnt="3"/>
      <dgm:spPr/>
      <dgm:t>
        <a:bodyPr/>
        <a:lstStyle/>
        <a:p>
          <a:endParaRPr lang="es-MX"/>
        </a:p>
      </dgm:t>
    </dgm:pt>
    <dgm:pt modelId="{ECF1CD96-2F14-442B-9A2C-CBF857C97634}" type="pres">
      <dgm:prSet presAssocID="{7355C6C8-7213-49C5-8119-128202C3DD17}" presName="desTx" presStyleLbl="fgAcc1" presStyleIdx="1" presStyleCnt="3" custScaleX="121056" custScaleY="265545" custLinFactNeighborX="-5866" custLinFactNeighborY="87443">
        <dgm:presLayoutVars>
          <dgm:bulletEnabled val="1"/>
        </dgm:presLayoutVars>
      </dgm:prSet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</dgm:pt>
    <dgm:pt modelId="{54BC46B1-D506-4783-8C11-921C2CF7DA42}" type="pres">
      <dgm:prSet presAssocID="{45EE9FC1-49C2-49C3-B0E1-0377677855B0}" presName="sibTrans" presStyleLbl="sibTrans2D1" presStyleIdx="1" presStyleCnt="2"/>
      <dgm:spPr/>
      <dgm:t>
        <a:bodyPr/>
        <a:lstStyle/>
        <a:p>
          <a:endParaRPr lang="es-MX"/>
        </a:p>
      </dgm:t>
    </dgm:pt>
    <dgm:pt modelId="{A6B0156E-5F84-4F7A-B2A3-48AE93D00AA2}" type="pres">
      <dgm:prSet presAssocID="{45EE9FC1-49C2-49C3-B0E1-0377677855B0}" presName="connTx" presStyleLbl="sibTrans2D1" presStyleIdx="1" presStyleCnt="2"/>
      <dgm:spPr/>
      <dgm:t>
        <a:bodyPr/>
        <a:lstStyle/>
        <a:p>
          <a:endParaRPr lang="es-MX"/>
        </a:p>
      </dgm:t>
    </dgm:pt>
    <dgm:pt modelId="{19793EB0-45D9-4041-ACC7-BFCC6E75DA2F}" type="pres">
      <dgm:prSet presAssocID="{387D4340-BDFA-4D77-A50C-B41DCD1A1867}" presName="composite" presStyleCnt="0"/>
      <dgm:spPr/>
    </dgm:pt>
    <dgm:pt modelId="{BA997D78-A633-401A-B3A8-D1FE88464E9D}" type="pres">
      <dgm:prSet presAssocID="{387D4340-BDFA-4D77-A50C-B41DCD1A1867}" presName="parTx" presStyleLbl="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2F59ECB-1D0B-40A9-B635-9EEF0851961D}" type="pres">
      <dgm:prSet presAssocID="{387D4340-BDFA-4D77-A50C-B41DCD1A1867}" presName="parSh" presStyleLbl="node1" presStyleIdx="2" presStyleCnt="3" custLinFactNeighborX="-1458" custLinFactNeighborY="-18070"/>
      <dgm:spPr/>
      <dgm:t>
        <a:bodyPr/>
        <a:lstStyle/>
        <a:p>
          <a:endParaRPr lang="es-MX"/>
        </a:p>
      </dgm:t>
    </dgm:pt>
    <dgm:pt modelId="{ABC16D81-5ADC-4AA5-9828-8384C9ABE088}" type="pres">
      <dgm:prSet presAssocID="{387D4340-BDFA-4D77-A50C-B41DCD1A1867}" presName="desTx" presStyleLbl="fgAcc1" presStyleIdx="2" presStyleCnt="3" custScaleY="271081" custLinFactNeighborX="-14754" custLinFactNeighborY="87693">
        <dgm:presLayoutVars>
          <dgm:bulletEnabled val="1"/>
        </dgm:presLayoutVars>
      </dgm:prSet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</dgm:pt>
  </dgm:ptLst>
  <dgm:cxnLst>
    <dgm:cxn modelId="{E8BF4979-6AC5-480C-AFB7-D874A30EFEED}" type="presOf" srcId="{205487D1-0555-4CB8-90BE-12F708CBDDA2}" destId="{B82A1313-55CA-464B-BC83-1D9F500673D7}" srcOrd="0" destOrd="0" presId="urn:microsoft.com/office/officeart/2005/8/layout/process3"/>
    <dgm:cxn modelId="{6651484F-3BD2-43BF-A6BA-441212FE463F}" type="presOf" srcId="{45EE9FC1-49C2-49C3-B0E1-0377677855B0}" destId="{54BC46B1-D506-4783-8C11-921C2CF7DA42}" srcOrd="0" destOrd="0" presId="urn:microsoft.com/office/officeart/2005/8/layout/process3"/>
    <dgm:cxn modelId="{52AC535E-2CF5-40A8-8049-5807768F67CC}" type="presOf" srcId="{BC81FB08-C5A4-4B63-A887-E4863EA264B3}" destId="{B2008D07-5490-4A23-BFC2-7BDCF986E2FC}" srcOrd="0" destOrd="0" presId="urn:microsoft.com/office/officeart/2005/8/layout/process3"/>
    <dgm:cxn modelId="{1FA471FB-0946-44F5-9FBC-55C16DE8C012}" type="presOf" srcId="{0D22E16B-485B-49F5-A574-AA8B9EDF2F6B}" destId="{CAD1FDBC-D0A1-4A9F-B862-B200CE5D28D9}" srcOrd="0" destOrd="0" presId="urn:microsoft.com/office/officeart/2005/8/layout/process3"/>
    <dgm:cxn modelId="{50346859-6BDF-40BE-AD1D-C7E8C780CD40}" srcId="{A412BC98-3251-449E-97A0-0A76B58427F1}" destId="{205487D1-0555-4CB8-90BE-12F708CBDDA2}" srcOrd="0" destOrd="0" parTransId="{A20FF971-E11D-468B-8C88-9C857A850992}" sibTransId="{0D22E16B-485B-49F5-A574-AA8B9EDF2F6B}"/>
    <dgm:cxn modelId="{922DD281-9AF5-4A5C-91F7-EE11ACF85BE0}" type="presOf" srcId="{387D4340-BDFA-4D77-A50C-B41DCD1A1867}" destId="{BA997D78-A633-401A-B3A8-D1FE88464E9D}" srcOrd="0" destOrd="0" presId="urn:microsoft.com/office/officeart/2005/8/layout/process3"/>
    <dgm:cxn modelId="{432FBA58-5D36-496D-AB59-FEBAA1924D42}" type="presOf" srcId="{45EE9FC1-49C2-49C3-B0E1-0377677855B0}" destId="{A6B0156E-5F84-4F7A-B2A3-48AE93D00AA2}" srcOrd="1" destOrd="0" presId="urn:microsoft.com/office/officeart/2005/8/layout/process3"/>
    <dgm:cxn modelId="{27B459AA-26E3-419D-A3B5-E3DC345354DE}" srcId="{205487D1-0555-4CB8-90BE-12F708CBDDA2}" destId="{BC81FB08-C5A4-4B63-A887-E4863EA264B3}" srcOrd="0" destOrd="0" parTransId="{30F0E82F-D15D-4640-A6A5-1ADCB84504FB}" sibTransId="{1C5F88DB-A610-4D17-928E-E1606A98BDBA}"/>
    <dgm:cxn modelId="{C8531F60-7528-4451-8DBE-C01D3CD1ACBC}" type="presOf" srcId="{387D4340-BDFA-4D77-A50C-B41DCD1A1867}" destId="{D2F59ECB-1D0B-40A9-B635-9EEF0851961D}" srcOrd="1" destOrd="0" presId="urn:microsoft.com/office/officeart/2005/8/layout/process3"/>
    <dgm:cxn modelId="{8D501C93-5A87-47FA-B845-C0C44CC2D092}" type="presOf" srcId="{A412BC98-3251-449E-97A0-0A76B58427F1}" destId="{B831C096-32A5-4A9A-AD1A-AFBC038D1BD4}" srcOrd="0" destOrd="0" presId="urn:microsoft.com/office/officeart/2005/8/layout/process3"/>
    <dgm:cxn modelId="{2D523F58-5C22-406C-BACA-5A0F0B9C2082}" type="presOf" srcId="{205487D1-0555-4CB8-90BE-12F708CBDDA2}" destId="{6CA8E2CE-9C08-411E-B884-B0B0D9EC7438}" srcOrd="1" destOrd="0" presId="urn:microsoft.com/office/officeart/2005/8/layout/process3"/>
    <dgm:cxn modelId="{018F4268-9C86-40CB-B5E5-4583D629DD22}" type="presOf" srcId="{0D22E16B-485B-49F5-A574-AA8B9EDF2F6B}" destId="{DEBB6DD7-B5B7-41F3-AD11-DFA04131C139}" srcOrd="1" destOrd="0" presId="urn:microsoft.com/office/officeart/2005/8/layout/process3"/>
    <dgm:cxn modelId="{86BF88D8-D0CB-4651-862A-FEE3B8F1F3F0}" type="presOf" srcId="{7355C6C8-7213-49C5-8119-128202C3DD17}" destId="{56FC06A4-557F-4556-BECF-9EE219A1302A}" srcOrd="0" destOrd="0" presId="urn:microsoft.com/office/officeart/2005/8/layout/process3"/>
    <dgm:cxn modelId="{78A5C39A-F2CA-4872-BB41-AC89760F0721}" type="presOf" srcId="{7355C6C8-7213-49C5-8119-128202C3DD17}" destId="{1333BEBC-E48B-4A91-BAF6-DFF93C925AE2}" srcOrd="1" destOrd="0" presId="urn:microsoft.com/office/officeart/2005/8/layout/process3"/>
    <dgm:cxn modelId="{89DF05C5-F3E8-4578-BD66-34084D9AB45A}" srcId="{A412BC98-3251-449E-97A0-0A76B58427F1}" destId="{387D4340-BDFA-4D77-A50C-B41DCD1A1867}" srcOrd="2" destOrd="0" parTransId="{C6A9F8A0-F7A4-45D0-9534-B73A929DF73A}" sibTransId="{9F8E2100-8BEB-421E-BD22-E7B075D3D35D}"/>
    <dgm:cxn modelId="{3ED05EB8-FB9C-470E-975F-7FF3DC3894C8}" srcId="{A412BC98-3251-449E-97A0-0A76B58427F1}" destId="{7355C6C8-7213-49C5-8119-128202C3DD17}" srcOrd="1" destOrd="0" parTransId="{2927BAC6-7958-454D-866E-1FD4557EC9C7}" sibTransId="{45EE9FC1-49C2-49C3-B0E1-0377677855B0}"/>
    <dgm:cxn modelId="{105AAB14-DC64-4C4F-88B2-AD4AA704AEBC}" type="presParOf" srcId="{B831C096-32A5-4A9A-AD1A-AFBC038D1BD4}" destId="{80D3E049-20AC-494D-BC97-FE6C7954F1E7}" srcOrd="0" destOrd="0" presId="urn:microsoft.com/office/officeart/2005/8/layout/process3"/>
    <dgm:cxn modelId="{C16B2D9E-B9D6-4060-8206-4EACBBDF6A29}" type="presParOf" srcId="{80D3E049-20AC-494D-BC97-FE6C7954F1E7}" destId="{B82A1313-55CA-464B-BC83-1D9F500673D7}" srcOrd="0" destOrd="0" presId="urn:microsoft.com/office/officeart/2005/8/layout/process3"/>
    <dgm:cxn modelId="{78D3EC80-C55E-4ACF-86D9-D51AA4F1C163}" type="presParOf" srcId="{80D3E049-20AC-494D-BC97-FE6C7954F1E7}" destId="{6CA8E2CE-9C08-411E-B884-B0B0D9EC7438}" srcOrd="1" destOrd="0" presId="urn:microsoft.com/office/officeart/2005/8/layout/process3"/>
    <dgm:cxn modelId="{C8F71C27-5194-4897-B20B-37E0CAAFC6E4}" type="presParOf" srcId="{80D3E049-20AC-494D-BC97-FE6C7954F1E7}" destId="{B2008D07-5490-4A23-BFC2-7BDCF986E2FC}" srcOrd="2" destOrd="0" presId="urn:microsoft.com/office/officeart/2005/8/layout/process3"/>
    <dgm:cxn modelId="{06302D37-9250-472F-9927-5C120A95B092}" type="presParOf" srcId="{B831C096-32A5-4A9A-AD1A-AFBC038D1BD4}" destId="{CAD1FDBC-D0A1-4A9F-B862-B200CE5D28D9}" srcOrd="1" destOrd="0" presId="urn:microsoft.com/office/officeart/2005/8/layout/process3"/>
    <dgm:cxn modelId="{11FDEF2A-2EFD-4063-A0EC-ACACF34514BE}" type="presParOf" srcId="{CAD1FDBC-D0A1-4A9F-B862-B200CE5D28D9}" destId="{DEBB6DD7-B5B7-41F3-AD11-DFA04131C139}" srcOrd="0" destOrd="0" presId="urn:microsoft.com/office/officeart/2005/8/layout/process3"/>
    <dgm:cxn modelId="{C9669845-927F-4F64-948D-2C263F2E6A48}" type="presParOf" srcId="{B831C096-32A5-4A9A-AD1A-AFBC038D1BD4}" destId="{23E3807A-379B-4530-B7DD-3C9E7EEFD128}" srcOrd="2" destOrd="0" presId="urn:microsoft.com/office/officeart/2005/8/layout/process3"/>
    <dgm:cxn modelId="{33416393-4451-4150-8008-E08D665BB7E5}" type="presParOf" srcId="{23E3807A-379B-4530-B7DD-3C9E7EEFD128}" destId="{56FC06A4-557F-4556-BECF-9EE219A1302A}" srcOrd="0" destOrd="0" presId="urn:microsoft.com/office/officeart/2005/8/layout/process3"/>
    <dgm:cxn modelId="{91BE0F5F-6940-416F-8A5A-7CC2F2A20C5F}" type="presParOf" srcId="{23E3807A-379B-4530-B7DD-3C9E7EEFD128}" destId="{1333BEBC-E48B-4A91-BAF6-DFF93C925AE2}" srcOrd="1" destOrd="0" presId="urn:microsoft.com/office/officeart/2005/8/layout/process3"/>
    <dgm:cxn modelId="{DF698E73-D82F-4E31-AA49-4781DEBA0E57}" type="presParOf" srcId="{23E3807A-379B-4530-B7DD-3C9E7EEFD128}" destId="{ECF1CD96-2F14-442B-9A2C-CBF857C97634}" srcOrd="2" destOrd="0" presId="urn:microsoft.com/office/officeart/2005/8/layout/process3"/>
    <dgm:cxn modelId="{0F174C8E-70D7-4718-B0DE-78D4275C205D}" type="presParOf" srcId="{B831C096-32A5-4A9A-AD1A-AFBC038D1BD4}" destId="{54BC46B1-D506-4783-8C11-921C2CF7DA42}" srcOrd="3" destOrd="0" presId="urn:microsoft.com/office/officeart/2005/8/layout/process3"/>
    <dgm:cxn modelId="{94FBFBC8-B0F6-4964-A245-FCF4A3FFEA36}" type="presParOf" srcId="{54BC46B1-D506-4783-8C11-921C2CF7DA42}" destId="{A6B0156E-5F84-4F7A-B2A3-48AE93D00AA2}" srcOrd="0" destOrd="0" presId="urn:microsoft.com/office/officeart/2005/8/layout/process3"/>
    <dgm:cxn modelId="{1471CE6B-7930-491C-A719-2EFC7E57D07F}" type="presParOf" srcId="{B831C096-32A5-4A9A-AD1A-AFBC038D1BD4}" destId="{19793EB0-45D9-4041-ACC7-BFCC6E75DA2F}" srcOrd="4" destOrd="0" presId="urn:microsoft.com/office/officeart/2005/8/layout/process3"/>
    <dgm:cxn modelId="{411E3C7E-5091-4E5E-B9F6-5800A4FBBA71}" type="presParOf" srcId="{19793EB0-45D9-4041-ACC7-BFCC6E75DA2F}" destId="{BA997D78-A633-401A-B3A8-D1FE88464E9D}" srcOrd="0" destOrd="0" presId="urn:microsoft.com/office/officeart/2005/8/layout/process3"/>
    <dgm:cxn modelId="{19469A06-A420-4F46-B4AF-CF554B9B4D2F}" type="presParOf" srcId="{19793EB0-45D9-4041-ACC7-BFCC6E75DA2F}" destId="{D2F59ECB-1D0B-40A9-B635-9EEF0851961D}" srcOrd="1" destOrd="0" presId="urn:microsoft.com/office/officeart/2005/8/layout/process3"/>
    <dgm:cxn modelId="{8D00F5AC-9DD2-47A7-88E2-3A023035AAC7}" type="presParOf" srcId="{19793EB0-45D9-4041-ACC7-BFCC6E75DA2F}" destId="{ABC16D81-5ADC-4AA5-9828-8384C9ABE088}" srcOrd="2" destOrd="0" presId="urn:microsoft.com/office/officeart/2005/8/layout/process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6303E9BC-37CE-414D-A7A2-41D518A84EB5}" type="doc">
      <dgm:prSet loTypeId="urn:microsoft.com/office/officeart/2005/8/layout/gear1" loCatId="process" qsTypeId="urn:microsoft.com/office/officeart/2005/8/quickstyle/simple5" qsCatId="simple" csTypeId="urn:microsoft.com/office/officeart/2005/8/colors/accent1_2" csCatId="accent1" phldr="1"/>
      <dgm:spPr/>
    </dgm:pt>
    <dgm:pt modelId="{E608D18B-E421-48FA-BDB4-2C723B4BAC93}">
      <dgm:prSet phldrT="[Texto]"/>
      <dgm:spPr>
        <a:solidFill>
          <a:schemeClr val="bg1"/>
        </a:solidFill>
        <a:ln>
          <a:solidFill>
            <a:srgbClr val="C129A4"/>
          </a:solidFill>
        </a:ln>
      </dgm:spPr>
      <dgm:t>
        <a:bodyPr/>
        <a:lstStyle/>
        <a:p>
          <a:r>
            <a:rPr lang="es-MX" dirty="0">
              <a:solidFill>
                <a:schemeClr val="tx1"/>
              </a:solidFill>
            </a:rPr>
            <a:t>Mantiene operaciones activas.</a:t>
          </a:r>
        </a:p>
      </dgm:t>
    </dgm:pt>
    <dgm:pt modelId="{E9997203-FC69-42A5-97FA-A561D79DA93E}" type="parTrans" cxnId="{FAD26155-CE68-4E60-8011-9F29D8535C9C}">
      <dgm:prSet/>
      <dgm:spPr/>
      <dgm:t>
        <a:bodyPr/>
        <a:lstStyle/>
        <a:p>
          <a:endParaRPr lang="es-MX"/>
        </a:p>
      </dgm:t>
    </dgm:pt>
    <dgm:pt modelId="{8D9F66CB-AE0D-446F-89B8-4FBF814A3844}" type="sibTrans" cxnId="{FAD26155-CE68-4E60-8011-9F29D8535C9C}">
      <dgm:prSet/>
      <dgm:spPr>
        <a:solidFill>
          <a:srgbClr val="C129A4"/>
        </a:solidFill>
      </dgm:spPr>
      <dgm:t>
        <a:bodyPr/>
        <a:lstStyle/>
        <a:p>
          <a:endParaRPr lang="es-MX"/>
        </a:p>
      </dgm:t>
    </dgm:pt>
    <dgm:pt modelId="{838022A6-A027-4337-BEE6-1BE436EB71FD}">
      <dgm:prSet phldrT="[Texto]"/>
      <dgm:spPr>
        <a:solidFill>
          <a:schemeClr val="bg1"/>
        </a:solidFill>
        <a:ln>
          <a:solidFill>
            <a:srgbClr val="C129A4"/>
          </a:solidFill>
        </a:ln>
      </dgm:spPr>
      <dgm:t>
        <a:bodyPr/>
        <a:lstStyle/>
        <a:p>
          <a:r>
            <a:rPr lang="es-MX" dirty="0">
              <a:solidFill>
                <a:schemeClr val="tx1"/>
              </a:solidFill>
            </a:rPr>
            <a:t>Recursos humanos y materiales</a:t>
          </a:r>
        </a:p>
      </dgm:t>
    </dgm:pt>
    <dgm:pt modelId="{CDD7123E-A23D-44FC-981E-7680D338154F}" type="parTrans" cxnId="{D5EE55A1-DECE-449E-9D13-E40D7729B593}">
      <dgm:prSet/>
      <dgm:spPr/>
      <dgm:t>
        <a:bodyPr/>
        <a:lstStyle/>
        <a:p>
          <a:endParaRPr lang="es-MX"/>
        </a:p>
      </dgm:t>
    </dgm:pt>
    <dgm:pt modelId="{6FBD3D47-53D8-4B6F-8CEB-98D7913247D8}" type="sibTrans" cxnId="{D5EE55A1-DECE-449E-9D13-E40D7729B593}">
      <dgm:prSet/>
      <dgm:spPr>
        <a:solidFill>
          <a:srgbClr val="C129A4"/>
        </a:solidFill>
      </dgm:spPr>
      <dgm:t>
        <a:bodyPr/>
        <a:lstStyle/>
        <a:p>
          <a:endParaRPr lang="es-MX"/>
        </a:p>
      </dgm:t>
    </dgm:pt>
    <dgm:pt modelId="{585867CE-B974-4EA4-9334-DDCA435FD66B}">
      <dgm:prSet phldrT="[Texto]"/>
      <dgm:spPr>
        <a:solidFill>
          <a:schemeClr val="bg1"/>
        </a:solidFill>
        <a:ln>
          <a:solidFill>
            <a:srgbClr val="C129A4"/>
          </a:solidFill>
        </a:ln>
      </dgm:spPr>
      <dgm:t>
        <a:bodyPr/>
        <a:lstStyle/>
        <a:p>
          <a:r>
            <a:rPr lang="es-MX" dirty="0">
              <a:solidFill>
                <a:schemeClr val="tx1"/>
              </a:solidFill>
            </a:rPr>
            <a:t>Crea una estructura exportadora</a:t>
          </a:r>
        </a:p>
      </dgm:t>
    </dgm:pt>
    <dgm:pt modelId="{218B50D6-B0A0-4BFD-A15B-513906F71830}" type="parTrans" cxnId="{0C1D73F8-B5B7-4964-8861-0C421517EAA7}">
      <dgm:prSet/>
      <dgm:spPr/>
      <dgm:t>
        <a:bodyPr/>
        <a:lstStyle/>
        <a:p>
          <a:endParaRPr lang="es-MX"/>
        </a:p>
      </dgm:t>
    </dgm:pt>
    <dgm:pt modelId="{A9AD493F-61AF-4CAF-BE90-4D7748DF2BA2}" type="sibTrans" cxnId="{0C1D73F8-B5B7-4964-8861-0C421517EAA7}">
      <dgm:prSet/>
      <dgm:spPr>
        <a:solidFill>
          <a:srgbClr val="C129A4"/>
        </a:solidFill>
      </dgm:spPr>
      <dgm:t>
        <a:bodyPr/>
        <a:lstStyle/>
        <a:p>
          <a:endParaRPr lang="es-MX"/>
        </a:p>
      </dgm:t>
    </dgm:pt>
    <dgm:pt modelId="{13A706EC-D9F1-4139-8FAF-ED8C1FD52DF9}" type="pres">
      <dgm:prSet presAssocID="{6303E9BC-37CE-414D-A7A2-41D518A84EB5}" presName="composite" presStyleCnt="0">
        <dgm:presLayoutVars>
          <dgm:chMax val="3"/>
          <dgm:animLvl val="lvl"/>
          <dgm:resizeHandles val="exact"/>
        </dgm:presLayoutVars>
      </dgm:prSet>
      <dgm:spPr/>
    </dgm:pt>
    <dgm:pt modelId="{2A471199-9B6F-4751-B856-F6C05B35EDDA}" type="pres">
      <dgm:prSet presAssocID="{E608D18B-E421-48FA-BDB4-2C723B4BAC93}" presName="gear1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3ACCB7B-D90C-4793-90B3-6AC68B3F883E}" type="pres">
      <dgm:prSet presAssocID="{E608D18B-E421-48FA-BDB4-2C723B4BAC93}" presName="gear1srcNode" presStyleLbl="node1" presStyleIdx="0" presStyleCnt="3"/>
      <dgm:spPr/>
      <dgm:t>
        <a:bodyPr/>
        <a:lstStyle/>
        <a:p>
          <a:endParaRPr lang="es-MX"/>
        </a:p>
      </dgm:t>
    </dgm:pt>
    <dgm:pt modelId="{CFE9806A-30DA-4E04-99C1-8D762D63F0FA}" type="pres">
      <dgm:prSet presAssocID="{E608D18B-E421-48FA-BDB4-2C723B4BAC93}" presName="gear1dstNode" presStyleLbl="node1" presStyleIdx="0" presStyleCnt="3"/>
      <dgm:spPr/>
      <dgm:t>
        <a:bodyPr/>
        <a:lstStyle/>
        <a:p>
          <a:endParaRPr lang="es-MX"/>
        </a:p>
      </dgm:t>
    </dgm:pt>
    <dgm:pt modelId="{58463FBD-A0DF-41A3-BB2A-6A0EE59A2735}" type="pres">
      <dgm:prSet presAssocID="{838022A6-A027-4337-BEE6-1BE436EB71FD}" presName="gear2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F1AF5BE-F809-4ABF-B077-D3818F919BA2}" type="pres">
      <dgm:prSet presAssocID="{838022A6-A027-4337-BEE6-1BE436EB71FD}" presName="gear2srcNode" presStyleLbl="node1" presStyleIdx="1" presStyleCnt="3"/>
      <dgm:spPr/>
      <dgm:t>
        <a:bodyPr/>
        <a:lstStyle/>
        <a:p>
          <a:endParaRPr lang="es-MX"/>
        </a:p>
      </dgm:t>
    </dgm:pt>
    <dgm:pt modelId="{D744C402-DF6B-4F81-B8D6-27E9CFF471B9}" type="pres">
      <dgm:prSet presAssocID="{838022A6-A027-4337-BEE6-1BE436EB71FD}" presName="gear2dstNode" presStyleLbl="node1" presStyleIdx="1" presStyleCnt="3"/>
      <dgm:spPr/>
      <dgm:t>
        <a:bodyPr/>
        <a:lstStyle/>
        <a:p>
          <a:endParaRPr lang="es-MX"/>
        </a:p>
      </dgm:t>
    </dgm:pt>
    <dgm:pt modelId="{EFCFA051-A7B7-4136-899B-75787B440104}" type="pres">
      <dgm:prSet presAssocID="{585867CE-B974-4EA4-9334-DDCA435FD66B}" presName="gear3" presStyleLbl="node1" presStyleIdx="2" presStyleCnt="3"/>
      <dgm:spPr/>
      <dgm:t>
        <a:bodyPr/>
        <a:lstStyle/>
        <a:p>
          <a:endParaRPr lang="es-MX"/>
        </a:p>
      </dgm:t>
    </dgm:pt>
    <dgm:pt modelId="{1CBA510F-46BE-4848-A00C-4CAF77362034}" type="pres">
      <dgm:prSet presAssocID="{585867CE-B974-4EA4-9334-DDCA435FD66B}" presName="gear3tx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B5FAD33-FCD1-4B4F-B9C9-4329F896DAE7}" type="pres">
      <dgm:prSet presAssocID="{585867CE-B974-4EA4-9334-DDCA435FD66B}" presName="gear3srcNode" presStyleLbl="node1" presStyleIdx="2" presStyleCnt="3"/>
      <dgm:spPr/>
      <dgm:t>
        <a:bodyPr/>
        <a:lstStyle/>
        <a:p>
          <a:endParaRPr lang="es-MX"/>
        </a:p>
      </dgm:t>
    </dgm:pt>
    <dgm:pt modelId="{134E0634-E7C7-4B9E-A3BA-31CA444C6809}" type="pres">
      <dgm:prSet presAssocID="{585867CE-B974-4EA4-9334-DDCA435FD66B}" presName="gear3dstNode" presStyleLbl="node1" presStyleIdx="2" presStyleCnt="3"/>
      <dgm:spPr/>
      <dgm:t>
        <a:bodyPr/>
        <a:lstStyle/>
        <a:p>
          <a:endParaRPr lang="es-MX"/>
        </a:p>
      </dgm:t>
    </dgm:pt>
    <dgm:pt modelId="{E348DC78-BD92-4ECC-A04D-23FDBBC23F0E}" type="pres">
      <dgm:prSet presAssocID="{8D9F66CB-AE0D-446F-89B8-4FBF814A3844}" presName="connector1" presStyleLbl="sibTrans2D1" presStyleIdx="0" presStyleCnt="3"/>
      <dgm:spPr/>
      <dgm:t>
        <a:bodyPr/>
        <a:lstStyle/>
        <a:p>
          <a:endParaRPr lang="es-MX"/>
        </a:p>
      </dgm:t>
    </dgm:pt>
    <dgm:pt modelId="{2A69B98F-3058-4A9B-8E36-B5C3F16C5824}" type="pres">
      <dgm:prSet presAssocID="{6FBD3D47-53D8-4B6F-8CEB-98D7913247D8}" presName="connector2" presStyleLbl="sibTrans2D1" presStyleIdx="1" presStyleCnt="3"/>
      <dgm:spPr/>
      <dgm:t>
        <a:bodyPr/>
        <a:lstStyle/>
        <a:p>
          <a:endParaRPr lang="es-MX"/>
        </a:p>
      </dgm:t>
    </dgm:pt>
    <dgm:pt modelId="{FB197682-C6A1-4E8E-A84D-41D804931C8F}" type="pres">
      <dgm:prSet presAssocID="{A9AD493F-61AF-4CAF-BE90-4D7748DF2BA2}" presName="connector3" presStyleLbl="sibTrans2D1" presStyleIdx="2" presStyleCnt="3"/>
      <dgm:spPr/>
      <dgm:t>
        <a:bodyPr/>
        <a:lstStyle/>
        <a:p>
          <a:endParaRPr lang="es-MX"/>
        </a:p>
      </dgm:t>
    </dgm:pt>
  </dgm:ptLst>
  <dgm:cxnLst>
    <dgm:cxn modelId="{6F2F950E-1E26-4C25-8581-2D41F2CE8531}" type="presOf" srcId="{E608D18B-E421-48FA-BDB4-2C723B4BAC93}" destId="{23ACCB7B-D90C-4793-90B3-6AC68B3F883E}" srcOrd="1" destOrd="0" presId="urn:microsoft.com/office/officeart/2005/8/layout/gear1"/>
    <dgm:cxn modelId="{9A46DB6B-EC25-4965-B6F2-718BA1685DC0}" type="presOf" srcId="{585867CE-B974-4EA4-9334-DDCA435FD66B}" destId="{134E0634-E7C7-4B9E-A3BA-31CA444C6809}" srcOrd="3" destOrd="0" presId="urn:microsoft.com/office/officeart/2005/8/layout/gear1"/>
    <dgm:cxn modelId="{F6DA4FBB-7373-4FC1-A22A-F81413FFFB9D}" type="presOf" srcId="{A9AD493F-61AF-4CAF-BE90-4D7748DF2BA2}" destId="{FB197682-C6A1-4E8E-A84D-41D804931C8F}" srcOrd="0" destOrd="0" presId="urn:microsoft.com/office/officeart/2005/8/layout/gear1"/>
    <dgm:cxn modelId="{E55F379B-8119-4CFE-8C27-FB2024CF5FCB}" type="presOf" srcId="{E608D18B-E421-48FA-BDB4-2C723B4BAC93}" destId="{CFE9806A-30DA-4E04-99C1-8D762D63F0FA}" srcOrd="2" destOrd="0" presId="urn:microsoft.com/office/officeart/2005/8/layout/gear1"/>
    <dgm:cxn modelId="{F41AC5BF-4E20-48E0-A8BB-9615C8358EC6}" type="presOf" srcId="{585867CE-B974-4EA4-9334-DDCA435FD66B}" destId="{EFCFA051-A7B7-4136-899B-75787B440104}" srcOrd="0" destOrd="0" presId="urn:microsoft.com/office/officeart/2005/8/layout/gear1"/>
    <dgm:cxn modelId="{D5EE55A1-DECE-449E-9D13-E40D7729B593}" srcId="{6303E9BC-37CE-414D-A7A2-41D518A84EB5}" destId="{838022A6-A027-4337-BEE6-1BE436EB71FD}" srcOrd="1" destOrd="0" parTransId="{CDD7123E-A23D-44FC-981E-7680D338154F}" sibTransId="{6FBD3D47-53D8-4B6F-8CEB-98D7913247D8}"/>
    <dgm:cxn modelId="{465B5375-14FF-4D60-9083-C9E9210703C4}" type="presOf" srcId="{E608D18B-E421-48FA-BDB4-2C723B4BAC93}" destId="{2A471199-9B6F-4751-B856-F6C05B35EDDA}" srcOrd="0" destOrd="0" presId="urn:microsoft.com/office/officeart/2005/8/layout/gear1"/>
    <dgm:cxn modelId="{D9D754A2-B844-4120-BF78-7C24E1A0938B}" type="presOf" srcId="{8D9F66CB-AE0D-446F-89B8-4FBF814A3844}" destId="{E348DC78-BD92-4ECC-A04D-23FDBBC23F0E}" srcOrd="0" destOrd="0" presId="urn:microsoft.com/office/officeart/2005/8/layout/gear1"/>
    <dgm:cxn modelId="{FAD26155-CE68-4E60-8011-9F29D8535C9C}" srcId="{6303E9BC-37CE-414D-A7A2-41D518A84EB5}" destId="{E608D18B-E421-48FA-BDB4-2C723B4BAC93}" srcOrd="0" destOrd="0" parTransId="{E9997203-FC69-42A5-97FA-A561D79DA93E}" sibTransId="{8D9F66CB-AE0D-446F-89B8-4FBF814A3844}"/>
    <dgm:cxn modelId="{485D7069-FF13-4E07-924F-BF3047AA1126}" type="presOf" srcId="{838022A6-A027-4337-BEE6-1BE436EB71FD}" destId="{3F1AF5BE-F809-4ABF-B077-D3818F919BA2}" srcOrd="1" destOrd="0" presId="urn:microsoft.com/office/officeart/2005/8/layout/gear1"/>
    <dgm:cxn modelId="{A2C26362-D1FA-4ECF-9B6F-894AA8B827BC}" type="presOf" srcId="{6FBD3D47-53D8-4B6F-8CEB-98D7913247D8}" destId="{2A69B98F-3058-4A9B-8E36-B5C3F16C5824}" srcOrd="0" destOrd="0" presId="urn:microsoft.com/office/officeart/2005/8/layout/gear1"/>
    <dgm:cxn modelId="{03C9CF59-3273-4376-82CA-04991FBC2B96}" type="presOf" srcId="{585867CE-B974-4EA4-9334-DDCA435FD66B}" destId="{1CBA510F-46BE-4848-A00C-4CAF77362034}" srcOrd="1" destOrd="0" presId="urn:microsoft.com/office/officeart/2005/8/layout/gear1"/>
    <dgm:cxn modelId="{705DCC0B-AFB4-453B-BF05-E3DCFE0FF4AD}" type="presOf" srcId="{6303E9BC-37CE-414D-A7A2-41D518A84EB5}" destId="{13A706EC-D9F1-4139-8FAF-ED8C1FD52DF9}" srcOrd="0" destOrd="0" presId="urn:microsoft.com/office/officeart/2005/8/layout/gear1"/>
    <dgm:cxn modelId="{3E2D677F-2C91-4DCF-8071-04A58633B6B9}" type="presOf" srcId="{585867CE-B974-4EA4-9334-DDCA435FD66B}" destId="{FB5FAD33-FCD1-4B4F-B9C9-4329F896DAE7}" srcOrd="2" destOrd="0" presId="urn:microsoft.com/office/officeart/2005/8/layout/gear1"/>
    <dgm:cxn modelId="{0C1D73F8-B5B7-4964-8861-0C421517EAA7}" srcId="{6303E9BC-37CE-414D-A7A2-41D518A84EB5}" destId="{585867CE-B974-4EA4-9334-DDCA435FD66B}" srcOrd="2" destOrd="0" parTransId="{218B50D6-B0A0-4BFD-A15B-513906F71830}" sibTransId="{A9AD493F-61AF-4CAF-BE90-4D7748DF2BA2}"/>
    <dgm:cxn modelId="{36128CCD-CF33-4C8C-AB98-1FA5D498C57C}" type="presOf" srcId="{838022A6-A027-4337-BEE6-1BE436EB71FD}" destId="{D744C402-DF6B-4F81-B8D6-27E9CFF471B9}" srcOrd="2" destOrd="0" presId="urn:microsoft.com/office/officeart/2005/8/layout/gear1"/>
    <dgm:cxn modelId="{D0B306E3-6A4F-484B-ADD4-D82342DCA0C8}" type="presOf" srcId="{838022A6-A027-4337-BEE6-1BE436EB71FD}" destId="{58463FBD-A0DF-41A3-BB2A-6A0EE59A2735}" srcOrd="0" destOrd="0" presId="urn:microsoft.com/office/officeart/2005/8/layout/gear1"/>
    <dgm:cxn modelId="{5103792E-0AC1-48C4-9FE7-F50E6868FBBC}" type="presParOf" srcId="{13A706EC-D9F1-4139-8FAF-ED8C1FD52DF9}" destId="{2A471199-9B6F-4751-B856-F6C05B35EDDA}" srcOrd="0" destOrd="0" presId="urn:microsoft.com/office/officeart/2005/8/layout/gear1"/>
    <dgm:cxn modelId="{D4F433F9-BD51-496C-A592-C5854F8024E6}" type="presParOf" srcId="{13A706EC-D9F1-4139-8FAF-ED8C1FD52DF9}" destId="{23ACCB7B-D90C-4793-90B3-6AC68B3F883E}" srcOrd="1" destOrd="0" presId="urn:microsoft.com/office/officeart/2005/8/layout/gear1"/>
    <dgm:cxn modelId="{38867CBF-3DCE-41D8-9E8B-B14EDBCDC95F}" type="presParOf" srcId="{13A706EC-D9F1-4139-8FAF-ED8C1FD52DF9}" destId="{CFE9806A-30DA-4E04-99C1-8D762D63F0FA}" srcOrd="2" destOrd="0" presId="urn:microsoft.com/office/officeart/2005/8/layout/gear1"/>
    <dgm:cxn modelId="{B308E6D1-2D84-4538-A5F3-04EC0FDC9DEF}" type="presParOf" srcId="{13A706EC-D9F1-4139-8FAF-ED8C1FD52DF9}" destId="{58463FBD-A0DF-41A3-BB2A-6A0EE59A2735}" srcOrd="3" destOrd="0" presId="urn:microsoft.com/office/officeart/2005/8/layout/gear1"/>
    <dgm:cxn modelId="{13200ACA-045F-4E88-955D-B275E2BFB07B}" type="presParOf" srcId="{13A706EC-D9F1-4139-8FAF-ED8C1FD52DF9}" destId="{3F1AF5BE-F809-4ABF-B077-D3818F919BA2}" srcOrd="4" destOrd="0" presId="urn:microsoft.com/office/officeart/2005/8/layout/gear1"/>
    <dgm:cxn modelId="{66A51362-D230-416F-AFDD-E6FBEC1E02C5}" type="presParOf" srcId="{13A706EC-D9F1-4139-8FAF-ED8C1FD52DF9}" destId="{D744C402-DF6B-4F81-B8D6-27E9CFF471B9}" srcOrd="5" destOrd="0" presId="urn:microsoft.com/office/officeart/2005/8/layout/gear1"/>
    <dgm:cxn modelId="{A95D0E35-40FC-4C1E-B0E8-59D9426364F6}" type="presParOf" srcId="{13A706EC-D9F1-4139-8FAF-ED8C1FD52DF9}" destId="{EFCFA051-A7B7-4136-899B-75787B440104}" srcOrd="6" destOrd="0" presId="urn:microsoft.com/office/officeart/2005/8/layout/gear1"/>
    <dgm:cxn modelId="{67FD29FF-BFBE-40FE-AF75-42D3DDED84F7}" type="presParOf" srcId="{13A706EC-D9F1-4139-8FAF-ED8C1FD52DF9}" destId="{1CBA510F-46BE-4848-A00C-4CAF77362034}" srcOrd="7" destOrd="0" presId="urn:microsoft.com/office/officeart/2005/8/layout/gear1"/>
    <dgm:cxn modelId="{5111B606-5C9F-4373-98AD-C70419FFF972}" type="presParOf" srcId="{13A706EC-D9F1-4139-8FAF-ED8C1FD52DF9}" destId="{FB5FAD33-FCD1-4B4F-B9C9-4329F896DAE7}" srcOrd="8" destOrd="0" presId="urn:microsoft.com/office/officeart/2005/8/layout/gear1"/>
    <dgm:cxn modelId="{CAE4EEDA-3556-4967-8C0D-0A9E5769299B}" type="presParOf" srcId="{13A706EC-D9F1-4139-8FAF-ED8C1FD52DF9}" destId="{134E0634-E7C7-4B9E-A3BA-31CA444C6809}" srcOrd="9" destOrd="0" presId="urn:microsoft.com/office/officeart/2005/8/layout/gear1"/>
    <dgm:cxn modelId="{C114EBA9-AF01-4E8A-96F6-B549172617E9}" type="presParOf" srcId="{13A706EC-D9F1-4139-8FAF-ED8C1FD52DF9}" destId="{E348DC78-BD92-4ECC-A04D-23FDBBC23F0E}" srcOrd="10" destOrd="0" presId="urn:microsoft.com/office/officeart/2005/8/layout/gear1"/>
    <dgm:cxn modelId="{EEA77B23-BD4F-4EFA-91E0-E2E0E38C012F}" type="presParOf" srcId="{13A706EC-D9F1-4139-8FAF-ED8C1FD52DF9}" destId="{2A69B98F-3058-4A9B-8E36-B5C3F16C5824}" srcOrd="11" destOrd="0" presId="urn:microsoft.com/office/officeart/2005/8/layout/gear1"/>
    <dgm:cxn modelId="{44E7AB13-C009-4406-8B1F-2B6375454F35}" type="presParOf" srcId="{13A706EC-D9F1-4139-8FAF-ED8C1FD52DF9}" destId="{FB197682-C6A1-4E8E-A84D-41D804931C8F}" srcOrd="12" destOrd="0" presId="urn:microsoft.com/office/officeart/2005/8/layout/gear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6303E9BC-37CE-414D-A7A2-41D518A84EB5}" type="doc">
      <dgm:prSet loTypeId="urn:microsoft.com/office/officeart/2005/8/layout/gear1" loCatId="process" qsTypeId="urn:microsoft.com/office/officeart/2005/8/quickstyle/simple5" qsCatId="simple" csTypeId="urn:microsoft.com/office/officeart/2005/8/colors/accent1_2" csCatId="accent1" phldr="1"/>
      <dgm:spPr/>
    </dgm:pt>
    <dgm:pt modelId="{E608D18B-E421-48FA-BDB4-2C723B4BAC93}">
      <dgm:prSet phldrT="[Texto]"/>
      <dgm:spPr>
        <a:solidFill>
          <a:schemeClr val="bg1"/>
        </a:solidFill>
        <a:ln>
          <a:solidFill>
            <a:schemeClr val="tx1"/>
          </a:solidFill>
        </a:ln>
      </dgm:spPr>
      <dgm:t>
        <a:bodyPr/>
        <a:lstStyle/>
        <a:p>
          <a:r>
            <a:rPr lang="es-MX" dirty="0">
              <a:solidFill>
                <a:schemeClr val="tx1"/>
              </a:solidFill>
            </a:rPr>
            <a:t>Filiales, Sucursales.</a:t>
          </a:r>
        </a:p>
      </dgm:t>
    </dgm:pt>
    <dgm:pt modelId="{E9997203-FC69-42A5-97FA-A561D79DA93E}" type="parTrans" cxnId="{FAD26155-CE68-4E60-8011-9F29D8535C9C}">
      <dgm:prSet/>
      <dgm:spPr/>
      <dgm:t>
        <a:bodyPr/>
        <a:lstStyle/>
        <a:p>
          <a:endParaRPr lang="es-MX"/>
        </a:p>
      </dgm:t>
    </dgm:pt>
    <dgm:pt modelId="{8D9F66CB-AE0D-446F-89B8-4FBF814A3844}" type="sibTrans" cxnId="{FAD26155-CE68-4E60-8011-9F29D8535C9C}">
      <dgm:prSet/>
      <dgm:spPr>
        <a:solidFill>
          <a:schemeClr val="tx1"/>
        </a:solidFill>
      </dgm:spPr>
      <dgm:t>
        <a:bodyPr/>
        <a:lstStyle/>
        <a:p>
          <a:endParaRPr lang="es-MX"/>
        </a:p>
      </dgm:t>
    </dgm:pt>
    <dgm:pt modelId="{838022A6-A027-4337-BEE6-1BE436EB71FD}">
      <dgm:prSet phldrT="[Texto]"/>
      <dgm:spPr>
        <a:solidFill>
          <a:schemeClr val="bg1"/>
        </a:solidFill>
        <a:ln>
          <a:solidFill>
            <a:schemeClr val="tx1"/>
          </a:solidFill>
        </a:ln>
      </dgm:spPr>
      <dgm:t>
        <a:bodyPr/>
        <a:lstStyle/>
        <a:p>
          <a:r>
            <a:rPr lang="es-MX" dirty="0">
              <a:solidFill>
                <a:schemeClr val="tx1"/>
              </a:solidFill>
            </a:rPr>
            <a:t>A puntos de apoyo fijos</a:t>
          </a:r>
        </a:p>
      </dgm:t>
    </dgm:pt>
    <dgm:pt modelId="{CDD7123E-A23D-44FC-981E-7680D338154F}" type="parTrans" cxnId="{D5EE55A1-DECE-449E-9D13-E40D7729B593}">
      <dgm:prSet/>
      <dgm:spPr/>
      <dgm:t>
        <a:bodyPr/>
        <a:lstStyle/>
        <a:p>
          <a:endParaRPr lang="es-MX"/>
        </a:p>
      </dgm:t>
    </dgm:pt>
    <dgm:pt modelId="{6FBD3D47-53D8-4B6F-8CEB-98D7913247D8}" type="sibTrans" cxnId="{D5EE55A1-DECE-449E-9D13-E40D7729B593}">
      <dgm:prSet/>
      <dgm:spPr>
        <a:solidFill>
          <a:schemeClr val="tx1"/>
        </a:solidFill>
      </dgm:spPr>
      <dgm:t>
        <a:bodyPr/>
        <a:lstStyle/>
        <a:p>
          <a:endParaRPr lang="es-MX"/>
        </a:p>
      </dgm:t>
    </dgm:pt>
    <dgm:pt modelId="{585867CE-B974-4EA4-9334-DDCA435FD66B}">
      <dgm:prSet phldrT="[Texto]"/>
      <dgm:spPr>
        <a:solidFill>
          <a:schemeClr val="bg1"/>
        </a:solidFill>
        <a:ln>
          <a:solidFill>
            <a:schemeClr val="tx1"/>
          </a:solidFill>
        </a:ln>
      </dgm:spPr>
      <dgm:t>
        <a:bodyPr/>
        <a:lstStyle/>
        <a:p>
          <a:r>
            <a:rPr lang="es-MX" dirty="0">
              <a:solidFill>
                <a:schemeClr val="tx1"/>
              </a:solidFill>
            </a:rPr>
            <a:t>Traslada su éxito</a:t>
          </a:r>
        </a:p>
      </dgm:t>
    </dgm:pt>
    <dgm:pt modelId="{218B50D6-B0A0-4BFD-A15B-513906F71830}" type="parTrans" cxnId="{0C1D73F8-B5B7-4964-8861-0C421517EAA7}">
      <dgm:prSet/>
      <dgm:spPr/>
      <dgm:t>
        <a:bodyPr/>
        <a:lstStyle/>
        <a:p>
          <a:endParaRPr lang="es-MX"/>
        </a:p>
      </dgm:t>
    </dgm:pt>
    <dgm:pt modelId="{A9AD493F-61AF-4CAF-BE90-4D7748DF2BA2}" type="sibTrans" cxnId="{0C1D73F8-B5B7-4964-8861-0C421517EAA7}">
      <dgm:prSet/>
      <dgm:spPr>
        <a:solidFill>
          <a:schemeClr val="tx1"/>
        </a:solidFill>
      </dgm:spPr>
      <dgm:t>
        <a:bodyPr/>
        <a:lstStyle/>
        <a:p>
          <a:endParaRPr lang="es-MX"/>
        </a:p>
      </dgm:t>
    </dgm:pt>
    <dgm:pt modelId="{13A706EC-D9F1-4139-8FAF-ED8C1FD52DF9}" type="pres">
      <dgm:prSet presAssocID="{6303E9BC-37CE-414D-A7A2-41D518A84EB5}" presName="composite" presStyleCnt="0">
        <dgm:presLayoutVars>
          <dgm:chMax val="3"/>
          <dgm:animLvl val="lvl"/>
          <dgm:resizeHandles val="exact"/>
        </dgm:presLayoutVars>
      </dgm:prSet>
      <dgm:spPr/>
    </dgm:pt>
    <dgm:pt modelId="{2A471199-9B6F-4751-B856-F6C05B35EDDA}" type="pres">
      <dgm:prSet presAssocID="{E608D18B-E421-48FA-BDB4-2C723B4BAC93}" presName="gear1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3ACCB7B-D90C-4793-90B3-6AC68B3F883E}" type="pres">
      <dgm:prSet presAssocID="{E608D18B-E421-48FA-BDB4-2C723B4BAC93}" presName="gear1srcNode" presStyleLbl="node1" presStyleIdx="0" presStyleCnt="3"/>
      <dgm:spPr/>
      <dgm:t>
        <a:bodyPr/>
        <a:lstStyle/>
        <a:p>
          <a:endParaRPr lang="es-MX"/>
        </a:p>
      </dgm:t>
    </dgm:pt>
    <dgm:pt modelId="{CFE9806A-30DA-4E04-99C1-8D762D63F0FA}" type="pres">
      <dgm:prSet presAssocID="{E608D18B-E421-48FA-BDB4-2C723B4BAC93}" presName="gear1dstNode" presStyleLbl="node1" presStyleIdx="0" presStyleCnt="3"/>
      <dgm:spPr/>
      <dgm:t>
        <a:bodyPr/>
        <a:lstStyle/>
        <a:p>
          <a:endParaRPr lang="es-MX"/>
        </a:p>
      </dgm:t>
    </dgm:pt>
    <dgm:pt modelId="{58463FBD-A0DF-41A3-BB2A-6A0EE59A2735}" type="pres">
      <dgm:prSet presAssocID="{838022A6-A027-4337-BEE6-1BE436EB71FD}" presName="gear2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F1AF5BE-F809-4ABF-B077-D3818F919BA2}" type="pres">
      <dgm:prSet presAssocID="{838022A6-A027-4337-BEE6-1BE436EB71FD}" presName="gear2srcNode" presStyleLbl="node1" presStyleIdx="1" presStyleCnt="3"/>
      <dgm:spPr/>
      <dgm:t>
        <a:bodyPr/>
        <a:lstStyle/>
        <a:p>
          <a:endParaRPr lang="es-MX"/>
        </a:p>
      </dgm:t>
    </dgm:pt>
    <dgm:pt modelId="{D744C402-DF6B-4F81-B8D6-27E9CFF471B9}" type="pres">
      <dgm:prSet presAssocID="{838022A6-A027-4337-BEE6-1BE436EB71FD}" presName="gear2dstNode" presStyleLbl="node1" presStyleIdx="1" presStyleCnt="3"/>
      <dgm:spPr/>
      <dgm:t>
        <a:bodyPr/>
        <a:lstStyle/>
        <a:p>
          <a:endParaRPr lang="es-MX"/>
        </a:p>
      </dgm:t>
    </dgm:pt>
    <dgm:pt modelId="{EFCFA051-A7B7-4136-899B-75787B440104}" type="pres">
      <dgm:prSet presAssocID="{585867CE-B974-4EA4-9334-DDCA435FD66B}" presName="gear3" presStyleLbl="node1" presStyleIdx="2" presStyleCnt="3"/>
      <dgm:spPr/>
      <dgm:t>
        <a:bodyPr/>
        <a:lstStyle/>
        <a:p>
          <a:endParaRPr lang="es-MX"/>
        </a:p>
      </dgm:t>
    </dgm:pt>
    <dgm:pt modelId="{1CBA510F-46BE-4848-A00C-4CAF77362034}" type="pres">
      <dgm:prSet presAssocID="{585867CE-B974-4EA4-9334-DDCA435FD66B}" presName="gear3tx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B5FAD33-FCD1-4B4F-B9C9-4329F896DAE7}" type="pres">
      <dgm:prSet presAssocID="{585867CE-B974-4EA4-9334-DDCA435FD66B}" presName="gear3srcNode" presStyleLbl="node1" presStyleIdx="2" presStyleCnt="3"/>
      <dgm:spPr/>
      <dgm:t>
        <a:bodyPr/>
        <a:lstStyle/>
        <a:p>
          <a:endParaRPr lang="es-MX"/>
        </a:p>
      </dgm:t>
    </dgm:pt>
    <dgm:pt modelId="{134E0634-E7C7-4B9E-A3BA-31CA444C6809}" type="pres">
      <dgm:prSet presAssocID="{585867CE-B974-4EA4-9334-DDCA435FD66B}" presName="gear3dstNode" presStyleLbl="node1" presStyleIdx="2" presStyleCnt="3"/>
      <dgm:spPr/>
      <dgm:t>
        <a:bodyPr/>
        <a:lstStyle/>
        <a:p>
          <a:endParaRPr lang="es-MX"/>
        </a:p>
      </dgm:t>
    </dgm:pt>
    <dgm:pt modelId="{E348DC78-BD92-4ECC-A04D-23FDBBC23F0E}" type="pres">
      <dgm:prSet presAssocID="{8D9F66CB-AE0D-446F-89B8-4FBF814A3844}" presName="connector1" presStyleLbl="sibTrans2D1" presStyleIdx="0" presStyleCnt="3"/>
      <dgm:spPr/>
      <dgm:t>
        <a:bodyPr/>
        <a:lstStyle/>
        <a:p>
          <a:endParaRPr lang="es-MX"/>
        </a:p>
      </dgm:t>
    </dgm:pt>
    <dgm:pt modelId="{2A69B98F-3058-4A9B-8E36-B5C3F16C5824}" type="pres">
      <dgm:prSet presAssocID="{6FBD3D47-53D8-4B6F-8CEB-98D7913247D8}" presName="connector2" presStyleLbl="sibTrans2D1" presStyleIdx="1" presStyleCnt="3"/>
      <dgm:spPr/>
      <dgm:t>
        <a:bodyPr/>
        <a:lstStyle/>
        <a:p>
          <a:endParaRPr lang="es-MX"/>
        </a:p>
      </dgm:t>
    </dgm:pt>
    <dgm:pt modelId="{FB197682-C6A1-4E8E-A84D-41D804931C8F}" type="pres">
      <dgm:prSet presAssocID="{A9AD493F-61AF-4CAF-BE90-4D7748DF2BA2}" presName="connector3" presStyleLbl="sibTrans2D1" presStyleIdx="2" presStyleCnt="3"/>
      <dgm:spPr/>
      <dgm:t>
        <a:bodyPr/>
        <a:lstStyle/>
        <a:p>
          <a:endParaRPr lang="es-MX"/>
        </a:p>
      </dgm:t>
    </dgm:pt>
  </dgm:ptLst>
  <dgm:cxnLst>
    <dgm:cxn modelId="{BE5F6B49-65FB-4A1F-9CBF-92D74A858497}" type="presOf" srcId="{585867CE-B974-4EA4-9334-DDCA435FD66B}" destId="{EFCFA051-A7B7-4136-899B-75787B440104}" srcOrd="0" destOrd="0" presId="urn:microsoft.com/office/officeart/2005/8/layout/gear1"/>
    <dgm:cxn modelId="{655389C3-41AB-4CCA-A424-AD80B40CB3C7}" type="presOf" srcId="{8D9F66CB-AE0D-446F-89B8-4FBF814A3844}" destId="{E348DC78-BD92-4ECC-A04D-23FDBBC23F0E}" srcOrd="0" destOrd="0" presId="urn:microsoft.com/office/officeart/2005/8/layout/gear1"/>
    <dgm:cxn modelId="{3B556DB0-F657-484D-9A7D-5159192BF254}" type="presOf" srcId="{E608D18B-E421-48FA-BDB4-2C723B4BAC93}" destId="{2A471199-9B6F-4751-B856-F6C05B35EDDA}" srcOrd="0" destOrd="0" presId="urn:microsoft.com/office/officeart/2005/8/layout/gear1"/>
    <dgm:cxn modelId="{90164643-1190-40DC-B31F-08C08BD15FC9}" type="presOf" srcId="{838022A6-A027-4337-BEE6-1BE436EB71FD}" destId="{3F1AF5BE-F809-4ABF-B077-D3818F919BA2}" srcOrd="1" destOrd="0" presId="urn:microsoft.com/office/officeart/2005/8/layout/gear1"/>
    <dgm:cxn modelId="{6343E65B-AAA9-486A-91A1-D5AF66110DAF}" type="presOf" srcId="{E608D18B-E421-48FA-BDB4-2C723B4BAC93}" destId="{CFE9806A-30DA-4E04-99C1-8D762D63F0FA}" srcOrd="2" destOrd="0" presId="urn:microsoft.com/office/officeart/2005/8/layout/gear1"/>
    <dgm:cxn modelId="{FAD26155-CE68-4E60-8011-9F29D8535C9C}" srcId="{6303E9BC-37CE-414D-A7A2-41D518A84EB5}" destId="{E608D18B-E421-48FA-BDB4-2C723B4BAC93}" srcOrd="0" destOrd="0" parTransId="{E9997203-FC69-42A5-97FA-A561D79DA93E}" sibTransId="{8D9F66CB-AE0D-446F-89B8-4FBF814A3844}"/>
    <dgm:cxn modelId="{0C1D73F8-B5B7-4964-8861-0C421517EAA7}" srcId="{6303E9BC-37CE-414D-A7A2-41D518A84EB5}" destId="{585867CE-B974-4EA4-9334-DDCA435FD66B}" srcOrd="2" destOrd="0" parTransId="{218B50D6-B0A0-4BFD-A15B-513906F71830}" sibTransId="{A9AD493F-61AF-4CAF-BE90-4D7748DF2BA2}"/>
    <dgm:cxn modelId="{AF1E6CA2-3822-43FD-9AB8-F96C10D0AA6F}" type="presOf" srcId="{E608D18B-E421-48FA-BDB4-2C723B4BAC93}" destId="{23ACCB7B-D90C-4793-90B3-6AC68B3F883E}" srcOrd="1" destOrd="0" presId="urn:microsoft.com/office/officeart/2005/8/layout/gear1"/>
    <dgm:cxn modelId="{D5EE55A1-DECE-449E-9D13-E40D7729B593}" srcId="{6303E9BC-37CE-414D-A7A2-41D518A84EB5}" destId="{838022A6-A027-4337-BEE6-1BE436EB71FD}" srcOrd="1" destOrd="0" parTransId="{CDD7123E-A23D-44FC-981E-7680D338154F}" sibTransId="{6FBD3D47-53D8-4B6F-8CEB-98D7913247D8}"/>
    <dgm:cxn modelId="{9A6C373D-622B-4F0B-943B-560035E4BAA7}" type="presOf" srcId="{838022A6-A027-4337-BEE6-1BE436EB71FD}" destId="{D744C402-DF6B-4F81-B8D6-27E9CFF471B9}" srcOrd="2" destOrd="0" presId="urn:microsoft.com/office/officeart/2005/8/layout/gear1"/>
    <dgm:cxn modelId="{D5FDAAF9-D353-4860-9959-B2A45413D163}" type="presOf" srcId="{585867CE-B974-4EA4-9334-DDCA435FD66B}" destId="{134E0634-E7C7-4B9E-A3BA-31CA444C6809}" srcOrd="3" destOrd="0" presId="urn:microsoft.com/office/officeart/2005/8/layout/gear1"/>
    <dgm:cxn modelId="{9DEA9AC7-B0A0-4189-BD3F-B1E2268D2FC9}" type="presOf" srcId="{585867CE-B974-4EA4-9334-DDCA435FD66B}" destId="{1CBA510F-46BE-4848-A00C-4CAF77362034}" srcOrd="1" destOrd="0" presId="urn:microsoft.com/office/officeart/2005/8/layout/gear1"/>
    <dgm:cxn modelId="{62F32270-B0BA-4B1B-9567-FDC14AC72611}" type="presOf" srcId="{585867CE-B974-4EA4-9334-DDCA435FD66B}" destId="{FB5FAD33-FCD1-4B4F-B9C9-4329F896DAE7}" srcOrd="2" destOrd="0" presId="urn:microsoft.com/office/officeart/2005/8/layout/gear1"/>
    <dgm:cxn modelId="{39C81E44-E26F-4BAA-873E-58A4772B8831}" type="presOf" srcId="{838022A6-A027-4337-BEE6-1BE436EB71FD}" destId="{58463FBD-A0DF-41A3-BB2A-6A0EE59A2735}" srcOrd="0" destOrd="0" presId="urn:microsoft.com/office/officeart/2005/8/layout/gear1"/>
    <dgm:cxn modelId="{B2BBE6F2-D55B-41A2-A670-B403A845CA85}" type="presOf" srcId="{6303E9BC-37CE-414D-A7A2-41D518A84EB5}" destId="{13A706EC-D9F1-4139-8FAF-ED8C1FD52DF9}" srcOrd="0" destOrd="0" presId="urn:microsoft.com/office/officeart/2005/8/layout/gear1"/>
    <dgm:cxn modelId="{EA08CD72-7687-408E-A258-BEE190EDE6DD}" type="presOf" srcId="{A9AD493F-61AF-4CAF-BE90-4D7748DF2BA2}" destId="{FB197682-C6A1-4E8E-A84D-41D804931C8F}" srcOrd="0" destOrd="0" presId="urn:microsoft.com/office/officeart/2005/8/layout/gear1"/>
    <dgm:cxn modelId="{B0B6164A-0AF4-4589-BF6E-94108B8AD237}" type="presOf" srcId="{6FBD3D47-53D8-4B6F-8CEB-98D7913247D8}" destId="{2A69B98F-3058-4A9B-8E36-B5C3F16C5824}" srcOrd="0" destOrd="0" presId="urn:microsoft.com/office/officeart/2005/8/layout/gear1"/>
    <dgm:cxn modelId="{942A5A63-F07D-42F9-8269-161407EACC84}" type="presParOf" srcId="{13A706EC-D9F1-4139-8FAF-ED8C1FD52DF9}" destId="{2A471199-9B6F-4751-B856-F6C05B35EDDA}" srcOrd="0" destOrd="0" presId="urn:microsoft.com/office/officeart/2005/8/layout/gear1"/>
    <dgm:cxn modelId="{4BB6B418-0E36-41C6-9910-E1C64AFD835F}" type="presParOf" srcId="{13A706EC-D9F1-4139-8FAF-ED8C1FD52DF9}" destId="{23ACCB7B-D90C-4793-90B3-6AC68B3F883E}" srcOrd="1" destOrd="0" presId="urn:microsoft.com/office/officeart/2005/8/layout/gear1"/>
    <dgm:cxn modelId="{C7115B44-72A4-40A9-A4A9-F10CD5932B18}" type="presParOf" srcId="{13A706EC-D9F1-4139-8FAF-ED8C1FD52DF9}" destId="{CFE9806A-30DA-4E04-99C1-8D762D63F0FA}" srcOrd="2" destOrd="0" presId="urn:microsoft.com/office/officeart/2005/8/layout/gear1"/>
    <dgm:cxn modelId="{B87B169D-1371-437E-8087-FAB9CDA2909F}" type="presParOf" srcId="{13A706EC-D9F1-4139-8FAF-ED8C1FD52DF9}" destId="{58463FBD-A0DF-41A3-BB2A-6A0EE59A2735}" srcOrd="3" destOrd="0" presId="urn:microsoft.com/office/officeart/2005/8/layout/gear1"/>
    <dgm:cxn modelId="{A7AAAF05-7988-4205-AFF2-8B8B1404F894}" type="presParOf" srcId="{13A706EC-D9F1-4139-8FAF-ED8C1FD52DF9}" destId="{3F1AF5BE-F809-4ABF-B077-D3818F919BA2}" srcOrd="4" destOrd="0" presId="urn:microsoft.com/office/officeart/2005/8/layout/gear1"/>
    <dgm:cxn modelId="{138EC8BF-5B05-4F70-9E8A-0748E91461FA}" type="presParOf" srcId="{13A706EC-D9F1-4139-8FAF-ED8C1FD52DF9}" destId="{D744C402-DF6B-4F81-B8D6-27E9CFF471B9}" srcOrd="5" destOrd="0" presId="urn:microsoft.com/office/officeart/2005/8/layout/gear1"/>
    <dgm:cxn modelId="{AEEA1EB7-3E0A-458F-A210-293F0217E957}" type="presParOf" srcId="{13A706EC-D9F1-4139-8FAF-ED8C1FD52DF9}" destId="{EFCFA051-A7B7-4136-899B-75787B440104}" srcOrd="6" destOrd="0" presId="urn:microsoft.com/office/officeart/2005/8/layout/gear1"/>
    <dgm:cxn modelId="{0D494D72-3A5A-4795-9007-1362F5BBE45E}" type="presParOf" srcId="{13A706EC-D9F1-4139-8FAF-ED8C1FD52DF9}" destId="{1CBA510F-46BE-4848-A00C-4CAF77362034}" srcOrd="7" destOrd="0" presId="urn:microsoft.com/office/officeart/2005/8/layout/gear1"/>
    <dgm:cxn modelId="{F23D6FA9-DE40-4AEB-9E39-B566E7AED753}" type="presParOf" srcId="{13A706EC-D9F1-4139-8FAF-ED8C1FD52DF9}" destId="{FB5FAD33-FCD1-4B4F-B9C9-4329F896DAE7}" srcOrd="8" destOrd="0" presId="urn:microsoft.com/office/officeart/2005/8/layout/gear1"/>
    <dgm:cxn modelId="{1D13CD3E-A384-47AA-9FEC-5B97385BB80C}" type="presParOf" srcId="{13A706EC-D9F1-4139-8FAF-ED8C1FD52DF9}" destId="{134E0634-E7C7-4B9E-A3BA-31CA444C6809}" srcOrd="9" destOrd="0" presId="urn:microsoft.com/office/officeart/2005/8/layout/gear1"/>
    <dgm:cxn modelId="{3DE301ED-F41E-4C59-BFA0-FF903ED74E47}" type="presParOf" srcId="{13A706EC-D9F1-4139-8FAF-ED8C1FD52DF9}" destId="{E348DC78-BD92-4ECC-A04D-23FDBBC23F0E}" srcOrd="10" destOrd="0" presId="urn:microsoft.com/office/officeart/2005/8/layout/gear1"/>
    <dgm:cxn modelId="{5E84858F-28ED-42AD-B82C-756D2C687A20}" type="presParOf" srcId="{13A706EC-D9F1-4139-8FAF-ED8C1FD52DF9}" destId="{2A69B98F-3058-4A9B-8E36-B5C3F16C5824}" srcOrd="11" destOrd="0" presId="urn:microsoft.com/office/officeart/2005/8/layout/gear1"/>
    <dgm:cxn modelId="{BD356FDE-3576-400D-AF35-CF9EC41842C9}" type="presParOf" srcId="{13A706EC-D9F1-4139-8FAF-ED8C1FD52DF9}" destId="{FB197682-C6A1-4E8E-A84D-41D804931C8F}" srcOrd="12" destOrd="0" presId="urn:microsoft.com/office/officeart/2005/8/layout/gear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6303E9BC-37CE-414D-A7A2-41D518A84EB5}" type="doc">
      <dgm:prSet loTypeId="urn:microsoft.com/office/officeart/2005/8/layout/gear1" loCatId="process" qsTypeId="urn:microsoft.com/office/officeart/2005/8/quickstyle/simple5" qsCatId="simple" csTypeId="urn:microsoft.com/office/officeart/2005/8/colors/accent1_2" csCatId="accent1" phldr="1"/>
      <dgm:spPr/>
    </dgm:pt>
    <dgm:pt modelId="{E608D18B-E421-48FA-BDB4-2C723B4BAC93}">
      <dgm:prSet phldrT="[Texto]"/>
      <dgm:spPr>
        <a:solidFill>
          <a:schemeClr val="bg1"/>
        </a:solidFill>
        <a:ln>
          <a:solidFill>
            <a:srgbClr val="CC9900"/>
          </a:solidFill>
        </a:ln>
      </dgm:spPr>
      <dgm:t>
        <a:bodyPr/>
        <a:lstStyle/>
        <a:p>
          <a:r>
            <a:rPr lang="es-MX" dirty="0">
              <a:solidFill>
                <a:schemeClr val="tx1"/>
              </a:solidFill>
            </a:rPr>
            <a:t>El mercado nacional deja ser el eje principal</a:t>
          </a:r>
        </a:p>
      </dgm:t>
    </dgm:pt>
    <dgm:pt modelId="{E9997203-FC69-42A5-97FA-A561D79DA93E}" type="parTrans" cxnId="{FAD26155-CE68-4E60-8011-9F29D8535C9C}">
      <dgm:prSet/>
      <dgm:spPr/>
      <dgm:t>
        <a:bodyPr/>
        <a:lstStyle/>
        <a:p>
          <a:endParaRPr lang="es-MX"/>
        </a:p>
      </dgm:t>
    </dgm:pt>
    <dgm:pt modelId="{8D9F66CB-AE0D-446F-89B8-4FBF814A3844}" type="sibTrans" cxnId="{FAD26155-CE68-4E60-8011-9F29D8535C9C}">
      <dgm:prSet/>
      <dgm:spPr>
        <a:solidFill>
          <a:srgbClr val="CC9900"/>
        </a:solidFill>
      </dgm:spPr>
      <dgm:t>
        <a:bodyPr/>
        <a:lstStyle/>
        <a:p>
          <a:endParaRPr lang="es-MX"/>
        </a:p>
      </dgm:t>
    </dgm:pt>
    <dgm:pt modelId="{838022A6-A027-4337-BEE6-1BE436EB71FD}">
      <dgm:prSet phldrT="[Texto]"/>
      <dgm:spPr>
        <a:solidFill>
          <a:schemeClr val="bg1"/>
        </a:solidFill>
        <a:ln>
          <a:solidFill>
            <a:srgbClr val="CC9900"/>
          </a:solidFill>
        </a:ln>
      </dgm:spPr>
      <dgm:t>
        <a:bodyPr/>
        <a:lstStyle/>
        <a:p>
          <a:r>
            <a:rPr lang="es-MX" dirty="0">
              <a:solidFill>
                <a:schemeClr val="tx1"/>
              </a:solidFill>
            </a:rPr>
            <a:t>Cuenta con plantas diversas</a:t>
          </a:r>
        </a:p>
      </dgm:t>
    </dgm:pt>
    <dgm:pt modelId="{CDD7123E-A23D-44FC-981E-7680D338154F}" type="parTrans" cxnId="{D5EE55A1-DECE-449E-9D13-E40D7729B593}">
      <dgm:prSet/>
      <dgm:spPr/>
      <dgm:t>
        <a:bodyPr/>
        <a:lstStyle/>
        <a:p>
          <a:endParaRPr lang="es-MX"/>
        </a:p>
      </dgm:t>
    </dgm:pt>
    <dgm:pt modelId="{6FBD3D47-53D8-4B6F-8CEB-98D7913247D8}" type="sibTrans" cxnId="{D5EE55A1-DECE-449E-9D13-E40D7729B593}">
      <dgm:prSet/>
      <dgm:spPr>
        <a:solidFill>
          <a:srgbClr val="CC9900"/>
        </a:solidFill>
      </dgm:spPr>
      <dgm:t>
        <a:bodyPr/>
        <a:lstStyle/>
        <a:p>
          <a:endParaRPr lang="es-MX"/>
        </a:p>
      </dgm:t>
    </dgm:pt>
    <dgm:pt modelId="{585867CE-B974-4EA4-9334-DDCA435FD66B}">
      <dgm:prSet phldrT="[Texto]"/>
      <dgm:spPr>
        <a:solidFill>
          <a:schemeClr val="bg1"/>
        </a:solidFill>
        <a:ln>
          <a:solidFill>
            <a:srgbClr val="CC9900"/>
          </a:solidFill>
        </a:ln>
      </dgm:spPr>
      <dgm:t>
        <a:bodyPr/>
        <a:lstStyle/>
        <a:p>
          <a:r>
            <a:rPr lang="es-MX" dirty="0">
              <a:solidFill>
                <a:schemeClr val="tx1"/>
              </a:solidFill>
            </a:rPr>
            <a:t>Se financia distinto depende el lugar</a:t>
          </a:r>
        </a:p>
      </dgm:t>
    </dgm:pt>
    <dgm:pt modelId="{218B50D6-B0A0-4BFD-A15B-513906F71830}" type="parTrans" cxnId="{0C1D73F8-B5B7-4964-8861-0C421517EAA7}">
      <dgm:prSet/>
      <dgm:spPr/>
      <dgm:t>
        <a:bodyPr/>
        <a:lstStyle/>
        <a:p>
          <a:endParaRPr lang="es-MX"/>
        </a:p>
      </dgm:t>
    </dgm:pt>
    <dgm:pt modelId="{A9AD493F-61AF-4CAF-BE90-4D7748DF2BA2}" type="sibTrans" cxnId="{0C1D73F8-B5B7-4964-8861-0C421517EAA7}">
      <dgm:prSet/>
      <dgm:spPr>
        <a:solidFill>
          <a:srgbClr val="CC9900"/>
        </a:solidFill>
      </dgm:spPr>
      <dgm:t>
        <a:bodyPr/>
        <a:lstStyle/>
        <a:p>
          <a:endParaRPr lang="es-MX"/>
        </a:p>
      </dgm:t>
    </dgm:pt>
    <dgm:pt modelId="{13A706EC-D9F1-4139-8FAF-ED8C1FD52DF9}" type="pres">
      <dgm:prSet presAssocID="{6303E9BC-37CE-414D-A7A2-41D518A84EB5}" presName="composite" presStyleCnt="0">
        <dgm:presLayoutVars>
          <dgm:chMax val="3"/>
          <dgm:animLvl val="lvl"/>
          <dgm:resizeHandles val="exact"/>
        </dgm:presLayoutVars>
      </dgm:prSet>
      <dgm:spPr/>
    </dgm:pt>
    <dgm:pt modelId="{2A471199-9B6F-4751-B856-F6C05B35EDDA}" type="pres">
      <dgm:prSet presAssocID="{E608D18B-E421-48FA-BDB4-2C723B4BAC93}" presName="gear1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3ACCB7B-D90C-4793-90B3-6AC68B3F883E}" type="pres">
      <dgm:prSet presAssocID="{E608D18B-E421-48FA-BDB4-2C723B4BAC93}" presName="gear1srcNode" presStyleLbl="node1" presStyleIdx="0" presStyleCnt="3"/>
      <dgm:spPr/>
      <dgm:t>
        <a:bodyPr/>
        <a:lstStyle/>
        <a:p>
          <a:endParaRPr lang="es-MX"/>
        </a:p>
      </dgm:t>
    </dgm:pt>
    <dgm:pt modelId="{CFE9806A-30DA-4E04-99C1-8D762D63F0FA}" type="pres">
      <dgm:prSet presAssocID="{E608D18B-E421-48FA-BDB4-2C723B4BAC93}" presName="gear1dstNode" presStyleLbl="node1" presStyleIdx="0" presStyleCnt="3"/>
      <dgm:spPr/>
      <dgm:t>
        <a:bodyPr/>
        <a:lstStyle/>
        <a:p>
          <a:endParaRPr lang="es-MX"/>
        </a:p>
      </dgm:t>
    </dgm:pt>
    <dgm:pt modelId="{58463FBD-A0DF-41A3-BB2A-6A0EE59A2735}" type="pres">
      <dgm:prSet presAssocID="{838022A6-A027-4337-BEE6-1BE436EB71FD}" presName="gear2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F1AF5BE-F809-4ABF-B077-D3818F919BA2}" type="pres">
      <dgm:prSet presAssocID="{838022A6-A027-4337-BEE6-1BE436EB71FD}" presName="gear2srcNode" presStyleLbl="node1" presStyleIdx="1" presStyleCnt="3"/>
      <dgm:spPr/>
      <dgm:t>
        <a:bodyPr/>
        <a:lstStyle/>
        <a:p>
          <a:endParaRPr lang="es-MX"/>
        </a:p>
      </dgm:t>
    </dgm:pt>
    <dgm:pt modelId="{D744C402-DF6B-4F81-B8D6-27E9CFF471B9}" type="pres">
      <dgm:prSet presAssocID="{838022A6-A027-4337-BEE6-1BE436EB71FD}" presName="gear2dstNode" presStyleLbl="node1" presStyleIdx="1" presStyleCnt="3"/>
      <dgm:spPr/>
      <dgm:t>
        <a:bodyPr/>
        <a:lstStyle/>
        <a:p>
          <a:endParaRPr lang="es-MX"/>
        </a:p>
      </dgm:t>
    </dgm:pt>
    <dgm:pt modelId="{EFCFA051-A7B7-4136-899B-75787B440104}" type="pres">
      <dgm:prSet presAssocID="{585867CE-B974-4EA4-9334-DDCA435FD66B}" presName="gear3" presStyleLbl="node1" presStyleIdx="2" presStyleCnt="3"/>
      <dgm:spPr/>
      <dgm:t>
        <a:bodyPr/>
        <a:lstStyle/>
        <a:p>
          <a:endParaRPr lang="es-MX"/>
        </a:p>
      </dgm:t>
    </dgm:pt>
    <dgm:pt modelId="{1CBA510F-46BE-4848-A00C-4CAF77362034}" type="pres">
      <dgm:prSet presAssocID="{585867CE-B974-4EA4-9334-DDCA435FD66B}" presName="gear3tx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B5FAD33-FCD1-4B4F-B9C9-4329F896DAE7}" type="pres">
      <dgm:prSet presAssocID="{585867CE-B974-4EA4-9334-DDCA435FD66B}" presName="gear3srcNode" presStyleLbl="node1" presStyleIdx="2" presStyleCnt="3"/>
      <dgm:spPr/>
      <dgm:t>
        <a:bodyPr/>
        <a:lstStyle/>
        <a:p>
          <a:endParaRPr lang="es-MX"/>
        </a:p>
      </dgm:t>
    </dgm:pt>
    <dgm:pt modelId="{134E0634-E7C7-4B9E-A3BA-31CA444C6809}" type="pres">
      <dgm:prSet presAssocID="{585867CE-B974-4EA4-9334-DDCA435FD66B}" presName="gear3dstNode" presStyleLbl="node1" presStyleIdx="2" presStyleCnt="3"/>
      <dgm:spPr/>
      <dgm:t>
        <a:bodyPr/>
        <a:lstStyle/>
        <a:p>
          <a:endParaRPr lang="es-MX"/>
        </a:p>
      </dgm:t>
    </dgm:pt>
    <dgm:pt modelId="{E348DC78-BD92-4ECC-A04D-23FDBBC23F0E}" type="pres">
      <dgm:prSet presAssocID="{8D9F66CB-AE0D-446F-89B8-4FBF814A3844}" presName="connector1" presStyleLbl="sibTrans2D1" presStyleIdx="0" presStyleCnt="3"/>
      <dgm:spPr/>
      <dgm:t>
        <a:bodyPr/>
        <a:lstStyle/>
        <a:p>
          <a:endParaRPr lang="es-MX"/>
        </a:p>
      </dgm:t>
    </dgm:pt>
    <dgm:pt modelId="{2A69B98F-3058-4A9B-8E36-B5C3F16C5824}" type="pres">
      <dgm:prSet presAssocID="{6FBD3D47-53D8-4B6F-8CEB-98D7913247D8}" presName="connector2" presStyleLbl="sibTrans2D1" presStyleIdx="1" presStyleCnt="3"/>
      <dgm:spPr/>
      <dgm:t>
        <a:bodyPr/>
        <a:lstStyle/>
        <a:p>
          <a:endParaRPr lang="es-MX"/>
        </a:p>
      </dgm:t>
    </dgm:pt>
    <dgm:pt modelId="{FB197682-C6A1-4E8E-A84D-41D804931C8F}" type="pres">
      <dgm:prSet presAssocID="{A9AD493F-61AF-4CAF-BE90-4D7748DF2BA2}" presName="connector3" presStyleLbl="sibTrans2D1" presStyleIdx="2" presStyleCnt="3"/>
      <dgm:spPr/>
      <dgm:t>
        <a:bodyPr/>
        <a:lstStyle/>
        <a:p>
          <a:endParaRPr lang="es-MX"/>
        </a:p>
      </dgm:t>
    </dgm:pt>
  </dgm:ptLst>
  <dgm:cxnLst>
    <dgm:cxn modelId="{8AFA6D17-48E6-4302-95BC-77424B9F14CD}" type="presOf" srcId="{585867CE-B974-4EA4-9334-DDCA435FD66B}" destId="{FB5FAD33-FCD1-4B4F-B9C9-4329F896DAE7}" srcOrd="2" destOrd="0" presId="urn:microsoft.com/office/officeart/2005/8/layout/gear1"/>
    <dgm:cxn modelId="{BC7EBD8A-95F3-4393-99A9-F8E8BAFE539D}" type="presOf" srcId="{838022A6-A027-4337-BEE6-1BE436EB71FD}" destId="{58463FBD-A0DF-41A3-BB2A-6A0EE59A2735}" srcOrd="0" destOrd="0" presId="urn:microsoft.com/office/officeart/2005/8/layout/gear1"/>
    <dgm:cxn modelId="{3747B6E2-2559-42FA-86D8-F88A8CDAF840}" type="presOf" srcId="{8D9F66CB-AE0D-446F-89B8-4FBF814A3844}" destId="{E348DC78-BD92-4ECC-A04D-23FDBBC23F0E}" srcOrd="0" destOrd="0" presId="urn:microsoft.com/office/officeart/2005/8/layout/gear1"/>
    <dgm:cxn modelId="{1267A03C-FE2F-48A7-AF49-195BE126AA22}" type="presOf" srcId="{6303E9BC-37CE-414D-A7A2-41D518A84EB5}" destId="{13A706EC-D9F1-4139-8FAF-ED8C1FD52DF9}" srcOrd="0" destOrd="0" presId="urn:microsoft.com/office/officeart/2005/8/layout/gear1"/>
    <dgm:cxn modelId="{92F32FD9-0E6A-4561-998F-5090EDFC8E27}" type="presOf" srcId="{6FBD3D47-53D8-4B6F-8CEB-98D7913247D8}" destId="{2A69B98F-3058-4A9B-8E36-B5C3F16C5824}" srcOrd="0" destOrd="0" presId="urn:microsoft.com/office/officeart/2005/8/layout/gear1"/>
    <dgm:cxn modelId="{D5EE55A1-DECE-449E-9D13-E40D7729B593}" srcId="{6303E9BC-37CE-414D-A7A2-41D518A84EB5}" destId="{838022A6-A027-4337-BEE6-1BE436EB71FD}" srcOrd="1" destOrd="0" parTransId="{CDD7123E-A23D-44FC-981E-7680D338154F}" sibTransId="{6FBD3D47-53D8-4B6F-8CEB-98D7913247D8}"/>
    <dgm:cxn modelId="{7F285BEF-01B3-415F-8258-3340B43BC6E0}" type="presOf" srcId="{585867CE-B974-4EA4-9334-DDCA435FD66B}" destId="{1CBA510F-46BE-4848-A00C-4CAF77362034}" srcOrd="1" destOrd="0" presId="urn:microsoft.com/office/officeart/2005/8/layout/gear1"/>
    <dgm:cxn modelId="{589F5177-E194-4D15-8DAB-D008C23D7C4D}" type="presOf" srcId="{585867CE-B974-4EA4-9334-DDCA435FD66B}" destId="{EFCFA051-A7B7-4136-899B-75787B440104}" srcOrd="0" destOrd="0" presId="urn:microsoft.com/office/officeart/2005/8/layout/gear1"/>
    <dgm:cxn modelId="{52E52402-76A9-4B06-B9C4-FB320FE56661}" type="presOf" srcId="{E608D18B-E421-48FA-BDB4-2C723B4BAC93}" destId="{2A471199-9B6F-4751-B856-F6C05B35EDDA}" srcOrd="0" destOrd="0" presId="urn:microsoft.com/office/officeart/2005/8/layout/gear1"/>
    <dgm:cxn modelId="{FAD26155-CE68-4E60-8011-9F29D8535C9C}" srcId="{6303E9BC-37CE-414D-A7A2-41D518A84EB5}" destId="{E608D18B-E421-48FA-BDB4-2C723B4BAC93}" srcOrd="0" destOrd="0" parTransId="{E9997203-FC69-42A5-97FA-A561D79DA93E}" sibTransId="{8D9F66CB-AE0D-446F-89B8-4FBF814A3844}"/>
    <dgm:cxn modelId="{3475AF3F-9BD2-483B-AE8D-16CFFEC117F4}" type="presOf" srcId="{E608D18B-E421-48FA-BDB4-2C723B4BAC93}" destId="{CFE9806A-30DA-4E04-99C1-8D762D63F0FA}" srcOrd="2" destOrd="0" presId="urn:microsoft.com/office/officeart/2005/8/layout/gear1"/>
    <dgm:cxn modelId="{B5192C2A-97F2-4CA8-95FC-2289FE59BE3A}" type="presOf" srcId="{E608D18B-E421-48FA-BDB4-2C723B4BAC93}" destId="{23ACCB7B-D90C-4793-90B3-6AC68B3F883E}" srcOrd="1" destOrd="0" presId="urn:microsoft.com/office/officeart/2005/8/layout/gear1"/>
    <dgm:cxn modelId="{D31933D8-5AC9-49C9-8FD0-F3775371C086}" type="presOf" srcId="{838022A6-A027-4337-BEE6-1BE436EB71FD}" destId="{3F1AF5BE-F809-4ABF-B077-D3818F919BA2}" srcOrd="1" destOrd="0" presId="urn:microsoft.com/office/officeart/2005/8/layout/gear1"/>
    <dgm:cxn modelId="{DC70BF09-99E8-4336-8F07-4A1EDE9CE501}" type="presOf" srcId="{585867CE-B974-4EA4-9334-DDCA435FD66B}" destId="{134E0634-E7C7-4B9E-A3BA-31CA444C6809}" srcOrd="3" destOrd="0" presId="urn:microsoft.com/office/officeart/2005/8/layout/gear1"/>
    <dgm:cxn modelId="{56881028-5817-4F9C-8516-0490CC105E5E}" type="presOf" srcId="{A9AD493F-61AF-4CAF-BE90-4D7748DF2BA2}" destId="{FB197682-C6A1-4E8E-A84D-41D804931C8F}" srcOrd="0" destOrd="0" presId="urn:microsoft.com/office/officeart/2005/8/layout/gear1"/>
    <dgm:cxn modelId="{0C1D73F8-B5B7-4964-8861-0C421517EAA7}" srcId="{6303E9BC-37CE-414D-A7A2-41D518A84EB5}" destId="{585867CE-B974-4EA4-9334-DDCA435FD66B}" srcOrd="2" destOrd="0" parTransId="{218B50D6-B0A0-4BFD-A15B-513906F71830}" sibTransId="{A9AD493F-61AF-4CAF-BE90-4D7748DF2BA2}"/>
    <dgm:cxn modelId="{C9C544E0-AF99-4792-9CE7-47B40DFA9E04}" type="presOf" srcId="{838022A6-A027-4337-BEE6-1BE436EB71FD}" destId="{D744C402-DF6B-4F81-B8D6-27E9CFF471B9}" srcOrd="2" destOrd="0" presId="urn:microsoft.com/office/officeart/2005/8/layout/gear1"/>
    <dgm:cxn modelId="{A55928E4-97A0-4E5D-B419-E7076FD66D01}" type="presParOf" srcId="{13A706EC-D9F1-4139-8FAF-ED8C1FD52DF9}" destId="{2A471199-9B6F-4751-B856-F6C05B35EDDA}" srcOrd="0" destOrd="0" presId="urn:microsoft.com/office/officeart/2005/8/layout/gear1"/>
    <dgm:cxn modelId="{668C72FB-B055-4A33-BB49-0AE9987DC1C3}" type="presParOf" srcId="{13A706EC-D9F1-4139-8FAF-ED8C1FD52DF9}" destId="{23ACCB7B-D90C-4793-90B3-6AC68B3F883E}" srcOrd="1" destOrd="0" presId="urn:microsoft.com/office/officeart/2005/8/layout/gear1"/>
    <dgm:cxn modelId="{7D60C171-BB82-4C32-AA9D-AD4C5BB71E9A}" type="presParOf" srcId="{13A706EC-D9F1-4139-8FAF-ED8C1FD52DF9}" destId="{CFE9806A-30DA-4E04-99C1-8D762D63F0FA}" srcOrd="2" destOrd="0" presId="urn:microsoft.com/office/officeart/2005/8/layout/gear1"/>
    <dgm:cxn modelId="{7F5CD01D-056A-4612-B74D-23D78ADF3BCE}" type="presParOf" srcId="{13A706EC-D9F1-4139-8FAF-ED8C1FD52DF9}" destId="{58463FBD-A0DF-41A3-BB2A-6A0EE59A2735}" srcOrd="3" destOrd="0" presId="urn:microsoft.com/office/officeart/2005/8/layout/gear1"/>
    <dgm:cxn modelId="{96E1D7FE-DA16-41E7-8217-7CFC035EC38F}" type="presParOf" srcId="{13A706EC-D9F1-4139-8FAF-ED8C1FD52DF9}" destId="{3F1AF5BE-F809-4ABF-B077-D3818F919BA2}" srcOrd="4" destOrd="0" presId="urn:microsoft.com/office/officeart/2005/8/layout/gear1"/>
    <dgm:cxn modelId="{7F03BB51-F017-4034-9032-BC779B11FA5A}" type="presParOf" srcId="{13A706EC-D9F1-4139-8FAF-ED8C1FD52DF9}" destId="{D744C402-DF6B-4F81-B8D6-27E9CFF471B9}" srcOrd="5" destOrd="0" presId="urn:microsoft.com/office/officeart/2005/8/layout/gear1"/>
    <dgm:cxn modelId="{FC449402-4131-43D0-990B-5E27300FEC55}" type="presParOf" srcId="{13A706EC-D9F1-4139-8FAF-ED8C1FD52DF9}" destId="{EFCFA051-A7B7-4136-899B-75787B440104}" srcOrd="6" destOrd="0" presId="urn:microsoft.com/office/officeart/2005/8/layout/gear1"/>
    <dgm:cxn modelId="{F9A57D74-6C33-4F84-9550-6BFB326E6B97}" type="presParOf" srcId="{13A706EC-D9F1-4139-8FAF-ED8C1FD52DF9}" destId="{1CBA510F-46BE-4848-A00C-4CAF77362034}" srcOrd="7" destOrd="0" presId="urn:microsoft.com/office/officeart/2005/8/layout/gear1"/>
    <dgm:cxn modelId="{9AB53594-48B1-421D-873D-6A28D31D0B1C}" type="presParOf" srcId="{13A706EC-D9F1-4139-8FAF-ED8C1FD52DF9}" destId="{FB5FAD33-FCD1-4B4F-B9C9-4329F896DAE7}" srcOrd="8" destOrd="0" presId="urn:microsoft.com/office/officeart/2005/8/layout/gear1"/>
    <dgm:cxn modelId="{DF4929E4-7D70-426B-BD41-6804DEF6EE83}" type="presParOf" srcId="{13A706EC-D9F1-4139-8FAF-ED8C1FD52DF9}" destId="{134E0634-E7C7-4B9E-A3BA-31CA444C6809}" srcOrd="9" destOrd="0" presId="urn:microsoft.com/office/officeart/2005/8/layout/gear1"/>
    <dgm:cxn modelId="{52B36AC9-ED54-416C-9708-84EFDF8E5CCA}" type="presParOf" srcId="{13A706EC-D9F1-4139-8FAF-ED8C1FD52DF9}" destId="{E348DC78-BD92-4ECC-A04D-23FDBBC23F0E}" srcOrd="10" destOrd="0" presId="urn:microsoft.com/office/officeart/2005/8/layout/gear1"/>
    <dgm:cxn modelId="{B6474254-5B9E-4573-AAA4-DFFD267E6985}" type="presParOf" srcId="{13A706EC-D9F1-4139-8FAF-ED8C1FD52DF9}" destId="{2A69B98F-3058-4A9B-8E36-B5C3F16C5824}" srcOrd="11" destOrd="0" presId="urn:microsoft.com/office/officeart/2005/8/layout/gear1"/>
    <dgm:cxn modelId="{09536B2C-4882-4845-AABF-2BA44CE19869}" type="presParOf" srcId="{13A706EC-D9F1-4139-8FAF-ED8C1FD52DF9}" destId="{FB197682-C6A1-4E8E-A84D-41D804931C8F}" srcOrd="12" destOrd="0" presId="urn:microsoft.com/office/officeart/2005/8/layout/gear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F5149B58-A4FD-42C1-BDD4-74B1AB1B70FD}" type="doc">
      <dgm:prSet loTypeId="urn:microsoft.com/office/officeart/2005/8/layout/hProcess4" loCatId="process" qsTypeId="urn:microsoft.com/office/officeart/2005/8/quickstyle/3d3" qsCatId="3D" csTypeId="urn:microsoft.com/office/officeart/2005/8/colors/colorful5" csCatId="colorful" phldr="1"/>
      <dgm:spPr/>
    </dgm:pt>
    <dgm:pt modelId="{1D6E670E-2838-44C5-A06F-FC3B89702B80}">
      <dgm:prSet phldrT="[Texto]" custT="1"/>
      <dgm:spPr>
        <a:solidFill>
          <a:srgbClr val="C129A4"/>
        </a:solidFill>
      </dgm:spPr>
      <dgm:t>
        <a:bodyPr/>
        <a:lstStyle/>
        <a:p>
          <a:r>
            <a:rPr lang="es-MX" sz="1400" dirty="0">
              <a:latin typeface="Arial" pitchFamily="34" charset="0"/>
              <a:cs typeface="Arial" pitchFamily="34" charset="0"/>
            </a:rPr>
            <a:t>Siguiente paso</a:t>
          </a:r>
        </a:p>
      </dgm:t>
    </dgm:pt>
    <dgm:pt modelId="{C7264CF3-272A-47DA-AE24-ED8E2BB4CE4C}" type="parTrans" cxnId="{B60392F1-C469-4D30-900F-579B4AD099A6}">
      <dgm:prSet/>
      <dgm:spPr/>
      <dgm:t>
        <a:bodyPr/>
        <a:lstStyle/>
        <a:p>
          <a:endParaRPr lang="es-MX" sz="1400">
            <a:latin typeface="Arial" pitchFamily="34" charset="0"/>
            <a:cs typeface="Arial" pitchFamily="34" charset="0"/>
          </a:endParaRPr>
        </a:p>
      </dgm:t>
    </dgm:pt>
    <dgm:pt modelId="{28055930-8467-4C2D-B7EF-B9FDA095B90A}" type="sibTrans" cxnId="{B60392F1-C469-4D30-900F-579B4AD099A6}">
      <dgm:prSet/>
      <dgm:spPr>
        <a:solidFill>
          <a:srgbClr val="C129A4"/>
        </a:solidFill>
      </dgm:spPr>
      <dgm:t>
        <a:bodyPr/>
        <a:lstStyle/>
        <a:p>
          <a:endParaRPr lang="es-MX" sz="1400">
            <a:latin typeface="Arial" pitchFamily="34" charset="0"/>
            <a:cs typeface="Arial" pitchFamily="34" charset="0"/>
          </a:endParaRPr>
        </a:p>
      </dgm:t>
    </dgm:pt>
    <dgm:pt modelId="{BFC1CFE6-A037-45E8-8DC7-18631DE3D0EF}">
      <dgm:prSet phldrT="[Texto]" custT="1"/>
      <dgm:spPr>
        <a:solidFill>
          <a:srgbClr val="CC9900"/>
        </a:solidFill>
      </dgm:spPr>
      <dgm:t>
        <a:bodyPr/>
        <a:lstStyle/>
        <a:p>
          <a:r>
            <a:rPr lang="es-MX" sz="1400" dirty="0">
              <a:latin typeface="Arial" pitchFamily="34" charset="0"/>
              <a:cs typeface="Arial" pitchFamily="34" charset="0"/>
            </a:rPr>
            <a:t>Lo que importa</a:t>
          </a:r>
        </a:p>
      </dgm:t>
    </dgm:pt>
    <dgm:pt modelId="{4FDD6A6A-5515-41E4-BD17-7392EF13A91C}" type="parTrans" cxnId="{BB8CF6EC-07EA-4FED-8918-6F2740ECF191}">
      <dgm:prSet/>
      <dgm:spPr/>
      <dgm:t>
        <a:bodyPr/>
        <a:lstStyle/>
        <a:p>
          <a:endParaRPr lang="es-MX" sz="1400">
            <a:latin typeface="Arial" pitchFamily="34" charset="0"/>
            <a:cs typeface="Arial" pitchFamily="34" charset="0"/>
          </a:endParaRPr>
        </a:p>
      </dgm:t>
    </dgm:pt>
    <dgm:pt modelId="{DBD9BE1C-B945-499B-A25A-A47459E6E37F}" type="sibTrans" cxnId="{BB8CF6EC-07EA-4FED-8918-6F2740ECF191}">
      <dgm:prSet/>
      <dgm:spPr>
        <a:solidFill>
          <a:srgbClr val="CC9900"/>
        </a:solidFill>
      </dgm:spPr>
      <dgm:t>
        <a:bodyPr/>
        <a:lstStyle/>
        <a:p>
          <a:endParaRPr lang="es-MX" sz="1400">
            <a:latin typeface="Arial" pitchFamily="34" charset="0"/>
            <a:cs typeface="Arial" pitchFamily="34" charset="0"/>
          </a:endParaRPr>
        </a:p>
      </dgm:t>
    </dgm:pt>
    <dgm:pt modelId="{F7952C57-D895-4ACA-A212-8FEE39AA33DC}">
      <dgm:prSet custT="1"/>
      <dgm:spPr/>
      <dgm:t>
        <a:bodyPr/>
        <a:lstStyle/>
        <a:p>
          <a:r>
            <a:rPr lang="es-MX" sz="1400" dirty="0">
              <a:latin typeface="Arial" pitchFamily="34" charset="0"/>
              <a:cs typeface="Arial" pitchFamily="34" charset="0"/>
            </a:rPr>
            <a:t>Tomo la decisión internacionalizarse</a:t>
          </a:r>
        </a:p>
      </dgm:t>
    </dgm:pt>
    <dgm:pt modelId="{81330352-EE42-4FD1-860F-40F6D554EEAE}" type="parTrans" cxnId="{5B1E101C-506F-4FB9-8423-2AAD5E0FEE8E}">
      <dgm:prSet/>
      <dgm:spPr/>
      <dgm:t>
        <a:bodyPr/>
        <a:lstStyle/>
        <a:p>
          <a:endParaRPr lang="es-MX" sz="1400">
            <a:latin typeface="Arial" pitchFamily="34" charset="0"/>
            <a:cs typeface="Arial" pitchFamily="34" charset="0"/>
          </a:endParaRPr>
        </a:p>
      </dgm:t>
    </dgm:pt>
    <dgm:pt modelId="{CB4456B0-0A0D-4AB3-848C-CD43EFFBE716}" type="sibTrans" cxnId="{5B1E101C-506F-4FB9-8423-2AAD5E0FEE8E}">
      <dgm:prSet/>
      <dgm:spPr/>
      <dgm:t>
        <a:bodyPr/>
        <a:lstStyle/>
        <a:p>
          <a:endParaRPr lang="es-MX" sz="1400">
            <a:latin typeface="Arial" pitchFamily="34" charset="0"/>
            <a:cs typeface="Arial" pitchFamily="34" charset="0"/>
          </a:endParaRPr>
        </a:p>
      </dgm:t>
    </dgm:pt>
    <dgm:pt modelId="{3FD32EE2-CB99-4555-B1BD-2BC180D79EA4}">
      <dgm:prSet phldrT="[Texto]" custT="1"/>
      <dgm:spPr/>
      <dgm:t>
        <a:bodyPr/>
        <a:lstStyle/>
        <a:p>
          <a:r>
            <a:rPr lang="es-MX" sz="1400">
              <a:latin typeface="Arial" pitchFamily="34" charset="0"/>
              <a:cs typeface="Arial" pitchFamily="34" charset="0"/>
            </a:rPr>
            <a:t>Saber a donde dirijirse</a:t>
          </a:r>
        </a:p>
      </dgm:t>
    </dgm:pt>
    <dgm:pt modelId="{8C2594DF-A7CF-4557-9DE5-697B3F06C508}" type="parTrans" cxnId="{11CCCEFB-7889-4887-9F45-9BD78037D67D}">
      <dgm:prSet/>
      <dgm:spPr/>
      <dgm:t>
        <a:bodyPr/>
        <a:lstStyle/>
        <a:p>
          <a:endParaRPr lang="es-MX" sz="1400">
            <a:latin typeface="Arial" pitchFamily="34" charset="0"/>
            <a:cs typeface="Arial" pitchFamily="34" charset="0"/>
          </a:endParaRPr>
        </a:p>
      </dgm:t>
    </dgm:pt>
    <dgm:pt modelId="{C54250A6-8474-4386-AEBA-3449BFB05891}" type="sibTrans" cxnId="{11CCCEFB-7889-4887-9F45-9BD78037D67D}">
      <dgm:prSet/>
      <dgm:spPr/>
      <dgm:t>
        <a:bodyPr/>
        <a:lstStyle/>
        <a:p>
          <a:endParaRPr lang="es-MX" sz="1400">
            <a:latin typeface="Arial" pitchFamily="34" charset="0"/>
            <a:cs typeface="Arial" pitchFamily="34" charset="0"/>
          </a:endParaRPr>
        </a:p>
      </dgm:t>
    </dgm:pt>
    <dgm:pt modelId="{728C3B77-9E84-4C9C-B9A3-A8302F9AA062}">
      <dgm:prSet phldrT="[Texto]" custT="1"/>
      <dgm:spPr>
        <a:solidFill>
          <a:srgbClr val="0070C0"/>
        </a:solidFill>
      </dgm:spPr>
      <dgm:t>
        <a:bodyPr/>
        <a:lstStyle/>
        <a:p>
          <a:r>
            <a:rPr lang="es-MX" sz="1400" dirty="0">
              <a:latin typeface="Arial" pitchFamily="34" charset="0"/>
              <a:cs typeface="Arial" pitchFamily="34" charset="0"/>
            </a:rPr>
            <a:t>Mercados clave</a:t>
          </a:r>
        </a:p>
      </dgm:t>
    </dgm:pt>
    <dgm:pt modelId="{6A8C8E75-AC48-4F20-B180-900BAA300095}" type="parTrans" cxnId="{AB274125-9C8B-4CDD-ABEE-0A72B1F07188}">
      <dgm:prSet/>
      <dgm:spPr/>
      <dgm:t>
        <a:bodyPr/>
        <a:lstStyle/>
        <a:p>
          <a:endParaRPr lang="es-MX" sz="1400">
            <a:latin typeface="Arial" pitchFamily="34" charset="0"/>
            <a:cs typeface="Arial" pitchFamily="34" charset="0"/>
          </a:endParaRPr>
        </a:p>
      </dgm:t>
    </dgm:pt>
    <dgm:pt modelId="{05C98171-DBE3-4C05-A2A6-D31889FD4D66}" type="sibTrans" cxnId="{AB274125-9C8B-4CDD-ABEE-0A72B1F07188}">
      <dgm:prSet/>
      <dgm:spPr/>
      <dgm:t>
        <a:bodyPr/>
        <a:lstStyle/>
        <a:p>
          <a:endParaRPr lang="es-MX" sz="1400">
            <a:latin typeface="Arial" pitchFamily="34" charset="0"/>
            <a:cs typeface="Arial" pitchFamily="34" charset="0"/>
          </a:endParaRPr>
        </a:p>
      </dgm:t>
    </dgm:pt>
    <dgm:pt modelId="{67961861-ABEC-4DF0-9E3D-63609DF1A612}">
      <dgm:prSet custT="1"/>
      <dgm:spPr/>
      <dgm:t>
        <a:bodyPr/>
        <a:lstStyle/>
        <a:p>
          <a:r>
            <a:rPr lang="es-MX" sz="1400" dirty="0">
              <a:latin typeface="Arial" pitchFamily="34" charset="0"/>
              <a:cs typeface="Arial" pitchFamily="34" charset="0"/>
            </a:rPr>
            <a:t>Saber la demanda real del nuevo destino</a:t>
          </a:r>
        </a:p>
      </dgm:t>
    </dgm:pt>
    <dgm:pt modelId="{B04D4F47-5ADF-42E5-87D2-10F5F1A65683}" type="parTrans" cxnId="{2C874C89-00E4-4D15-899E-CB91209B2BA2}">
      <dgm:prSet/>
      <dgm:spPr/>
      <dgm:t>
        <a:bodyPr/>
        <a:lstStyle/>
        <a:p>
          <a:endParaRPr lang="es-MX" sz="1400">
            <a:latin typeface="Arial" pitchFamily="34" charset="0"/>
            <a:cs typeface="Arial" pitchFamily="34" charset="0"/>
          </a:endParaRPr>
        </a:p>
      </dgm:t>
    </dgm:pt>
    <dgm:pt modelId="{B0EFE68C-10F5-4049-AA47-08FC3FFCDAAE}" type="sibTrans" cxnId="{2C874C89-00E4-4D15-899E-CB91209B2BA2}">
      <dgm:prSet/>
      <dgm:spPr/>
      <dgm:t>
        <a:bodyPr/>
        <a:lstStyle/>
        <a:p>
          <a:endParaRPr lang="es-MX" sz="1400">
            <a:latin typeface="Arial" pitchFamily="34" charset="0"/>
            <a:cs typeface="Arial" pitchFamily="34" charset="0"/>
          </a:endParaRPr>
        </a:p>
      </dgm:t>
    </dgm:pt>
    <dgm:pt modelId="{F6E4EA39-CE02-46EC-8007-F46408025FD5}" type="pres">
      <dgm:prSet presAssocID="{F5149B58-A4FD-42C1-BDD4-74B1AB1B70FD}" presName="Name0" presStyleCnt="0">
        <dgm:presLayoutVars>
          <dgm:dir/>
          <dgm:animLvl val="lvl"/>
          <dgm:resizeHandles val="exact"/>
        </dgm:presLayoutVars>
      </dgm:prSet>
      <dgm:spPr/>
    </dgm:pt>
    <dgm:pt modelId="{AAED53E0-286D-4606-8BD9-C973E17F9276}" type="pres">
      <dgm:prSet presAssocID="{F5149B58-A4FD-42C1-BDD4-74B1AB1B70FD}" presName="tSp" presStyleCnt="0"/>
      <dgm:spPr/>
    </dgm:pt>
    <dgm:pt modelId="{2A361D75-8E8A-48AF-BB9F-F4AB488712C8}" type="pres">
      <dgm:prSet presAssocID="{F5149B58-A4FD-42C1-BDD4-74B1AB1B70FD}" presName="bSp" presStyleCnt="0"/>
      <dgm:spPr/>
    </dgm:pt>
    <dgm:pt modelId="{7EB7DC67-8954-4C0C-BDEE-31986C0D6893}" type="pres">
      <dgm:prSet presAssocID="{F5149B58-A4FD-42C1-BDD4-74B1AB1B70FD}" presName="process" presStyleCnt="0"/>
      <dgm:spPr/>
    </dgm:pt>
    <dgm:pt modelId="{436B3396-1BD9-4434-BE99-1BA34927E618}" type="pres">
      <dgm:prSet presAssocID="{1D6E670E-2838-44C5-A06F-FC3B89702B80}" presName="composite1" presStyleCnt="0"/>
      <dgm:spPr/>
    </dgm:pt>
    <dgm:pt modelId="{41923061-5FBD-498F-A9C3-A5D762784556}" type="pres">
      <dgm:prSet presAssocID="{1D6E670E-2838-44C5-A06F-FC3B89702B80}" presName="dummyNode1" presStyleLbl="node1" presStyleIdx="0" presStyleCnt="3"/>
      <dgm:spPr/>
    </dgm:pt>
    <dgm:pt modelId="{A01DD08C-D4BD-412E-8D66-EDF2406D05A0}" type="pres">
      <dgm:prSet presAssocID="{1D6E670E-2838-44C5-A06F-FC3B89702B80}" presName="childNode1" presStyleLbl="bgAcc1" presStyleIdx="0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4A1F1C8-3E99-4311-8ED1-947D06F0916C}" type="pres">
      <dgm:prSet presAssocID="{1D6E670E-2838-44C5-A06F-FC3B89702B80}" presName="childNode1tx" presStyleLbl="bgAcc1" presStyleIdx="0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3974FC9-D9EE-4A4E-8B6F-C0F2E46C63CA}" type="pres">
      <dgm:prSet presAssocID="{1D6E670E-2838-44C5-A06F-FC3B89702B80}" presName="parentNode1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3FC4BDA-FC3D-4B3A-86BD-A875F45E3FE9}" type="pres">
      <dgm:prSet presAssocID="{1D6E670E-2838-44C5-A06F-FC3B89702B80}" presName="connSite1" presStyleCnt="0"/>
      <dgm:spPr/>
    </dgm:pt>
    <dgm:pt modelId="{51767CC2-EC1B-4005-B96D-BE3D911DA296}" type="pres">
      <dgm:prSet presAssocID="{28055930-8467-4C2D-B7EF-B9FDA095B90A}" presName="Name9" presStyleLbl="sibTrans2D1" presStyleIdx="0" presStyleCnt="2"/>
      <dgm:spPr/>
      <dgm:t>
        <a:bodyPr/>
        <a:lstStyle/>
        <a:p>
          <a:endParaRPr lang="es-MX"/>
        </a:p>
      </dgm:t>
    </dgm:pt>
    <dgm:pt modelId="{75BC6C79-B51B-4D61-BAE5-6B72D7A1289A}" type="pres">
      <dgm:prSet presAssocID="{BFC1CFE6-A037-45E8-8DC7-18631DE3D0EF}" presName="composite2" presStyleCnt="0"/>
      <dgm:spPr/>
    </dgm:pt>
    <dgm:pt modelId="{656F46EA-0A95-4C85-8D3C-61BAD1673086}" type="pres">
      <dgm:prSet presAssocID="{BFC1CFE6-A037-45E8-8DC7-18631DE3D0EF}" presName="dummyNode2" presStyleLbl="node1" presStyleIdx="0" presStyleCnt="3"/>
      <dgm:spPr/>
    </dgm:pt>
    <dgm:pt modelId="{F4659523-9A20-470D-8D8E-D9F6464BFF71}" type="pres">
      <dgm:prSet presAssocID="{BFC1CFE6-A037-45E8-8DC7-18631DE3D0EF}" presName="childNode2" presStyleLbl="bgAcc1" presStyleIdx="1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9037C0B-936E-43DF-A3AD-2CF60C3B8E87}" type="pres">
      <dgm:prSet presAssocID="{BFC1CFE6-A037-45E8-8DC7-18631DE3D0EF}" presName="childNode2tx" presStyleLbl="bgAcc1" presStyleIdx="1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C49411C-0FB5-4B7D-B303-0265C2EE2562}" type="pres">
      <dgm:prSet presAssocID="{BFC1CFE6-A037-45E8-8DC7-18631DE3D0EF}" presName="parentNode2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12F7B55-EC94-45D2-BC6E-E62A9A615C58}" type="pres">
      <dgm:prSet presAssocID="{BFC1CFE6-A037-45E8-8DC7-18631DE3D0EF}" presName="connSite2" presStyleCnt="0"/>
      <dgm:spPr/>
    </dgm:pt>
    <dgm:pt modelId="{2A1D767E-8A30-42D0-BC15-3042C89AEEA2}" type="pres">
      <dgm:prSet presAssocID="{DBD9BE1C-B945-499B-A25A-A47459E6E37F}" presName="Name18" presStyleLbl="sibTrans2D1" presStyleIdx="1" presStyleCnt="2"/>
      <dgm:spPr/>
      <dgm:t>
        <a:bodyPr/>
        <a:lstStyle/>
        <a:p>
          <a:endParaRPr lang="es-MX"/>
        </a:p>
      </dgm:t>
    </dgm:pt>
    <dgm:pt modelId="{E47A1555-08CA-4EF9-A8CB-775C0B83852F}" type="pres">
      <dgm:prSet presAssocID="{728C3B77-9E84-4C9C-B9A3-A8302F9AA062}" presName="composite1" presStyleCnt="0"/>
      <dgm:spPr/>
    </dgm:pt>
    <dgm:pt modelId="{BA8286B9-D656-457A-8DE5-23606AF47D9A}" type="pres">
      <dgm:prSet presAssocID="{728C3B77-9E84-4C9C-B9A3-A8302F9AA062}" presName="dummyNode1" presStyleLbl="node1" presStyleIdx="1" presStyleCnt="3"/>
      <dgm:spPr/>
    </dgm:pt>
    <dgm:pt modelId="{9B6E7747-7439-4975-B469-833AA84162F1}" type="pres">
      <dgm:prSet presAssocID="{728C3B77-9E84-4C9C-B9A3-A8302F9AA062}" presName="childNode1" presStyleLbl="bgAcc1" presStyleIdx="2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4C04AC5-B8AC-4A20-B1C2-D437976E0DD7}" type="pres">
      <dgm:prSet presAssocID="{728C3B77-9E84-4C9C-B9A3-A8302F9AA062}" presName="childNode1tx" presStyleLbl="bgAcc1" presStyleIdx="2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49C7157-A1C2-419B-A449-18F67AFC877A}" type="pres">
      <dgm:prSet presAssocID="{728C3B77-9E84-4C9C-B9A3-A8302F9AA062}" presName="parentNode1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BEDB01F-C9BF-4568-80A0-BCEE56AF60E7}" type="pres">
      <dgm:prSet presAssocID="{728C3B77-9E84-4C9C-B9A3-A8302F9AA062}" presName="connSite1" presStyleCnt="0"/>
      <dgm:spPr/>
    </dgm:pt>
  </dgm:ptLst>
  <dgm:cxnLst>
    <dgm:cxn modelId="{2C874C89-00E4-4D15-899E-CB91209B2BA2}" srcId="{728C3B77-9E84-4C9C-B9A3-A8302F9AA062}" destId="{67961861-ABEC-4DF0-9E3D-63609DF1A612}" srcOrd="0" destOrd="0" parTransId="{B04D4F47-5ADF-42E5-87D2-10F5F1A65683}" sibTransId="{B0EFE68C-10F5-4049-AA47-08FC3FFCDAAE}"/>
    <dgm:cxn modelId="{DF9EF50A-9D59-40E4-898A-BFDB7FC12C7C}" type="presOf" srcId="{3FD32EE2-CB99-4555-B1BD-2BC180D79EA4}" destId="{B9037C0B-936E-43DF-A3AD-2CF60C3B8E87}" srcOrd="1" destOrd="0" presId="urn:microsoft.com/office/officeart/2005/8/layout/hProcess4"/>
    <dgm:cxn modelId="{11CCCEFB-7889-4887-9F45-9BD78037D67D}" srcId="{BFC1CFE6-A037-45E8-8DC7-18631DE3D0EF}" destId="{3FD32EE2-CB99-4555-B1BD-2BC180D79EA4}" srcOrd="0" destOrd="0" parTransId="{8C2594DF-A7CF-4557-9DE5-697B3F06C508}" sibTransId="{C54250A6-8474-4386-AEBA-3449BFB05891}"/>
    <dgm:cxn modelId="{8DEABB8C-BC18-4213-B35D-D3C1FA01D362}" type="presOf" srcId="{F5149B58-A4FD-42C1-BDD4-74B1AB1B70FD}" destId="{F6E4EA39-CE02-46EC-8007-F46408025FD5}" srcOrd="0" destOrd="0" presId="urn:microsoft.com/office/officeart/2005/8/layout/hProcess4"/>
    <dgm:cxn modelId="{6B4A692C-50FE-48DB-A75B-7CA7635274F0}" type="presOf" srcId="{3FD32EE2-CB99-4555-B1BD-2BC180D79EA4}" destId="{F4659523-9A20-470D-8D8E-D9F6464BFF71}" srcOrd="0" destOrd="0" presId="urn:microsoft.com/office/officeart/2005/8/layout/hProcess4"/>
    <dgm:cxn modelId="{B60392F1-C469-4D30-900F-579B4AD099A6}" srcId="{F5149B58-A4FD-42C1-BDD4-74B1AB1B70FD}" destId="{1D6E670E-2838-44C5-A06F-FC3B89702B80}" srcOrd="0" destOrd="0" parTransId="{C7264CF3-272A-47DA-AE24-ED8E2BB4CE4C}" sibTransId="{28055930-8467-4C2D-B7EF-B9FDA095B90A}"/>
    <dgm:cxn modelId="{D4CCBE42-8AE1-4728-B718-AB81905829F5}" type="presOf" srcId="{BFC1CFE6-A037-45E8-8DC7-18631DE3D0EF}" destId="{3C49411C-0FB5-4B7D-B303-0265C2EE2562}" srcOrd="0" destOrd="0" presId="urn:microsoft.com/office/officeart/2005/8/layout/hProcess4"/>
    <dgm:cxn modelId="{22E320AA-B5F7-4CE4-9885-87B06A3EB82D}" type="presOf" srcId="{F7952C57-D895-4ACA-A212-8FEE39AA33DC}" destId="{64A1F1C8-3E99-4311-8ED1-947D06F0916C}" srcOrd="1" destOrd="0" presId="urn:microsoft.com/office/officeart/2005/8/layout/hProcess4"/>
    <dgm:cxn modelId="{BB8CF6EC-07EA-4FED-8918-6F2740ECF191}" srcId="{F5149B58-A4FD-42C1-BDD4-74B1AB1B70FD}" destId="{BFC1CFE6-A037-45E8-8DC7-18631DE3D0EF}" srcOrd="1" destOrd="0" parTransId="{4FDD6A6A-5515-41E4-BD17-7392EF13A91C}" sibTransId="{DBD9BE1C-B945-499B-A25A-A47459E6E37F}"/>
    <dgm:cxn modelId="{55E3AA29-8491-4326-BC43-F4180A9A9275}" type="presOf" srcId="{DBD9BE1C-B945-499B-A25A-A47459E6E37F}" destId="{2A1D767E-8A30-42D0-BC15-3042C89AEEA2}" srcOrd="0" destOrd="0" presId="urn:microsoft.com/office/officeart/2005/8/layout/hProcess4"/>
    <dgm:cxn modelId="{17077DAA-D7D1-48C8-A669-3972694D2B7C}" type="presOf" srcId="{728C3B77-9E84-4C9C-B9A3-A8302F9AA062}" destId="{949C7157-A1C2-419B-A449-18F67AFC877A}" srcOrd="0" destOrd="0" presId="urn:microsoft.com/office/officeart/2005/8/layout/hProcess4"/>
    <dgm:cxn modelId="{C2F77458-7132-480F-B8AF-64C1A81937C9}" type="presOf" srcId="{1D6E670E-2838-44C5-A06F-FC3B89702B80}" destId="{B3974FC9-D9EE-4A4E-8B6F-C0F2E46C63CA}" srcOrd="0" destOrd="0" presId="urn:microsoft.com/office/officeart/2005/8/layout/hProcess4"/>
    <dgm:cxn modelId="{8A1B1852-AFD4-4613-B29F-737673798EF4}" type="presOf" srcId="{67961861-ABEC-4DF0-9E3D-63609DF1A612}" destId="{E4C04AC5-B8AC-4A20-B1C2-D437976E0DD7}" srcOrd="1" destOrd="0" presId="urn:microsoft.com/office/officeart/2005/8/layout/hProcess4"/>
    <dgm:cxn modelId="{AB274125-9C8B-4CDD-ABEE-0A72B1F07188}" srcId="{F5149B58-A4FD-42C1-BDD4-74B1AB1B70FD}" destId="{728C3B77-9E84-4C9C-B9A3-A8302F9AA062}" srcOrd="2" destOrd="0" parTransId="{6A8C8E75-AC48-4F20-B180-900BAA300095}" sibTransId="{05C98171-DBE3-4C05-A2A6-D31889FD4D66}"/>
    <dgm:cxn modelId="{5B1E101C-506F-4FB9-8423-2AAD5E0FEE8E}" srcId="{1D6E670E-2838-44C5-A06F-FC3B89702B80}" destId="{F7952C57-D895-4ACA-A212-8FEE39AA33DC}" srcOrd="0" destOrd="0" parTransId="{81330352-EE42-4FD1-860F-40F6D554EEAE}" sibTransId="{CB4456B0-0A0D-4AB3-848C-CD43EFFBE716}"/>
    <dgm:cxn modelId="{02572272-6125-4970-89EF-993BBF30F26A}" type="presOf" srcId="{28055930-8467-4C2D-B7EF-B9FDA095B90A}" destId="{51767CC2-EC1B-4005-B96D-BE3D911DA296}" srcOrd="0" destOrd="0" presId="urn:microsoft.com/office/officeart/2005/8/layout/hProcess4"/>
    <dgm:cxn modelId="{FCFE55DB-19DD-4454-9B89-3C0AD1EE16AE}" type="presOf" srcId="{67961861-ABEC-4DF0-9E3D-63609DF1A612}" destId="{9B6E7747-7439-4975-B469-833AA84162F1}" srcOrd="0" destOrd="0" presId="urn:microsoft.com/office/officeart/2005/8/layout/hProcess4"/>
    <dgm:cxn modelId="{0B1692F6-7725-42E3-812E-E731746819F4}" type="presOf" srcId="{F7952C57-D895-4ACA-A212-8FEE39AA33DC}" destId="{A01DD08C-D4BD-412E-8D66-EDF2406D05A0}" srcOrd="0" destOrd="0" presId="urn:microsoft.com/office/officeart/2005/8/layout/hProcess4"/>
    <dgm:cxn modelId="{5FD22C7D-33DA-4D1C-9C5F-B501784CDF83}" type="presParOf" srcId="{F6E4EA39-CE02-46EC-8007-F46408025FD5}" destId="{AAED53E0-286D-4606-8BD9-C973E17F9276}" srcOrd="0" destOrd="0" presId="urn:microsoft.com/office/officeart/2005/8/layout/hProcess4"/>
    <dgm:cxn modelId="{00265237-2CED-472B-BEE2-FAF465ED12E7}" type="presParOf" srcId="{F6E4EA39-CE02-46EC-8007-F46408025FD5}" destId="{2A361D75-8E8A-48AF-BB9F-F4AB488712C8}" srcOrd="1" destOrd="0" presId="urn:microsoft.com/office/officeart/2005/8/layout/hProcess4"/>
    <dgm:cxn modelId="{AADB583B-7D3D-4D87-A122-6F833D2D155B}" type="presParOf" srcId="{F6E4EA39-CE02-46EC-8007-F46408025FD5}" destId="{7EB7DC67-8954-4C0C-BDEE-31986C0D6893}" srcOrd="2" destOrd="0" presId="urn:microsoft.com/office/officeart/2005/8/layout/hProcess4"/>
    <dgm:cxn modelId="{3B30E855-7D39-47F5-B199-6492158CD281}" type="presParOf" srcId="{7EB7DC67-8954-4C0C-BDEE-31986C0D6893}" destId="{436B3396-1BD9-4434-BE99-1BA34927E618}" srcOrd="0" destOrd="0" presId="urn:microsoft.com/office/officeart/2005/8/layout/hProcess4"/>
    <dgm:cxn modelId="{B40D8B58-7E92-4646-AC82-D833820879FB}" type="presParOf" srcId="{436B3396-1BD9-4434-BE99-1BA34927E618}" destId="{41923061-5FBD-498F-A9C3-A5D762784556}" srcOrd="0" destOrd="0" presId="urn:microsoft.com/office/officeart/2005/8/layout/hProcess4"/>
    <dgm:cxn modelId="{41CE59AC-8EB0-4151-A7D5-7F780E7ED506}" type="presParOf" srcId="{436B3396-1BD9-4434-BE99-1BA34927E618}" destId="{A01DD08C-D4BD-412E-8D66-EDF2406D05A0}" srcOrd="1" destOrd="0" presId="urn:microsoft.com/office/officeart/2005/8/layout/hProcess4"/>
    <dgm:cxn modelId="{2FBDD72D-8CF6-4F79-A381-4EFE85AEF86F}" type="presParOf" srcId="{436B3396-1BD9-4434-BE99-1BA34927E618}" destId="{64A1F1C8-3E99-4311-8ED1-947D06F0916C}" srcOrd="2" destOrd="0" presId="urn:microsoft.com/office/officeart/2005/8/layout/hProcess4"/>
    <dgm:cxn modelId="{37FB12A8-CA1E-43FA-90CA-7E4F940A0ED2}" type="presParOf" srcId="{436B3396-1BD9-4434-BE99-1BA34927E618}" destId="{B3974FC9-D9EE-4A4E-8B6F-C0F2E46C63CA}" srcOrd="3" destOrd="0" presId="urn:microsoft.com/office/officeart/2005/8/layout/hProcess4"/>
    <dgm:cxn modelId="{BB9EACE5-85D2-47AD-8BE2-667C80904C45}" type="presParOf" srcId="{436B3396-1BD9-4434-BE99-1BA34927E618}" destId="{23FC4BDA-FC3D-4B3A-86BD-A875F45E3FE9}" srcOrd="4" destOrd="0" presId="urn:microsoft.com/office/officeart/2005/8/layout/hProcess4"/>
    <dgm:cxn modelId="{E637D170-184F-4F5F-83A6-275C82FEDC53}" type="presParOf" srcId="{7EB7DC67-8954-4C0C-BDEE-31986C0D6893}" destId="{51767CC2-EC1B-4005-B96D-BE3D911DA296}" srcOrd="1" destOrd="0" presId="urn:microsoft.com/office/officeart/2005/8/layout/hProcess4"/>
    <dgm:cxn modelId="{95704067-D976-48A0-B6F3-5051BF5A2A75}" type="presParOf" srcId="{7EB7DC67-8954-4C0C-BDEE-31986C0D6893}" destId="{75BC6C79-B51B-4D61-BAE5-6B72D7A1289A}" srcOrd="2" destOrd="0" presId="urn:microsoft.com/office/officeart/2005/8/layout/hProcess4"/>
    <dgm:cxn modelId="{6CCE5389-8F53-424E-A125-E442B4C85214}" type="presParOf" srcId="{75BC6C79-B51B-4D61-BAE5-6B72D7A1289A}" destId="{656F46EA-0A95-4C85-8D3C-61BAD1673086}" srcOrd="0" destOrd="0" presId="urn:microsoft.com/office/officeart/2005/8/layout/hProcess4"/>
    <dgm:cxn modelId="{9F3B8145-5F23-4317-AAF7-996F43B91278}" type="presParOf" srcId="{75BC6C79-B51B-4D61-BAE5-6B72D7A1289A}" destId="{F4659523-9A20-470D-8D8E-D9F6464BFF71}" srcOrd="1" destOrd="0" presId="urn:microsoft.com/office/officeart/2005/8/layout/hProcess4"/>
    <dgm:cxn modelId="{A90971C2-4F7E-4EB9-B76E-36C2C0AFB06D}" type="presParOf" srcId="{75BC6C79-B51B-4D61-BAE5-6B72D7A1289A}" destId="{B9037C0B-936E-43DF-A3AD-2CF60C3B8E87}" srcOrd="2" destOrd="0" presId="urn:microsoft.com/office/officeart/2005/8/layout/hProcess4"/>
    <dgm:cxn modelId="{D93EA7AA-365C-40B2-A75F-609B4B4798DE}" type="presParOf" srcId="{75BC6C79-B51B-4D61-BAE5-6B72D7A1289A}" destId="{3C49411C-0FB5-4B7D-B303-0265C2EE2562}" srcOrd="3" destOrd="0" presId="urn:microsoft.com/office/officeart/2005/8/layout/hProcess4"/>
    <dgm:cxn modelId="{2317305E-1024-479F-AD1B-0C0E00996605}" type="presParOf" srcId="{75BC6C79-B51B-4D61-BAE5-6B72D7A1289A}" destId="{212F7B55-EC94-45D2-BC6E-E62A9A615C58}" srcOrd="4" destOrd="0" presId="urn:microsoft.com/office/officeart/2005/8/layout/hProcess4"/>
    <dgm:cxn modelId="{8BEED221-08E3-4E87-8BCB-583452B6C5AC}" type="presParOf" srcId="{7EB7DC67-8954-4C0C-BDEE-31986C0D6893}" destId="{2A1D767E-8A30-42D0-BC15-3042C89AEEA2}" srcOrd="3" destOrd="0" presId="urn:microsoft.com/office/officeart/2005/8/layout/hProcess4"/>
    <dgm:cxn modelId="{8D6D783A-A38B-4EFA-BF4E-326C25215CB1}" type="presParOf" srcId="{7EB7DC67-8954-4C0C-BDEE-31986C0D6893}" destId="{E47A1555-08CA-4EF9-A8CB-775C0B83852F}" srcOrd="4" destOrd="0" presId="urn:microsoft.com/office/officeart/2005/8/layout/hProcess4"/>
    <dgm:cxn modelId="{12BF5FCC-1911-4955-AA8A-5DDDCE1890D7}" type="presParOf" srcId="{E47A1555-08CA-4EF9-A8CB-775C0B83852F}" destId="{BA8286B9-D656-457A-8DE5-23606AF47D9A}" srcOrd="0" destOrd="0" presId="urn:microsoft.com/office/officeart/2005/8/layout/hProcess4"/>
    <dgm:cxn modelId="{B7151B23-2416-446A-B908-646EA489823D}" type="presParOf" srcId="{E47A1555-08CA-4EF9-A8CB-775C0B83852F}" destId="{9B6E7747-7439-4975-B469-833AA84162F1}" srcOrd="1" destOrd="0" presId="urn:microsoft.com/office/officeart/2005/8/layout/hProcess4"/>
    <dgm:cxn modelId="{79F66FD6-4564-4BF5-933F-A34179086409}" type="presParOf" srcId="{E47A1555-08CA-4EF9-A8CB-775C0B83852F}" destId="{E4C04AC5-B8AC-4A20-B1C2-D437976E0DD7}" srcOrd="2" destOrd="0" presId="urn:microsoft.com/office/officeart/2005/8/layout/hProcess4"/>
    <dgm:cxn modelId="{63540E35-BB6E-4FDC-A51C-DAEEB7B95054}" type="presParOf" srcId="{E47A1555-08CA-4EF9-A8CB-775C0B83852F}" destId="{949C7157-A1C2-419B-A449-18F67AFC877A}" srcOrd="3" destOrd="0" presId="urn:microsoft.com/office/officeart/2005/8/layout/hProcess4"/>
    <dgm:cxn modelId="{1552FEAB-D1D0-4E04-B29A-AE6A17AB3A47}" type="presParOf" srcId="{E47A1555-08CA-4EF9-A8CB-775C0B83852F}" destId="{9BEDB01F-C9BF-4568-80A0-BCEE56AF60E7}" srcOrd="4" destOrd="0" presId="urn:microsoft.com/office/officeart/2005/8/layout/hProcess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718D12AB-E63E-4EB1-8012-AE4BC70DB260}" type="doc">
      <dgm:prSet loTypeId="urn:microsoft.com/office/officeart/2005/8/layout/hList6" loCatId="list" qsTypeId="urn:microsoft.com/office/officeart/2005/8/quickstyle/simple1" qsCatId="simple" csTypeId="urn:microsoft.com/office/officeart/2005/8/colors/accent1_1" csCatId="accent1" phldr="1"/>
      <dgm:spPr/>
      <dgm:t>
        <a:bodyPr/>
        <a:lstStyle/>
        <a:p>
          <a:endParaRPr lang="es-MX"/>
        </a:p>
      </dgm:t>
    </dgm:pt>
    <dgm:pt modelId="{2F8C09C6-15AB-4CA0-AC29-41AA596C1D0E}">
      <dgm:prSet phldrT="[Texto]"/>
      <dgm:spPr/>
      <dgm:t>
        <a:bodyPr/>
        <a:lstStyle/>
        <a:p>
          <a:r>
            <a:rPr lang="es-MX"/>
            <a:t>Marca el éxito o el fracaso.</a:t>
          </a:r>
          <a:endParaRPr lang="es-MX" dirty="0"/>
        </a:p>
      </dgm:t>
    </dgm:pt>
    <dgm:pt modelId="{24CCB2E2-8235-4798-8B53-D63719A271E4}" type="parTrans" cxnId="{83BD041C-EF4A-48FE-8C16-081191518D4F}">
      <dgm:prSet/>
      <dgm:spPr/>
      <dgm:t>
        <a:bodyPr/>
        <a:lstStyle/>
        <a:p>
          <a:endParaRPr lang="es-MX"/>
        </a:p>
      </dgm:t>
    </dgm:pt>
    <dgm:pt modelId="{60340025-F7C9-4D16-BAC7-69096215B906}" type="sibTrans" cxnId="{83BD041C-EF4A-48FE-8C16-081191518D4F}">
      <dgm:prSet/>
      <dgm:spPr/>
      <dgm:t>
        <a:bodyPr/>
        <a:lstStyle/>
        <a:p>
          <a:endParaRPr lang="es-MX"/>
        </a:p>
      </dgm:t>
    </dgm:pt>
    <dgm:pt modelId="{8C21E017-5B03-4622-A3F4-0C892231F396}">
      <dgm:prSet phldrT="[Texto]"/>
      <dgm:spPr/>
      <dgm:t>
        <a:bodyPr/>
        <a:lstStyle/>
        <a:p>
          <a:r>
            <a:rPr lang="es-MX"/>
            <a:t>Los mercados exteriores condicionan toda su planificación comercial.</a:t>
          </a:r>
          <a:endParaRPr lang="es-MX" dirty="0"/>
        </a:p>
      </dgm:t>
    </dgm:pt>
    <dgm:pt modelId="{5AA31AE3-A5C8-4725-B307-200F2465BD7A}" type="parTrans" cxnId="{E1CF8334-4B1E-4BFD-A9C0-795C15FC04B4}">
      <dgm:prSet/>
      <dgm:spPr/>
      <dgm:t>
        <a:bodyPr/>
        <a:lstStyle/>
        <a:p>
          <a:endParaRPr lang="es-MX"/>
        </a:p>
      </dgm:t>
    </dgm:pt>
    <dgm:pt modelId="{3585BD1D-E9DE-488D-8A27-C82C7BC1140F}" type="sibTrans" cxnId="{E1CF8334-4B1E-4BFD-A9C0-795C15FC04B4}">
      <dgm:prSet/>
      <dgm:spPr/>
      <dgm:t>
        <a:bodyPr/>
        <a:lstStyle/>
        <a:p>
          <a:endParaRPr lang="es-MX"/>
        </a:p>
      </dgm:t>
    </dgm:pt>
    <dgm:pt modelId="{A13849B9-EDE6-4805-98E5-46C1E743BCD6}">
      <dgm:prSet phldrT="[Texto]"/>
      <dgm:spPr/>
      <dgm:t>
        <a:bodyPr/>
        <a:lstStyle/>
        <a:p>
          <a:r>
            <a:rPr lang="es-MX"/>
            <a:t>Van a condicionar y establecer su potencial de crecimiento y su desarrollo internacional futuro.</a:t>
          </a:r>
          <a:endParaRPr lang="es-MX" dirty="0"/>
        </a:p>
      </dgm:t>
    </dgm:pt>
    <dgm:pt modelId="{D482CA21-D423-4CFE-A2FF-E9FFEAC33BFE}" type="parTrans" cxnId="{63699049-FC1C-4B60-859B-17DE94FCB923}">
      <dgm:prSet/>
      <dgm:spPr/>
      <dgm:t>
        <a:bodyPr/>
        <a:lstStyle/>
        <a:p>
          <a:endParaRPr lang="es-MX"/>
        </a:p>
      </dgm:t>
    </dgm:pt>
    <dgm:pt modelId="{3350FB44-8EEB-4724-9CCD-785F5D0CC0BD}" type="sibTrans" cxnId="{63699049-FC1C-4B60-859B-17DE94FCB923}">
      <dgm:prSet/>
      <dgm:spPr/>
      <dgm:t>
        <a:bodyPr/>
        <a:lstStyle/>
        <a:p>
          <a:endParaRPr lang="es-MX"/>
        </a:p>
      </dgm:t>
    </dgm:pt>
    <dgm:pt modelId="{EBEA03AC-45C7-4A06-8EBC-FC436571E676}" type="pres">
      <dgm:prSet presAssocID="{718D12AB-E63E-4EB1-8012-AE4BC70DB260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4C47F540-A55C-43DC-887F-E088180386CB}" type="pres">
      <dgm:prSet presAssocID="{2F8C09C6-15AB-4CA0-AC29-41AA596C1D0E}" presName="node" presStyleLbl="node1" presStyleIdx="0" presStyleCnt="3" custLinFactNeighborX="-47191" custLinFactNeighborY="1670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589E707-A0CD-4ABF-8AFE-D72EA931311E}" type="pres">
      <dgm:prSet presAssocID="{60340025-F7C9-4D16-BAC7-69096215B906}" presName="sibTrans" presStyleCnt="0"/>
      <dgm:spPr/>
    </dgm:pt>
    <dgm:pt modelId="{B7E1B0AD-76E7-421C-9A8E-69E01E1A525F}" type="pres">
      <dgm:prSet presAssocID="{8C21E017-5B03-4622-A3F4-0C892231F396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75FF4B3-A062-47A6-BE35-7C33A1609564}" type="pres">
      <dgm:prSet presAssocID="{3585BD1D-E9DE-488D-8A27-C82C7BC1140F}" presName="sibTrans" presStyleCnt="0"/>
      <dgm:spPr/>
    </dgm:pt>
    <dgm:pt modelId="{2806EC9B-D086-4CA3-B9A4-1622B0B93D34}" type="pres">
      <dgm:prSet presAssocID="{A13849B9-EDE6-4805-98E5-46C1E743BCD6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944A4520-B494-4DF2-A1D5-C9BD8B2B42FF}" type="presOf" srcId="{8C21E017-5B03-4622-A3F4-0C892231F396}" destId="{B7E1B0AD-76E7-421C-9A8E-69E01E1A525F}" srcOrd="0" destOrd="0" presId="urn:microsoft.com/office/officeart/2005/8/layout/hList6"/>
    <dgm:cxn modelId="{6797B218-FE1E-483E-94B9-DE065735D2F9}" type="presOf" srcId="{2F8C09C6-15AB-4CA0-AC29-41AA596C1D0E}" destId="{4C47F540-A55C-43DC-887F-E088180386CB}" srcOrd="0" destOrd="0" presId="urn:microsoft.com/office/officeart/2005/8/layout/hList6"/>
    <dgm:cxn modelId="{63699049-FC1C-4B60-859B-17DE94FCB923}" srcId="{718D12AB-E63E-4EB1-8012-AE4BC70DB260}" destId="{A13849B9-EDE6-4805-98E5-46C1E743BCD6}" srcOrd="2" destOrd="0" parTransId="{D482CA21-D423-4CFE-A2FF-E9FFEAC33BFE}" sibTransId="{3350FB44-8EEB-4724-9CCD-785F5D0CC0BD}"/>
    <dgm:cxn modelId="{83BD041C-EF4A-48FE-8C16-081191518D4F}" srcId="{718D12AB-E63E-4EB1-8012-AE4BC70DB260}" destId="{2F8C09C6-15AB-4CA0-AC29-41AA596C1D0E}" srcOrd="0" destOrd="0" parTransId="{24CCB2E2-8235-4798-8B53-D63719A271E4}" sibTransId="{60340025-F7C9-4D16-BAC7-69096215B906}"/>
    <dgm:cxn modelId="{BC170164-0553-480A-A0E4-3FBD914693E0}" type="presOf" srcId="{A13849B9-EDE6-4805-98E5-46C1E743BCD6}" destId="{2806EC9B-D086-4CA3-B9A4-1622B0B93D34}" srcOrd="0" destOrd="0" presId="urn:microsoft.com/office/officeart/2005/8/layout/hList6"/>
    <dgm:cxn modelId="{E1CF8334-4B1E-4BFD-A9C0-795C15FC04B4}" srcId="{718D12AB-E63E-4EB1-8012-AE4BC70DB260}" destId="{8C21E017-5B03-4622-A3F4-0C892231F396}" srcOrd="1" destOrd="0" parTransId="{5AA31AE3-A5C8-4725-B307-200F2465BD7A}" sibTransId="{3585BD1D-E9DE-488D-8A27-C82C7BC1140F}"/>
    <dgm:cxn modelId="{8917D732-7572-42E7-90F3-5E4F3D08B65A}" type="presOf" srcId="{718D12AB-E63E-4EB1-8012-AE4BC70DB260}" destId="{EBEA03AC-45C7-4A06-8EBC-FC436571E676}" srcOrd="0" destOrd="0" presId="urn:microsoft.com/office/officeart/2005/8/layout/hList6"/>
    <dgm:cxn modelId="{10628950-8796-48BA-98EF-4A8525393DF3}" type="presParOf" srcId="{EBEA03AC-45C7-4A06-8EBC-FC436571E676}" destId="{4C47F540-A55C-43DC-887F-E088180386CB}" srcOrd="0" destOrd="0" presId="urn:microsoft.com/office/officeart/2005/8/layout/hList6"/>
    <dgm:cxn modelId="{FAD39F93-A5C5-416C-B19A-9B77468D443B}" type="presParOf" srcId="{EBEA03AC-45C7-4A06-8EBC-FC436571E676}" destId="{7589E707-A0CD-4ABF-8AFE-D72EA931311E}" srcOrd="1" destOrd="0" presId="urn:microsoft.com/office/officeart/2005/8/layout/hList6"/>
    <dgm:cxn modelId="{5935D676-1B53-4A60-9D56-9ADAF85753BC}" type="presParOf" srcId="{EBEA03AC-45C7-4A06-8EBC-FC436571E676}" destId="{B7E1B0AD-76E7-421C-9A8E-69E01E1A525F}" srcOrd="2" destOrd="0" presId="urn:microsoft.com/office/officeart/2005/8/layout/hList6"/>
    <dgm:cxn modelId="{240CE84C-D3D1-424D-AD99-D84AF96B16B8}" type="presParOf" srcId="{EBEA03AC-45C7-4A06-8EBC-FC436571E676}" destId="{975FF4B3-A062-47A6-BE35-7C33A1609564}" srcOrd="3" destOrd="0" presId="urn:microsoft.com/office/officeart/2005/8/layout/hList6"/>
    <dgm:cxn modelId="{D478AA43-6B38-45DB-AC4D-E1F2AEEEF3C5}" type="presParOf" srcId="{EBEA03AC-45C7-4A06-8EBC-FC436571E676}" destId="{2806EC9B-D086-4CA3-B9A4-1622B0B93D34}" srcOrd="4" destOrd="0" presId="urn:microsoft.com/office/officeart/2005/8/layout/hList6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5.xml><?xml version="1.0" encoding="utf-8"?>
<dgm:dataModel xmlns:dgm="http://schemas.openxmlformats.org/drawingml/2006/diagram" xmlns:a="http://schemas.openxmlformats.org/drawingml/2006/main">
  <dgm:ptLst>
    <dgm:pt modelId="{156B1008-DF5A-45F0-A242-96EF3CFDCD51}" type="doc">
      <dgm:prSet loTypeId="urn:microsoft.com/office/officeart/2005/8/layout/arrow4" loCatId="process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704E92AA-9C6E-46BA-BC59-262A2EEED2FA}">
      <dgm:prSet phldrT="[Texto]" custT="1"/>
      <dgm:spPr/>
      <dgm:t>
        <a:bodyPr/>
        <a:lstStyle/>
        <a:p>
          <a:r>
            <a:rPr lang="es-MX" sz="1800" dirty="0">
              <a:latin typeface="Arial" pitchFamily="34" charset="0"/>
              <a:cs typeface="Arial" pitchFamily="34" charset="0"/>
            </a:rPr>
            <a:t>Oportunidad de venta no buscada.</a:t>
          </a:r>
        </a:p>
        <a:p>
          <a:r>
            <a:rPr lang="es-MX" sz="1800" dirty="0">
              <a:latin typeface="Arial" pitchFamily="34" charset="0"/>
              <a:cs typeface="Arial" pitchFamily="34" charset="0"/>
            </a:rPr>
            <a:t>Riego elevado</a:t>
          </a:r>
        </a:p>
      </dgm:t>
    </dgm:pt>
    <dgm:pt modelId="{093DD5EB-C278-4C96-B9D1-6AB7E37F22C5}" type="parTrans" cxnId="{6BA6A6AC-0D5F-4FEF-A418-135F423138FD}">
      <dgm:prSet/>
      <dgm:spPr/>
      <dgm:t>
        <a:bodyPr/>
        <a:lstStyle/>
        <a:p>
          <a:endParaRPr lang="es-MX"/>
        </a:p>
      </dgm:t>
    </dgm:pt>
    <dgm:pt modelId="{0AC65FF2-D212-4C13-A956-02A68FC19B96}" type="sibTrans" cxnId="{6BA6A6AC-0D5F-4FEF-A418-135F423138FD}">
      <dgm:prSet/>
      <dgm:spPr/>
      <dgm:t>
        <a:bodyPr/>
        <a:lstStyle/>
        <a:p>
          <a:endParaRPr lang="es-MX"/>
        </a:p>
      </dgm:t>
    </dgm:pt>
    <dgm:pt modelId="{0853AE7A-C2D3-46D3-B1C7-3494A377A0C9}">
      <dgm:prSet phldrT="[Texto]" custT="1"/>
      <dgm:spPr/>
      <dgm:t>
        <a:bodyPr/>
        <a:lstStyle/>
        <a:p>
          <a:r>
            <a:rPr lang="es-MX" sz="1800" dirty="0">
              <a:latin typeface="Arial" pitchFamily="34" charset="0"/>
              <a:cs typeface="Arial" pitchFamily="34" charset="0"/>
            </a:rPr>
            <a:t>Realiza un análisis objetivo </a:t>
          </a:r>
        </a:p>
        <a:p>
          <a:r>
            <a:rPr lang="es-MX" sz="1800" dirty="0">
              <a:latin typeface="Arial" pitchFamily="34" charset="0"/>
              <a:cs typeface="Arial" pitchFamily="34" charset="0"/>
            </a:rPr>
            <a:t>Mercados afines</a:t>
          </a:r>
        </a:p>
      </dgm:t>
    </dgm:pt>
    <dgm:pt modelId="{9A88828F-85A8-427D-BB69-BAB33A6630D7}" type="parTrans" cxnId="{9CA78777-6BDF-4A00-A5C7-AE1C970F91BA}">
      <dgm:prSet/>
      <dgm:spPr/>
      <dgm:t>
        <a:bodyPr/>
        <a:lstStyle/>
        <a:p>
          <a:endParaRPr lang="es-MX"/>
        </a:p>
      </dgm:t>
    </dgm:pt>
    <dgm:pt modelId="{91F24D4E-1B6A-4DE3-A72A-AD11740A06C7}" type="sibTrans" cxnId="{9CA78777-6BDF-4A00-A5C7-AE1C970F91BA}">
      <dgm:prSet/>
      <dgm:spPr/>
      <dgm:t>
        <a:bodyPr/>
        <a:lstStyle/>
        <a:p>
          <a:endParaRPr lang="es-MX"/>
        </a:p>
      </dgm:t>
    </dgm:pt>
    <dgm:pt modelId="{CDFB832C-CF70-4BA7-8A58-40E11C4AB926}" type="pres">
      <dgm:prSet presAssocID="{156B1008-DF5A-45F0-A242-96EF3CFDCD51}" presName="compositeShape" presStyleCnt="0">
        <dgm:presLayoutVars>
          <dgm:chMax val="2"/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577A432F-097E-4035-B1A0-D0E727BF148E}" type="pres">
      <dgm:prSet presAssocID="{704E92AA-9C6E-46BA-BC59-262A2EEED2FA}" presName="upArrow" presStyleLbl="node1" presStyleIdx="0" presStyleCnt="2"/>
      <dgm:spPr>
        <a:solidFill>
          <a:srgbClr val="FF0000"/>
        </a:solidFill>
      </dgm:spPr>
    </dgm:pt>
    <dgm:pt modelId="{31897CB0-BAD7-4277-B612-876B37C95DDB}" type="pres">
      <dgm:prSet presAssocID="{704E92AA-9C6E-46BA-BC59-262A2EEED2FA}" presName="upArrowText" presStyleLbl="revTx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E9583DF-2B94-49E6-9206-14528A375549}" type="pres">
      <dgm:prSet presAssocID="{0853AE7A-C2D3-46D3-B1C7-3494A377A0C9}" presName="downArrow" presStyleLbl="node1" presStyleIdx="1" presStyleCnt="2"/>
      <dgm:spPr>
        <a:solidFill>
          <a:srgbClr val="0070C0"/>
        </a:solidFill>
      </dgm:spPr>
    </dgm:pt>
    <dgm:pt modelId="{8E9843B7-4E0E-4E07-9DDA-393063FC3CB0}" type="pres">
      <dgm:prSet presAssocID="{0853AE7A-C2D3-46D3-B1C7-3494A377A0C9}" presName="downArrowText" presStyleLbl="revTx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11F90BB7-E1DC-4D51-ABB7-DC463823C712}" type="presOf" srcId="{156B1008-DF5A-45F0-A242-96EF3CFDCD51}" destId="{CDFB832C-CF70-4BA7-8A58-40E11C4AB926}" srcOrd="0" destOrd="0" presId="urn:microsoft.com/office/officeart/2005/8/layout/arrow4"/>
    <dgm:cxn modelId="{9CA78777-6BDF-4A00-A5C7-AE1C970F91BA}" srcId="{156B1008-DF5A-45F0-A242-96EF3CFDCD51}" destId="{0853AE7A-C2D3-46D3-B1C7-3494A377A0C9}" srcOrd="1" destOrd="0" parTransId="{9A88828F-85A8-427D-BB69-BAB33A6630D7}" sibTransId="{91F24D4E-1B6A-4DE3-A72A-AD11740A06C7}"/>
    <dgm:cxn modelId="{6BA6A6AC-0D5F-4FEF-A418-135F423138FD}" srcId="{156B1008-DF5A-45F0-A242-96EF3CFDCD51}" destId="{704E92AA-9C6E-46BA-BC59-262A2EEED2FA}" srcOrd="0" destOrd="0" parTransId="{093DD5EB-C278-4C96-B9D1-6AB7E37F22C5}" sibTransId="{0AC65FF2-D212-4C13-A956-02A68FC19B96}"/>
    <dgm:cxn modelId="{13C206C1-6348-4C24-B283-7C2D587D9F71}" type="presOf" srcId="{0853AE7A-C2D3-46D3-B1C7-3494A377A0C9}" destId="{8E9843B7-4E0E-4E07-9DDA-393063FC3CB0}" srcOrd="0" destOrd="0" presId="urn:microsoft.com/office/officeart/2005/8/layout/arrow4"/>
    <dgm:cxn modelId="{7F267DE8-7189-426E-8743-D896FEF9E57A}" type="presOf" srcId="{704E92AA-9C6E-46BA-BC59-262A2EEED2FA}" destId="{31897CB0-BAD7-4277-B612-876B37C95DDB}" srcOrd="0" destOrd="0" presId="urn:microsoft.com/office/officeart/2005/8/layout/arrow4"/>
    <dgm:cxn modelId="{F80C0D3B-4788-4242-8FAB-BE1F56334C7E}" type="presParOf" srcId="{CDFB832C-CF70-4BA7-8A58-40E11C4AB926}" destId="{577A432F-097E-4035-B1A0-D0E727BF148E}" srcOrd="0" destOrd="0" presId="urn:microsoft.com/office/officeart/2005/8/layout/arrow4"/>
    <dgm:cxn modelId="{C1937AA8-7B51-4823-AA1D-055954FCA423}" type="presParOf" srcId="{CDFB832C-CF70-4BA7-8A58-40E11C4AB926}" destId="{31897CB0-BAD7-4277-B612-876B37C95DDB}" srcOrd="1" destOrd="0" presId="urn:microsoft.com/office/officeart/2005/8/layout/arrow4"/>
    <dgm:cxn modelId="{E1EAFC03-5AB4-4125-836B-D11B52B788D5}" type="presParOf" srcId="{CDFB832C-CF70-4BA7-8A58-40E11C4AB926}" destId="{AE9583DF-2B94-49E6-9206-14528A375549}" srcOrd="2" destOrd="0" presId="urn:microsoft.com/office/officeart/2005/8/layout/arrow4"/>
    <dgm:cxn modelId="{444BCAF6-15E5-4CA6-9A6A-45714BABCC32}" type="presParOf" srcId="{CDFB832C-CF70-4BA7-8A58-40E11C4AB926}" destId="{8E9843B7-4E0E-4E07-9DDA-393063FC3CB0}" srcOrd="3" destOrd="0" presId="urn:microsoft.com/office/officeart/2005/8/layout/arrow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6.xml><?xml version="1.0" encoding="utf-8"?>
<dgm:dataModel xmlns:dgm="http://schemas.openxmlformats.org/drawingml/2006/diagram" xmlns:a="http://schemas.openxmlformats.org/drawingml/2006/main">
  <dgm:ptLst>
    <dgm:pt modelId="{557E506A-51FC-4088-8837-A4F0230F1BC7}" type="doc">
      <dgm:prSet loTypeId="urn:microsoft.com/office/officeart/2005/8/layout/pyramid1" loCatId="pyramid" qsTypeId="urn:microsoft.com/office/officeart/2005/8/quickstyle/simple5" qsCatId="simple" csTypeId="urn:microsoft.com/office/officeart/2005/8/colors/colorful4" csCatId="colorful" phldr="1"/>
      <dgm:spPr/>
    </dgm:pt>
    <dgm:pt modelId="{38A16935-1148-4284-8D52-C58DD18E3AEB}">
      <dgm:prSet custT="1"/>
      <dgm:spPr/>
      <dgm:t>
        <a:bodyPr/>
        <a:lstStyle/>
        <a:p>
          <a:r>
            <a:rPr lang="es-MX" sz="2000" b="1" dirty="0">
              <a:latin typeface="Arial" pitchFamily="34" charset="0"/>
              <a:cs typeface="Arial" pitchFamily="34" charset="0"/>
            </a:rPr>
            <a:t>Etapa de preselección o filtrado inicial</a:t>
          </a:r>
        </a:p>
      </dgm:t>
    </dgm:pt>
    <dgm:pt modelId="{FC3E31AD-20C5-4AD6-991A-7DB4F97ED0BE}" type="parTrans" cxnId="{2928A29A-BFFC-45CF-8956-6669AC3C79E2}">
      <dgm:prSet/>
      <dgm:spPr/>
      <dgm:t>
        <a:bodyPr/>
        <a:lstStyle/>
        <a:p>
          <a:endParaRPr lang="es-MX"/>
        </a:p>
      </dgm:t>
    </dgm:pt>
    <dgm:pt modelId="{18EFE6D9-370C-4034-88FB-D5F98D2FAE58}" type="sibTrans" cxnId="{2928A29A-BFFC-45CF-8956-6669AC3C79E2}">
      <dgm:prSet/>
      <dgm:spPr/>
      <dgm:t>
        <a:bodyPr/>
        <a:lstStyle/>
        <a:p>
          <a:endParaRPr lang="es-MX"/>
        </a:p>
      </dgm:t>
    </dgm:pt>
    <dgm:pt modelId="{E0D7DB4C-E08D-473B-98ED-D88B78EDF734}">
      <dgm:prSet phldrT="[Texto]" custT="1"/>
      <dgm:spPr/>
      <dgm:t>
        <a:bodyPr/>
        <a:lstStyle/>
        <a:p>
          <a:r>
            <a:rPr lang="es-MX" sz="2000">
              <a:latin typeface="Arial" pitchFamily="34" charset="0"/>
              <a:cs typeface="Arial" pitchFamily="34" charset="0"/>
            </a:rPr>
            <a:t>Ranking de países</a:t>
          </a:r>
          <a:endParaRPr lang="es-MX" sz="2000" dirty="0">
            <a:latin typeface="Arial" pitchFamily="34" charset="0"/>
            <a:cs typeface="Arial" pitchFamily="34" charset="0"/>
          </a:endParaRPr>
        </a:p>
      </dgm:t>
    </dgm:pt>
    <dgm:pt modelId="{91866B8C-1846-482D-9FEE-4425CB27007A}" type="parTrans" cxnId="{B82CBC92-5298-4231-B2E9-DA2C491360C6}">
      <dgm:prSet/>
      <dgm:spPr/>
      <dgm:t>
        <a:bodyPr/>
        <a:lstStyle/>
        <a:p>
          <a:endParaRPr lang="es-MX"/>
        </a:p>
      </dgm:t>
    </dgm:pt>
    <dgm:pt modelId="{81812781-6654-458F-AC09-BBE839726D8D}" type="sibTrans" cxnId="{B82CBC92-5298-4231-B2E9-DA2C491360C6}">
      <dgm:prSet/>
      <dgm:spPr/>
      <dgm:t>
        <a:bodyPr/>
        <a:lstStyle/>
        <a:p>
          <a:endParaRPr lang="es-MX"/>
        </a:p>
      </dgm:t>
    </dgm:pt>
    <dgm:pt modelId="{9328CC39-D7C8-44CC-A66F-DDA7CF77EBA9}">
      <dgm:prSet phldrT="[Texto]" custT="1"/>
      <dgm:spPr/>
      <dgm:t>
        <a:bodyPr/>
        <a:lstStyle/>
        <a:p>
          <a:r>
            <a:rPr lang="es-MX" sz="2000">
              <a:latin typeface="Arial" pitchFamily="34" charset="0"/>
              <a:cs typeface="Arial" pitchFamily="34" charset="0"/>
            </a:rPr>
            <a:t>Estudio del mercado objetivo</a:t>
          </a:r>
          <a:endParaRPr lang="es-MX" sz="2000" dirty="0">
            <a:latin typeface="Arial" pitchFamily="34" charset="0"/>
            <a:cs typeface="Arial" pitchFamily="34" charset="0"/>
          </a:endParaRPr>
        </a:p>
      </dgm:t>
    </dgm:pt>
    <dgm:pt modelId="{FB4357D0-4A5C-4C38-BA2E-A238D561BF50}" type="parTrans" cxnId="{2B8C90D4-DB2D-4186-B9E0-E59A17D29FA1}">
      <dgm:prSet/>
      <dgm:spPr/>
      <dgm:t>
        <a:bodyPr/>
        <a:lstStyle/>
        <a:p>
          <a:endParaRPr lang="es-MX"/>
        </a:p>
      </dgm:t>
    </dgm:pt>
    <dgm:pt modelId="{CB33F21A-73FF-4993-8495-5A93A6D02308}" type="sibTrans" cxnId="{2B8C90D4-DB2D-4186-B9E0-E59A17D29FA1}">
      <dgm:prSet/>
      <dgm:spPr/>
      <dgm:t>
        <a:bodyPr/>
        <a:lstStyle/>
        <a:p>
          <a:endParaRPr lang="es-MX"/>
        </a:p>
      </dgm:t>
    </dgm:pt>
    <dgm:pt modelId="{F3063C33-489D-439D-B5CB-8F7DDA1DB078}" type="pres">
      <dgm:prSet presAssocID="{557E506A-51FC-4088-8837-A4F0230F1BC7}" presName="Name0" presStyleCnt="0">
        <dgm:presLayoutVars>
          <dgm:dir/>
          <dgm:animLvl val="lvl"/>
          <dgm:resizeHandles val="exact"/>
        </dgm:presLayoutVars>
      </dgm:prSet>
      <dgm:spPr/>
    </dgm:pt>
    <dgm:pt modelId="{557C1E7B-38DB-4BC0-B038-6640882C55F6}" type="pres">
      <dgm:prSet presAssocID="{38A16935-1148-4284-8D52-C58DD18E3AEB}" presName="Name8" presStyleCnt="0"/>
      <dgm:spPr/>
    </dgm:pt>
    <dgm:pt modelId="{F587274A-DE50-4500-99A6-84CAF818D110}" type="pres">
      <dgm:prSet presAssocID="{38A16935-1148-4284-8D52-C58DD18E3AEB}" presName="level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A26E862-66C2-41C0-84E8-658D9882A442}" type="pres">
      <dgm:prSet presAssocID="{38A16935-1148-4284-8D52-C58DD18E3AEB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0C46A4A-B3F4-4EF2-B9C5-135A614284F5}" type="pres">
      <dgm:prSet presAssocID="{E0D7DB4C-E08D-473B-98ED-D88B78EDF734}" presName="Name8" presStyleCnt="0"/>
      <dgm:spPr/>
    </dgm:pt>
    <dgm:pt modelId="{2C2D2252-7EDA-413F-95C7-0AC86578015A}" type="pres">
      <dgm:prSet presAssocID="{E0D7DB4C-E08D-473B-98ED-D88B78EDF734}" presName="level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A89AF1F-D24D-496F-806E-B4C75B1291C4}" type="pres">
      <dgm:prSet presAssocID="{E0D7DB4C-E08D-473B-98ED-D88B78EDF734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3CA6FD0-521A-466E-907B-96F12BCDCD82}" type="pres">
      <dgm:prSet presAssocID="{9328CC39-D7C8-44CC-A66F-DDA7CF77EBA9}" presName="Name8" presStyleCnt="0"/>
      <dgm:spPr/>
    </dgm:pt>
    <dgm:pt modelId="{5DE9E503-2BFF-481D-B165-7AE5BFF19E44}" type="pres">
      <dgm:prSet presAssocID="{9328CC39-D7C8-44CC-A66F-DDA7CF77EBA9}" presName="level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6F9F2CC-7A81-4498-A4CC-67DE0AEAF1FC}" type="pres">
      <dgm:prSet presAssocID="{9328CC39-D7C8-44CC-A66F-DDA7CF77EBA9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2928A29A-BFFC-45CF-8956-6669AC3C79E2}" srcId="{557E506A-51FC-4088-8837-A4F0230F1BC7}" destId="{38A16935-1148-4284-8D52-C58DD18E3AEB}" srcOrd="0" destOrd="0" parTransId="{FC3E31AD-20C5-4AD6-991A-7DB4F97ED0BE}" sibTransId="{18EFE6D9-370C-4034-88FB-D5F98D2FAE58}"/>
    <dgm:cxn modelId="{2B8C90D4-DB2D-4186-B9E0-E59A17D29FA1}" srcId="{557E506A-51FC-4088-8837-A4F0230F1BC7}" destId="{9328CC39-D7C8-44CC-A66F-DDA7CF77EBA9}" srcOrd="2" destOrd="0" parTransId="{FB4357D0-4A5C-4C38-BA2E-A238D561BF50}" sibTransId="{CB33F21A-73FF-4993-8495-5A93A6D02308}"/>
    <dgm:cxn modelId="{2930826B-4A5A-4305-8073-187CB73A2B51}" type="presOf" srcId="{38A16935-1148-4284-8D52-C58DD18E3AEB}" destId="{F587274A-DE50-4500-99A6-84CAF818D110}" srcOrd="0" destOrd="0" presId="urn:microsoft.com/office/officeart/2005/8/layout/pyramid1"/>
    <dgm:cxn modelId="{D0BE6D96-36C0-4525-9FC8-CA5DB0360BA8}" type="presOf" srcId="{9328CC39-D7C8-44CC-A66F-DDA7CF77EBA9}" destId="{5DE9E503-2BFF-481D-B165-7AE5BFF19E44}" srcOrd="0" destOrd="0" presId="urn:microsoft.com/office/officeart/2005/8/layout/pyramid1"/>
    <dgm:cxn modelId="{A431097B-28CC-4368-A3D3-59E291398C5C}" type="presOf" srcId="{9328CC39-D7C8-44CC-A66F-DDA7CF77EBA9}" destId="{06F9F2CC-7A81-4498-A4CC-67DE0AEAF1FC}" srcOrd="1" destOrd="0" presId="urn:microsoft.com/office/officeart/2005/8/layout/pyramid1"/>
    <dgm:cxn modelId="{DFA2EBA5-CCA4-4BDD-96C8-FE725B348473}" type="presOf" srcId="{E0D7DB4C-E08D-473B-98ED-D88B78EDF734}" destId="{2C2D2252-7EDA-413F-95C7-0AC86578015A}" srcOrd="0" destOrd="0" presId="urn:microsoft.com/office/officeart/2005/8/layout/pyramid1"/>
    <dgm:cxn modelId="{B82CBC92-5298-4231-B2E9-DA2C491360C6}" srcId="{557E506A-51FC-4088-8837-A4F0230F1BC7}" destId="{E0D7DB4C-E08D-473B-98ED-D88B78EDF734}" srcOrd="1" destOrd="0" parTransId="{91866B8C-1846-482D-9FEE-4425CB27007A}" sibTransId="{81812781-6654-458F-AC09-BBE839726D8D}"/>
    <dgm:cxn modelId="{69FBD4F1-954F-47DF-A674-7956A4698A0D}" type="presOf" srcId="{E0D7DB4C-E08D-473B-98ED-D88B78EDF734}" destId="{2A89AF1F-D24D-496F-806E-B4C75B1291C4}" srcOrd="1" destOrd="0" presId="urn:microsoft.com/office/officeart/2005/8/layout/pyramid1"/>
    <dgm:cxn modelId="{622AAE02-DA51-44EE-A70E-E4D39F8F753C}" type="presOf" srcId="{38A16935-1148-4284-8D52-C58DD18E3AEB}" destId="{EA26E862-66C2-41C0-84E8-658D9882A442}" srcOrd="1" destOrd="0" presId="urn:microsoft.com/office/officeart/2005/8/layout/pyramid1"/>
    <dgm:cxn modelId="{7AAB56CB-19A2-471F-BE61-863819FEBE32}" type="presOf" srcId="{557E506A-51FC-4088-8837-A4F0230F1BC7}" destId="{F3063C33-489D-439D-B5CB-8F7DDA1DB078}" srcOrd="0" destOrd="0" presId="urn:microsoft.com/office/officeart/2005/8/layout/pyramid1"/>
    <dgm:cxn modelId="{1FE35FE9-7290-4AC9-AB8D-B67902A46337}" type="presParOf" srcId="{F3063C33-489D-439D-B5CB-8F7DDA1DB078}" destId="{557C1E7B-38DB-4BC0-B038-6640882C55F6}" srcOrd="0" destOrd="0" presId="urn:microsoft.com/office/officeart/2005/8/layout/pyramid1"/>
    <dgm:cxn modelId="{3F7ADBCF-A39F-4E9C-8952-7A594BA31315}" type="presParOf" srcId="{557C1E7B-38DB-4BC0-B038-6640882C55F6}" destId="{F587274A-DE50-4500-99A6-84CAF818D110}" srcOrd="0" destOrd="0" presId="urn:microsoft.com/office/officeart/2005/8/layout/pyramid1"/>
    <dgm:cxn modelId="{A73F92AE-4AED-46E9-931E-4E697D117523}" type="presParOf" srcId="{557C1E7B-38DB-4BC0-B038-6640882C55F6}" destId="{EA26E862-66C2-41C0-84E8-658D9882A442}" srcOrd="1" destOrd="0" presId="urn:microsoft.com/office/officeart/2005/8/layout/pyramid1"/>
    <dgm:cxn modelId="{6BC7BA24-58D7-4777-BAD5-DCD6311DC9F8}" type="presParOf" srcId="{F3063C33-489D-439D-B5CB-8F7DDA1DB078}" destId="{60C46A4A-B3F4-4EF2-B9C5-135A614284F5}" srcOrd="1" destOrd="0" presId="urn:microsoft.com/office/officeart/2005/8/layout/pyramid1"/>
    <dgm:cxn modelId="{D42674F7-E16F-4D35-B60A-87A831D3A6E0}" type="presParOf" srcId="{60C46A4A-B3F4-4EF2-B9C5-135A614284F5}" destId="{2C2D2252-7EDA-413F-95C7-0AC86578015A}" srcOrd="0" destOrd="0" presId="urn:microsoft.com/office/officeart/2005/8/layout/pyramid1"/>
    <dgm:cxn modelId="{4702CD3E-C65C-41A6-8F5F-2A0BDFB76B3D}" type="presParOf" srcId="{60C46A4A-B3F4-4EF2-B9C5-135A614284F5}" destId="{2A89AF1F-D24D-496F-806E-B4C75B1291C4}" srcOrd="1" destOrd="0" presId="urn:microsoft.com/office/officeart/2005/8/layout/pyramid1"/>
    <dgm:cxn modelId="{EDF29272-ACED-4CBD-9B30-53F6ECC64A1B}" type="presParOf" srcId="{F3063C33-489D-439D-B5CB-8F7DDA1DB078}" destId="{43CA6FD0-521A-466E-907B-96F12BCDCD82}" srcOrd="2" destOrd="0" presId="urn:microsoft.com/office/officeart/2005/8/layout/pyramid1"/>
    <dgm:cxn modelId="{36E6583A-28AB-4830-9098-550A7497333A}" type="presParOf" srcId="{43CA6FD0-521A-466E-907B-96F12BCDCD82}" destId="{5DE9E503-2BFF-481D-B165-7AE5BFF19E44}" srcOrd="0" destOrd="0" presId="urn:microsoft.com/office/officeart/2005/8/layout/pyramid1"/>
    <dgm:cxn modelId="{607E51C5-9A5C-4733-ABB2-492A305E0A3B}" type="presParOf" srcId="{43CA6FD0-521A-466E-907B-96F12BCDCD82}" destId="{06F9F2CC-7A81-4498-A4CC-67DE0AEAF1FC}" srcOrd="1" destOrd="0" presId="urn:microsoft.com/office/officeart/2005/8/layout/pyramid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7.xml><?xml version="1.0" encoding="utf-8"?>
<dgm:dataModel xmlns:dgm="http://schemas.openxmlformats.org/drawingml/2006/diagram" xmlns:a="http://schemas.openxmlformats.org/drawingml/2006/main">
  <dgm:ptLst>
    <dgm:pt modelId="{8F2155F6-ED95-4941-AB72-F809B2A3A49A}" type="doc">
      <dgm:prSet loTypeId="urn:microsoft.com/office/officeart/2005/8/layout/vList6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5BB727B9-6560-484E-82FB-F37B09A89EBE}">
      <dgm:prSet phldrT="[Texto]" custT="1"/>
      <dgm:spPr>
        <a:solidFill>
          <a:srgbClr val="00B050"/>
        </a:solidFill>
      </dgm:spPr>
      <dgm:t>
        <a:bodyPr/>
        <a:lstStyle/>
        <a:p>
          <a:r>
            <a:rPr lang="es-MX" sz="2000" dirty="0">
              <a:latin typeface="Arial" pitchFamily="34" charset="0"/>
              <a:cs typeface="Arial" pitchFamily="34" charset="0"/>
            </a:rPr>
            <a:t>Exportación directa </a:t>
          </a:r>
        </a:p>
      </dgm:t>
    </dgm:pt>
    <dgm:pt modelId="{042FB05A-EDEE-4D7A-8BE1-8DE5531BDDE6}" type="parTrans" cxnId="{20A824EA-54BE-44B2-A513-7D3715F568F3}">
      <dgm:prSet/>
      <dgm:spPr/>
      <dgm:t>
        <a:bodyPr/>
        <a:lstStyle/>
        <a:p>
          <a:endParaRPr lang="es-MX" sz="1200" dirty="0">
            <a:latin typeface="Arial" pitchFamily="34" charset="0"/>
            <a:cs typeface="Arial" pitchFamily="34" charset="0"/>
          </a:endParaRPr>
        </a:p>
      </dgm:t>
    </dgm:pt>
    <dgm:pt modelId="{94A265C2-6B10-4F0E-89C0-3BC8AFDAE64C}" type="sibTrans" cxnId="{20A824EA-54BE-44B2-A513-7D3715F568F3}">
      <dgm:prSet/>
      <dgm:spPr/>
      <dgm:t>
        <a:bodyPr/>
        <a:lstStyle/>
        <a:p>
          <a:endParaRPr lang="es-MX" sz="1200" dirty="0">
            <a:latin typeface="Arial" pitchFamily="34" charset="0"/>
            <a:cs typeface="Arial" pitchFamily="34" charset="0"/>
          </a:endParaRPr>
        </a:p>
      </dgm:t>
    </dgm:pt>
    <dgm:pt modelId="{3A7631EF-5042-43B9-A628-A5B15B027D57}">
      <dgm:prSet phldrT="[Texto]" custT="1"/>
      <dgm:spPr>
        <a:solidFill>
          <a:schemeClr val="bg1">
            <a:alpha val="90000"/>
          </a:schemeClr>
        </a:solidFill>
        <a:ln>
          <a:solidFill>
            <a:srgbClr val="00B050">
              <a:alpha val="90000"/>
            </a:srgbClr>
          </a:solidFill>
        </a:ln>
      </dgm:spPr>
      <dgm:t>
        <a:bodyPr/>
        <a:lstStyle/>
        <a:p>
          <a:r>
            <a:rPr lang="es-MX" sz="1600" dirty="0">
              <a:latin typeface="Arial" pitchFamily="34" charset="0"/>
              <a:cs typeface="Arial" pitchFamily="34" charset="0"/>
            </a:rPr>
            <a:t> Vende directamente desde su mercado de origen a los clientes</a:t>
          </a:r>
        </a:p>
      </dgm:t>
    </dgm:pt>
    <dgm:pt modelId="{AA23A658-8303-4E97-B40B-BED3A6970451}" type="parTrans" cxnId="{018A1237-61EA-4ADC-A695-8A61D99CBECB}">
      <dgm:prSet/>
      <dgm:spPr/>
      <dgm:t>
        <a:bodyPr/>
        <a:lstStyle/>
        <a:p>
          <a:endParaRPr lang="es-MX" sz="1200" dirty="0">
            <a:latin typeface="Arial" pitchFamily="34" charset="0"/>
            <a:cs typeface="Arial" pitchFamily="34" charset="0"/>
          </a:endParaRPr>
        </a:p>
      </dgm:t>
    </dgm:pt>
    <dgm:pt modelId="{3C8A86EE-6B91-4C12-A759-B7EBE17CB437}" type="sibTrans" cxnId="{018A1237-61EA-4ADC-A695-8A61D99CBECB}">
      <dgm:prSet/>
      <dgm:spPr/>
      <dgm:t>
        <a:bodyPr/>
        <a:lstStyle/>
        <a:p>
          <a:endParaRPr lang="es-MX" sz="1200" dirty="0">
            <a:latin typeface="Arial" pitchFamily="34" charset="0"/>
            <a:cs typeface="Arial" pitchFamily="34" charset="0"/>
          </a:endParaRPr>
        </a:p>
      </dgm:t>
    </dgm:pt>
    <dgm:pt modelId="{928AA476-A10F-41CC-A6A9-D814161D4B33}">
      <dgm:prSet phldrT="[Texto]" custT="1"/>
      <dgm:spPr>
        <a:solidFill>
          <a:schemeClr val="bg1">
            <a:alpha val="90000"/>
          </a:schemeClr>
        </a:solidFill>
        <a:ln>
          <a:solidFill>
            <a:srgbClr val="00B050">
              <a:alpha val="90000"/>
            </a:srgbClr>
          </a:solidFill>
        </a:ln>
      </dgm:spPr>
      <dgm:t>
        <a:bodyPr/>
        <a:lstStyle/>
        <a:p>
          <a:r>
            <a:rPr lang="es-MX" sz="1600" dirty="0">
              <a:latin typeface="Arial" pitchFamily="34" charset="0"/>
              <a:cs typeface="Arial" pitchFamily="34" charset="0"/>
            </a:rPr>
            <a:t>Delegación, filial, sucursal</a:t>
          </a:r>
        </a:p>
      </dgm:t>
    </dgm:pt>
    <dgm:pt modelId="{A1F511C3-B481-4FD3-9E5A-67BAB14872CE}" type="parTrans" cxnId="{ADB73882-B4B1-4C1A-885B-295BE578369B}">
      <dgm:prSet/>
      <dgm:spPr/>
      <dgm:t>
        <a:bodyPr/>
        <a:lstStyle/>
        <a:p>
          <a:endParaRPr lang="es-MX" sz="1200" dirty="0">
            <a:latin typeface="Arial" pitchFamily="34" charset="0"/>
            <a:cs typeface="Arial" pitchFamily="34" charset="0"/>
          </a:endParaRPr>
        </a:p>
      </dgm:t>
    </dgm:pt>
    <dgm:pt modelId="{F070667D-3F6B-4AF6-B9E7-D6AFDB1AC20C}" type="sibTrans" cxnId="{ADB73882-B4B1-4C1A-885B-295BE578369B}">
      <dgm:prSet/>
      <dgm:spPr/>
      <dgm:t>
        <a:bodyPr/>
        <a:lstStyle/>
        <a:p>
          <a:endParaRPr lang="es-MX" sz="1200" dirty="0">
            <a:latin typeface="Arial" pitchFamily="34" charset="0"/>
            <a:cs typeface="Arial" pitchFamily="34" charset="0"/>
          </a:endParaRPr>
        </a:p>
      </dgm:t>
    </dgm:pt>
    <dgm:pt modelId="{2BED30DF-7537-408F-A8A8-9B975828DFC7}">
      <dgm:prSet phldrT="[Texto]" custT="1"/>
      <dgm:spPr>
        <a:solidFill>
          <a:srgbClr val="FFFF00"/>
        </a:solidFill>
        <a:ln>
          <a:solidFill>
            <a:srgbClr val="FFFF00"/>
          </a:solidFill>
        </a:ln>
      </dgm:spPr>
      <dgm:t>
        <a:bodyPr/>
        <a:lstStyle/>
        <a:p>
          <a:r>
            <a:rPr lang="es-MX" sz="2000" dirty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Exportación indirecta </a:t>
          </a:r>
        </a:p>
      </dgm:t>
    </dgm:pt>
    <dgm:pt modelId="{69FC5086-1FA1-4954-BAF8-6AD9F35FAF9E}" type="parTrans" cxnId="{624261C0-C224-424E-8031-BE2E53606385}">
      <dgm:prSet/>
      <dgm:spPr/>
      <dgm:t>
        <a:bodyPr/>
        <a:lstStyle/>
        <a:p>
          <a:endParaRPr lang="es-MX" sz="1200" dirty="0">
            <a:latin typeface="Arial" pitchFamily="34" charset="0"/>
            <a:cs typeface="Arial" pitchFamily="34" charset="0"/>
          </a:endParaRPr>
        </a:p>
      </dgm:t>
    </dgm:pt>
    <dgm:pt modelId="{FD690692-026C-48C4-A87C-18C4B4A99FCF}" type="sibTrans" cxnId="{624261C0-C224-424E-8031-BE2E53606385}">
      <dgm:prSet/>
      <dgm:spPr/>
      <dgm:t>
        <a:bodyPr/>
        <a:lstStyle/>
        <a:p>
          <a:endParaRPr lang="es-MX" sz="1200" dirty="0">
            <a:latin typeface="Arial" pitchFamily="34" charset="0"/>
            <a:cs typeface="Arial" pitchFamily="34" charset="0"/>
          </a:endParaRPr>
        </a:p>
      </dgm:t>
    </dgm:pt>
    <dgm:pt modelId="{E55B1178-DE72-4752-95EE-18EC0CFB0F21}">
      <dgm:prSet phldrT="[Texto]" custT="1"/>
      <dgm:spPr>
        <a:solidFill>
          <a:schemeClr val="bg1">
            <a:alpha val="90000"/>
          </a:schemeClr>
        </a:solidFill>
        <a:ln>
          <a:solidFill>
            <a:srgbClr val="FFFF00">
              <a:alpha val="90000"/>
            </a:srgbClr>
          </a:solidFill>
        </a:ln>
      </dgm:spPr>
      <dgm:t>
        <a:bodyPr/>
        <a:lstStyle/>
        <a:p>
          <a:r>
            <a:rPr lang="es-MX" sz="1600" dirty="0">
              <a:latin typeface="Arial" pitchFamily="34" charset="0"/>
              <a:cs typeface="Arial" pitchFamily="34" charset="0"/>
            </a:rPr>
            <a:t>intermediario</a:t>
          </a:r>
        </a:p>
      </dgm:t>
    </dgm:pt>
    <dgm:pt modelId="{78FCDCD4-0CDF-4BF3-8BE5-02F50AF1D3DE}" type="parTrans" cxnId="{809F2E0F-6D4B-475F-92DB-6E6AEE14B31F}">
      <dgm:prSet/>
      <dgm:spPr/>
      <dgm:t>
        <a:bodyPr/>
        <a:lstStyle/>
        <a:p>
          <a:endParaRPr lang="es-MX" sz="1200" dirty="0">
            <a:latin typeface="Arial" pitchFamily="34" charset="0"/>
            <a:cs typeface="Arial" pitchFamily="34" charset="0"/>
          </a:endParaRPr>
        </a:p>
      </dgm:t>
    </dgm:pt>
    <dgm:pt modelId="{52048EE0-3C6C-4727-89BF-4AF7261A9E01}" type="sibTrans" cxnId="{809F2E0F-6D4B-475F-92DB-6E6AEE14B31F}">
      <dgm:prSet/>
      <dgm:spPr/>
      <dgm:t>
        <a:bodyPr/>
        <a:lstStyle/>
        <a:p>
          <a:endParaRPr lang="es-MX" sz="1200" dirty="0">
            <a:latin typeface="Arial" pitchFamily="34" charset="0"/>
            <a:cs typeface="Arial" pitchFamily="34" charset="0"/>
          </a:endParaRPr>
        </a:p>
      </dgm:t>
    </dgm:pt>
    <dgm:pt modelId="{FA41DA24-2926-43CA-B8D7-2A93E22882E9}">
      <dgm:prSet phldrT="[Texto]" custT="1"/>
      <dgm:spPr>
        <a:solidFill>
          <a:srgbClr val="C00000"/>
        </a:solidFill>
      </dgm:spPr>
      <dgm:t>
        <a:bodyPr/>
        <a:lstStyle/>
        <a:p>
          <a:r>
            <a:rPr lang="es-MX" sz="2000" dirty="0">
              <a:latin typeface="Arial" pitchFamily="34" charset="0"/>
              <a:cs typeface="Arial" pitchFamily="34" charset="0"/>
            </a:rPr>
            <a:t>Acuerdos</a:t>
          </a:r>
          <a:r>
            <a:rPr lang="es-MX" sz="1800" dirty="0">
              <a:latin typeface="Arial" pitchFamily="34" charset="0"/>
              <a:cs typeface="Arial" pitchFamily="34" charset="0"/>
            </a:rPr>
            <a:t> de cooperación</a:t>
          </a:r>
        </a:p>
      </dgm:t>
    </dgm:pt>
    <dgm:pt modelId="{F1D7B110-0242-4FD8-A100-035548A7D917}" type="parTrans" cxnId="{360288FD-672D-481E-B92D-2863AAF5AF5C}">
      <dgm:prSet/>
      <dgm:spPr/>
      <dgm:t>
        <a:bodyPr/>
        <a:lstStyle/>
        <a:p>
          <a:endParaRPr lang="es-MX" sz="1200" dirty="0">
            <a:latin typeface="Arial" pitchFamily="34" charset="0"/>
            <a:cs typeface="Arial" pitchFamily="34" charset="0"/>
          </a:endParaRPr>
        </a:p>
      </dgm:t>
    </dgm:pt>
    <dgm:pt modelId="{70814B15-F52D-47C8-AFC8-C822AF4BDFCC}" type="sibTrans" cxnId="{360288FD-672D-481E-B92D-2863AAF5AF5C}">
      <dgm:prSet/>
      <dgm:spPr/>
      <dgm:t>
        <a:bodyPr/>
        <a:lstStyle/>
        <a:p>
          <a:endParaRPr lang="es-MX" sz="1200" dirty="0">
            <a:latin typeface="Arial" pitchFamily="34" charset="0"/>
            <a:cs typeface="Arial" pitchFamily="34" charset="0"/>
          </a:endParaRPr>
        </a:p>
      </dgm:t>
    </dgm:pt>
    <dgm:pt modelId="{4BA10229-362E-4209-98E1-CF627E22DE26}">
      <dgm:prSet phldrT="[Texto]" custT="1"/>
      <dgm:spPr>
        <a:solidFill>
          <a:schemeClr val="bg1">
            <a:alpha val="90000"/>
          </a:schemeClr>
        </a:solidFill>
        <a:ln>
          <a:solidFill>
            <a:srgbClr val="FFFF00">
              <a:alpha val="90000"/>
            </a:srgbClr>
          </a:solidFill>
        </a:ln>
      </dgm:spPr>
      <dgm:t>
        <a:bodyPr/>
        <a:lstStyle/>
        <a:p>
          <a:r>
            <a:rPr lang="es-MX" sz="1600" dirty="0">
              <a:latin typeface="Arial" pitchFamily="34" charset="0"/>
              <a:cs typeface="Arial" pitchFamily="34" charset="0"/>
            </a:rPr>
            <a:t>Operación nacional</a:t>
          </a:r>
        </a:p>
      </dgm:t>
    </dgm:pt>
    <dgm:pt modelId="{2AC765CD-9595-4807-B696-3CCD3EA9AD7B}" type="parTrans" cxnId="{0789E7F5-B3F5-4A27-8E32-BE121AB46573}">
      <dgm:prSet/>
      <dgm:spPr/>
      <dgm:t>
        <a:bodyPr/>
        <a:lstStyle/>
        <a:p>
          <a:endParaRPr lang="es-MX" sz="1200" dirty="0">
            <a:latin typeface="Arial" pitchFamily="34" charset="0"/>
            <a:cs typeface="Arial" pitchFamily="34" charset="0"/>
          </a:endParaRPr>
        </a:p>
      </dgm:t>
    </dgm:pt>
    <dgm:pt modelId="{6BBCE859-6D23-490B-9CF9-77E44617E8D9}" type="sibTrans" cxnId="{0789E7F5-B3F5-4A27-8E32-BE121AB46573}">
      <dgm:prSet/>
      <dgm:spPr/>
      <dgm:t>
        <a:bodyPr/>
        <a:lstStyle/>
        <a:p>
          <a:endParaRPr lang="es-MX" sz="1200" dirty="0">
            <a:latin typeface="Arial" pitchFamily="34" charset="0"/>
            <a:cs typeface="Arial" pitchFamily="34" charset="0"/>
          </a:endParaRPr>
        </a:p>
      </dgm:t>
    </dgm:pt>
    <dgm:pt modelId="{0C0221ED-17D8-434B-8BA6-87D9466997DA}">
      <dgm:prSet phldrT="[Texto]" custT="1"/>
      <dgm:spPr>
        <a:solidFill>
          <a:schemeClr val="bg1">
            <a:alpha val="90000"/>
          </a:schemeClr>
        </a:solidFill>
        <a:ln>
          <a:solidFill>
            <a:srgbClr val="FFFF00">
              <a:alpha val="90000"/>
            </a:srgbClr>
          </a:solidFill>
        </a:ln>
      </dgm:spPr>
      <dgm:t>
        <a:bodyPr/>
        <a:lstStyle/>
        <a:p>
          <a:r>
            <a:rPr lang="es-MX" sz="1600" dirty="0">
              <a:latin typeface="Arial" pitchFamily="34" charset="0"/>
              <a:cs typeface="Arial" pitchFamily="34" charset="0"/>
            </a:rPr>
            <a:t>No tiene que hacer frente a los obstáculos, riesgos </a:t>
          </a:r>
        </a:p>
      </dgm:t>
    </dgm:pt>
    <dgm:pt modelId="{65891897-8090-4E0E-BDE0-5E117485B8C4}" type="parTrans" cxnId="{73547FEB-5B50-4544-8BD6-1C7C55097BC8}">
      <dgm:prSet/>
      <dgm:spPr/>
      <dgm:t>
        <a:bodyPr/>
        <a:lstStyle/>
        <a:p>
          <a:endParaRPr lang="es-MX" sz="1200" dirty="0">
            <a:latin typeface="Arial" pitchFamily="34" charset="0"/>
            <a:cs typeface="Arial" pitchFamily="34" charset="0"/>
          </a:endParaRPr>
        </a:p>
      </dgm:t>
    </dgm:pt>
    <dgm:pt modelId="{931633FB-326A-4A3F-952E-89D09B4E8639}" type="sibTrans" cxnId="{73547FEB-5B50-4544-8BD6-1C7C55097BC8}">
      <dgm:prSet/>
      <dgm:spPr/>
      <dgm:t>
        <a:bodyPr/>
        <a:lstStyle/>
        <a:p>
          <a:endParaRPr lang="es-MX" sz="1200" dirty="0">
            <a:latin typeface="Arial" pitchFamily="34" charset="0"/>
            <a:cs typeface="Arial" pitchFamily="34" charset="0"/>
          </a:endParaRPr>
        </a:p>
      </dgm:t>
    </dgm:pt>
    <dgm:pt modelId="{92CE9B06-3407-4776-869F-112A1BFEA8F2}">
      <dgm:prSet custT="1"/>
      <dgm:spPr>
        <a:solidFill>
          <a:schemeClr val="bg1">
            <a:alpha val="90000"/>
          </a:schemeClr>
        </a:solidFill>
        <a:ln>
          <a:solidFill>
            <a:srgbClr val="C00000">
              <a:alpha val="90000"/>
            </a:srgbClr>
          </a:solidFill>
        </a:ln>
      </dgm:spPr>
      <dgm:t>
        <a:bodyPr/>
        <a:lstStyle/>
        <a:p>
          <a:r>
            <a:rPr lang="es-MX" sz="1600" dirty="0">
              <a:latin typeface="Arial" pitchFamily="34" charset="0"/>
              <a:cs typeface="Arial" pitchFamily="34" charset="0"/>
            </a:rPr>
            <a:t>Busca socios, intermediarios</a:t>
          </a:r>
        </a:p>
      </dgm:t>
    </dgm:pt>
    <dgm:pt modelId="{51849246-CB22-4E67-82E4-596C55B97261}" type="parTrans" cxnId="{3907691D-DC06-42BB-BC14-209EB6DF0F54}">
      <dgm:prSet/>
      <dgm:spPr/>
      <dgm:t>
        <a:bodyPr/>
        <a:lstStyle/>
        <a:p>
          <a:endParaRPr lang="es-MX" sz="1200" dirty="0">
            <a:latin typeface="Arial" pitchFamily="34" charset="0"/>
            <a:cs typeface="Arial" pitchFamily="34" charset="0"/>
          </a:endParaRPr>
        </a:p>
      </dgm:t>
    </dgm:pt>
    <dgm:pt modelId="{474EA493-CCAB-4C04-8ED9-010F43D41994}" type="sibTrans" cxnId="{3907691D-DC06-42BB-BC14-209EB6DF0F54}">
      <dgm:prSet/>
      <dgm:spPr/>
      <dgm:t>
        <a:bodyPr/>
        <a:lstStyle/>
        <a:p>
          <a:endParaRPr lang="es-MX" sz="1200" dirty="0">
            <a:latin typeface="Arial" pitchFamily="34" charset="0"/>
            <a:cs typeface="Arial" pitchFamily="34" charset="0"/>
          </a:endParaRPr>
        </a:p>
      </dgm:t>
    </dgm:pt>
    <dgm:pt modelId="{ECD651EC-D6BC-48F5-971D-01F15E6754F1}">
      <dgm:prSet custT="1"/>
      <dgm:spPr>
        <a:solidFill>
          <a:schemeClr val="bg1">
            <a:alpha val="90000"/>
          </a:schemeClr>
        </a:solidFill>
        <a:ln>
          <a:solidFill>
            <a:srgbClr val="C00000">
              <a:alpha val="90000"/>
            </a:srgbClr>
          </a:solidFill>
        </a:ln>
      </dgm:spPr>
      <dgm:t>
        <a:bodyPr/>
        <a:lstStyle/>
        <a:p>
          <a:r>
            <a:rPr lang="es-MX" sz="1600" dirty="0">
              <a:latin typeface="Arial" pitchFamily="34" charset="0"/>
              <a:cs typeface="Arial" pitchFamily="34" charset="0"/>
            </a:rPr>
            <a:t> Cooperar con otras empresas para compartir riesgos, recursos, capacidades y ventajas competitivas</a:t>
          </a:r>
        </a:p>
      </dgm:t>
    </dgm:pt>
    <dgm:pt modelId="{4831929B-8DB4-4CF7-B413-E27E6791752E}" type="parTrans" cxnId="{77E497A2-1E1B-4A18-B7BA-B643F8FC909D}">
      <dgm:prSet/>
      <dgm:spPr/>
      <dgm:t>
        <a:bodyPr/>
        <a:lstStyle/>
        <a:p>
          <a:endParaRPr lang="es-MX"/>
        </a:p>
      </dgm:t>
    </dgm:pt>
    <dgm:pt modelId="{97424765-54FF-4A5B-A172-118449454696}" type="sibTrans" cxnId="{77E497A2-1E1B-4A18-B7BA-B643F8FC909D}">
      <dgm:prSet/>
      <dgm:spPr/>
      <dgm:t>
        <a:bodyPr/>
        <a:lstStyle/>
        <a:p>
          <a:endParaRPr lang="es-MX"/>
        </a:p>
      </dgm:t>
    </dgm:pt>
    <dgm:pt modelId="{24CF41C3-7526-445C-87FE-DE6153E9CE84}" type="pres">
      <dgm:prSet presAssocID="{8F2155F6-ED95-4941-AB72-F809B2A3A49A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es-MX"/>
        </a:p>
      </dgm:t>
    </dgm:pt>
    <dgm:pt modelId="{0127F548-2133-4378-92C1-86F6728D988A}" type="pres">
      <dgm:prSet presAssocID="{5BB727B9-6560-484E-82FB-F37B09A89EBE}" presName="linNode" presStyleCnt="0"/>
      <dgm:spPr/>
    </dgm:pt>
    <dgm:pt modelId="{C1FB4175-25C2-414B-9796-EE39F035C0C6}" type="pres">
      <dgm:prSet presAssocID="{5BB727B9-6560-484E-82FB-F37B09A89EBE}" presName="parentShp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022E86A-BA21-49A2-ABC5-9715EB20054D}" type="pres">
      <dgm:prSet presAssocID="{5BB727B9-6560-484E-82FB-F37B09A89EBE}" presName="childShp" presStyleLbl="bg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518D8B8-C87E-4D7B-B5E4-B260443144C9}" type="pres">
      <dgm:prSet presAssocID="{94A265C2-6B10-4F0E-89C0-3BC8AFDAE64C}" presName="spacing" presStyleCnt="0"/>
      <dgm:spPr/>
    </dgm:pt>
    <dgm:pt modelId="{CD22E1E3-7A62-410F-B9AC-EEEB1B51688E}" type="pres">
      <dgm:prSet presAssocID="{2BED30DF-7537-408F-A8A8-9B975828DFC7}" presName="linNode" presStyleCnt="0"/>
      <dgm:spPr/>
    </dgm:pt>
    <dgm:pt modelId="{4841AC63-6208-44A2-9585-5430460AF9A8}" type="pres">
      <dgm:prSet presAssocID="{2BED30DF-7537-408F-A8A8-9B975828DFC7}" presName="parentShp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6D18A82-1774-4EE6-933D-A49E9A6BC4B2}" type="pres">
      <dgm:prSet presAssocID="{2BED30DF-7537-408F-A8A8-9B975828DFC7}" presName="childShp" presStyleLbl="bg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1332013-1130-4375-82C9-5C8CD2A17663}" type="pres">
      <dgm:prSet presAssocID="{FD690692-026C-48C4-A87C-18C4B4A99FCF}" presName="spacing" presStyleCnt="0"/>
      <dgm:spPr/>
    </dgm:pt>
    <dgm:pt modelId="{2A7BB87D-E017-47CD-9B3C-A93D8E5886E5}" type="pres">
      <dgm:prSet presAssocID="{FA41DA24-2926-43CA-B8D7-2A93E22882E9}" presName="linNode" presStyleCnt="0"/>
      <dgm:spPr/>
    </dgm:pt>
    <dgm:pt modelId="{7A9B875A-B64E-469E-86A1-91C0BE73A656}" type="pres">
      <dgm:prSet presAssocID="{FA41DA24-2926-43CA-B8D7-2A93E22882E9}" presName="parentShp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79A6207-38D6-4DFB-803C-63164FA8B4E1}" type="pres">
      <dgm:prSet presAssocID="{FA41DA24-2926-43CA-B8D7-2A93E22882E9}" presName="childShp" presStyleLbl="bg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77E497A2-1E1B-4A18-B7BA-B643F8FC909D}" srcId="{FA41DA24-2926-43CA-B8D7-2A93E22882E9}" destId="{ECD651EC-D6BC-48F5-971D-01F15E6754F1}" srcOrd="1" destOrd="0" parTransId="{4831929B-8DB4-4CF7-B413-E27E6791752E}" sibTransId="{97424765-54FF-4A5B-A172-118449454696}"/>
    <dgm:cxn modelId="{ADB73882-B4B1-4C1A-885B-295BE578369B}" srcId="{5BB727B9-6560-484E-82FB-F37B09A89EBE}" destId="{928AA476-A10F-41CC-A6A9-D814161D4B33}" srcOrd="1" destOrd="0" parTransId="{A1F511C3-B481-4FD3-9E5A-67BAB14872CE}" sibTransId="{F070667D-3F6B-4AF6-B9E7-D6AFDB1AC20C}"/>
    <dgm:cxn modelId="{624261C0-C224-424E-8031-BE2E53606385}" srcId="{8F2155F6-ED95-4941-AB72-F809B2A3A49A}" destId="{2BED30DF-7537-408F-A8A8-9B975828DFC7}" srcOrd="1" destOrd="0" parTransId="{69FC5086-1FA1-4954-BAF8-6AD9F35FAF9E}" sibTransId="{FD690692-026C-48C4-A87C-18C4B4A99FCF}"/>
    <dgm:cxn modelId="{018A1237-61EA-4ADC-A695-8A61D99CBECB}" srcId="{5BB727B9-6560-484E-82FB-F37B09A89EBE}" destId="{3A7631EF-5042-43B9-A628-A5B15B027D57}" srcOrd="0" destOrd="0" parTransId="{AA23A658-8303-4E97-B40B-BED3A6970451}" sibTransId="{3C8A86EE-6B91-4C12-A759-B7EBE17CB437}"/>
    <dgm:cxn modelId="{2EEEA88D-7006-4C77-9C05-DDD6DF1731E2}" type="presOf" srcId="{2BED30DF-7537-408F-A8A8-9B975828DFC7}" destId="{4841AC63-6208-44A2-9585-5430460AF9A8}" srcOrd="0" destOrd="0" presId="urn:microsoft.com/office/officeart/2005/8/layout/vList6"/>
    <dgm:cxn modelId="{B44A2ECB-0CA7-43C4-BFDE-D033F47835EF}" type="presOf" srcId="{928AA476-A10F-41CC-A6A9-D814161D4B33}" destId="{3022E86A-BA21-49A2-ABC5-9715EB20054D}" srcOrd="0" destOrd="1" presId="urn:microsoft.com/office/officeart/2005/8/layout/vList6"/>
    <dgm:cxn modelId="{EDED2900-F830-4083-ADC1-6A889C1E7C8F}" type="presOf" srcId="{FA41DA24-2926-43CA-B8D7-2A93E22882E9}" destId="{7A9B875A-B64E-469E-86A1-91C0BE73A656}" srcOrd="0" destOrd="0" presId="urn:microsoft.com/office/officeart/2005/8/layout/vList6"/>
    <dgm:cxn modelId="{3907691D-DC06-42BB-BC14-209EB6DF0F54}" srcId="{FA41DA24-2926-43CA-B8D7-2A93E22882E9}" destId="{92CE9B06-3407-4776-869F-112A1BFEA8F2}" srcOrd="0" destOrd="0" parTransId="{51849246-CB22-4E67-82E4-596C55B97261}" sibTransId="{474EA493-CCAB-4C04-8ED9-010F43D41994}"/>
    <dgm:cxn modelId="{A915836F-17F9-48BE-BA13-5C688D64DCF5}" type="presOf" srcId="{5BB727B9-6560-484E-82FB-F37B09A89EBE}" destId="{C1FB4175-25C2-414B-9796-EE39F035C0C6}" srcOrd="0" destOrd="0" presId="urn:microsoft.com/office/officeart/2005/8/layout/vList6"/>
    <dgm:cxn modelId="{73547FEB-5B50-4544-8BD6-1C7C55097BC8}" srcId="{2BED30DF-7537-408F-A8A8-9B975828DFC7}" destId="{0C0221ED-17D8-434B-8BA6-87D9466997DA}" srcOrd="2" destOrd="0" parTransId="{65891897-8090-4E0E-BDE0-5E117485B8C4}" sibTransId="{931633FB-326A-4A3F-952E-89D09B4E8639}"/>
    <dgm:cxn modelId="{23BDFF12-4CA4-43FB-B468-CDEB88DB54FC}" type="presOf" srcId="{E55B1178-DE72-4752-95EE-18EC0CFB0F21}" destId="{16D18A82-1774-4EE6-933D-A49E9A6BC4B2}" srcOrd="0" destOrd="0" presId="urn:microsoft.com/office/officeart/2005/8/layout/vList6"/>
    <dgm:cxn modelId="{0789E7F5-B3F5-4A27-8E32-BE121AB46573}" srcId="{2BED30DF-7537-408F-A8A8-9B975828DFC7}" destId="{4BA10229-362E-4209-98E1-CF627E22DE26}" srcOrd="1" destOrd="0" parTransId="{2AC765CD-9595-4807-B696-3CCD3EA9AD7B}" sibTransId="{6BBCE859-6D23-490B-9CF9-77E44617E8D9}"/>
    <dgm:cxn modelId="{ED302471-450A-496B-A58D-F5E1509D4188}" type="presOf" srcId="{ECD651EC-D6BC-48F5-971D-01F15E6754F1}" destId="{479A6207-38D6-4DFB-803C-63164FA8B4E1}" srcOrd="0" destOrd="1" presId="urn:microsoft.com/office/officeart/2005/8/layout/vList6"/>
    <dgm:cxn modelId="{AFECF0F8-729C-4449-B372-4F5C952A7FB5}" type="presOf" srcId="{92CE9B06-3407-4776-869F-112A1BFEA8F2}" destId="{479A6207-38D6-4DFB-803C-63164FA8B4E1}" srcOrd="0" destOrd="0" presId="urn:microsoft.com/office/officeart/2005/8/layout/vList6"/>
    <dgm:cxn modelId="{40528A9F-B908-4755-86F7-57ABAC06D602}" type="presOf" srcId="{4BA10229-362E-4209-98E1-CF627E22DE26}" destId="{16D18A82-1774-4EE6-933D-A49E9A6BC4B2}" srcOrd="0" destOrd="1" presId="urn:microsoft.com/office/officeart/2005/8/layout/vList6"/>
    <dgm:cxn modelId="{539A922E-A088-48F0-BE6A-3F003BFC77AA}" type="presOf" srcId="{0C0221ED-17D8-434B-8BA6-87D9466997DA}" destId="{16D18A82-1774-4EE6-933D-A49E9A6BC4B2}" srcOrd="0" destOrd="2" presId="urn:microsoft.com/office/officeart/2005/8/layout/vList6"/>
    <dgm:cxn modelId="{42519F62-5D74-4F60-9299-3DBD38DC77D6}" type="presOf" srcId="{3A7631EF-5042-43B9-A628-A5B15B027D57}" destId="{3022E86A-BA21-49A2-ABC5-9715EB20054D}" srcOrd="0" destOrd="0" presId="urn:microsoft.com/office/officeart/2005/8/layout/vList6"/>
    <dgm:cxn modelId="{809F2E0F-6D4B-475F-92DB-6E6AEE14B31F}" srcId="{2BED30DF-7537-408F-A8A8-9B975828DFC7}" destId="{E55B1178-DE72-4752-95EE-18EC0CFB0F21}" srcOrd="0" destOrd="0" parTransId="{78FCDCD4-0CDF-4BF3-8BE5-02F50AF1D3DE}" sibTransId="{52048EE0-3C6C-4727-89BF-4AF7261A9E01}"/>
    <dgm:cxn modelId="{20A824EA-54BE-44B2-A513-7D3715F568F3}" srcId="{8F2155F6-ED95-4941-AB72-F809B2A3A49A}" destId="{5BB727B9-6560-484E-82FB-F37B09A89EBE}" srcOrd="0" destOrd="0" parTransId="{042FB05A-EDEE-4D7A-8BE1-8DE5531BDDE6}" sibTransId="{94A265C2-6B10-4F0E-89C0-3BC8AFDAE64C}"/>
    <dgm:cxn modelId="{37524174-81EA-4277-92C6-3A8B403C5CF8}" type="presOf" srcId="{8F2155F6-ED95-4941-AB72-F809B2A3A49A}" destId="{24CF41C3-7526-445C-87FE-DE6153E9CE84}" srcOrd="0" destOrd="0" presId="urn:microsoft.com/office/officeart/2005/8/layout/vList6"/>
    <dgm:cxn modelId="{360288FD-672D-481E-B92D-2863AAF5AF5C}" srcId="{8F2155F6-ED95-4941-AB72-F809B2A3A49A}" destId="{FA41DA24-2926-43CA-B8D7-2A93E22882E9}" srcOrd="2" destOrd="0" parTransId="{F1D7B110-0242-4FD8-A100-035548A7D917}" sibTransId="{70814B15-F52D-47C8-AFC8-C822AF4BDFCC}"/>
    <dgm:cxn modelId="{C38165FE-5B1F-424C-A5AA-0544B9DEFF00}" type="presParOf" srcId="{24CF41C3-7526-445C-87FE-DE6153E9CE84}" destId="{0127F548-2133-4378-92C1-86F6728D988A}" srcOrd="0" destOrd="0" presId="urn:microsoft.com/office/officeart/2005/8/layout/vList6"/>
    <dgm:cxn modelId="{30E5FC3E-A126-44DD-88D5-F5D06765A240}" type="presParOf" srcId="{0127F548-2133-4378-92C1-86F6728D988A}" destId="{C1FB4175-25C2-414B-9796-EE39F035C0C6}" srcOrd="0" destOrd="0" presId="urn:microsoft.com/office/officeart/2005/8/layout/vList6"/>
    <dgm:cxn modelId="{2D12618D-9618-4ABD-BE47-27C80260E103}" type="presParOf" srcId="{0127F548-2133-4378-92C1-86F6728D988A}" destId="{3022E86A-BA21-49A2-ABC5-9715EB20054D}" srcOrd="1" destOrd="0" presId="urn:microsoft.com/office/officeart/2005/8/layout/vList6"/>
    <dgm:cxn modelId="{03114499-3B9C-435A-B297-AF085C4CC2A9}" type="presParOf" srcId="{24CF41C3-7526-445C-87FE-DE6153E9CE84}" destId="{C518D8B8-C87E-4D7B-B5E4-B260443144C9}" srcOrd="1" destOrd="0" presId="urn:microsoft.com/office/officeart/2005/8/layout/vList6"/>
    <dgm:cxn modelId="{0C617837-DFAA-4863-83B3-8F10EDF70A5C}" type="presParOf" srcId="{24CF41C3-7526-445C-87FE-DE6153E9CE84}" destId="{CD22E1E3-7A62-410F-B9AC-EEEB1B51688E}" srcOrd="2" destOrd="0" presId="urn:microsoft.com/office/officeart/2005/8/layout/vList6"/>
    <dgm:cxn modelId="{8415A54A-BFA6-4148-871D-248CEB42F5D5}" type="presParOf" srcId="{CD22E1E3-7A62-410F-B9AC-EEEB1B51688E}" destId="{4841AC63-6208-44A2-9585-5430460AF9A8}" srcOrd="0" destOrd="0" presId="urn:microsoft.com/office/officeart/2005/8/layout/vList6"/>
    <dgm:cxn modelId="{9A2A0E4D-B8CE-408D-AE1F-58C7C432F198}" type="presParOf" srcId="{CD22E1E3-7A62-410F-B9AC-EEEB1B51688E}" destId="{16D18A82-1774-4EE6-933D-A49E9A6BC4B2}" srcOrd="1" destOrd="0" presId="urn:microsoft.com/office/officeart/2005/8/layout/vList6"/>
    <dgm:cxn modelId="{A49F5FF6-97E6-4F75-803F-613621F4E4CB}" type="presParOf" srcId="{24CF41C3-7526-445C-87FE-DE6153E9CE84}" destId="{D1332013-1130-4375-82C9-5C8CD2A17663}" srcOrd="3" destOrd="0" presId="urn:microsoft.com/office/officeart/2005/8/layout/vList6"/>
    <dgm:cxn modelId="{5A30D3AE-65AD-413C-B546-BFFBD2DB4A66}" type="presParOf" srcId="{24CF41C3-7526-445C-87FE-DE6153E9CE84}" destId="{2A7BB87D-E017-47CD-9B3C-A93D8E5886E5}" srcOrd="4" destOrd="0" presId="urn:microsoft.com/office/officeart/2005/8/layout/vList6"/>
    <dgm:cxn modelId="{694EBEF1-820C-4DBA-92C2-9FA1C3FC48A5}" type="presParOf" srcId="{2A7BB87D-E017-47CD-9B3C-A93D8E5886E5}" destId="{7A9B875A-B64E-469E-86A1-91C0BE73A656}" srcOrd="0" destOrd="0" presId="urn:microsoft.com/office/officeart/2005/8/layout/vList6"/>
    <dgm:cxn modelId="{04C176AA-5793-47FA-8066-4C5C3D413C60}" type="presParOf" srcId="{2A7BB87D-E017-47CD-9B3C-A93D8E5886E5}" destId="{479A6207-38D6-4DFB-803C-63164FA8B4E1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8.xml><?xml version="1.0" encoding="utf-8"?>
<dgm:dataModel xmlns:dgm="http://schemas.openxmlformats.org/drawingml/2006/diagram" xmlns:a="http://schemas.openxmlformats.org/drawingml/2006/main">
  <dgm:ptLst>
    <dgm:pt modelId="{83C7913F-504A-410C-B159-A05A8E8D924D}" type="doc">
      <dgm:prSet loTypeId="urn:microsoft.com/office/officeart/2005/8/layout/hProcess4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268E4C33-C2C7-4EA8-B69A-D9326247FE79}">
      <dgm:prSet phldrT="[Texto]"/>
      <dgm:spPr>
        <a:solidFill>
          <a:srgbClr val="0070C0"/>
        </a:solidFill>
      </dgm:spPr>
      <dgm:t>
        <a:bodyPr/>
        <a:lstStyle/>
        <a:p>
          <a:r>
            <a:rPr lang="es-MX" dirty="0"/>
            <a:t>Obstáculos financieros</a:t>
          </a:r>
        </a:p>
      </dgm:t>
    </dgm:pt>
    <dgm:pt modelId="{DF6F5ADC-51AF-4E8F-8E74-7248FEE68D52}" type="parTrans" cxnId="{5DCB1A5C-A374-4E81-BF19-5AE0DA871F40}">
      <dgm:prSet/>
      <dgm:spPr/>
      <dgm:t>
        <a:bodyPr/>
        <a:lstStyle/>
        <a:p>
          <a:endParaRPr lang="es-MX"/>
        </a:p>
      </dgm:t>
    </dgm:pt>
    <dgm:pt modelId="{21310EAB-8DED-4242-BC26-72C54D089624}" type="sibTrans" cxnId="{5DCB1A5C-A374-4E81-BF19-5AE0DA871F40}">
      <dgm:prSet/>
      <dgm:spPr/>
      <dgm:t>
        <a:bodyPr/>
        <a:lstStyle/>
        <a:p>
          <a:endParaRPr lang="es-MX"/>
        </a:p>
      </dgm:t>
    </dgm:pt>
    <dgm:pt modelId="{B2BE4C02-1416-4FA9-9051-322353BF205E}">
      <dgm:prSet phldrT="[Texto]"/>
      <dgm:spPr>
        <a:solidFill>
          <a:srgbClr val="0070C0"/>
        </a:solidFill>
      </dgm:spPr>
      <dgm:t>
        <a:bodyPr/>
        <a:lstStyle/>
        <a:p>
          <a:r>
            <a:rPr lang="es-MX" dirty="0"/>
            <a:t>Obstáculos legales</a:t>
          </a:r>
        </a:p>
      </dgm:t>
    </dgm:pt>
    <dgm:pt modelId="{D944954D-2574-41D9-9E20-A38EFCFAA4A3}" type="parTrans" cxnId="{F0D0CE89-E49D-4E09-A76E-07E9B62F82F1}">
      <dgm:prSet/>
      <dgm:spPr/>
      <dgm:t>
        <a:bodyPr/>
        <a:lstStyle/>
        <a:p>
          <a:endParaRPr lang="es-MX"/>
        </a:p>
      </dgm:t>
    </dgm:pt>
    <dgm:pt modelId="{9FB4791F-C15F-4834-A52D-86F1062486DB}" type="sibTrans" cxnId="{F0D0CE89-E49D-4E09-A76E-07E9B62F82F1}">
      <dgm:prSet/>
      <dgm:spPr/>
      <dgm:t>
        <a:bodyPr/>
        <a:lstStyle/>
        <a:p>
          <a:endParaRPr lang="es-MX"/>
        </a:p>
      </dgm:t>
    </dgm:pt>
    <dgm:pt modelId="{8441C08B-9716-4CE0-BAC8-93E011E3A4A2}">
      <dgm:prSet phldrT="[Texto]"/>
      <dgm:spPr>
        <a:solidFill>
          <a:srgbClr val="0070C0"/>
        </a:solidFill>
      </dgm:spPr>
      <dgm:t>
        <a:bodyPr/>
        <a:lstStyle/>
        <a:p>
          <a:r>
            <a:rPr lang="es-MX" dirty="0"/>
            <a:t>Obstáculos comerciales</a:t>
          </a:r>
        </a:p>
      </dgm:t>
    </dgm:pt>
    <dgm:pt modelId="{EE681E2A-1F1A-421D-8C2A-2BA7DE53ADBA}" type="parTrans" cxnId="{9C6170D5-A31E-4E58-A111-03F08D679C2F}">
      <dgm:prSet/>
      <dgm:spPr/>
      <dgm:t>
        <a:bodyPr/>
        <a:lstStyle/>
        <a:p>
          <a:endParaRPr lang="es-MX"/>
        </a:p>
      </dgm:t>
    </dgm:pt>
    <dgm:pt modelId="{A8C6CC60-F568-417F-A076-70F59964C1FD}" type="sibTrans" cxnId="{9C6170D5-A31E-4E58-A111-03F08D679C2F}">
      <dgm:prSet/>
      <dgm:spPr/>
      <dgm:t>
        <a:bodyPr/>
        <a:lstStyle/>
        <a:p>
          <a:endParaRPr lang="es-MX"/>
        </a:p>
      </dgm:t>
    </dgm:pt>
    <dgm:pt modelId="{1D100AAF-71DF-49F0-9B8E-BD63F7FF7D8D}">
      <dgm:prSet phldrT="[Texto]"/>
      <dgm:spPr>
        <a:solidFill>
          <a:srgbClr val="0070C0"/>
        </a:solidFill>
      </dgm:spPr>
      <dgm:t>
        <a:bodyPr/>
        <a:lstStyle/>
        <a:p>
          <a:r>
            <a:rPr lang="es-MX" dirty="0"/>
            <a:t>Obstáculos logísticos</a:t>
          </a:r>
        </a:p>
      </dgm:t>
    </dgm:pt>
    <dgm:pt modelId="{A9D768D5-1170-4245-9066-623A02BBAD90}" type="parTrans" cxnId="{C2FB7142-073F-4A24-AAF7-4D07F0F204F7}">
      <dgm:prSet/>
      <dgm:spPr/>
      <dgm:t>
        <a:bodyPr/>
        <a:lstStyle/>
        <a:p>
          <a:endParaRPr lang="es-MX"/>
        </a:p>
      </dgm:t>
    </dgm:pt>
    <dgm:pt modelId="{5908AB76-FB02-4D2D-99AB-4BBA507A195A}" type="sibTrans" cxnId="{C2FB7142-073F-4A24-AAF7-4D07F0F204F7}">
      <dgm:prSet/>
      <dgm:spPr/>
      <dgm:t>
        <a:bodyPr/>
        <a:lstStyle/>
        <a:p>
          <a:endParaRPr lang="es-MX"/>
        </a:p>
      </dgm:t>
    </dgm:pt>
    <dgm:pt modelId="{57B57786-A220-45F9-A7DC-77B38246F1BD}" type="pres">
      <dgm:prSet presAssocID="{83C7913F-504A-410C-B159-A05A8E8D924D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0600EC85-6566-4E04-B5B5-996ECDAD826F}" type="pres">
      <dgm:prSet presAssocID="{83C7913F-504A-410C-B159-A05A8E8D924D}" presName="tSp" presStyleCnt="0"/>
      <dgm:spPr/>
    </dgm:pt>
    <dgm:pt modelId="{17DCC815-C840-4A28-ADAD-E44470902960}" type="pres">
      <dgm:prSet presAssocID="{83C7913F-504A-410C-B159-A05A8E8D924D}" presName="bSp" presStyleCnt="0"/>
      <dgm:spPr/>
    </dgm:pt>
    <dgm:pt modelId="{435D6624-284E-41B3-8D0D-9CF752FAADFD}" type="pres">
      <dgm:prSet presAssocID="{83C7913F-504A-410C-B159-A05A8E8D924D}" presName="process" presStyleCnt="0"/>
      <dgm:spPr/>
    </dgm:pt>
    <dgm:pt modelId="{348BC612-9581-4DF4-A333-F7F5F1AE2487}" type="pres">
      <dgm:prSet presAssocID="{268E4C33-C2C7-4EA8-B69A-D9326247FE79}" presName="composite1" presStyleCnt="0"/>
      <dgm:spPr/>
    </dgm:pt>
    <dgm:pt modelId="{84AFD24D-7AD4-490F-837F-F452F737E547}" type="pres">
      <dgm:prSet presAssocID="{268E4C33-C2C7-4EA8-B69A-D9326247FE79}" presName="dummyNode1" presStyleLbl="node1" presStyleIdx="0" presStyleCnt="4"/>
      <dgm:spPr/>
    </dgm:pt>
    <dgm:pt modelId="{39D887F1-6FA8-44B6-B61F-C696C706C8EA}" type="pres">
      <dgm:prSet presAssocID="{268E4C33-C2C7-4EA8-B69A-D9326247FE79}" presName="childNode1" presStyleLbl="bgAcc1" presStyleIdx="0" presStyleCnt="4" custScaleX="122125" custScaleY="129560" custLinFactNeighborX="-99" custLinFactNeighborY="-81464">
        <dgm:presLayoutVars>
          <dgm:bulletEnabled val="1"/>
        </dgm:presLayoutVars>
      </dgm:prSet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EC2352D3-AA22-40C5-AEDA-CFE8B5301DDF}" type="pres">
      <dgm:prSet presAssocID="{268E4C33-C2C7-4EA8-B69A-D9326247FE79}" presName="childNode1tx" presStyleLbl="bgAcc1" presStyleIdx="0" presStyleCnt="4">
        <dgm:presLayoutVars>
          <dgm:bulletEnabled val="1"/>
        </dgm:presLayoutVars>
      </dgm:prSet>
      <dgm:spPr/>
    </dgm:pt>
    <dgm:pt modelId="{BC6B0902-6F09-418C-84DE-3B9F3E6971E3}" type="pres">
      <dgm:prSet presAssocID="{268E4C33-C2C7-4EA8-B69A-D9326247FE79}" presName="parentNode1" presStyleLbl="node1" presStyleIdx="0" presStyleCnt="4" custLinFactY="-1778" custLinFactNeighborX="-32980" custLinFactNeighborY="-100000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713684A-45A8-4285-90A2-DB58C0E33D99}" type="pres">
      <dgm:prSet presAssocID="{268E4C33-C2C7-4EA8-B69A-D9326247FE79}" presName="connSite1" presStyleCnt="0"/>
      <dgm:spPr/>
    </dgm:pt>
    <dgm:pt modelId="{A9015530-05A4-4B2B-ADD9-C0D6BF090E7E}" type="pres">
      <dgm:prSet presAssocID="{21310EAB-8DED-4242-BC26-72C54D089624}" presName="Name9" presStyleLbl="sibTrans2D1" presStyleIdx="0" presStyleCnt="3"/>
      <dgm:spPr/>
      <dgm:t>
        <a:bodyPr/>
        <a:lstStyle/>
        <a:p>
          <a:endParaRPr lang="es-MX"/>
        </a:p>
      </dgm:t>
    </dgm:pt>
    <dgm:pt modelId="{B074E588-FA38-4A6A-969D-526FF2A2B70F}" type="pres">
      <dgm:prSet presAssocID="{B2BE4C02-1416-4FA9-9051-322353BF205E}" presName="composite2" presStyleCnt="0"/>
      <dgm:spPr/>
    </dgm:pt>
    <dgm:pt modelId="{F90F9B9A-444A-4BB5-ADB6-00AC68EA520D}" type="pres">
      <dgm:prSet presAssocID="{B2BE4C02-1416-4FA9-9051-322353BF205E}" presName="dummyNode2" presStyleLbl="node1" presStyleIdx="0" presStyleCnt="4"/>
      <dgm:spPr/>
    </dgm:pt>
    <dgm:pt modelId="{B2336881-1448-4ED2-938C-4B845446183C}" type="pres">
      <dgm:prSet presAssocID="{B2BE4C02-1416-4FA9-9051-322353BF205E}" presName="childNode2" presStyleLbl="bgAcc1" presStyleIdx="1" presStyleCnt="4" custScaleX="124796" custScaleY="138387" custLinFactNeighborX="-21049" custLinFactNeighborY="59961">
        <dgm:presLayoutVars>
          <dgm:bulletEnabled val="1"/>
        </dgm:presLayoutVars>
      </dgm:prSet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</dgm:pt>
    <dgm:pt modelId="{8E75F275-EBF4-4672-825A-BF5B50290203}" type="pres">
      <dgm:prSet presAssocID="{B2BE4C02-1416-4FA9-9051-322353BF205E}" presName="childNode2tx" presStyleLbl="bgAcc1" presStyleIdx="1" presStyleCnt="4">
        <dgm:presLayoutVars>
          <dgm:bulletEnabled val="1"/>
        </dgm:presLayoutVars>
      </dgm:prSet>
      <dgm:spPr/>
    </dgm:pt>
    <dgm:pt modelId="{7FA4902D-67B4-4C56-991F-9DDC74828E76}" type="pres">
      <dgm:prSet presAssocID="{B2BE4C02-1416-4FA9-9051-322353BF205E}" presName="parentNode2" presStyleLbl="node1" presStyleIdx="1" presStyleCnt="4" custLinFactNeighborX="-21035" custLinFactNeighborY="47613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69CB949-64BD-4915-969C-ACB61EB38F8B}" type="pres">
      <dgm:prSet presAssocID="{B2BE4C02-1416-4FA9-9051-322353BF205E}" presName="connSite2" presStyleCnt="0"/>
      <dgm:spPr/>
    </dgm:pt>
    <dgm:pt modelId="{CABB5BF0-D537-454D-B75C-511D95322E21}" type="pres">
      <dgm:prSet presAssocID="{9FB4791F-C15F-4834-A52D-86F1062486DB}" presName="Name18" presStyleLbl="sibTrans2D1" presStyleIdx="1" presStyleCnt="3"/>
      <dgm:spPr/>
      <dgm:t>
        <a:bodyPr/>
        <a:lstStyle/>
        <a:p>
          <a:endParaRPr lang="es-MX"/>
        </a:p>
      </dgm:t>
    </dgm:pt>
    <dgm:pt modelId="{CB76EBA1-D420-4B4C-90FA-E630C4FFE461}" type="pres">
      <dgm:prSet presAssocID="{8441C08B-9716-4CE0-BAC8-93E011E3A4A2}" presName="composite1" presStyleCnt="0"/>
      <dgm:spPr/>
    </dgm:pt>
    <dgm:pt modelId="{D5C34B60-D73C-4821-99D6-E24405CEEFC9}" type="pres">
      <dgm:prSet presAssocID="{8441C08B-9716-4CE0-BAC8-93E011E3A4A2}" presName="dummyNode1" presStyleLbl="node1" presStyleIdx="1" presStyleCnt="4"/>
      <dgm:spPr/>
    </dgm:pt>
    <dgm:pt modelId="{73395B0F-9F5B-47C5-BC14-435B0CDDB3E6}" type="pres">
      <dgm:prSet presAssocID="{8441C08B-9716-4CE0-BAC8-93E011E3A4A2}" presName="childNode1" presStyleLbl="bgAcc1" presStyleIdx="2" presStyleCnt="4" custScaleX="149281" custScaleY="131937" custLinFactY="-8597" custLinFactNeighborX="3955" custLinFactNeighborY="-100000">
        <dgm:presLayoutVars>
          <dgm:bulletEnabled val="1"/>
        </dgm:presLayoutVars>
      </dgm:prSet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</dgm:pt>
    <dgm:pt modelId="{AB750B0B-82A3-43CC-8CE7-2D4F38D53CD8}" type="pres">
      <dgm:prSet presAssocID="{8441C08B-9716-4CE0-BAC8-93E011E3A4A2}" presName="childNode1tx" presStyleLbl="bgAcc1" presStyleIdx="2" presStyleCnt="4">
        <dgm:presLayoutVars>
          <dgm:bulletEnabled val="1"/>
        </dgm:presLayoutVars>
      </dgm:prSet>
      <dgm:spPr/>
    </dgm:pt>
    <dgm:pt modelId="{F85CE726-172F-4883-8538-7290397FB330}" type="pres">
      <dgm:prSet presAssocID="{8441C08B-9716-4CE0-BAC8-93E011E3A4A2}" presName="parentNode1" presStyleLbl="node1" presStyleIdx="2" presStyleCnt="4" custLinFactY="-97978" custLinFactNeighborX="-11057" custLinFactNeighborY="-100000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96625D4-9465-409D-8A7C-18A2612ACED4}" type="pres">
      <dgm:prSet presAssocID="{8441C08B-9716-4CE0-BAC8-93E011E3A4A2}" presName="connSite1" presStyleCnt="0"/>
      <dgm:spPr/>
    </dgm:pt>
    <dgm:pt modelId="{874352BB-2913-45E9-B347-FB52DF842778}" type="pres">
      <dgm:prSet presAssocID="{A8C6CC60-F568-417F-A076-70F59964C1FD}" presName="Name9" presStyleLbl="sibTrans2D1" presStyleIdx="2" presStyleCnt="3"/>
      <dgm:spPr/>
      <dgm:t>
        <a:bodyPr/>
        <a:lstStyle/>
        <a:p>
          <a:endParaRPr lang="es-MX"/>
        </a:p>
      </dgm:t>
    </dgm:pt>
    <dgm:pt modelId="{D361092B-746A-4D4D-8963-53E2933423FE}" type="pres">
      <dgm:prSet presAssocID="{1D100AAF-71DF-49F0-9B8E-BD63F7FF7D8D}" presName="composite2" presStyleCnt="0"/>
      <dgm:spPr/>
    </dgm:pt>
    <dgm:pt modelId="{04054BF1-F11C-4854-A934-E2CC34FE2383}" type="pres">
      <dgm:prSet presAssocID="{1D100AAF-71DF-49F0-9B8E-BD63F7FF7D8D}" presName="dummyNode2" presStyleLbl="node1" presStyleIdx="2" presStyleCnt="4"/>
      <dgm:spPr/>
    </dgm:pt>
    <dgm:pt modelId="{6AEF0499-E844-4D67-B0BB-5AA8626B4AF6}" type="pres">
      <dgm:prSet presAssocID="{1D100AAF-71DF-49F0-9B8E-BD63F7FF7D8D}" presName="childNode2" presStyleLbl="bgAcc1" presStyleIdx="3" presStyleCnt="4" custScaleX="151291" custScaleY="135637" custLinFactY="32866" custLinFactNeighborX="-53067" custLinFactNeighborY="100000">
        <dgm:presLayoutVars>
          <dgm:bulletEnabled val="1"/>
        </dgm:presLayoutVars>
      </dgm:prSet>
      <dgm:spPr>
        <a:blipFill rotWithShape="0">
          <a:blip xmlns:r="http://schemas.openxmlformats.org/officeDocument/2006/relationships" r:embed="rId4"/>
          <a:stretch>
            <a:fillRect/>
          </a:stretch>
        </a:blipFill>
      </dgm:spPr>
    </dgm:pt>
    <dgm:pt modelId="{C6532390-2A0D-4E1D-A85D-17BC81830BA2}" type="pres">
      <dgm:prSet presAssocID="{1D100AAF-71DF-49F0-9B8E-BD63F7FF7D8D}" presName="childNode2tx" presStyleLbl="bgAcc1" presStyleIdx="3" presStyleCnt="4">
        <dgm:presLayoutVars>
          <dgm:bulletEnabled val="1"/>
        </dgm:presLayoutVars>
      </dgm:prSet>
      <dgm:spPr/>
    </dgm:pt>
    <dgm:pt modelId="{38C09644-EBD0-4F5D-878C-E48918B6F7BD}" type="pres">
      <dgm:prSet presAssocID="{1D100AAF-71DF-49F0-9B8E-BD63F7FF7D8D}" presName="parentNode2" presStyleLbl="node1" presStyleIdx="3" presStyleCnt="4" custLinFactY="100000" custLinFactNeighborX="-47836" custLinFactNeighborY="108277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A6E19DA-3957-4C45-8751-E3A148868E18}" type="pres">
      <dgm:prSet presAssocID="{1D100AAF-71DF-49F0-9B8E-BD63F7FF7D8D}" presName="connSite2" presStyleCnt="0"/>
      <dgm:spPr/>
    </dgm:pt>
  </dgm:ptLst>
  <dgm:cxnLst>
    <dgm:cxn modelId="{131949F5-76C0-4377-B140-0A88456AEC49}" type="presOf" srcId="{B2BE4C02-1416-4FA9-9051-322353BF205E}" destId="{7FA4902D-67B4-4C56-991F-9DDC74828E76}" srcOrd="0" destOrd="0" presId="urn:microsoft.com/office/officeart/2005/8/layout/hProcess4"/>
    <dgm:cxn modelId="{9C6170D5-A31E-4E58-A111-03F08D679C2F}" srcId="{83C7913F-504A-410C-B159-A05A8E8D924D}" destId="{8441C08B-9716-4CE0-BAC8-93E011E3A4A2}" srcOrd="2" destOrd="0" parTransId="{EE681E2A-1F1A-421D-8C2A-2BA7DE53ADBA}" sibTransId="{A8C6CC60-F568-417F-A076-70F59964C1FD}"/>
    <dgm:cxn modelId="{F70F3C74-6533-4E12-AC92-C61389B293B8}" type="presOf" srcId="{1D100AAF-71DF-49F0-9B8E-BD63F7FF7D8D}" destId="{38C09644-EBD0-4F5D-878C-E48918B6F7BD}" srcOrd="0" destOrd="0" presId="urn:microsoft.com/office/officeart/2005/8/layout/hProcess4"/>
    <dgm:cxn modelId="{C2FB7142-073F-4A24-AAF7-4D07F0F204F7}" srcId="{83C7913F-504A-410C-B159-A05A8E8D924D}" destId="{1D100AAF-71DF-49F0-9B8E-BD63F7FF7D8D}" srcOrd="3" destOrd="0" parTransId="{A9D768D5-1170-4245-9066-623A02BBAD90}" sibTransId="{5908AB76-FB02-4D2D-99AB-4BBA507A195A}"/>
    <dgm:cxn modelId="{4F8BF222-99A6-432B-A3BB-920A5BD2C35D}" type="presOf" srcId="{21310EAB-8DED-4242-BC26-72C54D089624}" destId="{A9015530-05A4-4B2B-ADD9-C0D6BF090E7E}" srcOrd="0" destOrd="0" presId="urn:microsoft.com/office/officeart/2005/8/layout/hProcess4"/>
    <dgm:cxn modelId="{F0D0CE89-E49D-4E09-A76E-07E9B62F82F1}" srcId="{83C7913F-504A-410C-B159-A05A8E8D924D}" destId="{B2BE4C02-1416-4FA9-9051-322353BF205E}" srcOrd="1" destOrd="0" parTransId="{D944954D-2574-41D9-9E20-A38EFCFAA4A3}" sibTransId="{9FB4791F-C15F-4834-A52D-86F1062486DB}"/>
    <dgm:cxn modelId="{5DCB1A5C-A374-4E81-BF19-5AE0DA871F40}" srcId="{83C7913F-504A-410C-B159-A05A8E8D924D}" destId="{268E4C33-C2C7-4EA8-B69A-D9326247FE79}" srcOrd="0" destOrd="0" parTransId="{DF6F5ADC-51AF-4E8F-8E74-7248FEE68D52}" sibTransId="{21310EAB-8DED-4242-BC26-72C54D089624}"/>
    <dgm:cxn modelId="{24D3F4B1-406E-4007-B88D-42D09E12063D}" type="presOf" srcId="{8441C08B-9716-4CE0-BAC8-93E011E3A4A2}" destId="{F85CE726-172F-4883-8538-7290397FB330}" srcOrd="0" destOrd="0" presId="urn:microsoft.com/office/officeart/2005/8/layout/hProcess4"/>
    <dgm:cxn modelId="{25368F27-021B-46DB-9C8C-28C78EA8E325}" type="presOf" srcId="{9FB4791F-C15F-4834-A52D-86F1062486DB}" destId="{CABB5BF0-D537-454D-B75C-511D95322E21}" srcOrd="0" destOrd="0" presId="urn:microsoft.com/office/officeart/2005/8/layout/hProcess4"/>
    <dgm:cxn modelId="{91527C82-EB18-4542-84ED-BAD9D80875E8}" type="presOf" srcId="{83C7913F-504A-410C-B159-A05A8E8D924D}" destId="{57B57786-A220-45F9-A7DC-77B38246F1BD}" srcOrd="0" destOrd="0" presId="urn:microsoft.com/office/officeart/2005/8/layout/hProcess4"/>
    <dgm:cxn modelId="{07B7386A-7C21-4A20-9AB8-521813DF3AA2}" type="presOf" srcId="{A8C6CC60-F568-417F-A076-70F59964C1FD}" destId="{874352BB-2913-45E9-B347-FB52DF842778}" srcOrd="0" destOrd="0" presId="urn:microsoft.com/office/officeart/2005/8/layout/hProcess4"/>
    <dgm:cxn modelId="{C8579076-1B2C-4F4F-AC8E-7DD7040F265A}" type="presOf" srcId="{268E4C33-C2C7-4EA8-B69A-D9326247FE79}" destId="{BC6B0902-6F09-418C-84DE-3B9F3E6971E3}" srcOrd="0" destOrd="0" presId="urn:microsoft.com/office/officeart/2005/8/layout/hProcess4"/>
    <dgm:cxn modelId="{130414B5-71C0-4812-AFBC-7DD499CDF8B7}" type="presParOf" srcId="{57B57786-A220-45F9-A7DC-77B38246F1BD}" destId="{0600EC85-6566-4E04-B5B5-996ECDAD826F}" srcOrd="0" destOrd="0" presId="urn:microsoft.com/office/officeart/2005/8/layout/hProcess4"/>
    <dgm:cxn modelId="{59BE80FA-21C7-4095-AC38-7DFB1AEFF9AF}" type="presParOf" srcId="{57B57786-A220-45F9-A7DC-77B38246F1BD}" destId="{17DCC815-C840-4A28-ADAD-E44470902960}" srcOrd="1" destOrd="0" presId="urn:microsoft.com/office/officeart/2005/8/layout/hProcess4"/>
    <dgm:cxn modelId="{59F843C6-DF67-4213-B94B-D143D14FD43D}" type="presParOf" srcId="{57B57786-A220-45F9-A7DC-77B38246F1BD}" destId="{435D6624-284E-41B3-8D0D-9CF752FAADFD}" srcOrd="2" destOrd="0" presId="urn:microsoft.com/office/officeart/2005/8/layout/hProcess4"/>
    <dgm:cxn modelId="{54D6A153-E608-4701-B280-DC3FC6B5D418}" type="presParOf" srcId="{435D6624-284E-41B3-8D0D-9CF752FAADFD}" destId="{348BC612-9581-4DF4-A333-F7F5F1AE2487}" srcOrd="0" destOrd="0" presId="urn:microsoft.com/office/officeart/2005/8/layout/hProcess4"/>
    <dgm:cxn modelId="{E0206F8F-98AA-4E04-A059-3B4FC67C447B}" type="presParOf" srcId="{348BC612-9581-4DF4-A333-F7F5F1AE2487}" destId="{84AFD24D-7AD4-490F-837F-F452F737E547}" srcOrd="0" destOrd="0" presId="urn:microsoft.com/office/officeart/2005/8/layout/hProcess4"/>
    <dgm:cxn modelId="{AC1B0C81-4D8F-4DC4-98CA-C3981E0EE64C}" type="presParOf" srcId="{348BC612-9581-4DF4-A333-F7F5F1AE2487}" destId="{39D887F1-6FA8-44B6-B61F-C696C706C8EA}" srcOrd="1" destOrd="0" presId="urn:microsoft.com/office/officeart/2005/8/layout/hProcess4"/>
    <dgm:cxn modelId="{A895E4CC-E797-48E4-88F8-0C900D5144C7}" type="presParOf" srcId="{348BC612-9581-4DF4-A333-F7F5F1AE2487}" destId="{EC2352D3-AA22-40C5-AEDA-CFE8B5301DDF}" srcOrd="2" destOrd="0" presId="urn:microsoft.com/office/officeart/2005/8/layout/hProcess4"/>
    <dgm:cxn modelId="{EB19892B-DB98-458C-A5A8-15FC41AE34A9}" type="presParOf" srcId="{348BC612-9581-4DF4-A333-F7F5F1AE2487}" destId="{BC6B0902-6F09-418C-84DE-3B9F3E6971E3}" srcOrd="3" destOrd="0" presId="urn:microsoft.com/office/officeart/2005/8/layout/hProcess4"/>
    <dgm:cxn modelId="{E6679BCB-16F8-4F1A-A520-A31822666180}" type="presParOf" srcId="{348BC612-9581-4DF4-A333-F7F5F1AE2487}" destId="{E713684A-45A8-4285-90A2-DB58C0E33D99}" srcOrd="4" destOrd="0" presId="urn:microsoft.com/office/officeart/2005/8/layout/hProcess4"/>
    <dgm:cxn modelId="{E4137E1C-CD37-4522-A3E4-FA592B4C4CB8}" type="presParOf" srcId="{435D6624-284E-41B3-8D0D-9CF752FAADFD}" destId="{A9015530-05A4-4B2B-ADD9-C0D6BF090E7E}" srcOrd="1" destOrd="0" presId="urn:microsoft.com/office/officeart/2005/8/layout/hProcess4"/>
    <dgm:cxn modelId="{283B6F3C-3898-4E52-8DEA-208E000090E1}" type="presParOf" srcId="{435D6624-284E-41B3-8D0D-9CF752FAADFD}" destId="{B074E588-FA38-4A6A-969D-526FF2A2B70F}" srcOrd="2" destOrd="0" presId="urn:microsoft.com/office/officeart/2005/8/layout/hProcess4"/>
    <dgm:cxn modelId="{6EFA941C-2068-4A46-A3C4-C55F2923F4FC}" type="presParOf" srcId="{B074E588-FA38-4A6A-969D-526FF2A2B70F}" destId="{F90F9B9A-444A-4BB5-ADB6-00AC68EA520D}" srcOrd="0" destOrd="0" presId="urn:microsoft.com/office/officeart/2005/8/layout/hProcess4"/>
    <dgm:cxn modelId="{17791B26-882D-4913-82DF-E06EC66CD8F8}" type="presParOf" srcId="{B074E588-FA38-4A6A-969D-526FF2A2B70F}" destId="{B2336881-1448-4ED2-938C-4B845446183C}" srcOrd="1" destOrd="0" presId="urn:microsoft.com/office/officeart/2005/8/layout/hProcess4"/>
    <dgm:cxn modelId="{700701B9-57B6-44C8-9DE3-C75D1930723B}" type="presParOf" srcId="{B074E588-FA38-4A6A-969D-526FF2A2B70F}" destId="{8E75F275-EBF4-4672-825A-BF5B50290203}" srcOrd="2" destOrd="0" presId="urn:microsoft.com/office/officeart/2005/8/layout/hProcess4"/>
    <dgm:cxn modelId="{5442EF10-DC68-4206-A002-3C474EEE0E6D}" type="presParOf" srcId="{B074E588-FA38-4A6A-969D-526FF2A2B70F}" destId="{7FA4902D-67B4-4C56-991F-9DDC74828E76}" srcOrd="3" destOrd="0" presId="urn:microsoft.com/office/officeart/2005/8/layout/hProcess4"/>
    <dgm:cxn modelId="{39C399AB-E5B1-4912-A026-C94E1843E3A7}" type="presParOf" srcId="{B074E588-FA38-4A6A-969D-526FF2A2B70F}" destId="{B69CB949-64BD-4915-969C-ACB61EB38F8B}" srcOrd="4" destOrd="0" presId="urn:microsoft.com/office/officeart/2005/8/layout/hProcess4"/>
    <dgm:cxn modelId="{26E03F62-873F-4685-BA29-D2BA4688FDD6}" type="presParOf" srcId="{435D6624-284E-41B3-8D0D-9CF752FAADFD}" destId="{CABB5BF0-D537-454D-B75C-511D95322E21}" srcOrd="3" destOrd="0" presId="urn:microsoft.com/office/officeart/2005/8/layout/hProcess4"/>
    <dgm:cxn modelId="{A443BF53-86F1-4570-BE96-8745A6DFEE2C}" type="presParOf" srcId="{435D6624-284E-41B3-8D0D-9CF752FAADFD}" destId="{CB76EBA1-D420-4B4C-90FA-E630C4FFE461}" srcOrd="4" destOrd="0" presId="urn:microsoft.com/office/officeart/2005/8/layout/hProcess4"/>
    <dgm:cxn modelId="{9BA302E3-44DF-429F-9675-11DD22CD0C7E}" type="presParOf" srcId="{CB76EBA1-D420-4B4C-90FA-E630C4FFE461}" destId="{D5C34B60-D73C-4821-99D6-E24405CEEFC9}" srcOrd="0" destOrd="0" presId="urn:microsoft.com/office/officeart/2005/8/layout/hProcess4"/>
    <dgm:cxn modelId="{BCCB929B-C25C-43FF-8910-42A6A7728BC4}" type="presParOf" srcId="{CB76EBA1-D420-4B4C-90FA-E630C4FFE461}" destId="{73395B0F-9F5B-47C5-BC14-435B0CDDB3E6}" srcOrd="1" destOrd="0" presId="urn:microsoft.com/office/officeart/2005/8/layout/hProcess4"/>
    <dgm:cxn modelId="{C1FBA933-192B-4C42-9823-F7627E05A820}" type="presParOf" srcId="{CB76EBA1-D420-4B4C-90FA-E630C4FFE461}" destId="{AB750B0B-82A3-43CC-8CE7-2D4F38D53CD8}" srcOrd="2" destOrd="0" presId="urn:microsoft.com/office/officeart/2005/8/layout/hProcess4"/>
    <dgm:cxn modelId="{92AC1447-3423-4419-9F76-6331562E042F}" type="presParOf" srcId="{CB76EBA1-D420-4B4C-90FA-E630C4FFE461}" destId="{F85CE726-172F-4883-8538-7290397FB330}" srcOrd="3" destOrd="0" presId="urn:microsoft.com/office/officeart/2005/8/layout/hProcess4"/>
    <dgm:cxn modelId="{C166711A-FE18-482A-98D7-BFA2FBF151AF}" type="presParOf" srcId="{CB76EBA1-D420-4B4C-90FA-E630C4FFE461}" destId="{896625D4-9465-409D-8A7C-18A2612ACED4}" srcOrd="4" destOrd="0" presId="urn:microsoft.com/office/officeart/2005/8/layout/hProcess4"/>
    <dgm:cxn modelId="{03C00DD2-75E8-4A6C-97F3-C91955832C08}" type="presParOf" srcId="{435D6624-284E-41B3-8D0D-9CF752FAADFD}" destId="{874352BB-2913-45E9-B347-FB52DF842778}" srcOrd="5" destOrd="0" presId="urn:microsoft.com/office/officeart/2005/8/layout/hProcess4"/>
    <dgm:cxn modelId="{91DB6A12-7EA7-4CD3-8A61-6445C2C5DA10}" type="presParOf" srcId="{435D6624-284E-41B3-8D0D-9CF752FAADFD}" destId="{D361092B-746A-4D4D-8963-53E2933423FE}" srcOrd="6" destOrd="0" presId="urn:microsoft.com/office/officeart/2005/8/layout/hProcess4"/>
    <dgm:cxn modelId="{C8D93370-AB4F-4278-A930-44D94352B700}" type="presParOf" srcId="{D361092B-746A-4D4D-8963-53E2933423FE}" destId="{04054BF1-F11C-4854-A934-E2CC34FE2383}" srcOrd="0" destOrd="0" presId="urn:microsoft.com/office/officeart/2005/8/layout/hProcess4"/>
    <dgm:cxn modelId="{8F70B8F3-922A-4FDA-A8DD-BEC159EC4608}" type="presParOf" srcId="{D361092B-746A-4D4D-8963-53E2933423FE}" destId="{6AEF0499-E844-4D67-B0BB-5AA8626B4AF6}" srcOrd="1" destOrd="0" presId="urn:microsoft.com/office/officeart/2005/8/layout/hProcess4"/>
    <dgm:cxn modelId="{B46A4D86-4CA5-4D86-A301-B45168B08B43}" type="presParOf" srcId="{D361092B-746A-4D4D-8963-53E2933423FE}" destId="{C6532390-2A0D-4E1D-A85D-17BC81830BA2}" srcOrd="2" destOrd="0" presId="urn:microsoft.com/office/officeart/2005/8/layout/hProcess4"/>
    <dgm:cxn modelId="{59F0E7E3-036E-4E92-BA9E-BD7886716ED6}" type="presParOf" srcId="{D361092B-746A-4D4D-8963-53E2933423FE}" destId="{38C09644-EBD0-4F5D-878C-E48918B6F7BD}" srcOrd="3" destOrd="0" presId="urn:microsoft.com/office/officeart/2005/8/layout/hProcess4"/>
    <dgm:cxn modelId="{A3268BCD-4F7E-40BF-A1C1-1FA4AB26D7EE}" type="presParOf" srcId="{D361092B-746A-4D4D-8963-53E2933423FE}" destId="{1A6E19DA-3957-4C45-8751-E3A148868E18}" srcOrd="4" destOrd="0" presId="urn:microsoft.com/office/officeart/2005/8/layout/hProcess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9.xml><?xml version="1.0" encoding="utf-8"?>
<dgm:dataModel xmlns:dgm="http://schemas.openxmlformats.org/drawingml/2006/diagram" xmlns:a="http://schemas.openxmlformats.org/drawingml/2006/main">
  <dgm:ptLst>
    <dgm:pt modelId="{DBC79E3A-534D-4C6B-922C-F461FDA0570E}" type="doc">
      <dgm:prSet loTypeId="urn:microsoft.com/office/officeart/2005/8/layout/chevron2" loCatId="process" qsTypeId="urn:microsoft.com/office/officeart/2005/8/quickstyle/simple4" qsCatId="simple" csTypeId="urn:microsoft.com/office/officeart/2005/8/colors/accent0_3" csCatId="mainScheme" phldr="1"/>
      <dgm:spPr/>
      <dgm:t>
        <a:bodyPr/>
        <a:lstStyle/>
        <a:p>
          <a:endParaRPr lang="es-MX"/>
        </a:p>
      </dgm:t>
    </dgm:pt>
    <dgm:pt modelId="{60FBF6B5-4DD8-4701-B07F-21DAFCED67AA}">
      <dgm:prSet phldrT="[Texto]"/>
      <dgm:spPr/>
      <dgm:t>
        <a:bodyPr/>
        <a:lstStyle/>
        <a:p>
          <a:r>
            <a:rPr lang="es-MX" dirty="0"/>
            <a:t>Barreras de conocimiento</a:t>
          </a:r>
        </a:p>
      </dgm:t>
    </dgm:pt>
    <dgm:pt modelId="{98C5E6AC-8C6A-47E0-877A-3AB22B9DEB82}" type="parTrans" cxnId="{B669F1AC-E5BD-441F-8267-0F20C98AD92E}">
      <dgm:prSet/>
      <dgm:spPr/>
      <dgm:t>
        <a:bodyPr/>
        <a:lstStyle/>
        <a:p>
          <a:endParaRPr lang="es-MX"/>
        </a:p>
      </dgm:t>
    </dgm:pt>
    <dgm:pt modelId="{6194A29B-7801-47F4-84FA-6FCC0944474D}" type="sibTrans" cxnId="{B669F1AC-E5BD-441F-8267-0F20C98AD92E}">
      <dgm:prSet/>
      <dgm:spPr/>
      <dgm:t>
        <a:bodyPr/>
        <a:lstStyle/>
        <a:p>
          <a:endParaRPr lang="es-MX"/>
        </a:p>
      </dgm:t>
    </dgm:pt>
    <dgm:pt modelId="{5A3D3C19-0F24-4E0E-8907-3AD9584671FE}">
      <dgm:prSet phldrT="[Texto]"/>
      <dgm:spPr/>
      <dgm:t>
        <a:bodyPr/>
        <a:lstStyle/>
        <a:p>
          <a:r>
            <a:rPr lang="es-MX" dirty="0"/>
            <a:t>Mercados potenciales</a:t>
          </a:r>
        </a:p>
      </dgm:t>
    </dgm:pt>
    <dgm:pt modelId="{EBEF453B-FB09-4558-B00E-DC1FC8DFE64B}" type="parTrans" cxnId="{FAC2B739-9F7A-4B5D-A4FC-2DA85719B1CB}">
      <dgm:prSet/>
      <dgm:spPr/>
      <dgm:t>
        <a:bodyPr/>
        <a:lstStyle/>
        <a:p>
          <a:endParaRPr lang="es-MX"/>
        </a:p>
      </dgm:t>
    </dgm:pt>
    <dgm:pt modelId="{A4BFF6F6-5C3A-47B8-8CF9-27210319E614}" type="sibTrans" cxnId="{FAC2B739-9F7A-4B5D-A4FC-2DA85719B1CB}">
      <dgm:prSet/>
      <dgm:spPr/>
      <dgm:t>
        <a:bodyPr/>
        <a:lstStyle/>
        <a:p>
          <a:endParaRPr lang="es-MX"/>
        </a:p>
      </dgm:t>
    </dgm:pt>
    <dgm:pt modelId="{1C72DEE2-CE77-4B5F-92B5-7DE07FDD9E69}">
      <dgm:prSet phldrT="[Texto]"/>
      <dgm:spPr/>
      <dgm:t>
        <a:bodyPr/>
        <a:lstStyle/>
        <a:p>
          <a:r>
            <a:rPr lang="es-MX" dirty="0"/>
            <a:t>Falta de personal</a:t>
          </a:r>
        </a:p>
      </dgm:t>
    </dgm:pt>
    <dgm:pt modelId="{D590F32C-6E38-4DD6-AD1F-101C1003E57B}" type="parTrans" cxnId="{467DF638-512D-44EA-A8F9-69C1A145D699}">
      <dgm:prSet/>
      <dgm:spPr/>
      <dgm:t>
        <a:bodyPr/>
        <a:lstStyle/>
        <a:p>
          <a:endParaRPr lang="es-MX"/>
        </a:p>
      </dgm:t>
    </dgm:pt>
    <dgm:pt modelId="{050715D2-8DC1-4135-B8A7-B14C46538EB9}" type="sibTrans" cxnId="{467DF638-512D-44EA-A8F9-69C1A145D699}">
      <dgm:prSet/>
      <dgm:spPr/>
      <dgm:t>
        <a:bodyPr/>
        <a:lstStyle/>
        <a:p>
          <a:endParaRPr lang="es-MX"/>
        </a:p>
      </dgm:t>
    </dgm:pt>
    <dgm:pt modelId="{F3F3B287-CF54-478D-A092-5E86B99AA1E8}">
      <dgm:prSet phldrT="[Texto]"/>
      <dgm:spPr/>
      <dgm:t>
        <a:bodyPr/>
        <a:lstStyle/>
        <a:p>
          <a:r>
            <a:rPr lang="es-MX" dirty="0"/>
            <a:t>Des. beneficios económicos</a:t>
          </a:r>
        </a:p>
      </dgm:t>
    </dgm:pt>
    <dgm:pt modelId="{4CC8FF3A-4EF7-4E07-A04C-B4B1312A138B}" type="parTrans" cxnId="{E2DA447D-5B13-403D-802E-46DF6FD608AC}">
      <dgm:prSet/>
      <dgm:spPr/>
      <dgm:t>
        <a:bodyPr/>
        <a:lstStyle/>
        <a:p>
          <a:endParaRPr lang="es-MX"/>
        </a:p>
      </dgm:t>
    </dgm:pt>
    <dgm:pt modelId="{039416AF-D302-4503-B22B-9786B8AB80BC}" type="sibTrans" cxnId="{E2DA447D-5B13-403D-802E-46DF6FD608AC}">
      <dgm:prSet/>
      <dgm:spPr/>
      <dgm:t>
        <a:bodyPr/>
        <a:lstStyle/>
        <a:p>
          <a:endParaRPr lang="es-MX"/>
        </a:p>
      </dgm:t>
    </dgm:pt>
    <dgm:pt modelId="{D9D2AEFC-245E-4E27-B484-7550EB2D5D83}">
      <dgm:prSet phldrT="[Texto]"/>
      <dgm:spPr/>
      <dgm:t>
        <a:bodyPr/>
        <a:lstStyle/>
        <a:p>
          <a:r>
            <a:rPr lang="es-MX" dirty="0"/>
            <a:t>Des. Pasos a seguir</a:t>
          </a:r>
        </a:p>
      </dgm:t>
    </dgm:pt>
    <dgm:pt modelId="{6CB4E178-CE63-4AE9-8D80-19CD278EEAA5}" type="parTrans" cxnId="{262D2C86-FC34-48ED-ADC2-BDC9642B1A52}">
      <dgm:prSet/>
      <dgm:spPr/>
      <dgm:t>
        <a:bodyPr/>
        <a:lstStyle/>
        <a:p>
          <a:endParaRPr lang="es-MX"/>
        </a:p>
      </dgm:t>
    </dgm:pt>
    <dgm:pt modelId="{D7995F7B-4701-4207-97AF-38E9683E11A1}" type="sibTrans" cxnId="{262D2C86-FC34-48ED-ADC2-BDC9642B1A52}">
      <dgm:prSet/>
      <dgm:spPr/>
      <dgm:t>
        <a:bodyPr/>
        <a:lstStyle/>
        <a:p>
          <a:endParaRPr lang="es-MX"/>
        </a:p>
      </dgm:t>
    </dgm:pt>
    <dgm:pt modelId="{08A508EE-5B8F-438E-86C8-A788981C88F1}" type="pres">
      <dgm:prSet presAssocID="{DBC79E3A-534D-4C6B-922C-F461FDA0570E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F6030AAB-E501-4AFF-BEDB-82D7A7464916}" type="pres">
      <dgm:prSet presAssocID="{60FBF6B5-4DD8-4701-B07F-21DAFCED67AA}" presName="composite" presStyleCnt="0"/>
      <dgm:spPr/>
    </dgm:pt>
    <dgm:pt modelId="{DD0BEB7A-A5F5-419E-8089-3C9F120E9B21}" type="pres">
      <dgm:prSet presAssocID="{60FBF6B5-4DD8-4701-B07F-21DAFCED67AA}" presName="parentText" presStyleLbl="alignNode1" presStyleIdx="0" presStyleCnt="1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11A5D08-4EFF-48F3-A93E-86A2B924FA18}" type="pres">
      <dgm:prSet presAssocID="{60FBF6B5-4DD8-4701-B07F-21DAFCED67AA}" presName="descendantText" presStyleLbl="alignAcc1" presStyleIdx="0" presStyleCnt="1" custLinFactNeighborX="-490" custLinFactNeighborY="-568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84E12237-713D-4900-87F9-656FA00A39B4}" type="presOf" srcId="{D9D2AEFC-245E-4E27-B484-7550EB2D5D83}" destId="{911A5D08-4EFF-48F3-A93E-86A2B924FA18}" srcOrd="0" destOrd="3" presId="urn:microsoft.com/office/officeart/2005/8/layout/chevron2"/>
    <dgm:cxn modelId="{262D2C86-FC34-48ED-ADC2-BDC9642B1A52}" srcId="{60FBF6B5-4DD8-4701-B07F-21DAFCED67AA}" destId="{D9D2AEFC-245E-4E27-B484-7550EB2D5D83}" srcOrd="3" destOrd="0" parTransId="{6CB4E178-CE63-4AE9-8D80-19CD278EEAA5}" sibTransId="{D7995F7B-4701-4207-97AF-38E9683E11A1}"/>
    <dgm:cxn modelId="{FAC2B739-9F7A-4B5D-A4FC-2DA85719B1CB}" srcId="{60FBF6B5-4DD8-4701-B07F-21DAFCED67AA}" destId="{5A3D3C19-0F24-4E0E-8907-3AD9584671FE}" srcOrd="0" destOrd="0" parTransId="{EBEF453B-FB09-4558-B00E-DC1FC8DFE64B}" sibTransId="{A4BFF6F6-5C3A-47B8-8CF9-27210319E614}"/>
    <dgm:cxn modelId="{86DCA614-40DC-4C24-896E-AC05EA20EB66}" type="presOf" srcId="{DBC79E3A-534D-4C6B-922C-F461FDA0570E}" destId="{08A508EE-5B8F-438E-86C8-A788981C88F1}" srcOrd="0" destOrd="0" presId="urn:microsoft.com/office/officeart/2005/8/layout/chevron2"/>
    <dgm:cxn modelId="{1516BE11-D83E-4087-8285-4837E19FA914}" type="presOf" srcId="{5A3D3C19-0F24-4E0E-8907-3AD9584671FE}" destId="{911A5D08-4EFF-48F3-A93E-86A2B924FA18}" srcOrd="0" destOrd="0" presId="urn:microsoft.com/office/officeart/2005/8/layout/chevron2"/>
    <dgm:cxn modelId="{2C42B682-A8AD-459F-8FD5-6A6B91F0DDE0}" type="presOf" srcId="{1C72DEE2-CE77-4B5F-92B5-7DE07FDD9E69}" destId="{911A5D08-4EFF-48F3-A93E-86A2B924FA18}" srcOrd="0" destOrd="1" presId="urn:microsoft.com/office/officeart/2005/8/layout/chevron2"/>
    <dgm:cxn modelId="{E2DA447D-5B13-403D-802E-46DF6FD608AC}" srcId="{60FBF6B5-4DD8-4701-B07F-21DAFCED67AA}" destId="{F3F3B287-CF54-478D-A092-5E86B99AA1E8}" srcOrd="2" destOrd="0" parTransId="{4CC8FF3A-4EF7-4E07-A04C-B4B1312A138B}" sibTransId="{039416AF-D302-4503-B22B-9786B8AB80BC}"/>
    <dgm:cxn modelId="{17BB115F-55ED-4777-85BF-C48FACDC4F8E}" type="presOf" srcId="{F3F3B287-CF54-478D-A092-5E86B99AA1E8}" destId="{911A5D08-4EFF-48F3-A93E-86A2B924FA18}" srcOrd="0" destOrd="2" presId="urn:microsoft.com/office/officeart/2005/8/layout/chevron2"/>
    <dgm:cxn modelId="{B669F1AC-E5BD-441F-8267-0F20C98AD92E}" srcId="{DBC79E3A-534D-4C6B-922C-F461FDA0570E}" destId="{60FBF6B5-4DD8-4701-B07F-21DAFCED67AA}" srcOrd="0" destOrd="0" parTransId="{98C5E6AC-8C6A-47E0-877A-3AB22B9DEB82}" sibTransId="{6194A29B-7801-47F4-84FA-6FCC0944474D}"/>
    <dgm:cxn modelId="{467DF638-512D-44EA-A8F9-69C1A145D699}" srcId="{60FBF6B5-4DD8-4701-B07F-21DAFCED67AA}" destId="{1C72DEE2-CE77-4B5F-92B5-7DE07FDD9E69}" srcOrd="1" destOrd="0" parTransId="{D590F32C-6E38-4DD6-AD1F-101C1003E57B}" sibTransId="{050715D2-8DC1-4135-B8A7-B14C46538EB9}"/>
    <dgm:cxn modelId="{D9331FDA-16AF-404F-BA8E-655A33656714}" type="presOf" srcId="{60FBF6B5-4DD8-4701-B07F-21DAFCED67AA}" destId="{DD0BEB7A-A5F5-419E-8089-3C9F120E9B21}" srcOrd="0" destOrd="0" presId="urn:microsoft.com/office/officeart/2005/8/layout/chevron2"/>
    <dgm:cxn modelId="{C92508CE-88B8-4C83-82E9-2FA08E8F996D}" type="presParOf" srcId="{08A508EE-5B8F-438E-86C8-A788981C88F1}" destId="{F6030AAB-E501-4AFF-BEDB-82D7A7464916}" srcOrd="0" destOrd="0" presId="urn:microsoft.com/office/officeart/2005/8/layout/chevron2"/>
    <dgm:cxn modelId="{1212261A-373A-4850-8DF9-8372FF572353}" type="presParOf" srcId="{F6030AAB-E501-4AFF-BEDB-82D7A7464916}" destId="{DD0BEB7A-A5F5-419E-8089-3C9F120E9B21}" srcOrd="0" destOrd="0" presId="urn:microsoft.com/office/officeart/2005/8/layout/chevron2"/>
    <dgm:cxn modelId="{C97D31B6-A87D-4461-9798-B327E2B1C720}" type="presParOf" srcId="{F6030AAB-E501-4AFF-BEDB-82D7A7464916}" destId="{911A5D08-4EFF-48F3-A93E-86A2B924FA18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412BC98-3251-449E-97A0-0A76B58427F1}" type="doc">
      <dgm:prSet loTypeId="urn:microsoft.com/office/officeart/2005/8/layout/process3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205487D1-0555-4CB8-90BE-12F708CBDDA2}">
      <dgm:prSet phldrT="[Texto]"/>
      <dgm:spPr/>
      <dgm:t>
        <a:bodyPr/>
        <a:lstStyle/>
        <a:p>
          <a:r>
            <a:rPr lang="es-MX" b="1" dirty="0">
              <a:latin typeface="Arial" pitchFamily="34" charset="0"/>
              <a:cs typeface="Arial" pitchFamily="34" charset="0"/>
            </a:rPr>
            <a:t>Evoca una </a:t>
          </a:r>
          <a:r>
            <a:rPr lang="es-MX" b="1">
              <a:latin typeface="Arial" pitchFamily="34" charset="0"/>
              <a:cs typeface="Arial" pitchFamily="34" charset="0"/>
            </a:rPr>
            <a:t>nueva organizacion</a:t>
          </a:r>
          <a:endParaRPr lang="es-MX" b="1" dirty="0">
            <a:latin typeface="Arial" pitchFamily="34" charset="0"/>
            <a:cs typeface="Arial" pitchFamily="34" charset="0"/>
          </a:endParaRPr>
        </a:p>
      </dgm:t>
    </dgm:pt>
    <dgm:pt modelId="{A20FF971-E11D-468B-8C88-9C857A850992}" type="parTrans" cxnId="{50346859-6BDF-40BE-AD1D-C7E8C780CD40}">
      <dgm:prSet/>
      <dgm:spPr/>
      <dgm:t>
        <a:bodyPr/>
        <a:lstStyle/>
        <a:p>
          <a:endParaRPr lang="es-MX">
            <a:latin typeface="Arial" pitchFamily="34" charset="0"/>
            <a:cs typeface="Arial" pitchFamily="34" charset="0"/>
          </a:endParaRPr>
        </a:p>
      </dgm:t>
    </dgm:pt>
    <dgm:pt modelId="{0D22E16B-485B-49F5-A574-AA8B9EDF2F6B}" type="sibTrans" cxnId="{50346859-6BDF-40BE-AD1D-C7E8C780CD40}">
      <dgm:prSet/>
      <dgm:spPr/>
      <dgm:t>
        <a:bodyPr/>
        <a:lstStyle/>
        <a:p>
          <a:endParaRPr lang="es-MX">
            <a:latin typeface="Arial" pitchFamily="34" charset="0"/>
            <a:cs typeface="Arial" pitchFamily="34" charset="0"/>
          </a:endParaRPr>
        </a:p>
      </dgm:t>
    </dgm:pt>
    <dgm:pt modelId="{7355C6C8-7213-49C5-8119-128202C3DD17}">
      <dgm:prSet phldrT="[Texto]"/>
      <dgm:spPr/>
      <dgm:t>
        <a:bodyPr/>
        <a:lstStyle/>
        <a:p>
          <a:r>
            <a:rPr lang="es-MX" dirty="0">
              <a:latin typeface="Arial" pitchFamily="34" charset="0"/>
              <a:cs typeface="Arial" pitchFamily="34" charset="0"/>
            </a:rPr>
            <a:t> Geopolítica y </a:t>
          </a:r>
        </a:p>
        <a:p>
          <a:r>
            <a:rPr lang="es-MX" b="1" dirty="0">
              <a:latin typeface="Arial" pitchFamily="34" charset="0"/>
              <a:cs typeface="Arial" pitchFamily="34" charset="0"/>
            </a:rPr>
            <a:t>económica</a:t>
          </a:r>
        </a:p>
      </dgm:t>
    </dgm:pt>
    <dgm:pt modelId="{2927BAC6-7958-454D-866E-1FD4557EC9C7}" type="parTrans" cxnId="{3ED05EB8-FB9C-470E-975F-7FF3DC3894C8}">
      <dgm:prSet/>
      <dgm:spPr/>
      <dgm:t>
        <a:bodyPr/>
        <a:lstStyle/>
        <a:p>
          <a:endParaRPr lang="es-MX">
            <a:latin typeface="Arial" pitchFamily="34" charset="0"/>
            <a:cs typeface="Arial" pitchFamily="34" charset="0"/>
          </a:endParaRPr>
        </a:p>
      </dgm:t>
    </dgm:pt>
    <dgm:pt modelId="{45EE9FC1-49C2-49C3-B0E1-0377677855B0}" type="sibTrans" cxnId="{3ED05EB8-FB9C-470E-975F-7FF3DC3894C8}">
      <dgm:prSet/>
      <dgm:spPr/>
      <dgm:t>
        <a:bodyPr/>
        <a:lstStyle/>
        <a:p>
          <a:endParaRPr lang="es-MX">
            <a:latin typeface="Arial" pitchFamily="34" charset="0"/>
            <a:cs typeface="Arial" pitchFamily="34" charset="0"/>
          </a:endParaRPr>
        </a:p>
      </dgm:t>
    </dgm:pt>
    <dgm:pt modelId="{387D4340-BDFA-4D77-A50C-B41DCD1A1867}">
      <dgm:prSet phldrT="[Texto]"/>
      <dgm:spPr/>
      <dgm:t>
        <a:bodyPr/>
        <a:lstStyle/>
        <a:p>
          <a:r>
            <a:rPr lang="es-MX" dirty="0">
              <a:latin typeface="Arial" pitchFamily="34" charset="0"/>
              <a:cs typeface="Arial" pitchFamily="34" charset="0"/>
            </a:rPr>
            <a:t>Espacio mundial</a:t>
          </a:r>
          <a:endParaRPr lang="es-MX" b="1" dirty="0">
            <a:latin typeface="Arial" pitchFamily="34" charset="0"/>
            <a:cs typeface="Arial" pitchFamily="34" charset="0"/>
          </a:endParaRPr>
        </a:p>
      </dgm:t>
    </dgm:pt>
    <dgm:pt modelId="{C6A9F8A0-F7A4-45D0-9534-B73A929DF73A}" type="parTrans" cxnId="{89DF05C5-F3E8-4578-BD66-34084D9AB45A}">
      <dgm:prSet/>
      <dgm:spPr/>
      <dgm:t>
        <a:bodyPr/>
        <a:lstStyle/>
        <a:p>
          <a:endParaRPr lang="es-MX">
            <a:latin typeface="Arial" pitchFamily="34" charset="0"/>
            <a:cs typeface="Arial" pitchFamily="34" charset="0"/>
          </a:endParaRPr>
        </a:p>
      </dgm:t>
    </dgm:pt>
    <dgm:pt modelId="{9F8E2100-8BEB-421E-BD22-E7B075D3D35D}" type="sibTrans" cxnId="{89DF05C5-F3E8-4578-BD66-34084D9AB45A}">
      <dgm:prSet/>
      <dgm:spPr/>
      <dgm:t>
        <a:bodyPr/>
        <a:lstStyle/>
        <a:p>
          <a:endParaRPr lang="es-MX">
            <a:latin typeface="Arial" pitchFamily="34" charset="0"/>
            <a:cs typeface="Arial" pitchFamily="34" charset="0"/>
          </a:endParaRPr>
        </a:p>
      </dgm:t>
    </dgm:pt>
    <dgm:pt modelId="{BC81FB08-C5A4-4B63-A887-E4863EA264B3}">
      <dgm:prSet phldrT="[Texto]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es-MX" dirty="0">
            <a:latin typeface="Arial" pitchFamily="34" charset="0"/>
            <a:cs typeface="Arial" pitchFamily="34" charset="0"/>
          </a:endParaRPr>
        </a:p>
      </dgm:t>
    </dgm:pt>
    <dgm:pt modelId="{1C5F88DB-A610-4D17-928E-E1606A98BDBA}" type="sibTrans" cxnId="{27B459AA-26E3-419D-A3B5-E3DC345354DE}">
      <dgm:prSet/>
      <dgm:spPr/>
      <dgm:t>
        <a:bodyPr/>
        <a:lstStyle/>
        <a:p>
          <a:endParaRPr lang="es-MX">
            <a:latin typeface="Arial" pitchFamily="34" charset="0"/>
            <a:cs typeface="Arial" pitchFamily="34" charset="0"/>
          </a:endParaRPr>
        </a:p>
      </dgm:t>
    </dgm:pt>
    <dgm:pt modelId="{30F0E82F-D15D-4640-A6A5-1ADCB84504FB}" type="parTrans" cxnId="{27B459AA-26E3-419D-A3B5-E3DC345354DE}">
      <dgm:prSet/>
      <dgm:spPr/>
      <dgm:t>
        <a:bodyPr/>
        <a:lstStyle/>
        <a:p>
          <a:endParaRPr lang="es-MX">
            <a:latin typeface="Arial" pitchFamily="34" charset="0"/>
            <a:cs typeface="Arial" pitchFamily="34" charset="0"/>
          </a:endParaRPr>
        </a:p>
      </dgm:t>
    </dgm:pt>
    <dgm:pt modelId="{B831C096-32A5-4A9A-AD1A-AFBC038D1BD4}" type="pres">
      <dgm:prSet presAssocID="{A412BC98-3251-449E-97A0-0A76B58427F1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80D3E049-20AC-494D-BC97-FE6C7954F1E7}" type="pres">
      <dgm:prSet presAssocID="{205487D1-0555-4CB8-90BE-12F708CBDDA2}" presName="composite" presStyleCnt="0"/>
      <dgm:spPr/>
    </dgm:pt>
    <dgm:pt modelId="{B82A1313-55CA-464B-BC83-1D9F500673D7}" type="pres">
      <dgm:prSet presAssocID="{205487D1-0555-4CB8-90BE-12F708CBDDA2}" presName="parTx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CA8E2CE-9C08-411E-B884-B0B0D9EC7438}" type="pres">
      <dgm:prSet presAssocID="{205487D1-0555-4CB8-90BE-12F708CBDDA2}" presName="parSh" presStyleLbl="node1" presStyleIdx="0" presStyleCnt="3" custLinFactNeighborX="12790" custLinFactNeighborY="-62697"/>
      <dgm:spPr/>
      <dgm:t>
        <a:bodyPr/>
        <a:lstStyle/>
        <a:p>
          <a:endParaRPr lang="es-MX"/>
        </a:p>
      </dgm:t>
    </dgm:pt>
    <dgm:pt modelId="{B2008D07-5490-4A23-BFC2-7BDCF986E2FC}" type="pres">
      <dgm:prSet presAssocID="{205487D1-0555-4CB8-90BE-12F708CBDDA2}" presName="desTx" presStyleLbl="fgAcc1" presStyleIdx="0" presStyleCnt="3" custScaleY="252709" custLinFactNeighborX="-3156" custLinFactNeighborY="94080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AD1FDBC-D0A1-4A9F-B862-B200CE5D28D9}" type="pres">
      <dgm:prSet presAssocID="{0D22E16B-485B-49F5-A574-AA8B9EDF2F6B}" presName="sibTrans" presStyleLbl="sibTrans2D1" presStyleIdx="0" presStyleCnt="2"/>
      <dgm:spPr/>
      <dgm:t>
        <a:bodyPr/>
        <a:lstStyle/>
        <a:p>
          <a:endParaRPr lang="es-MX"/>
        </a:p>
      </dgm:t>
    </dgm:pt>
    <dgm:pt modelId="{DEBB6DD7-B5B7-41F3-AD11-DFA04131C139}" type="pres">
      <dgm:prSet presAssocID="{0D22E16B-485B-49F5-A574-AA8B9EDF2F6B}" presName="connTx" presStyleLbl="sibTrans2D1" presStyleIdx="0" presStyleCnt="2"/>
      <dgm:spPr/>
      <dgm:t>
        <a:bodyPr/>
        <a:lstStyle/>
        <a:p>
          <a:endParaRPr lang="es-MX"/>
        </a:p>
      </dgm:t>
    </dgm:pt>
    <dgm:pt modelId="{23E3807A-379B-4530-B7DD-3C9E7EEFD128}" type="pres">
      <dgm:prSet presAssocID="{7355C6C8-7213-49C5-8119-128202C3DD17}" presName="composite" presStyleCnt="0"/>
      <dgm:spPr/>
    </dgm:pt>
    <dgm:pt modelId="{56FC06A4-557F-4556-BECF-9EE219A1302A}" type="pres">
      <dgm:prSet presAssocID="{7355C6C8-7213-49C5-8119-128202C3DD17}" presName="parTx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333BEBC-E48B-4A91-BAF6-DFF93C925AE2}" type="pres">
      <dgm:prSet presAssocID="{7355C6C8-7213-49C5-8119-128202C3DD17}" presName="parSh" presStyleLbl="node1" presStyleIdx="1" presStyleCnt="3" custLinFactNeighborX="-3149" custLinFactNeighborY="-55658"/>
      <dgm:spPr/>
      <dgm:t>
        <a:bodyPr/>
        <a:lstStyle/>
        <a:p>
          <a:endParaRPr lang="es-MX"/>
        </a:p>
      </dgm:t>
    </dgm:pt>
    <dgm:pt modelId="{ECF1CD96-2F14-442B-9A2C-CBF857C97634}" type="pres">
      <dgm:prSet presAssocID="{7355C6C8-7213-49C5-8119-128202C3DD17}" presName="desTx" presStyleLbl="fgAcc1" presStyleIdx="1" presStyleCnt="3" custScaleX="121056" custScaleY="265545" custLinFactNeighborX="-5866" custLinFactNeighborY="87443">
        <dgm:presLayoutVars>
          <dgm:bulletEnabled val="1"/>
        </dgm:presLayoutVars>
      </dgm:prSet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</dgm:pt>
    <dgm:pt modelId="{54BC46B1-D506-4783-8C11-921C2CF7DA42}" type="pres">
      <dgm:prSet presAssocID="{45EE9FC1-49C2-49C3-B0E1-0377677855B0}" presName="sibTrans" presStyleLbl="sibTrans2D1" presStyleIdx="1" presStyleCnt="2"/>
      <dgm:spPr/>
      <dgm:t>
        <a:bodyPr/>
        <a:lstStyle/>
        <a:p>
          <a:endParaRPr lang="es-MX"/>
        </a:p>
      </dgm:t>
    </dgm:pt>
    <dgm:pt modelId="{A6B0156E-5F84-4F7A-B2A3-48AE93D00AA2}" type="pres">
      <dgm:prSet presAssocID="{45EE9FC1-49C2-49C3-B0E1-0377677855B0}" presName="connTx" presStyleLbl="sibTrans2D1" presStyleIdx="1" presStyleCnt="2"/>
      <dgm:spPr/>
      <dgm:t>
        <a:bodyPr/>
        <a:lstStyle/>
        <a:p>
          <a:endParaRPr lang="es-MX"/>
        </a:p>
      </dgm:t>
    </dgm:pt>
    <dgm:pt modelId="{19793EB0-45D9-4041-ACC7-BFCC6E75DA2F}" type="pres">
      <dgm:prSet presAssocID="{387D4340-BDFA-4D77-A50C-B41DCD1A1867}" presName="composite" presStyleCnt="0"/>
      <dgm:spPr/>
    </dgm:pt>
    <dgm:pt modelId="{BA997D78-A633-401A-B3A8-D1FE88464E9D}" type="pres">
      <dgm:prSet presAssocID="{387D4340-BDFA-4D77-A50C-B41DCD1A1867}" presName="parTx" presStyleLbl="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2F59ECB-1D0B-40A9-B635-9EEF0851961D}" type="pres">
      <dgm:prSet presAssocID="{387D4340-BDFA-4D77-A50C-B41DCD1A1867}" presName="parSh" presStyleLbl="node1" presStyleIdx="2" presStyleCnt="3" custLinFactNeighborX="-7355" custLinFactNeighborY="-62697"/>
      <dgm:spPr/>
      <dgm:t>
        <a:bodyPr/>
        <a:lstStyle/>
        <a:p>
          <a:endParaRPr lang="es-MX"/>
        </a:p>
      </dgm:t>
    </dgm:pt>
    <dgm:pt modelId="{ABC16D81-5ADC-4AA5-9828-8384C9ABE088}" type="pres">
      <dgm:prSet presAssocID="{387D4340-BDFA-4D77-A50C-B41DCD1A1867}" presName="desTx" presStyleLbl="fgAcc1" presStyleIdx="2" presStyleCnt="3" custScaleY="271081" custLinFactNeighborX="-14754" custLinFactNeighborY="87693">
        <dgm:presLayoutVars>
          <dgm:bulletEnabled val="1"/>
        </dgm:presLayoutVars>
      </dgm:prSet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</dgm:pt>
  </dgm:ptLst>
  <dgm:cxnLst>
    <dgm:cxn modelId="{64C2D5A9-7275-4C0B-BC8B-A5DE6E011B69}" type="presOf" srcId="{205487D1-0555-4CB8-90BE-12F708CBDDA2}" destId="{6CA8E2CE-9C08-411E-B884-B0B0D9EC7438}" srcOrd="1" destOrd="0" presId="urn:microsoft.com/office/officeart/2005/8/layout/process3"/>
    <dgm:cxn modelId="{50346859-6BDF-40BE-AD1D-C7E8C780CD40}" srcId="{A412BC98-3251-449E-97A0-0A76B58427F1}" destId="{205487D1-0555-4CB8-90BE-12F708CBDDA2}" srcOrd="0" destOrd="0" parTransId="{A20FF971-E11D-468B-8C88-9C857A850992}" sibTransId="{0D22E16B-485B-49F5-A574-AA8B9EDF2F6B}"/>
    <dgm:cxn modelId="{2B90BAA9-F75F-40BD-BCC2-DAC11CFF6C54}" type="presOf" srcId="{7355C6C8-7213-49C5-8119-128202C3DD17}" destId="{56FC06A4-557F-4556-BECF-9EE219A1302A}" srcOrd="0" destOrd="0" presId="urn:microsoft.com/office/officeart/2005/8/layout/process3"/>
    <dgm:cxn modelId="{89DF05C5-F3E8-4578-BD66-34084D9AB45A}" srcId="{A412BC98-3251-449E-97A0-0A76B58427F1}" destId="{387D4340-BDFA-4D77-A50C-B41DCD1A1867}" srcOrd="2" destOrd="0" parTransId="{C6A9F8A0-F7A4-45D0-9534-B73A929DF73A}" sibTransId="{9F8E2100-8BEB-421E-BD22-E7B075D3D35D}"/>
    <dgm:cxn modelId="{D42B153F-E6FE-4BBE-B1A3-FC16E7B07080}" type="presOf" srcId="{387D4340-BDFA-4D77-A50C-B41DCD1A1867}" destId="{BA997D78-A633-401A-B3A8-D1FE88464E9D}" srcOrd="0" destOrd="0" presId="urn:microsoft.com/office/officeart/2005/8/layout/process3"/>
    <dgm:cxn modelId="{3CDB7351-782F-4567-A705-31936478008C}" type="presOf" srcId="{0D22E16B-485B-49F5-A574-AA8B9EDF2F6B}" destId="{DEBB6DD7-B5B7-41F3-AD11-DFA04131C139}" srcOrd="1" destOrd="0" presId="urn:microsoft.com/office/officeart/2005/8/layout/process3"/>
    <dgm:cxn modelId="{155D6970-4CE8-4232-91FC-573258DE819F}" type="presOf" srcId="{387D4340-BDFA-4D77-A50C-B41DCD1A1867}" destId="{D2F59ECB-1D0B-40A9-B635-9EEF0851961D}" srcOrd="1" destOrd="0" presId="urn:microsoft.com/office/officeart/2005/8/layout/process3"/>
    <dgm:cxn modelId="{3ED05EB8-FB9C-470E-975F-7FF3DC3894C8}" srcId="{A412BC98-3251-449E-97A0-0A76B58427F1}" destId="{7355C6C8-7213-49C5-8119-128202C3DD17}" srcOrd="1" destOrd="0" parTransId="{2927BAC6-7958-454D-866E-1FD4557EC9C7}" sibTransId="{45EE9FC1-49C2-49C3-B0E1-0377677855B0}"/>
    <dgm:cxn modelId="{74301D5E-8906-42F7-B9C4-B67F9193C9EB}" type="presOf" srcId="{45EE9FC1-49C2-49C3-B0E1-0377677855B0}" destId="{54BC46B1-D506-4783-8C11-921C2CF7DA42}" srcOrd="0" destOrd="0" presId="urn:microsoft.com/office/officeart/2005/8/layout/process3"/>
    <dgm:cxn modelId="{65A98C49-E641-4D87-B277-887B22296558}" type="presOf" srcId="{205487D1-0555-4CB8-90BE-12F708CBDDA2}" destId="{B82A1313-55CA-464B-BC83-1D9F500673D7}" srcOrd="0" destOrd="0" presId="urn:microsoft.com/office/officeart/2005/8/layout/process3"/>
    <dgm:cxn modelId="{27B459AA-26E3-419D-A3B5-E3DC345354DE}" srcId="{205487D1-0555-4CB8-90BE-12F708CBDDA2}" destId="{BC81FB08-C5A4-4B63-A887-E4863EA264B3}" srcOrd="0" destOrd="0" parTransId="{30F0E82F-D15D-4640-A6A5-1ADCB84504FB}" sibTransId="{1C5F88DB-A610-4D17-928E-E1606A98BDBA}"/>
    <dgm:cxn modelId="{6EECB52F-8B6D-4662-93FA-C2DDA385A778}" type="presOf" srcId="{BC81FB08-C5A4-4B63-A887-E4863EA264B3}" destId="{B2008D07-5490-4A23-BFC2-7BDCF986E2FC}" srcOrd="0" destOrd="0" presId="urn:microsoft.com/office/officeart/2005/8/layout/process3"/>
    <dgm:cxn modelId="{AA9D8243-7989-453C-B8F0-DE735EC9978D}" type="presOf" srcId="{A412BC98-3251-449E-97A0-0A76B58427F1}" destId="{B831C096-32A5-4A9A-AD1A-AFBC038D1BD4}" srcOrd="0" destOrd="0" presId="urn:microsoft.com/office/officeart/2005/8/layout/process3"/>
    <dgm:cxn modelId="{C10A6A0B-D721-46B2-8BFE-7B2D63FECEE2}" type="presOf" srcId="{0D22E16B-485B-49F5-A574-AA8B9EDF2F6B}" destId="{CAD1FDBC-D0A1-4A9F-B862-B200CE5D28D9}" srcOrd="0" destOrd="0" presId="urn:microsoft.com/office/officeart/2005/8/layout/process3"/>
    <dgm:cxn modelId="{629EFFC1-7C74-45AA-A7C6-9CE0A4A3E589}" type="presOf" srcId="{45EE9FC1-49C2-49C3-B0E1-0377677855B0}" destId="{A6B0156E-5F84-4F7A-B2A3-48AE93D00AA2}" srcOrd="1" destOrd="0" presId="urn:microsoft.com/office/officeart/2005/8/layout/process3"/>
    <dgm:cxn modelId="{B06F71E6-3376-4672-B28C-BB3DDA0CEA58}" type="presOf" srcId="{7355C6C8-7213-49C5-8119-128202C3DD17}" destId="{1333BEBC-E48B-4A91-BAF6-DFF93C925AE2}" srcOrd="1" destOrd="0" presId="urn:microsoft.com/office/officeart/2005/8/layout/process3"/>
    <dgm:cxn modelId="{7211305B-1156-459A-8FE8-300BF1B00602}" type="presParOf" srcId="{B831C096-32A5-4A9A-AD1A-AFBC038D1BD4}" destId="{80D3E049-20AC-494D-BC97-FE6C7954F1E7}" srcOrd="0" destOrd="0" presId="urn:microsoft.com/office/officeart/2005/8/layout/process3"/>
    <dgm:cxn modelId="{9EB652AE-1506-4901-B856-0BA46D073A27}" type="presParOf" srcId="{80D3E049-20AC-494D-BC97-FE6C7954F1E7}" destId="{B82A1313-55CA-464B-BC83-1D9F500673D7}" srcOrd="0" destOrd="0" presId="urn:microsoft.com/office/officeart/2005/8/layout/process3"/>
    <dgm:cxn modelId="{7D57AF2A-43A0-42C2-B95A-1FE5F918E775}" type="presParOf" srcId="{80D3E049-20AC-494D-BC97-FE6C7954F1E7}" destId="{6CA8E2CE-9C08-411E-B884-B0B0D9EC7438}" srcOrd="1" destOrd="0" presId="urn:microsoft.com/office/officeart/2005/8/layout/process3"/>
    <dgm:cxn modelId="{55E152C5-66A7-4103-B64B-D3CEFDC09E2E}" type="presParOf" srcId="{80D3E049-20AC-494D-BC97-FE6C7954F1E7}" destId="{B2008D07-5490-4A23-BFC2-7BDCF986E2FC}" srcOrd="2" destOrd="0" presId="urn:microsoft.com/office/officeart/2005/8/layout/process3"/>
    <dgm:cxn modelId="{FD39FAAE-1224-426F-BCB4-E4E25C6962E4}" type="presParOf" srcId="{B831C096-32A5-4A9A-AD1A-AFBC038D1BD4}" destId="{CAD1FDBC-D0A1-4A9F-B862-B200CE5D28D9}" srcOrd="1" destOrd="0" presId="urn:microsoft.com/office/officeart/2005/8/layout/process3"/>
    <dgm:cxn modelId="{D971186F-5292-417E-8009-8E614EDF73E0}" type="presParOf" srcId="{CAD1FDBC-D0A1-4A9F-B862-B200CE5D28D9}" destId="{DEBB6DD7-B5B7-41F3-AD11-DFA04131C139}" srcOrd="0" destOrd="0" presId="urn:microsoft.com/office/officeart/2005/8/layout/process3"/>
    <dgm:cxn modelId="{36FFED95-AD7B-4632-9429-820B1C8C995E}" type="presParOf" srcId="{B831C096-32A5-4A9A-AD1A-AFBC038D1BD4}" destId="{23E3807A-379B-4530-B7DD-3C9E7EEFD128}" srcOrd="2" destOrd="0" presId="urn:microsoft.com/office/officeart/2005/8/layout/process3"/>
    <dgm:cxn modelId="{E620595E-A721-4653-BB25-B28BA9F6A286}" type="presParOf" srcId="{23E3807A-379B-4530-B7DD-3C9E7EEFD128}" destId="{56FC06A4-557F-4556-BECF-9EE219A1302A}" srcOrd="0" destOrd="0" presId="urn:microsoft.com/office/officeart/2005/8/layout/process3"/>
    <dgm:cxn modelId="{E683A0C3-6B47-41B4-AC62-525E91D08826}" type="presParOf" srcId="{23E3807A-379B-4530-B7DD-3C9E7EEFD128}" destId="{1333BEBC-E48B-4A91-BAF6-DFF93C925AE2}" srcOrd="1" destOrd="0" presId="urn:microsoft.com/office/officeart/2005/8/layout/process3"/>
    <dgm:cxn modelId="{65B5D63B-67B3-4B1A-BD9D-0D7BDD52C968}" type="presParOf" srcId="{23E3807A-379B-4530-B7DD-3C9E7EEFD128}" destId="{ECF1CD96-2F14-442B-9A2C-CBF857C97634}" srcOrd="2" destOrd="0" presId="urn:microsoft.com/office/officeart/2005/8/layout/process3"/>
    <dgm:cxn modelId="{1FA3B0BE-4503-4B19-8B65-8C9AC9EABF9E}" type="presParOf" srcId="{B831C096-32A5-4A9A-AD1A-AFBC038D1BD4}" destId="{54BC46B1-D506-4783-8C11-921C2CF7DA42}" srcOrd="3" destOrd="0" presId="urn:microsoft.com/office/officeart/2005/8/layout/process3"/>
    <dgm:cxn modelId="{CD485FFF-5D29-4973-BF29-069258F0CFC8}" type="presParOf" srcId="{54BC46B1-D506-4783-8C11-921C2CF7DA42}" destId="{A6B0156E-5F84-4F7A-B2A3-48AE93D00AA2}" srcOrd="0" destOrd="0" presId="urn:microsoft.com/office/officeart/2005/8/layout/process3"/>
    <dgm:cxn modelId="{1E98D8EE-CEAC-4B62-B383-C2648C607B72}" type="presParOf" srcId="{B831C096-32A5-4A9A-AD1A-AFBC038D1BD4}" destId="{19793EB0-45D9-4041-ACC7-BFCC6E75DA2F}" srcOrd="4" destOrd="0" presId="urn:microsoft.com/office/officeart/2005/8/layout/process3"/>
    <dgm:cxn modelId="{51667FF1-438E-4F8D-B890-42B86F9419C9}" type="presParOf" srcId="{19793EB0-45D9-4041-ACC7-BFCC6E75DA2F}" destId="{BA997D78-A633-401A-B3A8-D1FE88464E9D}" srcOrd="0" destOrd="0" presId="urn:microsoft.com/office/officeart/2005/8/layout/process3"/>
    <dgm:cxn modelId="{C6A32DF1-3670-4AA0-A5E5-171C15DD70C2}" type="presParOf" srcId="{19793EB0-45D9-4041-ACC7-BFCC6E75DA2F}" destId="{D2F59ECB-1D0B-40A9-B635-9EEF0851961D}" srcOrd="1" destOrd="0" presId="urn:microsoft.com/office/officeart/2005/8/layout/process3"/>
    <dgm:cxn modelId="{892A5573-4D7D-4590-899A-108FDD0E4589}" type="presParOf" srcId="{19793EB0-45D9-4041-ACC7-BFCC6E75DA2F}" destId="{ABC16D81-5ADC-4AA5-9828-8384C9ABE088}" srcOrd="2" destOrd="0" presId="urn:microsoft.com/office/officeart/2005/8/layout/process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0.xml><?xml version="1.0" encoding="utf-8"?>
<dgm:dataModel xmlns:dgm="http://schemas.openxmlformats.org/drawingml/2006/diagram" xmlns:a="http://schemas.openxmlformats.org/drawingml/2006/main">
  <dgm:ptLst>
    <dgm:pt modelId="{DBC79E3A-534D-4C6B-922C-F461FDA0570E}" type="doc">
      <dgm:prSet loTypeId="urn:microsoft.com/office/officeart/2005/8/layout/chevron2" loCatId="process" qsTypeId="urn:microsoft.com/office/officeart/2005/8/quickstyle/simple4" qsCatId="simple" csTypeId="urn:microsoft.com/office/officeart/2005/8/colors/accent3_5" csCatId="accent3" phldr="1"/>
      <dgm:spPr/>
      <dgm:t>
        <a:bodyPr/>
        <a:lstStyle/>
        <a:p>
          <a:endParaRPr lang="es-MX"/>
        </a:p>
      </dgm:t>
    </dgm:pt>
    <dgm:pt modelId="{60FBF6B5-4DD8-4701-B07F-21DAFCED67AA}">
      <dgm:prSet phldrT="[Texto]" custT="1"/>
      <dgm:spPr/>
      <dgm:t>
        <a:bodyPr/>
        <a:lstStyle/>
        <a:p>
          <a:endParaRPr lang="es-MX" sz="1600" dirty="0"/>
        </a:p>
        <a:p>
          <a:r>
            <a:rPr lang="es-MX" sz="2400" dirty="0"/>
            <a:t>Barreras de recursos</a:t>
          </a:r>
        </a:p>
      </dgm:t>
    </dgm:pt>
    <dgm:pt modelId="{98C5E6AC-8C6A-47E0-877A-3AB22B9DEB82}" type="parTrans" cxnId="{B669F1AC-E5BD-441F-8267-0F20C98AD92E}">
      <dgm:prSet/>
      <dgm:spPr/>
      <dgm:t>
        <a:bodyPr/>
        <a:lstStyle/>
        <a:p>
          <a:endParaRPr lang="es-MX"/>
        </a:p>
      </dgm:t>
    </dgm:pt>
    <dgm:pt modelId="{6194A29B-7801-47F4-84FA-6FCC0944474D}" type="sibTrans" cxnId="{B669F1AC-E5BD-441F-8267-0F20C98AD92E}">
      <dgm:prSet/>
      <dgm:spPr/>
      <dgm:t>
        <a:bodyPr/>
        <a:lstStyle/>
        <a:p>
          <a:endParaRPr lang="es-MX"/>
        </a:p>
      </dgm:t>
    </dgm:pt>
    <dgm:pt modelId="{5A3D3C19-0F24-4E0E-8907-3AD9584671FE}">
      <dgm:prSet phldrT="[Texto]"/>
      <dgm:spPr/>
      <dgm:t>
        <a:bodyPr/>
        <a:lstStyle/>
        <a:p>
          <a:r>
            <a:rPr lang="es-MX" dirty="0"/>
            <a:t>Alta inversión</a:t>
          </a:r>
        </a:p>
      </dgm:t>
    </dgm:pt>
    <dgm:pt modelId="{EBEF453B-FB09-4558-B00E-DC1FC8DFE64B}" type="parTrans" cxnId="{FAC2B739-9F7A-4B5D-A4FC-2DA85719B1CB}">
      <dgm:prSet/>
      <dgm:spPr/>
      <dgm:t>
        <a:bodyPr/>
        <a:lstStyle/>
        <a:p>
          <a:endParaRPr lang="es-MX"/>
        </a:p>
      </dgm:t>
    </dgm:pt>
    <dgm:pt modelId="{A4BFF6F6-5C3A-47B8-8CF9-27210319E614}" type="sibTrans" cxnId="{FAC2B739-9F7A-4B5D-A4FC-2DA85719B1CB}">
      <dgm:prSet/>
      <dgm:spPr/>
      <dgm:t>
        <a:bodyPr/>
        <a:lstStyle/>
        <a:p>
          <a:endParaRPr lang="es-MX"/>
        </a:p>
      </dgm:t>
    </dgm:pt>
    <dgm:pt modelId="{1C72DEE2-CE77-4B5F-92B5-7DE07FDD9E69}">
      <dgm:prSet phldrT="[Texto]"/>
      <dgm:spPr/>
      <dgm:t>
        <a:bodyPr/>
        <a:lstStyle/>
        <a:p>
          <a:r>
            <a:rPr lang="es-MX" dirty="0"/>
            <a:t>Falta de recursos</a:t>
          </a:r>
        </a:p>
      </dgm:t>
    </dgm:pt>
    <dgm:pt modelId="{D590F32C-6E38-4DD6-AD1F-101C1003E57B}" type="parTrans" cxnId="{467DF638-512D-44EA-A8F9-69C1A145D699}">
      <dgm:prSet/>
      <dgm:spPr/>
      <dgm:t>
        <a:bodyPr/>
        <a:lstStyle/>
        <a:p>
          <a:endParaRPr lang="es-MX"/>
        </a:p>
      </dgm:t>
    </dgm:pt>
    <dgm:pt modelId="{050715D2-8DC1-4135-B8A7-B14C46538EB9}" type="sibTrans" cxnId="{467DF638-512D-44EA-A8F9-69C1A145D699}">
      <dgm:prSet/>
      <dgm:spPr/>
      <dgm:t>
        <a:bodyPr/>
        <a:lstStyle/>
        <a:p>
          <a:endParaRPr lang="es-MX"/>
        </a:p>
      </dgm:t>
    </dgm:pt>
    <dgm:pt modelId="{F3F3B287-CF54-478D-A092-5E86B99AA1E8}">
      <dgm:prSet phldrT="[Texto]"/>
      <dgm:spPr/>
      <dgm:t>
        <a:bodyPr/>
        <a:lstStyle/>
        <a:p>
          <a:r>
            <a:rPr lang="es-MX" dirty="0"/>
            <a:t>Falta de capacidad</a:t>
          </a:r>
        </a:p>
      </dgm:t>
    </dgm:pt>
    <dgm:pt modelId="{4CC8FF3A-4EF7-4E07-A04C-B4B1312A138B}" type="parTrans" cxnId="{E2DA447D-5B13-403D-802E-46DF6FD608AC}">
      <dgm:prSet/>
      <dgm:spPr/>
      <dgm:t>
        <a:bodyPr/>
        <a:lstStyle/>
        <a:p>
          <a:endParaRPr lang="es-MX"/>
        </a:p>
      </dgm:t>
    </dgm:pt>
    <dgm:pt modelId="{039416AF-D302-4503-B22B-9786B8AB80BC}" type="sibTrans" cxnId="{E2DA447D-5B13-403D-802E-46DF6FD608AC}">
      <dgm:prSet/>
      <dgm:spPr/>
      <dgm:t>
        <a:bodyPr/>
        <a:lstStyle/>
        <a:p>
          <a:endParaRPr lang="es-MX"/>
        </a:p>
      </dgm:t>
    </dgm:pt>
    <dgm:pt modelId="{D9D2AEFC-245E-4E27-B484-7550EB2D5D83}">
      <dgm:prSet phldrT="[Texto]"/>
      <dgm:spPr/>
      <dgm:t>
        <a:bodyPr/>
        <a:lstStyle/>
        <a:p>
          <a:r>
            <a:rPr lang="es-MX" dirty="0"/>
            <a:t>Falta de especialistas</a:t>
          </a:r>
        </a:p>
      </dgm:t>
    </dgm:pt>
    <dgm:pt modelId="{6CB4E178-CE63-4AE9-8D80-19CD278EEAA5}" type="parTrans" cxnId="{262D2C86-FC34-48ED-ADC2-BDC9642B1A52}">
      <dgm:prSet/>
      <dgm:spPr/>
      <dgm:t>
        <a:bodyPr/>
        <a:lstStyle/>
        <a:p>
          <a:endParaRPr lang="es-MX"/>
        </a:p>
      </dgm:t>
    </dgm:pt>
    <dgm:pt modelId="{D7995F7B-4701-4207-97AF-38E9683E11A1}" type="sibTrans" cxnId="{262D2C86-FC34-48ED-ADC2-BDC9642B1A52}">
      <dgm:prSet/>
      <dgm:spPr/>
      <dgm:t>
        <a:bodyPr/>
        <a:lstStyle/>
        <a:p>
          <a:endParaRPr lang="es-MX"/>
        </a:p>
      </dgm:t>
    </dgm:pt>
    <dgm:pt modelId="{08A508EE-5B8F-438E-86C8-A788981C88F1}" type="pres">
      <dgm:prSet presAssocID="{DBC79E3A-534D-4C6B-922C-F461FDA0570E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F6030AAB-E501-4AFF-BEDB-82D7A7464916}" type="pres">
      <dgm:prSet presAssocID="{60FBF6B5-4DD8-4701-B07F-21DAFCED67AA}" presName="composite" presStyleCnt="0"/>
      <dgm:spPr/>
    </dgm:pt>
    <dgm:pt modelId="{DD0BEB7A-A5F5-419E-8089-3C9F120E9B21}" type="pres">
      <dgm:prSet presAssocID="{60FBF6B5-4DD8-4701-B07F-21DAFCED67AA}" presName="parentText" presStyleLbl="alignNode1" presStyleIdx="0" presStyleCnt="1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11A5D08-4EFF-48F3-A93E-86A2B924FA18}" type="pres">
      <dgm:prSet presAssocID="{60FBF6B5-4DD8-4701-B07F-21DAFCED67AA}" presName="descendantText" presStyleLbl="alignAcc1" presStyleIdx="0" presStyleCnt="1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262D2C86-FC34-48ED-ADC2-BDC9642B1A52}" srcId="{60FBF6B5-4DD8-4701-B07F-21DAFCED67AA}" destId="{D9D2AEFC-245E-4E27-B484-7550EB2D5D83}" srcOrd="3" destOrd="0" parTransId="{6CB4E178-CE63-4AE9-8D80-19CD278EEAA5}" sibTransId="{D7995F7B-4701-4207-97AF-38E9683E11A1}"/>
    <dgm:cxn modelId="{FAC2B739-9F7A-4B5D-A4FC-2DA85719B1CB}" srcId="{60FBF6B5-4DD8-4701-B07F-21DAFCED67AA}" destId="{5A3D3C19-0F24-4E0E-8907-3AD9584671FE}" srcOrd="0" destOrd="0" parTransId="{EBEF453B-FB09-4558-B00E-DC1FC8DFE64B}" sibTransId="{A4BFF6F6-5C3A-47B8-8CF9-27210319E614}"/>
    <dgm:cxn modelId="{37CAEC6F-CA50-4658-903F-622D264CFA79}" type="presOf" srcId="{1C72DEE2-CE77-4B5F-92B5-7DE07FDD9E69}" destId="{911A5D08-4EFF-48F3-A93E-86A2B924FA18}" srcOrd="0" destOrd="1" presId="urn:microsoft.com/office/officeart/2005/8/layout/chevron2"/>
    <dgm:cxn modelId="{B41DD090-0B2B-4D0E-B2A4-5EF97E69269A}" type="presOf" srcId="{5A3D3C19-0F24-4E0E-8907-3AD9584671FE}" destId="{911A5D08-4EFF-48F3-A93E-86A2B924FA18}" srcOrd="0" destOrd="0" presId="urn:microsoft.com/office/officeart/2005/8/layout/chevron2"/>
    <dgm:cxn modelId="{67F0BC33-4FCB-478B-9D93-68E648FE11D4}" type="presOf" srcId="{60FBF6B5-4DD8-4701-B07F-21DAFCED67AA}" destId="{DD0BEB7A-A5F5-419E-8089-3C9F120E9B21}" srcOrd="0" destOrd="0" presId="urn:microsoft.com/office/officeart/2005/8/layout/chevron2"/>
    <dgm:cxn modelId="{E2DA447D-5B13-403D-802E-46DF6FD608AC}" srcId="{60FBF6B5-4DD8-4701-B07F-21DAFCED67AA}" destId="{F3F3B287-CF54-478D-A092-5E86B99AA1E8}" srcOrd="2" destOrd="0" parTransId="{4CC8FF3A-4EF7-4E07-A04C-B4B1312A138B}" sibTransId="{039416AF-D302-4503-B22B-9786B8AB80BC}"/>
    <dgm:cxn modelId="{B669F1AC-E5BD-441F-8267-0F20C98AD92E}" srcId="{DBC79E3A-534D-4C6B-922C-F461FDA0570E}" destId="{60FBF6B5-4DD8-4701-B07F-21DAFCED67AA}" srcOrd="0" destOrd="0" parTransId="{98C5E6AC-8C6A-47E0-877A-3AB22B9DEB82}" sibTransId="{6194A29B-7801-47F4-84FA-6FCC0944474D}"/>
    <dgm:cxn modelId="{B87ED6C7-AAD2-4C31-BDBF-1C28459A128C}" type="presOf" srcId="{D9D2AEFC-245E-4E27-B484-7550EB2D5D83}" destId="{911A5D08-4EFF-48F3-A93E-86A2B924FA18}" srcOrd="0" destOrd="3" presId="urn:microsoft.com/office/officeart/2005/8/layout/chevron2"/>
    <dgm:cxn modelId="{467DF638-512D-44EA-A8F9-69C1A145D699}" srcId="{60FBF6B5-4DD8-4701-B07F-21DAFCED67AA}" destId="{1C72DEE2-CE77-4B5F-92B5-7DE07FDD9E69}" srcOrd="1" destOrd="0" parTransId="{D590F32C-6E38-4DD6-AD1F-101C1003E57B}" sibTransId="{050715D2-8DC1-4135-B8A7-B14C46538EB9}"/>
    <dgm:cxn modelId="{490F4E6D-D29E-4B11-99A4-0626CCDBFEEF}" type="presOf" srcId="{F3F3B287-CF54-478D-A092-5E86B99AA1E8}" destId="{911A5D08-4EFF-48F3-A93E-86A2B924FA18}" srcOrd="0" destOrd="2" presId="urn:microsoft.com/office/officeart/2005/8/layout/chevron2"/>
    <dgm:cxn modelId="{D59DD35A-166B-46AC-999D-F06CDC4FF497}" type="presOf" srcId="{DBC79E3A-534D-4C6B-922C-F461FDA0570E}" destId="{08A508EE-5B8F-438E-86C8-A788981C88F1}" srcOrd="0" destOrd="0" presId="urn:microsoft.com/office/officeart/2005/8/layout/chevron2"/>
    <dgm:cxn modelId="{8BCED24F-DD4D-4C47-AF3F-D1C9BFF2477A}" type="presParOf" srcId="{08A508EE-5B8F-438E-86C8-A788981C88F1}" destId="{F6030AAB-E501-4AFF-BEDB-82D7A7464916}" srcOrd="0" destOrd="0" presId="urn:microsoft.com/office/officeart/2005/8/layout/chevron2"/>
    <dgm:cxn modelId="{69D664D2-5A55-465A-9F2E-7C59F3416D33}" type="presParOf" srcId="{F6030AAB-E501-4AFF-BEDB-82D7A7464916}" destId="{DD0BEB7A-A5F5-419E-8089-3C9F120E9B21}" srcOrd="0" destOrd="0" presId="urn:microsoft.com/office/officeart/2005/8/layout/chevron2"/>
    <dgm:cxn modelId="{6B0FCABA-70E5-4764-BD7A-03FD5E87AEA4}" type="presParOf" srcId="{F6030AAB-E501-4AFF-BEDB-82D7A7464916}" destId="{911A5D08-4EFF-48F3-A93E-86A2B924FA18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1.xml><?xml version="1.0" encoding="utf-8"?>
<dgm:dataModel xmlns:dgm="http://schemas.openxmlformats.org/drawingml/2006/diagram" xmlns:a="http://schemas.openxmlformats.org/drawingml/2006/main">
  <dgm:ptLst>
    <dgm:pt modelId="{DBC79E3A-534D-4C6B-922C-F461FDA0570E}" type="doc">
      <dgm:prSet loTypeId="urn:microsoft.com/office/officeart/2005/8/layout/chevron2" loCatId="process" qsTypeId="urn:microsoft.com/office/officeart/2005/8/quickstyle/simple4" qsCatId="simple" csTypeId="urn:microsoft.com/office/officeart/2005/8/colors/accent0_3" csCatId="mainScheme" phldr="1"/>
      <dgm:spPr/>
      <dgm:t>
        <a:bodyPr/>
        <a:lstStyle/>
        <a:p>
          <a:endParaRPr lang="es-MX"/>
        </a:p>
      </dgm:t>
    </dgm:pt>
    <dgm:pt modelId="{60FBF6B5-4DD8-4701-B07F-21DAFCED67AA}">
      <dgm:prSet phldrT="[Texto]"/>
      <dgm:spPr>
        <a:solidFill>
          <a:srgbClr val="C129A4"/>
        </a:solidFill>
      </dgm:spPr>
      <dgm:t>
        <a:bodyPr/>
        <a:lstStyle/>
        <a:p>
          <a:r>
            <a:rPr lang="es-MX" dirty="0"/>
            <a:t>Barreras de procedimiento</a:t>
          </a:r>
        </a:p>
      </dgm:t>
    </dgm:pt>
    <dgm:pt modelId="{98C5E6AC-8C6A-47E0-877A-3AB22B9DEB82}" type="parTrans" cxnId="{B669F1AC-E5BD-441F-8267-0F20C98AD92E}">
      <dgm:prSet/>
      <dgm:spPr/>
      <dgm:t>
        <a:bodyPr/>
        <a:lstStyle/>
        <a:p>
          <a:endParaRPr lang="es-MX"/>
        </a:p>
      </dgm:t>
    </dgm:pt>
    <dgm:pt modelId="{6194A29B-7801-47F4-84FA-6FCC0944474D}" type="sibTrans" cxnId="{B669F1AC-E5BD-441F-8267-0F20C98AD92E}">
      <dgm:prSet/>
      <dgm:spPr/>
      <dgm:t>
        <a:bodyPr/>
        <a:lstStyle/>
        <a:p>
          <a:endParaRPr lang="es-MX"/>
        </a:p>
      </dgm:t>
    </dgm:pt>
    <dgm:pt modelId="{5A3D3C19-0F24-4E0E-8907-3AD9584671FE}">
      <dgm:prSet phldrT="[Texto]"/>
      <dgm:spPr>
        <a:solidFill>
          <a:srgbClr val="FFCCFF">
            <a:alpha val="89804"/>
          </a:srgbClr>
        </a:solidFill>
      </dgm:spPr>
      <dgm:t>
        <a:bodyPr/>
        <a:lstStyle/>
        <a:p>
          <a:r>
            <a:rPr lang="es-MX" dirty="0"/>
            <a:t>Costos de transporte</a:t>
          </a:r>
        </a:p>
      </dgm:t>
    </dgm:pt>
    <dgm:pt modelId="{EBEF453B-FB09-4558-B00E-DC1FC8DFE64B}" type="parTrans" cxnId="{FAC2B739-9F7A-4B5D-A4FC-2DA85719B1CB}">
      <dgm:prSet/>
      <dgm:spPr/>
      <dgm:t>
        <a:bodyPr/>
        <a:lstStyle/>
        <a:p>
          <a:endParaRPr lang="es-MX"/>
        </a:p>
      </dgm:t>
    </dgm:pt>
    <dgm:pt modelId="{A4BFF6F6-5C3A-47B8-8CF9-27210319E614}" type="sibTrans" cxnId="{FAC2B739-9F7A-4B5D-A4FC-2DA85719B1CB}">
      <dgm:prSet/>
      <dgm:spPr/>
      <dgm:t>
        <a:bodyPr/>
        <a:lstStyle/>
        <a:p>
          <a:endParaRPr lang="es-MX"/>
        </a:p>
      </dgm:t>
    </dgm:pt>
    <dgm:pt modelId="{1C72DEE2-CE77-4B5F-92B5-7DE07FDD9E69}">
      <dgm:prSet phldrT="[Texto]"/>
      <dgm:spPr>
        <a:solidFill>
          <a:srgbClr val="FFCCFF">
            <a:alpha val="89804"/>
          </a:srgbClr>
        </a:solidFill>
      </dgm:spPr>
      <dgm:t>
        <a:bodyPr/>
        <a:lstStyle/>
        <a:p>
          <a:r>
            <a:rPr lang="es-MX" dirty="0"/>
            <a:t>Diferencias lingüísticas y culturales</a:t>
          </a:r>
        </a:p>
      </dgm:t>
    </dgm:pt>
    <dgm:pt modelId="{D590F32C-6E38-4DD6-AD1F-101C1003E57B}" type="parTrans" cxnId="{467DF638-512D-44EA-A8F9-69C1A145D699}">
      <dgm:prSet/>
      <dgm:spPr/>
      <dgm:t>
        <a:bodyPr/>
        <a:lstStyle/>
        <a:p>
          <a:endParaRPr lang="es-MX"/>
        </a:p>
      </dgm:t>
    </dgm:pt>
    <dgm:pt modelId="{050715D2-8DC1-4135-B8A7-B14C46538EB9}" type="sibTrans" cxnId="{467DF638-512D-44EA-A8F9-69C1A145D699}">
      <dgm:prSet/>
      <dgm:spPr/>
      <dgm:t>
        <a:bodyPr/>
        <a:lstStyle/>
        <a:p>
          <a:endParaRPr lang="es-MX"/>
        </a:p>
      </dgm:t>
    </dgm:pt>
    <dgm:pt modelId="{F3F3B287-CF54-478D-A092-5E86B99AA1E8}">
      <dgm:prSet phldrT="[Texto]"/>
      <dgm:spPr>
        <a:solidFill>
          <a:srgbClr val="FFCCFF">
            <a:alpha val="89804"/>
          </a:srgbClr>
        </a:solidFill>
      </dgm:spPr>
      <dgm:t>
        <a:bodyPr/>
        <a:lstStyle/>
        <a:p>
          <a:r>
            <a:rPr lang="es-MX" dirty="0"/>
            <a:t>Canales de distribución</a:t>
          </a:r>
        </a:p>
      </dgm:t>
    </dgm:pt>
    <dgm:pt modelId="{4CC8FF3A-4EF7-4E07-A04C-B4B1312A138B}" type="parTrans" cxnId="{E2DA447D-5B13-403D-802E-46DF6FD608AC}">
      <dgm:prSet/>
      <dgm:spPr/>
      <dgm:t>
        <a:bodyPr/>
        <a:lstStyle/>
        <a:p>
          <a:endParaRPr lang="es-MX"/>
        </a:p>
      </dgm:t>
    </dgm:pt>
    <dgm:pt modelId="{039416AF-D302-4503-B22B-9786B8AB80BC}" type="sibTrans" cxnId="{E2DA447D-5B13-403D-802E-46DF6FD608AC}">
      <dgm:prSet/>
      <dgm:spPr/>
      <dgm:t>
        <a:bodyPr/>
        <a:lstStyle/>
        <a:p>
          <a:endParaRPr lang="es-MX"/>
        </a:p>
      </dgm:t>
    </dgm:pt>
    <dgm:pt modelId="{08A508EE-5B8F-438E-86C8-A788981C88F1}" type="pres">
      <dgm:prSet presAssocID="{DBC79E3A-534D-4C6B-922C-F461FDA0570E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F6030AAB-E501-4AFF-BEDB-82D7A7464916}" type="pres">
      <dgm:prSet presAssocID="{60FBF6B5-4DD8-4701-B07F-21DAFCED67AA}" presName="composite" presStyleCnt="0"/>
      <dgm:spPr/>
    </dgm:pt>
    <dgm:pt modelId="{DD0BEB7A-A5F5-419E-8089-3C9F120E9B21}" type="pres">
      <dgm:prSet presAssocID="{60FBF6B5-4DD8-4701-B07F-21DAFCED67AA}" presName="parentText" presStyleLbl="alignNode1" presStyleIdx="0" presStyleCnt="1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11A5D08-4EFF-48F3-A93E-86A2B924FA18}" type="pres">
      <dgm:prSet presAssocID="{60FBF6B5-4DD8-4701-B07F-21DAFCED67AA}" presName="descendantText" presStyleLbl="alignAcc1" presStyleIdx="0" presStyleCnt="1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26475513-8FB4-45AB-9DB7-CDF54E6B510C}" type="presOf" srcId="{5A3D3C19-0F24-4E0E-8907-3AD9584671FE}" destId="{911A5D08-4EFF-48F3-A93E-86A2B924FA18}" srcOrd="0" destOrd="0" presId="urn:microsoft.com/office/officeart/2005/8/layout/chevron2"/>
    <dgm:cxn modelId="{467DF638-512D-44EA-A8F9-69C1A145D699}" srcId="{60FBF6B5-4DD8-4701-B07F-21DAFCED67AA}" destId="{1C72DEE2-CE77-4B5F-92B5-7DE07FDD9E69}" srcOrd="1" destOrd="0" parTransId="{D590F32C-6E38-4DD6-AD1F-101C1003E57B}" sibTransId="{050715D2-8DC1-4135-B8A7-B14C46538EB9}"/>
    <dgm:cxn modelId="{F0B19BD8-9758-4FC8-A254-27DE33D9853E}" type="presOf" srcId="{F3F3B287-CF54-478D-A092-5E86B99AA1E8}" destId="{911A5D08-4EFF-48F3-A93E-86A2B924FA18}" srcOrd="0" destOrd="2" presId="urn:microsoft.com/office/officeart/2005/8/layout/chevron2"/>
    <dgm:cxn modelId="{B669F1AC-E5BD-441F-8267-0F20C98AD92E}" srcId="{DBC79E3A-534D-4C6B-922C-F461FDA0570E}" destId="{60FBF6B5-4DD8-4701-B07F-21DAFCED67AA}" srcOrd="0" destOrd="0" parTransId="{98C5E6AC-8C6A-47E0-877A-3AB22B9DEB82}" sibTransId="{6194A29B-7801-47F4-84FA-6FCC0944474D}"/>
    <dgm:cxn modelId="{C54A92F2-A1AC-4C09-BA5D-D718A0FFE304}" type="presOf" srcId="{DBC79E3A-534D-4C6B-922C-F461FDA0570E}" destId="{08A508EE-5B8F-438E-86C8-A788981C88F1}" srcOrd="0" destOrd="0" presId="urn:microsoft.com/office/officeart/2005/8/layout/chevron2"/>
    <dgm:cxn modelId="{E2DA447D-5B13-403D-802E-46DF6FD608AC}" srcId="{60FBF6B5-4DD8-4701-B07F-21DAFCED67AA}" destId="{F3F3B287-CF54-478D-A092-5E86B99AA1E8}" srcOrd="2" destOrd="0" parTransId="{4CC8FF3A-4EF7-4E07-A04C-B4B1312A138B}" sibTransId="{039416AF-D302-4503-B22B-9786B8AB80BC}"/>
    <dgm:cxn modelId="{2326B460-F148-49CA-BA08-797DB68814FA}" type="presOf" srcId="{60FBF6B5-4DD8-4701-B07F-21DAFCED67AA}" destId="{DD0BEB7A-A5F5-419E-8089-3C9F120E9B21}" srcOrd="0" destOrd="0" presId="urn:microsoft.com/office/officeart/2005/8/layout/chevron2"/>
    <dgm:cxn modelId="{835FA668-F043-45F8-814B-062E11685A87}" type="presOf" srcId="{1C72DEE2-CE77-4B5F-92B5-7DE07FDD9E69}" destId="{911A5D08-4EFF-48F3-A93E-86A2B924FA18}" srcOrd="0" destOrd="1" presId="urn:microsoft.com/office/officeart/2005/8/layout/chevron2"/>
    <dgm:cxn modelId="{FAC2B739-9F7A-4B5D-A4FC-2DA85719B1CB}" srcId="{60FBF6B5-4DD8-4701-B07F-21DAFCED67AA}" destId="{5A3D3C19-0F24-4E0E-8907-3AD9584671FE}" srcOrd="0" destOrd="0" parTransId="{EBEF453B-FB09-4558-B00E-DC1FC8DFE64B}" sibTransId="{A4BFF6F6-5C3A-47B8-8CF9-27210319E614}"/>
    <dgm:cxn modelId="{80AF0157-E04A-42C2-B14E-33372963681A}" type="presParOf" srcId="{08A508EE-5B8F-438E-86C8-A788981C88F1}" destId="{F6030AAB-E501-4AFF-BEDB-82D7A7464916}" srcOrd="0" destOrd="0" presId="urn:microsoft.com/office/officeart/2005/8/layout/chevron2"/>
    <dgm:cxn modelId="{40D01E73-0704-44B4-93EB-396488E1113A}" type="presParOf" srcId="{F6030AAB-E501-4AFF-BEDB-82D7A7464916}" destId="{DD0BEB7A-A5F5-419E-8089-3C9F120E9B21}" srcOrd="0" destOrd="0" presId="urn:microsoft.com/office/officeart/2005/8/layout/chevron2"/>
    <dgm:cxn modelId="{E9754042-657A-4A6A-9607-C6F5FB1A2EA6}" type="presParOf" srcId="{F6030AAB-E501-4AFF-BEDB-82D7A7464916}" destId="{911A5D08-4EFF-48F3-A93E-86A2B924FA18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22.xml><?xml version="1.0" encoding="utf-8"?>
<dgm:dataModel xmlns:dgm="http://schemas.openxmlformats.org/drawingml/2006/diagram" xmlns:a="http://schemas.openxmlformats.org/drawingml/2006/main">
  <dgm:ptLst>
    <dgm:pt modelId="{DBC79E3A-534D-4C6B-922C-F461FDA0570E}" type="doc">
      <dgm:prSet loTypeId="urn:microsoft.com/office/officeart/2005/8/layout/chevron2" loCatId="process" qsTypeId="urn:microsoft.com/office/officeart/2005/8/quickstyle/simple4" qsCatId="simple" csTypeId="urn:microsoft.com/office/officeart/2005/8/colors/accent0_3" csCatId="mainScheme" phldr="1"/>
      <dgm:spPr/>
      <dgm:t>
        <a:bodyPr/>
        <a:lstStyle/>
        <a:p>
          <a:endParaRPr lang="es-MX"/>
        </a:p>
      </dgm:t>
    </dgm:pt>
    <dgm:pt modelId="{60FBF6B5-4DD8-4701-B07F-21DAFCED67AA}">
      <dgm:prSet phldrT="[Texto]"/>
      <dgm:spPr>
        <a:solidFill>
          <a:srgbClr val="000099"/>
        </a:solidFill>
      </dgm:spPr>
      <dgm:t>
        <a:bodyPr/>
        <a:lstStyle/>
        <a:p>
          <a:r>
            <a:rPr lang="es-MX" dirty="0"/>
            <a:t>Barreras exógenas</a:t>
          </a:r>
        </a:p>
      </dgm:t>
    </dgm:pt>
    <dgm:pt modelId="{98C5E6AC-8C6A-47E0-877A-3AB22B9DEB82}" type="parTrans" cxnId="{B669F1AC-E5BD-441F-8267-0F20C98AD92E}">
      <dgm:prSet/>
      <dgm:spPr/>
      <dgm:t>
        <a:bodyPr/>
        <a:lstStyle/>
        <a:p>
          <a:endParaRPr lang="es-MX"/>
        </a:p>
      </dgm:t>
    </dgm:pt>
    <dgm:pt modelId="{6194A29B-7801-47F4-84FA-6FCC0944474D}" type="sibTrans" cxnId="{B669F1AC-E5BD-441F-8267-0F20C98AD92E}">
      <dgm:prSet/>
      <dgm:spPr/>
      <dgm:t>
        <a:bodyPr/>
        <a:lstStyle/>
        <a:p>
          <a:endParaRPr lang="es-MX"/>
        </a:p>
      </dgm:t>
    </dgm:pt>
    <dgm:pt modelId="{5A3D3C19-0F24-4E0E-8907-3AD9584671FE}">
      <dgm:prSet phldrT="[Texto]"/>
      <dgm:spPr>
        <a:solidFill>
          <a:schemeClr val="accent3">
            <a:alpha val="90000"/>
          </a:schemeClr>
        </a:solidFill>
      </dgm:spPr>
      <dgm:t>
        <a:bodyPr/>
        <a:lstStyle/>
        <a:p>
          <a:r>
            <a:rPr lang="es-MX" dirty="0"/>
            <a:t>Intensidad de la competencia</a:t>
          </a:r>
        </a:p>
      </dgm:t>
    </dgm:pt>
    <dgm:pt modelId="{EBEF453B-FB09-4558-B00E-DC1FC8DFE64B}" type="parTrans" cxnId="{FAC2B739-9F7A-4B5D-A4FC-2DA85719B1CB}">
      <dgm:prSet/>
      <dgm:spPr/>
      <dgm:t>
        <a:bodyPr/>
        <a:lstStyle/>
        <a:p>
          <a:endParaRPr lang="es-MX"/>
        </a:p>
      </dgm:t>
    </dgm:pt>
    <dgm:pt modelId="{A4BFF6F6-5C3A-47B8-8CF9-27210319E614}" type="sibTrans" cxnId="{FAC2B739-9F7A-4B5D-A4FC-2DA85719B1CB}">
      <dgm:prSet/>
      <dgm:spPr/>
      <dgm:t>
        <a:bodyPr/>
        <a:lstStyle/>
        <a:p>
          <a:endParaRPr lang="es-MX"/>
        </a:p>
      </dgm:t>
    </dgm:pt>
    <dgm:pt modelId="{1C72DEE2-CE77-4B5F-92B5-7DE07FDD9E69}">
      <dgm:prSet phldrT="[Texto]"/>
      <dgm:spPr>
        <a:solidFill>
          <a:schemeClr val="accent3">
            <a:alpha val="90000"/>
          </a:schemeClr>
        </a:solidFill>
      </dgm:spPr>
      <dgm:t>
        <a:bodyPr/>
        <a:lstStyle/>
        <a:p>
          <a:r>
            <a:rPr lang="es-MX" dirty="0"/>
            <a:t>Alto valor de la moneda</a:t>
          </a:r>
        </a:p>
      </dgm:t>
    </dgm:pt>
    <dgm:pt modelId="{D590F32C-6E38-4DD6-AD1F-101C1003E57B}" type="parTrans" cxnId="{467DF638-512D-44EA-A8F9-69C1A145D699}">
      <dgm:prSet/>
      <dgm:spPr/>
      <dgm:t>
        <a:bodyPr/>
        <a:lstStyle/>
        <a:p>
          <a:endParaRPr lang="es-MX"/>
        </a:p>
      </dgm:t>
    </dgm:pt>
    <dgm:pt modelId="{050715D2-8DC1-4135-B8A7-B14C46538EB9}" type="sibTrans" cxnId="{467DF638-512D-44EA-A8F9-69C1A145D699}">
      <dgm:prSet/>
      <dgm:spPr/>
      <dgm:t>
        <a:bodyPr/>
        <a:lstStyle/>
        <a:p>
          <a:endParaRPr lang="es-MX"/>
        </a:p>
      </dgm:t>
    </dgm:pt>
    <dgm:pt modelId="{F3F3B287-CF54-478D-A092-5E86B99AA1E8}">
      <dgm:prSet phldrT="[Texto]"/>
      <dgm:spPr>
        <a:solidFill>
          <a:schemeClr val="accent3">
            <a:alpha val="90000"/>
          </a:schemeClr>
        </a:solidFill>
      </dgm:spPr>
      <dgm:t>
        <a:bodyPr/>
        <a:lstStyle/>
        <a:p>
          <a:r>
            <a:rPr lang="es-MX" dirty="0"/>
            <a:t>Riesgo por los tipos de cambio</a:t>
          </a:r>
        </a:p>
      </dgm:t>
    </dgm:pt>
    <dgm:pt modelId="{4CC8FF3A-4EF7-4E07-A04C-B4B1312A138B}" type="parTrans" cxnId="{E2DA447D-5B13-403D-802E-46DF6FD608AC}">
      <dgm:prSet/>
      <dgm:spPr/>
      <dgm:t>
        <a:bodyPr/>
        <a:lstStyle/>
        <a:p>
          <a:endParaRPr lang="es-MX"/>
        </a:p>
      </dgm:t>
    </dgm:pt>
    <dgm:pt modelId="{039416AF-D302-4503-B22B-9786B8AB80BC}" type="sibTrans" cxnId="{E2DA447D-5B13-403D-802E-46DF6FD608AC}">
      <dgm:prSet/>
      <dgm:spPr/>
      <dgm:t>
        <a:bodyPr/>
        <a:lstStyle/>
        <a:p>
          <a:endParaRPr lang="es-MX"/>
        </a:p>
      </dgm:t>
    </dgm:pt>
    <dgm:pt modelId="{08A508EE-5B8F-438E-86C8-A788981C88F1}" type="pres">
      <dgm:prSet presAssocID="{DBC79E3A-534D-4C6B-922C-F461FDA0570E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F6030AAB-E501-4AFF-BEDB-82D7A7464916}" type="pres">
      <dgm:prSet presAssocID="{60FBF6B5-4DD8-4701-B07F-21DAFCED67AA}" presName="composite" presStyleCnt="0"/>
      <dgm:spPr/>
    </dgm:pt>
    <dgm:pt modelId="{DD0BEB7A-A5F5-419E-8089-3C9F120E9B21}" type="pres">
      <dgm:prSet presAssocID="{60FBF6B5-4DD8-4701-B07F-21DAFCED67AA}" presName="parentText" presStyleLbl="alignNode1" presStyleIdx="0" presStyleCnt="1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11A5D08-4EFF-48F3-A93E-86A2B924FA18}" type="pres">
      <dgm:prSet presAssocID="{60FBF6B5-4DD8-4701-B07F-21DAFCED67AA}" presName="descendantText" presStyleLbl="alignAcc1" presStyleIdx="0" presStyleCnt="1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FAC2B739-9F7A-4B5D-A4FC-2DA85719B1CB}" srcId="{60FBF6B5-4DD8-4701-B07F-21DAFCED67AA}" destId="{5A3D3C19-0F24-4E0E-8907-3AD9584671FE}" srcOrd="0" destOrd="0" parTransId="{EBEF453B-FB09-4558-B00E-DC1FC8DFE64B}" sibTransId="{A4BFF6F6-5C3A-47B8-8CF9-27210319E614}"/>
    <dgm:cxn modelId="{551DF11E-53F0-48A8-A8DE-DDF569852F9E}" type="presOf" srcId="{F3F3B287-CF54-478D-A092-5E86B99AA1E8}" destId="{911A5D08-4EFF-48F3-A93E-86A2B924FA18}" srcOrd="0" destOrd="2" presId="urn:microsoft.com/office/officeart/2005/8/layout/chevron2"/>
    <dgm:cxn modelId="{4415316C-ED4E-4482-BE81-A6992720103A}" type="presOf" srcId="{60FBF6B5-4DD8-4701-B07F-21DAFCED67AA}" destId="{DD0BEB7A-A5F5-419E-8089-3C9F120E9B21}" srcOrd="0" destOrd="0" presId="urn:microsoft.com/office/officeart/2005/8/layout/chevron2"/>
    <dgm:cxn modelId="{1B4E8498-8C07-46DC-A685-C2DE94C8E278}" type="presOf" srcId="{5A3D3C19-0F24-4E0E-8907-3AD9584671FE}" destId="{911A5D08-4EFF-48F3-A93E-86A2B924FA18}" srcOrd="0" destOrd="0" presId="urn:microsoft.com/office/officeart/2005/8/layout/chevron2"/>
    <dgm:cxn modelId="{99CF196B-E604-4427-A069-E2AE971F86D6}" type="presOf" srcId="{1C72DEE2-CE77-4B5F-92B5-7DE07FDD9E69}" destId="{911A5D08-4EFF-48F3-A93E-86A2B924FA18}" srcOrd="0" destOrd="1" presId="urn:microsoft.com/office/officeart/2005/8/layout/chevron2"/>
    <dgm:cxn modelId="{E2DA447D-5B13-403D-802E-46DF6FD608AC}" srcId="{60FBF6B5-4DD8-4701-B07F-21DAFCED67AA}" destId="{F3F3B287-CF54-478D-A092-5E86B99AA1E8}" srcOrd="2" destOrd="0" parTransId="{4CC8FF3A-4EF7-4E07-A04C-B4B1312A138B}" sibTransId="{039416AF-D302-4503-B22B-9786B8AB80BC}"/>
    <dgm:cxn modelId="{B669F1AC-E5BD-441F-8267-0F20C98AD92E}" srcId="{DBC79E3A-534D-4C6B-922C-F461FDA0570E}" destId="{60FBF6B5-4DD8-4701-B07F-21DAFCED67AA}" srcOrd="0" destOrd="0" parTransId="{98C5E6AC-8C6A-47E0-877A-3AB22B9DEB82}" sibTransId="{6194A29B-7801-47F4-84FA-6FCC0944474D}"/>
    <dgm:cxn modelId="{DA22A373-7FF2-4910-8D11-64772AC3FA35}" type="presOf" srcId="{DBC79E3A-534D-4C6B-922C-F461FDA0570E}" destId="{08A508EE-5B8F-438E-86C8-A788981C88F1}" srcOrd="0" destOrd="0" presId="urn:microsoft.com/office/officeart/2005/8/layout/chevron2"/>
    <dgm:cxn modelId="{467DF638-512D-44EA-A8F9-69C1A145D699}" srcId="{60FBF6B5-4DD8-4701-B07F-21DAFCED67AA}" destId="{1C72DEE2-CE77-4B5F-92B5-7DE07FDD9E69}" srcOrd="1" destOrd="0" parTransId="{D590F32C-6E38-4DD6-AD1F-101C1003E57B}" sibTransId="{050715D2-8DC1-4135-B8A7-B14C46538EB9}"/>
    <dgm:cxn modelId="{2E6D868F-8CAD-4B77-B151-9510AA2E1459}" type="presParOf" srcId="{08A508EE-5B8F-438E-86C8-A788981C88F1}" destId="{F6030AAB-E501-4AFF-BEDB-82D7A7464916}" srcOrd="0" destOrd="0" presId="urn:microsoft.com/office/officeart/2005/8/layout/chevron2"/>
    <dgm:cxn modelId="{D5AE801E-9858-44CF-AB76-A51564AD6605}" type="presParOf" srcId="{F6030AAB-E501-4AFF-BEDB-82D7A7464916}" destId="{DD0BEB7A-A5F5-419E-8089-3C9F120E9B21}" srcOrd="0" destOrd="0" presId="urn:microsoft.com/office/officeart/2005/8/layout/chevron2"/>
    <dgm:cxn modelId="{8140659F-2FD7-47FA-89F3-295EB478657D}" type="presParOf" srcId="{F6030AAB-E501-4AFF-BEDB-82D7A7464916}" destId="{911A5D08-4EFF-48F3-A93E-86A2B924FA18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3.xml><?xml version="1.0" encoding="utf-8"?>
<dgm:dataModel xmlns:dgm="http://schemas.openxmlformats.org/drawingml/2006/diagram" xmlns:a="http://schemas.openxmlformats.org/drawingml/2006/main">
  <dgm:ptLst>
    <dgm:pt modelId="{A7D39324-7C35-4AC3-B19C-A729CF48234F}" type="doc">
      <dgm:prSet loTypeId="urn:microsoft.com/office/officeart/2005/8/layout/venn3" loCatId="relationship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2978D0A0-143C-41AC-AE48-D518F4F42BA4}">
      <dgm:prSet phldrT="[Texto]"/>
      <dgm:spPr>
        <a:ln w="28575">
          <a:solidFill>
            <a:srgbClr val="C00000"/>
          </a:solidFill>
        </a:ln>
      </dgm:spPr>
      <dgm:t>
        <a:bodyPr/>
        <a:lstStyle/>
        <a:p>
          <a:r>
            <a:rPr lang="es-MX" dirty="0"/>
            <a:t>Área política y financiera</a:t>
          </a:r>
        </a:p>
      </dgm:t>
    </dgm:pt>
    <dgm:pt modelId="{2CC8D5CC-9DB2-46CF-8D21-4351D8EECD27}" type="parTrans" cxnId="{AAE9D426-69A1-4B6E-8712-EC91D8A705E4}">
      <dgm:prSet/>
      <dgm:spPr/>
      <dgm:t>
        <a:bodyPr/>
        <a:lstStyle/>
        <a:p>
          <a:endParaRPr lang="es-MX"/>
        </a:p>
      </dgm:t>
    </dgm:pt>
    <dgm:pt modelId="{FFDBE2A4-297F-4F15-A3F5-E0563FFB50F5}" type="sibTrans" cxnId="{AAE9D426-69A1-4B6E-8712-EC91D8A705E4}">
      <dgm:prSet/>
      <dgm:spPr/>
      <dgm:t>
        <a:bodyPr/>
        <a:lstStyle/>
        <a:p>
          <a:endParaRPr lang="es-MX"/>
        </a:p>
      </dgm:t>
    </dgm:pt>
    <dgm:pt modelId="{C68291BF-540C-44D6-AB2A-B14B1857D153}">
      <dgm:prSet phldrT="[Texto]"/>
      <dgm:spPr>
        <a:ln w="28575">
          <a:solidFill>
            <a:srgbClr val="C00000"/>
          </a:solidFill>
        </a:ln>
      </dgm:spPr>
      <dgm:t>
        <a:bodyPr/>
        <a:lstStyle/>
        <a:p>
          <a:r>
            <a:rPr lang="es-MX" dirty="0"/>
            <a:t>Riesgo país</a:t>
          </a:r>
        </a:p>
      </dgm:t>
    </dgm:pt>
    <dgm:pt modelId="{8B4543A7-AF8E-4B8C-9805-F57ECC2389C1}" type="parTrans" cxnId="{57E7FB3C-3B64-421C-BFD1-D73D7712C599}">
      <dgm:prSet/>
      <dgm:spPr/>
      <dgm:t>
        <a:bodyPr/>
        <a:lstStyle/>
        <a:p>
          <a:endParaRPr lang="es-MX"/>
        </a:p>
      </dgm:t>
    </dgm:pt>
    <dgm:pt modelId="{98CC9D29-CBCA-469D-8BC3-DBB89F0A3AB1}" type="sibTrans" cxnId="{57E7FB3C-3B64-421C-BFD1-D73D7712C599}">
      <dgm:prSet/>
      <dgm:spPr/>
      <dgm:t>
        <a:bodyPr/>
        <a:lstStyle/>
        <a:p>
          <a:endParaRPr lang="es-MX"/>
        </a:p>
      </dgm:t>
    </dgm:pt>
    <dgm:pt modelId="{13803FEA-51C5-4CD9-BD8A-344F3AF2F0D2}">
      <dgm:prSet phldrT="[Texto]"/>
      <dgm:spPr>
        <a:ln w="28575">
          <a:solidFill>
            <a:srgbClr val="C00000"/>
          </a:solidFill>
        </a:ln>
      </dgm:spPr>
      <dgm:t>
        <a:bodyPr/>
        <a:lstStyle/>
        <a:p>
          <a:r>
            <a:rPr lang="es-MX" dirty="0"/>
            <a:t>Medidas financieras</a:t>
          </a:r>
        </a:p>
      </dgm:t>
    </dgm:pt>
    <dgm:pt modelId="{C589F5E0-CF08-4247-884E-FF2A1CD731E8}" type="parTrans" cxnId="{AF241F65-FBD6-4FBE-8B69-2906A84581DD}">
      <dgm:prSet/>
      <dgm:spPr/>
      <dgm:t>
        <a:bodyPr/>
        <a:lstStyle/>
        <a:p>
          <a:endParaRPr lang="es-MX"/>
        </a:p>
      </dgm:t>
    </dgm:pt>
    <dgm:pt modelId="{C6D3B72C-4467-40E6-88B7-9B4B3CA9B377}" type="sibTrans" cxnId="{AF241F65-FBD6-4FBE-8B69-2906A84581DD}">
      <dgm:prSet/>
      <dgm:spPr/>
      <dgm:t>
        <a:bodyPr/>
        <a:lstStyle/>
        <a:p>
          <a:endParaRPr lang="es-MX"/>
        </a:p>
      </dgm:t>
    </dgm:pt>
    <dgm:pt modelId="{E9D72DEA-6985-4114-AECE-1EB8DB7D4CCD}">
      <dgm:prSet phldrT="[Texto]"/>
      <dgm:spPr>
        <a:ln w="28575">
          <a:solidFill>
            <a:srgbClr val="C00000"/>
          </a:solidFill>
        </a:ln>
      </dgm:spPr>
      <dgm:t>
        <a:bodyPr/>
        <a:lstStyle/>
        <a:p>
          <a:r>
            <a:rPr lang="es-MX" dirty="0"/>
            <a:t>Campó financiera</a:t>
          </a:r>
        </a:p>
      </dgm:t>
    </dgm:pt>
    <dgm:pt modelId="{1A0D2FCD-8DA3-4E54-89D2-EDF7C9590F70}" type="parTrans" cxnId="{BAA47C07-44C3-44BA-B304-381D185CA5EA}">
      <dgm:prSet/>
      <dgm:spPr/>
      <dgm:t>
        <a:bodyPr/>
        <a:lstStyle/>
        <a:p>
          <a:endParaRPr lang="es-MX"/>
        </a:p>
      </dgm:t>
    </dgm:pt>
    <dgm:pt modelId="{F90A4BC5-297F-4229-96FC-CC6007D7D7E3}" type="sibTrans" cxnId="{BAA47C07-44C3-44BA-B304-381D185CA5EA}">
      <dgm:prSet/>
      <dgm:spPr/>
      <dgm:t>
        <a:bodyPr/>
        <a:lstStyle/>
        <a:p>
          <a:endParaRPr lang="es-MX"/>
        </a:p>
      </dgm:t>
    </dgm:pt>
    <dgm:pt modelId="{DE88D599-AA08-46E1-AF44-CFC8E88F406A}">
      <dgm:prSet phldrT="[Texto]"/>
      <dgm:spPr>
        <a:ln w="28575">
          <a:solidFill>
            <a:srgbClr val="C00000"/>
          </a:solidFill>
        </a:ln>
      </dgm:spPr>
      <dgm:t>
        <a:bodyPr/>
        <a:lstStyle/>
        <a:p>
          <a:r>
            <a:rPr lang="es-MX" dirty="0"/>
            <a:t>Reglas sobre su convertibilidad</a:t>
          </a:r>
        </a:p>
      </dgm:t>
    </dgm:pt>
    <dgm:pt modelId="{AC069F91-FB40-42D1-84E9-735AF2061898}" type="parTrans" cxnId="{9E297946-0FD2-4955-B028-CB224D68AFEB}">
      <dgm:prSet/>
      <dgm:spPr/>
      <dgm:t>
        <a:bodyPr/>
        <a:lstStyle/>
        <a:p>
          <a:endParaRPr lang="es-MX"/>
        </a:p>
      </dgm:t>
    </dgm:pt>
    <dgm:pt modelId="{628F0375-53AF-471E-8085-AEA3A4BD368F}" type="sibTrans" cxnId="{9E297946-0FD2-4955-B028-CB224D68AFEB}">
      <dgm:prSet/>
      <dgm:spPr/>
      <dgm:t>
        <a:bodyPr/>
        <a:lstStyle/>
        <a:p>
          <a:endParaRPr lang="es-MX"/>
        </a:p>
      </dgm:t>
    </dgm:pt>
    <dgm:pt modelId="{5DF20673-7612-459F-830C-47895554EF66}" type="pres">
      <dgm:prSet presAssocID="{A7D39324-7C35-4AC3-B19C-A729CF48234F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3EFC1F20-A590-4A28-9853-0ADCC1F0BD2B}" type="pres">
      <dgm:prSet presAssocID="{2978D0A0-143C-41AC-AE48-D518F4F42BA4}" presName="Name5" presStyleLbl="vennNode1" presStyleIdx="0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F307D88-EFC9-48C4-8DD8-84163C4BF1E0}" type="pres">
      <dgm:prSet presAssocID="{FFDBE2A4-297F-4F15-A3F5-E0563FFB50F5}" presName="space" presStyleCnt="0"/>
      <dgm:spPr/>
    </dgm:pt>
    <dgm:pt modelId="{F266A24D-4E69-42B6-B1D7-F39BB0DC32E5}" type="pres">
      <dgm:prSet presAssocID="{C68291BF-540C-44D6-AB2A-B14B1857D153}" presName="Name5" presStyleLbl="vennNode1" presStyleIdx="1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CC0F1AD-ED04-47A1-AF3F-74FDC30D15A7}" type="pres">
      <dgm:prSet presAssocID="{98CC9D29-CBCA-469D-8BC3-DBB89F0A3AB1}" presName="space" presStyleCnt="0"/>
      <dgm:spPr/>
    </dgm:pt>
    <dgm:pt modelId="{0A36EA28-CFAD-4FC1-B076-E87C220DEAA1}" type="pres">
      <dgm:prSet presAssocID="{13803FEA-51C5-4CD9-BD8A-344F3AF2F0D2}" presName="Name5" presStyleLbl="vennNode1" presStyleIdx="2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9D75AEB-640F-4174-89C8-28EBA1A9F216}" type="pres">
      <dgm:prSet presAssocID="{C6D3B72C-4467-40E6-88B7-9B4B3CA9B377}" presName="space" presStyleCnt="0"/>
      <dgm:spPr/>
    </dgm:pt>
    <dgm:pt modelId="{89D6EF56-D83E-4109-92E3-1D6F5AAF002F}" type="pres">
      <dgm:prSet presAssocID="{E9D72DEA-6985-4114-AECE-1EB8DB7D4CCD}" presName="Name5" presStyleLbl="vennNode1" presStyleIdx="3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27B78D7-224D-47AE-8C81-AF05BEAC4DA8}" type="pres">
      <dgm:prSet presAssocID="{F90A4BC5-297F-4229-96FC-CC6007D7D7E3}" presName="space" presStyleCnt="0"/>
      <dgm:spPr/>
    </dgm:pt>
    <dgm:pt modelId="{C2FEF32D-526A-4DFF-BF74-F02B7DEB364B}" type="pres">
      <dgm:prSet presAssocID="{DE88D599-AA08-46E1-AF44-CFC8E88F406A}" presName="Name5" presStyleLbl="vennNode1" presStyleIdx="4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AF5A4E4F-CF33-4B73-9FF5-08AF5101988C}" type="presOf" srcId="{A7D39324-7C35-4AC3-B19C-A729CF48234F}" destId="{5DF20673-7612-459F-830C-47895554EF66}" srcOrd="0" destOrd="0" presId="urn:microsoft.com/office/officeart/2005/8/layout/venn3"/>
    <dgm:cxn modelId="{57E7FB3C-3B64-421C-BFD1-D73D7712C599}" srcId="{A7D39324-7C35-4AC3-B19C-A729CF48234F}" destId="{C68291BF-540C-44D6-AB2A-B14B1857D153}" srcOrd="1" destOrd="0" parTransId="{8B4543A7-AF8E-4B8C-9805-F57ECC2389C1}" sibTransId="{98CC9D29-CBCA-469D-8BC3-DBB89F0A3AB1}"/>
    <dgm:cxn modelId="{BAA47C07-44C3-44BA-B304-381D185CA5EA}" srcId="{A7D39324-7C35-4AC3-B19C-A729CF48234F}" destId="{E9D72DEA-6985-4114-AECE-1EB8DB7D4CCD}" srcOrd="3" destOrd="0" parTransId="{1A0D2FCD-8DA3-4E54-89D2-EDF7C9590F70}" sibTransId="{F90A4BC5-297F-4229-96FC-CC6007D7D7E3}"/>
    <dgm:cxn modelId="{AAE9D426-69A1-4B6E-8712-EC91D8A705E4}" srcId="{A7D39324-7C35-4AC3-B19C-A729CF48234F}" destId="{2978D0A0-143C-41AC-AE48-D518F4F42BA4}" srcOrd="0" destOrd="0" parTransId="{2CC8D5CC-9DB2-46CF-8D21-4351D8EECD27}" sibTransId="{FFDBE2A4-297F-4F15-A3F5-E0563FFB50F5}"/>
    <dgm:cxn modelId="{EE29B907-B512-4F5E-838F-B8EA762FC0FC}" type="presOf" srcId="{DE88D599-AA08-46E1-AF44-CFC8E88F406A}" destId="{C2FEF32D-526A-4DFF-BF74-F02B7DEB364B}" srcOrd="0" destOrd="0" presId="urn:microsoft.com/office/officeart/2005/8/layout/venn3"/>
    <dgm:cxn modelId="{A44EB98B-DBB3-4D69-9CFB-6A0D41A1B189}" type="presOf" srcId="{C68291BF-540C-44D6-AB2A-B14B1857D153}" destId="{F266A24D-4E69-42B6-B1D7-F39BB0DC32E5}" srcOrd="0" destOrd="0" presId="urn:microsoft.com/office/officeart/2005/8/layout/venn3"/>
    <dgm:cxn modelId="{B85DF817-91FB-4A4E-9680-6735336A5680}" type="presOf" srcId="{13803FEA-51C5-4CD9-BD8A-344F3AF2F0D2}" destId="{0A36EA28-CFAD-4FC1-B076-E87C220DEAA1}" srcOrd="0" destOrd="0" presId="urn:microsoft.com/office/officeart/2005/8/layout/venn3"/>
    <dgm:cxn modelId="{9E297946-0FD2-4955-B028-CB224D68AFEB}" srcId="{A7D39324-7C35-4AC3-B19C-A729CF48234F}" destId="{DE88D599-AA08-46E1-AF44-CFC8E88F406A}" srcOrd="4" destOrd="0" parTransId="{AC069F91-FB40-42D1-84E9-735AF2061898}" sibTransId="{628F0375-53AF-471E-8085-AEA3A4BD368F}"/>
    <dgm:cxn modelId="{A3A3D1E8-45C3-4769-BE2B-A729D90A291A}" type="presOf" srcId="{E9D72DEA-6985-4114-AECE-1EB8DB7D4CCD}" destId="{89D6EF56-D83E-4109-92E3-1D6F5AAF002F}" srcOrd="0" destOrd="0" presId="urn:microsoft.com/office/officeart/2005/8/layout/venn3"/>
    <dgm:cxn modelId="{AF241F65-FBD6-4FBE-8B69-2906A84581DD}" srcId="{A7D39324-7C35-4AC3-B19C-A729CF48234F}" destId="{13803FEA-51C5-4CD9-BD8A-344F3AF2F0D2}" srcOrd="2" destOrd="0" parTransId="{C589F5E0-CF08-4247-884E-FF2A1CD731E8}" sibTransId="{C6D3B72C-4467-40E6-88B7-9B4B3CA9B377}"/>
    <dgm:cxn modelId="{78D55A43-18A7-4301-95FF-C4ECDD7730C0}" type="presOf" srcId="{2978D0A0-143C-41AC-AE48-D518F4F42BA4}" destId="{3EFC1F20-A590-4A28-9853-0ADCC1F0BD2B}" srcOrd="0" destOrd="0" presId="urn:microsoft.com/office/officeart/2005/8/layout/venn3"/>
    <dgm:cxn modelId="{9D45A925-8FA0-4597-ACDA-AD5C18AC58AF}" type="presParOf" srcId="{5DF20673-7612-459F-830C-47895554EF66}" destId="{3EFC1F20-A590-4A28-9853-0ADCC1F0BD2B}" srcOrd="0" destOrd="0" presId="urn:microsoft.com/office/officeart/2005/8/layout/venn3"/>
    <dgm:cxn modelId="{65B73E5D-D732-4C0A-8FC1-887E8FB54690}" type="presParOf" srcId="{5DF20673-7612-459F-830C-47895554EF66}" destId="{AF307D88-EFC9-48C4-8DD8-84163C4BF1E0}" srcOrd="1" destOrd="0" presId="urn:microsoft.com/office/officeart/2005/8/layout/venn3"/>
    <dgm:cxn modelId="{F4582C36-DDAA-4205-AC1F-EC71B1342D7A}" type="presParOf" srcId="{5DF20673-7612-459F-830C-47895554EF66}" destId="{F266A24D-4E69-42B6-B1D7-F39BB0DC32E5}" srcOrd="2" destOrd="0" presId="urn:microsoft.com/office/officeart/2005/8/layout/venn3"/>
    <dgm:cxn modelId="{6C54BD28-F29E-465B-AA35-5509334A9F47}" type="presParOf" srcId="{5DF20673-7612-459F-830C-47895554EF66}" destId="{7CC0F1AD-ED04-47A1-AF3F-74FDC30D15A7}" srcOrd="3" destOrd="0" presId="urn:microsoft.com/office/officeart/2005/8/layout/venn3"/>
    <dgm:cxn modelId="{BDEBFFF9-48A9-4A30-B8D8-B208B2411DC2}" type="presParOf" srcId="{5DF20673-7612-459F-830C-47895554EF66}" destId="{0A36EA28-CFAD-4FC1-B076-E87C220DEAA1}" srcOrd="4" destOrd="0" presId="urn:microsoft.com/office/officeart/2005/8/layout/venn3"/>
    <dgm:cxn modelId="{112897D1-E252-40F0-9E04-94E7BE4D02AF}" type="presParOf" srcId="{5DF20673-7612-459F-830C-47895554EF66}" destId="{B9D75AEB-640F-4174-89C8-28EBA1A9F216}" srcOrd="5" destOrd="0" presId="urn:microsoft.com/office/officeart/2005/8/layout/venn3"/>
    <dgm:cxn modelId="{E5601E5D-EC3F-4391-84A7-C94476FC9746}" type="presParOf" srcId="{5DF20673-7612-459F-830C-47895554EF66}" destId="{89D6EF56-D83E-4109-92E3-1D6F5AAF002F}" srcOrd="6" destOrd="0" presId="urn:microsoft.com/office/officeart/2005/8/layout/venn3"/>
    <dgm:cxn modelId="{D7AC6E67-AE77-4DC8-88FB-97207069D41E}" type="presParOf" srcId="{5DF20673-7612-459F-830C-47895554EF66}" destId="{B27B78D7-224D-47AE-8C81-AF05BEAC4DA8}" srcOrd="7" destOrd="0" presId="urn:microsoft.com/office/officeart/2005/8/layout/venn3"/>
    <dgm:cxn modelId="{D65088BD-7560-4083-B34D-2FEE34C78733}" type="presParOf" srcId="{5DF20673-7612-459F-830C-47895554EF66}" destId="{C2FEF32D-526A-4DFF-BF74-F02B7DEB364B}" srcOrd="8" destOrd="0" presId="urn:microsoft.com/office/officeart/2005/8/layout/venn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4.xml><?xml version="1.0" encoding="utf-8"?>
<dgm:dataModel xmlns:dgm="http://schemas.openxmlformats.org/drawingml/2006/diagram" xmlns:a="http://schemas.openxmlformats.org/drawingml/2006/main">
  <dgm:ptLst>
    <dgm:pt modelId="{A7D39324-7C35-4AC3-B19C-A729CF48234F}" type="doc">
      <dgm:prSet loTypeId="urn:microsoft.com/office/officeart/2005/8/layout/venn3" loCatId="relationship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2978D0A0-143C-41AC-AE48-D518F4F42BA4}">
      <dgm:prSet phldrT="[Texto]"/>
      <dgm:spPr>
        <a:ln w="28575">
          <a:solidFill>
            <a:srgbClr val="000099"/>
          </a:solidFill>
        </a:ln>
      </dgm:spPr>
      <dgm:t>
        <a:bodyPr/>
        <a:lstStyle/>
        <a:p>
          <a:r>
            <a:rPr lang="es-MX" dirty="0"/>
            <a:t>Elegir la forma jurídica más adecuada</a:t>
          </a:r>
        </a:p>
      </dgm:t>
    </dgm:pt>
    <dgm:pt modelId="{2CC8D5CC-9DB2-46CF-8D21-4351D8EECD27}" type="parTrans" cxnId="{AAE9D426-69A1-4B6E-8712-EC91D8A705E4}">
      <dgm:prSet/>
      <dgm:spPr/>
      <dgm:t>
        <a:bodyPr/>
        <a:lstStyle/>
        <a:p>
          <a:endParaRPr lang="es-MX"/>
        </a:p>
      </dgm:t>
    </dgm:pt>
    <dgm:pt modelId="{FFDBE2A4-297F-4F15-A3F5-E0563FFB50F5}" type="sibTrans" cxnId="{AAE9D426-69A1-4B6E-8712-EC91D8A705E4}">
      <dgm:prSet/>
      <dgm:spPr/>
      <dgm:t>
        <a:bodyPr/>
        <a:lstStyle/>
        <a:p>
          <a:endParaRPr lang="es-MX"/>
        </a:p>
      </dgm:t>
    </dgm:pt>
    <dgm:pt modelId="{13803FEA-51C5-4CD9-BD8A-344F3AF2F0D2}">
      <dgm:prSet phldrT="[Texto]"/>
      <dgm:spPr>
        <a:ln w="28575">
          <a:solidFill>
            <a:srgbClr val="000099"/>
          </a:solidFill>
        </a:ln>
      </dgm:spPr>
      <dgm:t>
        <a:bodyPr/>
        <a:lstStyle/>
        <a:p>
          <a:r>
            <a:rPr lang="es-MX" dirty="0"/>
            <a:t>Características del negocio y del entorno</a:t>
          </a:r>
        </a:p>
      </dgm:t>
    </dgm:pt>
    <dgm:pt modelId="{C589F5E0-CF08-4247-884E-FF2A1CD731E8}" type="parTrans" cxnId="{AF241F65-FBD6-4FBE-8B69-2906A84581DD}">
      <dgm:prSet/>
      <dgm:spPr/>
      <dgm:t>
        <a:bodyPr/>
        <a:lstStyle/>
        <a:p>
          <a:endParaRPr lang="es-MX"/>
        </a:p>
      </dgm:t>
    </dgm:pt>
    <dgm:pt modelId="{C6D3B72C-4467-40E6-88B7-9B4B3CA9B377}" type="sibTrans" cxnId="{AF241F65-FBD6-4FBE-8B69-2906A84581DD}">
      <dgm:prSet/>
      <dgm:spPr/>
      <dgm:t>
        <a:bodyPr/>
        <a:lstStyle/>
        <a:p>
          <a:endParaRPr lang="es-MX"/>
        </a:p>
      </dgm:t>
    </dgm:pt>
    <dgm:pt modelId="{E9D72DEA-6985-4114-AECE-1EB8DB7D4CCD}">
      <dgm:prSet phldrT="[Texto]"/>
      <dgm:spPr>
        <a:ln w="28575">
          <a:solidFill>
            <a:srgbClr val="000099"/>
          </a:solidFill>
        </a:ln>
      </dgm:spPr>
      <dgm:t>
        <a:bodyPr/>
        <a:lstStyle/>
        <a:p>
          <a:r>
            <a:rPr lang="es-MX" dirty="0"/>
            <a:t>No es igual en lo nacional  que en el extranjero</a:t>
          </a:r>
        </a:p>
      </dgm:t>
    </dgm:pt>
    <dgm:pt modelId="{1A0D2FCD-8DA3-4E54-89D2-EDF7C9590F70}" type="parTrans" cxnId="{BAA47C07-44C3-44BA-B304-381D185CA5EA}">
      <dgm:prSet/>
      <dgm:spPr/>
      <dgm:t>
        <a:bodyPr/>
        <a:lstStyle/>
        <a:p>
          <a:endParaRPr lang="es-MX"/>
        </a:p>
      </dgm:t>
    </dgm:pt>
    <dgm:pt modelId="{F90A4BC5-297F-4229-96FC-CC6007D7D7E3}" type="sibTrans" cxnId="{BAA47C07-44C3-44BA-B304-381D185CA5EA}">
      <dgm:prSet/>
      <dgm:spPr/>
      <dgm:t>
        <a:bodyPr/>
        <a:lstStyle/>
        <a:p>
          <a:endParaRPr lang="es-MX"/>
        </a:p>
      </dgm:t>
    </dgm:pt>
    <dgm:pt modelId="{DE88D599-AA08-46E1-AF44-CFC8E88F406A}">
      <dgm:prSet phldrT="[Texto]"/>
      <dgm:spPr>
        <a:ln w="28575">
          <a:solidFill>
            <a:srgbClr val="000099"/>
          </a:solidFill>
        </a:ln>
      </dgm:spPr>
      <dgm:t>
        <a:bodyPr/>
        <a:lstStyle/>
        <a:p>
          <a:r>
            <a:rPr lang="es-MX" dirty="0"/>
            <a:t>Asesoramiento legal experto</a:t>
          </a:r>
        </a:p>
      </dgm:t>
    </dgm:pt>
    <dgm:pt modelId="{AC069F91-FB40-42D1-84E9-735AF2061898}" type="parTrans" cxnId="{9E297946-0FD2-4955-B028-CB224D68AFEB}">
      <dgm:prSet/>
      <dgm:spPr/>
      <dgm:t>
        <a:bodyPr/>
        <a:lstStyle/>
        <a:p>
          <a:endParaRPr lang="es-MX"/>
        </a:p>
      </dgm:t>
    </dgm:pt>
    <dgm:pt modelId="{628F0375-53AF-471E-8085-AEA3A4BD368F}" type="sibTrans" cxnId="{9E297946-0FD2-4955-B028-CB224D68AFEB}">
      <dgm:prSet/>
      <dgm:spPr/>
      <dgm:t>
        <a:bodyPr/>
        <a:lstStyle/>
        <a:p>
          <a:endParaRPr lang="es-MX"/>
        </a:p>
      </dgm:t>
    </dgm:pt>
    <dgm:pt modelId="{5DF20673-7612-459F-830C-47895554EF66}" type="pres">
      <dgm:prSet presAssocID="{A7D39324-7C35-4AC3-B19C-A729CF48234F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3EFC1F20-A590-4A28-9853-0ADCC1F0BD2B}" type="pres">
      <dgm:prSet presAssocID="{2978D0A0-143C-41AC-AE48-D518F4F42BA4}" presName="Name5" presStyleLbl="vennNode1" presStyleIdx="0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F307D88-EFC9-48C4-8DD8-84163C4BF1E0}" type="pres">
      <dgm:prSet presAssocID="{FFDBE2A4-297F-4F15-A3F5-E0563FFB50F5}" presName="space" presStyleCnt="0"/>
      <dgm:spPr/>
    </dgm:pt>
    <dgm:pt modelId="{0A36EA28-CFAD-4FC1-B076-E87C220DEAA1}" type="pres">
      <dgm:prSet presAssocID="{13803FEA-51C5-4CD9-BD8A-344F3AF2F0D2}" presName="Name5" presStyleLbl="vennNode1" presStyleIdx="1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9D75AEB-640F-4174-89C8-28EBA1A9F216}" type="pres">
      <dgm:prSet presAssocID="{C6D3B72C-4467-40E6-88B7-9B4B3CA9B377}" presName="space" presStyleCnt="0"/>
      <dgm:spPr/>
    </dgm:pt>
    <dgm:pt modelId="{89D6EF56-D83E-4109-92E3-1D6F5AAF002F}" type="pres">
      <dgm:prSet presAssocID="{E9D72DEA-6985-4114-AECE-1EB8DB7D4CCD}" presName="Name5" presStyleLbl="vennNode1" presStyleIdx="2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27B78D7-224D-47AE-8C81-AF05BEAC4DA8}" type="pres">
      <dgm:prSet presAssocID="{F90A4BC5-297F-4229-96FC-CC6007D7D7E3}" presName="space" presStyleCnt="0"/>
      <dgm:spPr/>
    </dgm:pt>
    <dgm:pt modelId="{C2FEF32D-526A-4DFF-BF74-F02B7DEB364B}" type="pres">
      <dgm:prSet presAssocID="{DE88D599-AA08-46E1-AF44-CFC8E88F406A}" presName="Name5" presStyleLbl="vennNode1" presStyleIdx="3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BAA47C07-44C3-44BA-B304-381D185CA5EA}" srcId="{A7D39324-7C35-4AC3-B19C-A729CF48234F}" destId="{E9D72DEA-6985-4114-AECE-1EB8DB7D4CCD}" srcOrd="2" destOrd="0" parTransId="{1A0D2FCD-8DA3-4E54-89D2-EDF7C9590F70}" sibTransId="{F90A4BC5-297F-4229-96FC-CC6007D7D7E3}"/>
    <dgm:cxn modelId="{AAE9D426-69A1-4B6E-8712-EC91D8A705E4}" srcId="{A7D39324-7C35-4AC3-B19C-A729CF48234F}" destId="{2978D0A0-143C-41AC-AE48-D518F4F42BA4}" srcOrd="0" destOrd="0" parTransId="{2CC8D5CC-9DB2-46CF-8D21-4351D8EECD27}" sibTransId="{FFDBE2A4-297F-4F15-A3F5-E0563FFB50F5}"/>
    <dgm:cxn modelId="{3D9860D7-60ED-4EB2-87D7-40F52119D3D9}" type="presOf" srcId="{DE88D599-AA08-46E1-AF44-CFC8E88F406A}" destId="{C2FEF32D-526A-4DFF-BF74-F02B7DEB364B}" srcOrd="0" destOrd="0" presId="urn:microsoft.com/office/officeart/2005/8/layout/venn3"/>
    <dgm:cxn modelId="{9E297946-0FD2-4955-B028-CB224D68AFEB}" srcId="{A7D39324-7C35-4AC3-B19C-A729CF48234F}" destId="{DE88D599-AA08-46E1-AF44-CFC8E88F406A}" srcOrd="3" destOrd="0" parTransId="{AC069F91-FB40-42D1-84E9-735AF2061898}" sibTransId="{628F0375-53AF-471E-8085-AEA3A4BD368F}"/>
    <dgm:cxn modelId="{4EDEACE7-1868-4E67-BD1F-0A26ED4A0064}" type="presOf" srcId="{E9D72DEA-6985-4114-AECE-1EB8DB7D4CCD}" destId="{89D6EF56-D83E-4109-92E3-1D6F5AAF002F}" srcOrd="0" destOrd="0" presId="urn:microsoft.com/office/officeart/2005/8/layout/venn3"/>
    <dgm:cxn modelId="{72BA2B3E-4549-4C94-9E92-D383ACC8C689}" type="presOf" srcId="{A7D39324-7C35-4AC3-B19C-A729CF48234F}" destId="{5DF20673-7612-459F-830C-47895554EF66}" srcOrd="0" destOrd="0" presId="urn:microsoft.com/office/officeart/2005/8/layout/venn3"/>
    <dgm:cxn modelId="{AF241F65-FBD6-4FBE-8B69-2906A84581DD}" srcId="{A7D39324-7C35-4AC3-B19C-A729CF48234F}" destId="{13803FEA-51C5-4CD9-BD8A-344F3AF2F0D2}" srcOrd="1" destOrd="0" parTransId="{C589F5E0-CF08-4247-884E-FF2A1CD731E8}" sibTransId="{C6D3B72C-4467-40E6-88B7-9B4B3CA9B377}"/>
    <dgm:cxn modelId="{622AA4F6-3419-497B-B4E3-8AC80BAF43E4}" type="presOf" srcId="{2978D0A0-143C-41AC-AE48-D518F4F42BA4}" destId="{3EFC1F20-A590-4A28-9853-0ADCC1F0BD2B}" srcOrd="0" destOrd="0" presId="urn:microsoft.com/office/officeart/2005/8/layout/venn3"/>
    <dgm:cxn modelId="{71980BBC-6F14-4A65-92E1-AD8E35CEE759}" type="presOf" srcId="{13803FEA-51C5-4CD9-BD8A-344F3AF2F0D2}" destId="{0A36EA28-CFAD-4FC1-B076-E87C220DEAA1}" srcOrd="0" destOrd="0" presId="urn:microsoft.com/office/officeart/2005/8/layout/venn3"/>
    <dgm:cxn modelId="{BF7A7DF9-C81C-40FB-800D-3FAA5650CB35}" type="presParOf" srcId="{5DF20673-7612-459F-830C-47895554EF66}" destId="{3EFC1F20-A590-4A28-9853-0ADCC1F0BD2B}" srcOrd="0" destOrd="0" presId="urn:microsoft.com/office/officeart/2005/8/layout/venn3"/>
    <dgm:cxn modelId="{04484AF3-8DC3-4698-8623-F4AED10DC280}" type="presParOf" srcId="{5DF20673-7612-459F-830C-47895554EF66}" destId="{AF307D88-EFC9-48C4-8DD8-84163C4BF1E0}" srcOrd="1" destOrd="0" presId="urn:microsoft.com/office/officeart/2005/8/layout/venn3"/>
    <dgm:cxn modelId="{20776DEB-1501-4833-B95A-F6B18F7918B2}" type="presParOf" srcId="{5DF20673-7612-459F-830C-47895554EF66}" destId="{0A36EA28-CFAD-4FC1-B076-E87C220DEAA1}" srcOrd="2" destOrd="0" presId="urn:microsoft.com/office/officeart/2005/8/layout/venn3"/>
    <dgm:cxn modelId="{7C0B8EBA-56B7-4E1A-B015-43C59DE80497}" type="presParOf" srcId="{5DF20673-7612-459F-830C-47895554EF66}" destId="{B9D75AEB-640F-4174-89C8-28EBA1A9F216}" srcOrd="3" destOrd="0" presId="urn:microsoft.com/office/officeart/2005/8/layout/venn3"/>
    <dgm:cxn modelId="{2E8C3962-6430-4927-8F6D-38449A3B94D8}" type="presParOf" srcId="{5DF20673-7612-459F-830C-47895554EF66}" destId="{89D6EF56-D83E-4109-92E3-1D6F5AAF002F}" srcOrd="4" destOrd="0" presId="urn:microsoft.com/office/officeart/2005/8/layout/venn3"/>
    <dgm:cxn modelId="{7633A21B-5CA8-4952-8A0A-80732604957D}" type="presParOf" srcId="{5DF20673-7612-459F-830C-47895554EF66}" destId="{B27B78D7-224D-47AE-8C81-AF05BEAC4DA8}" srcOrd="5" destOrd="0" presId="urn:microsoft.com/office/officeart/2005/8/layout/venn3"/>
    <dgm:cxn modelId="{507A5E8C-F4A5-474A-B7B3-5F92F48BB5C2}" type="presParOf" srcId="{5DF20673-7612-459F-830C-47895554EF66}" destId="{C2FEF32D-526A-4DFF-BF74-F02B7DEB364B}" srcOrd="6" destOrd="0" presId="urn:microsoft.com/office/officeart/2005/8/layout/venn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5.xml><?xml version="1.0" encoding="utf-8"?>
<dgm:dataModel xmlns:dgm="http://schemas.openxmlformats.org/drawingml/2006/diagram" xmlns:a="http://schemas.openxmlformats.org/drawingml/2006/main">
  <dgm:ptLst>
    <dgm:pt modelId="{A7D39324-7C35-4AC3-B19C-A729CF48234F}" type="doc">
      <dgm:prSet loTypeId="urn:microsoft.com/office/officeart/2005/8/layout/venn3" loCatId="relationship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2978D0A0-143C-41AC-AE48-D518F4F42BA4}">
      <dgm:prSet phldrT="[Texto]"/>
      <dgm:spPr>
        <a:ln w="28575">
          <a:solidFill>
            <a:srgbClr val="C129A4"/>
          </a:solidFill>
        </a:ln>
      </dgm:spPr>
      <dgm:t>
        <a:bodyPr/>
        <a:lstStyle/>
        <a:p>
          <a:r>
            <a:rPr lang="es-MX" dirty="0"/>
            <a:t>Dependiendo del sector de actividades</a:t>
          </a:r>
        </a:p>
      </dgm:t>
    </dgm:pt>
    <dgm:pt modelId="{2CC8D5CC-9DB2-46CF-8D21-4351D8EECD27}" type="parTrans" cxnId="{AAE9D426-69A1-4B6E-8712-EC91D8A705E4}">
      <dgm:prSet/>
      <dgm:spPr/>
      <dgm:t>
        <a:bodyPr/>
        <a:lstStyle/>
        <a:p>
          <a:endParaRPr lang="es-MX"/>
        </a:p>
      </dgm:t>
    </dgm:pt>
    <dgm:pt modelId="{FFDBE2A4-297F-4F15-A3F5-E0563FFB50F5}" type="sibTrans" cxnId="{AAE9D426-69A1-4B6E-8712-EC91D8A705E4}">
      <dgm:prSet/>
      <dgm:spPr/>
      <dgm:t>
        <a:bodyPr/>
        <a:lstStyle/>
        <a:p>
          <a:endParaRPr lang="es-MX"/>
        </a:p>
      </dgm:t>
    </dgm:pt>
    <dgm:pt modelId="{13803FEA-51C5-4CD9-BD8A-344F3AF2F0D2}">
      <dgm:prSet phldrT="[Texto]"/>
      <dgm:spPr>
        <a:ln w="28575">
          <a:solidFill>
            <a:srgbClr val="C129A4"/>
          </a:solidFill>
        </a:ln>
      </dgm:spPr>
      <dgm:t>
        <a:bodyPr/>
        <a:lstStyle/>
        <a:p>
          <a:r>
            <a:rPr lang="es-MX" dirty="0"/>
            <a:t>Diversos permisos</a:t>
          </a:r>
        </a:p>
      </dgm:t>
    </dgm:pt>
    <dgm:pt modelId="{C589F5E0-CF08-4247-884E-FF2A1CD731E8}" type="parTrans" cxnId="{AF241F65-FBD6-4FBE-8B69-2906A84581DD}">
      <dgm:prSet/>
      <dgm:spPr/>
      <dgm:t>
        <a:bodyPr/>
        <a:lstStyle/>
        <a:p>
          <a:endParaRPr lang="es-MX"/>
        </a:p>
      </dgm:t>
    </dgm:pt>
    <dgm:pt modelId="{C6D3B72C-4467-40E6-88B7-9B4B3CA9B377}" type="sibTrans" cxnId="{AF241F65-FBD6-4FBE-8B69-2906A84581DD}">
      <dgm:prSet/>
      <dgm:spPr/>
      <dgm:t>
        <a:bodyPr/>
        <a:lstStyle/>
        <a:p>
          <a:endParaRPr lang="es-MX"/>
        </a:p>
      </dgm:t>
    </dgm:pt>
    <dgm:pt modelId="{E9D72DEA-6985-4114-AECE-1EB8DB7D4CCD}">
      <dgm:prSet phldrT="[Texto]"/>
      <dgm:spPr>
        <a:ln w="28575">
          <a:solidFill>
            <a:srgbClr val="C129A4"/>
          </a:solidFill>
        </a:ln>
      </dgm:spPr>
      <dgm:t>
        <a:bodyPr/>
        <a:lstStyle/>
        <a:p>
          <a:r>
            <a:rPr lang="es-MX" dirty="0"/>
            <a:t>O registros administrativos</a:t>
          </a:r>
        </a:p>
      </dgm:t>
    </dgm:pt>
    <dgm:pt modelId="{1A0D2FCD-8DA3-4E54-89D2-EDF7C9590F70}" type="parTrans" cxnId="{BAA47C07-44C3-44BA-B304-381D185CA5EA}">
      <dgm:prSet/>
      <dgm:spPr/>
      <dgm:t>
        <a:bodyPr/>
        <a:lstStyle/>
        <a:p>
          <a:endParaRPr lang="es-MX"/>
        </a:p>
      </dgm:t>
    </dgm:pt>
    <dgm:pt modelId="{F90A4BC5-297F-4229-96FC-CC6007D7D7E3}" type="sibTrans" cxnId="{BAA47C07-44C3-44BA-B304-381D185CA5EA}">
      <dgm:prSet/>
      <dgm:spPr/>
      <dgm:t>
        <a:bodyPr/>
        <a:lstStyle/>
        <a:p>
          <a:endParaRPr lang="es-MX"/>
        </a:p>
      </dgm:t>
    </dgm:pt>
    <dgm:pt modelId="{DE88D599-AA08-46E1-AF44-CFC8E88F406A}">
      <dgm:prSet phldrT="[Texto]"/>
      <dgm:spPr>
        <a:ln w="28575">
          <a:solidFill>
            <a:srgbClr val="C129A4"/>
          </a:solidFill>
        </a:ln>
      </dgm:spPr>
      <dgm:t>
        <a:bodyPr/>
        <a:lstStyle/>
        <a:p>
          <a:r>
            <a:rPr lang="es-MX" dirty="0"/>
            <a:t>Requeridos por la normativa</a:t>
          </a:r>
        </a:p>
      </dgm:t>
    </dgm:pt>
    <dgm:pt modelId="{AC069F91-FB40-42D1-84E9-735AF2061898}" type="parTrans" cxnId="{9E297946-0FD2-4955-B028-CB224D68AFEB}">
      <dgm:prSet/>
      <dgm:spPr/>
      <dgm:t>
        <a:bodyPr/>
        <a:lstStyle/>
        <a:p>
          <a:endParaRPr lang="es-MX"/>
        </a:p>
      </dgm:t>
    </dgm:pt>
    <dgm:pt modelId="{628F0375-53AF-471E-8085-AEA3A4BD368F}" type="sibTrans" cxnId="{9E297946-0FD2-4955-B028-CB224D68AFEB}">
      <dgm:prSet/>
      <dgm:spPr/>
      <dgm:t>
        <a:bodyPr/>
        <a:lstStyle/>
        <a:p>
          <a:endParaRPr lang="es-MX"/>
        </a:p>
      </dgm:t>
    </dgm:pt>
    <dgm:pt modelId="{5DF20673-7612-459F-830C-47895554EF66}" type="pres">
      <dgm:prSet presAssocID="{A7D39324-7C35-4AC3-B19C-A729CF48234F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3EFC1F20-A590-4A28-9853-0ADCC1F0BD2B}" type="pres">
      <dgm:prSet presAssocID="{2978D0A0-143C-41AC-AE48-D518F4F42BA4}" presName="Name5" presStyleLbl="vennNode1" presStyleIdx="0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F307D88-EFC9-48C4-8DD8-84163C4BF1E0}" type="pres">
      <dgm:prSet presAssocID="{FFDBE2A4-297F-4F15-A3F5-E0563FFB50F5}" presName="space" presStyleCnt="0"/>
      <dgm:spPr/>
    </dgm:pt>
    <dgm:pt modelId="{0A36EA28-CFAD-4FC1-B076-E87C220DEAA1}" type="pres">
      <dgm:prSet presAssocID="{13803FEA-51C5-4CD9-BD8A-344F3AF2F0D2}" presName="Name5" presStyleLbl="vennNode1" presStyleIdx="1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9D75AEB-640F-4174-89C8-28EBA1A9F216}" type="pres">
      <dgm:prSet presAssocID="{C6D3B72C-4467-40E6-88B7-9B4B3CA9B377}" presName="space" presStyleCnt="0"/>
      <dgm:spPr/>
    </dgm:pt>
    <dgm:pt modelId="{89D6EF56-D83E-4109-92E3-1D6F5AAF002F}" type="pres">
      <dgm:prSet presAssocID="{E9D72DEA-6985-4114-AECE-1EB8DB7D4CCD}" presName="Name5" presStyleLbl="vennNode1" presStyleIdx="2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27B78D7-224D-47AE-8C81-AF05BEAC4DA8}" type="pres">
      <dgm:prSet presAssocID="{F90A4BC5-297F-4229-96FC-CC6007D7D7E3}" presName="space" presStyleCnt="0"/>
      <dgm:spPr/>
    </dgm:pt>
    <dgm:pt modelId="{C2FEF32D-526A-4DFF-BF74-F02B7DEB364B}" type="pres">
      <dgm:prSet presAssocID="{DE88D599-AA08-46E1-AF44-CFC8E88F406A}" presName="Name5" presStyleLbl="vennNode1" presStyleIdx="3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BAA47C07-44C3-44BA-B304-381D185CA5EA}" srcId="{A7D39324-7C35-4AC3-B19C-A729CF48234F}" destId="{E9D72DEA-6985-4114-AECE-1EB8DB7D4CCD}" srcOrd="2" destOrd="0" parTransId="{1A0D2FCD-8DA3-4E54-89D2-EDF7C9590F70}" sibTransId="{F90A4BC5-297F-4229-96FC-CC6007D7D7E3}"/>
    <dgm:cxn modelId="{AAE9D426-69A1-4B6E-8712-EC91D8A705E4}" srcId="{A7D39324-7C35-4AC3-B19C-A729CF48234F}" destId="{2978D0A0-143C-41AC-AE48-D518F4F42BA4}" srcOrd="0" destOrd="0" parTransId="{2CC8D5CC-9DB2-46CF-8D21-4351D8EECD27}" sibTransId="{FFDBE2A4-297F-4F15-A3F5-E0563FFB50F5}"/>
    <dgm:cxn modelId="{F5CC4609-BE91-4164-86C9-05721BFF32AF}" type="presOf" srcId="{2978D0A0-143C-41AC-AE48-D518F4F42BA4}" destId="{3EFC1F20-A590-4A28-9853-0ADCC1F0BD2B}" srcOrd="0" destOrd="0" presId="urn:microsoft.com/office/officeart/2005/8/layout/venn3"/>
    <dgm:cxn modelId="{9E297946-0FD2-4955-B028-CB224D68AFEB}" srcId="{A7D39324-7C35-4AC3-B19C-A729CF48234F}" destId="{DE88D599-AA08-46E1-AF44-CFC8E88F406A}" srcOrd="3" destOrd="0" parTransId="{AC069F91-FB40-42D1-84E9-735AF2061898}" sibTransId="{628F0375-53AF-471E-8085-AEA3A4BD368F}"/>
    <dgm:cxn modelId="{4AFBE063-8293-4119-AA7C-05003BD81CFD}" type="presOf" srcId="{DE88D599-AA08-46E1-AF44-CFC8E88F406A}" destId="{C2FEF32D-526A-4DFF-BF74-F02B7DEB364B}" srcOrd="0" destOrd="0" presId="urn:microsoft.com/office/officeart/2005/8/layout/venn3"/>
    <dgm:cxn modelId="{BC3ADF1C-B5E5-4C33-9667-5EB3B1CF53C3}" type="presOf" srcId="{E9D72DEA-6985-4114-AECE-1EB8DB7D4CCD}" destId="{89D6EF56-D83E-4109-92E3-1D6F5AAF002F}" srcOrd="0" destOrd="0" presId="urn:microsoft.com/office/officeart/2005/8/layout/venn3"/>
    <dgm:cxn modelId="{AF241F65-FBD6-4FBE-8B69-2906A84581DD}" srcId="{A7D39324-7C35-4AC3-B19C-A729CF48234F}" destId="{13803FEA-51C5-4CD9-BD8A-344F3AF2F0D2}" srcOrd="1" destOrd="0" parTransId="{C589F5E0-CF08-4247-884E-FF2A1CD731E8}" sibTransId="{C6D3B72C-4467-40E6-88B7-9B4B3CA9B377}"/>
    <dgm:cxn modelId="{D6480588-F235-4266-949B-82E40F6176B0}" type="presOf" srcId="{A7D39324-7C35-4AC3-B19C-A729CF48234F}" destId="{5DF20673-7612-459F-830C-47895554EF66}" srcOrd="0" destOrd="0" presId="urn:microsoft.com/office/officeart/2005/8/layout/venn3"/>
    <dgm:cxn modelId="{BF455FC0-8C24-4271-837F-1A3DFDF4A2C7}" type="presOf" srcId="{13803FEA-51C5-4CD9-BD8A-344F3AF2F0D2}" destId="{0A36EA28-CFAD-4FC1-B076-E87C220DEAA1}" srcOrd="0" destOrd="0" presId="urn:microsoft.com/office/officeart/2005/8/layout/venn3"/>
    <dgm:cxn modelId="{A07C80A2-DAD5-41CE-A5C4-476E077A94D2}" type="presParOf" srcId="{5DF20673-7612-459F-830C-47895554EF66}" destId="{3EFC1F20-A590-4A28-9853-0ADCC1F0BD2B}" srcOrd="0" destOrd="0" presId="urn:microsoft.com/office/officeart/2005/8/layout/venn3"/>
    <dgm:cxn modelId="{22BE2013-C03F-450F-837B-EEA96BC4235D}" type="presParOf" srcId="{5DF20673-7612-459F-830C-47895554EF66}" destId="{AF307D88-EFC9-48C4-8DD8-84163C4BF1E0}" srcOrd="1" destOrd="0" presId="urn:microsoft.com/office/officeart/2005/8/layout/venn3"/>
    <dgm:cxn modelId="{8350A5DC-D41E-41EE-B0C2-163B6B63569D}" type="presParOf" srcId="{5DF20673-7612-459F-830C-47895554EF66}" destId="{0A36EA28-CFAD-4FC1-B076-E87C220DEAA1}" srcOrd="2" destOrd="0" presId="urn:microsoft.com/office/officeart/2005/8/layout/venn3"/>
    <dgm:cxn modelId="{54245CC4-7E3E-48F8-9976-2C0F03674728}" type="presParOf" srcId="{5DF20673-7612-459F-830C-47895554EF66}" destId="{B9D75AEB-640F-4174-89C8-28EBA1A9F216}" srcOrd="3" destOrd="0" presId="urn:microsoft.com/office/officeart/2005/8/layout/venn3"/>
    <dgm:cxn modelId="{F00CFE25-9B17-405F-805F-C7860C6399D4}" type="presParOf" srcId="{5DF20673-7612-459F-830C-47895554EF66}" destId="{89D6EF56-D83E-4109-92E3-1D6F5AAF002F}" srcOrd="4" destOrd="0" presId="urn:microsoft.com/office/officeart/2005/8/layout/venn3"/>
    <dgm:cxn modelId="{6C5D1E71-E670-41E9-B77D-EC8B7A457A73}" type="presParOf" srcId="{5DF20673-7612-459F-830C-47895554EF66}" destId="{B27B78D7-224D-47AE-8C81-AF05BEAC4DA8}" srcOrd="5" destOrd="0" presId="urn:microsoft.com/office/officeart/2005/8/layout/venn3"/>
    <dgm:cxn modelId="{F503992C-E221-428C-A5D7-BAB501016691}" type="presParOf" srcId="{5DF20673-7612-459F-830C-47895554EF66}" destId="{C2FEF32D-526A-4DFF-BF74-F02B7DEB364B}" srcOrd="6" destOrd="0" presId="urn:microsoft.com/office/officeart/2005/8/layout/venn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6.xml><?xml version="1.0" encoding="utf-8"?>
<dgm:dataModel xmlns:dgm="http://schemas.openxmlformats.org/drawingml/2006/diagram" xmlns:a="http://schemas.openxmlformats.org/drawingml/2006/main">
  <dgm:ptLst>
    <dgm:pt modelId="{A7D39324-7C35-4AC3-B19C-A729CF48234F}" type="doc">
      <dgm:prSet loTypeId="urn:microsoft.com/office/officeart/2005/8/layout/venn3" loCatId="relationship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2978D0A0-143C-41AC-AE48-D518F4F42BA4}">
      <dgm:prSet phldrT="[Texto]"/>
      <dgm:spPr>
        <a:ln w="28575">
          <a:solidFill>
            <a:srgbClr val="CC9900"/>
          </a:solidFill>
        </a:ln>
      </dgm:spPr>
      <dgm:t>
        <a:bodyPr/>
        <a:lstStyle/>
        <a:p>
          <a:r>
            <a:rPr lang="es-MX" dirty="0">
              <a:solidFill>
                <a:schemeClr val="tx1"/>
              </a:solidFill>
            </a:rPr>
            <a:t>Puede generar costos imprevistos</a:t>
          </a:r>
        </a:p>
      </dgm:t>
    </dgm:pt>
    <dgm:pt modelId="{2CC8D5CC-9DB2-46CF-8D21-4351D8EECD27}" type="parTrans" cxnId="{AAE9D426-69A1-4B6E-8712-EC91D8A705E4}">
      <dgm:prSet/>
      <dgm:spPr/>
      <dgm:t>
        <a:bodyPr/>
        <a:lstStyle/>
        <a:p>
          <a:endParaRPr lang="es-MX"/>
        </a:p>
      </dgm:t>
    </dgm:pt>
    <dgm:pt modelId="{FFDBE2A4-297F-4F15-A3F5-E0563FFB50F5}" type="sibTrans" cxnId="{AAE9D426-69A1-4B6E-8712-EC91D8A705E4}">
      <dgm:prSet/>
      <dgm:spPr/>
      <dgm:t>
        <a:bodyPr/>
        <a:lstStyle/>
        <a:p>
          <a:endParaRPr lang="es-MX"/>
        </a:p>
      </dgm:t>
    </dgm:pt>
    <dgm:pt modelId="{13803FEA-51C5-4CD9-BD8A-344F3AF2F0D2}">
      <dgm:prSet phldrT="[Texto]"/>
      <dgm:spPr>
        <a:ln w="28575">
          <a:solidFill>
            <a:srgbClr val="CC9900"/>
          </a:solidFill>
        </a:ln>
      </dgm:spPr>
      <dgm:t>
        <a:bodyPr/>
        <a:lstStyle/>
        <a:p>
          <a:r>
            <a:rPr lang="es-MX" dirty="0">
              <a:solidFill>
                <a:schemeClr val="tx1"/>
              </a:solidFill>
            </a:rPr>
            <a:t>Beneficios para los trabajadores</a:t>
          </a:r>
        </a:p>
      </dgm:t>
    </dgm:pt>
    <dgm:pt modelId="{C589F5E0-CF08-4247-884E-FF2A1CD731E8}" type="parTrans" cxnId="{AF241F65-FBD6-4FBE-8B69-2906A84581DD}">
      <dgm:prSet/>
      <dgm:spPr/>
      <dgm:t>
        <a:bodyPr/>
        <a:lstStyle/>
        <a:p>
          <a:endParaRPr lang="es-MX"/>
        </a:p>
      </dgm:t>
    </dgm:pt>
    <dgm:pt modelId="{C6D3B72C-4467-40E6-88B7-9B4B3CA9B377}" type="sibTrans" cxnId="{AF241F65-FBD6-4FBE-8B69-2906A84581DD}">
      <dgm:prSet/>
      <dgm:spPr/>
      <dgm:t>
        <a:bodyPr/>
        <a:lstStyle/>
        <a:p>
          <a:endParaRPr lang="es-MX"/>
        </a:p>
      </dgm:t>
    </dgm:pt>
    <dgm:pt modelId="{DE88D599-AA08-46E1-AF44-CFC8E88F406A}">
      <dgm:prSet phldrT="[Texto]"/>
      <dgm:spPr>
        <a:ln w="28575">
          <a:solidFill>
            <a:srgbClr val="CC9900"/>
          </a:solidFill>
        </a:ln>
      </dgm:spPr>
      <dgm:t>
        <a:bodyPr/>
        <a:lstStyle/>
        <a:p>
          <a:r>
            <a:rPr lang="es-MX" dirty="0">
              <a:solidFill>
                <a:schemeClr val="tx1"/>
              </a:solidFill>
            </a:rPr>
            <a:t>Disminuye las utilidades</a:t>
          </a:r>
        </a:p>
      </dgm:t>
    </dgm:pt>
    <dgm:pt modelId="{AC069F91-FB40-42D1-84E9-735AF2061898}" type="parTrans" cxnId="{9E297946-0FD2-4955-B028-CB224D68AFEB}">
      <dgm:prSet/>
      <dgm:spPr/>
      <dgm:t>
        <a:bodyPr/>
        <a:lstStyle/>
        <a:p>
          <a:endParaRPr lang="es-MX"/>
        </a:p>
      </dgm:t>
    </dgm:pt>
    <dgm:pt modelId="{628F0375-53AF-471E-8085-AEA3A4BD368F}" type="sibTrans" cxnId="{9E297946-0FD2-4955-B028-CB224D68AFEB}">
      <dgm:prSet/>
      <dgm:spPr/>
      <dgm:t>
        <a:bodyPr/>
        <a:lstStyle/>
        <a:p>
          <a:endParaRPr lang="es-MX"/>
        </a:p>
      </dgm:t>
    </dgm:pt>
    <dgm:pt modelId="{D654C994-96BC-4F70-B211-01B2B6439D34}">
      <dgm:prSet phldrT="[Texto]"/>
      <dgm:spPr>
        <a:ln w="28575">
          <a:solidFill>
            <a:srgbClr val="CC9900"/>
          </a:solidFill>
        </a:ln>
      </dgm:spPr>
      <dgm:t>
        <a:bodyPr/>
        <a:lstStyle/>
        <a:p>
          <a:r>
            <a:rPr lang="es-MX" dirty="0">
              <a:solidFill>
                <a:schemeClr val="tx1"/>
              </a:solidFill>
            </a:rPr>
            <a:t>Seguro Social  diferentes limites</a:t>
          </a:r>
        </a:p>
      </dgm:t>
    </dgm:pt>
    <dgm:pt modelId="{8F69B149-9083-4D92-8660-7DBA61C1B1B8}" type="parTrans" cxnId="{41BB00A1-D1F4-4DBC-B55B-4624DA605D36}">
      <dgm:prSet/>
      <dgm:spPr/>
      <dgm:t>
        <a:bodyPr/>
        <a:lstStyle/>
        <a:p>
          <a:endParaRPr lang="es-MX"/>
        </a:p>
      </dgm:t>
    </dgm:pt>
    <dgm:pt modelId="{F7B25CC8-A4DB-41EC-9EF9-B8EFC818D382}" type="sibTrans" cxnId="{41BB00A1-D1F4-4DBC-B55B-4624DA605D36}">
      <dgm:prSet/>
      <dgm:spPr/>
      <dgm:t>
        <a:bodyPr/>
        <a:lstStyle/>
        <a:p>
          <a:endParaRPr lang="es-MX"/>
        </a:p>
      </dgm:t>
    </dgm:pt>
    <dgm:pt modelId="{5DF20673-7612-459F-830C-47895554EF66}" type="pres">
      <dgm:prSet presAssocID="{A7D39324-7C35-4AC3-B19C-A729CF48234F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3EFC1F20-A590-4A28-9853-0ADCC1F0BD2B}" type="pres">
      <dgm:prSet presAssocID="{2978D0A0-143C-41AC-AE48-D518F4F42BA4}" presName="Name5" presStyleLbl="vennNode1" presStyleIdx="0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F307D88-EFC9-48C4-8DD8-84163C4BF1E0}" type="pres">
      <dgm:prSet presAssocID="{FFDBE2A4-297F-4F15-A3F5-E0563FFB50F5}" presName="space" presStyleCnt="0"/>
      <dgm:spPr/>
    </dgm:pt>
    <dgm:pt modelId="{0A36EA28-CFAD-4FC1-B076-E87C220DEAA1}" type="pres">
      <dgm:prSet presAssocID="{13803FEA-51C5-4CD9-BD8A-344F3AF2F0D2}" presName="Name5" presStyleLbl="vennNode1" presStyleIdx="1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9D75AEB-640F-4174-89C8-28EBA1A9F216}" type="pres">
      <dgm:prSet presAssocID="{C6D3B72C-4467-40E6-88B7-9B4B3CA9B377}" presName="space" presStyleCnt="0"/>
      <dgm:spPr/>
    </dgm:pt>
    <dgm:pt modelId="{4844EE5E-E521-4E57-A229-7D2A6848E2A3}" type="pres">
      <dgm:prSet presAssocID="{D654C994-96BC-4F70-B211-01B2B6439D34}" presName="Name5" presStyleLbl="vennNode1" presStyleIdx="2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0A07582-28B9-4872-83A2-0BCF1ABA864E}" type="pres">
      <dgm:prSet presAssocID="{F7B25CC8-A4DB-41EC-9EF9-B8EFC818D382}" presName="space" presStyleCnt="0"/>
      <dgm:spPr/>
    </dgm:pt>
    <dgm:pt modelId="{C2FEF32D-526A-4DFF-BF74-F02B7DEB364B}" type="pres">
      <dgm:prSet presAssocID="{DE88D599-AA08-46E1-AF44-CFC8E88F406A}" presName="Name5" presStyleLbl="vennNode1" presStyleIdx="3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1E4A8B2B-5164-4D29-9489-5FE2F95A3A72}" type="presOf" srcId="{DE88D599-AA08-46E1-AF44-CFC8E88F406A}" destId="{C2FEF32D-526A-4DFF-BF74-F02B7DEB364B}" srcOrd="0" destOrd="0" presId="urn:microsoft.com/office/officeart/2005/8/layout/venn3"/>
    <dgm:cxn modelId="{D0975FFE-AD0F-4431-9F8A-784B2BBBBD11}" type="presOf" srcId="{2978D0A0-143C-41AC-AE48-D518F4F42BA4}" destId="{3EFC1F20-A590-4A28-9853-0ADCC1F0BD2B}" srcOrd="0" destOrd="0" presId="urn:microsoft.com/office/officeart/2005/8/layout/venn3"/>
    <dgm:cxn modelId="{2BD2109E-D5D1-4E4B-A3EE-1C8CE389D05A}" type="presOf" srcId="{A7D39324-7C35-4AC3-B19C-A729CF48234F}" destId="{5DF20673-7612-459F-830C-47895554EF66}" srcOrd="0" destOrd="0" presId="urn:microsoft.com/office/officeart/2005/8/layout/venn3"/>
    <dgm:cxn modelId="{0F48C501-8069-49CC-B35B-1D1E027AE55F}" type="presOf" srcId="{13803FEA-51C5-4CD9-BD8A-344F3AF2F0D2}" destId="{0A36EA28-CFAD-4FC1-B076-E87C220DEAA1}" srcOrd="0" destOrd="0" presId="urn:microsoft.com/office/officeart/2005/8/layout/venn3"/>
    <dgm:cxn modelId="{41BB00A1-D1F4-4DBC-B55B-4624DA605D36}" srcId="{A7D39324-7C35-4AC3-B19C-A729CF48234F}" destId="{D654C994-96BC-4F70-B211-01B2B6439D34}" srcOrd="2" destOrd="0" parTransId="{8F69B149-9083-4D92-8660-7DBA61C1B1B8}" sibTransId="{F7B25CC8-A4DB-41EC-9EF9-B8EFC818D382}"/>
    <dgm:cxn modelId="{AAE9D426-69A1-4B6E-8712-EC91D8A705E4}" srcId="{A7D39324-7C35-4AC3-B19C-A729CF48234F}" destId="{2978D0A0-143C-41AC-AE48-D518F4F42BA4}" srcOrd="0" destOrd="0" parTransId="{2CC8D5CC-9DB2-46CF-8D21-4351D8EECD27}" sibTransId="{FFDBE2A4-297F-4F15-A3F5-E0563FFB50F5}"/>
    <dgm:cxn modelId="{9E297946-0FD2-4955-B028-CB224D68AFEB}" srcId="{A7D39324-7C35-4AC3-B19C-A729CF48234F}" destId="{DE88D599-AA08-46E1-AF44-CFC8E88F406A}" srcOrd="3" destOrd="0" parTransId="{AC069F91-FB40-42D1-84E9-735AF2061898}" sibTransId="{628F0375-53AF-471E-8085-AEA3A4BD368F}"/>
    <dgm:cxn modelId="{AF241F65-FBD6-4FBE-8B69-2906A84581DD}" srcId="{A7D39324-7C35-4AC3-B19C-A729CF48234F}" destId="{13803FEA-51C5-4CD9-BD8A-344F3AF2F0D2}" srcOrd="1" destOrd="0" parTransId="{C589F5E0-CF08-4247-884E-FF2A1CD731E8}" sibTransId="{C6D3B72C-4467-40E6-88B7-9B4B3CA9B377}"/>
    <dgm:cxn modelId="{B3B5F3D6-4E64-4D86-8AFA-C6E8D3B26918}" type="presOf" srcId="{D654C994-96BC-4F70-B211-01B2B6439D34}" destId="{4844EE5E-E521-4E57-A229-7D2A6848E2A3}" srcOrd="0" destOrd="0" presId="urn:microsoft.com/office/officeart/2005/8/layout/venn3"/>
    <dgm:cxn modelId="{B862C77B-5414-4043-B48E-3022C2862B9C}" type="presParOf" srcId="{5DF20673-7612-459F-830C-47895554EF66}" destId="{3EFC1F20-A590-4A28-9853-0ADCC1F0BD2B}" srcOrd="0" destOrd="0" presId="urn:microsoft.com/office/officeart/2005/8/layout/venn3"/>
    <dgm:cxn modelId="{41E346E3-6F73-432F-B5D8-352B94FBA49B}" type="presParOf" srcId="{5DF20673-7612-459F-830C-47895554EF66}" destId="{AF307D88-EFC9-48C4-8DD8-84163C4BF1E0}" srcOrd="1" destOrd="0" presId="urn:microsoft.com/office/officeart/2005/8/layout/venn3"/>
    <dgm:cxn modelId="{F545EF5E-2469-4130-98F4-C41B0D13181E}" type="presParOf" srcId="{5DF20673-7612-459F-830C-47895554EF66}" destId="{0A36EA28-CFAD-4FC1-B076-E87C220DEAA1}" srcOrd="2" destOrd="0" presId="urn:microsoft.com/office/officeart/2005/8/layout/venn3"/>
    <dgm:cxn modelId="{5CED2466-C436-4585-BE8B-3CC1BFEE1FDA}" type="presParOf" srcId="{5DF20673-7612-459F-830C-47895554EF66}" destId="{B9D75AEB-640F-4174-89C8-28EBA1A9F216}" srcOrd="3" destOrd="0" presId="urn:microsoft.com/office/officeart/2005/8/layout/venn3"/>
    <dgm:cxn modelId="{2B3F5A19-CE5A-473A-B339-0CA4537B656B}" type="presParOf" srcId="{5DF20673-7612-459F-830C-47895554EF66}" destId="{4844EE5E-E521-4E57-A229-7D2A6848E2A3}" srcOrd="4" destOrd="0" presId="urn:microsoft.com/office/officeart/2005/8/layout/venn3"/>
    <dgm:cxn modelId="{40F9F42D-D09A-4324-B5E3-8D908EA6C1DE}" type="presParOf" srcId="{5DF20673-7612-459F-830C-47895554EF66}" destId="{A0A07582-28B9-4872-83A2-0BCF1ABA864E}" srcOrd="5" destOrd="0" presId="urn:microsoft.com/office/officeart/2005/8/layout/venn3"/>
    <dgm:cxn modelId="{6010886D-55CF-407F-83DB-D850046E60DA}" type="presParOf" srcId="{5DF20673-7612-459F-830C-47895554EF66}" destId="{C2FEF32D-526A-4DFF-BF74-F02B7DEB364B}" srcOrd="6" destOrd="0" presId="urn:microsoft.com/office/officeart/2005/8/layout/venn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7.xml><?xml version="1.0" encoding="utf-8"?>
<dgm:dataModel xmlns:dgm="http://schemas.openxmlformats.org/drawingml/2006/diagram" xmlns:a="http://schemas.openxmlformats.org/drawingml/2006/main">
  <dgm:ptLst>
    <dgm:pt modelId="{A7D39324-7C35-4AC3-B19C-A729CF48234F}" type="doc">
      <dgm:prSet loTypeId="urn:microsoft.com/office/officeart/2005/8/layout/venn3" loCatId="relationship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2978D0A0-143C-41AC-AE48-D518F4F42BA4}">
      <dgm:prSet phldrT="[Texto]"/>
      <dgm:spPr>
        <a:ln w="28575">
          <a:solidFill>
            <a:schemeClr val="accent5">
              <a:lumMod val="50000"/>
            </a:schemeClr>
          </a:solidFill>
        </a:ln>
      </dgm:spPr>
      <dgm:t>
        <a:bodyPr/>
        <a:lstStyle/>
        <a:p>
          <a:r>
            <a:rPr lang="es-MX" dirty="0"/>
            <a:t>Fundamental </a:t>
          </a:r>
        </a:p>
      </dgm:t>
    </dgm:pt>
    <dgm:pt modelId="{2CC8D5CC-9DB2-46CF-8D21-4351D8EECD27}" type="parTrans" cxnId="{AAE9D426-69A1-4B6E-8712-EC91D8A705E4}">
      <dgm:prSet/>
      <dgm:spPr/>
      <dgm:t>
        <a:bodyPr/>
        <a:lstStyle/>
        <a:p>
          <a:endParaRPr lang="es-MX"/>
        </a:p>
      </dgm:t>
    </dgm:pt>
    <dgm:pt modelId="{FFDBE2A4-297F-4F15-A3F5-E0563FFB50F5}" type="sibTrans" cxnId="{AAE9D426-69A1-4B6E-8712-EC91D8A705E4}">
      <dgm:prSet/>
      <dgm:spPr/>
      <dgm:t>
        <a:bodyPr/>
        <a:lstStyle/>
        <a:p>
          <a:endParaRPr lang="es-MX"/>
        </a:p>
      </dgm:t>
    </dgm:pt>
    <dgm:pt modelId="{13803FEA-51C5-4CD9-BD8A-344F3AF2F0D2}">
      <dgm:prSet phldrT="[Texto]"/>
      <dgm:spPr>
        <a:ln w="28575">
          <a:solidFill>
            <a:schemeClr val="accent5">
              <a:lumMod val="50000"/>
            </a:schemeClr>
          </a:solidFill>
        </a:ln>
      </dgm:spPr>
      <dgm:t>
        <a:bodyPr/>
        <a:lstStyle/>
        <a:p>
          <a:r>
            <a:rPr lang="es-MX" dirty="0"/>
            <a:t>Estudiar las</a:t>
          </a:r>
        </a:p>
      </dgm:t>
    </dgm:pt>
    <dgm:pt modelId="{C589F5E0-CF08-4247-884E-FF2A1CD731E8}" type="parTrans" cxnId="{AF241F65-FBD6-4FBE-8B69-2906A84581DD}">
      <dgm:prSet/>
      <dgm:spPr/>
      <dgm:t>
        <a:bodyPr/>
        <a:lstStyle/>
        <a:p>
          <a:endParaRPr lang="es-MX"/>
        </a:p>
      </dgm:t>
    </dgm:pt>
    <dgm:pt modelId="{C6D3B72C-4467-40E6-88B7-9B4B3CA9B377}" type="sibTrans" cxnId="{AF241F65-FBD6-4FBE-8B69-2906A84581DD}">
      <dgm:prSet/>
      <dgm:spPr/>
      <dgm:t>
        <a:bodyPr/>
        <a:lstStyle/>
        <a:p>
          <a:endParaRPr lang="es-MX"/>
        </a:p>
      </dgm:t>
    </dgm:pt>
    <dgm:pt modelId="{E9D72DEA-6985-4114-AECE-1EB8DB7D4CCD}">
      <dgm:prSet phldrT="[Texto]"/>
      <dgm:spPr>
        <a:ln w="28575">
          <a:solidFill>
            <a:schemeClr val="accent5">
              <a:lumMod val="50000"/>
            </a:schemeClr>
          </a:solidFill>
        </a:ln>
      </dgm:spPr>
      <dgm:t>
        <a:bodyPr/>
        <a:lstStyle/>
        <a:p>
          <a:r>
            <a:rPr lang="es-MX" dirty="0"/>
            <a:t>Consecuencias</a:t>
          </a:r>
        </a:p>
      </dgm:t>
    </dgm:pt>
    <dgm:pt modelId="{1A0D2FCD-8DA3-4E54-89D2-EDF7C9590F70}" type="parTrans" cxnId="{BAA47C07-44C3-44BA-B304-381D185CA5EA}">
      <dgm:prSet/>
      <dgm:spPr/>
      <dgm:t>
        <a:bodyPr/>
        <a:lstStyle/>
        <a:p>
          <a:endParaRPr lang="es-MX"/>
        </a:p>
      </dgm:t>
    </dgm:pt>
    <dgm:pt modelId="{F90A4BC5-297F-4229-96FC-CC6007D7D7E3}" type="sibTrans" cxnId="{BAA47C07-44C3-44BA-B304-381D185CA5EA}">
      <dgm:prSet/>
      <dgm:spPr/>
      <dgm:t>
        <a:bodyPr/>
        <a:lstStyle/>
        <a:p>
          <a:endParaRPr lang="es-MX"/>
        </a:p>
      </dgm:t>
    </dgm:pt>
    <dgm:pt modelId="{DE88D599-AA08-46E1-AF44-CFC8E88F406A}">
      <dgm:prSet phldrT="[Texto]"/>
      <dgm:spPr>
        <a:ln w="28575">
          <a:solidFill>
            <a:schemeClr val="accent5">
              <a:lumMod val="50000"/>
            </a:schemeClr>
          </a:solidFill>
        </a:ln>
      </dgm:spPr>
      <dgm:t>
        <a:bodyPr/>
        <a:lstStyle/>
        <a:p>
          <a:r>
            <a:rPr lang="es-MX" dirty="0"/>
            <a:t>Fiscales</a:t>
          </a:r>
        </a:p>
      </dgm:t>
    </dgm:pt>
    <dgm:pt modelId="{AC069F91-FB40-42D1-84E9-735AF2061898}" type="parTrans" cxnId="{9E297946-0FD2-4955-B028-CB224D68AFEB}">
      <dgm:prSet/>
      <dgm:spPr/>
      <dgm:t>
        <a:bodyPr/>
        <a:lstStyle/>
        <a:p>
          <a:endParaRPr lang="es-MX"/>
        </a:p>
      </dgm:t>
    </dgm:pt>
    <dgm:pt modelId="{628F0375-53AF-471E-8085-AEA3A4BD368F}" type="sibTrans" cxnId="{9E297946-0FD2-4955-B028-CB224D68AFEB}">
      <dgm:prSet/>
      <dgm:spPr/>
      <dgm:t>
        <a:bodyPr/>
        <a:lstStyle/>
        <a:p>
          <a:endParaRPr lang="es-MX"/>
        </a:p>
      </dgm:t>
    </dgm:pt>
    <dgm:pt modelId="{5DF20673-7612-459F-830C-47895554EF66}" type="pres">
      <dgm:prSet presAssocID="{A7D39324-7C35-4AC3-B19C-A729CF48234F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3EFC1F20-A590-4A28-9853-0ADCC1F0BD2B}" type="pres">
      <dgm:prSet presAssocID="{2978D0A0-143C-41AC-AE48-D518F4F42BA4}" presName="Name5" presStyleLbl="vennNode1" presStyleIdx="0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F307D88-EFC9-48C4-8DD8-84163C4BF1E0}" type="pres">
      <dgm:prSet presAssocID="{FFDBE2A4-297F-4F15-A3F5-E0563FFB50F5}" presName="space" presStyleCnt="0"/>
      <dgm:spPr/>
    </dgm:pt>
    <dgm:pt modelId="{0A36EA28-CFAD-4FC1-B076-E87C220DEAA1}" type="pres">
      <dgm:prSet presAssocID="{13803FEA-51C5-4CD9-BD8A-344F3AF2F0D2}" presName="Name5" presStyleLbl="vennNode1" presStyleIdx="1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9D75AEB-640F-4174-89C8-28EBA1A9F216}" type="pres">
      <dgm:prSet presAssocID="{C6D3B72C-4467-40E6-88B7-9B4B3CA9B377}" presName="space" presStyleCnt="0"/>
      <dgm:spPr/>
    </dgm:pt>
    <dgm:pt modelId="{89D6EF56-D83E-4109-92E3-1D6F5AAF002F}" type="pres">
      <dgm:prSet presAssocID="{E9D72DEA-6985-4114-AECE-1EB8DB7D4CCD}" presName="Name5" presStyleLbl="vennNode1" presStyleIdx="2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27B78D7-224D-47AE-8C81-AF05BEAC4DA8}" type="pres">
      <dgm:prSet presAssocID="{F90A4BC5-297F-4229-96FC-CC6007D7D7E3}" presName="space" presStyleCnt="0"/>
      <dgm:spPr/>
    </dgm:pt>
    <dgm:pt modelId="{C2FEF32D-526A-4DFF-BF74-F02B7DEB364B}" type="pres">
      <dgm:prSet presAssocID="{DE88D599-AA08-46E1-AF44-CFC8E88F406A}" presName="Name5" presStyleLbl="vennNode1" presStyleIdx="3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E14A4EC2-A121-4BB0-87C4-E5ABF2A6C469}" type="presOf" srcId="{2978D0A0-143C-41AC-AE48-D518F4F42BA4}" destId="{3EFC1F20-A590-4A28-9853-0ADCC1F0BD2B}" srcOrd="0" destOrd="0" presId="urn:microsoft.com/office/officeart/2005/8/layout/venn3"/>
    <dgm:cxn modelId="{BAA47C07-44C3-44BA-B304-381D185CA5EA}" srcId="{A7D39324-7C35-4AC3-B19C-A729CF48234F}" destId="{E9D72DEA-6985-4114-AECE-1EB8DB7D4CCD}" srcOrd="2" destOrd="0" parTransId="{1A0D2FCD-8DA3-4E54-89D2-EDF7C9590F70}" sibTransId="{F90A4BC5-297F-4229-96FC-CC6007D7D7E3}"/>
    <dgm:cxn modelId="{F32AFC05-3C6F-4FBC-AA99-6F2173B14DA8}" type="presOf" srcId="{DE88D599-AA08-46E1-AF44-CFC8E88F406A}" destId="{C2FEF32D-526A-4DFF-BF74-F02B7DEB364B}" srcOrd="0" destOrd="0" presId="urn:microsoft.com/office/officeart/2005/8/layout/venn3"/>
    <dgm:cxn modelId="{00D1AFFC-509B-40CD-8263-6F09987C99AB}" type="presOf" srcId="{E9D72DEA-6985-4114-AECE-1EB8DB7D4CCD}" destId="{89D6EF56-D83E-4109-92E3-1D6F5AAF002F}" srcOrd="0" destOrd="0" presId="urn:microsoft.com/office/officeart/2005/8/layout/venn3"/>
    <dgm:cxn modelId="{902C4D8A-4597-46EE-98E3-2EB2F7D1219B}" type="presOf" srcId="{13803FEA-51C5-4CD9-BD8A-344F3AF2F0D2}" destId="{0A36EA28-CFAD-4FC1-B076-E87C220DEAA1}" srcOrd="0" destOrd="0" presId="urn:microsoft.com/office/officeart/2005/8/layout/venn3"/>
    <dgm:cxn modelId="{4C74EFDD-B6AF-46A8-8F71-AF5945285264}" type="presOf" srcId="{A7D39324-7C35-4AC3-B19C-A729CF48234F}" destId="{5DF20673-7612-459F-830C-47895554EF66}" srcOrd="0" destOrd="0" presId="urn:microsoft.com/office/officeart/2005/8/layout/venn3"/>
    <dgm:cxn modelId="{AAE9D426-69A1-4B6E-8712-EC91D8A705E4}" srcId="{A7D39324-7C35-4AC3-B19C-A729CF48234F}" destId="{2978D0A0-143C-41AC-AE48-D518F4F42BA4}" srcOrd="0" destOrd="0" parTransId="{2CC8D5CC-9DB2-46CF-8D21-4351D8EECD27}" sibTransId="{FFDBE2A4-297F-4F15-A3F5-E0563FFB50F5}"/>
    <dgm:cxn modelId="{9E297946-0FD2-4955-B028-CB224D68AFEB}" srcId="{A7D39324-7C35-4AC3-B19C-A729CF48234F}" destId="{DE88D599-AA08-46E1-AF44-CFC8E88F406A}" srcOrd="3" destOrd="0" parTransId="{AC069F91-FB40-42D1-84E9-735AF2061898}" sibTransId="{628F0375-53AF-471E-8085-AEA3A4BD368F}"/>
    <dgm:cxn modelId="{AF241F65-FBD6-4FBE-8B69-2906A84581DD}" srcId="{A7D39324-7C35-4AC3-B19C-A729CF48234F}" destId="{13803FEA-51C5-4CD9-BD8A-344F3AF2F0D2}" srcOrd="1" destOrd="0" parTransId="{C589F5E0-CF08-4247-884E-FF2A1CD731E8}" sibTransId="{C6D3B72C-4467-40E6-88B7-9B4B3CA9B377}"/>
    <dgm:cxn modelId="{D1ACD6FE-C27C-44AF-B41B-658202B1641A}" type="presParOf" srcId="{5DF20673-7612-459F-830C-47895554EF66}" destId="{3EFC1F20-A590-4A28-9853-0ADCC1F0BD2B}" srcOrd="0" destOrd="0" presId="urn:microsoft.com/office/officeart/2005/8/layout/venn3"/>
    <dgm:cxn modelId="{BCF491D2-C294-478D-818F-40D7C10BE528}" type="presParOf" srcId="{5DF20673-7612-459F-830C-47895554EF66}" destId="{AF307D88-EFC9-48C4-8DD8-84163C4BF1E0}" srcOrd="1" destOrd="0" presId="urn:microsoft.com/office/officeart/2005/8/layout/venn3"/>
    <dgm:cxn modelId="{61689FB2-0B86-43C3-B92A-223EDD33127B}" type="presParOf" srcId="{5DF20673-7612-459F-830C-47895554EF66}" destId="{0A36EA28-CFAD-4FC1-B076-E87C220DEAA1}" srcOrd="2" destOrd="0" presId="urn:microsoft.com/office/officeart/2005/8/layout/venn3"/>
    <dgm:cxn modelId="{A76B9A28-315A-4474-9E0D-6A26781053EB}" type="presParOf" srcId="{5DF20673-7612-459F-830C-47895554EF66}" destId="{B9D75AEB-640F-4174-89C8-28EBA1A9F216}" srcOrd="3" destOrd="0" presId="urn:microsoft.com/office/officeart/2005/8/layout/venn3"/>
    <dgm:cxn modelId="{EA5A2F13-18DE-4A30-96B4-BAE554A050D6}" type="presParOf" srcId="{5DF20673-7612-459F-830C-47895554EF66}" destId="{89D6EF56-D83E-4109-92E3-1D6F5AAF002F}" srcOrd="4" destOrd="0" presId="urn:microsoft.com/office/officeart/2005/8/layout/venn3"/>
    <dgm:cxn modelId="{699A73C7-78EB-4179-AAC5-F4D81498850A}" type="presParOf" srcId="{5DF20673-7612-459F-830C-47895554EF66}" destId="{B27B78D7-224D-47AE-8C81-AF05BEAC4DA8}" srcOrd="5" destOrd="0" presId="urn:microsoft.com/office/officeart/2005/8/layout/venn3"/>
    <dgm:cxn modelId="{365B85AF-F54B-4EF2-B7A9-82302E5AD435}" type="presParOf" srcId="{5DF20673-7612-459F-830C-47895554EF66}" destId="{C2FEF32D-526A-4DFF-BF74-F02B7DEB364B}" srcOrd="6" destOrd="0" presId="urn:microsoft.com/office/officeart/2005/8/layout/venn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A412BC98-3251-449E-97A0-0A76B58427F1}" type="doc">
      <dgm:prSet loTypeId="urn:microsoft.com/office/officeart/2005/8/layout/process3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205487D1-0555-4CB8-90BE-12F708CBDDA2}">
      <dgm:prSet phldrT="[Texto]"/>
      <dgm:spPr/>
      <dgm:t>
        <a:bodyPr/>
        <a:lstStyle/>
        <a:p>
          <a:r>
            <a:rPr lang="es-MX" b="1" dirty="0">
              <a:latin typeface="Arial" pitchFamily="34" charset="0"/>
              <a:cs typeface="Arial" pitchFamily="34" charset="0"/>
            </a:rPr>
            <a:t>Tiene que ver con la organización</a:t>
          </a:r>
        </a:p>
      </dgm:t>
    </dgm:pt>
    <dgm:pt modelId="{A20FF971-E11D-468B-8C88-9C857A850992}" type="parTrans" cxnId="{50346859-6BDF-40BE-AD1D-C7E8C780CD40}">
      <dgm:prSet/>
      <dgm:spPr/>
      <dgm:t>
        <a:bodyPr/>
        <a:lstStyle/>
        <a:p>
          <a:endParaRPr lang="es-MX">
            <a:latin typeface="Arial" pitchFamily="34" charset="0"/>
            <a:cs typeface="Arial" pitchFamily="34" charset="0"/>
          </a:endParaRPr>
        </a:p>
      </dgm:t>
    </dgm:pt>
    <dgm:pt modelId="{0D22E16B-485B-49F5-A574-AA8B9EDF2F6B}" type="sibTrans" cxnId="{50346859-6BDF-40BE-AD1D-C7E8C780CD40}">
      <dgm:prSet/>
      <dgm:spPr/>
      <dgm:t>
        <a:bodyPr/>
        <a:lstStyle/>
        <a:p>
          <a:endParaRPr lang="es-MX">
            <a:latin typeface="Arial" pitchFamily="34" charset="0"/>
            <a:cs typeface="Arial" pitchFamily="34" charset="0"/>
          </a:endParaRPr>
        </a:p>
      </dgm:t>
    </dgm:pt>
    <dgm:pt modelId="{7355C6C8-7213-49C5-8119-128202C3DD17}">
      <dgm:prSet phldrT="[Texto]"/>
      <dgm:spPr/>
      <dgm:t>
        <a:bodyPr/>
        <a:lstStyle/>
        <a:p>
          <a:r>
            <a:rPr lang="es-MX" dirty="0">
              <a:latin typeface="Arial" pitchFamily="34" charset="0"/>
              <a:cs typeface="Arial" pitchFamily="34" charset="0"/>
            </a:rPr>
            <a:t> De empresas e instituciones</a:t>
          </a:r>
          <a:endParaRPr lang="es-MX" b="1" dirty="0">
            <a:latin typeface="Arial" pitchFamily="34" charset="0"/>
            <a:cs typeface="Arial" pitchFamily="34" charset="0"/>
          </a:endParaRPr>
        </a:p>
      </dgm:t>
    </dgm:pt>
    <dgm:pt modelId="{2927BAC6-7958-454D-866E-1FD4557EC9C7}" type="parTrans" cxnId="{3ED05EB8-FB9C-470E-975F-7FF3DC3894C8}">
      <dgm:prSet/>
      <dgm:spPr/>
      <dgm:t>
        <a:bodyPr/>
        <a:lstStyle/>
        <a:p>
          <a:endParaRPr lang="es-MX">
            <a:latin typeface="Arial" pitchFamily="34" charset="0"/>
            <a:cs typeface="Arial" pitchFamily="34" charset="0"/>
          </a:endParaRPr>
        </a:p>
      </dgm:t>
    </dgm:pt>
    <dgm:pt modelId="{45EE9FC1-49C2-49C3-B0E1-0377677855B0}" type="sibTrans" cxnId="{3ED05EB8-FB9C-470E-975F-7FF3DC3894C8}">
      <dgm:prSet/>
      <dgm:spPr/>
      <dgm:t>
        <a:bodyPr/>
        <a:lstStyle/>
        <a:p>
          <a:endParaRPr lang="es-MX">
            <a:latin typeface="Arial" pitchFamily="34" charset="0"/>
            <a:cs typeface="Arial" pitchFamily="34" charset="0"/>
          </a:endParaRPr>
        </a:p>
      </dgm:t>
    </dgm:pt>
    <dgm:pt modelId="{387D4340-BDFA-4D77-A50C-B41DCD1A1867}">
      <dgm:prSet phldrT="[Texto]"/>
      <dgm:spPr/>
      <dgm:t>
        <a:bodyPr/>
        <a:lstStyle/>
        <a:p>
          <a:r>
            <a:rPr lang="es-MX" dirty="0">
              <a:latin typeface="Arial" pitchFamily="34" charset="0"/>
              <a:cs typeface="Arial" pitchFamily="34" charset="0"/>
            </a:rPr>
            <a:t>Dentro de un contexto de mercado</a:t>
          </a:r>
          <a:endParaRPr lang="es-MX" b="1" dirty="0">
            <a:latin typeface="Arial" pitchFamily="34" charset="0"/>
            <a:cs typeface="Arial" pitchFamily="34" charset="0"/>
          </a:endParaRPr>
        </a:p>
      </dgm:t>
    </dgm:pt>
    <dgm:pt modelId="{C6A9F8A0-F7A4-45D0-9534-B73A929DF73A}" type="parTrans" cxnId="{89DF05C5-F3E8-4578-BD66-34084D9AB45A}">
      <dgm:prSet/>
      <dgm:spPr/>
      <dgm:t>
        <a:bodyPr/>
        <a:lstStyle/>
        <a:p>
          <a:endParaRPr lang="es-MX">
            <a:latin typeface="Arial" pitchFamily="34" charset="0"/>
            <a:cs typeface="Arial" pitchFamily="34" charset="0"/>
          </a:endParaRPr>
        </a:p>
      </dgm:t>
    </dgm:pt>
    <dgm:pt modelId="{9F8E2100-8BEB-421E-BD22-E7B075D3D35D}" type="sibTrans" cxnId="{89DF05C5-F3E8-4578-BD66-34084D9AB45A}">
      <dgm:prSet/>
      <dgm:spPr/>
      <dgm:t>
        <a:bodyPr/>
        <a:lstStyle/>
        <a:p>
          <a:endParaRPr lang="es-MX">
            <a:latin typeface="Arial" pitchFamily="34" charset="0"/>
            <a:cs typeface="Arial" pitchFamily="34" charset="0"/>
          </a:endParaRPr>
        </a:p>
      </dgm:t>
    </dgm:pt>
    <dgm:pt modelId="{BC81FB08-C5A4-4B63-A887-E4863EA264B3}">
      <dgm:prSet phldrT="[Texto]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es-MX" dirty="0">
            <a:latin typeface="Arial" pitchFamily="34" charset="0"/>
            <a:cs typeface="Arial" pitchFamily="34" charset="0"/>
          </a:endParaRPr>
        </a:p>
      </dgm:t>
    </dgm:pt>
    <dgm:pt modelId="{1C5F88DB-A610-4D17-928E-E1606A98BDBA}" type="sibTrans" cxnId="{27B459AA-26E3-419D-A3B5-E3DC345354DE}">
      <dgm:prSet/>
      <dgm:spPr/>
      <dgm:t>
        <a:bodyPr/>
        <a:lstStyle/>
        <a:p>
          <a:endParaRPr lang="es-MX">
            <a:latin typeface="Arial" pitchFamily="34" charset="0"/>
            <a:cs typeface="Arial" pitchFamily="34" charset="0"/>
          </a:endParaRPr>
        </a:p>
      </dgm:t>
    </dgm:pt>
    <dgm:pt modelId="{30F0E82F-D15D-4640-A6A5-1ADCB84504FB}" type="parTrans" cxnId="{27B459AA-26E3-419D-A3B5-E3DC345354DE}">
      <dgm:prSet/>
      <dgm:spPr/>
      <dgm:t>
        <a:bodyPr/>
        <a:lstStyle/>
        <a:p>
          <a:endParaRPr lang="es-MX">
            <a:latin typeface="Arial" pitchFamily="34" charset="0"/>
            <a:cs typeface="Arial" pitchFamily="34" charset="0"/>
          </a:endParaRPr>
        </a:p>
      </dgm:t>
    </dgm:pt>
    <dgm:pt modelId="{B831C096-32A5-4A9A-AD1A-AFBC038D1BD4}" type="pres">
      <dgm:prSet presAssocID="{A412BC98-3251-449E-97A0-0A76B58427F1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80D3E049-20AC-494D-BC97-FE6C7954F1E7}" type="pres">
      <dgm:prSet presAssocID="{205487D1-0555-4CB8-90BE-12F708CBDDA2}" presName="composite" presStyleCnt="0"/>
      <dgm:spPr/>
    </dgm:pt>
    <dgm:pt modelId="{B82A1313-55CA-464B-BC83-1D9F500673D7}" type="pres">
      <dgm:prSet presAssocID="{205487D1-0555-4CB8-90BE-12F708CBDDA2}" presName="parTx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CA8E2CE-9C08-411E-B884-B0B0D9EC7438}" type="pres">
      <dgm:prSet presAssocID="{205487D1-0555-4CB8-90BE-12F708CBDDA2}" presName="parSh" presStyleLbl="node1" presStyleIdx="0" presStyleCnt="3"/>
      <dgm:spPr/>
      <dgm:t>
        <a:bodyPr/>
        <a:lstStyle/>
        <a:p>
          <a:endParaRPr lang="es-MX"/>
        </a:p>
      </dgm:t>
    </dgm:pt>
    <dgm:pt modelId="{B2008D07-5490-4A23-BFC2-7BDCF986E2FC}" type="pres">
      <dgm:prSet presAssocID="{205487D1-0555-4CB8-90BE-12F708CBDDA2}" presName="desTx" presStyleLbl="fgAcc1" presStyleIdx="0" presStyleCnt="3" custScaleY="252709" custLinFactNeighborX="-3156" custLinFactNeighborY="94080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AD1FDBC-D0A1-4A9F-B862-B200CE5D28D9}" type="pres">
      <dgm:prSet presAssocID="{0D22E16B-485B-49F5-A574-AA8B9EDF2F6B}" presName="sibTrans" presStyleLbl="sibTrans2D1" presStyleIdx="0" presStyleCnt="2"/>
      <dgm:spPr/>
      <dgm:t>
        <a:bodyPr/>
        <a:lstStyle/>
        <a:p>
          <a:endParaRPr lang="es-MX"/>
        </a:p>
      </dgm:t>
    </dgm:pt>
    <dgm:pt modelId="{DEBB6DD7-B5B7-41F3-AD11-DFA04131C139}" type="pres">
      <dgm:prSet presAssocID="{0D22E16B-485B-49F5-A574-AA8B9EDF2F6B}" presName="connTx" presStyleLbl="sibTrans2D1" presStyleIdx="0" presStyleCnt="2"/>
      <dgm:spPr/>
      <dgm:t>
        <a:bodyPr/>
        <a:lstStyle/>
        <a:p>
          <a:endParaRPr lang="es-MX"/>
        </a:p>
      </dgm:t>
    </dgm:pt>
    <dgm:pt modelId="{23E3807A-379B-4530-B7DD-3C9E7EEFD128}" type="pres">
      <dgm:prSet presAssocID="{7355C6C8-7213-49C5-8119-128202C3DD17}" presName="composite" presStyleCnt="0"/>
      <dgm:spPr/>
    </dgm:pt>
    <dgm:pt modelId="{56FC06A4-557F-4556-BECF-9EE219A1302A}" type="pres">
      <dgm:prSet presAssocID="{7355C6C8-7213-49C5-8119-128202C3DD17}" presName="parTx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333BEBC-E48B-4A91-BAF6-DFF93C925AE2}" type="pres">
      <dgm:prSet presAssocID="{7355C6C8-7213-49C5-8119-128202C3DD17}" presName="parSh" presStyleLbl="node1" presStyleIdx="1" presStyleCnt="3"/>
      <dgm:spPr/>
      <dgm:t>
        <a:bodyPr/>
        <a:lstStyle/>
        <a:p>
          <a:endParaRPr lang="es-MX"/>
        </a:p>
      </dgm:t>
    </dgm:pt>
    <dgm:pt modelId="{ECF1CD96-2F14-442B-9A2C-CBF857C97634}" type="pres">
      <dgm:prSet presAssocID="{7355C6C8-7213-49C5-8119-128202C3DD17}" presName="desTx" presStyleLbl="fgAcc1" presStyleIdx="1" presStyleCnt="3" custScaleX="121056" custScaleY="265545" custLinFactNeighborX="-1502" custLinFactNeighborY="89520">
        <dgm:presLayoutVars>
          <dgm:bulletEnabled val="1"/>
        </dgm:presLayoutVars>
      </dgm:prSet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</dgm:pt>
    <dgm:pt modelId="{54BC46B1-D506-4783-8C11-921C2CF7DA42}" type="pres">
      <dgm:prSet presAssocID="{45EE9FC1-49C2-49C3-B0E1-0377677855B0}" presName="sibTrans" presStyleLbl="sibTrans2D1" presStyleIdx="1" presStyleCnt="2"/>
      <dgm:spPr/>
      <dgm:t>
        <a:bodyPr/>
        <a:lstStyle/>
        <a:p>
          <a:endParaRPr lang="es-MX"/>
        </a:p>
      </dgm:t>
    </dgm:pt>
    <dgm:pt modelId="{A6B0156E-5F84-4F7A-B2A3-48AE93D00AA2}" type="pres">
      <dgm:prSet presAssocID="{45EE9FC1-49C2-49C3-B0E1-0377677855B0}" presName="connTx" presStyleLbl="sibTrans2D1" presStyleIdx="1" presStyleCnt="2"/>
      <dgm:spPr/>
      <dgm:t>
        <a:bodyPr/>
        <a:lstStyle/>
        <a:p>
          <a:endParaRPr lang="es-MX"/>
        </a:p>
      </dgm:t>
    </dgm:pt>
    <dgm:pt modelId="{19793EB0-45D9-4041-ACC7-BFCC6E75DA2F}" type="pres">
      <dgm:prSet presAssocID="{387D4340-BDFA-4D77-A50C-B41DCD1A1867}" presName="composite" presStyleCnt="0"/>
      <dgm:spPr/>
    </dgm:pt>
    <dgm:pt modelId="{BA997D78-A633-401A-B3A8-D1FE88464E9D}" type="pres">
      <dgm:prSet presAssocID="{387D4340-BDFA-4D77-A50C-B41DCD1A1867}" presName="parTx" presStyleLbl="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2F59ECB-1D0B-40A9-B635-9EEF0851961D}" type="pres">
      <dgm:prSet presAssocID="{387D4340-BDFA-4D77-A50C-B41DCD1A1867}" presName="parSh" presStyleLbl="node1" presStyleIdx="2" presStyleCnt="3" custLinFactNeighborX="-1458" custLinFactNeighborY="-18070"/>
      <dgm:spPr/>
      <dgm:t>
        <a:bodyPr/>
        <a:lstStyle/>
        <a:p>
          <a:endParaRPr lang="es-MX"/>
        </a:p>
      </dgm:t>
    </dgm:pt>
    <dgm:pt modelId="{ABC16D81-5ADC-4AA5-9828-8384C9ABE088}" type="pres">
      <dgm:prSet presAssocID="{387D4340-BDFA-4D77-A50C-B41DCD1A1867}" presName="desTx" presStyleLbl="fgAcc1" presStyleIdx="2" presStyleCnt="3" custScaleY="271081" custLinFactNeighborX="-17558" custLinFactNeighborY="77136">
        <dgm:presLayoutVars>
          <dgm:bulletEnabled val="1"/>
        </dgm:presLayoutVars>
      </dgm:prSet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</dgm:pt>
  </dgm:ptLst>
  <dgm:cxnLst>
    <dgm:cxn modelId="{DF6EFFDE-A5BE-490C-B826-A15DE964FDAE}" type="presOf" srcId="{0D22E16B-485B-49F5-A574-AA8B9EDF2F6B}" destId="{DEBB6DD7-B5B7-41F3-AD11-DFA04131C139}" srcOrd="1" destOrd="0" presId="urn:microsoft.com/office/officeart/2005/8/layout/process3"/>
    <dgm:cxn modelId="{C3F20CE9-F107-48CB-8328-8E79AD9A68BC}" type="presOf" srcId="{45EE9FC1-49C2-49C3-B0E1-0377677855B0}" destId="{54BC46B1-D506-4783-8C11-921C2CF7DA42}" srcOrd="0" destOrd="0" presId="urn:microsoft.com/office/officeart/2005/8/layout/process3"/>
    <dgm:cxn modelId="{50346859-6BDF-40BE-AD1D-C7E8C780CD40}" srcId="{A412BC98-3251-449E-97A0-0A76B58427F1}" destId="{205487D1-0555-4CB8-90BE-12F708CBDDA2}" srcOrd="0" destOrd="0" parTransId="{A20FF971-E11D-468B-8C88-9C857A850992}" sibTransId="{0D22E16B-485B-49F5-A574-AA8B9EDF2F6B}"/>
    <dgm:cxn modelId="{33A63577-E412-4CD3-AF8B-266333A0748C}" type="presOf" srcId="{BC81FB08-C5A4-4B63-A887-E4863EA264B3}" destId="{B2008D07-5490-4A23-BFC2-7BDCF986E2FC}" srcOrd="0" destOrd="0" presId="urn:microsoft.com/office/officeart/2005/8/layout/process3"/>
    <dgm:cxn modelId="{27B459AA-26E3-419D-A3B5-E3DC345354DE}" srcId="{205487D1-0555-4CB8-90BE-12F708CBDDA2}" destId="{BC81FB08-C5A4-4B63-A887-E4863EA264B3}" srcOrd="0" destOrd="0" parTransId="{30F0E82F-D15D-4640-A6A5-1ADCB84504FB}" sibTransId="{1C5F88DB-A610-4D17-928E-E1606A98BDBA}"/>
    <dgm:cxn modelId="{4E3F8537-72C2-4C95-9E25-B6BAC278BEEA}" type="presOf" srcId="{387D4340-BDFA-4D77-A50C-B41DCD1A1867}" destId="{D2F59ECB-1D0B-40A9-B635-9EEF0851961D}" srcOrd="1" destOrd="0" presId="urn:microsoft.com/office/officeart/2005/8/layout/process3"/>
    <dgm:cxn modelId="{F1123E15-1F17-4612-B447-6CD86229C196}" type="presOf" srcId="{7355C6C8-7213-49C5-8119-128202C3DD17}" destId="{56FC06A4-557F-4556-BECF-9EE219A1302A}" srcOrd="0" destOrd="0" presId="urn:microsoft.com/office/officeart/2005/8/layout/process3"/>
    <dgm:cxn modelId="{EE9F769A-7DA2-4108-93C7-39E8AD12862D}" type="presOf" srcId="{205487D1-0555-4CB8-90BE-12F708CBDDA2}" destId="{B82A1313-55CA-464B-BC83-1D9F500673D7}" srcOrd="0" destOrd="0" presId="urn:microsoft.com/office/officeart/2005/8/layout/process3"/>
    <dgm:cxn modelId="{89DF05C5-F3E8-4578-BD66-34084D9AB45A}" srcId="{A412BC98-3251-449E-97A0-0A76B58427F1}" destId="{387D4340-BDFA-4D77-A50C-B41DCD1A1867}" srcOrd="2" destOrd="0" parTransId="{C6A9F8A0-F7A4-45D0-9534-B73A929DF73A}" sibTransId="{9F8E2100-8BEB-421E-BD22-E7B075D3D35D}"/>
    <dgm:cxn modelId="{35FC7616-EFD2-4D0F-A11E-0215C4E811F6}" type="presOf" srcId="{45EE9FC1-49C2-49C3-B0E1-0377677855B0}" destId="{A6B0156E-5F84-4F7A-B2A3-48AE93D00AA2}" srcOrd="1" destOrd="0" presId="urn:microsoft.com/office/officeart/2005/8/layout/process3"/>
    <dgm:cxn modelId="{213DC3B7-A602-40B9-AE15-C6282D127834}" type="presOf" srcId="{7355C6C8-7213-49C5-8119-128202C3DD17}" destId="{1333BEBC-E48B-4A91-BAF6-DFF93C925AE2}" srcOrd="1" destOrd="0" presId="urn:microsoft.com/office/officeart/2005/8/layout/process3"/>
    <dgm:cxn modelId="{3ED05EB8-FB9C-470E-975F-7FF3DC3894C8}" srcId="{A412BC98-3251-449E-97A0-0A76B58427F1}" destId="{7355C6C8-7213-49C5-8119-128202C3DD17}" srcOrd="1" destOrd="0" parTransId="{2927BAC6-7958-454D-866E-1FD4557EC9C7}" sibTransId="{45EE9FC1-49C2-49C3-B0E1-0377677855B0}"/>
    <dgm:cxn modelId="{138E4893-1757-428E-8013-2AAFDB95AC33}" type="presOf" srcId="{387D4340-BDFA-4D77-A50C-B41DCD1A1867}" destId="{BA997D78-A633-401A-B3A8-D1FE88464E9D}" srcOrd="0" destOrd="0" presId="urn:microsoft.com/office/officeart/2005/8/layout/process3"/>
    <dgm:cxn modelId="{187C8883-A221-4FA1-89D9-EB3A55AEE521}" type="presOf" srcId="{A412BC98-3251-449E-97A0-0A76B58427F1}" destId="{B831C096-32A5-4A9A-AD1A-AFBC038D1BD4}" srcOrd="0" destOrd="0" presId="urn:microsoft.com/office/officeart/2005/8/layout/process3"/>
    <dgm:cxn modelId="{5B3EFB48-B4B9-42C5-9383-B99DD1497D79}" type="presOf" srcId="{0D22E16B-485B-49F5-A574-AA8B9EDF2F6B}" destId="{CAD1FDBC-D0A1-4A9F-B862-B200CE5D28D9}" srcOrd="0" destOrd="0" presId="urn:microsoft.com/office/officeart/2005/8/layout/process3"/>
    <dgm:cxn modelId="{06CC450A-5366-4E65-B39F-707BE4348D11}" type="presOf" srcId="{205487D1-0555-4CB8-90BE-12F708CBDDA2}" destId="{6CA8E2CE-9C08-411E-B884-B0B0D9EC7438}" srcOrd="1" destOrd="0" presId="urn:microsoft.com/office/officeart/2005/8/layout/process3"/>
    <dgm:cxn modelId="{7BF068B2-BA4C-44FB-88A6-08B54B91CCF7}" type="presParOf" srcId="{B831C096-32A5-4A9A-AD1A-AFBC038D1BD4}" destId="{80D3E049-20AC-494D-BC97-FE6C7954F1E7}" srcOrd="0" destOrd="0" presId="urn:microsoft.com/office/officeart/2005/8/layout/process3"/>
    <dgm:cxn modelId="{2D8028D3-4E3D-4A90-B6DC-C81F5CCAA625}" type="presParOf" srcId="{80D3E049-20AC-494D-BC97-FE6C7954F1E7}" destId="{B82A1313-55CA-464B-BC83-1D9F500673D7}" srcOrd="0" destOrd="0" presId="urn:microsoft.com/office/officeart/2005/8/layout/process3"/>
    <dgm:cxn modelId="{3C3E805C-6195-4373-8D31-3FAFE3D6DEFB}" type="presParOf" srcId="{80D3E049-20AC-494D-BC97-FE6C7954F1E7}" destId="{6CA8E2CE-9C08-411E-B884-B0B0D9EC7438}" srcOrd="1" destOrd="0" presId="urn:microsoft.com/office/officeart/2005/8/layout/process3"/>
    <dgm:cxn modelId="{C7FDFC2A-9896-44F1-BF45-6122A3CEE640}" type="presParOf" srcId="{80D3E049-20AC-494D-BC97-FE6C7954F1E7}" destId="{B2008D07-5490-4A23-BFC2-7BDCF986E2FC}" srcOrd="2" destOrd="0" presId="urn:microsoft.com/office/officeart/2005/8/layout/process3"/>
    <dgm:cxn modelId="{C994B1D1-D76D-4F46-A6C4-7938222EC6F9}" type="presParOf" srcId="{B831C096-32A5-4A9A-AD1A-AFBC038D1BD4}" destId="{CAD1FDBC-D0A1-4A9F-B862-B200CE5D28D9}" srcOrd="1" destOrd="0" presId="urn:microsoft.com/office/officeart/2005/8/layout/process3"/>
    <dgm:cxn modelId="{1B2C2546-0C8E-447B-8EE7-FACF4B7A5CD6}" type="presParOf" srcId="{CAD1FDBC-D0A1-4A9F-B862-B200CE5D28D9}" destId="{DEBB6DD7-B5B7-41F3-AD11-DFA04131C139}" srcOrd="0" destOrd="0" presId="urn:microsoft.com/office/officeart/2005/8/layout/process3"/>
    <dgm:cxn modelId="{F7F679E4-44A1-4D4B-863D-687DA6C51477}" type="presParOf" srcId="{B831C096-32A5-4A9A-AD1A-AFBC038D1BD4}" destId="{23E3807A-379B-4530-B7DD-3C9E7EEFD128}" srcOrd="2" destOrd="0" presId="urn:microsoft.com/office/officeart/2005/8/layout/process3"/>
    <dgm:cxn modelId="{B82003CF-38F4-4BE0-97F2-49293E43FE15}" type="presParOf" srcId="{23E3807A-379B-4530-B7DD-3C9E7EEFD128}" destId="{56FC06A4-557F-4556-BECF-9EE219A1302A}" srcOrd="0" destOrd="0" presId="urn:microsoft.com/office/officeart/2005/8/layout/process3"/>
    <dgm:cxn modelId="{9A0398AA-C8FF-4E02-9E02-28ED66A9032A}" type="presParOf" srcId="{23E3807A-379B-4530-B7DD-3C9E7EEFD128}" destId="{1333BEBC-E48B-4A91-BAF6-DFF93C925AE2}" srcOrd="1" destOrd="0" presId="urn:microsoft.com/office/officeart/2005/8/layout/process3"/>
    <dgm:cxn modelId="{25BE94D8-63A4-4CFB-9D59-287CE325A920}" type="presParOf" srcId="{23E3807A-379B-4530-B7DD-3C9E7EEFD128}" destId="{ECF1CD96-2F14-442B-9A2C-CBF857C97634}" srcOrd="2" destOrd="0" presId="urn:microsoft.com/office/officeart/2005/8/layout/process3"/>
    <dgm:cxn modelId="{8B843FA2-BB8C-45A5-80CB-0EC352559B33}" type="presParOf" srcId="{B831C096-32A5-4A9A-AD1A-AFBC038D1BD4}" destId="{54BC46B1-D506-4783-8C11-921C2CF7DA42}" srcOrd="3" destOrd="0" presId="urn:microsoft.com/office/officeart/2005/8/layout/process3"/>
    <dgm:cxn modelId="{AD35DC62-9210-48BB-971E-981A434C926F}" type="presParOf" srcId="{54BC46B1-D506-4783-8C11-921C2CF7DA42}" destId="{A6B0156E-5F84-4F7A-B2A3-48AE93D00AA2}" srcOrd="0" destOrd="0" presId="urn:microsoft.com/office/officeart/2005/8/layout/process3"/>
    <dgm:cxn modelId="{C520334F-5446-44E2-9FD7-C10648696B79}" type="presParOf" srcId="{B831C096-32A5-4A9A-AD1A-AFBC038D1BD4}" destId="{19793EB0-45D9-4041-ACC7-BFCC6E75DA2F}" srcOrd="4" destOrd="0" presId="urn:microsoft.com/office/officeart/2005/8/layout/process3"/>
    <dgm:cxn modelId="{C18DF988-79E9-4C89-8727-5B348BA38DCE}" type="presParOf" srcId="{19793EB0-45D9-4041-ACC7-BFCC6E75DA2F}" destId="{BA997D78-A633-401A-B3A8-D1FE88464E9D}" srcOrd="0" destOrd="0" presId="urn:microsoft.com/office/officeart/2005/8/layout/process3"/>
    <dgm:cxn modelId="{65DB8300-F5CB-4809-A90A-DF6A72255CFF}" type="presParOf" srcId="{19793EB0-45D9-4041-ACC7-BFCC6E75DA2F}" destId="{D2F59ECB-1D0B-40A9-B635-9EEF0851961D}" srcOrd="1" destOrd="0" presId="urn:microsoft.com/office/officeart/2005/8/layout/process3"/>
    <dgm:cxn modelId="{97FD964B-ED74-497B-8D8E-E014EE8A900F}" type="presParOf" srcId="{19793EB0-45D9-4041-ACC7-BFCC6E75DA2F}" destId="{ABC16D81-5ADC-4AA5-9828-8384C9ABE088}" srcOrd="2" destOrd="0" presId="urn:microsoft.com/office/officeart/2005/8/layout/process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730FBF35-FBA5-4E63-A363-78458E2FFBAC}" type="doc">
      <dgm:prSet loTypeId="urn:microsoft.com/office/officeart/2005/8/layout/chart3" loCatId="cycle" qsTypeId="urn:microsoft.com/office/officeart/2005/8/quickstyle/simple2" qsCatId="simple" csTypeId="urn:microsoft.com/office/officeart/2005/8/colors/accent1_1" csCatId="accent1" phldr="1"/>
      <dgm:spPr/>
    </dgm:pt>
    <dgm:pt modelId="{86B15665-4FA6-4595-8334-1D9267FA9AB4}">
      <dgm:prSet phldrT="[Texto]"/>
      <dgm:spPr/>
      <dgm:t>
        <a:bodyPr/>
        <a:lstStyle/>
        <a:p>
          <a:r>
            <a:rPr lang="es-MX" dirty="0"/>
            <a:t>EMPRESA CREADA SOLO PARA SOBREVIVIR EN UN TIEMPO DETERMINADO</a:t>
          </a:r>
        </a:p>
      </dgm:t>
    </dgm:pt>
    <dgm:pt modelId="{C77E61EF-0891-4C61-9E03-E887D6B9CC66}" type="parTrans" cxnId="{260F3444-B603-4689-8BD0-AD66FD1FA6F6}">
      <dgm:prSet/>
      <dgm:spPr/>
      <dgm:t>
        <a:bodyPr/>
        <a:lstStyle/>
        <a:p>
          <a:endParaRPr lang="es-MX"/>
        </a:p>
      </dgm:t>
    </dgm:pt>
    <dgm:pt modelId="{C7CA4D39-B421-43A2-ADA9-303D1B1753B1}" type="sibTrans" cxnId="{260F3444-B603-4689-8BD0-AD66FD1FA6F6}">
      <dgm:prSet/>
      <dgm:spPr/>
      <dgm:t>
        <a:bodyPr/>
        <a:lstStyle/>
        <a:p>
          <a:endParaRPr lang="es-MX"/>
        </a:p>
      </dgm:t>
    </dgm:pt>
    <dgm:pt modelId="{CA3A55DA-C949-4270-B89F-8AFE54F133FF}">
      <dgm:prSet phldrT="[Texto]"/>
      <dgm:spPr/>
      <dgm:t>
        <a:bodyPr/>
        <a:lstStyle/>
        <a:p>
          <a:r>
            <a:rPr lang="es-MX" dirty="0"/>
            <a:t>SOBREVIVIR</a:t>
          </a:r>
        </a:p>
      </dgm:t>
    </dgm:pt>
    <dgm:pt modelId="{51B932A3-5880-481F-942E-A00F3D9036DF}" type="parTrans" cxnId="{2C35357C-2196-41BC-8875-BC26B2340264}">
      <dgm:prSet/>
      <dgm:spPr/>
      <dgm:t>
        <a:bodyPr/>
        <a:lstStyle/>
        <a:p>
          <a:endParaRPr lang="es-MX"/>
        </a:p>
      </dgm:t>
    </dgm:pt>
    <dgm:pt modelId="{0FB9E33D-7CB1-475A-AB5E-9E4528FC0282}" type="sibTrans" cxnId="{2C35357C-2196-41BC-8875-BC26B2340264}">
      <dgm:prSet/>
      <dgm:spPr/>
      <dgm:t>
        <a:bodyPr/>
        <a:lstStyle/>
        <a:p>
          <a:endParaRPr lang="es-MX"/>
        </a:p>
      </dgm:t>
    </dgm:pt>
    <dgm:pt modelId="{C8F34BB0-9F2A-42DD-B31A-30D347DC47C8}">
      <dgm:prSet phldrT="[Texto]"/>
      <dgm:spPr/>
      <dgm:t>
        <a:bodyPr/>
        <a:lstStyle/>
        <a:p>
          <a:r>
            <a:rPr lang="es-MX" dirty="0"/>
            <a:t>PERMANECER</a:t>
          </a:r>
        </a:p>
      </dgm:t>
    </dgm:pt>
    <dgm:pt modelId="{95A940CB-E4C0-4EDA-BFCE-A55E83927BFD}" type="parTrans" cxnId="{54D8BFEF-BE00-43EA-8662-2D95D5D7F94B}">
      <dgm:prSet/>
      <dgm:spPr/>
      <dgm:t>
        <a:bodyPr/>
        <a:lstStyle/>
        <a:p>
          <a:endParaRPr lang="es-MX"/>
        </a:p>
      </dgm:t>
    </dgm:pt>
    <dgm:pt modelId="{55FB105E-A122-4DC0-8D01-1E996967C967}" type="sibTrans" cxnId="{54D8BFEF-BE00-43EA-8662-2D95D5D7F94B}">
      <dgm:prSet/>
      <dgm:spPr/>
      <dgm:t>
        <a:bodyPr/>
        <a:lstStyle/>
        <a:p>
          <a:endParaRPr lang="es-MX"/>
        </a:p>
      </dgm:t>
    </dgm:pt>
    <dgm:pt modelId="{C144C928-3C59-427A-BE4B-FB891364588A}" type="pres">
      <dgm:prSet presAssocID="{730FBF35-FBA5-4E63-A363-78458E2FFBAC}" presName="compositeShape" presStyleCnt="0">
        <dgm:presLayoutVars>
          <dgm:chMax val="7"/>
          <dgm:dir/>
          <dgm:resizeHandles val="exact"/>
        </dgm:presLayoutVars>
      </dgm:prSet>
      <dgm:spPr/>
    </dgm:pt>
    <dgm:pt modelId="{3D08416A-49C4-43E9-8D9C-54810A938BBD}" type="pres">
      <dgm:prSet presAssocID="{730FBF35-FBA5-4E63-A363-78458E2FFBAC}" presName="wedge1" presStyleLbl="node1" presStyleIdx="0" presStyleCnt="3"/>
      <dgm:spPr/>
      <dgm:t>
        <a:bodyPr/>
        <a:lstStyle/>
        <a:p>
          <a:endParaRPr lang="es-MX"/>
        </a:p>
      </dgm:t>
    </dgm:pt>
    <dgm:pt modelId="{FEB89F4D-5C79-49BD-91FD-A5B26EF63AFD}" type="pres">
      <dgm:prSet presAssocID="{730FBF35-FBA5-4E63-A363-78458E2FFBAC}" presName="wedge1Tx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39066B2-A9DD-48D4-81CE-D6CE786A5630}" type="pres">
      <dgm:prSet presAssocID="{730FBF35-FBA5-4E63-A363-78458E2FFBAC}" presName="wedge2" presStyleLbl="node1" presStyleIdx="1" presStyleCnt="3"/>
      <dgm:spPr/>
      <dgm:t>
        <a:bodyPr/>
        <a:lstStyle/>
        <a:p>
          <a:endParaRPr lang="es-MX"/>
        </a:p>
      </dgm:t>
    </dgm:pt>
    <dgm:pt modelId="{54A58566-4D56-4035-B68E-3944CE9554BB}" type="pres">
      <dgm:prSet presAssocID="{730FBF35-FBA5-4E63-A363-78458E2FFBAC}" presName="wedge2Tx" presStyleLbl="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AC6F01E-137C-42EF-9E48-EC16ABDFAF1D}" type="pres">
      <dgm:prSet presAssocID="{730FBF35-FBA5-4E63-A363-78458E2FFBAC}" presName="wedge3" presStyleLbl="node1" presStyleIdx="2" presStyleCnt="3"/>
      <dgm:spPr/>
      <dgm:t>
        <a:bodyPr/>
        <a:lstStyle/>
        <a:p>
          <a:endParaRPr lang="es-MX"/>
        </a:p>
      </dgm:t>
    </dgm:pt>
    <dgm:pt modelId="{AA06C517-897C-4B9F-803D-A53DE8BEF905}" type="pres">
      <dgm:prSet presAssocID="{730FBF35-FBA5-4E63-A363-78458E2FFBAC}" presName="wedge3Tx" presStyleLbl="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9AEF84A2-4C41-459B-876C-93586F45D2D9}" type="presOf" srcId="{730FBF35-FBA5-4E63-A363-78458E2FFBAC}" destId="{C144C928-3C59-427A-BE4B-FB891364588A}" srcOrd="0" destOrd="0" presId="urn:microsoft.com/office/officeart/2005/8/layout/chart3"/>
    <dgm:cxn modelId="{75412C39-3889-490B-A5A9-5A2AF0046047}" type="presOf" srcId="{C8F34BB0-9F2A-42DD-B31A-30D347DC47C8}" destId="{9AC6F01E-137C-42EF-9E48-EC16ABDFAF1D}" srcOrd="0" destOrd="0" presId="urn:microsoft.com/office/officeart/2005/8/layout/chart3"/>
    <dgm:cxn modelId="{AE2E5747-9997-4F81-9283-3D5CA1A7B8A3}" type="presOf" srcId="{CA3A55DA-C949-4270-B89F-8AFE54F133FF}" destId="{439066B2-A9DD-48D4-81CE-D6CE786A5630}" srcOrd="0" destOrd="0" presId="urn:microsoft.com/office/officeart/2005/8/layout/chart3"/>
    <dgm:cxn modelId="{98FAE0B9-1335-45A4-A40C-689C2E2ABAC3}" type="presOf" srcId="{C8F34BB0-9F2A-42DD-B31A-30D347DC47C8}" destId="{AA06C517-897C-4B9F-803D-A53DE8BEF905}" srcOrd="1" destOrd="0" presId="urn:microsoft.com/office/officeart/2005/8/layout/chart3"/>
    <dgm:cxn modelId="{2C35357C-2196-41BC-8875-BC26B2340264}" srcId="{730FBF35-FBA5-4E63-A363-78458E2FFBAC}" destId="{CA3A55DA-C949-4270-B89F-8AFE54F133FF}" srcOrd="1" destOrd="0" parTransId="{51B932A3-5880-481F-942E-A00F3D9036DF}" sibTransId="{0FB9E33D-7CB1-475A-AB5E-9E4528FC0282}"/>
    <dgm:cxn modelId="{A0C382B6-DFB4-4A3F-92D6-5AE54FF00D66}" type="presOf" srcId="{86B15665-4FA6-4595-8334-1D9267FA9AB4}" destId="{FEB89F4D-5C79-49BD-91FD-A5B26EF63AFD}" srcOrd="1" destOrd="0" presId="urn:microsoft.com/office/officeart/2005/8/layout/chart3"/>
    <dgm:cxn modelId="{A76FA70A-CC81-4913-B233-EA0749A35772}" type="presOf" srcId="{86B15665-4FA6-4595-8334-1D9267FA9AB4}" destId="{3D08416A-49C4-43E9-8D9C-54810A938BBD}" srcOrd="0" destOrd="0" presId="urn:microsoft.com/office/officeart/2005/8/layout/chart3"/>
    <dgm:cxn modelId="{54D8BFEF-BE00-43EA-8662-2D95D5D7F94B}" srcId="{730FBF35-FBA5-4E63-A363-78458E2FFBAC}" destId="{C8F34BB0-9F2A-42DD-B31A-30D347DC47C8}" srcOrd="2" destOrd="0" parTransId="{95A940CB-E4C0-4EDA-BFCE-A55E83927BFD}" sibTransId="{55FB105E-A122-4DC0-8D01-1E996967C967}"/>
    <dgm:cxn modelId="{260F3444-B603-4689-8BD0-AD66FD1FA6F6}" srcId="{730FBF35-FBA5-4E63-A363-78458E2FFBAC}" destId="{86B15665-4FA6-4595-8334-1D9267FA9AB4}" srcOrd="0" destOrd="0" parTransId="{C77E61EF-0891-4C61-9E03-E887D6B9CC66}" sibTransId="{C7CA4D39-B421-43A2-ADA9-303D1B1753B1}"/>
    <dgm:cxn modelId="{CB7AF0A7-9E98-4140-BBBC-87709EB6FF97}" type="presOf" srcId="{CA3A55DA-C949-4270-B89F-8AFE54F133FF}" destId="{54A58566-4D56-4035-B68E-3944CE9554BB}" srcOrd="1" destOrd="0" presId="urn:microsoft.com/office/officeart/2005/8/layout/chart3"/>
    <dgm:cxn modelId="{991B6794-EB8C-4C3E-AE0A-0173DAF3FE93}" type="presParOf" srcId="{C144C928-3C59-427A-BE4B-FB891364588A}" destId="{3D08416A-49C4-43E9-8D9C-54810A938BBD}" srcOrd="0" destOrd="0" presId="urn:microsoft.com/office/officeart/2005/8/layout/chart3"/>
    <dgm:cxn modelId="{DD2D0CF8-D18B-4CB9-B771-F67EFE15E95E}" type="presParOf" srcId="{C144C928-3C59-427A-BE4B-FB891364588A}" destId="{FEB89F4D-5C79-49BD-91FD-A5B26EF63AFD}" srcOrd="1" destOrd="0" presId="urn:microsoft.com/office/officeart/2005/8/layout/chart3"/>
    <dgm:cxn modelId="{719BBFAA-BDC8-4ADB-B487-C7EA59A5AB4A}" type="presParOf" srcId="{C144C928-3C59-427A-BE4B-FB891364588A}" destId="{439066B2-A9DD-48D4-81CE-D6CE786A5630}" srcOrd="2" destOrd="0" presId="urn:microsoft.com/office/officeart/2005/8/layout/chart3"/>
    <dgm:cxn modelId="{69D00A3B-A17A-4836-A9A7-61AC38FAA8EB}" type="presParOf" srcId="{C144C928-3C59-427A-BE4B-FB891364588A}" destId="{54A58566-4D56-4035-B68E-3944CE9554BB}" srcOrd="3" destOrd="0" presId="urn:microsoft.com/office/officeart/2005/8/layout/chart3"/>
    <dgm:cxn modelId="{17CDF76C-E73F-44FD-9BFF-20D76252D073}" type="presParOf" srcId="{C144C928-3C59-427A-BE4B-FB891364588A}" destId="{9AC6F01E-137C-42EF-9E48-EC16ABDFAF1D}" srcOrd="4" destOrd="0" presId="urn:microsoft.com/office/officeart/2005/8/layout/chart3"/>
    <dgm:cxn modelId="{57B3A4B0-5A1A-4D22-B439-36B72DDF4213}" type="presParOf" srcId="{C144C928-3C59-427A-BE4B-FB891364588A}" destId="{AA06C517-897C-4B9F-803D-A53DE8BEF905}" srcOrd="5" destOrd="0" presId="urn:microsoft.com/office/officeart/2005/8/layout/chart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8B2EBB38-BAE4-4B49-8F85-4012B5E8583D}" type="doc">
      <dgm:prSet loTypeId="urn:microsoft.com/office/officeart/2005/8/layout/radial4" loCatId="relationship" qsTypeId="urn:microsoft.com/office/officeart/2005/8/quickstyle/simple2" qsCatId="simple" csTypeId="urn:microsoft.com/office/officeart/2005/8/colors/accent1_1" csCatId="accent1" phldr="1"/>
      <dgm:spPr/>
      <dgm:t>
        <a:bodyPr/>
        <a:lstStyle/>
        <a:p>
          <a:endParaRPr lang="es-MX"/>
        </a:p>
      </dgm:t>
    </dgm:pt>
    <dgm:pt modelId="{5F30F837-3B30-460C-929A-881400CFFF60}">
      <dgm:prSet phldrT="[Texto]"/>
      <dgm:spPr/>
      <dgm:t>
        <a:bodyPr/>
        <a:lstStyle/>
        <a:p>
          <a:r>
            <a:rPr lang="es-MX" b="1">
              <a:cs typeface="Calibri" pitchFamily="34" charset="0"/>
            </a:rPr>
            <a:t>Durán (2001) </a:t>
          </a:r>
          <a:endParaRPr lang="es-MX" dirty="0"/>
        </a:p>
      </dgm:t>
    </dgm:pt>
    <dgm:pt modelId="{FD4A6344-1CCD-4FE8-9F0B-994E96F504F2}" type="parTrans" cxnId="{C425E0EA-69A1-4097-95E5-A2FA6C1F8EEF}">
      <dgm:prSet/>
      <dgm:spPr/>
      <dgm:t>
        <a:bodyPr/>
        <a:lstStyle/>
        <a:p>
          <a:endParaRPr lang="es-MX"/>
        </a:p>
      </dgm:t>
    </dgm:pt>
    <dgm:pt modelId="{67BAADFC-D311-4B6E-8DB4-8BB420BAFBFB}" type="sibTrans" cxnId="{C425E0EA-69A1-4097-95E5-A2FA6C1F8EEF}">
      <dgm:prSet/>
      <dgm:spPr/>
      <dgm:t>
        <a:bodyPr/>
        <a:lstStyle/>
        <a:p>
          <a:endParaRPr lang="es-MX"/>
        </a:p>
      </dgm:t>
    </dgm:pt>
    <dgm:pt modelId="{A09287FC-FFFE-4614-A8E0-3C9940DBDA57}">
      <dgm:prSet phldrT="[Texto]"/>
      <dgm:spPr/>
      <dgm:t>
        <a:bodyPr/>
        <a:lstStyle/>
        <a:p>
          <a:r>
            <a:rPr lang="es-MX" dirty="0"/>
            <a:t>Capaz de crear valor</a:t>
          </a:r>
        </a:p>
      </dgm:t>
    </dgm:pt>
    <dgm:pt modelId="{BAE93324-00E4-4E2E-B4BC-54281BBC6C0D}" type="parTrans" cxnId="{114ABBC6-1E7A-4EC5-B61C-745D41544EA3}">
      <dgm:prSet/>
      <dgm:spPr/>
      <dgm:t>
        <a:bodyPr/>
        <a:lstStyle/>
        <a:p>
          <a:endParaRPr lang="es-MX"/>
        </a:p>
      </dgm:t>
    </dgm:pt>
    <dgm:pt modelId="{AE2181C8-731A-4CB7-BAFF-A4F7D171DFAC}" type="sibTrans" cxnId="{114ABBC6-1E7A-4EC5-B61C-745D41544EA3}">
      <dgm:prSet/>
      <dgm:spPr/>
      <dgm:t>
        <a:bodyPr/>
        <a:lstStyle/>
        <a:p>
          <a:endParaRPr lang="es-MX"/>
        </a:p>
      </dgm:t>
    </dgm:pt>
    <dgm:pt modelId="{E77B28EC-8F0F-423B-8125-746E9C01CA35}">
      <dgm:prSet phldrT="[Texto]"/>
      <dgm:spPr/>
      <dgm:t>
        <a:bodyPr/>
        <a:lstStyle/>
        <a:p>
          <a:r>
            <a:rPr lang="es-MX" dirty="0"/>
            <a:t>Posicionen en la mente del consumidor</a:t>
          </a:r>
        </a:p>
      </dgm:t>
    </dgm:pt>
    <dgm:pt modelId="{16C995C3-40A9-4232-B76C-CBBACF9F6B7B}" type="parTrans" cxnId="{B58EFCA4-04B0-402A-BAAD-02B5B84BFAEA}">
      <dgm:prSet/>
      <dgm:spPr/>
      <dgm:t>
        <a:bodyPr/>
        <a:lstStyle/>
        <a:p>
          <a:endParaRPr lang="es-MX"/>
        </a:p>
      </dgm:t>
    </dgm:pt>
    <dgm:pt modelId="{EE32AB80-B9C3-4F3E-8657-F3D31568337B}" type="sibTrans" cxnId="{B58EFCA4-04B0-402A-BAAD-02B5B84BFAEA}">
      <dgm:prSet/>
      <dgm:spPr/>
      <dgm:t>
        <a:bodyPr/>
        <a:lstStyle/>
        <a:p>
          <a:endParaRPr lang="es-MX"/>
        </a:p>
      </dgm:t>
    </dgm:pt>
    <dgm:pt modelId="{8DCC9E97-B8D3-430D-9309-77597C4013B3}">
      <dgm:prSet phldrT="[Texto]"/>
      <dgm:spPr/>
      <dgm:t>
        <a:bodyPr/>
        <a:lstStyle/>
        <a:p>
          <a:r>
            <a:rPr lang="es-MX" dirty="0"/>
            <a:t>Así será aceptada a través del tiempo</a:t>
          </a:r>
        </a:p>
      </dgm:t>
    </dgm:pt>
    <dgm:pt modelId="{EEA1DF6D-65A4-4AD7-A196-30E63983A121}" type="parTrans" cxnId="{FE2CA6D2-086A-4194-ACE4-2879BD22B6AC}">
      <dgm:prSet/>
      <dgm:spPr/>
      <dgm:t>
        <a:bodyPr/>
        <a:lstStyle/>
        <a:p>
          <a:endParaRPr lang="es-MX"/>
        </a:p>
      </dgm:t>
    </dgm:pt>
    <dgm:pt modelId="{701C92FD-F87E-46C5-8265-6AB5F5B838FA}" type="sibTrans" cxnId="{FE2CA6D2-086A-4194-ACE4-2879BD22B6AC}">
      <dgm:prSet/>
      <dgm:spPr/>
      <dgm:t>
        <a:bodyPr/>
        <a:lstStyle/>
        <a:p>
          <a:endParaRPr lang="es-MX"/>
        </a:p>
      </dgm:t>
    </dgm:pt>
    <dgm:pt modelId="{6A4DBF15-5C1C-4088-A6DE-088AE4BB952F}" type="pres">
      <dgm:prSet presAssocID="{8B2EBB38-BAE4-4B49-8F85-4012B5E8583D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189ABEC3-F975-4FBA-961D-CDD360459A0B}" type="pres">
      <dgm:prSet presAssocID="{5F30F837-3B30-460C-929A-881400CFFF60}" presName="centerShape" presStyleLbl="node0" presStyleIdx="0" presStyleCnt="1"/>
      <dgm:spPr/>
      <dgm:t>
        <a:bodyPr/>
        <a:lstStyle/>
        <a:p>
          <a:endParaRPr lang="es-MX"/>
        </a:p>
      </dgm:t>
    </dgm:pt>
    <dgm:pt modelId="{5A4430CE-A25B-4F8B-9008-53E8D6E86D10}" type="pres">
      <dgm:prSet presAssocID="{BAE93324-00E4-4E2E-B4BC-54281BBC6C0D}" presName="parTrans" presStyleLbl="bgSibTrans2D1" presStyleIdx="0" presStyleCnt="3"/>
      <dgm:spPr/>
      <dgm:t>
        <a:bodyPr/>
        <a:lstStyle/>
        <a:p>
          <a:endParaRPr lang="es-MX"/>
        </a:p>
      </dgm:t>
    </dgm:pt>
    <dgm:pt modelId="{C0C578AC-3C29-443A-81B1-D1211D760941}" type="pres">
      <dgm:prSet presAssocID="{A09287FC-FFFE-4614-A8E0-3C9940DBDA57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54C8AD5-3F43-4CA3-A862-6CD021C4FE1C}" type="pres">
      <dgm:prSet presAssocID="{16C995C3-40A9-4232-B76C-CBBACF9F6B7B}" presName="parTrans" presStyleLbl="bgSibTrans2D1" presStyleIdx="1" presStyleCnt="3"/>
      <dgm:spPr/>
      <dgm:t>
        <a:bodyPr/>
        <a:lstStyle/>
        <a:p>
          <a:endParaRPr lang="es-MX"/>
        </a:p>
      </dgm:t>
    </dgm:pt>
    <dgm:pt modelId="{BDB2BB79-CF54-4966-9559-4BCE7C84F51E}" type="pres">
      <dgm:prSet presAssocID="{E77B28EC-8F0F-423B-8125-746E9C01CA35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39D6312-2F6D-4C22-B899-4B8A1668487D}" type="pres">
      <dgm:prSet presAssocID="{EEA1DF6D-65A4-4AD7-A196-30E63983A121}" presName="parTrans" presStyleLbl="bgSibTrans2D1" presStyleIdx="2" presStyleCnt="3"/>
      <dgm:spPr/>
      <dgm:t>
        <a:bodyPr/>
        <a:lstStyle/>
        <a:p>
          <a:endParaRPr lang="es-MX"/>
        </a:p>
      </dgm:t>
    </dgm:pt>
    <dgm:pt modelId="{17E399B4-EE3E-4915-9B4D-5BA043F37FE7}" type="pres">
      <dgm:prSet presAssocID="{8DCC9E97-B8D3-430D-9309-77597C4013B3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C425E0EA-69A1-4097-95E5-A2FA6C1F8EEF}" srcId="{8B2EBB38-BAE4-4B49-8F85-4012B5E8583D}" destId="{5F30F837-3B30-460C-929A-881400CFFF60}" srcOrd="0" destOrd="0" parTransId="{FD4A6344-1CCD-4FE8-9F0B-994E96F504F2}" sibTransId="{67BAADFC-D311-4B6E-8DB4-8BB420BAFBFB}"/>
    <dgm:cxn modelId="{FE2CA6D2-086A-4194-ACE4-2879BD22B6AC}" srcId="{5F30F837-3B30-460C-929A-881400CFFF60}" destId="{8DCC9E97-B8D3-430D-9309-77597C4013B3}" srcOrd="2" destOrd="0" parTransId="{EEA1DF6D-65A4-4AD7-A196-30E63983A121}" sibTransId="{701C92FD-F87E-46C5-8265-6AB5F5B838FA}"/>
    <dgm:cxn modelId="{90EC8CE7-52C6-4C6E-B815-F7BA55273B95}" type="presOf" srcId="{BAE93324-00E4-4E2E-B4BC-54281BBC6C0D}" destId="{5A4430CE-A25B-4F8B-9008-53E8D6E86D10}" srcOrd="0" destOrd="0" presId="urn:microsoft.com/office/officeart/2005/8/layout/radial4"/>
    <dgm:cxn modelId="{2341FB99-D355-420C-867D-D90ECF2D2E38}" type="presOf" srcId="{8DCC9E97-B8D3-430D-9309-77597C4013B3}" destId="{17E399B4-EE3E-4915-9B4D-5BA043F37FE7}" srcOrd="0" destOrd="0" presId="urn:microsoft.com/office/officeart/2005/8/layout/radial4"/>
    <dgm:cxn modelId="{C4BEB8A3-7629-47FE-8957-E2AF2DE9FB42}" type="presOf" srcId="{8B2EBB38-BAE4-4B49-8F85-4012B5E8583D}" destId="{6A4DBF15-5C1C-4088-A6DE-088AE4BB952F}" srcOrd="0" destOrd="0" presId="urn:microsoft.com/office/officeart/2005/8/layout/radial4"/>
    <dgm:cxn modelId="{350D55AF-D657-419B-A5C9-8D5B165E5DED}" type="presOf" srcId="{5F30F837-3B30-460C-929A-881400CFFF60}" destId="{189ABEC3-F975-4FBA-961D-CDD360459A0B}" srcOrd="0" destOrd="0" presId="urn:microsoft.com/office/officeart/2005/8/layout/radial4"/>
    <dgm:cxn modelId="{1FA72AF9-095A-4DEC-85DF-EEC7EB0D5A36}" type="presOf" srcId="{E77B28EC-8F0F-423B-8125-746E9C01CA35}" destId="{BDB2BB79-CF54-4966-9559-4BCE7C84F51E}" srcOrd="0" destOrd="0" presId="urn:microsoft.com/office/officeart/2005/8/layout/radial4"/>
    <dgm:cxn modelId="{114ABBC6-1E7A-4EC5-B61C-745D41544EA3}" srcId="{5F30F837-3B30-460C-929A-881400CFFF60}" destId="{A09287FC-FFFE-4614-A8E0-3C9940DBDA57}" srcOrd="0" destOrd="0" parTransId="{BAE93324-00E4-4E2E-B4BC-54281BBC6C0D}" sibTransId="{AE2181C8-731A-4CB7-BAFF-A4F7D171DFAC}"/>
    <dgm:cxn modelId="{B58EFCA4-04B0-402A-BAAD-02B5B84BFAEA}" srcId="{5F30F837-3B30-460C-929A-881400CFFF60}" destId="{E77B28EC-8F0F-423B-8125-746E9C01CA35}" srcOrd="1" destOrd="0" parTransId="{16C995C3-40A9-4232-B76C-CBBACF9F6B7B}" sibTransId="{EE32AB80-B9C3-4F3E-8657-F3D31568337B}"/>
    <dgm:cxn modelId="{A35A5A23-753E-4C74-8A60-B2BCDFF549FE}" type="presOf" srcId="{EEA1DF6D-65A4-4AD7-A196-30E63983A121}" destId="{C39D6312-2F6D-4C22-B899-4B8A1668487D}" srcOrd="0" destOrd="0" presId="urn:microsoft.com/office/officeart/2005/8/layout/radial4"/>
    <dgm:cxn modelId="{4814089A-B3BC-4B41-BCCF-7929784D0640}" type="presOf" srcId="{16C995C3-40A9-4232-B76C-CBBACF9F6B7B}" destId="{854C8AD5-3F43-4CA3-A862-6CD021C4FE1C}" srcOrd="0" destOrd="0" presId="urn:microsoft.com/office/officeart/2005/8/layout/radial4"/>
    <dgm:cxn modelId="{C3277580-C706-4E74-9BF2-1E56D2F5FD24}" type="presOf" srcId="{A09287FC-FFFE-4614-A8E0-3C9940DBDA57}" destId="{C0C578AC-3C29-443A-81B1-D1211D760941}" srcOrd="0" destOrd="0" presId="urn:microsoft.com/office/officeart/2005/8/layout/radial4"/>
    <dgm:cxn modelId="{E8FEB8DE-DF6F-4177-8019-3C5377FC2229}" type="presParOf" srcId="{6A4DBF15-5C1C-4088-A6DE-088AE4BB952F}" destId="{189ABEC3-F975-4FBA-961D-CDD360459A0B}" srcOrd="0" destOrd="0" presId="urn:microsoft.com/office/officeart/2005/8/layout/radial4"/>
    <dgm:cxn modelId="{CE890526-A01A-4D69-8270-D8D4873BEFAE}" type="presParOf" srcId="{6A4DBF15-5C1C-4088-A6DE-088AE4BB952F}" destId="{5A4430CE-A25B-4F8B-9008-53E8D6E86D10}" srcOrd="1" destOrd="0" presId="urn:microsoft.com/office/officeart/2005/8/layout/radial4"/>
    <dgm:cxn modelId="{C3B4F1E2-84EE-4FD2-8291-932E388F6DCD}" type="presParOf" srcId="{6A4DBF15-5C1C-4088-A6DE-088AE4BB952F}" destId="{C0C578AC-3C29-443A-81B1-D1211D760941}" srcOrd="2" destOrd="0" presId="urn:microsoft.com/office/officeart/2005/8/layout/radial4"/>
    <dgm:cxn modelId="{F2CEBC5A-0DC1-4F0B-B7EC-BCA117A08C77}" type="presParOf" srcId="{6A4DBF15-5C1C-4088-A6DE-088AE4BB952F}" destId="{854C8AD5-3F43-4CA3-A862-6CD021C4FE1C}" srcOrd="3" destOrd="0" presId="urn:microsoft.com/office/officeart/2005/8/layout/radial4"/>
    <dgm:cxn modelId="{C0784F60-D9C5-4F50-A810-1A15EEF75A64}" type="presParOf" srcId="{6A4DBF15-5C1C-4088-A6DE-088AE4BB952F}" destId="{BDB2BB79-CF54-4966-9559-4BCE7C84F51E}" srcOrd="4" destOrd="0" presId="urn:microsoft.com/office/officeart/2005/8/layout/radial4"/>
    <dgm:cxn modelId="{7BBA5D63-3CD8-4018-BE84-1147FFB4FC6D}" type="presParOf" srcId="{6A4DBF15-5C1C-4088-A6DE-088AE4BB952F}" destId="{C39D6312-2F6D-4C22-B899-4B8A1668487D}" srcOrd="5" destOrd="0" presId="urn:microsoft.com/office/officeart/2005/8/layout/radial4"/>
    <dgm:cxn modelId="{CE7AD7E9-651E-4A1E-B561-45A03A514EDB}" type="presParOf" srcId="{6A4DBF15-5C1C-4088-A6DE-088AE4BB952F}" destId="{17E399B4-EE3E-4915-9B4D-5BA043F37FE7}" srcOrd="6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45BA6E18-C842-4790-A582-20F3228C1FE4}" type="doc">
      <dgm:prSet loTypeId="urn:microsoft.com/office/officeart/2005/8/layout/vProcess5" loCatId="process" qsTypeId="urn:microsoft.com/office/officeart/2005/8/quickstyle/simple1" qsCatId="simple" csTypeId="urn:microsoft.com/office/officeart/2005/8/colors/accent2_4" csCatId="accent2" phldr="1"/>
      <dgm:spPr/>
      <dgm:t>
        <a:bodyPr/>
        <a:lstStyle/>
        <a:p>
          <a:endParaRPr lang="es-MX"/>
        </a:p>
      </dgm:t>
    </dgm:pt>
    <dgm:pt modelId="{A274EC9F-62BF-4B0D-AE13-20F6CDF419F9}">
      <dgm:prSet phldrT="[Texto]" custT="1"/>
      <dgm:spPr/>
      <dgm:t>
        <a:bodyPr/>
        <a:lstStyle/>
        <a:p>
          <a:r>
            <a:rPr lang="es-MX" sz="2000" b="1" dirty="0">
              <a:solidFill>
                <a:schemeClr val="bg1"/>
              </a:solidFill>
              <a:latin typeface="Arial" pitchFamily="34" charset="0"/>
              <a:cs typeface="Arial" pitchFamily="34" charset="0"/>
            </a:rPr>
            <a:t>Crecimiento</a:t>
          </a:r>
          <a:r>
            <a:rPr lang="es-MX" sz="2000" b="1" dirty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 </a:t>
          </a:r>
          <a:r>
            <a:rPr lang="es-MX" sz="2000" b="1" dirty="0">
              <a:solidFill>
                <a:schemeClr val="bg1"/>
              </a:solidFill>
              <a:latin typeface="Arial" pitchFamily="34" charset="0"/>
              <a:cs typeface="Arial" pitchFamily="34" charset="0"/>
            </a:rPr>
            <a:t>de la empresa</a:t>
          </a:r>
        </a:p>
      </dgm:t>
    </dgm:pt>
    <dgm:pt modelId="{6A2DDDEC-6BC0-4486-BFFA-F6E3CD0E3AD5}" type="parTrans" cxnId="{C51A910B-F29B-4614-8482-EC4862763053}">
      <dgm:prSet/>
      <dgm:spPr/>
      <dgm:t>
        <a:bodyPr/>
        <a:lstStyle/>
        <a:p>
          <a:endParaRPr lang="es-MX" sz="1400">
            <a:solidFill>
              <a:schemeClr val="tx1"/>
            </a:solidFill>
          </a:endParaRPr>
        </a:p>
      </dgm:t>
    </dgm:pt>
    <dgm:pt modelId="{B69A1615-5041-4535-9A45-8C51A8603395}" type="sibTrans" cxnId="{C51A910B-F29B-4614-8482-EC4862763053}">
      <dgm:prSet custT="1"/>
      <dgm:spPr/>
      <dgm:t>
        <a:bodyPr/>
        <a:lstStyle/>
        <a:p>
          <a:endParaRPr lang="es-MX" sz="2400">
            <a:solidFill>
              <a:schemeClr val="tx1"/>
            </a:solidFill>
          </a:endParaRPr>
        </a:p>
      </dgm:t>
    </dgm:pt>
    <dgm:pt modelId="{A8294189-2222-4BD3-942D-6D78ACB5A4B4}">
      <dgm:prSet phldrT="[Texto]" custT="1"/>
      <dgm:spPr/>
      <dgm:t>
        <a:bodyPr/>
        <a:lstStyle/>
        <a:p>
          <a:r>
            <a:rPr lang="es-MX" sz="2000" b="1" dirty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Alargar el ciclo de vida del producto</a:t>
          </a:r>
        </a:p>
      </dgm:t>
    </dgm:pt>
    <dgm:pt modelId="{9D25A52B-ADCE-4E19-9D4F-A06CDAF4552E}" type="parTrans" cxnId="{96FB6404-B042-44BD-8DE1-6C6545443845}">
      <dgm:prSet/>
      <dgm:spPr/>
      <dgm:t>
        <a:bodyPr/>
        <a:lstStyle/>
        <a:p>
          <a:endParaRPr lang="es-MX" sz="1400">
            <a:solidFill>
              <a:schemeClr val="tx1"/>
            </a:solidFill>
          </a:endParaRPr>
        </a:p>
      </dgm:t>
    </dgm:pt>
    <dgm:pt modelId="{37A87CA3-E2DC-472A-B4C5-F7D227FF2745}" type="sibTrans" cxnId="{96FB6404-B042-44BD-8DE1-6C6545443845}">
      <dgm:prSet custT="1"/>
      <dgm:spPr/>
      <dgm:t>
        <a:bodyPr/>
        <a:lstStyle/>
        <a:p>
          <a:endParaRPr lang="es-MX" sz="2400">
            <a:solidFill>
              <a:schemeClr val="tx1"/>
            </a:solidFill>
          </a:endParaRPr>
        </a:p>
      </dgm:t>
    </dgm:pt>
    <dgm:pt modelId="{ED5214BC-B869-4EEA-8EF6-38168AFFA279}">
      <dgm:prSet phldrT="[Texto]" custT="1"/>
      <dgm:spPr/>
      <dgm:t>
        <a:bodyPr/>
        <a:lstStyle/>
        <a:p>
          <a:r>
            <a:rPr lang="es-MX" sz="2000" b="1" dirty="0">
              <a:solidFill>
                <a:schemeClr val="bg1"/>
              </a:solidFill>
              <a:latin typeface="Arial" pitchFamily="34" charset="0"/>
              <a:cs typeface="Arial" pitchFamily="34" charset="0"/>
            </a:rPr>
            <a:t>Compensar el incremento de la competencia</a:t>
          </a:r>
        </a:p>
      </dgm:t>
    </dgm:pt>
    <dgm:pt modelId="{965627E1-C7D1-4EB7-A0EB-0F517E5212D4}" type="parTrans" cxnId="{02ED88B2-9322-42B7-83EA-FFB60D433DB3}">
      <dgm:prSet/>
      <dgm:spPr/>
      <dgm:t>
        <a:bodyPr/>
        <a:lstStyle/>
        <a:p>
          <a:endParaRPr lang="es-MX" sz="1400">
            <a:solidFill>
              <a:schemeClr val="tx1"/>
            </a:solidFill>
          </a:endParaRPr>
        </a:p>
      </dgm:t>
    </dgm:pt>
    <dgm:pt modelId="{3777EDA3-5706-4154-893E-E7FF28BEE6A0}" type="sibTrans" cxnId="{02ED88B2-9322-42B7-83EA-FFB60D433DB3}">
      <dgm:prSet custT="1"/>
      <dgm:spPr/>
      <dgm:t>
        <a:bodyPr/>
        <a:lstStyle/>
        <a:p>
          <a:endParaRPr lang="es-MX" sz="2400">
            <a:solidFill>
              <a:schemeClr val="tx1"/>
            </a:solidFill>
          </a:endParaRPr>
        </a:p>
      </dgm:t>
    </dgm:pt>
    <dgm:pt modelId="{93F4D44D-E0D9-45D5-812C-80D199D6407E}">
      <dgm:prSet phldrT="[Texto]" custT="1"/>
      <dgm:spPr/>
      <dgm:t>
        <a:bodyPr/>
        <a:lstStyle/>
        <a:p>
          <a:r>
            <a:rPr lang="es-MX" sz="2000" b="1">
              <a:solidFill>
                <a:schemeClr val="tx1"/>
              </a:solidFill>
              <a:latin typeface="Arial" pitchFamily="34" charset="0"/>
              <a:cs typeface="Arial" pitchFamily="34" charset="0"/>
            </a:rPr>
            <a:t>Mantener la actividad y diversificar los riesgos</a:t>
          </a:r>
          <a:endParaRPr lang="es-MX" sz="2000" b="1" dirty="0">
            <a:solidFill>
              <a:schemeClr val="tx1"/>
            </a:solidFill>
            <a:latin typeface="Arial" pitchFamily="34" charset="0"/>
            <a:cs typeface="Arial" pitchFamily="34" charset="0"/>
          </a:endParaRPr>
        </a:p>
      </dgm:t>
    </dgm:pt>
    <dgm:pt modelId="{E5C9AB3B-E7EB-4538-9509-DFA5BA35B2D0}" type="parTrans" cxnId="{0EB23B6B-A3EC-4F46-B97B-A619B2FFEBA4}">
      <dgm:prSet/>
      <dgm:spPr/>
      <dgm:t>
        <a:bodyPr/>
        <a:lstStyle/>
        <a:p>
          <a:endParaRPr lang="es-MX" sz="1400">
            <a:solidFill>
              <a:schemeClr val="tx1"/>
            </a:solidFill>
          </a:endParaRPr>
        </a:p>
      </dgm:t>
    </dgm:pt>
    <dgm:pt modelId="{4B356308-91F5-4A5E-8F04-581E2FAB0CE9}" type="sibTrans" cxnId="{0EB23B6B-A3EC-4F46-B97B-A619B2FFEBA4}">
      <dgm:prSet custT="1"/>
      <dgm:spPr/>
      <dgm:t>
        <a:bodyPr/>
        <a:lstStyle/>
        <a:p>
          <a:endParaRPr lang="es-MX" sz="2400">
            <a:solidFill>
              <a:schemeClr val="tx1"/>
            </a:solidFill>
          </a:endParaRPr>
        </a:p>
      </dgm:t>
    </dgm:pt>
    <dgm:pt modelId="{57225A40-D6C7-470E-8C8A-DC04DF17FDFE}">
      <dgm:prSet phldrT="[Texto]" custT="1"/>
      <dgm:spPr/>
      <dgm:t>
        <a:bodyPr/>
        <a:lstStyle/>
        <a:p>
          <a:r>
            <a:rPr lang="es-MX" sz="2000" b="1" dirty="0">
              <a:solidFill>
                <a:schemeClr val="bg1"/>
              </a:solidFill>
              <a:latin typeface="Arial" pitchFamily="34" charset="0"/>
              <a:cs typeface="Arial" pitchFamily="34" charset="0"/>
            </a:rPr>
            <a:t>Obtener economías de localización</a:t>
          </a:r>
        </a:p>
      </dgm:t>
    </dgm:pt>
    <dgm:pt modelId="{5736922B-420C-4F76-A438-441AC584FBA0}" type="parTrans" cxnId="{5B3D399D-1AB2-4AF9-BB6C-5DD6CC9BC081}">
      <dgm:prSet/>
      <dgm:spPr/>
      <dgm:t>
        <a:bodyPr/>
        <a:lstStyle/>
        <a:p>
          <a:endParaRPr lang="es-MX" sz="1400">
            <a:solidFill>
              <a:schemeClr val="tx1"/>
            </a:solidFill>
          </a:endParaRPr>
        </a:p>
      </dgm:t>
    </dgm:pt>
    <dgm:pt modelId="{108FCE27-D98E-43E6-92FD-E6AA7E8330CF}" type="sibTrans" cxnId="{5B3D399D-1AB2-4AF9-BB6C-5DD6CC9BC081}">
      <dgm:prSet/>
      <dgm:spPr/>
      <dgm:t>
        <a:bodyPr/>
        <a:lstStyle/>
        <a:p>
          <a:endParaRPr lang="es-MX" sz="1400">
            <a:solidFill>
              <a:schemeClr val="tx1"/>
            </a:solidFill>
          </a:endParaRPr>
        </a:p>
      </dgm:t>
    </dgm:pt>
    <dgm:pt modelId="{732644C6-A02A-48CC-8CBE-E6B3F0087843}" type="pres">
      <dgm:prSet presAssocID="{45BA6E18-C842-4790-A582-20F3228C1FE4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9C763479-71AF-4AC1-ACEF-DE6B2F9812FC}" type="pres">
      <dgm:prSet presAssocID="{45BA6E18-C842-4790-A582-20F3228C1FE4}" presName="dummyMaxCanvas" presStyleCnt="0">
        <dgm:presLayoutVars/>
      </dgm:prSet>
      <dgm:spPr/>
    </dgm:pt>
    <dgm:pt modelId="{B2A1D554-4298-4C36-986D-5F5A01659792}" type="pres">
      <dgm:prSet presAssocID="{45BA6E18-C842-4790-A582-20F3228C1FE4}" presName="FiveNodes_1" presStyleLbl="node1" presStyleIdx="0" presStyleCnt="5" custLinFactNeighborX="-29668" custLinFactNeighborY="-9008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3C0A747-9935-49EB-84DC-5A8E4414CD53}" type="pres">
      <dgm:prSet presAssocID="{45BA6E18-C842-4790-A582-20F3228C1FE4}" presName="FiveNodes_2" presStyleLbl="node1" presStyleIdx="1" presStyleCnt="5" custLinFactNeighborX="73" custLinFactNeighborY="-127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A5A7ACE-6546-4340-862B-CE79C9C6248E}" type="pres">
      <dgm:prSet presAssocID="{45BA6E18-C842-4790-A582-20F3228C1FE4}" presName="FiveNodes_3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9A9EA0E-4A3A-4260-943C-FDA976A022CB}" type="pres">
      <dgm:prSet presAssocID="{45BA6E18-C842-4790-A582-20F3228C1FE4}" presName="FiveNodes_4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0D4C6CB-AFC1-4E55-BE64-8A1F249A0D49}" type="pres">
      <dgm:prSet presAssocID="{45BA6E18-C842-4790-A582-20F3228C1FE4}" presName="FiveNodes_5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7F784C2-53DD-4619-953A-4C110742C20E}" type="pres">
      <dgm:prSet presAssocID="{45BA6E18-C842-4790-A582-20F3228C1FE4}" presName="FiveConn_1-2" presStyleLbl="fgAccFollowNode1" presStyleIdx="0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D9EEC86-CF72-430D-9260-02E30C7ED54F}" type="pres">
      <dgm:prSet presAssocID="{45BA6E18-C842-4790-A582-20F3228C1FE4}" presName="FiveConn_2-3" presStyleLbl="fgAccFollowNode1" presStyleIdx="1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D2150F9-E921-4261-991A-F0BDCED88EDA}" type="pres">
      <dgm:prSet presAssocID="{45BA6E18-C842-4790-A582-20F3228C1FE4}" presName="FiveConn_3-4" presStyleLbl="fgAccFollowNode1" presStyleIdx="2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BEF3EFE-E74E-4EF1-996E-5907BAB99FCB}" type="pres">
      <dgm:prSet presAssocID="{45BA6E18-C842-4790-A582-20F3228C1FE4}" presName="FiveConn_4-5" presStyleLbl="fgAccFollowNode1" presStyleIdx="3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A6778D5-2119-4AC4-B7F3-180B35634474}" type="pres">
      <dgm:prSet presAssocID="{45BA6E18-C842-4790-A582-20F3228C1FE4}" presName="FiveNodes_1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F1836F1-3351-4B7E-85E1-3DC8ED6A9794}" type="pres">
      <dgm:prSet presAssocID="{45BA6E18-C842-4790-A582-20F3228C1FE4}" presName="FiveNodes_2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7448ED4-152B-444C-8C9C-76A984A6F127}" type="pres">
      <dgm:prSet presAssocID="{45BA6E18-C842-4790-A582-20F3228C1FE4}" presName="FiveNodes_3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14E3F90-D7BF-490C-8E71-92F356599BBC}" type="pres">
      <dgm:prSet presAssocID="{45BA6E18-C842-4790-A582-20F3228C1FE4}" presName="FiveNodes_4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8B7E8B1-5F4D-4133-992B-FB59530768B4}" type="pres">
      <dgm:prSet presAssocID="{45BA6E18-C842-4790-A582-20F3228C1FE4}" presName="FiveNodes_5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B3D9BAF9-9E82-466E-9FB7-531CD6A8CA80}" type="presOf" srcId="{A274EC9F-62BF-4B0D-AE13-20F6CDF419F9}" destId="{B2A1D554-4298-4C36-986D-5F5A01659792}" srcOrd="0" destOrd="0" presId="urn:microsoft.com/office/officeart/2005/8/layout/vProcess5"/>
    <dgm:cxn modelId="{4231E844-72A8-4311-A1A2-003F8F41FD67}" type="presOf" srcId="{A274EC9F-62BF-4B0D-AE13-20F6CDF419F9}" destId="{EA6778D5-2119-4AC4-B7F3-180B35634474}" srcOrd="1" destOrd="0" presId="urn:microsoft.com/office/officeart/2005/8/layout/vProcess5"/>
    <dgm:cxn modelId="{C51A910B-F29B-4614-8482-EC4862763053}" srcId="{45BA6E18-C842-4790-A582-20F3228C1FE4}" destId="{A274EC9F-62BF-4B0D-AE13-20F6CDF419F9}" srcOrd="0" destOrd="0" parTransId="{6A2DDDEC-6BC0-4486-BFFA-F6E3CD0E3AD5}" sibTransId="{B69A1615-5041-4535-9A45-8C51A8603395}"/>
    <dgm:cxn modelId="{890C867E-B702-4071-B14C-60A6220C1D2D}" type="presOf" srcId="{A8294189-2222-4BD3-942D-6D78ACB5A4B4}" destId="{1F1836F1-3351-4B7E-85E1-3DC8ED6A9794}" srcOrd="1" destOrd="0" presId="urn:microsoft.com/office/officeart/2005/8/layout/vProcess5"/>
    <dgm:cxn modelId="{473317D1-30ED-47E9-A87E-A3C328D606E1}" type="presOf" srcId="{4B356308-91F5-4A5E-8F04-581E2FAB0CE9}" destId="{BBEF3EFE-E74E-4EF1-996E-5907BAB99FCB}" srcOrd="0" destOrd="0" presId="urn:microsoft.com/office/officeart/2005/8/layout/vProcess5"/>
    <dgm:cxn modelId="{BC447B76-E5D6-4497-A812-04A5CA1648A6}" type="presOf" srcId="{93F4D44D-E0D9-45D5-812C-80D199D6407E}" destId="{79A9EA0E-4A3A-4260-943C-FDA976A022CB}" srcOrd="0" destOrd="0" presId="urn:microsoft.com/office/officeart/2005/8/layout/vProcess5"/>
    <dgm:cxn modelId="{94ED1D0B-B6AA-449A-A293-8B5EE0781E0E}" type="presOf" srcId="{A8294189-2222-4BD3-942D-6D78ACB5A4B4}" destId="{B3C0A747-9935-49EB-84DC-5A8E4414CD53}" srcOrd="0" destOrd="0" presId="urn:microsoft.com/office/officeart/2005/8/layout/vProcess5"/>
    <dgm:cxn modelId="{183C50AE-9A4D-4F05-AE8A-5A65177E642E}" type="presOf" srcId="{ED5214BC-B869-4EEA-8EF6-38168AFFA279}" destId="{2A5A7ACE-6546-4340-862B-CE79C9C6248E}" srcOrd="0" destOrd="0" presId="urn:microsoft.com/office/officeart/2005/8/layout/vProcess5"/>
    <dgm:cxn modelId="{02ED88B2-9322-42B7-83EA-FFB60D433DB3}" srcId="{45BA6E18-C842-4790-A582-20F3228C1FE4}" destId="{ED5214BC-B869-4EEA-8EF6-38168AFFA279}" srcOrd="2" destOrd="0" parTransId="{965627E1-C7D1-4EB7-A0EB-0F517E5212D4}" sibTransId="{3777EDA3-5706-4154-893E-E7FF28BEE6A0}"/>
    <dgm:cxn modelId="{836E9166-FE03-462F-A7BB-8B2391F3BE55}" type="presOf" srcId="{45BA6E18-C842-4790-A582-20F3228C1FE4}" destId="{732644C6-A02A-48CC-8CBE-E6B3F0087843}" srcOrd="0" destOrd="0" presId="urn:microsoft.com/office/officeart/2005/8/layout/vProcess5"/>
    <dgm:cxn modelId="{CBE55E91-2FA7-4092-AD39-0DE31A2957B9}" type="presOf" srcId="{93F4D44D-E0D9-45D5-812C-80D199D6407E}" destId="{514E3F90-D7BF-490C-8E71-92F356599BBC}" srcOrd="1" destOrd="0" presId="urn:microsoft.com/office/officeart/2005/8/layout/vProcess5"/>
    <dgm:cxn modelId="{9B3C9C02-7E50-4C4F-AF6A-0705D42DB8C0}" type="presOf" srcId="{57225A40-D6C7-470E-8C8A-DC04DF17FDFE}" destId="{38B7E8B1-5F4D-4133-992B-FB59530768B4}" srcOrd="1" destOrd="0" presId="urn:microsoft.com/office/officeart/2005/8/layout/vProcess5"/>
    <dgm:cxn modelId="{D53A465B-047B-44FF-B87D-06005E6AA62F}" type="presOf" srcId="{57225A40-D6C7-470E-8C8A-DC04DF17FDFE}" destId="{90D4C6CB-AFC1-4E55-BE64-8A1F249A0D49}" srcOrd="0" destOrd="0" presId="urn:microsoft.com/office/officeart/2005/8/layout/vProcess5"/>
    <dgm:cxn modelId="{B0041A8D-43A7-472E-A035-535128969ADF}" type="presOf" srcId="{3777EDA3-5706-4154-893E-E7FF28BEE6A0}" destId="{4D2150F9-E921-4261-991A-F0BDCED88EDA}" srcOrd="0" destOrd="0" presId="urn:microsoft.com/office/officeart/2005/8/layout/vProcess5"/>
    <dgm:cxn modelId="{904313B2-B730-4177-B1B6-61D26A9D55EA}" type="presOf" srcId="{37A87CA3-E2DC-472A-B4C5-F7D227FF2745}" destId="{FD9EEC86-CF72-430D-9260-02E30C7ED54F}" srcOrd="0" destOrd="0" presId="urn:microsoft.com/office/officeart/2005/8/layout/vProcess5"/>
    <dgm:cxn modelId="{0EB23B6B-A3EC-4F46-B97B-A619B2FFEBA4}" srcId="{45BA6E18-C842-4790-A582-20F3228C1FE4}" destId="{93F4D44D-E0D9-45D5-812C-80D199D6407E}" srcOrd="3" destOrd="0" parTransId="{E5C9AB3B-E7EB-4538-9509-DFA5BA35B2D0}" sibTransId="{4B356308-91F5-4A5E-8F04-581E2FAB0CE9}"/>
    <dgm:cxn modelId="{5B3D399D-1AB2-4AF9-BB6C-5DD6CC9BC081}" srcId="{45BA6E18-C842-4790-A582-20F3228C1FE4}" destId="{57225A40-D6C7-470E-8C8A-DC04DF17FDFE}" srcOrd="4" destOrd="0" parTransId="{5736922B-420C-4F76-A438-441AC584FBA0}" sibTransId="{108FCE27-D98E-43E6-92FD-E6AA7E8330CF}"/>
    <dgm:cxn modelId="{BB37AC16-1649-4282-BC02-90E4B678B9ED}" type="presOf" srcId="{B69A1615-5041-4535-9A45-8C51A8603395}" destId="{B7F784C2-53DD-4619-953A-4C110742C20E}" srcOrd="0" destOrd="0" presId="urn:microsoft.com/office/officeart/2005/8/layout/vProcess5"/>
    <dgm:cxn modelId="{96FB6404-B042-44BD-8DE1-6C6545443845}" srcId="{45BA6E18-C842-4790-A582-20F3228C1FE4}" destId="{A8294189-2222-4BD3-942D-6D78ACB5A4B4}" srcOrd="1" destOrd="0" parTransId="{9D25A52B-ADCE-4E19-9D4F-A06CDAF4552E}" sibTransId="{37A87CA3-E2DC-472A-B4C5-F7D227FF2745}"/>
    <dgm:cxn modelId="{3E7ADFC2-D3BB-4ACB-B755-317773164C5C}" type="presOf" srcId="{ED5214BC-B869-4EEA-8EF6-38168AFFA279}" destId="{07448ED4-152B-444C-8C9C-76A984A6F127}" srcOrd="1" destOrd="0" presId="urn:microsoft.com/office/officeart/2005/8/layout/vProcess5"/>
    <dgm:cxn modelId="{2963BFA1-C205-4827-9B60-DCC877A7B869}" type="presParOf" srcId="{732644C6-A02A-48CC-8CBE-E6B3F0087843}" destId="{9C763479-71AF-4AC1-ACEF-DE6B2F9812FC}" srcOrd="0" destOrd="0" presId="urn:microsoft.com/office/officeart/2005/8/layout/vProcess5"/>
    <dgm:cxn modelId="{7E69CD90-6845-47B3-A464-0DD71BF59838}" type="presParOf" srcId="{732644C6-A02A-48CC-8CBE-E6B3F0087843}" destId="{B2A1D554-4298-4C36-986D-5F5A01659792}" srcOrd="1" destOrd="0" presId="urn:microsoft.com/office/officeart/2005/8/layout/vProcess5"/>
    <dgm:cxn modelId="{05190D06-ADE9-4D9A-8606-1D228B320DAA}" type="presParOf" srcId="{732644C6-A02A-48CC-8CBE-E6B3F0087843}" destId="{B3C0A747-9935-49EB-84DC-5A8E4414CD53}" srcOrd="2" destOrd="0" presId="urn:microsoft.com/office/officeart/2005/8/layout/vProcess5"/>
    <dgm:cxn modelId="{1BE8A64C-A591-4924-A15A-C5121662F9E3}" type="presParOf" srcId="{732644C6-A02A-48CC-8CBE-E6B3F0087843}" destId="{2A5A7ACE-6546-4340-862B-CE79C9C6248E}" srcOrd="3" destOrd="0" presId="urn:microsoft.com/office/officeart/2005/8/layout/vProcess5"/>
    <dgm:cxn modelId="{5BD37671-B14C-4C4B-B2EE-6C51EACBE1B3}" type="presParOf" srcId="{732644C6-A02A-48CC-8CBE-E6B3F0087843}" destId="{79A9EA0E-4A3A-4260-943C-FDA976A022CB}" srcOrd="4" destOrd="0" presId="urn:microsoft.com/office/officeart/2005/8/layout/vProcess5"/>
    <dgm:cxn modelId="{79B448A9-9A1A-4156-88A3-AD6FC1301F7D}" type="presParOf" srcId="{732644C6-A02A-48CC-8CBE-E6B3F0087843}" destId="{90D4C6CB-AFC1-4E55-BE64-8A1F249A0D49}" srcOrd="5" destOrd="0" presId="urn:microsoft.com/office/officeart/2005/8/layout/vProcess5"/>
    <dgm:cxn modelId="{9629877D-60E5-4DA9-9887-D10FE6087BFC}" type="presParOf" srcId="{732644C6-A02A-48CC-8CBE-E6B3F0087843}" destId="{B7F784C2-53DD-4619-953A-4C110742C20E}" srcOrd="6" destOrd="0" presId="urn:microsoft.com/office/officeart/2005/8/layout/vProcess5"/>
    <dgm:cxn modelId="{D28F1316-BB41-4BCA-B61D-7DEB56997454}" type="presParOf" srcId="{732644C6-A02A-48CC-8CBE-E6B3F0087843}" destId="{FD9EEC86-CF72-430D-9260-02E30C7ED54F}" srcOrd="7" destOrd="0" presId="urn:microsoft.com/office/officeart/2005/8/layout/vProcess5"/>
    <dgm:cxn modelId="{5A14BBED-A06A-4280-8051-890E5263F02B}" type="presParOf" srcId="{732644C6-A02A-48CC-8CBE-E6B3F0087843}" destId="{4D2150F9-E921-4261-991A-F0BDCED88EDA}" srcOrd="8" destOrd="0" presId="urn:microsoft.com/office/officeart/2005/8/layout/vProcess5"/>
    <dgm:cxn modelId="{348C42B0-4A57-47E4-81B3-887251B8CDE3}" type="presParOf" srcId="{732644C6-A02A-48CC-8CBE-E6B3F0087843}" destId="{BBEF3EFE-E74E-4EF1-996E-5907BAB99FCB}" srcOrd="9" destOrd="0" presId="urn:microsoft.com/office/officeart/2005/8/layout/vProcess5"/>
    <dgm:cxn modelId="{BF553B86-2A15-4DAF-BACD-1B4654366B06}" type="presParOf" srcId="{732644C6-A02A-48CC-8CBE-E6B3F0087843}" destId="{EA6778D5-2119-4AC4-B7F3-180B35634474}" srcOrd="10" destOrd="0" presId="urn:microsoft.com/office/officeart/2005/8/layout/vProcess5"/>
    <dgm:cxn modelId="{F8068328-9532-4264-93C3-0B097455D802}" type="presParOf" srcId="{732644C6-A02A-48CC-8CBE-E6B3F0087843}" destId="{1F1836F1-3351-4B7E-85E1-3DC8ED6A9794}" srcOrd="11" destOrd="0" presId="urn:microsoft.com/office/officeart/2005/8/layout/vProcess5"/>
    <dgm:cxn modelId="{6311FE3B-BDFF-43D5-AF40-27CE5869D2BF}" type="presParOf" srcId="{732644C6-A02A-48CC-8CBE-E6B3F0087843}" destId="{07448ED4-152B-444C-8C9C-76A984A6F127}" srcOrd="12" destOrd="0" presId="urn:microsoft.com/office/officeart/2005/8/layout/vProcess5"/>
    <dgm:cxn modelId="{6222C62A-BC76-467E-B612-913662231837}" type="presParOf" srcId="{732644C6-A02A-48CC-8CBE-E6B3F0087843}" destId="{514E3F90-D7BF-490C-8E71-92F356599BBC}" srcOrd="13" destOrd="0" presId="urn:microsoft.com/office/officeart/2005/8/layout/vProcess5"/>
    <dgm:cxn modelId="{D23D04E8-4A5E-43C8-BD8E-0501F0A43062}" type="presParOf" srcId="{732644C6-A02A-48CC-8CBE-E6B3F0087843}" destId="{38B7E8B1-5F4D-4133-992B-FB59530768B4}" srcOrd="14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949C568B-0994-4360-A1AC-DB8FCD41F61D}" type="doc">
      <dgm:prSet loTypeId="urn:microsoft.com/office/officeart/2005/8/layout/vProcess5" loCatId="process" qsTypeId="urn:microsoft.com/office/officeart/2005/8/quickstyle/3d2" qsCatId="3D" csTypeId="urn:microsoft.com/office/officeart/2005/8/colors/accent1_4" csCatId="accent1" phldr="1"/>
      <dgm:spPr/>
      <dgm:t>
        <a:bodyPr/>
        <a:lstStyle/>
        <a:p>
          <a:endParaRPr lang="es-MX"/>
        </a:p>
      </dgm:t>
    </dgm:pt>
    <dgm:pt modelId="{D1E18B5A-05F6-4873-BB7C-3C9988DD8C79}">
      <dgm:prSet phldrT="[Texto]"/>
      <dgm:spPr/>
      <dgm:t>
        <a:bodyPr/>
        <a:lstStyle/>
        <a:p>
          <a:r>
            <a:rPr lang="es-MX" b="1" dirty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Mejora de la imagen y del prestigio</a:t>
          </a:r>
          <a:endParaRPr lang="es-MX" dirty="0">
            <a:solidFill>
              <a:schemeClr val="tx1"/>
            </a:solidFill>
          </a:endParaRPr>
        </a:p>
      </dgm:t>
    </dgm:pt>
    <dgm:pt modelId="{F03DC39A-18BE-4CCC-9060-D9208DF99B8F}" type="parTrans" cxnId="{2C946D7B-D3A5-4EF2-8CDE-71B7E13C36C9}">
      <dgm:prSet/>
      <dgm:spPr/>
      <dgm:t>
        <a:bodyPr/>
        <a:lstStyle/>
        <a:p>
          <a:endParaRPr lang="es-MX"/>
        </a:p>
      </dgm:t>
    </dgm:pt>
    <dgm:pt modelId="{172F4F28-DEC1-4357-8270-FC11A8452B0F}" type="sibTrans" cxnId="{2C946D7B-D3A5-4EF2-8CDE-71B7E13C36C9}">
      <dgm:prSet/>
      <dgm:spPr/>
      <dgm:t>
        <a:bodyPr/>
        <a:lstStyle/>
        <a:p>
          <a:endParaRPr lang="es-MX"/>
        </a:p>
      </dgm:t>
    </dgm:pt>
    <dgm:pt modelId="{71ACD00E-C67C-4832-A046-0A1106A3E919}">
      <dgm:prSet phldrT="[Texto]"/>
      <dgm:spPr/>
      <dgm:t>
        <a:bodyPr/>
        <a:lstStyle/>
        <a:p>
          <a:r>
            <a:rPr lang="es-MX" b="1">
              <a:latin typeface="Arial" pitchFamily="34" charset="0"/>
              <a:cs typeface="Arial" pitchFamily="34" charset="0"/>
            </a:rPr>
            <a:t>Aprendizaje y experiencia</a:t>
          </a:r>
          <a:endParaRPr lang="es-MX" b="1" dirty="0">
            <a:latin typeface="Arial" pitchFamily="34" charset="0"/>
            <a:cs typeface="Arial" pitchFamily="34" charset="0"/>
          </a:endParaRPr>
        </a:p>
      </dgm:t>
    </dgm:pt>
    <dgm:pt modelId="{614A4AE3-C7C9-4F72-8709-A0239D50D448}" type="parTrans" cxnId="{CA286FF8-C89C-4B86-B649-EFDFC09800A7}">
      <dgm:prSet/>
      <dgm:spPr/>
      <dgm:t>
        <a:bodyPr/>
        <a:lstStyle/>
        <a:p>
          <a:endParaRPr lang="es-MX"/>
        </a:p>
      </dgm:t>
    </dgm:pt>
    <dgm:pt modelId="{C07B7F34-743F-4ABA-860F-3E6E02F484A7}" type="sibTrans" cxnId="{CA286FF8-C89C-4B86-B649-EFDFC09800A7}">
      <dgm:prSet/>
      <dgm:spPr/>
      <dgm:t>
        <a:bodyPr/>
        <a:lstStyle/>
        <a:p>
          <a:endParaRPr lang="es-MX"/>
        </a:p>
      </dgm:t>
    </dgm:pt>
    <dgm:pt modelId="{8B6A6446-1BA6-4B3B-8EBA-50745DE1BD32}">
      <dgm:prSet phldrT="[Texto]"/>
      <dgm:spPr/>
      <dgm:t>
        <a:bodyPr/>
        <a:lstStyle/>
        <a:p>
          <a:r>
            <a:rPr lang="es-MX" b="1" dirty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Respuesta a las presiones de la competencia</a:t>
          </a:r>
        </a:p>
      </dgm:t>
    </dgm:pt>
    <dgm:pt modelId="{53228439-BDFC-4E1E-8508-11A325771EA0}" type="parTrans" cxnId="{D8A5EA2A-8355-47A4-B653-10015DB1B1DA}">
      <dgm:prSet/>
      <dgm:spPr/>
      <dgm:t>
        <a:bodyPr/>
        <a:lstStyle/>
        <a:p>
          <a:endParaRPr lang="es-MX"/>
        </a:p>
      </dgm:t>
    </dgm:pt>
    <dgm:pt modelId="{F1301587-2F92-4E96-88B3-4EBDB83DAFFC}" type="sibTrans" cxnId="{D8A5EA2A-8355-47A4-B653-10015DB1B1DA}">
      <dgm:prSet/>
      <dgm:spPr/>
      <dgm:t>
        <a:bodyPr/>
        <a:lstStyle/>
        <a:p>
          <a:endParaRPr lang="es-MX"/>
        </a:p>
      </dgm:t>
    </dgm:pt>
    <dgm:pt modelId="{D8ECF857-DAF9-4E6D-9A33-B345795EAA0A}">
      <dgm:prSet phldrT="[Texto]"/>
      <dgm:spPr/>
      <dgm:t>
        <a:bodyPr/>
        <a:lstStyle/>
        <a:p>
          <a:r>
            <a:rPr lang="es-MX" b="1">
              <a:latin typeface="Arial" pitchFamily="34" charset="0"/>
              <a:cs typeface="Arial" pitchFamily="34" charset="0"/>
            </a:rPr>
            <a:t>Otras razones diversas</a:t>
          </a:r>
          <a:endParaRPr lang="es-MX" b="1" dirty="0">
            <a:latin typeface="Arial" pitchFamily="34" charset="0"/>
            <a:cs typeface="Arial" pitchFamily="34" charset="0"/>
          </a:endParaRPr>
        </a:p>
      </dgm:t>
    </dgm:pt>
    <dgm:pt modelId="{590EB420-EB31-4BE2-A252-C1DAB9695FED}" type="parTrans" cxnId="{2E3F4E20-1B99-4B30-B3B6-E66CD34632B0}">
      <dgm:prSet/>
      <dgm:spPr/>
      <dgm:t>
        <a:bodyPr/>
        <a:lstStyle/>
        <a:p>
          <a:endParaRPr lang="es-MX"/>
        </a:p>
      </dgm:t>
    </dgm:pt>
    <dgm:pt modelId="{74348821-1177-4262-86B6-D08328D0A085}" type="sibTrans" cxnId="{2E3F4E20-1B99-4B30-B3B6-E66CD34632B0}">
      <dgm:prSet/>
      <dgm:spPr/>
      <dgm:t>
        <a:bodyPr/>
        <a:lstStyle/>
        <a:p>
          <a:endParaRPr lang="es-MX"/>
        </a:p>
      </dgm:t>
    </dgm:pt>
    <dgm:pt modelId="{705AB3C8-EA6A-4840-A21F-690CEEA8A878}" type="pres">
      <dgm:prSet presAssocID="{949C568B-0994-4360-A1AC-DB8FCD41F61D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A5B4AB2C-68B7-4CD7-B42C-3405998CCFF6}" type="pres">
      <dgm:prSet presAssocID="{949C568B-0994-4360-A1AC-DB8FCD41F61D}" presName="dummyMaxCanvas" presStyleCnt="0">
        <dgm:presLayoutVars/>
      </dgm:prSet>
      <dgm:spPr/>
    </dgm:pt>
    <dgm:pt modelId="{9E53AA9D-6DBF-4B2A-AD50-ECEF8C3336D0}" type="pres">
      <dgm:prSet presAssocID="{949C568B-0994-4360-A1AC-DB8FCD41F61D}" presName="FourNodes_1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C02C9BC-A337-411C-9297-E051C1619B47}" type="pres">
      <dgm:prSet presAssocID="{949C568B-0994-4360-A1AC-DB8FCD41F61D}" presName="FourNodes_2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CDBBE46-DC9B-4ED2-B0A7-A10F92132978}" type="pres">
      <dgm:prSet presAssocID="{949C568B-0994-4360-A1AC-DB8FCD41F61D}" presName="FourNodes_3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6EE2447-A4E7-4EA4-8668-7E954DA2316B}" type="pres">
      <dgm:prSet presAssocID="{949C568B-0994-4360-A1AC-DB8FCD41F61D}" presName="FourNodes_4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CC81664-1278-4339-839B-F9A8D2CFF0F8}" type="pres">
      <dgm:prSet presAssocID="{949C568B-0994-4360-A1AC-DB8FCD41F61D}" presName="FourConn_1-2" presStyleLbl="fg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F8FCB0A-B61E-47A7-8BFB-CB5573EDB8D2}" type="pres">
      <dgm:prSet presAssocID="{949C568B-0994-4360-A1AC-DB8FCD41F61D}" presName="FourConn_2-3" presStyleLbl="fg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7B8B842-E00F-4361-A217-910DA76E7479}" type="pres">
      <dgm:prSet presAssocID="{949C568B-0994-4360-A1AC-DB8FCD41F61D}" presName="FourConn_3-4" presStyleLbl="fg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8BA4282-7F1F-4212-823D-2AAA4C0D8729}" type="pres">
      <dgm:prSet presAssocID="{949C568B-0994-4360-A1AC-DB8FCD41F61D}" presName="FourNodes_1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97BE798-BABE-4F2F-AE62-2670BEED6743}" type="pres">
      <dgm:prSet presAssocID="{949C568B-0994-4360-A1AC-DB8FCD41F61D}" presName="FourNodes_2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C8C17F6-D18C-459C-927F-BF0F6C02A4C5}" type="pres">
      <dgm:prSet presAssocID="{949C568B-0994-4360-A1AC-DB8FCD41F61D}" presName="FourNodes_3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921289F-DAE4-452A-83B3-397B2D543E1D}" type="pres">
      <dgm:prSet presAssocID="{949C568B-0994-4360-A1AC-DB8FCD41F61D}" presName="FourNodes_4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4B1089D6-C885-4120-8675-028BDB25B19B}" type="presOf" srcId="{71ACD00E-C67C-4832-A046-0A1106A3E919}" destId="{697BE798-BABE-4F2F-AE62-2670BEED6743}" srcOrd="1" destOrd="0" presId="urn:microsoft.com/office/officeart/2005/8/layout/vProcess5"/>
    <dgm:cxn modelId="{7359F470-96D5-4CCB-8A4E-0A1EBE080799}" type="presOf" srcId="{8B6A6446-1BA6-4B3B-8EBA-50745DE1BD32}" destId="{5C8C17F6-D18C-459C-927F-BF0F6C02A4C5}" srcOrd="1" destOrd="0" presId="urn:microsoft.com/office/officeart/2005/8/layout/vProcess5"/>
    <dgm:cxn modelId="{0D0F4B74-18E6-49A0-BFA1-D738E2328FC9}" type="presOf" srcId="{D1E18B5A-05F6-4873-BB7C-3C9988DD8C79}" destId="{9E53AA9D-6DBF-4B2A-AD50-ECEF8C3336D0}" srcOrd="0" destOrd="0" presId="urn:microsoft.com/office/officeart/2005/8/layout/vProcess5"/>
    <dgm:cxn modelId="{870ABBDB-5C65-497E-A7F7-DB6B56CB8F12}" type="presOf" srcId="{D8ECF857-DAF9-4E6D-9A33-B345795EAA0A}" destId="{96EE2447-A4E7-4EA4-8668-7E954DA2316B}" srcOrd="0" destOrd="0" presId="urn:microsoft.com/office/officeart/2005/8/layout/vProcess5"/>
    <dgm:cxn modelId="{D8A5EA2A-8355-47A4-B653-10015DB1B1DA}" srcId="{949C568B-0994-4360-A1AC-DB8FCD41F61D}" destId="{8B6A6446-1BA6-4B3B-8EBA-50745DE1BD32}" srcOrd="2" destOrd="0" parTransId="{53228439-BDFC-4E1E-8508-11A325771EA0}" sibTransId="{F1301587-2F92-4E96-88B3-4EBDB83DAFFC}"/>
    <dgm:cxn modelId="{2C946D7B-D3A5-4EF2-8CDE-71B7E13C36C9}" srcId="{949C568B-0994-4360-A1AC-DB8FCD41F61D}" destId="{D1E18B5A-05F6-4873-BB7C-3C9988DD8C79}" srcOrd="0" destOrd="0" parTransId="{F03DC39A-18BE-4CCC-9060-D9208DF99B8F}" sibTransId="{172F4F28-DEC1-4357-8270-FC11A8452B0F}"/>
    <dgm:cxn modelId="{2E3F4E20-1B99-4B30-B3B6-E66CD34632B0}" srcId="{949C568B-0994-4360-A1AC-DB8FCD41F61D}" destId="{D8ECF857-DAF9-4E6D-9A33-B345795EAA0A}" srcOrd="3" destOrd="0" parTransId="{590EB420-EB31-4BE2-A252-C1DAB9695FED}" sibTransId="{74348821-1177-4262-86B6-D08328D0A085}"/>
    <dgm:cxn modelId="{AF8FAECF-A5DA-4FA2-8213-85F01163B205}" type="presOf" srcId="{8B6A6446-1BA6-4B3B-8EBA-50745DE1BD32}" destId="{ECDBBE46-DC9B-4ED2-B0A7-A10F92132978}" srcOrd="0" destOrd="0" presId="urn:microsoft.com/office/officeart/2005/8/layout/vProcess5"/>
    <dgm:cxn modelId="{925FDE88-D764-4EB5-A418-533A5871F904}" type="presOf" srcId="{172F4F28-DEC1-4357-8270-FC11A8452B0F}" destId="{DCC81664-1278-4339-839B-F9A8D2CFF0F8}" srcOrd="0" destOrd="0" presId="urn:microsoft.com/office/officeart/2005/8/layout/vProcess5"/>
    <dgm:cxn modelId="{99CEF1DD-4929-4770-AC20-1D5E5FDFDACD}" type="presOf" srcId="{F1301587-2F92-4E96-88B3-4EBDB83DAFFC}" destId="{37B8B842-E00F-4361-A217-910DA76E7479}" srcOrd="0" destOrd="0" presId="urn:microsoft.com/office/officeart/2005/8/layout/vProcess5"/>
    <dgm:cxn modelId="{2F4AFB88-0155-4751-90D0-B63696D4564B}" type="presOf" srcId="{71ACD00E-C67C-4832-A046-0A1106A3E919}" destId="{7C02C9BC-A337-411C-9297-E051C1619B47}" srcOrd="0" destOrd="0" presId="urn:microsoft.com/office/officeart/2005/8/layout/vProcess5"/>
    <dgm:cxn modelId="{DF800AC9-3EE4-42C5-A134-3ACCD13FD615}" type="presOf" srcId="{C07B7F34-743F-4ABA-860F-3E6E02F484A7}" destId="{0F8FCB0A-B61E-47A7-8BFB-CB5573EDB8D2}" srcOrd="0" destOrd="0" presId="urn:microsoft.com/office/officeart/2005/8/layout/vProcess5"/>
    <dgm:cxn modelId="{FFA213AA-D155-4367-9452-C3DDE2ACECA3}" type="presOf" srcId="{D8ECF857-DAF9-4E6D-9A33-B345795EAA0A}" destId="{A921289F-DAE4-452A-83B3-397B2D543E1D}" srcOrd="1" destOrd="0" presId="urn:microsoft.com/office/officeart/2005/8/layout/vProcess5"/>
    <dgm:cxn modelId="{CA286FF8-C89C-4B86-B649-EFDFC09800A7}" srcId="{949C568B-0994-4360-A1AC-DB8FCD41F61D}" destId="{71ACD00E-C67C-4832-A046-0A1106A3E919}" srcOrd="1" destOrd="0" parTransId="{614A4AE3-C7C9-4F72-8709-A0239D50D448}" sibTransId="{C07B7F34-743F-4ABA-860F-3E6E02F484A7}"/>
    <dgm:cxn modelId="{77B1C068-C724-4B96-903B-AD91F3573534}" type="presOf" srcId="{D1E18B5A-05F6-4873-BB7C-3C9988DD8C79}" destId="{A8BA4282-7F1F-4212-823D-2AAA4C0D8729}" srcOrd="1" destOrd="0" presId="urn:microsoft.com/office/officeart/2005/8/layout/vProcess5"/>
    <dgm:cxn modelId="{E5606F1F-B45B-4CD1-B9E0-B5E5E221591D}" type="presOf" srcId="{949C568B-0994-4360-A1AC-DB8FCD41F61D}" destId="{705AB3C8-EA6A-4840-A21F-690CEEA8A878}" srcOrd="0" destOrd="0" presId="urn:microsoft.com/office/officeart/2005/8/layout/vProcess5"/>
    <dgm:cxn modelId="{F550B27C-F9F1-491B-BF94-79B897C72710}" type="presParOf" srcId="{705AB3C8-EA6A-4840-A21F-690CEEA8A878}" destId="{A5B4AB2C-68B7-4CD7-B42C-3405998CCFF6}" srcOrd="0" destOrd="0" presId="urn:microsoft.com/office/officeart/2005/8/layout/vProcess5"/>
    <dgm:cxn modelId="{E0934CF9-66B9-40C3-AB56-939E6728288E}" type="presParOf" srcId="{705AB3C8-EA6A-4840-A21F-690CEEA8A878}" destId="{9E53AA9D-6DBF-4B2A-AD50-ECEF8C3336D0}" srcOrd="1" destOrd="0" presId="urn:microsoft.com/office/officeart/2005/8/layout/vProcess5"/>
    <dgm:cxn modelId="{BA75C5D3-3840-4452-A087-A000D6CB4057}" type="presParOf" srcId="{705AB3C8-EA6A-4840-A21F-690CEEA8A878}" destId="{7C02C9BC-A337-411C-9297-E051C1619B47}" srcOrd="2" destOrd="0" presId="urn:microsoft.com/office/officeart/2005/8/layout/vProcess5"/>
    <dgm:cxn modelId="{BACB0F9F-4042-4A8E-91A6-692BB011864D}" type="presParOf" srcId="{705AB3C8-EA6A-4840-A21F-690CEEA8A878}" destId="{ECDBBE46-DC9B-4ED2-B0A7-A10F92132978}" srcOrd="3" destOrd="0" presId="urn:microsoft.com/office/officeart/2005/8/layout/vProcess5"/>
    <dgm:cxn modelId="{4BBA07AA-694A-4A7D-A1EC-716C95C98963}" type="presParOf" srcId="{705AB3C8-EA6A-4840-A21F-690CEEA8A878}" destId="{96EE2447-A4E7-4EA4-8668-7E954DA2316B}" srcOrd="4" destOrd="0" presId="urn:microsoft.com/office/officeart/2005/8/layout/vProcess5"/>
    <dgm:cxn modelId="{7EECB9F4-6A24-48B2-B676-BD5A48273089}" type="presParOf" srcId="{705AB3C8-EA6A-4840-A21F-690CEEA8A878}" destId="{DCC81664-1278-4339-839B-F9A8D2CFF0F8}" srcOrd="5" destOrd="0" presId="urn:microsoft.com/office/officeart/2005/8/layout/vProcess5"/>
    <dgm:cxn modelId="{5BF0DE9D-9844-4D18-9ACA-71005EAE14BC}" type="presParOf" srcId="{705AB3C8-EA6A-4840-A21F-690CEEA8A878}" destId="{0F8FCB0A-B61E-47A7-8BFB-CB5573EDB8D2}" srcOrd="6" destOrd="0" presId="urn:microsoft.com/office/officeart/2005/8/layout/vProcess5"/>
    <dgm:cxn modelId="{3595037B-24F7-4F60-B163-9C002588010F}" type="presParOf" srcId="{705AB3C8-EA6A-4840-A21F-690CEEA8A878}" destId="{37B8B842-E00F-4361-A217-910DA76E7479}" srcOrd="7" destOrd="0" presId="urn:microsoft.com/office/officeart/2005/8/layout/vProcess5"/>
    <dgm:cxn modelId="{70A4D7D0-2504-46BD-92FA-63AF59D3F868}" type="presParOf" srcId="{705AB3C8-EA6A-4840-A21F-690CEEA8A878}" destId="{A8BA4282-7F1F-4212-823D-2AAA4C0D8729}" srcOrd="8" destOrd="0" presId="urn:microsoft.com/office/officeart/2005/8/layout/vProcess5"/>
    <dgm:cxn modelId="{25A3EFF4-7693-4D95-A5A8-F913F955BF26}" type="presParOf" srcId="{705AB3C8-EA6A-4840-A21F-690CEEA8A878}" destId="{697BE798-BABE-4F2F-AE62-2670BEED6743}" srcOrd="9" destOrd="0" presId="urn:microsoft.com/office/officeart/2005/8/layout/vProcess5"/>
    <dgm:cxn modelId="{1D65577A-53EF-460F-B5D5-19713EF14737}" type="presParOf" srcId="{705AB3C8-EA6A-4840-A21F-690CEEA8A878}" destId="{5C8C17F6-D18C-459C-927F-BF0F6C02A4C5}" srcOrd="10" destOrd="0" presId="urn:microsoft.com/office/officeart/2005/8/layout/vProcess5"/>
    <dgm:cxn modelId="{74BA5B45-4D49-4D75-A5AC-AC4D0206FFD1}" type="presParOf" srcId="{705AB3C8-EA6A-4840-A21F-690CEEA8A878}" destId="{A921289F-DAE4-452A-83B3-397B2D543E1D}" srcOrd="11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6303E9BC-37CE-414D-A7A2-41D518A84EB5}" type="doc">
      <dgm:prSet loTypeId="urn:microsoft.com/office/officeart/2005/8/layout/gear1" loCatId="process" qsTypeId="urn:microsoft.com/office/officeart/2005/8/quickstyle/simple5" qsCatId="simple" csTypeId="urn:microsoft.com/office/officeart/2005/8/colors/accent1_2" csCatId="accent1" phldr="1"/>
      <dgm:spPr/>
    </dgm:pt>
    <dgm:pt modelId="{E608D18B-E421-48FA-BDB4-2C723B4BAC93}">
      <dgm:prSet phldrT="[Texto]"/>
      <dgm:spPr>
        <a:solidFill>
          <a:schemeClr val="bg1"/>
        </a:solidFill>
        <a:ln>
          <a:solidFill>
            <a:srgbClr val="FF0000"/>
          </a:solidFill>
        </a:ln>
      </dgm:spPr>
      <dgm:t>
        <a:bodyPr/>
        <a:lstStyle/>
        <a:p>
          <a:r>
            <a:rPr lang="es-MX" dirty="0">
              <a:solidFill>
                <a:schemeClr val="tx1"/>
              </a:solidFill>
            </a:rPr>
            <a:t>Solo en este ámbito</a:t>
          </a:r>
        </a:p>
      </dgm:t>
    </dgm:pt>
    <dgm:pt modelId="{E9997203-FC69-42A5-97FA-A561D79DA93E}" type="parTrans" cxnId="{FAD26155-CE68-4E60-8011-9F29D8535C9C}">
      <dgm:prSet/>
      <dgm:spPr/>
      <dgm:t>
        <a:bodyPr/>
        <a:lstStyle/>
        <a:p>
          <a:endParaRPr lang="es-MX"/>
        </a:p>
      </dgm:t>
    </dgm:pt>
    <dgm:pt modelId="{8D9F66CB-AE0D-446F-89B8-4FBF814A3844}" type="sibTrans" cxnId="{FAD26155-CE68-4E60-8011-9F29D8535C9C}">
      <dgm:prSet/>
      <dgm:spPr>
        <a:solidFill>
          <a:srgbClr val="FF0000"/>
        </a:solidFill>
      </dgm:spPr>
      <dgm:t>
        <a:bodyPr/>
        <a:lstStyle/>
        <a:p>
          <a:endParaRPr lang="es-MX"/>
        </a:p>
      </dgm:t>
    </dgm:pt>
    <dgm:pt modelId="{838022A6-A027-4337-BEE6-1BE436EB71FD}">
      <dgm:prSet phldrT="[Texto]"/>
      <dgm:spPr>
        <a:solidFill>
          <a:schemeClr val="bg1"/>
        </a:solidFill>
        <a:ln>
          <a:solidFill>
            <a:srgbClr val="FF0000"/>
          </a:solidFill>
        </a:ln>
      </dgm:spPr>
      <dgm:t>
        <a:bodyPr/>
        <a:lstStyle/>
        <a:p>
          <a:r>
            <a:rPr lang="es-MX" dirty="0">
              <a:solidFill>
                <a:schemeClr val="tx1"/>
              </a:solidFill>
            </a:rPr>
            <a:t>Abastece al mercado nacional</a:t>
          </a:r>
        </a:p>
      </dgm:t>
    </dgm:pt>
    <dgm:pt modelId="{CDD7123E-A23D-44FC-981E-7680D338154F}" type="parTrans" cxnId="{D5EE55A1-DECE-449E-9D13-E40D7729B593}">
      <dgm:prSet/>
      <dgm:spPr/>
      <dgm:t>
        <a:bodyPr/>
        <a:lstStyle/>
        <a:p>
          <a:endParaRPr lang="es-MX"/>
        </a:p>
      </dgm:t>
    </dgm:pt>
    <dgm:pt modelId="{6FBD3D47-53D8-4B6F-8CEB-98D7913247D8}" type="sibTrans" cxnId="{D5EE55A1-DECE-449E-9D13-E40D7729B593}">
      <dgm:prSet/>
      <dgm:spPr>
        <a:solidFill>
          <a:srgbClr val="FF0000"/>
        </a:solidFill>
      </dgm:spPr>
      <dgm:t>
        <a:bodyPr/>
        <a:lstStyle/>
        <a:p>
          <a:endParaRPr lang="es-MX"/>
        </a:p>
      </dgm:t>
    </dgm:pt>
    <dgm:pt modelId="{585867CE-B974-4EA4-9334-DDCA435FD66B}">
      <dgm:prSet phldrT="[Texto]"/>
      <dgm:spPr>
        <a:solidFill>
          <a:schemeClr val="bg1"/>
        </a:solidFill>
        <a:ln>
          <a:solidFill>
            <a:srgbClr val="FF0000"/>
          </a:solidFill>
        </a:ln>
      </dgm:spPr>
      <dgm:t>
        <a:bodyPr/>
        <a:lstStyle/>
        <a:p>
          <a:r>
            <a:rPr lang="es-MX" dirty="0">
              <a:solidFill>
                <a:schemeClr val="tx1"/>
              </a:solidFill>
            </a:rPr>
            <a:t>Limita ámbito geográfico</a:t>
          </a:r>
        </a:p>
      </dgm:t>
    </dgm:pt>
    <dgm:pt modelId="{218B50D6-B0A0-4BFD-A15B-513906F71830}" type="parTrans" cxnId="{0C1D73F8-B5B7-4964-8861-0C421517EAA7}">
      <dgm:prSet/>
      <dgm:spPr/>
      <dgm:t>
        <a:bodyPr/>
        <a:lstStyle/>
        <a:p>
          <a:endParaRPr lang="es-MX"/>
        </a:p>
      </dgm:t>
    </dgm:pt>
    <dgm:pt modelId="{A9AD493F-61AF-4CAF-BE90-4D7748DF2BA2}" type="sibTrans" cxnId="{0C1D73F8-B5B7-4964-8861-0C421517EAA7}">
      <dgm:prSet/>
      <dgm:spPr>
        <a:solidFill>
          <a:srgbClr val="FF0000"/>
        </a:solidFill>
      </dgm:spPr>
      <dgm:t>
        <a:bodyPr/>
        <a:lstStyle/>
        <a:p>
          <a:endParaRPr lang="es-MX"/>
        </a:p>
      </dgm:t>
    </dgm:pt>
    <dgm:pt modelId="{13A706EC-D9F1-4139-8FAF-ED8C1FD52DF9}" type="pres">
      <dgm:prSet presAssocID="{6303E9BC-37CE-414D-A7A2-41D518A84EB5}" presName="composite" presStyleCnt="0">
        <dgm:presLayoutVars>
          <dgm:chMax val="3"/>
          <dgm:animLvl val="lvl"/>
          <dgm:resizeHandles val="exact"/>
        </dgm:presLayoutVars>
      </dgm:prSet>
      <dgm:spPr/>
    </dgm:pt>
    <dgm:pt modelId="{2A471199-9B6F-4751-B856-F6C05B35EDDA}" type="pres">
      <dgm:prSet presAssocID="{E608D18B-E421-48FA-BDB4-2C723B4BAC93}" presName="gear1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3ACCB7B-D90C-4793-90B3-6AC68B3F883E}" type="pres">
      <dgm:prSet presAssocID="{E608D18B-E421-48FA-BDB4-2C723B4BAC93}" presName="gear1srcNode" presStyleLbl="node1" presStyleIdx="0" presStyleCnt="3"/>
      <dgm:spPr/>
      <dgm:t>
        <a:bodyPr/>
        <a:lstStyle/>
        <a:p>
          <a:endParaRPr lang="es-MX"/>
        </a:p>
      </dgm:t>
    </dgm:pt>
    <dgm:pt modelId="{CFE9806A-30DA-4E04-99C1-8D762D63F0FA}" type="pres">
      <dgm:prSet presAssocID="{E608D18B-E421-48FA-BDB4-2C723B4BAC93}" presName="gear1dstNode" presStyleLbl="node1" presStyleIdx="0" presStyleCnt="3"/>
      <dgm:spPr/>
      <dgm:t>
        <a:bodyPr/>
        <a:lstStyle/>
        <a:p>
          <a:endParaRPr lang="es-MX"/>
        </a:p>
      </dgm:t>
    </dgm:pt>
    <dgm:pt modelId="{58463FBD-A0DF-41A3-BB2A-6A0EE59A2735}" type="pres">
      <dgm:prSet presAssocID="{838022A6-A027-4337-BEE6-1BE436EB71FD}" presName="gear2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F1AF5BE-F809-4ABF-B077-D3818F919BA2}" type="pres">
      <dgm:prSet presAssocID="{838022A6-A027-4337-BEE6-1BE436EB71FD}" presName="gear2srcNode" presStyleLbl="node1" presStyleIdx="1" presStyleCnt="3"/>
      <dgm:spPr/>
      <dgm:t>
        <a:bodyPr/>
        <a:lstStyle/>
        <a:p>
          <a:endParaRPr lang="es-MX"/>
        </a:p>
      </dgm:t>
    </dgm:pt>
    <dgm:pt modelId="{D744C402-DF6B-4F81-B8D6-27E9CFF471B9}" type="pres">
      <dgm:prSet presAssocID="{838022A6-A027-4337-BEE6-1BE436EB71FD}" presName="gear2dstNode" presStyleLbl="node1" presStyleIdx="1" presStyleCnt="3"/>
      <dgm:spPr/>
      <dgm:t>
        <a:bodyPr/>
        <a:lstStyle/>
        <a:p>
          <a:endParaRPr lang="es-MX"/>
        </a:p>
      </dgm:t>
    </dgm:pt>
    <dgm:pt modelId="{EFCFA051-A7B7-4136-899B-75787B440104}" type="pres">
      <dgm:prSet presAssocID="{585867CE-B974-4EA4-9334-DDCA435FD66B}" presName="gear3" presStyleLbl="node1" presStyleIdx="2" presStyleCnt="3"/>
      <dgm:spPr/>
      <dgm:t>
        <a:bodyPr/>
        <a:lstStyle/>
        <a:p>
          <a:endParaRPr lang="es-MX"/>
        </a:p>
      </dgm:t>
    </dgm:pt>
    <dgm:pt modelId="{1CBA510F-46BE-4848-A00C-4CAF77362034}" type="pres">
      <dgm:prSet presAssocID="{585867CE-B974-4EA4-9334-DDCA435FD66B}" presName="gear3tx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B5FAD33-FCD1-4B4F-B9C9-4329F896DAE7}" type="pres">
      <dgm:prSet presAssocID="{585867CE-B974-4EA4-9334-DDCA435FD66B}" presName="gear3srcNode" presStyleLbl="node1" presStyleIdx="2" presStyleCnt="3"/>
      <dgm:spPr/>
      <dgm:t>
        <a:bodyPr/>
        <a:lstStyle/>
        <a:p>
          <a:endParaRPr lang="es-MX"/>
        </a:p>
      </dgm:t>
    </dgm:pt>
    <dgm:pt modelId="{134E0634-E7C7-4B9E-A3BA-31CA444C6809}" type="pres">
      <dgm:prSet presAssocID="{585867CE-B974-4EA4-9334-DDCA435FD66B}" presName="gear3dstNode" presStyleLbl="node1" presStyleIdx="2" presStyleCnt="3"/>
      <dgm:spPr/>
      <dgm:t>
        <a:bodyPr/>
        <a:lstStyle/>
        <a:p>
          <a:endParaRPr lang="es-MX"/>
        </a:p>
      </dgm:t>
    </dgm:pt>
    <dgm:pt modelId="{E348DC78-BD92-4ECC-A04D-23FDBBC23F0E}" type="pres">
      <dgm:prSet presAssocID="{8D9F66CB-AE0D-446F-89B8-4FBF814A3844}" presName="connector1" presStyleLbl="sibTrans2D1" presStyleIdx="0" presStyleCnt="3"/>
      <dgm:spPr/>
      <dgm:t>
        <a:bodyPr/>
        <a:lstStyle/>
        <a:p>
          <a:endParaRPr lang="es-MX"/>
        </a:p>
      </dgm:t>
    </dgm:pt>
    <dgm:pt modelId="{2A69B98F-3058-4A9B-8E36-B5C3F16C5824}" type="pres">
      <dgm:prSet presAssocID="{6FBD3D47-53D8-4B6F-8CEB-98D7913247D8}" presName="connector2" presStyleLbl="sibTrans2D1" presStyleIdx="1" presStyleCnt="3"/>
      <dgm:spPr/>
      <dgm:t>
        <a:bodyPr/>
        <a:lstStyle/>
        <a:p>
          <a:endParaRPr lang="es-MX"/>
        </a:p>
      </dgm:t>
    </dgm:pt>
    <dgm:pt modelId="{FB197682-C6A1-4E8E-A84D-41D804931C8F}" type="pres">
      <dgm:prSet presAssocID="{A9AD493F-61AF-4CAF-BE90-4D7748DF2BA2}" presName="connector3" presStyleLbl="sibTrans2D1" presStyleIdx="2" presStyleCnt="3"/>
      <dgm:spPr/>
      <dgm:t>
        <a:bodyPr/>
        <a:lstStyle/>
        <a:p>
          <a:endParaRPr lang="es-MX"/>
        </a:p>
      </dgm:t>
    </dgm:pt>
  </dgm:ptLst>
  <dgm:cxnLst>
    <dgm:cxn modelId="{A10BD376-97CA-4C5A-B72B-7213FD7B626B}" type="presOf" srcId="{E608D18B-E421-48FA-BDB4-2C723B4BAC93}" destId="{2A471199-9B6F-4751-B856-F6C05B35EDDA}" srcOrd="0" destOrd="0" presId="urn:microsoft.com/office/officeart/2005/8/layout/gear1"/>
    <dgm:cxn modelId="{E3D02243-BDA5-42FB-8E97-D9A6C3AECCCC}" type="presOf" srcId="{6FBD3D47-53D8-4B6F-8CEB-98D7913247D8}" destId="{2A69B98F-3058-4A9B-8E36-B5C3F16C5824}" srcOrd="0" destOrd="0" presId="urn:microsoft.com/office/officeart/2005/8/layout/gear1"/>
    <dgm:cxn modelId="{F96873DC-8BAC-4B49-87D6-EB4833F22008}" type="presOf" srcId="{A9AD493F-61AF-4CAF-BE90-4D7748DF2BA2}" destId="{FB197682-C6A1-4E8E-A84D-41D804931C8F}" srcOrd="0" destOrd="0" presId="urn:microsoft.com/office/officeart/2005/8/layout/gear1"/>
    <dgm:cxn modelId="{7403ADED-5B82-48F1-BC83-9AC7F5B39150}" type="presOf" srcId="{838022A6-A027-4337-BEE6-1BE436EB71FD}" destId="{3F1AF5BE-F809-4ABF-B077-D3818F919BA2}" srcOrd="1" destOrd="0" presId="urn:microsoft.com/office/officeart/2005/8/layout/gear1"/>
    <dgm:cxn modelId="{1BB18C37-B3A1-433B-858C-FF3A373B8CB9}" type="presOf" srcId="{6303E9BC-37CE-414D-A7A2-41D518A84EB5}" destId="{13A706EC-D9F1-4139-8FAF-ED8C1FD52DF9}" srcOrd="0" destOrd="0" presId="urn:microsoft.com/office/officeart/2005/8/layout/gear1"/>
    <dgm:cxn modelId="{32816E73-63A1-4453-B601-2B8CDAA7BD42}" type="presOf" srcId="{585867CE-B974-4EA4-9334-DDCA435FD66B}" destId="{1CBA510F-46BE-4848-A00C-4CAF77362034}" srcOrd="1" destOrd="0" presId="urn:microsoft.com/office/officeart/2005/8/layout/gear1"/>
    <dgm:cxn modelId="{D5EE55A1-DECE-449E-9D13-E40D7729B593}" srcId="{6303E9BC-37CE-414D-A7A2-41D518A84EB5}" destId="{838022A6-A027-4337-BEE6-1BE436EB71FD}" srcOrd="1" destOrd="0" parTransId="{CDD7123E-A23D-44FC-981E-7680D338154F}" sibTransId="{6FBD3D47-53D8-4B6F-8CEB-98D7913247D8}"/>
    <dgm:cxn modelId="{A3C05098-83EB-43C5-A3FF-181F87126754}" type="presOf" srcId="{838022A6-A027-4337-BEE6-1BE436EB71FD}" destId="{D744C402-DF6B-4F81-B8D6-27E9CFF471B9}" srcOrd="2" destOrd="0" presId="urn:microsoft.com/office/officeart/2005/8/layout/gear1"/>
    <dgm:cxn modelId="{FAD26155-CE68-4E60-8011-9F29D8535C9C}" srcId="{6303E9BC-37CE-414D-A7A2-41D518A84EB5}" destId="{E608D18B-E421-48FA-BDB4-2C723B4BAC93}" srcOrd="0" destOrd="0" parTransId="{E9997203-FC69-42A5-97FA-A561D79DA93E}" sibTransId="{8D9F66CB-AE0D-446F-89B8-4FBF814A3844}"/>
    <dgm:cxn modelId="{C3C59366-E233-4493-BA83-5F297EABE950}" type="presOf" srcId="{585867CE-B974-4EA4-9334-DDCA435FD66B}" destId="{EFCFA051-A7B7-4136-899B-75787B440104}" srcOrd="0" destOrd="0" presId="urn:microsoft.com/office/officeart/2005/8/layout/gear1"/>
    <dgm:cxn modelId="{521A4FBA-670F-4280-B1BA-176040D87602}" type="presOf" srcId="{585867CE-B974-4EA4-9334-DDCA435FD66B}" destId="{134E0634-E7C7-4B9E-A3BA-31CA444C6809}" srcOrd="3" destOrd="0" presId="urn:microsoft.com/office/officeart/2005/8/layout/gear1"/>
    <dgm:cxn modelId="{1E555B76-9DE6-4211-B93F-69880AE2A820}" type="presOf" srcId="{E608D18B-E421-48FA-BDB4-2C723B4BAC93}" destId="{CFE9806A-30DA-4E04-99C1-8D762D63F0FA}" srcOrd="2" destOrd="0" presId="urn:microsoft.com/office/officeart/2005/8/layout/gear1"/>
    <dgm:cxn modelId="{9F88C655-81AF-4597-BB8E-655A1504D7A1}" type="presOf" srcId="{E608D18B-E421-48FA-BDB4-2C723B4BAC93}" destId="{23ACCB7B-D90C-4793-90B3-6AC68B3F883E}" srcOrd="1" destOrd="0" presId="urn:microsoft.com/office/officeart/2005/8/layout/gear1"/>
    <dgm:cxn modelId="{0C1D73F8-B5B7-4964-8861-0C421517EAA7}" srcId="{6303E9BC-37CE-414D-A7A2-41D518A84EB5}" destId="{585867CE-B974-4EA4-9334-DDCA435FD66B}" srcOrd="2" destOrd="0" parTransId="{218B50D6-B0A0-4BFD-A15B-513906F71830}" sibTransId="{A9AD493F-61AF-4CAF-BE90-4D7748DF2BA2}"/>
    <dgm:cxn modelId="{A7E5C523-C32A-44A9-85CC-97EB88C6BD07}" type="presOf" srcId="{8D9F66CB-AE0D-446F-89B8-4FBF814A3844}" destId="{E348DC78-BD92-4ECC-A04D-23FDBBC23F0E}" srcOrd="0" destOrd="0" presId="urn:microsoft.com/office/officeart/2005/8/layout/gear1"/>
    <dgm:cxn modelId="{70595640-A26E-4DC1-BC36-8C3CDCB3B8D0}" type="presOf" srcId="{585867CE-B974-4EA4-9334-DDCA435FD66B}" destId="{FB5FAD33-FCD1-4B4F-B9C9-4329F896DAE7}" srcOrd="2" destOrd="0" presId="urn:microsoft.com/office/officeart/2005/8/layout/gear1"/>
    <dgm:cxn modelId="{CD6FFDC3-5364-474F-A461-6399E06FF034}" type="presOf" srcId="{838022A6-A027-4337-BEE6-1BE436EB71FD}" destId="{58463FBD-A0DF-41A3-BB2A-6A0EE59A2735}" srcOrd="0" destOrd="0" presId="urn:microsoft.com/office/officeart/2005/8/layout/gear1"/>
    <dgm:cxn modelId="{01289077-C548-4FCE-A901-11B993F28A5E}" type="presParOf" srcId="{13A706EC-D9F1-4139-8FAF-ED8C1FD52DF9}" destId="{2A471199-9B6F-4751-B856-F6C05B35EDDA}" srcOrd="0" destOrd="0" presId="urn:microsoft.com/office/officeart/2005/8/layout/gear1"/>
    <dgm:cxn modelId="{9A289787-ABF4-4239-9795-311BEFD98431}" type="presParOf" srcId="{13A706EC-D9F1-4139-8FAF-ED8C1FD52DF9}" destId="{23ACCB7B-D90C-4793-90B3-6AC68B3F883E}" srcOrd="1" destOrd="0" presId="urn:microsoft.com/office/officeart/2005/8/layout/gear1"/>
    <dgm:cxn modelId="{FBD2714B-A342-4AD5-8814-DCCC613483A6}" type="presParOf" srcId="{13A706EC-D9F1-4139-8FAF-ED8C1FD52DF9}" destId="{CFE9806A-30DA-4E04-99C1-8D762D63F0FA}" srcOrd="2" destOrd="0" presId="urn:microsoft.com/office/officeart/2005/8/layout/gear1"/>
    <dgm:cxn modelId="{7A2EC4AA-4A52-4027-B1A3-F52BA04EAB0B}" type="presParOf" srcId="{13A706EC-D9F1-4139-8FAF-ED8C1FD52DF9}" destId="{58463FBD-A0DF-41A3-BB2A-6A0EE59A2735}" srcOrd="3" destOrd="0" presId="urn:microsoft.com/office/officeart/2005/8/layout/gear1"/>
    <dgm:cxn modelId="{3AB0E864-F873-4473-BB13-168A178022CD}" type="presParOf" srcId="{13A706EC-D9F1-4139-8FAF-ED8C1FD52DF9}" destId="{3F1AF5BE-F809-4ABF-B077-D3818F919BA2}" srcOrd="4" destOrd="0" presId="urn:microsoft.com/office/officeart/2005/8/layout/gear1"/>
    <dgm:cxn modelId="{69B0CA80-0F97-4D71-83B6-D73FFD3AE360}" type="presParOf" srcId="{13A706EC-D9F1-4139-8FAF-ED8C1FD52DF9}" destId="{D744C402-DF6B-4F81-B8D6-27E9CFF471B9}" srcOrd="5" destOrd="0" presId="urn:microsoft.com/office/officeart/2005/8/layout/gear1"/>
    <dgm:cxn modelId="{170448F6-9519-47EB-93B9-3C26F71D8F1F}" type="presParOf" srcId="{13A706EC-D9F1-4139-8FAF-ED8C1FD52DF9}" destId="{EFCFA051-A7B7-4136-899B-75787B440104}" srcOrd="6" destOrd="0" presId="urn:microsoft.com/office/officeart/2005/8/layout/gear1"/>
    <dgm:cxn modelId="{36F97F72-5FC7-4C41-B884-A84E8B40918D}" type="presParOf" srcId="{13A706EC-D9F1-4139-8FAF-ED8C1FD52DF9}" destId="{1CBA510F-46BE-4848-A00C-4CAF77362034}" srcOrd="7" destOrd="0" presId="urn:microsoft.com/office/officeart/2005/8/layout/gear1"/>
    <dgm:cxn modelId="{75647511-0EB0-4ED0-A874-02583C07450D}" type="presParOf" srcId="{13A706EC-D9F1-4139-8FAF-ED8C1FD52DF9}" destId="{FB5FAD33-FCD1-4B4F-B9C9-4329F896DAE7}" srcOrd="8" destOrd="0" presId="urn:microsoft.com/office/officeart/2005/8/layout/gear1"/>
    <dgm:cxn modelId="{F4553994-B03D-4368-9344-D9F5E12C17A1}" type="presParOf" srcId="{13A706EC-D9F1-4139-8FAF-ED8C1FD52DF9}" destId="{134E0634-E7C7-4B9E-A3BA-31CA444C6809}" srcOrd="9" destOrd="0" presId="urn:microsoft.com/office/officeart/2005/8/layout/gear1"/>
    <dgm:cxn modelId="{F838C2D2-503F-4A37-8BDC-584ADBB2A49D}" type="presParOf" srcId="{13A706EC-D9F1-4139-8FAF-ED8C1FD52DF9}" destId="{E348DC78-BD92-4ECC-A04D-23FDBBC23F0E}" srcOrd="10" destOrd="0" presId="urn:microsoft.com/office/officeart/2005/8/layout/gear1"/>
    <dgm:cxn modelId="{A9F05F48-AAE0-4927-92B9-87590E58E738}" type="presParOf" srcId="{13A706EC-D9F1-4139-8FAF-ED8C1FD52DF9}" destId="{2A69B98F-3058-4A9B-8E36-B5C3F16C5824}" srcOrd="11" destOrd="0" presId="urn:microsoft.com/office/officeart/2005/8/layout/gear1"/>
    <dgm:cxn modelId="{EEF6D466-F258-4E3F-BA0C-DB16A87A9365}" type="presParOf" srcId="{13A706EC-D9F1-4139-8FAF-ED8C1FD52DF9}" destId="{FB197682-C6A1-4E8E-A84D-41D804931C8F}" srcOrd="12" destOrd="0" presId="urn:microsoft.com/office/officeart/2005/8/layout/gear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6303E9BC-37CE-414D-A7A2-41D518A84EB5}" type="doc">
      <dgm:prSet loTypeId="urn:microsoft.com/office/officeart/2005/8/layout/gear1" loCatId="process" qsTypeId="urn:microsoft.com/office/officeart/2005/8/quickstyle/simple5" qsCatId="simple" csTypeId="urn:microsoft.com/office/officeart/2005/8/colors/accent1_2" csCatId="accent1" phldr="1"/>
      <dgm:spPr/>
    </dgm:pt>
    <dgm:pt modelId="{E608D18B-E421-48FA-BDB4-2C723B4BAC93}">
      <dgm:prSet phldrT="[Texto]"/>
      <dgm:spPr>
        <a:solidFill>
          <a:schemeClr val="bg1"/>
        </a:solidFill>
        <a:ln>
          <a:solidFill>
            <a:srgbClr val="0070C0"/>
          </a:solidFill>
        </a:ln>
      </dgm:spPr>
      <dgm:t>
        <a:bodyPr/>
        <a:lstStyle/>
        <a:p>
          <a:r>
            <a:rPr lang="es-MX" dirty="0">
              <a:solidFill>
                <a:schemeClr val="tx1"/>
              </a:solidFill>
            </a:rPr>
            <a:t>Realiza exportaciones esporádicas</a:t>
          </a:r>
        </a:p>
      </dgm:t>
    </dgm:pt>
    <dgm:pt modelId="{E9997203-FC69-42A5-97FA-A561D79DA93E}" type="parTrans" cxnId="{FAD26155-CE68-4E60-8011-9F29D8535C9C}">
      <dgm:prSet/>
      <dgm:spPr/>
      <dgm:t>
        <a:bodyPr/>
        <a:lstStyle/>
        <a:p>
          <a:endParaRPr lang="es-MX"/>
        </a:p>
      </dgm:t>
    </dgm:pt>
    <dgm:pt modelId="{8D9F66CB-AE0D-446F-89B8-4FBF814A3844}" type="sibTrans" cxnId="{FAD26155-CE68-4E60-8011-9F29D8535C9C}">
      <dgm:prSet/>
      <dgm:spPr>
        <a:solidFill>
          <a:srgbClr val="0070C0"/>
        </a:solidFill>
      </dgm:spPr>
      <dgm:t>
        <a:bodyPr/>
        <a:lstStyle/>
        <a:p>
          <a:endParaRPr lang="es-MX"/>
        </a:p>
      </dgm:t>
    </dgm:pt>
    <dgm:pt modelId="{838022A6-A027-4337-BEE6-1BE436EB71FD}">
      <dgm:prSet phldrT="[Texto]"/>
      <dgm:spPr>
        <a:solidFill>
          <a:schemeClr val="bg1"/>
        </a:solidFill>
        <a:ln>
          <a:solidFill>
            <a:srgbClr val="0070C0"/>
          </a:solidFill>
        </a:ln>
      </dgm:spPr>
      <dgm:t>
        <a:bodyPr/>
        <a:lstStyle/>
        <a:p>
          <a:r>
            <a:rPr lang="es-MX" dirty="0">
              <a:solidFill>
                <a:schemeClr val="tx1"/>
              </a:solidFill>
            </a:rPr>
            <a:t>Aprovecha oportunidades</a:t>
          </a:r>
        </a:p>
      </dgm:t>
    </dgm:pt>
    <dgm:pt modelId="{CDD7123E-A23D-44FC-981E-7680D338154F}" type="parTrans" cxnId="{D5EE55A1-DECE-449E-9D13-E40D7729B593}">
      <dgm:prSet/>
      <dgm:spPr/>
      <dgm:t>
        <a:bodyPr/>
        <a:lstStyle/>
        <a:p>
          <a:endParaRPr lang="es-MX"/>
        </a:p>
      </dgm:t>
    </dgm:pt>
    <dgm:pt modelId="{6FBD3D47-53D8-4B6F-8CEB-98D7913247D8}" type="sibTrans" cxnId="{D5EE55A1-DECE-449E-9D13-E40D7729B593}">
      <dgm:prSet/>
      <dgm:spPr>
        <a:solidFill>
          <a:srgbClr val="0070C0"/>
        </a:solidFill>
      </dgm:spPr>
      <dgm:t>
        <a:bodyPr/>
        <a:lstStyle/>
        <a:p>
          <a:endParaRPr lang="es-MX"/>
        </a:p>
      </dgm:t>
    </dgm:pt>
    <dgm:pt modelId="{585867CE-B974-4EA4-9334-DDCA435FD66B}">
      <dgm:prSet phldrT="[Texto]"/>
      <dgm:spPr>
        <a:solidFill>
          <a:schemeClr val="bg1"/>
        </a:solidFill>
        <a:ln>
          <a:solidFill>
            <a:srgbClr val="0070C0"/>
          </a:solidFill>
        </a:ln>
      </dgm:spPr>
      <dgm:t>
        <a:bodyPr/>
        <a:lstStyle/>
        <a:p>
          <a:r>
            <a:rPr lang="es-MX" dirty="0">
              <a:solidFill>
                <a:schemeClr val="tx1"/>
              </a:solidFill>
            </a:rPr>
            <a:t>Sin compromiso en inversiones o a Largo plazo</a:t>
          </a:r>
        </a:p>
      </dgm:t>
    </dgm:pt>
    <dgm:pt modelId="{218B50D6-B0A0-4BFD-A15B-513906F71830}" type="parTrans" cxnId="{0C1D73F8-B5B7-4964-8861-0C421517EAA7}">
      <dgm:prSet/>
      <dgm:spPr/>
      <dgm:t>
        <a:bodyPr/>
        <a:lstStyle/>
        <a:p>
          <a:endParaRPr lang="es-MX"/>
        </a:p>
      </dgm:t>
    </dgm:pt>
    <dgm:pt modelId="{A9AD493F-61AF-4CAF-BE90-4D7748DF2BA2}" type="sibTrans" cxnId="{0C1D73F8-B5B7-4964-8861-0C421517EAA7}">
      <dgm:prSet/>
      <dgm:spPr>
        <a:solidFill>
          <a:srgbClr val="0070C0"/>
        </a:solidFill>
      </dgm:spPr>
      <dgm:t>
        <a:bodyPr/>
        <a:lstStyle/>
        <a:p>
          <a:endParaRPr lang="es-MX"/>
        </a:p>
      </dgm:t>
    </dgm:pt>
    <dgm:pt modelId="{13A706EC-D9F1-4139-8FAF-ED8C1FD52DF9}" type="pres">
      <dgm:prSet presAssocID="{6303E9BC-37CE-414D-A7A2-41D518A84EB5}" presName="composite" presStyleCnt="0">
        <dgm:presLayoutVars>
          <dgm:chMax val="3"/>
          <dgm:animLvl val="lvl"/>
          <dgm:resizeHandles val="exact"/>
        </dgm:presLayoutVars>
      </dgm:prSet>
      <dgm:spPr/>
    </dgm:pt>
    <dgm:pt modelId="{2A471199-9B6F-4751-B856-F6C05B35EDDA}" type="pres">
      <dgm:prSet presAssocID="{E608D18B-E421-48FA-BDB4-2C723B4BAC93}" presName="gear1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3ACCB7B-D90C-4793-90B3-6AC68B3F883E}" type="pres">
      <dgm:prSet presAssocID="{E608D18B-E421-48FA-BDB4-2C723B4BAC93}" presName="gear1srcNode" presStyleLbl="node1" presStyleIdx="0" presStyleCnt="3"/>
      <dgm:spPr/>
      <dgm:t>
        <a:bodyPr/>
        <a:lstStyle/>
        <a:p>
          <a:endParaRPr lang="es-MX"/>
        </a:p>
      </dgm:t>
    </dgm:pt>
    <dgm:pt modelId="{CFE9806A-30DA-4E04-99C1-8D762D63F0FA}" type="pres">
      <dgm:prSet presAssocID="{E608D18B-E421-48FA-BDB4-2C723B4BAC93}" presName="gear1dstNode" presStyleLbl="node1" presStyleIdx="0" presStyleCnt="3"/>
      <dgm:spPr/>
      <dgm:t>
        <a:bodyPr/>
        <a:lstStyle/>
        <a:p>
          <a:endParaRPr lang="es-MX"/>
        </a:p>
      </dgm:t>
    </dgm:pt>
    <dgm:pt modelId="{58463FBD-A0DF-41A3-BB2A-6A0EE59A2735}" type="pres">
      <dgm:prSet presAssocID="{838022A6-A027-4337-BEE6-1BE436EB71FD}" presName="gear2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F1AF5BE-F809-4ABF-B077-D3818F919BA2}" type="pres">
      <dgm:prSet presAssocID="{838022A6-A027-4337-BEE6-1BE436EB71FD}" presName="gear2srcNode" presStyleLbl="node1" presStyleIdx="1" presStyleCnt="3"/>
      <dgm:spPr/>
      <dgm:t>
        <a:bodyPr/>
        <a:lstStyle/>
        <a:p>
          <a:endParaRPr lang="es-MX"/>
        </a:p>
      </dgm:t>
    </dgm:pt>
    <dgm:pt modelId="{D744C402-DF6B-4F81-B8D6-27E9CFF471B9}" type="pres">
      <dgm:prSet presAssocID="{838022A6-A027-4337-BEE6-1BE436EB71FD}" presName="gear2dstNode" presStyleLbl="node1" presStyleIdx="1" presStyleCnt="3"/>
      <dgm:spPr/>
      <dgm:t>
        <a:bodyPr/>
        <a:lstStyle/>
        <a:p>
          <a:endParaRPr lang="es-MX"/>
        </a:p>
      </dgm:t>
    </dgm:pt>
    <dgm:pt modelId="{EFCFA051-A7B7-4136-899B-75787B440104}" type="pres">
      <dgm:prSet presAssocID="{585867CE-B974-4EA4-9334-DDCA435FD66B}" presName="gear3" presStyleLbl="node1" presStyleIdx="2" presStyleCnt="3"/>
      <dgm:spPr/>
      <dgm:t>
        <a:bodyPr/>
        <a:lstStyle/>
        <a:p>
          <a:endParaRPr lang="es-MX"/>
        </a:p>
      </dgm:t>
    </dgm:pt>
    <dgm:pt modelId="{1CBA510F-46BE-4848-A00C-4CAF77362034}" type="pres">
      <dgm:prSet presAssocID="{585867CE-B974-4EA4-9334-DDCA435FD66B}" presName="gear3tx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B5FAD33-FCD1-4B4F-B9C9-4329F896DAE7}" type="pres">
      <dgm:prSet presAssocID="{585867CE-B974-4EA4-9334-DDCA435FD66B}" presName="gear3srcNode" presStyleLbl="node1" presStyleIdx="2" presStyleCnt="3"/>
      <dgm:spPr/>
      <dgm:t>
        <a:bodyPr/>
        <a:lstStyle/>
        <a:p>
          <a:endParaRPr lang="es-MX"/>
        </a:p>
      </dgm:t>
    </dgm:pt>
    <dgm:pt modelId="{134E0634-E7C7-4B9E-A3BA-31CA444C6809}" type="pres">
      <dgm:prSet presAssocID="{585867CE-B974-4EA4-9334-DDCA435FD66B}" presName="gear3dstNode" presStyleLbl="node1" presStyleIdx="2" presStyleCnt="3"/>
      <dgm:spPr/>
      <dgm:t>
        <a:bodyPr/>
        <a:lstStyle/>
        <a:p>
          <a:endParaRPr lang="es-MX"/>
        </a:p>
      </dgm:t>
    </dgm:pt>
    <dgm:pt modelId="{E348DC78-BD92-4ECC-A04D-23FDBBC23F0E}" type="pres">
      <dgm:prSet presAssocID="{8D9F66CB-AE0D-446F-89B8-4FBF814A3844}" presName="connector1" presStyleLbl="sibTrans2D1" presStyleIdx="0" presStyleCnt="3"/>
      <dgm:spPr/>
      <dgm:t>
        <a:bodyPr/>
        <a:lstStyle/>
        <a:p>
          <a:endParaRPr lang="es-MX"/>
        </a:p>
      </dgm:t>
    </dgm:pt>
    <dgm:pt modelId="{2A69B98F-3058-4A9B-8E36-B5C3F16C5824}" type="pres">
      <dgm:prSet presAssocID="{6FBD3D47-53D8-4B6F-8CEB-98D7913247D8}" presName="connector2" presStyleLbl="sibTrans2D1" presStyleIdx="1" presStyleCnt="3"/>
      <dgm:spPr/>
      <dgm:t>
        <a:bodyPr/>
        <a:lstStyle/>
        <a:p>
          <a:endParaRPr lang="es-MX"/>
        </a:p>
      </dgm:t>
    </dgm:pt>
    <dgm:pt modelId="{FB197682-C6A1-4E8E-A84D-41D804931C8F}" type="pres">
      <dgm:prSet presAssocID="{A9AD493F-61AF-4CAF-BE90-4D7748DF2BA2}" presName="connector3" presStyleLbl="sibTrans2D1" presStyleIdx="2" presStyleCnt="3"/>
      <dgm:spPr/>
      <dgm:t>
        <a:bodyPr/>
        <a:lstStyle/>
        <a:p>
          <a:endParaRPr lang="es-MX"/>
        </a:p>
      </dgm:t>
    </dgm:pt>
  </dgm:ptLst>
  <dgm:cxnLst>
    <dgm:cxn modelId="{303E2E39-C434-410A-8951-E554DADE3D43}" type="presOf" srcId="{585867CE-B974-4EA4-9334-DDCA435FD66B}" destId="{1CBA510F-46BE-4848-A00C-4CAF77362034}" srcOrd="1" destOrd="0" presId="urn:microsoft.com/office/officeart/2005/8/layout/gear1"/>
    <dgm:cxn modelId="{D30B9839-6372-4E41-B118-D049B5148D6E}" type="presOf" srcId="{6303E9BC-37CE-414D-A7A2-41D518A84EB5}" destId="{13A706EC-D9F1-4139-8FAF-ED8C1FD52DF9}" srcOrd="0" destOrd="0" presId="urn:microsoft.com/office/officeart/2005/8/layout/gear1"/>
    <dgm:cxn modelId="{279C4CEE-A1BB-44C9-B67C-D26624519F27}" type="presOf" srcId="{A9AD493F-61AF-4CAF-BE90-4D7748DF2BA2}" destId="{FB197682-C6A1-4E8E-A84D-41D804931C8F}" srcOrd="0" destOrd="0" presId="urn:microsoft.com/office/officeart/2005/8/layout/gear1"/>
    <dgm:cxn modelId="{D5EE55A1-DECE-449E-9D13-E40D7729B593}" srcId="{6303E9BC-37CE-414D-A7A2-41D518A84EB5}" destId="{838022A6-A027-4337-BEE6-1BE436EB71FD}" srcOrd="1" destOrd="0" parTransId="{CDD7123E-A23D-44FC-981E-7680D338154F}" sibTransId="{6FBD3D47-53D8-4B6F-8CEB-98D7913247D8}"/>
    <dgm:cxn modelId="{1D153EF6-02DA-4640-B79E-52F416666895}" type="presOf" srcId="{8D9F66CB-AE0D-446F-89B8-4FBF814A3844}" destId="{E348DC78-BD92-4ECC-A04D-23FDBBC23F0E}" srcOrd="0" destOrd="0" presId="urn:microsoft.com/office/officeart/2005/8/layout/gear1"/>
    <dgm:cxn modelId="{939EAC04-5F85-4BAF-B5CD-AA9F36E71F76}" type="presOf" srcId="{6FBD3D47-53D8-4B6F-8CEB-98D7913247D8}" destId="{2A69B98F-3058-4A9B-8E36-B5C3F16C5824}" srcOrd="0" destOrd="0" presId="urn:microsoft.com/office/officeart/2005/8/layout/gear1"/>
    <dgm:cxn modelId="{BD44E451-7DB6-4B39-8414-62DC4D08F86F}" type="presOf" srcId="{585867CE-B974-4EA4-9334-DDCA435FD66B}" destId="{134E0634-E7C7-4B9E-A3BA-31CA444C6809}" srcOrd="3" destOrd="0" presId="urn:microsoft.com/office/officeart/2005/8/layout/gear1"/>
    <dgm:cxn modelId="{70B80EA4-C5B0-40F0-A3C4-7FA0863526BA}" type="presOf" srcId="{838022A6-A027-4337-BEE6-1BE436EB71FD}" destId="{3F1AF5BE-F809-4ABF-B077-D3818F919BA2}" srcOrd="1" destOrd="0" presId="urn:microsoft.com/office/officeart/2005/8/layout/gear1"/>
    <dgm:cxn modelId="{4B15C2C2-DD56-4BE8-A88F-FB51053E625A}" type="presOf" srcId="{585867CE-B974-4EA4-9334-DDCA435FD66B}" destId="{FB5FAD33-FCD1-4B4F-B9C9-4329F896DAE7}" srcOrd="2" destOrd="0" presId="urn:microsoft.com/office/officeart/2005/8/layout/gear1"/>
    <dgm:cxn modelId="{FAD26155-CE68-4E60-8011-9F29D8535C9C}" srcId="{6303E9BC-37CE-414D-A7A2-41D518A84EB5}" destId="{E608D18B-E421-48FA-BDB4-2C723B4BAC93}" srcOrd="0" destOrd="0" parTransId="{E9997203-FC69-42A5-97FA-A561D79DA93E}" sibTransId="{8D9F66CB-AE0D-446F-89B8-4FBF814A3844}"/>
    <dgm:cxn modelId="{FA32138C-DC9E-4A37-9276-157427CBAB1E}" type="presOf" srcId="{838022A6-A027-4337-BEE6-1BE436EB71FD}" destId="{58463FBD-A0DF-41A3-BB2A-6A0EE59A2735}" srcOrd="0" destOrd="0" presId="urn:microsoft.com/office/officeart/2005/8/layout/gear1"/>
    <dgm:cxn modelId="{457F18F5-6DC6-4D09-B894-1BEA791FE8E9}" type="presOf" srcId="{E608D18B-E421-48FA-BDB4-2C723B4BAC93}" destId="{23ACCB7B-D90C-4793-90B3-6AC68B3F883E}" srcOrd="1" destOrd="0" presId="urn:microsoft.com/office/officeart/2005/8/layout/gear1"/>
    <dgm:cxn modelId="{6A4B4340-8675-4A4F-8036-7331AB4C5394}" type="presOf" srcId="{585867CE-B974-4EA4-9334-DDCA435FD66B}" destId="{EFCFA051-A7B7-4136-899B-75787B440104}" srcOrd="0" destOrd="0" presId="urn:microsoft.com/office/officeart/2005/8/layout/gear1"/>
    <dgm:cxn modelId="{18EF8E96-920C-4364-A164-84A29D4AD038}" type="presOf" srcId="{E608D18B-E421-48FA-BDB4-2C723B4BAC93}" destId="{CFE9806A-30DA-4E04-99C1-8D762D63F0FA}" srcOrd="2" destOrd="0" presId="urn:microsoft.com/office/officeart/2005/8/layout/gear1"/>
    <dgm:cxn modelId="{90C8E81C-4F1B-48DC-9FB3-1E83FEB7CE30}" type="presOf" srcId="{838022A6-A027-4337-BEE6-1BE436EB71FD}" destId="{D744C402-DF6B-4F81-B8D6-27E9CFF471B9}" srcOrd="2" destOrd="0" presId="urn:microsoft.com/office/officeart/2005/8/layout/gear1"/>
    <dgm:cxn modelId="{EB111DB5-B2EB-4D0C-9C9C-2844E6300575}" type="presOf" srcId="{E608D18B-E421-48FA-BDB4-2C723B4BAC93}" destId="{2A471199-9B6F-4751-B856-F6C05B35EDDA}" srcOrd="0" destOrd="0" presId="urn:microsoft.com/office/officeart/2005/8/layout/gear1"/>
    <dgm:cxn modelId="{0C1D73F8-B5B7-4964-8861-0C421517EAA7}" srcId="{6303E9BC-37CE-414D-A7A2-41D518A84EB5}" destId="{585867CE-B974-4EA4-9334-DDCA435FD66B}" srcOrd="2" destOrd="0" parTransId="{218B50D6-B0A0-4BFD-A15B-513906F71830}" sibTransId="{A9AD493F-61AF-4CAF-BE90-4D7748DF2BA2}"/>
    <dgm:cxn modelId="{B0C15CA4-0108-419E-B372-C58F68DEF8BC}" type="presParOf" srcId="{13A706EC-D9F1-4139-8FAF-ED8C1FD52DF9}" destId="{2A471199-9B6F-4751-B856-F6C05B35EDDA}" srcOrd="0" destOrd="0" presId="urn:microsoft.com/office/officeart/2005/8/layout/gear1"/>
    <dgm:cxn modelId="{69EF86E1-C4E6-4152-8A32-42EE3B4F261D}" type="presParOf" srcId="{13A706EC-D9F1-4139-8FAF-ED8C1FD52DF9}" destId="{23ACCB7B-D90C-4793-90B3-6AC68B3F883E}" srcOrd="1" destOrd="0" presId="urn:microsoft.com/office/officeart/2005/8/layout/gear1"/>
    <dgm:cxn modelId="{073BCEE3-B6D3-4FA7-BBC2-6D6AB8F0C745}" type="presParOf" srcId="{13A706EC-D9F1-4139-8FAF-ED8C1FD52DF9}" destId="{CFE9806A-30DA-4E04-99C1-8D762D63F0FA}" srcOrd="2" destOrd="0" presId="urn:microsoft.com/office/officeart/2005/8/layout/gear1"/>
    <dgm:cxn modelId="{31A357B4-8A05-4E0B-B764-ECF3069CF4FD}" type="presParOf" srcId="{13A706EC-D9F1-4139-8FAF-ED8C1FD52DF9}" destId="{58463FBD-A0DF-41A3-BB2A-6A0EE59A2735}" srcOrd="3" destOrd="0" presId="urn:microsoft.com/office/officeart/2005/8/layout/gear1"/>
    <dgm:cxn modelId="{44723F94-ABF8-4192-BC7D-ED4C1F69763C}" type="presParOf" srcId="{13A706EC-D9F1-4139-8FAF-ED8C1FD52DF9}" destId="{3F1AF5BE-F809-4ABF-B077-D3818F919BA2}" srcOrd="4" destOrd="0" presId="urn:microsoft.com/office/officeart/2005/8/layout/gear1"/>
    <dgm:cxn modelId="{D45E6CCD-E98B-4916-9835-41708714C945}" type="presParOf" srcId="{13A706EC-D9F1-4139-8FAF-ED8C1FD52DF9}" destId="{D744C402-DF6B-4F81-B8D6-27E9CFF471B9}" srcOrd="5" destOrd="0" presId="urn:microsoft.com/office/officeart/2005/8/layout/gear1"/>
    <dgm:cxn modelId="{034D19EB-3876-4E60-86EC-CC587096B634}" type="presParOf" srcId="{13A706EC-D9F1-4139-8FAF-ED8C1FD52DF9}" destId="{EFCFA051-A7B7-4136-899B-75787B440104}" srcOrd="6" destOrd="0" presId="urn:microsoft.com/office/officeart/2005/8/layout/gear1"/>
    <dgm:cxn modelId="{DCC3471D-23E7-4379-9014-7896BCD3E1D5}" type="presParOf" srcId="{13A706EC-D9F1-4139-8FAF-ED8C1FD52DF9}" destId="{1CBA510F-46BE-4848-A00C-4CAF77362034}" srcOrd="7" destOrd="0" presId="urn:microsoft.com/office/officeart/2005/8/layout/gear1"/>
    <dgm:cxn modelId="{54411A3B-B85F-498D-8171-269F48051DC8}" type="presParOf" srcId="{13A706EC-D9F1-4139-8FAF-ED8C1FD52DF9}" destId="{FB5FAD33-FCD1-4B4F-B9C9-4329F896DAE7}" srcOrd="8" destOrd="0" presId="urn:microsoft.com/office/officeart/2005/8/layout/gear1"/>
    <dgm:cxn modelId="{4C622F8B-7F92-4A2E-A110-3B411EFC6A33}" type="presParOf" srcId="{13A706EC-D9F1-4139-8FAF-ED8C1FD52DF9}" destId="{134E0634-E7C7-4B9E-A3BA-31CA444C6809}" srcOrd="9" destOrd="0" presId="urn:microsoft.com/office/officeart/2005/8/layout/gear1"/>
    <dgm:cxn modelId="{8B24DFDB-0459-40E2-B0F8-8164BC202CE4}" type="presParOf" srcId="{13A706EC-D9F1-4139-8FAF-ED8C1FD52DF9}" destId="{E348DC78-BD92-4ECC-A04D-23FDBBC23F0E}" srcOrd="10" destOrd="0" presId="urn:microsoft.com/office/officeart/2005/8/layout/gear1"/>
    <dgm:cxn modelId="{836B4ACE-2D71-4FD7-9238-D1B0219A5AC5}" type="presParOf" srcId="{13A706EC-D9F1-4139-8FAF-ED8C1FD52DF9}" destId="{2A69B98F-3058-4A9B-8E36-B5C3F16C5824}" srcOrd="11" destOrd="0" presId="urn:microsoft.com/office/officeart/2005/8/layout/gear1"/>
    <dgm:cxn modelId="{D514C3DF-77B7-463C-8AB8-A171FD87A9F4}" type="presParOf" srcId="{13A706EC-D9F1-4139-8FAF-ED8C1FD52DF9}" destId="{FB197682-C6A1-4E8E-A84D-41D804931C8F}" srcOrd="12" destOrd="0" presId="urn:microsoft.com/office/officeart/2005/8/layout/gear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3">
  <dgm:title val=""/>
  <dgm:desc val=""/>
  <dgm:catLst>
    <dgm:cat type="process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3" destOrd="0"/>
        <dgm:cxn modelId="12" srcId="1" destId="11" srcOrd="0" destOrd="0"/>
        <dgm:cxn modelId="23" srcId="2" destId="21" srcOrd="0" destOrd="0"/>
        <dgm:cxn modelId="34" srcId="3" destId="31" srcOrd="0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" refType="w"/>
      <dgm:constr type="w" for="ch" ptType="sibTrans" refType="w" refFor="ch" refForName="composite" fact="0.3333"/>
      <dgm:constr type="w" for="des" forName="parTx"/>
      <dgm:constr type="h" for="des" forName="parTx" op="equ"/>
      <dgm:constr type="h" for="des" forName="parSh" op="equ"/>
      <dgm:constr type="w" for="des" forName="desTx"/>
      <dgm:constr type="h" for="des" forName="desTx" op="equ"/>
      <dgm:constr type="w" for="des" forName="parSh"/>
      <dgm:constr type="primFontSz" for="des" forName="parTx" val="65"/>
      <dgm:constr type="secFontSz" for="des" forName="desTx" refType="primFontSz" refFor="des" refForName="parTx" op="equ"/>
      <dgm:constr type="primFontSz" for="des" forName="connTx" refType="primFontSz" refFor="des" refForName="parTx" fact="0.8"/>
      <dgm:constr type="primFontSz" for="des" forName="connTx" refType="primFontSz" refFor="des" refForName="parTx" op="lte" fact="0.8"/>
      <dgm:constr type="h" for="des" forName="parTx" refType="primFontSz" refFor="des" refForName="parTx" fact="0.8"/>
      <dgm:constr type="h" for="des" forName="parSh" refType="primFontSz" refFor="des" refForName="parTx" fact="1.2"/>
      <dgm:constr type="h" for="des" forName="desTx" refType="primFontSz" refFor="des" refForName="parTx" fact="1.6"/>
      <dgm:constr type="h" for="des" forName="parSh" refType="h" refFor="des" refForName="parTx" op="lte" fact="1.5"/>
      <dgm:constr type="h" for="des" forName="parSh" refType="h" refFor="des" refForName="parTx" op="gte" fact="1.5"/>
    </dgm:constrLst>
    <dgm:ruleLst>
      <dgm:rule type="w" for="ch" forName="composite" val="0" fact="NaN" max="NaN"/>
      <dgm:rule type="primFontSz" for="des" forName="parTx" val="5" fact="NaN" max="NaN"/>
    </dgm:ruleLst>
    <dgm:forEach name="Name3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func="var" arg="dir" op="equ" val="norm">
            <dgm:constrLst>
              <dgm:constr type="h" refType="w" fact="1000"/>
              <dgm:constr type="l" for="ch" forName="parTx"/>
              <dgm:constr type="w" for="ch" forName="parTx" refType="w" fact="0.83"/>
              <dgm:constr type="t" for="ch" forName="parTx"/>
              <dgm:constr type="l" for="ch" forName="parSh"/>
              <dgm:constr type="w" for="ch" forName="parSh" refType="w" refFor="ch" refForName="parTx"/>
              <dgm:constr type="t" for="ch" forName="parSh"/>
              <dgm:constr type="l" for="ch" forName="desTx" refType="w" fact="0.17"/>
              <dgm:constr type="w" for="ch" forName="desTx" refType="w" refFor="ch" refForName="parTx"/>
              <dgm:constr type="t" for="ch" forName="desTx" refType="h" refFor="ch" refForName="parTx"/>
            </dgm:constrLst>
          </dgm:if>
          <dgm:else name="Name6">
            <dgm:constrLst>
              <dgm:constr type="h" refType="w" fact="1000"/>
              <dgm:constr type="l" for="ch" forName="parTx" refType="w" fact="0.17"/>
              <dgm:constr type="w" for="ch" forName="parTx" refType="w" fact="0.83"/>
              <dgm:constr type="t" for="ch" forName="parTx"/>
              <dgm:constr type="l" for="ch" forName="parSh" refType="w" fact="0.15"/>
              <dgm:constr type="w" for="ch" forName="parSh" refType="w" refFor="ch" refForName="parTx"/>
              <dgm:constr type="t" for="ch" forName="parSh"/>
              <dgm:constr type="l" for="ch" forName="desTx"/>
              <dgm:constr type="w" for="ch" forName="desTx" refType="w" refFor="ch" refForName="parTx"/>
              <dgm:constr type="t" for="ch" forName="desTx" refType="h" refFor="ch" refForName="parTx"/>
            </dgm:constrLst>
          </dgm:else>
        </dgm:choose>
        <dgm:ruleLst>
          <dgm:rule type="h" val="INF" fact="NaN" max="NaN"/>
        </dgm:ruleLst>
        <dgm:layoutNode name="parTx">
          <dgm:varLst>
            <dgm:chMax val="0"/>
            <dgm:chPref val="0"/>
            <dgm:bulletEnabled val="1"/>
          </dgm:varLst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 zOrderOff="1" hideGeom="1">
            <dgm:adjLst>
              <dgm:adj idx="1" val="0.1"/>
            </dgm:adjLst>
          </dgm:shape>
          <dgm:presOf axis="self" ptType="node"/>
          <dgm:constrLst>
            <dgm:constr type="h" refType="w" op="lte" fact="0.4"/>
            <dgm:constr type="bMarg" refType="primFontSz" fact="0.3"/>
            <dgm:constr type="h"/>
          </dgm:constrLst>
          <dgm:ruleLst>
            <dgm:rule type="h" val="INF" fact="NaN" max="NaN"/>
          </dgm:ruleLst>
        </dgm:layoutNode>
        <dgm:layoutNode name="parSh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 ptType="node"/>
          <dgm:constrLst>
            <dgm:constr type="h"/>
          </dgm:constrLst>
          <dgm:ruleLst/>
        </dgm:layoutNode>
        <dgm:layoutNode name="desTx" styleLbl="fgAcc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oundRect" r:blip="">
            <dgm:adjLst>
              <dgm:adj idx="1" val="0.1"/>
            </dgm:adjLst>
          </dgm:shape>
          <dgm:presOf axis="des" ptType="node"/>
          <dgm:constrLst>
            <dgm:constr type="secFontSz" val="65"/>
            <dgm:constr type="primFontSz" refType="secFontSz"/>
            <dgm:constr type="h"/>
          </dgm:constrLst>
          <dgm:ruleLst>
            <dgm:rule type="h" val="INF" fact="NaN" max="NaN"/>
          </dgm:ruleLst>
        </dgm:layoutNode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  <dgm:param type="srcNode" val="parTx"/>
            <dgm:param type="dstNode" val="parTx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Tx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gear1">
  <dgm:title val=""/>
  <dgm:desc val=""/>
  <dgm:catLst>
    <dgm:cat type="relationship" pri="3000"/>
    <dgm:cat type="process" pri="28000"/>
    <dgm:cat type="cycle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composite">
    <dgm:varLst>
      <dgm:chMax val="3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1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05"/>
          <dgm:constr type="t" for="ch" forName="gear1" refType="w" fact="0.05"/>
          <dgm:constr type="w" for="ch" forName="gear1srcNode" val="1"/>
          <dgm:constr type="h" for="ch" forName="gear1srcNode" val="1"/>
          <dgm:constr type="l" for="ch" forName="gear1srcNode" refType="w" fact="0.32"/>
          <dgm:constr type="t" for="ch" forName="gear1srcNode"/>
          <dgm:constr type="w" for="ch" forName="gear1dstNode" val="1"/>
          <dgm:constr type="h" for="ch" forName="gear1dstNode" val="1"/>
          <dgm:constr type="r" for="ch" forName="gear1dstNode" refType="w" fact="0.58"/>
          <dgm:constr type="t" for="ch" forName="gear1dstNode" refType="h" fact="0.5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/>
          <dgm:constr type="b" for="ch" forName="gear1ch" refType="h" fact="0.6"/>
        </dgm:constrLst>
      </dgm:if>
      <dgm:if name="Name2" axis="ch" ptType="node" func="cnt" op="equ" val="2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2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2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7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w" fact="0.8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1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0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3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 refType="w" fact="0.34"/>
          <dgm:constr type="t" for="ch" forName="gear2ch" refType="w" fact="0.04"/>
        </dgm:constrLst>
      </dgm:if>
      <dgm:else name="Name3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4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4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95"/>
          <dgm:constr type="diam" for="des" forName="connector1" refType="w" refFor="ch" refForName="gear1" op="equ" fact="1.15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h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3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2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5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/>
          <dgm:constr type="t" for="ch" forName="gear2ch" refType="w" fact="0.58"/>
          <dgm:constr type="w" for="ch" forName="gear3" refType="w" fact="0.48"/>
          <dgm:constr type="h" for="ch" forName="gear3" refType="w" fact="0.48"/>
          <dgm:constr type="l" for="ch" forName="gear3" refType="w" fact="0.31"/>
          <dgm:constr type="t" for="ch" forName="gear3"/>
          <dgm:constr type="w" for="ch" forName="gear3tx" refType="w" fact="0.22"/>
          <dgm:constr type="h" for="ch" forName="gear3tx" refType="w" fact="0.22"/>
          <dgm:constr type="ctrX" for="ch" forName="gear3tx" refType="ctrX" refFor="ch" refForName="gear3"/>
          <dgm:constr type="ctrY" for="ch" forName="gear3tx" refType="ctrY" refFor="ch" refForName="gear3"/>
          <dgm:constr type="w" for="ch" forName="gear3srcNode" val="1"/>
          <dgm:constr type="h" for="ch" forName="gear3srcNode" val="1"/>
          <dgm:constr type="l" for="ch" forName="gear3srcNode" refType="w" fact="0.3"/>
          <dgm:constr type="t" for="ch" forName="gear3srcNode" refType="w" fact="0.25"/>
          <dgm:constr type="w" for="ch" forName="gear3dstNode" val="1"/>
          <dgm:constr type="h" for="ch" forName="gear3dstNode" val="1"/>
          <dgm:constr type="l" for="ch" forName="gear3dstNode" refType="w" fact="0.38"/>
          <dgm:constr type="t" for="ch" forName="gear3dstNode" refType="h" fact="0.05"/>
          <dgm:constr type="diam" for="des" forName="connector3" refType="w" refFor="ch" refForName="gear3" op="equ"/>
          <dgm:constr type="h" for="des" forName="connector3" refType="w" refFor="ch" refForName="gear1" op="equ" fact="0.1"/>
          <dgm:constr type="w" for="ch" forName="gear3ch" refType="w" fact="0.35"/>
          <dgm:constr type="h" for="ch" forName="gear3ch" refType="w" refFor="ch" refForName="gear3ch" fact="0.6"/>
          <dgm:constr type="l" for="ch" forName="gear3ch" refType="w" fact="0.65"/>
          <dgm:constr type="t" for="ch" forName="gear3ch" refType="h" fact="0.13"/>
        </dgm:constrLst>
      </dgm:else>
    </dgm:choose>
    <dgm:ruleLst/>
    <dgm:forEach name="Name4" axis="ch" ptType="node" cnt="1">
      <dgm:layoutNode name="gear1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9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1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1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5">
        <dgm:if name="Name6" axis="ch" ptType="node" func="cnt" op="gte" val="1">
          <dgm:layoutNode name="gear1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7"/>
      </dgm:choose>
    </dgm:forEach>
    <dgm:forEach name="Name8" axis="ch" ptType="node" st="2" cnt="1">
      <dgm:layoutNode name="gear2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6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2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2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9">
        <dgm:if name="Name10" axis="ch" ptType="node" func="cnt" op="gte" val="1">
          <dgm:layoutNode name="gear2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1"/>
      </dgm:choose>
    </dgm:forEach>
    <dgm:forEach name="Name12" axis="ch" ptType="node" st="3" cnt="1">
      <dgm:layoutNode name="gear3" styleLbl="node1">
        <dgm:alg type="sp"/>
        <dgm:shape xmlns:r="http://schemas.openxmlformats.org/officeDocument/2006/relationships" rot="-15" type="gear6" r:blip="">
          <dgm:adjLst/>
        </dgm:shape>
        <dgm:presOf axis="self"/>
        <dgm:constrLst/>
        <dgm:ruleLst/>
      </dgm:layoutNode>
      <dgm:layoutNode name="gear3tx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3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3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13">
        <dgm:if name="Name14" axis="ch" ptType="node" func="cnt" op="gte" val="1">
          <dgm:layoutNode name="gear3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5"/>
      </dgm:choose>
    </dgm:forEach>
    <dgm:forEach name="Name16" axis="ch" ptType="sibTrans" hideLastTrans="0" cnt="1">
      <dgm:layoutNode name="connector1" styleLbl="sibTrans2D1">
        <dgm:alg type="conn">
          <dgm:param type="connRout" val="curve"/>
          <dgm:param type="srcNode" val="gear1srcNode"/>
          <dgm:param type="dstNode" val="gear1dstNode"/>
          <dgm:param type="begPts" val="midR"/>
          <dgm:param type="endPts" val="tCtr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7" axis="ch" ptType="sibTrans" hideLastTrans="0" st="2" cnt="1">
      <dgm:layoutNode name="connector2" styleLbl="sibTrans2D1">
        <dgm:alg type="conn">
          <dgm:param type="connRout" val="curve"/>
          <dgm:param type="srcNode" val="gear2srcNode"/>
          <dgm:param type="dstNode" val="gear2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8" axis="ch" ptType="sibTrans" hideLastTrans="0" st="3" cnt="1">
      <dgm:layoutNode name="connector3" styleLbl="sibTrans2D1">
        <dgm:alg type="conn">
          <dgm:param type="connRout" val="curve"/>
          <dgm:param type="srcNode" val="gear3srcNode"/>
          <dgm:param type="dstNode" val="gear3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gear1">
  <dgm:title val=""/>
  <dgm:desc val=""/>
  <dgm:catLst>
    <dgm:cat type="relationship" pri="3000"/>
    <dgm:cat type="process" pri="28000"/>
    <dgm:cat type="cycle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composite">
    <dgm:varLst>
      <dgm:chMax val="3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1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05"/>
          <dgm:constr type="t" for="ch" forName="gear1" refType="w" fact="0.05"/>
          <dgm:constr type="w" for="ch" forName="gear1srcNode" val="1"/>
          <dgm:constr type="h" for="ch" forName="gear1srcNode" val="1"/>
          <dgm:constr type="l" for="ch" forName="gear1srcNode" refType="w" fact="0.32"/>
          <dgm:constr type="t" for="ch" forName="gear1srcNode"/>
          <dgm:constr type="w" for="ch" forName="gear1dstNode" val="1"/>
          <dgm:constr type="h" for="ch" forName="gear1dstNode" val="1"/>
          <dgm:constr type="r" for="ch" forName="gear1dstNode" refType="w" fact="0.58"/>
          <dgm:constr type="t" for="ch" forName="gear1dstNode" refType="h" fact="0.5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/>
          <dgm:constr type="b" for="ch" forName="gear1ch" refType="h" fact="0.6"/>
        </dgm:constrLst>
      </dgm:if>
      <dgm:if name="Name2" axis="ch" ptType="node" func="cnt" op="equ" val="2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2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2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7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w" fact="0.8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1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0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3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 refType="w" fact="0.34"/>
          <dgm:constr type="t" for="ch" forName="gear2ch" refType="w" fact="0.04"/>
        </dgm:constrLst>
      </dgm:if>
      <dgm:else name="Name3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4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4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95"/>
          <dgm:constr type="diam" for="des" forName="connector1" refType="w" refFor="ch" refForName="gear1" op="equ" fact="1.15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h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3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2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5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/>
          <dgm:constr type="t" for="ch" forName="gear2ch" refType="w" fact="0.58"/>
          <dgm:constr type="w" for="ch" forName="gear3" refType="w" fact="0.48"/>
          <dgm:constr type="h" for="ch" forName="gear3" refType="w" fact="0.48"/>
          <dgm:constr type="l" for="ch" forName="gear3" refType="w" fact="0.31"/>
          <dgm:constr type="t" for="ch" forName="gear3"/>
          <dgm:constr type="w" for="ch" forName="gear3tx" refType="w" fact="0.22"/>
          <dgm:constr type="h" for="ch" forName="gear3tx" refType="w" fact="0.22"/>
          <dgm:constr type="ctrX" for="ch" forName="gear3tx" refType="ctrX" refFor="ch" refForName="gear3"/>
          <dgm:constr type="ctrY" for="ch" forName="gear3tx" refType="ctrY" refFor="ch" refForName="gear3"/>
          <dgm:constr type="w" for="ch" forName="gear3srcNode" val="1"/>
          <dgm:constr type="h" for="ch" forName="gear3srcNode" val="1"/>
          <dgm:constr type="l" for="ch" forName="gear3srcNode" refType="w" fact="0.3"/>
          <dgm:constr type="t" for="ch" forName="gear3srcNode" refType="w" fact="0.25"/>
          <dgm:constr type="w" for="ch" forName="gear3dstNode" val="1"/>
          <dgm:constr type="h" for="ch" forName="gear3dstNode" val="1"/>
          <dgm:constr type="l" for="ch" forName="gear3dstNode" refType="w" fact="0.38"/>
          <dgm:constr type="t" for="ch" forName="gear3dstNode" refType="h" fact="0.05"/>
          <dgm:constr type="diam" for="des" forName="connector3" refType="w" refFor="ch" refForName="gear3" op="equ"/>
          <dgm:constr type="h" for="des" forName="connector3" refType="w" refFor="ch" refForName="gear1" op="equ" fact="0.1"/>
          <dgm:constr type="w" for="ch" forName="gear3ch" refType="w" fact="0.35"/>
          <dgm:constr type="h" for="ch" forName="gear3ch" refType="w" refFor="ch" refForName="gear3ch" fact="0.6"/>
          <dgm:constr type="l" for="ch" forName="gear3ch" refType="w" fact="0.65"/>
          <dgm:constr type="t" for="ch" forName="gear3ch" refType="h" fact="0.13"/>
        </dgm:constrLst>
      </dgm:else>
    </dgm:choose>
    <dgm:ruleLst/>
    <dgm:forEach name="Name4" axis="ch" ptType="node" cnt="1">
      <dgm:layoutNode name="gear1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9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1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1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5">
        <dgm:if name="Name6" axis="ch" ptType="node" func="cnt" op="gte" val="1">
          <dgm:layoutNode name="gear1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7"/>
      </dgm:choose>
    </dgm:forEach>
    <dgm:forEach name="Name8" axis="ch" ptType="node" st="2" cnt="1">
      <dgm:layoutNode name="gear2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6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2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2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9">
        <dgm:if name="Name10" axis="ch" ptType="node" func="cnt" op="gte" val="1">
          <dgm:layoutNode name="gear2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1"/>
      </dgm:choose>
    </dgm:forEach>
    <dgm:forEach name="Name12" axis="ch" ptType="node" st="3" cnt="1">
      <dgm:layoutNode name="gear3" styleLbl="node1">
        <dgm:alg type="sp"/>
        <dgm:shape xmlns:r="http://schemas.openxmlformats.org/officeDocument/2006/relationships" rot="-15" type="gear6" r:blip="">
          <dgm:adjLst/>
        </dgm:shape>
        <dgm:presOf axis="self"/>
        <dgm:constrLst/>
        <dgm:ruleLst/>
      </dgm:layoutNode>
      <dgm:layoutNode name="gear3tx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3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3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13">
        <dgm:if name="Name14" axis="ch" ptType="node" func="cnt" op="gte" val="1">
          <dgm:layoutNode name="gear3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5"/>
      </dgm:choose>
    </dgm:forEach>
    <dgm:forEach name="Name16" axis="ch" ptType="sibTrans" hideLastTrans="0" cnt="1">
      <dgm:layoutNode name="connector1" styleLbl="sibTrans2D1">
        <dgm:alg type="conn">
          <dgm:param type="connRout" val="curve"/>
          <dgm:param type="srcNode" val="gear1srcNode"/>
          <dgm:param type="dstNode" val="gear1dstNode"/>
          <dgm:param type="begPts" val="midR"/>
          <dgm:param type="endPts" val="tCtr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7" axis="ch" ptType="sibTrans" hideLastTrans="0" st="2" cnt="1">
      <dgm:layoutNode name="connector2" styleLbl="sibTrans2D1">
        <dgm:alg type="conn">
          <dgm:param type="connRout" val="curve"/>
          <dgm:param type="srcNode" val="gear2srcNode"/>
          <dgm:param type="dstNode" val="gear2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8" axis="ch" ptType="sibTrans" hideLastTrans="0" st="3" cnt="1">
      <dgm:layoutNode name="connector3" styleLbl="sibTrans2D1">
        <dgm:alg type="conn">
          <dgm:param type="connRout" val="curve"/>
          <dgm:param type="srcNode" val="gear3srcNode"/>
          <dgm:param type="dstNode" val="gear3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gear1">
  <dgm:title val=""/>
  <dgm:desc val=""/>
  <dgm:catLst>
    <dgm:cat type="relationship" pri="3000"/>
    <dgm:cat type="process" pri="28000"/>
    <dgm:cat type="cycle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composite">
    <dgm:varLst>
      <dgm:chMax val="3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1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05"/>
          <dgm:constr type="t" for="ch" forName="gear1" refType="w" fact="0.05"/>
          <dgm:constr type="w" for="ch" forName="gear1srcNode" val="1"/>
          <dgm:constr type="h" for="ch" forName="gear1srcNode" val="1"/>
          <dgm:constr type="l" for="ch" forName="gear1srcNode" refType="w" fact="0.32"/>
          <dgm:constr type="t" for="ch" forName="gear1srcNode"/>
          <dgm:constr type="w" for="ch" forName="gear1dstNode" val="1"/>
          <dgm:constr type="h" for="ch" forName="gear1dstNode" val="1"/>
          <dgm:constr type="r" for="ch" forName="gear1dstNode" refType="w" fact="0.58"/>
          <dgm:constr type="t" for="ch" forName="gear1dstNode" refType="h" fact="0.5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/>
          <dgm:constr type="b" for="ch" forName="gear1ch" refType="h" fact="0.6"/>
        </dgm:constrLst>
      </dgm:if>
      <dgm:if name="Name2" axis="ch" ptType="node" func="cnt" op="equ" val="2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2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2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7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w" fact="0.8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1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0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3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 refType="w" fact="0.34"/>
          <dgm:constr type="t" for="ch" forName="gear2ch" refType="w" fact="0.04"/>
        </dgm:constrLst>
      </dgm:if>
      <dgm:else name="Name3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4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4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95"/>
          <dgm:constr type="diam" for="des" forName="connector1" refType="w" refFor="ch" refForName="gear1" op="equ" fact="1.15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h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3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2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5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/>
          <dgm:constr type="t" for="ch" forName="gear2ch" refType="w" fact="0.58"/>
          <dgm:constr type="w" for="ch" forName="gear3" refType="w" fact="0.48"/>
          <dgm:constr type="h" for="ch" forName="gear3" refType="w" fact="0.48"/>
          <dgm:constr type="l" for="ch" forName="gear3" refType="w" fact="0.31"/>
          <dgm:constr type="t" for="ch" forName="gear3"/>
          <dgm:constr type="w" for="ch" forName="gear3tx" refType="w" fact="0.22"/>
          <dgm:constr type="h" for="ch" forName="gear3tx" refType="w" fact="0.22"/>
          <dgm:constr type="ctrX" for="ch" forName="gear3tx" refType="ctrX" refFor="ch" refForName="gear3"/>
          <dgm:constr type="ctrY" for="ch" forName="gear3tx" refType="ctrY" refFor="ch" refForName="gear3"/>
          <dgm:constr type="w" for="ch" forName="gear3srcNode" val="1"/>
          <dgm:constr type="h" for="ch" forName="gear3srcNode" val="1"/>
          <dgm:constr type="l" for="ch" forName="gear3srcNode" refType="w" fact="0.3"/>
          <dgm:constr type="t" for="ch" forName="gear3srcNode" refType="w" fact="0.25"/>
          <dgm:constr type="w" for="ch" forName="gear3dstNode" val="1"/>
          <dgm:constr type="h" for="ch" forName="gear3dstNode" val="1"/>
          <dgm:constr type="l" for="ch" forName="gear3dstNode" refType="w" fact="0.38"/>
          <dgm:constr type="t" for="ch" forName="gear3dstNode" refType="h" fact="0.05"/>
          <dgm:constr type="diam" for="des" forName="connector3" refType="w" refFor="ch" refForName="gear3" op="equ"/>
          <dgm:constr type="h" for="des" forName="connector3" refType="w" refFor="ch" refForName="gear1" op="equ" fact="0.1"/>
          <dgm:constr type="w" for="ch" forName="gear3ch" refType="w" fact="0.35"/>
          <dgm:constr type="h" for="ch" forName="gear3ch" refType="w" refFor="ch" refForName="gear3ch" fact="0.6"/>
          <dgm:constr type="l" for="ch" forName="gear3ch" refType="w" fact="0.65"/>
          <dgm:constr type="t" for="ch" forName="gear3ch" refType="h" fact="0.13"/>
        </dgm:constrLst>
      </dgm:else>
    </dgm:choose>
    <dgm:ruleLst/>
    <dgm:forEach name="Name4" axis="ch" ptType="node" cnt="1">
      <dgm:layoutNode name="gear1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9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1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1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5">
        <dgm:if name="Name6" axis="ch" ptType="node" func="cnt" op="gte" val="1">
          <dgm:layoutNode name="gear1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7"/>
      </dgm:choose>
    </dgm:forEach>
    <dgm:forEach name="Name8" axis="ch" ptType="node" st="2" cnt="1">
      <dgm:layoutNode name="gear2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6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2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2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9">
        <dgm:if name="Name10" axis="ch" ptType="node" func="cnt" op="gte" val="1">
          <dgm:layoutNode name="gear2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1"/>
      </dgm:choose>
    </dgm:forEach>
    <dgm:forEach name="Name12" axis="ch" ptType="node" st="3" cnt="1">
      <dgm:layoutNode name="gear3" styleLbl="node1">
        <dgm:alg type="sp"/>
        <dgm:shape xmlns:r="http://schemas.openxmlformats.org/officeDocument/2006/relationships" rot="-15" type="gear6" r:blip="">
          <dgm:adjLst/>
        </dgm:shape>
        <dgm:presOf axis="self"/>
        <dgm:constrLst/>
        <dgm:ruleLst/>
      </dgm:layoutNode>
      <dgm:layoutNode name="gear3tx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3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3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13">
        <dgm:if name="Name14" axis="ch" ptType="node" func="cnt" op="gte" val="1">
          <dgm:layoutNode name="gear3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5"/>
      </dgm:choose>
    </dgm:forEach>
    <dgm:forEach name="Name16" axis="ch" ptType="sibTrans" hideLastTrans="0" cnt="1">
      <dgm:layoutNode name="connector1" styleLbl="sibTrans2D1">
        <dgm:alg type="conn">
          <dgm:param type="connRout" val="curve"/>
          <dgm:param type="srcNode" val="gear1srcNode"/>
          <dgm:param type="dstNode" val="gear1dstNode"/>
          <dgm:param type="begPts" val="midR"/>
          <dgm:param type="endPts" val="tCtr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7" axis="ch" ptType="sibTrans" hideLastTrans="0" st="2" cnt="1">
      <dgm:layoutNode name="connector2" styleLbl="sibTrans2D1">
        <dgm:alg type="conn">
          <dgm:param type="connRout" val="curve"/>
          <dgm:param type="srcNode" val="gear2srcNode"/>
          <dgm:param type="dstNode" val="gear2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8" axis="ch" ptType="sibTrans" hideLastTrans="0" st="3" cnt="1">
      <dgm:layoutNode name="connector3" styleLbl="sibTrans2D1">
        <dgm:alg type="conn">
          <dgm:param type="connRout" val="curve"/>
          <dgm:param type="srcNode" val="gear3srcNode"/>
          <dgm:param type="dstNode" val="gear3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hProcess4">
  <dgm:title val=""/>
  <dgm:desc val=""/>
  <dgm:catLst>
    <dgm:cat type="process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tSp" refType="w"/>
      <dgm:constr type="h" for="ch" forName="tSp" refType="h" fact="0.15"/>
      <dgm:constr type="l" for="ch" forName="tSp"/>
      <dgm:constr type="t" for="ch" forName="tSp"/>
      <dgm:constr type="w" for="ch" forName="bSp" refType="w"/>
      <dgm:constr type="h" for="ch" forName="bSp" refType="h" fact="0.15"/>
      <dgm:constr type="l" for="ch" forName="bSp"/>
      <dgm:constr type="t" for="ch" forName="bSp" refType="h" fact="0.85"/>
      <dgm:constr type="w" for="ch" forName="process" refType="w"/>
      <dgm:constr type="h" for="ch" forName="process" refType="h" fact="0.7"/>
      <dgm:constr type="l" for="ch" forName="process"/>
      <dgm:constr type="t" for="ch" forName="process" refType="h" fact="0.15"/>
    </dgm:constrLst>
    <dgm:ruleLst/>
    <dgm:layoutNode name="t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b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process">
      <dgm:choose name="Name1">
        <dgm:if name="Name2" func="var" arg="dir" op="equ" val="norm">
          <dgm:alg type="lin">
            <dgm:param type="linDir" val="fromL"/>
          </dgm:alg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1" refType="w"/>
        <dgm:constr type="w" for="ch" forName="composite2" refType="w" refFor="ch" refForName="composite1" op="equ"/>
        <dgm:constr type="h" for="ch" forName="composite1" refType="h"/>
        <dgm:constr type="h" for="ch" forName="composite2" refType="h" refFor="ch" refForName="composite1" op="equ"/>
        <dgm:constr type="primFontSz" for="des" forName="parentNode1" val="65"/>
        <dgm:constr type="primFontSz" for="des" forName="parentNode2" refType="primFontSz" refFor="des" refForName="parentNode1" op="equ"/>
        <dgm:constr type="secFontSz" for="des" forName="childNode1tx" val="65"/>
        <dgm:constr type="secFontSz" for="des" forName="childNode2tx" refType="secFontSz" refFor="des" refForName="childNode1tx" op="equ"/>
        <dgm:constr type="w" for="des" ptType="sibTrans" refType="w" refFor="ch" refForName="composite1" op="equ" fact="0.05"/>
      </dgm:constrLst>
      <dgm:ruleLst/>
      <dgm:forEach name="Name4" axis="ch" ptType="node" step="2">
        <dgm:layoutNode name="composite1">
          <dgm:alg type="composite">
            <dgm:param type="ar" val="0.943"/>
          </dgm:alg>
          <dgm:shape xmlns:r="http://schemas.openxmlformats.org/officeDocument/2006/relationships" r:blip="">
            <dgm:adjLst/>
          </dgm:shape>
          <dgm:presOf/>
          <dgm:choose name="Name5">
            <dgm:if name="Name6" func="var" arg="dir" op="equ" val="norm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 refType="w" fact="0.2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35"/>
              </dgm:constrLst>
            </dgm:if>
            <dgm:else name="Name7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 refType="w" fact="0.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 refType="w" fact="0.1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65"/>
              </dgm:constrLst>
            </dgm:else>
          </dgm:choose>
          <dgm:ruleLst/>
          <dgm:layoutNode name="dummyNode1">
            <dgm:alg type="sp"/>
            <dgm:shape xmlns:r="http://schemas.openxmlformats.org/officeDocument/2006/relationships" type="rect" r:blip="" hideGeom="1">
              <dgm:adjLst/>
            </dgm:shape>
            <dgm:presOf/>
            <dgm:constrLst/>
            <dgm:ruleLst/>
          </dgm:layoutNode>
          <dgm:layoutNode name="childNode1" styleLbl="bgAcc1">
            <dgm:varLst>
              <dgm:bulletEnabled val="1"/>
            </dgm:varLst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/>
            <dgm:ruleLst/>
          </dgm:layoutNode>
          <dgm:layoutNode name="childNode1tx" styleLbl="bgAcc1">
            <dgm:varLst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 axis="des" ptType="node"/>
            <dgm:constrLst>
              <dgm:constr type="secFontSz" val="65"/>
              <dgm:constr type="primFontSz" refType="secFontSz"/>
              <dgm:constr type="tMarg" refType="secFontSz" fact="0.15"/>
              <dgm:constr type="bMarg" refType="secFontSz" fact="0.15"/>
              <dgm:constr type="lMarg" refType="secFontSz" fact="0.15"/>
              <dgm:constr type="rMarg" refType="secFontSz" fact="0.15"/>
            </dgm:constrLst>
            <dgm:ruleLst>
              <dgm:rule type="secFontSz" val="5" fact="NaN" max="NaN"/>
            </dgm:ruleLst>
          </dgm:layoutNode>
          <dgm:layoutNode name="parentNode1" styleLbl="node1">
            <dgm:varLst>
              <dgm:chMax val="1"/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1"/>
              <dgm:constr type="bMarg" refType="primFontSz" fact="0.1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  <dgm:layoutNode name="connSite1" moveWith="childNode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forEach name="Name8" axis="followSib" ptType="sibTrans" cnt="1">
          <dgm:layoutNode name="Name9">
            <dgm:alg type="conn">
              <dgm:param type="connRout" val="curve"/>
              <dgm:param type="srcNode" val="parentNode1"/>
              <dgm:param type="dstNode" val="connSite2"/>
              <dgm:param type="begPts" val="bCtr"/>
              <dgm:param type="endPts" val="bCtr"/>
            </dgm:alg>
            <dgm:shape xmlns:r="http://schemas.openxmlformats.org/officeDocument/2006/relationships" type="conn" r:blip="" zOrderOff="-2">
              <dgm:adjLst/>
            </dgm:shape>
            <dgm:presOf axis="self"/>
            <dgm:choose name="Name10">
              <dgm:if name="Name11" func="var" arg="dir" op="equ" val="norm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-1.15"/>
                  <dgm:constr type="begPad"/>
                  <dgm:constr type="endPad"/>
                </dgm:constrLst>
              </dgm:if>
              <dgm:else name="Name12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1.15"/>
                  <dgm:constr type="begPad"/>
                  <dgm:constr type="endPad"/>
                </dgm:constrLst>
              </dgm:else>
            </dgm:choose>
            <dgm:ruleLst/>
          </dgm:layoutNode>
        </dgm:forEach>
        <dgm:forEach name="Name13" axis="followSib" ptType="node" cnt="1">
          <dgm:layoutNode name="composite2">
            <dgm:alg type="composite">
              <dgm:param type="ar" val="0.943"/>
            </dgm:alg>
            <dgm:shape xmlns:r="http://schemas.openxmlformats.org/officeDocument/2006/relationships" r:blip="">
              <dgm:adjLst/>
            </dgm:shape>
            <dgm:presOf/>
            <dgm:choose name="Name14">
              <dgm:if name="Name15" func="var" arg="dir" op="equ" val="norm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 refType="w" fact="0.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25"/>
                </dgm:constrLst>
              </dgm:if>
              <dgm:else name="Name16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 refType="w" fact="0.1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 refType="w" fact="0.1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85"/>
                </dgm:constrLst>
              </dgm:else>
            </dgm:choose>
            <dgm:ruleLst/>
            <dgm:layoutNode name="dummyNode2">
              <dgm:alg type="sp"/>
              <dgm:shape xmlns:r="http://schemas.openxmlformats.org/officeDocument/2006/relationships" type="rect" r:blip="" hideGeom="1">
                <dgm:adjLst/>
              </dgm:shape>
              <dgm:presOf/>
              <dgm:constrLst/>
              <dgm:ruleLst/>
            </dgm:layoutNode>
            <dgm:layoutNode name="childNode2" styleLbl="bgAcc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des" ptType="node"/>
              <dgm:constrLst/>
              <dgm:ruleLst/>
            </dgm:layoutNode>
            <dgm:layoutNode name="childNode2tx" styleLbl="bgAcc1">
              <dgm:varLst>
                <dgm:bulletEnabled val="1"/>
              </dgm:varLst>
              <dgm:alg type="tx">
                <dgm:param type="stBulletLvl" val="1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15"/>
                <dgm:constr type="bMarg" refType="secFontSz" fact="0.15"/>
                <dgm:constr type="lMarg" refType="secFontSz" fact="0.15"/>
                <dgm:constr type="rMarg" refType="secFontSz" fact="0.15"/>
              </dgm:constrLst>
              <dgm:ruleLst>
                <dgm:rule type="secFontSz" val="5" fact="NaN" max="NaN"/>
              </dgm:ruleLst>
            </dgm:layoutNode>
            <dgm:layoutNode name="parentNode2" styleLbl="node1">
              <dgm:varLst>
                <dgm:chMax val="0"/>
                <dgm:bulletEnabled val="1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connSite2" moveWith="childNode2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layoutNode>
          <dgm:forEach name="Name17" axis="followSib" ptType="sibTrans" cnt="1">
            <dgm:layoutNode name="Name18">
              <dgm:alg type="conn">
                <dgm:param type="connRout" val="curve"/>
                <dgm:param type="srcNode" val="parentNode2"/>
                <dgm:param type="dstNode" val="connSite1"/>
                <dgm:param type="begPts" val="tCtr"/>
                <dgm:param type="endPts" val="tCtr"/>
              </dgm:alg>
              <dgm:shape xmlns:r="http://schemas.openxmlformats.org/officeDocument/2006/relationships" type="conn" r:blip="" zOrderOff="-2">
                <dgm:adjLst/>
              </dgm:shape>
              <dgm:presOf axis="self"/>
              <dgm:choose name="Name19">
                <dgm:if name="Name20" func="var" arg="dir" op="equ" val="norm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1.15"/>
                    <dgm:constr type="begPad"/>
                    <dgm:constr type="endPad"/>
                  </dgm:constrLst>
                </dgm:if>
                <dgm:else name="Name21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-1.15"/>
                    <dgm:constr type="begPad"/>
                    <dgm:constr type="endPad"/>
                  </dgm:constrLst>
                </dgm:else>
              </dgm:choose>
              <dgm:ruleLst/>
            </dgm:layoutNode>
          </dgm:forEach>
        </dgm:forEach>
      </dgm:forEach>
    </dgm:layoutNode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hList6">
  <dgm:title val=""/>
  <dgm:desc val=""/>
  <dgm:catLst>
    <dgm:cat type="list" pri="1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ptType="node" refType="h"/>
      <dgm:constr type="w" for="ch" ptType="node" refType="w"/>
      <dgm:constr type="primFontSz" for="ch" ptType="node" op="equ"/>
      <dgm:constr type="w" for="ch" forName="sibTrans" refType="w" fact="0.075"/>
    </dgm:constrLst>
    <dgm:ruleLst/>
    <dgm:forEach name="nodesForEach" axis="ch" ptType="node">
      <dgm:layoutNode name="node">
        <dgm:varLst>
          <dgm:bulletEnabled val="1"/>
        </dgm:varLst>
        <dgm:alg type="tx"/>
        <dgm:choose name="Name4">
          <dgm:if name="Name5" func="var" arg="dir" op="equ" val="norm">
            <dgm:shape xmlns:r="http://schemas.openxmlformats.org/officeDocument/2006/relationships" rot="-90" type="flowChartManualOperation" r:blip="">
              <dgm:adjLst/>
            </dgm:shape>
          </dgm:if>
          <dgm:else name="Name6">
            <dgm:shape xmlns:r="http://schemas.openxmlformats.org/officeDocument/2006/relationships" rot="90" type="flowChartManualOperation" r:blip="">
              <dgm:adjLst/>
            </dgm:shape>
          </dgm:else>
        </dgm:choose>
        <dgm:presOf axis="desOrSelf" ptType="node"/>
        <dgm:constrLst>
          <dgm:constr type="primFontSz" val="65"/>
          <dgm:constr type="tMarg"/>
          <dgm:constr type="bMarg"/>
          <dgm:constr type="lMarg" refType="primFontSz" fact="0.5"/>
          <dgm:constr type="rMarg" refType="lMarg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5.xml><?xml version="1.0" encoding="utf-8"?>
<dgm:layoutDef xmlns:dgm="http://schemas.openxmlformats.org/drawingml/2006/diagram" xmlns:a="http://schemas.openxmlformats.org/drawingml/2006/main" uniqueId="urn:microsoft.com/office/officeart/2005/8/layout/arrow4">
  <dgm:title val=""/>
  <dgm:desc val=""/>
  <dgm:catLst>
    <dgm:cat type="relationship" pri="8000"/>
    <dgm:cat type="process" pri="3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compositeShape">
    <dgm:varLst>
      <dgm:chMax val="2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hoose name="Name2">
          <dgm:if name="Name3" axis="ch" ptType="node" func="cnt" op="lte" val="1">
            <dgm:constrLst>
              <dgm:constr type="primFontSz" for="des" ptType="node" op="equ" val="65"/>
              <dgm:constr type="w" for="ch" forName="upArrow" refType="w" fact="0.33"/>
              <dgm:constr type="h" for="ch" forName="upArrow" refType="h"/>
              <dgm:constr type="b" for="ch" forName="upArrow" refType="h" fact="0.48"/>
              <dgm:constr type="l" for="ch" forName="upArrow"/>
              <dgm:constr type="h" for="ch" forName="upArrow" refType="w" refFor="ch" refForName="upArrow" op="gte" fact="0.75"/>
              <dgm:constr type="w" for="ch" forName="upArrowText" refType="w" fact="0.56"/>
              <dgm:constr type="h" for="ch" forName="upArrowText" refType="h"/>
              <dgm:constr type="b" for="ch" forName="upArrowText" refType="h" fact="0.48"/>
              <dgm:constr type="l" for="ch" forName="upArrowText" refType="w" refFor="ch" refForName="upArrow" fact="1.03"/>
            </dgm:constrLst>
          </dgm:if>
          <dgm:else name="Name4">
            <dgm:constrLst>
              <dgm:constr type="primFontSz" for="des" ptType="node" op="equ" val="65"/>
              <dgm:constr type="w" for="ch" forName="upArrow" refType="w" fact="0.33"/>
              <dgm:constr type="h" for="ch" forName="upArrow" refType="h" fact="0.48"/>
              <dgm:constr type="b" for="ch" forName="upArrow" refType="h" fact="0.48"/>
              <dgm:constr type="l" for="ch" forName="upArrow"/>
              <dgm:constr type="h" for="ch" forName="upArrow" refType="w" refFor="ch" refForName="upArrow" op="gte" fact="0.75"/>
              <dgm:constr type="w" for="ch" forName="upArrowText" refType="w" fact="0.56"/>
              <dgm:constr type="h" for="ch" forName="upArrowText" refType="h" fact="0.48"/>
              <dgm:constr type="b" for="ch" forName="upArrowText" refType="h" fact="0.48"/>
              <dgm:constr type="l" for="ch" forName="upArrowText" refType="w" refFor="ch" refForName="upArrow" fact="1.03"/>
              <dgm:constr type="w" for="ch" forName="downArrow" refType="w" fact="0.33"/>
              <dgm:constr type="h" for="ch" forName="downArrow" refType="h" fact="0.48"/>
              <dgm:constr type="t" for="ch" forName="downArrow" refType="h" fact="0.52"/>
              <dgm:constr type="l" for="ch" forName="downArrow" refType="w" refFor="ch" refForName="downArrow" fact="0.3"/>
              <dgm:constr type="h" for="ch" forName="downArrow" refType="w" refFor="ch" refForName="downArrow" op="gte" fact="0.75"/>
              <dgm:constr type="w" for="ch" forName="downArrowText" refType="w" fact="0.56"/>
              <dgm:constr type="h" for="ch" forName="downArrowText" refType="h" fact="0.48"/>
              <dgm:constr type="t" for="ch" forName="downArrowText" refType="h" fact="0.52"/>
              <dgm:constr type="l" for="ch" forName="downArrowText" refType="w" refFor="ch" refForName="downArrow" fact="1.33"/>
            </dgm:constrLst>
          </dgm:else>
        </dgm:choose>
      </dgm:if>
      <dgm:else name="Name5">
        <dgm:choose name="Name6">
          <dgm:if name="Name7" axis="ch" ptType="node" func="cnt" op="lte" val="1">
            <dgm:constrLst>
              <dgm:constr type="primFontSz" for="des" ptType="node" op="equ" val="65"/>
              <dgm:constr type="w" for="ch" forName="upArrow" refType="w" fact="0.33"/>
              <dgm:constr type="h" for="ch" forName="upArrow" refType="h"/>
              <dgm:constr type="t" for="ch" forName="upArrow"/>
              <dgm:constr type="l" for="ch" forName="upArrow" refType="w" fact="0.67"/>
              <dgm:constr type="h" for="ch" forName="upArrow" refType="w" refFor="ch" refForName="upArrow" op="gte" fact="0.75"/>
              <dgm:constr type="w" for="ch" forName="upArrowText" refType="w" fact="0.56"/>
              <dgm:constr type="h" for="ch" forName="upArrowText" refType="h"/>
              <dgm:constr type="t" for="ch" forName="upArrowText"/>
              <dgm:constr type="l" for="ch" forName="upArrowText" refType="w" fact="0.1"/>
            </dgm:constrLst>
          </dgm:if>
          <dgm:else name="Name8">
            <dgm:constrLst>
              <dgm:constr type="primFontSz" for="des" ptType="node" op="equ" val="65"/>
              <dgm:constr type="w" for="ch" forName="upArrow" refType="w" fact="0.33"/>
              <dgm:constr type="h" for="ch" forName="upArrow" refType="h" fact="0.48"/>
              <dgm:constr type="t" for="ch" forName="upArrow"/>
              <dgm:constr type="l" for="ch" forName="upArrow" refType="w" fact="0.67"/>
              <dgm:constr type="h" for="ch" forName="upArrow" refType="w" refFor="ch" refForName="upArrow" op="gte" fact="0.75"/>
              <dgm:constr type="w" for="ch" forName="upArrowText" refType="w" fact="0.56"/>
              <dgm:constr type="h" for="ch" forName="upArrowText" refType="h" fact="0.48"/>
              <dgm:constr type="t" for="ch" forName="upArrowText"/>
              <dgm:constr type="l" for="ch" forName="upArrowText" refType="w" fact="0.1"/>
              <dgm:constr type="w" for="ch" forName="downArrow" refType="w" fact="0.33"/>
              <dgm:constr type="h" for="ch" forName="downArrow" refType="h" fact="0.48"/>
              <dgm:constr type="t" for="ch" forName="downArrow" refType="h" fact="0.52"/>
              <dgm:constr type="l" for="ch" forName="downArrow" refType="w" fact="0.57"/>
              <dgm:constr type="h" for="ch" forName="downArrow" refType="w" refFor="ch" refForName="downArrow" op="gte" fact="0.75"/>
              <dgm:constr type="w" for="ch" forName="downArrowText" refType="w" fact="0.56"/>
              <dgm:constr type="h" for="ch" forName="downArrowText" refType="h" fact="0.48"/>
              <dgm:constr type="t" for="ch" forName="downArrowText" refType="h" fact="0.52"/>
              <dgm:constr type="l" for="ch" forName="downArrowText"/>
            </dgm:constrLst>
          </dgm:else>
        </dgm:choose>
      </dgm:else>
    </dgm:choose>
    <dgm:ruleLst/>
    <dgm:forEach name="Name9" axis="ch" ptType="node" cnt="1">
      <dgm:layoutNode name="upArrow" styleLbl="node1">
        <dgm:alg type="sp"/>
        <dgm:shape xmlns:r="http://schemas.openxmlformats.org/officeDocument/2006/relationships" type="upArrow" r:blip="">
          <dgm:adjLst/>
        </dgm:shape>
        <dgm:presOf/>
        <dgm:constrLst/>
        <dgm:ruleLst/>
      </dgm:layoutNode>
      <dgm:layoutNode name="upArrowText" styleLbl="revTx">
        <dgm:varLst>
          <dgm:chMax val="0"/>
          <dgm:bulletEnabled val="1"/>
        </dgm:varLst>
        <dgm:choose name="Name10">
          <dgm:if name="Name1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12">
            <dgm:choose name="Name13">
              <dgm:if name="Name14" func="var" arg="dir" op="equ" val="norm">
                <dgm:alg type="tx">
                  <dgm:param type="parTxLTRAlign" val="l"/>
                  <dgm:param type="parTxRTLAlign" val="l"/>
                  <dgm:param type="txAnchorVertCh" val="mid"/>
                </dgm:alg>
              </dgm:if>
              <dgm:else name="Name15">
                <dgm:alg type="tx">
                  <dgm:param type="parTxLTRAlign" val="r"/>
                  <dgm:param type="parTxRTLAlign" val="r"/>
                  <dgm:param type="txAnchorVertCh" val="mid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onstrLst>
          <dgm:constr type="tMarg"/>
        </dgm:constrLst>
        <dgm:ruleLst>
          <dgm:rule type="primFontSz" val="5" fact="NaN" max="NaN"/>
        </dgm:ruleLst>
      </dgm:layoutNode>
    </dgm:forEach>
    <dgm:forEach name="Name16" axis="ch" ptType="node" st="2" cnt="1">
      <dgm:layoutNode name="downArrow" styleLbl="node1">
        <dgm:alg type="sp"/>
        <dgm:shape xmlns:r="http://schemas.openxmlformats.org/officeDocument/2006/relationships" type="downArrow" r:blip="">
          <dgm:adjLst/>
        </dgm:shape>
        <dgm:presOf/>
        <dgm:constrLst/>
        <dgm:ruleLst/>
      </dgm:layoutNode>
      <dgm:layoutNode name="downArrowText" styleLbl="revTx">
        <dgm:varLst>
          <dgm:chMax val="0"/>
          <dgm:bulletEnabled val="1"/>
        </dgm:varLst>
        <dgm:choose name="Name17">
          <dgm:if name="Name18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19">
            <dgm:choose name="Name20">
              <dgm:if name="Name21" func="var" arg="dir" op="equ" val="norm">
                <dgm:alg type="tx">
                  <dgm:param type="parTxLTRAlign" val="l"/>
                  <dgm:param type="parTxRTLAlign" val="l"/>
                  <dgm:param type="txAnchorVertCh" val="mid"/>
                </dgm:alg>
              </dgm:if>
              <dgm:else name="Name22">
                <dgm:alg type="tx">
                  <dgm:param type="parTxLTRAlign" val="r"/>
                  <dgm:param type="parTxRTLAlign" val="r"/>
                  <dgm:param type="txAnchorVertCh" val="mid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onstrLst>
          <dgm:constr type="tMarg"/>
        </dgm:constrLst>
        <dgm:ruleLst>
          <dgm:rule type="primFontSz" val="5" fact="NaN" max="NaN"/>
        </dgm:ruleLst>
      </dgm:layoutNode>
    </dgm:forEach>
  </dgm:layoutNode>
</dgm:layoutDef>
</file>

<file path=ppt/diagrams/layout16.xml><?xml version="1.0" encoding="utf-8"?>
<dgm:layoutDef xmlns:dgm="http://schemas.openxmlformats.org/drawingml/2006/diagram" xmlns:a="http://schemas.openxmlformats.org/drawingml/2006/main" uniqueId="urn:microsoft.com/office/officeart/2005/8/layout/pyramid1">
  <dgm:title val=""/>
  <dgm:desc val=""/>
  <dgm:catLst>
    <dgm:cat type="pyramid" pri="1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linDir" val="fromB"/>
          <dgm:param type="txDir" val="fromT"/>
          <dgm:param type="pyraAcctPos" val="aft"/>
          <dgm:param type="pyraAcctTxMar" val="step"/>
          <dgm:param type="pyraAcctBkgdNode" val="acctBkgd"/>
          <dgm:param type="pyraAcctTxNode" val="acctTx"/>
          <dgm:param type="pyraLvlNode" val="level"/>
        </dgm:alg>
      </dgm:if>
      <dgm:else name="Name3">
        <dgm:alg type="pyra">
          <dgm:param type="linDir" val="fromB"/>
          <dgm:param type="txDir" val="fromT"/>
          <dgm:param type="pyraAcctPos" val="bef"/>
          <dgm:param type="pyraAcctTxMar" val="step"/>
          <dgm:param type="pyraAcctBkgdNode" val="acctBkgd"/>
          <dgm:param type="pyraAcctTxNode" val="acctTx"/>
          <dgm:param type="pyraLvlNode" val="level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layout17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8.xml><?xml version="1.0" encoding="utf-8"?>
<dgm:layoutDef xmlns:dgm="http://schemas.openxmlformats.org/drawingml/2006/diagram" xmlns:a="http://schemas.openxmlformats.org/drawingml/2006/main" uniqueId="urn:microsoft.com/office/officeart/2005/8/layout/hProcess4">
  <dgm:title val=""/>
  <dgm:desc val=""/>
  <dgm:catLst>
    <dgm:cat type="process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tSp" refType="w"/>
      <dgm:constr type="h" for="ch" forName="tSp" refType="h" fact="0.15"/>
      <dgm:constr type="l" for="ch" forName="tSp"/>
      <dgm:constr type="t" for="ch" forName="tSp"/>
      <dgm:constr type="w" for="ch" forName="bSp" refType="w"/>
      <dgm:constr type="h" for="ch" forName="bSp" refType="h" fact="0.15"/>
      <dgm:constr type="l" for="ch" forName="bSp"/>
      <dgm:constr type="t" for="ch" forName="bSp" refType="h" fact="0.85"/>
      <dgm:constr type="w" for="ch" forName="process" refType="w"/>
      <dgm:constr type="h" for="ch" forName="process" refType="h" fact="0.7"/>
      <dgm:constr type="l" for="ch" forName="process"/>
      <dgm:constr type="t" for="ch" forName="process" refType="h" fact="0.15"/>
    </dgm:constrLst>
    <dgm:ruleLst/>
    <dgm:layoutNode name="t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b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process">
      <dgm:choose name="Name1">
        <dgm:if name="Name2" func="var" arg="dir" op="equ" val="norm">
          <dgm:alg type="lin">
            <dgm:param type="linDir" val="fromL"/>
          </dgm:alg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1" refType="w"/>
        <dgm:constr type="w" for="ch" forName="composite2" refType="w" refFor="ch" refForName="composite1" op="equ"/>
        <dgm:constr type="h" for="ch" forName="composite1" refType="h"/>
        <dgm:constr type="h" for="ch" forName="composite2" refType="h" refFor="ch" refForName="composite1" op="equ"/>
        <dgm:constr type="primFontSz" for="des" forName="parentNode1" val="65"/>
        <dgm:constr type="primFontSz" for="des" forName="parentNode2" refType="primFontSz" refFor="des" refForName="parentNode1" op="equ"/>
        <dgm:constr type="secFontSz" for="des" forName="childNode1tx" val="65"/>
        <dgm:constr type="secFontSz" for="des" forName="childNode2tx" refType="secFontSz" refFor="des" refForName="childNode1tx" op="equ"/>
        <dgm:constr type="w" for="des" ptType="sibTrans" refType="w" refFor="ch" refForName="composite1" op="equ" fact="0.05"/>
      </dgm:constrLst>
      <dgm:ruleLst/>
      <dgm:forEach name="Name4" axis="ch" ptType="node" step="2">
        <dgm:layoutNode name="composite1">
          <dgm:alg type="composite">
            <dgm:param type="ar" val="0.943"/>
          </dgm:alg>
          <dgm:shape xmlns:r="http://schemas.openxmlformats.org/officeDocument/2006/relationships" r:blip="">
            <dgm:adjLst/>
          </dgm:shape>
          <dgm:presOf/>
          <dgm:choose name="Name5">
            <dgm:if name="Name6" func="var" arg="dir" op="equ" val="norm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 refType="w" fact="0.2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35"/>
              </dgm:constrLst>
            </dgm:if>
            <dgm:else name="Name7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 refType="w" fact="0.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 refType="w" fact="0.1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65"/>
              </dgm:constrLst>
            </dgm:else>
          </dgm:choose>
          <dgm:ruleLst/>
          <dgm:layoutNode name="dummyNode1">
            <dgm:alg type="sp"/>
            <dgm:shape xmlns:r="http://schemas.openxmlformats.org/officeDocument/2006/relationships" type="rect" r:blip="" hideGeom="1">
              <dgm:adjLst/>
            </dgm:shape>
            <dgm:presOf/>
            <dgm:constrLst/>
            <dgm:ruleLst/>
          </dgm:layoutNode>
          <dgm:layoutNode name="childNode1" styleLbl="bgAcc1">
            <dgm:varLst>
              <dgm:bulletEnabled val="1"/>
            </dgm:varLst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/>
            <dgm:ruleLst/>
          </dgm:layoutNode>
          <dgm:layoutNode name="childNode1tx" styleLbl="bgAcc1">
            <dgm:varLst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 axis="des" ptType="node"/>
            <dgm:constrLst>
              <dgm:constr type="secFontSz" val="65"/>
              <dgm:constr type="primFontSz" refType="secFontSz"/>
              <dgm:constr type="tMarg" refType="secFontSz" fact="0.15"/>
              <dgm:constr type="bMarg" refType="secFontSz" fact="0.15"/>
              <dgm:constr type="lMarg" refType="secFontSz" fact="0.15"/>
              <dgm:constr type="rMarg" refType="secFontSz" fact="0.15"/>
            </dgm:constrLst>
            <dgm:ruleLst>
              <dgm:rule type="secFontSz" val="5" fact="NaN" max="NaN"/>
            </dgm:ruleLst>
          </dgm:layoutNode>
          <dgm:layoutNode name="parentNode1" styleLbl="node1">
            <dgm:varLst>
              <dgm:chMax val="1"/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1"/>
              <dgm:constr type="bMarg" refType="primFontSz" fact="0.1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  <dgm:layoutNode name="connSite1" moveWith="childNode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forEach name="Name8" axis="followSib" ptType="sibTrans" cnt="1">
          <dgm:layoutNode name="Name9">
            <dgm:alg type="conn">
              <dgm:param type="connRout" val="curve"/>
              <dgm:param type="srcNode" val="parentNode1"/>
              <dgm:param type="dstNode" val="connSite2"/>
              <dgm:param type="begPts" val="bCtr"/>
              <dgm:param type="endPts" val="bCtr"/>
            </dgm:alg>
            <dgm:shape xmlns:r="http://schemas.openxmlformats.org/officeDocument/2006/relationships" type="conn" r:blip="" zOrderOff="-2">
              <dgm:adjLst/>
            </dgm:shape>
            <dgm:presOf axis="self"/>
            <dgm:choose name="Name10">
              <dgm:if name="Name11" func="var" arg="dir" op="equ" val="norm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-1.15"/>
                  <dgm:constr type="begPad"/>
                  <dgm:constr type="endPad"/>
                </dgm:constrLst>
              </dgm:if>
              <dgm:else name="Name12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1.15"/>
                  <dgm:constr type="begPad"/>
                  <dgm:constr type="endPad"/>
                </dgm:constrLst>
              </dgm:else>
            </dgm:choose>
            <dgm:ruleLst/>
          </dgm:layoutNode>
        </dgm:forEach>
        <dgm:forEach name="Name13" axis="followSib" ptType="node" cnt="1">
          <dgm:layoutNode name="composite2">
            <dgm:alg type="composite">
              <dgm:param type="ar" val="0.943"/>
            </dgm:alg>
            <dgm:shape xmlns:r="http://schemas.openxmlformats.org/officeDocument/2006/relationships" r:blip="">
              <dgm:adjLst/>
            </dgm:shape>
            <dgm:presOf/>
            <dgm:choose name="Name14">
              <dgm:if name="Name15" func="var" arg="dir" op="equ" val="norm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 refType="w" fact="0.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25"/>
                </dgm:constrLst>
              </dgm:if>
              <dgm:else name="Name16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 refType="w" fact="0.1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 refType="w" fact="0.1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85"/>
                </dgm:constrLst>
              </dgm:else>
            </dgm:choose>
            <dgm:ruleLst/>
            <dgm:layoutNode name="dummyNode2">
              <dgm:alg type="sp"/>
              <dgm:shape xmlns:r="http://schemas.openxmlformats.org/officeDocument/2006/relationships" type="rect" r:blip="" hideGeom="1">
                <dgm:adjLst/>
              </dgm:shape>
              <dgm:presOf/>
              <dgm:constrLst/>
              <dgm:ruleLst/>
            </dgm:layoutNode>
            <dgm:layoutNode name="childNode2" styleLbl="bgAcc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des" ptType="node"/>
              <dgm:constrLst/>
              <dgm:ruleLst/>
            </dgm:layoutNode>
            <dgm:layoutNode name="childNode2tx" styleLbl="bgAcc1">
              <dgm:varLst>
                <dgm:bulletEnabled val="1"/>
              </dgm:varLst>
              <dgm:alg type="tx">
                <dgm:param type="stBulletLvl" val="1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15"/>
                <dgm:constr type="bMarg" refType="secFontSz" fact="0.15"/>
                <dgm:constr type="lMarg" refType="secFontSz" fact="0.15"/>
                <dgm:constr type="rMarg" refType="secFontSz" fact="0.15"/>
              </dgm:constrLst>
              <dgm:ruleLst>
                <dgm:rule type="secFontSz" val="5" fact="NaN" max="NaN"/>
              </dgm:ruleLst>
            </dgm:layoutNode>
            <dgm:layoutNode name="parentNode2" styleLbl="node1">
              <dgm:varLst>
                <dgm:chMax val="0"/>
                <dgm:bulletEnabled val="1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connSite2" moveWith="childNode2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layoutNode>
          <dgm:forEach name="Name17" axis="followSib" ptType="sibTrans" cnt="1">
            <dgm:layoutNode name="Name18">
              <dgm:alg type="conn">
                <dgm:param type="connRout" val="curve"/>
                <dgm:param type="srcNode" val="parentNode2"/>
                <dgm:param type="dstNode" val="connSite1"/>
                <dgm:param type="begPts" val="tCtr"/>
                <dgm:param type="endPts" val="tCtr"/>
              </dgm:alg>
              <dgm:shape xmlns:r="http://schemas.openxmlformats.org/officeDocument/2006/relationships" type="conn" r:blip="" zOrderOff="-2">
                <dgm:adjLst/>
              </dgm:shape>
              <dgm:presOf axis="self"/>
              <dgm:choose name="Name19">
                <dgm:if name="Name20" func="var" arg="dir" op="equ" val="norm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1.15"/>
                    <dgm:constr type="begPad"/>
                    <dgm:constr type="endPad"/>
                  </dgm:constrLst>
                </dgm:if>
                <dgm:else name="Name21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-1.15"/>
                    <dgm:constr type="begPad"/>
                    <dgm:constr type="endPad"/>
                  </dgm:constrLst>
                </dgm:else>
              </dgm:choose>
              <dgm:ruleLst/>
            </dgm:layoutNode>
          </dgm:forEach>
        </dgm:forEach>
      </dgm:forEach>
    </dgm:layoutNode>
  </dgm:layoutNode>
</dgm:layoutDef>
</file>

<file path=ppt/diagrams/layout19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3">
  <dgm:title val=""/>
  <dgm:desc val=""/>
  <dgm:catLst>
    <dgm:cat type="process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3" destOrd="0"/>
        <dgm:cxn modelId="12" srcId="1" destId="11" srcOrd="0" destOrd="0"/>
        <dgm:cxn modelId="23" srcId="2" destId="21" srcOrd="0" destOrd="0"/>
        <dgm:cxn modelId="34" srcId="3" destId="31" srcOrd="0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" refType="w"/>
      <dgm:constr type="w" for="ch" ptType="sibTrans" refType="w" refFor="ch" refForName="composite" fact="0.3333"/>
      <dgm:constr type="w" for="des" forName="parTx"/>
      <dgm:constr type="h" for="des" forName="parTx" op="equ"/>
      <dgm:constr type="h" for="des" forName="parSh" op="equ"/>
      <dgm:constr type="w" for="des" forName="desTx"/>
      <dgm:constr type="h" for="des" forName="desTx" op="equ"/>
      <dgm:constr type="w" for="des" forName="parSh"/>
      <dgm:constr type="primFontSz" for="des" forName="parTx" val="65"/>
      <dgm:constr type="secFontSz" for="des" forName="desTx" refType="primFontSz" refFor="des" refForName="parTx" op="equ"/>
      <dgm:constr type="primFontSz" for="des" forName="connTx" refType="primFontSz" refFor="des" refForName="parTx" fact="0.8"/>
      <dgm:constr type="primFontSz" for="des" forName="connTx" refType="primFontSz" refFor="des" refForName="parTx" op="lte" fact="0.8"/>
      <dgm:constr type="h" for="des" forName="parTx" refType="primFontSz" refFor="des" refForName="parTx" fact="0.8"/>
      <dgm:constr type="h" for="des" forName="parSh" refType="primFontSz" refFor="des" refForName="parTx" fact="1.2"/>
      <dgm:constr type="h" for="des" forName="desTx" refType="primFontSz" refFor="des" refForName="parTx" fact="1.6"/>
      <dgm:constr type="h" for="des" forName="parSh" refType="h" refFor="des" refForName="parTx" op="lte" fact="1.5"/>
      <dgm:constr type="h" for="des" forName="parSh" refType="h" refFor="des" refForName="parTx" op="gte" fact="1.5"/>
    </dgm:constrLst>
    <dgm:ruleLst>
      <dgm:rule type="w" for="ch" forName="composite" val="0" fact="NaN" max="NaN"/>
      <dgm:rule type="primFontSz" for="des" forName="parTx" val="5" fact="NaN" max="NaN"/>
    </dgm:ruleLst>
    <dgm:forEach name="Name3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func="var" arg="dir" op="equ" val="norm">
            <dgm:constrLst>
              <dgm:constr type="h" refType="w" fact="1000"/>
              <dgm:constr type="l" for="ch" forName="parTx"/>
              <dgm:constr type="w" for="ch" forName="parTx" refType="w" fact="0.83"/>
              <dgm:constr type="t" for="ch" forName="parTx"/>
              <dgm:constr type="l" for="ch" forName="parSh"/>
              <dgm:constr type="w" for="ch" forName="parSh" refType="w" refFor="ch" refForName="parTx"/>
              <dgm:constr type="t" for="ch" forName="parSh"/>
              <dgm:constr type="l" for="ch" forName="desTx" refType="w" fact="0.17"/>
              <dgm:constr type="w" for="ch" forName="desTx" refType="w" refFor="ch" refForName="parTx"/>
              <dgm:constr type="t" for="ch" forName="desTx" refType="h" refFor="ch" refForName="parTx"/>
            </dgm:constrLst>
          </dgm:if>
          <dgm:else name="Name6">
            <dgm:constrLst>
              <dgm:constr type="h" refType="w" fact="1000"/>
              <dgm:constr type="l" for="ch" forName="parTx" refType="w" fact="0.17"/>
              <dgm:constr type="w" for="ch" forName="parTx" refType="w" fact="0.83"/>
              <dgm:constr type="t" for="ch" forName="parTx"/>
              <dgm:constr type="l" for="ch" forName="parSh" refType="w" fact="0.15"/>
              <dgm:constr type="w" for="ch" forName="parSh" refType="w" refFor="ch" refForName="parTx"/>
              <dgm:constr type="t" for="ch" forName="parSh"/>
              <dgm:constr type="l" for="ch" forName="desTx"/>
              <dgm:constr type="w" for="ch" forName="desTx" refType="w" refFor="ch" refForName="parTx"/>
              <dgm:constr type="t" for="ch" forName="desTx" refType="h" refFor="ch" refForName="parTx"/>
            </dgm:constrLst>
          </dgm:else>
        </dgm:choose>
        <dgm:ruleLst>
          <dgm:rule type="h" val="INF" fact="NaN" max="NaN"/>
        </dgm:ruleLst>
        <dgm:layoutNode name="parTx">
          <dgm:varLst>
            <dgm:chMax val="0"/>
            <dgm:chPref val="0"/>
            <dgm:bulletEnabled val="1"/>
          </dgm:varLst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 zOrderOff="1" hideGeom="1">
            <dgm:adjLst>
              <dgm:adj idx="1" val="0.1"/>
            </dgm:adjLst>
          </dgm:shape>
          <dgm:presOf axis="self" ptType="node"/>
          <dgm:constrLst>
            <dgm:constr type="h" refType="w" op="lte" fact="0.4"/>
            <dgm:constr type="bMarg" refType="primFontSz" fact="0.3"/>
            <dgm:constr type="h"/>
          </dgm:constrLst>
          <dgm:ruleLst>
            <dgm:rule type="h" val="INF" fact="NaN" max="NaN"/>
          </dgm:ruleLst>
        </dgm:layoutNode>
        <dgm:layoutNode name="parSh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 ptType="node"/>
          <dgm:constrLst>
            <dgm:constr type="h"/>
          </dgm:constrLst>
          <dgm:ruleLst/>
        </dgm:layoutNode>
        <dgm:layoutNode name="desTx" styleLbl="fgAcc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oundRect" r:blip="">
            <dgm:adjLst>
              <dgm:adj idx="1" val="0.1"/>
            </dgm:adjLst>
          </dgm:shape>
          <dgm:presOf axis="des" ptType="node"/>
          <dgm:constrLst>
            <dgm:constr type="secFontSz" val="65"/>
            <dgm:constr type="primFontSz" refType="secFontSz"/>
            <dgm:constr type="h"/>
          </dgm:constrLst>
          <dgm:ruleLst>
            <dgm:rule type="h" val="INF" fact="NaN" max="NaN"/>
          </dgm:ruleLst>
        </dgm:layoutNode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  <dgm:param type="srcNode" val="parTx"/>
            <dgm:param type="dstNode" val="parTx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Tx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20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2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22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23.xml><?xml version="1.0" encoding="utf-8"?>
<dgm:layoutDef xmlns:dgm="http://schemas.openxmlformats.org/drawingml/2006/diagram" xmlns:a="http://schemas.openxmlformats.org/drawingml/2006/main" uniqueId="urn:microsoft.com/office/officeart/2005/8/layout/venn3">
  <dgm:title val=""/>
  <dgm:desc val=""/>
  <dgm:catLst>
    <dgm:cat type="relationship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fallback" val="2D"/>
        </dgm:alg>
      </dgm:if>
      <dgm:else name="Name3">
        <dgm:alg type="lin">
          <dgm:param type="fallback" val="2D"/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refType="w" refFor="ch" refPtType="node"/>
      <dgm:constr type="w" for="ch" forName="space" refType="w" refFor="ch" refPtType="node" fact="-0.2"/>
      <dgm:constr type="primFontSz" for="ch" ptType="node" op="equ" val="65"/>
    </dgm:constrLst>
    <dgm:ruleLst/>
    <dgm:forEach name="Name4" axis="ch" ptType="node">
      <dgm:layoutNode name="Name5" styleLbl="vennNode1">
        <dgm:varLst>
          <dgm:bulletEnabled val="1"/>
        </dgm:varLst>
        <dgm:alg type="tx">
          <dgm:param type="txAnchorVertCh" val="mid"/>
          <dgm:param type="txAnchorHorzCh" val="ctr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tMarg" refType="primFontSz" fact="0.1"/>
          <dgm:constr type="bMarg" refType="primFontSz" fact="0.1"/>
          <dgm:constr type="lMarg" refType="w" fact="0.156"/>
          <dgm:constr type="rMarg" refType="w" fact="0.156"/>
        </dgm:constrLst>
        <dgm:ruleLst>
          <dgm:rule type="primFontSz" val="5" fact="NaN" max="NaN"/>
        </dgm:ruleLst>
      </dgm:layoutNode>
      <dgm:forEach name="Name6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4.xml><?xml version="1.0" encoding="utf-8"?>
<dgm:layoutDef xmlns:dgm="http://schemas.openxmlformats.org/drawingml/2006/diagram" xmlns:a="http://schemas.openxmlformats.org/drawingml/2006/main" uniqueId="urn:microsoft.com/office/officeart/2005/8/layout/venn3">
  <dgm:title val=""/>
  <dgm:desc val=""/>
  <dgm:catLst>
    <dgm:cat type="relationship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fallback" val="2D"/>
        </dgm:alg>
      </dgm:if>
      <dgm:else name="Name3">
        <dgm:alg type="lin">
          <dgm:param type="fallback" val="2D"/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refType="w" refFor="ch" refPtType="node"/>
      <dgm:constr type="w" for="ch" forName="space" refType="w" refFor="ch" refPtType="node" fact="-0.2"/>
      <dgm:constr type="primFontSz" for="ch" ptType="node" op="equ" val="65"/>
    </dgm:constrLst>
    <dgm:ruleLst/>
    <dgm:forEach name="Name4" axis="ch" ptType="node">
      <dgm:layoutNode name="Name5" styleLbl="vennNode1">
        <dgm:varLst>
          <dgm:bulletEnabled val="1"/>
        </dgm:varLst>
        <dgm:alg type="tx">
          <dgm:param type="txAnchorVertCh" val="mid"/>
          <dgm:param type="txAnchorHorzCh" val="ctr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tMarg" refType="primFontSz" fact="0.1"/>
          <dgm:constr type="bMarg" refType="primFontSz" fact="0.1"/>
          <dgm:constr type="lMarg" refType="w" fact="0.156"/>
          <dgm:constr type="rMarg" refType="w" fact="0.156"/>
        </dgm:constrLst>
        <dgm:ruleLst>
          <dgm:rule type="primFontSz" val="5" fact="NaN" max="NaN"/>
        </dgm:ruleLst>
      </dgm:layoutNode>
      <dgm:forEach name="Name6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5.xml><?xml version="1.0" encoding="utf-8"?>
<dgm:layoutDef xmlns:dgm="http://schemas.openxmlformats.org/drawingml/2006/diagram" xmlns:a="http://schemas.openxmlformats.org/drawingml/2006/main" uniqueId="urn:microsoft.com/office/officeart/2005/8/layout/venn3">
  <dgm:title val=""/>
  <dgm:desc val=""/>
  <dgm:catLst>
    <dgm:cat type="relationship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fallback" val="2D"/>
        </dgm:alg>
      </dgm:if>
      <dgm:else name="Name3">
        <dgm:alg type="lin">
          <dgm:param type="fallback" val="2D"/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refType="w" refFor="ch" refPtType="node"/>
      <dgm:constr type="w" for="ch" forName="space" refType="w" refFor="ch" refPtType="node" fact="-0.2"/>
      <dgm:constr type="primFontSz" for="ch" ptType="node" op="equ" val="65"/>
    </dgm:constrLst>
    <dgm:ruleLst/>
    <dgm:forEach name="Name4" axis="ch" ptType="node">
      <dgm:layoutNode name="Name5" styleLbl="vennNode1">
        <dgm:varLst>
          <dgm:bulletEnabled val="1"/>
        </dgm:varLst>
        <dgm:alg type="tx">
          <dgm:param type="txAnchorVertCh" val="mid"/>
          <dgm:param type="txAnchorHorzCh" val="ctr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tMarg" refType="primFontSz" fact="0.1"/>
          <dgm:constr type="bMarg" refType="primFontSz" fact="0.1"/>
          <dgm:constr type="lMarg" refType="w" fact="0.156"/>
          <dgm:constr type="rMarg" refType="w" fact="0.156"/>
        </dgm:constrLst>
        <dgm:ruleLst>
          <dgm:rule type="primFontSz" val="5" fact="NaN" max="NaN"/>
        </dgm:ruleLst>
      </dgm:layoutNode>
      <dgm:forEach name="Name6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6.xml><?xml version="1.0" encoding="utf-8"?>
<dgm:layoutDef xmlns:dgm="http://schemas.openxmlformats.org/drawingml/2006/diagram" xmlns:a="http://schemas.openxmlformats.org/drawingml/2006/main" uniqueId="urn:microsoft.com/office/officeart/2005/8/layout/venn3">
  <dgm:title val=""/>
  <dgm:desc val=""/>
  <dgm:catLst>
    <dgm:cat type="relationship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fallback" val="2D"/>
        </dgm:alg>
      </dgm:if>
      <dgm:else name="Name3">
        <dgm:alg type="lin">
          <dgm:param type="fallback" val="2D"/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refType="w" refFor="ch" refPtType="node"/>
      <dgm:constr type="w" for="ch" forName="space" refType="w" refFor="ch" refPtType="node" fact="-0.2"/>
      <dgm:constr type="primFontSz" for="ch" ptType="node" op="equ" val="65"/>
    </dgm:constrLst>
    <dgm:ruleLst/>
    <dgm:forEach name="Name4" axis="ch" ptType="node">
      <dgm:layoutNode name="Name5" styleLbl="vennNode1">
        <dgm:varLst>
          <dgm:bulletEnabled val="1"/>
        </dgm:varLst>
        <dgm:alg type="tx">
          <dgm:param type="txAnchorVertCh" val="mid"/>
          <dgm:param type="txAnchorHorzCh" val="ctr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tMarg" refType="primFontSz" fact="0.1"/>
          <dgm:constr type="bMarg" refType="primFontSz" fact="0.1"/>
          <dgm:constr type="lMarg" refType="w" fact="0.156"/>
          <dgm:constr type="rMarg" refType="w" fact="0.156"/>
        </dgm:constrLst>
        <dgm:ruleLst>
          <dgm:rule type="primFontSz" val="5" fact="NaN" max="NaN"/>
        </dgm:ruleLst>
      </dgm:layoutNode>
      <dgm:forEach name="Name6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7.xml><?xml version="1.0" encoding="utf-8"?>
<dgm:layoutDef xmlns:dgm="http://schemas.openxmlformats.org/drawingml/2006/diagram" xmlns:a="http://schemas.openxmlformats.org/drawingml/2006/main" uniqueId="urn:microsoft.com/office/officeart/2005/8/layout/venn3">
  <dgm:title val=""/>
  <dgm:desc val=""/>
  <dgm:catLst>
    <dgm:cat type="relationship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fallback" val="2D"/>
        </dgm:alg>
      </dgm:if>
      <dgm:else name="Name3">
        <dgm:alg type="lin">
          <dgm:param type="fallback" val="2D"/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refType="w" refFor="ch" refPtType="node"/>
      <dgm:constr type="w" for="ch" forName="space" refType="w" refFor="ch" refPtType="node" fact="-0.2"/>
      <dgm:constr type="primFontSz" for="ch" ptType="node" op="equ" val="65"/>
    </dgm:constrLst>
    <dgm:ruleLst/>
    <dgm:forEach name="Name4" axis="ch" ptType="node">
      <dgm:layoutNode name="Name5" styleLbl="vennNode1">
        <dgm:varLst>
          <dgm:bulletEnabled val="1"/>
        </dgm:varLst>
        <dgm:alg type="tx">
          <dgm:param type="txAnchorVertCh" val="mid"/>
          <dgm:param type="txAnchorHorzCh" val="ctr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tMarg" refType="primFontSz" fact="0.1"/>
          <dgm:constr type="bMarg" refType="primFontSz" fact="0.1"/>
          <dgm:constr type="lMarg" refType="w" fact="0.156"/>
          <dgm:constr type="rMarg" refType="w" fact="0.156"/>
        </dgm:constrLst>
        <dgm:ruleLst>
          <dgm:rule type="primFontSz" val="5" fact="NaN" max="NaN"/>
        </dgm:ruleLst>
      </dgm:layoutNode>
      <dgm:forEach name="Name6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rocess3">
  <dgm:title val=""/>
  <dgm:desc val=""/>
  <dgm:catLst>
    <dgm:cat type="process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3" destOrd="0"/>
        <dgm:cxn modelId="12" srcId="1" destId="11" srcOrd="0" destOrd="0"/>
        <dgm:cxn modelId="23" srcId="2" destId="21" srcOrd="0" destOrd="0"/>
        <dgm:cxn modelId="34" srcId="3" destId="31" srcOrd="0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" refType="w"/>
      <dgm:constr type="w" for="ch" ptType="sibTrans" refType="w" refFor="ch" refForName="composite" fact="0.3333"/>
      <dgm:constr type="w" for="des" forName="parTx"/>
      <dgm:constr type="h" for="des" forName="parTx" op="equ"/>
      <dgm:constr type="h" for="des" forName="parSh" op="equ"/>
      <dgm:constr type="w" for="des" forName="desTx"/>
      <dgm:constr type="h" for="des" forName="desTx" op="equ"/>
      <dgm:constr type="w" for="des" forName="parSh"/>
      <dgm:constr type="primFontSz" for="des" forName="parTx" val="65"/>
      <dgm:constr type="secFontSz" for="des" forName="desTx" refType="primFontSz" refFor="des" refForName="parTx" op="equ"/>
      <dgm:constr type="primFontSz" for="des" forName="connTx" refType="primFontSz" refFor="des" refForName="parTx" fact="0.8"/>
      <dgm:constr type="primFontSz" for="des" forName="connTx" refType="primFontSz" refFor="des" refForName="parTx" op="lte" fact="0.8"/>
      <dgm:constr type="h" for="des" forName="parTx" refType="primFontSz" refFor="des" refForName="parTx" fact="0.8"/>
      <dgm:constr type="h" for="des" forName="parSh" refType="primFontSz" refFor="des" refForName="parTx" fact="1.2"/>
      <dgm:constr type="h" for="des" forName="desTx" refType="primFontSz" refFor="des" refForName="parTx" fact="1.6"/>
      <dgm:constr type="h" for="des" forName="parSh" refType="h" refFor="des" refForName="parTx" op="lte" fact="1.5"/>
      <dgm:constr type="h" for="des" forName="parSh" refType="h" refFor="des" refForName="parTx" op="gte" fact="1.5"/>
    </dgm:constrLst>
    <dgm:ruleLst>
      <dgm:rule type="w" for="ch" forName="composite" val="0" fact="NaN" max="NaN"/>
      <dgm:rule type="primFontSz" for="des" forName="parTx" val="5" fact="NaN" max="NaN"/>
    </dgm:ruleLst>
    <dgm:forEach name="Name3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func="var" arg="dir" op="equ" val="norm">
            <dgm:constrLst>
              <dgm:constr type="h" refType="w" fact="1000"/>
              <dgm:constr type="l" for="ch" forName="parTx"/>
              <dgm:constr type="w" for="ch" forName="parTx" refType="w" fact="0.83"/>
              <dgm:constr type="t" for="ch" forName="parTx"/>
              <dgm:constr type="l" for="ch" forName="parSh"/>
              <dgm:constr type="w" for="ch" forName="parSh" refType="w" refFor="ch" refForName="parTx"/>
              <dgm:constr type="t" for="ch" forName="parSh"/>
              <dgm:constr type="l" for="ch" forName="desTx" refType="w" fact="0.17"/>
              <dgm:constr type="w" for="ch" forName="desTx" refType="w" refFor="ch" refForName="parTx"/>
              <dgm:constr type="t" for="ch" forName="desTx" refType="h" refFor="ch" refForName="parTx"/>
            </dgm:constrLst>
          </dgm:if>
          <dgm:else name="Name6">
            <dgm:constrLst>
              <dgm:constr type="h" refType="w" fact="1000"/>
              <dgm:constr type="l" for="ch" forName="parTx" refType="w" fact="0.17"/>
              <dgm:constr type="w" for="ch" forName="parTx" refType="w" fact="0.83"/>
              <dgm:constr type="t" for="ch" forName="parTx"/>
              <dgm:constr type="l" for="ch" forName="parSh" refType="w" fact="0.15"/>
              <dgm:constr type="w" for="ch" forName="parSh" refType="w" refFor="ch" refForName="parTx"/>
              <dgm:constr type="t" for="ch" forName="parSh"/>
              <dgm:constr type="l" for="ch" forName="desTx"/>
              <dgm:constr type="w" for="ch" forName="desTx" refType="w" refFor="ch" refForName="parTx"/>
              <dgm:constr type="t" for="ch" forName="desTx" refType="h" refFor="ch" refForName="parTx"/>
            </dgm:constrLst>
          </dgm:else>
        </dgm:choose>
        <dgm:ruleLst>
          <dgm:rule type="h" val="INF" fact="NaN" max="NaN"/>
        </dgm:ruleLst>
        <dgm:layoutNode name="parTx">
          <dgm:varLst>
            <dgm:chMax val="0"/>
            <dgm:chPref val="0"/>
            <dgm:bulletEnabled val="1"/>
          </dgm:varLst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 zOrderOff="1" hideGeom="1">
            <dgm:adjLst>
              <dgm:adj idx="1" val="0.1"/>
            </dgm:adjLst>
          </dgm:shape>
          <dgm:presOf axis="self" ptType="node"/>
          <dgm:constrLst>
            <dgm:constr type="h" refType="w" op="lte" fact="0.4"/>
            <dgm:constr type="bMarg" refType="primFontSz" fact="0.3"/>
            <dgm:constr type="h"/>
          </dgm:constrLst>
          <dgm:ruleLst>
            <dgm:rule type="h" val="INF" fact="NaN" max="NaN"/>
          </dgm:ruleLst>
        </dgm:layoutNode>
        <dgm:layoutNode name="parSh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 ptType="node"/>
          <dgm:constrLst>
            <dgm:constr type="h"/>
          </dgm:constrLst>
          <dgm:ruleLst/>
        </dgm:layoutNode>
        <dgm:layoutNode name="desTx" styleLbl="fgAcc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oundRect" r:blip="">
            <dgm:adjLst>
              <dgm:adj idx="1" val="0.1"/>
            </dgm:adjLst>
          </dgm:shape>
          <dgm:presOf axis="des" ptType="node"/>
          <dgm:constrLst>
            <dgm:constr type="secFontSz" val="65"/>
            <dgm:constr type="primFontSz" refType="secFontSz"/>
            <dgm:constr type="h"/>
          </dgm:constrLst>
          <dgm:ruleLst>
            <dgm:rule type="h" val="INF" fact="NaN" max="NaN"/>
          </dgm:ruleLst>
        </dgm:layoutNode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  <dgm:param type="srcNode" val="parTx"/>
            <dgm:param type="dstNode" val="parTx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Tx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chart3">
  <dgm:title val=""/>
  <dgm:desc val=""/>
  <dgm:catLst>
    <dgm:cat type="relationship" pri="27000"/>
    <dgm:cat type="cycle" pri="8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ompositeShape">
    <dgm:varLst>
      <dgm:chMax val="7"/>
      <dgm:dir/>
      <dgm:resizeHandles val="exact"/>
    </dgm:varLst>
    <dgm:alg type="composite">
      <dgm:param type="horzAlign" val="ctr"/>
      <dgm:param type="vertAlign" val="mid"/>
      <dgm:param type="ar" val="1"/>
    </dgm:alg>
    <dgm:presOf/>
    <dgm:shape xmlns:r="http://schemas.openxmlformats.org/officeDocument/2006/relationships" r:blip="">
      <dgm:adjLst/>
    </dgm:shape>
    <dgm:choose name="Name0">
      <dgm:if name="Name1" axis="ch" ptType="node" func="cnt" op="equ" val="1">
        <dgm:constrLst>
          <dgm:constr type="l" for="ch" forName="wedge1" refType="w" fact="0.08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wedge1Tx" refType="w" fact="0.205"/>
          <dgm:constr type="t" for="ch" forName="wedge1Tx" refType="h" fact="0.205"/>
          <dgm:constr type="w" for="ch" forName="wedge1Tx" refType="w" fact="0.59"/>
          <dgm:constr type="h" for="ch" forName="wedge1Tx" refType="h" fact="0.59"/>
          <dgm:constr type="primFontSz" for="ch" ptType="node" op="equ"/>
        </dgm:constrLst>
      </dgm:if>
      <dgm:if name="Name2" axis="ch" ptType="node" func="cnt" op="equ" val="2">
        <dgm:constrLst>
          <dgm:constr type="l" for="ch" forName="wedge1" refType="w" fact="0.1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wedge1Tx" refType="w" fact="0.52"/>
          <dgm:constr type="t" for="ch" forName="wedge1Tx" refType="h" fact="0.205"/>
          <dgm:constr type="w" for="ch" forName="wedge1Tx" refType="w" fact="0.295"/>
          <dgm:constr type="h" for="ch" forName="wedge1Tx" refType="h" fact="0.59"/>
          <dgm:constr type="l" for="ch" forName="wedge2" refType="w" fact="0.08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wedge2Tx" refType="w" fact="0.2"/>
          <dgm:constr type="t" for="ch" forName="wedge2Tx" refType="h" fact="0.205"/>
          <dgm:constr type="w" for="ch" forName="wedge2Tx" refType="w" fact="0.295"/>
          <dgm:constr type="h" for="ch" forName="wedge2Tx" refType="h" fact="0.59"/>
          <dgm:constr type="primFontSz" for="ch" ptType="node" op="equ"/>
        </dgm:constrLst>
      </dgm:if>
      <dgm:if name="Name3" axis="ch" ptType="node" func="cnt" op="equ" val="3">
        <dgm:choose name="Name4">
          <dgm:if name="Name5" func="var" arg="dir" op="equ" val="norm">
            <dgm:constrLst>
              <dgm:constr type="l" for="ch" forName="wedge1" refType="w" fact="0.1233"/>
              <dgm:constr type="t" for="ch" forName="wedge1" refType="w" fact="0.055"/>
              <dgm:constr type="w" for="ch" forName="wedge1" refType="w" fact="0.84"/>
              <dgm:constr type="h" for="ch" forName="wedge1" refType="h" fact="0.84"/>
              <dgm:constr type="l" for="ch" forName="wedge1Tx" refType="w" fact="0.58"/>
              <dgm:constr type="t" for="ch" forName="wedge1Tx" refType="h" fact="0.21"/>
              <dgm:constr type="w" for="ch" forName="wedge1Tx" refType="w" fact="0.285"/>
              <dgm:constr type="h" for="ch" forName="wedge1Tx" refType="h" fact="0.2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31"/>
              <dgm:constr type="t" for="ch" forName="wedge2Tx" refType="h" fact="0.61"/>
              <dgm:constr type="w" for="ch" forName="wedge2Tx" refType="w" fact="0.38"/>
              <dgm:constr type="h" for="ch" forName="wedge2Tx" refType="h" fact="0.26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17"/>
              <dgm:constr type="t" for="ch" forName="wedge3Tx" refType="h" fact="0.245"/>
              <dgm:constr type="w" for="ch" forName="wedge3Tx" refType="w" fact="0.285"/>
              <dgm:constr type="h" for="ch" forName="wedge3Tx" refType="h" fact="0.28"/>
              <dgm:constr type="primFontSz" for="ch" ptType="node" op="equ"/>
            </dgm:constrLst>
          </dgm:if>
          <dgm:else name="Name6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45"/>
              <dgm:constr type="t" for="ch" forName="wedge1Tx" refType="h" fact="0.245"/>
              <dgm:constr type="w" for="ch" forName="wedge1Tx" refType="w" fact="0.285"/>
              <dgm:constr type="h" for="ch" forName="wedge1Tx" refType="h" fact="0.2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31"/>
              <dgm:constr type="t" for="ch" forName="wedge2Tx" refType="h" fact="0.61"/>
              <dgm:constr type="w" for="ch" forName="wedge2Tx" refType="w" fact="0.38"/>
              <dgm:constr type="h" for="ch" forName="wedge2Tx" refType="h" fact="0.26"/>
              <dgm:constr type="l" for="ch" forName="wedge3" refType="w" fact="0.0367"/>
              <dgm:constr type="t" for="ch" forName="wedge3" refType="w" fact="0.055"/>
              <dgm:constr type="w" for="ch" forName="wedge3" refType="w" fact="0.84"/>
              <dgm:constr type="h" for="ch" forName="wedge3" refType="h" fact="0.84"/>
              <dgm:constr type="l" for="ch" forName="wedge3Tx" refType="w" fact="0.14"/>
              <dgm:constr type="t" for="ch" forName="wedge3Tx" refType="h" fact="0.21"/>
              <dgm:constr type="w" for="ch" forName="wedge3Tx" refType="w" fact="0.285"/>
              <dgm:constr type="h" for="ch" forName="wedge3Tx" refType="h" fact="0.28"/>
              <dgm:constr type="primFontSz" for="ch" ptType="node" op="equ"/>
            </dgm:constrLst>
          </dgm:else>
        </dgm:choose>
      </dgm:if>
      <dgm:if name="Name7" axis="ch" ptType="node" func="cnt" op="equ" val="4">
        <dgm:choose name="Name8">
          <dgm:if name="Name9" func="var" arg="dir" op="equ" val="norm">
            <dgm:constrLst>
              <dgm:constr type="l" for="ch" forName="wedge1" refType="w" fact="0.1154"/>
              <dgm:constr type="t" for="ch" forName="wedge1" refType="w" fact="0.0446"/>
              <dgm:constr type="w" for="ch" forName="wedge1" refType="w" fact="0.84"/>
              <dgm:constr type="h" for="ch" forName="wedge1" refType="h" fact="0.84"/>
              <dgm:constr type="l" for="ch" forName="wedge1Tx" refType="w" fact="0.545"/>
              <dgm:constr type="t" for="ch" forName="wedge1Tx" refType="h" fact="0.2"/>
              <dgm:constr type="w" for="ch" forName="wedge1Tx" refType="w" fact="0.31"/>
              <dgm:constr type="h" for="ch" forName="wedge1Tx" refType="h" fact="0.2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515"/>
              <dgm:constr type="t" for="ch" forName="wedge2Tx" refType="h" fact="0.515"/>
              <dgm:constr type="w" for="ch" forName="wedge2Tx" refType="w" fact="0.31"/>
              <dgm:constr type="h" for="ch" forName="wedge2Tx" refType="h" fact="0.2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175"/>
              <dgm:constr type="t" for="ch" forName="wedge3Tx" refType="h" fact="0.515"/>
              <dgm:constr type="w" for="ch" forName="wedge3Tx" refType="w" fact="0.31"/>
              <dgm:constr type="h" for="ch" forName="wedge3Tx" refType="h" fact="0.25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175"/>
              <dgm:constr type="t" for="ch" forName="wedge4Tx" refType="h" fact="0.235"/>
              <dgm:constr type="w" for="ch" forName="wedge4Tx" refType="w" fact="0.31"/>
              <dgm:constr type="h" for="ch" forName="wedge4Tx" refType="h" fact="0.25"/>
              <dgm:constr type="primFontSz" for="ch" ptType="node" op="equ"/>
            </dgm:constrLst>
          </dgm:if>
          <dgm:else name="Name10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15"/>
              <dgm:constr type="t" for="ch" forName="wedge1Tx" refType="h" fact="0.235"/>
              <dgm:constr type="w" for="ch" forName="wedge1Tx" refType="w" fact="0.31"/>
              <dgm:constr type="h" for="ch" forName="wedge1Tx" refType="h" fact="0.2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515"/>
              <dgm:constr type="t" for="ch" forName="wedge2Tx" refType="h" fact="0.515"/>
              <dgm:constr type="w" for="ch" forName="wedge2Tx" refType="w" fact="0.31"/>
              <dgm:constr type="h" for="ch" forName="wedge2Tx" refType="h" fact="0.2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175"/>
              <dgm:constr type="t" for="ch" forName="wedge3Tx" refType="h" fact="0.515"/>
              <dgm:constr type="w" for="ch" forName="wedge3Tx" refType="w" fact="0.31"/>
              <dgm:constr type="h" for="ch" forName="wedge3Tx" refType="h" fact="0.25"/>
              <dgm:constr type="l" for="ch" forName="wedge4" refType="w" fact="0.0446"/>
              <dgm:constr type="t" for="ch" forName="wedge4" refType="h" fact="0.0446"/>
              <dgm:constr type="w" for="ch" forName="wedge4" refType="w" fact="0.84"/>
              <dgm:constr type="h" for="ch" forName="wedge4" refType="h" fact="0.84"/>
              <dgm:constr type="l" for="ch" forName="wedge4Tx" refType="w" fact="0.145"/>
              <dgm:constr type="t" for="ch" forName="wedge4Tx" refType="h" fact="0.2"/>
              <dgm:constr type="w" for="ch" forName="wedge4Tx" refType="w" fact="0.31"/>
              <dgm:constr type="h" for="ch" forName="wedge4Tx" refType="h" fact="0.25"/>
              <dgm:constr type="primFontSz" for="ch" ptType="node" op="equ"/>
            </dgm:constrLst>
          </dgm:else>
        </dgm:choose>
      </dgm:if>
      <dgm:if name="Name11" axis="ch" ptType="node" func="cnt" op="equ" val="5">
        <dgm:choose name="Name12">
          <dgm:if name="Name13" func="var" arg="dir" op="equ" val="norm">
            <dgm:constrLst>
              <dgm:constr type="l" for="ch" forName="wedge1" refType="w" fact="0.1094"/>
              <dgm:constr type="t" for="ch" forName="wedge1" refType="w" fact="0.0395"/>
              <dgm:constr type="w" for="ch" forName="wedge1" refType="w" fact="0.84"/>
              <dgm:constr type="h" for="ch" forName="wedge1" refType="h" fact="0.84"/>
              <dgm:constr type="l" for="ch" forName="wedge1Tx" refType="w" fact="0.54"/>
              <dgm:constr type="t" for="ch" forName="wedge1Tx" refType="h" fact="0.165"/>
              <dgm:constr type="w" for="ch" forName="wedge1Tx" refType="w" fact="0.285"/>
              <dgm:constr type="h" for="ch" forName="wedge1Tx" refType="h" fact="0.19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29"/>
              <dgm:constr type="t" for="ch" forName="wedge2Tx" refType="h" fact="0.46"/>
              <dgm:constr type="w" for="ch" forName="wedge2Tx" refType="w" fact="0.25"/>
              <dgm:constr type="h" for="ch" forName="wedge2Tx" refType="h" fact="0.211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35"/>
              <dgm:constr type="t" for="ch" forName="wedge3Tx" refType="h" fact="0.71"/>
              <dgm:constr type="w" for="ch" forName="wedge3Tx" refType="w" fact="0.3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12"/>
              <dgm:constr type="t" for="ch" forName="wedge4Tx" refType="h" fact="0.46"/>
              <dgm:constr type="w" for="ch" forName="wedge4Tx" refType="w" fact="0.25"/>
              <dgm:constr type="h" for="ch" forName="wedge4Tx" refType="h" fact="0.211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2025"/>
              <dgm:constr type="t" for="ch" forName="wedge5Tx" refType="h" fact="0.208"/>
              <dgm:constr type="w" for="ch" forName="wedge5Tx" refType="w" fact="0.285"/>
              <dgm:constr type="h" for="ch" forName="wedge5Tx" refType="h" fact="0.195"/>
              <dgm:constr type="primFontSz" for="ch" ptType="node" op="equ"/>
            </dgm:constrLst>
          </dgm:if>
          <dgm:else name="Name14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1"/>
              <dgm:constr type="t" for="ch" forName="wedge1Tx" refType="h" fact="0.208"/>
              <dgm:constr type="w" for="ch" forName="wedge1Tx" refType="w" fact="0.285"/>
              <dgm:constr type="h" for="ch" forName="wedge1Tx" refType="h" fact="0.19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29"/>
              <dgm:constr type="t" for="ch" forName="wedge2Tx" refType="h" fact="0.46"/>
              <dgm:constr type="w" for="ch" forName="wedge2Tx" refType="w" fact="0.25"/>
              <dgm:constr type="h" for="ch" forName="wedge2Tx" refType="h" fact="0.211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35"/>
              <dgm:constr type="t" for="ch" forName="wedge3Tx" refType="h" fact="0.71"/>
              <dgm:constr type="w" for="ch" forName="wedge3Tx" refType="w" fact="0.3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12"/>
              <dgm:constr type="t" for="ch" forName="wedge4Tx" refType="h" fact="0.46"/>
              <dgm:constr type="w" for="ch" forName="wedge4Tx" refType="w" fact="0.25"/>
              <dgm:constr type="h" for="ch" forName="wedge4Tx" refType="h" fact="0.211"/>
              <dgm:constr type="l" for="ch" forName="wedge5" refType="w" fact="0.0506"/>
              <dgm:constr type="t" for="ch" forName="wedge5" refType="h" fact="0.0395"/>
              <dgm:constr type="w" for="ch" forName="wedge5" refType="w" fact="0.84"/>
              <dgm:constr type="h" for="ch" forName="wedge5" refType="h" fact="0.84"/>
              <dgm:constr type="l" for="ch" forName="wedge5Tx" refType="w" fact="0.18"/>
              <dgm:constr type="t" for="ch" forName="wedge5Tx" refType="h" fact="0.165"/>
              <dgm:constr type="w" for="ch" forName="wedge5Tx" refType="w" fact="0.285"/>
              <dgm:constr type="h" for="ch" forName="wedge5Tx" refType="h" fact="0.195"/>
              <dgm:constr type="primFontSz" for="ch" ptType="node" op="equ"/>
            </dgm:constrLst>
          </dgm:else>
        </dgm:choose>
      </dgm:if>
      <dgm:if name="Name15" axis="ch" ptType="node" func="cnt" op="equ" val="6">
        <dgm:choose name="Name16">
          <dgm:if name="Name17" func="var" arg="dir" op="equ" val="norm">
            <dgm:constrLst>
              <dgm:constr type="l" for="ch" forName="wedge1" refType="w" fact="0.105"/>
              <dgm:constr type="t" for="ch" forName="wedge1" refType="w" fact="0.0367"/>
              <dgm:constr type="w" for="ch" forName="wedge1" refType="w" fact="0.84"/>
              <dgm:constr type="h" for="ch" forName="wedge1" refType="h" fact="0.84"/>
              <dgm:constr type="l" for="ch" forName="wedge1Tx" refType="w" fact="0.534"/>
              <dgm:constr type="t" for="ch" forName="wedge1Tx" refType="h" fact="0.1267"/>
              <dgm:constr type="w" for="ch" forName="wedge1Tx" refType="w" fact="0.245"/>
              <dgm:constr type="h" for="ch" forName="wedge1Tx" refType="h" fact="0.1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415"/>
              <dgm:constr type="w" for="ch" forName="wedge2Tx" refType="w" fact="0.254"/>
              <dgm:constr type="h" for="ch" forName="wedge2Tx" refType="h" fact="0.17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509"/>
              <dgm:constr type="t" for="ch" forName="wedge3Tx" refType="h" fact="0.65"/>
              <dgm:constr type="w" for="ch" forName="wedge3Tx" refType="w" fact="0.245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246"/>
              <dgm:constr type="t" for="ch" forName="wedge4Tx" refType="h" fact="0.65"/>
              <dgm:constr type="w" for="ch" forName="wedge4Tx" refType="w" fact="0.245"/>
              <dgm:constr type="h" for="ch" forName="wedge4Tx" refType="h" fact="0.18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093"/>
              <dgm:constr type="t" for="ch" forName="wedge5Tx" refType="h" fact="0.415"/>
              <dgm:constr type="w" for="ch" forName="wedge5Tx" refType="w" fact="0.254"/>
              <dgm:constr type="h" for="ch" forName="wedge5Tx" refType="h" fact="0.17"/>
              <dgm:constr type="l" for="ch" forName="wedge6" refType="w" fact="0.08"/>
              <dgm:constr type="t" for="ch" forName="wedge6" refType="h" fact="0.08"/>
              <dgm:constr type="w" for="ch" forName="wedge6" refType="w" fact="0.84"/>
              <dgm:constr type="h" for="ch" forName="wedge6" refType="h" fact="0.84"/>
              <dgm:constr type="l" for="ch" forName="wedge6Tx" refType="w" fact="0.246"/>
              <dgm:constr type="t" for="ch" forName="wedge6Tx" refType="h" fact="0.17"/>
              <dgm:constr type="w" for="ch" forName="wedge6Tx" refType="w" fact="0.245"/>
              <dgm:constr type="h" for="ch" forName="wedge6Tx" refType="h" fact="0.18"/>
              <dgm:constr type="primFontSz" for="ch" ptType="node" op="equ"/>
            </dgm:constrLst>
          </dgm:if>
          <dgm:else name="Name18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09"/>
              <dgm:constr type="t" for="ch" forName="wedge1Tx" refType="h" fact="0.17"/>
              <dgm:constr type="w" for="ch" forName="wedge1Tx" refType="w" fact="0.245"/>
              <dgm:constr type="h" for="ch" forName="wedge1Tx" refType="h" fact="0.1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415"/>
              <dgm:constr type="w" for="ch" forName="wedge2Tx" refType="w" fact="0.254"/>
              <dgm:constr type="h" for="ch" forName="wedge2Tx" refType="h" fact="0.17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509"/>
              <dgm:constr type="t" for="ch" forName="wedge3Tx" refType="h" fact="0.65"/>
              <dgm:constr type="w" for="ch" forName="wedge3Tx" refType="w" fact="0.245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246"/>
              <dgm:constr type="t" for="ch" forName="wedge4Tx" refType="h" fact="0.65"/>
              <dgm:constr type="w" for="ch" forName="wedge4Tx" refType="w" fact="0.245"/>
              <dgm:constr type="h" for="ch" forName="wedge4Tx" refType="h" fact="0.18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093"/>
              <dgm:constr type="t" for="ch" forName="wedge5Tx" refType="h" fact="0.415"/>
              <dgm:constr type="w" for="ch" forName="wedge5Tx" refType="w" fact="0.254"/>
              <dgm:constr type="h" for="ch" forName="wedge5Tx" refType="h" fact="0.17"/>
              <dgm:constr type="l" for="ch" forName="wedge6" refType="w" fact="0.055"/>
              <dgm:constr type="t" for="ch" forName="wedge6" refType="h" fact="0.0367"/>
              <dgm:constr type="w" for="ch" forName="wedge6" refType="w" fact="0.84"/>
              <dgm:constr type="h" for="ch" forName="wedge6" refType="h" fact="0.84"/>
              <dgm:constr type="l" for="ch" forName="wedge6Tx" refType="w" fact="0.221"/>
              <dgm:constr type="t" for="ch" forName="wedge6Tx" refType="h" fact="0.1267"/>
              <dgm:constr type="w" for="ch" forName="wedge6Tx" refType="w" fact="0.245"/>
              <dgm:constr type="h" for="ch" forName="wedge6Tx" refType="h" fact="0.18"/>
              <dgm:constr type="primFontSz" for="ch" ptType="node" op="equ"/>
            </dgm:constrLst>
          </dgm:else>
        </dgm:choose>
      </dgm:if>
      <dgm:else name="Name19">
        <dgm:choose name="Name20">
          <dgm:if name="Name21" func="var" arg="dir" op="equ" val="norm">
            <dgm:constrLst>
              <dgm:constr type="l" for="ch" forName="wedge1" refType="w" fact="0.1017"/>
              <dgm:constr type="t" for="ch" forName="wedge1" refType="w" fact="0.035"/>
              <dgm:constr type="w" for="ch" forName="wedge1" refType="w" fact="0.84"/>
              <dgm:constr type="h" for="ch" forName="wedge1" refType="h" fact="0.84"/>
              <dgm:constr type="l" for="ch" forName="wedge1Tx" refType="w" fact="0.53"/>
              <dgm:constr type="t" for="ch" forName="wedge1Tx" refType="h" fact="0.115"/>
              <dgm:constr type="w" for="ch" forName="wedge1Tx" refType="w" fact="0.23"/>
              <dgm:constr type="h" for="ch" forName="wedge1Tx" refType="h" fact="0.14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38"/>
              <dgm:constr type="w" for="ch" forName="wedge2Tx" refType="w" fact="0.244"/>
              <dgm:constr type="h" for="ch" forName="wedge2Tx" refType="h" fact="0.15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62"/>
              <dgm:constr type="t" for="ch" forName="wedge3Tx" refType="h" fact="0.58"/>
              <dgm:constr type="w" for="ch" forName="wedge3Tx" refType="w" fact="0.22"/>
              <dgm:constr type="h" for="ch" forName="wedge3Tx" refType="h" fact="0.16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3875"/>
              <dgm:constr type="t" for="ch" forName="wedge4Tx" refType="h" fact="0.74"/>
              <dgm:constr type="w" for="ch" forName="wedge4Tx" refType="w" fact="0.225"/>
              <dgm:constr type="h" for="ch" forName="wedge4Tx" refType="h" fact="0.16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16"/>
              <dgm:constr type="t" for="ch" forName="wedge5Tx" refType="h" fact="0.58"/>
              <dgm:constr type="w" for="ch" forName="wedge5Tx" refType="w" fact="0.22"/>
              <dgm:constr type="h" for="ch" forName="wedge5Tx" refType="h" fact="0.16"/>
              <dgm:constr type="l" for="ch" forName="wedge6" refType="w" fact="0.08"/>
              <dgm:constr type="t" for="ch" forName="wedge6" refType="h" fact="0.08"/>
              <dgm:constr type="w" for="ch" forName="wedge6" refType="w" fact="0.84"/>
              <dgm:constr type="h" for="ch" forName="wedge6" refType="h" fact="0.84"/>
              <dgm:constr type="l" for="ch" forName="wedge6Tx" refType="w" fact="0.101"/>
              <dgm:constr type="t" for="ch" forName="wedge6Tx" refType="h" fact="0.38"/>
              <dgm:constr type="w" for="ch" forName="wedge6Tx" refType="w" fact="0.244"/>
              <dgm:constr type="h" for="ch" forName="wedge6Tx" refType="h" fact="0.155"/>
              <dgm:constr type="l" for="ch" forName="wedge7" refType="w" fact="0.08"/>
              <dgm:constr type="t" for="ch" forName="wedge7" refType="h" fact="0.08"/>
              <dgm:constr type="w" for="ch" forName="wedge7" refType="w" fact="0.84"/>
              <dgm:constr type="h" for="ch" forName="wedge7" refType="h" fact="0.84"/>
              <dgm:constr type="l" for="ch" forName="wedge7Tx" refType="w" fact="0.262"/>
              <dgm:constr type="t" for="ch" forName="wedge7Tx" refType="h" fact="0.16"/>
              <dgm:constr type="w" for="ch" forName="wedge7Tx" refType="w" fact="0.23"/>
              <dgm:constr type="h" for="ch" forName="wedge7Tx" refType="h" fact="0.145"/>
              <dgm:constr type="primFontSz" for="ch" ptType="node" op="equ"/>
            </dgm:constrLst>
          </dgm:if>
          <dgm:else name="Name22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08"/>
              <dgm:constr type="t" for="ch" forName="wedge1Tx" refType="h" fact="0.16"/>
              <dgm:constr type="w" for="ch" forName="wedge1Tx" refType="w" fact="0.23"/>
              <dgm:constr type="h" for="ch" forName="wedge1Tx" refType="h" fact="0.14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38"/>
              <dgm:constr type="w" for="ch" forName="wedge2Tx" refType="w" fact="0.244"/>
              <dgm:constr type="h" for="ch" forName="wedge2Tx" refType="h" fact="0.15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62"/>
              <dgm:constr type="t" for="ch" forName="wedge3Tx" refType="h" fact="0.58"/>
              <dgm:constr type="w" for="ch" forName="wedge3Tx" refType="w" fact="0.22"/>
              <dgm:constr type="h" for="ch" forName="wedge3Tx" refType="h" fact="0.16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3875"/>
              <dgm:constr type="t" for="ch" forName="wedge4Tx" refType="h" fact="0.74"/>
              <dgm:constr type="w" for="ch" forName="wedge4Tx" refType="w" fact="0.225"/>
              <dgm:constr type="h" for="ch" forName="wedge4Tx" refType="h" fact="0.16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16"/>
              <dgm:constr type="t" for="ch" forName="wedge5Tx" refType="h" fact="0.58"/>
              <dgm:constr type="w" for="ch" forName="wedge5Tx" refType="w" fact="0.22"/>
              <dgm:constr type="h" for="ch" forName="wedge5Tx" refType="h" fact="0.16"/>
              <dgm:constr type="l" for="ch" forName="wedge6" refType="w" fact="0.08"/>
              <dgm:constr type="t" for="ch" forName="wedge6" refType="h" fact="0.08"/>
              <dgm:constr type="w" for="ch" forName="wedge6" refType="w" fact="0.84"/>
              <dgm:constr type="h" for="ch" forName="wedge6" refType="h" fact="0.84"/>
              <dgm:constr type="l" for="ch" forName="wedge6Tx" refType="w" fact="0.101"/>
              <dgm:constr type="t" for="ch" forName="wedge6Tx" refType="h" fact="0.38"/>
              <dgm:constr type="w" for="ch" forName="wedge6Tx" refType="w" fact="0.244"/>
              <dgm:constr type="h" for="ch" forName="wedge6Tx" refType="h" fact="0.155"/>
              <dgm:constr type="l" for="ch" forName="wedge7" refType="w" fact="0.0583"/>
              <dgm:constr type="t" for="ch" forName="wedge7" refType="h" fact="0.035"/>
              <dgm:constr type="w" for="ch" forName="wedge7" refType="w" fact="0.84"/>
              <dgm:constr type="h" for="ch" forName="wedge7" refType="h" fact="0.84"/>
              <dgm:constr type="l" for="ch" forName="wedge7Tx" refType="w" fact="0.2403"/>
              <dgm:constr type="t" for="ch" forName="wedge7Tx" refType="h" fact="0.115"/>
              <dgm:constr type="w" for="ch" forName="wedge7Tx" refType="w" fact="0.23"/>
              <dgm:constr type="h" for="ch" forName="wedge7Tx" refType="h" fact="0.145"/>
              <dgm:constr type="primFontSz" for="ch" ptType="node" op="equ"/>
            </dgm:constrLst>
          </dgm:else>
        </dgm:choose>
      </dgm:else>
    </dgm:choose>
    <dgm:ruleLst/>
    <dgm:choose name="Name23">
      <dgm:if name="Name24" axis="ch" ptType="node" func="cnt" op="gte" val="1">
        <dgm:layoutNode name="wedge1">
          <dgm:alg type="sp"/>
          <dgm:choose name="Name25">
            <dgm:if name="Name26" axis="ch" ptType="node" func="cnt" op="equ" val="1">
              <dgm:shape xmlns:r="http://schemas.openxmlformats.org/officeDocument/2006/relationships" type="ellipse" r:blip="">
                <dgm:adjLst/>
              </dgm:shape>
            </dgm:if>
            <dgm:if name="Name27" axis="ch" ptType="node" func="cnt" op="equ" val="2">
              <dgm:shape xmlns:r="http://schemas.openxmlformats.org/officeDocument/2006/relationships" type="pie" r:blip="">
                <dgm:adjLst>
                  <dgm:adj idx="1" val="270"/>
                  <dgm:adj idx="2" val="90"/>
                </dgm:adjLst>
              </dgm:shape>
            </dgm:if>
            <dgm:if name="Name28" axis="ch" ptType="node" func="cnt" op="equ" val="3">
              <dgm:shape xmlns:r="http://schemas.openxmlformats.org/officeDocument/2006/relationships" type="pie" r:blip="">
                <dgm:adjLst>
                  <dgm:adj idx="1" val="270"/>
                  <dgm:adj idx="2" val="30"/>
                </dgm:adjLst>
              </dgm:shape>
            </dgm:if>
            <dgm:if name="Name29" axis="ch" ptType="node" func="cnt" op="equ" val="4">
              <dgm:shape xmlns:r="http://schemas.openxmlformats.org/officeDocument/2006/relationships" type="pie" r:blip="">
                <dgm:adjLst>
                  <dgm:adj idx="1" val="270"/>
                  <dgm:adj idx="2" val="0"/>
                </dgm:adjLst>
              </dgm:shape>
            </dgm:if>
            <dgm:if name="Name30" axis="ch" ptType="node" func="cnt" op="equ" val="5">
              <dgm:shape xmlns:r="http://schemas.openxmlformats.org/officeDocument/2006/relationships" type="pie" r:blip="">
                <dgm:adjLst>
                  <dgm:adj idx="1" val="270"/>
                  <dgm:adj idx="2" val="342"/>
                </dgm:adjLst>
              </dgm:shape>
            </dgm:if>
            <dgm:if name="Name31" axis="ch" ptType="node" func="cnt" op="equ" val="6">
              <dgm:shape xmlns:r="http://schemas.openxmlformats.org/officeDocument/2006/relationships" type="pie" r:blip="">
                <dgm:adjLst>
                  <dgm:adj idx="1" val="270"/>
                  <dgm:adj idx="2" val="330"/>
                </dgm:adjLst>
              </dgm:shape>
            </dgm:if>
            <dgm:else name="Name32">
              <dgm:shape xmlns:r="http://schemas.openxmlformats.org/officeDocument/2006/relationships" type="pie" r:blip="">
                <dgm:adjLst>
                  <dgm:adj idx="1" val="270"/>
                  <dgm:adj idx="2" val="321.4286"/>
                </dgm:adjLst>
              </dgm:shape>
            </dgm:else>
          </dgm:choose>
          <dgm:choose name="Name33">
            <dgm:if name="Name34" func="var" arg="dir" op="equ" val="norm">
              <dgm:presOf axis="ch desOrSelf" ptType="node node" st="1 1" cnt="1 0"/>
            </dgm:if>
            <dgm:else name="Name35">
              <dgm:choose name="Name36">
                <dgm:if name="Name37" axis="ch" ptType="node" func="cnt" op="equ" val="1">
                  <dgm:presOf axis="ch desOrSelf" ptType="node node" st="1 1" cnt="1 0"/>
                </dgm:if>
                <dgm:if name="Name38" axis="ch" ptType="node" func="cnt" op="equ" val="2">
                  <dgm:presOf axis="ch desOrSelf" ptType="node node" st="2 1" cnt="1 0"/>
                </dgm:if>
                <dgm:if name="Name39" axis="ch" ptType="node" func="cnt" op="equ" val="3">
                  <dgm:presOf axis="ch desOrSelf" ptType="node node" st="3 1" cnt="1 0"/>
                </dgm:if>
                <dgm:if name="Name40" axis="ch" ptType="node" func="cnt" op="equ" val="4">
                  <dgm:presOf axis="ch desOrSelf" ptType="node node" st="4 1" cnt="1 0"/>
                </dgm:if>
                <dgm:if name="Name41" axis="ch" ptType="node" func="cnt" op="equ" val="5">
                  <dgm:presOf axis="ch desOrSelf" ptType="node node" st="5 1" cnt="1 0"/>
                </dgm:if>
                <dgm:if name="Name42" axis="ch" ptType="node" func="cnt" op="equ" val="6">
                  <dgm:presOf axis="ch desOrSelf" ptType="node node" st="6 1" cnt="1 0"/>
                </dgm:if>
                <dgm:else name="Name43">
                  <dgm:presOf axis="ch desOrSelf" ptType="node node" st="7 1" cnt="1 0"/>
                </dgm:else>
              </dgm:choose>
            </dgm:else>
          </dgm:choose>
          <dgm:constrLst/>
          <dgm:ruleLst/>
        </dgm:layoutNode>
        <dgm:layoutNode name="wedge1Tx" moveWith="wedg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44">
            <dgm:if name="Name45" func="var" arg="dir" op="equ" val="norm">
              <dgm:presOf axis="ch desOrSelf" ptType="node node" st="1 1" cnt="1 0"/>
            </dgm:if>
            <dgm:else name="Name46">
              <dgm:choose name="Name47">
                <dgm:if name="Name48" axis="ch" ptType="node" func="cnt" op="equ" val="1">
                  <dgm:presOf axis="ch desOrSelf" ptType="node node" st="1 1" cnt="1 0"/>
                </dgm:if>
                <dgm:if name="Name49" axis="ch" ptType="node" func="cnt" op="equ" val="2">
                  <dgm:presOf axis="ch desOrSelf" ptType="node node" st="2 1" cnt="1 0"/>
                </dgm:if>
                <dgm:if name="Name50" axis="ch" ptType="node" func="cnt" op="equ" val="3">
                  <dgm:presOf axis="ch desOrSelf" ptType="node node" st="3 1" cnt="1 0"/>
                </dgm:if>
                <dgm:if name="Name51" axis="ch" ptType="node" func="cnt" op="equ" val="4">
                  <dgm:presOf axis="ch desOrSelf" ptType="node node" st="4 1" cnt="1 0"/>
                </dgm:if>
                <dgm:if name="Name52" axis="ch" ptType="node" func="cnt" op="equ" val="5">
                  <dgm:presOf axis="ch desOrSelf" ptType="node node" st="5 1" cnt="1 0"/>
                </dgm:if>
                <dgm:if name="Name53" axis="ch" ptType="node" func="cnt" op="equ" val="6">
                  <dgm:presOf axis="ch desOrSelf" ptType="node node" st="6 1" cnt="1 0"/>
                </dgm:if>
                <dgm:else name="Name54">
                  <dgm:presOf axis="ch desOrSelf" ptType="node node" st="7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55"/>
    </dgm:choose>
    <dgm:choose name="Name56">
      <dgm:if name="Name57" axis="ch" ptType="node" func="cnt" op="gte" val="2">
        <dgm:layoutNode name="wedge2">
          <dgm:alg type="sp"/>
          <dgm:choose name="Name58">
            <dgm:if name="Name59" axis="ch" ptType="node" func="cnt" op="equ" val="2">
              <dgm:shape xmlns:r="http://schemas.openxmlformats.org/officeDocument/2006/relationships" type="pie" r:blip="">
                <dgm:adjLst>
                  <dgm:adj idx="1" val="90"/>
                  <dgm:adj idx="2" val="270"/>
                </dgm:adjLst>
              </dgm:shape>
            </dgm:if>
            <dgm:if name="Name60" axis="ch" ptType="node" func="cnt" op="equ" val="3">
              <dgm:shape xmlns:r="http://schemas.openxmlformats.org/officeDocument/2006/relationships" type="pie" r:blip="">
                <dgm:adjLst>
                  <dgm:adj idx="1" val="30"/>
                  <dgm:adj idx="2" val="150"/>
                </dgm:adjLst>
              </dgm:shape>
            </dgm:if>
            <dgm:if name="Name61" axis="ch" ptType="node" func="cnt" op="equ" val="4">
              <dgm:shape xmlns:r="http://schemas.openxmlformats.org/officeDocument/2006/relationships" type="pie" r:blip="">
                <dgm:adjLst>
                  <dgm:adj idx="1" val="0"/>
                  <dgm:adj idx="2" val="90"/>
                </dgm:adjLst>
              </dgm:shape>
            </dgm:if>
            <dgm:if name="Name62" axis="ch" ptType="node" func="cnt" op="equ" val="5">
              <dgm:shape xmlns:r="http://schemas.openxmlformats.org/officeDocument/2006/relationships" type="pie" r:blip="">
                <dgm:adjLst>
                  <dgm:adj idx="1" val="342"/>
                  <dgm:adj idx="2" val="54"/>
                </dgm:adjLst>
              </dgm:shape>
            </dgm:if>
            <dgm:if name="Name63" axis="ch" ptType="node" func="cnt" op="equ" val="6">
              <dgm:shape xmlns:r="http://schemas.openxmlformats.org/officeDocument/2006/relationships" type="pie" r:blip="">
                <dgm:adjLst>
                  <dgm:adj idx="1" val="330"/>
                  <dgm:adj idx="2" val="30"/>
                </dgm:adjLst>
              </dgm:shape>
            </dgm:if>
            <dgm:else name="Name64">
              <dgm:shape xmlns:r="http://schemas.openxmlformats.org/officeDocument/2006/relationships" type="pie" r:blip="">
                <dgm:adjLst>
                  <dgm:adj idx="1" val="321.4286"/>
                  <dgm:adj idx="2" val="12.85714"/>
                </dgm:adjLst>
              </dgm:shape>
            </dgm:else>
          </dgm:choose>
          <dgm:choose name="Name65">
            <dgm:if name="Name66" func="var" arg="dir" op="equ" val="norm">
              <dgm:presOf axis="ch desOrSelf" ptType="node node" st="2 1" cnt="1 0"/>
            </dgm:if>
            <dgm:else name="Name67">
              <dgm:choose name="Name68">
                <dgm:if name="Name69" axis="ch" ptType="node" func="cnt" op="equ" val="2">
                  <dgm:presOf axis="ch desOrSelf" ptType="node node" st="1 1" cnt="1 0"/>
                </dgm:if>
                <dgm:if name="Name70" axis="ch" ptType="node" func="cnt" op="equ" val="3">
                  <dgm:presOf axis="ch desOrSelf" ptType="node node" st="2 1" cnt="1 0"/>
                </dgm:if>
                <dgm:if name="Name71" axis="ch" ptType="node" func="cnt" op="equ" val="4">
                  <dgm:presOf axis="ch desOrSelf" ptType="node node" st="3 1" cnt="1 0"/>
                </dgm:if>
                <dgm:if name="Name72" axis="ch" ptType="node" func="cnt" op="equ" val="5">
                  <dgm:presOf axis="ch desOrSelf" ptType="node node" st="4 1" cnt="1 0"/>
                </dgm:if>
                <dgm:if name="Name73" axis="ch" ptType="node" func="cnt" op="equ" val="6">
                  <dgm:presOf axis="ch desOrSelf" ptType="node node" st="5 1" cnt="1 0"/>
                </dgm:if>
                <dgm:else name="Name74">
                  <dgm:presOf axis="ch desOrSelf" ptType="node node" st="6 1" cnt="1 0"/>
                </dgm:else>
              </dgm:choose>
            </dgm:else>
          </dgm:choose>
          <dgm:constrLst/>
          <dgm:ruleLst/>
        </dgm:layoutNode>
        <dgm:layoutNode name="wedge2Tx" moveWith="wedge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75">
            <dgm:if name="Name76" func="var" arg="dir" op="equ" val="norm">
              <dgm:presOf axis="ch desOrSelf" ptType="node node" st="2 1" cnt="1 0"/>
            </dgm:if>
            <dgm:else name="Name77">
              <dgm:choose name="Name78">
                <dgm:if name="Name79" axis="ch" ptType="node" func="cnt" op="equ" val="2">
                  <dgm:presOf axis="ch desOrSelf" ptType="node node" st="1 1" cnt="1 0"/>
                </dgm:if>
                <dgm:if name="Name80" axis="ch" ptType="node" func="cnt" op="equ" val="3">
                  <dgm:presOf axis="ch desOrSelf" ptType="node node" st="2 1" cnt="1 0"/>
                </dgm:if>
                <dgm:if name="Name81" axis="ch" ptType="node" func="cnt" op="equ" val="4">
                  <dgm:presOf axis="ch desOrSelf" ptType="node node" st="3 1" cnt="1 0"/>
                </dgm:if>
                <dgm:if name="Name82" axis="ch" ptType="node" func="cnt" op="equ" val="5">
                  <dgm:presOf axis="ch desOrSelf" ptType="node node" st="4 1" cnt="1 0"/>
                </dgm:if>
                <dgm:if name="Name83" axis="ch" ptType="node" func="cnt" op="equ" val="6">
                  <dgm:presOf axis="ch desOrSelf" ptType="node node" st="5 1" cnt="1 0"/>
                </dgm:if>
                <dgm:else name="Name84">
                  <dgm:presOf axis="ch desOrSelf" ptType="node node" st="6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85"/>
    </dgm:choose>
    <dgm:choose name="Name86">
      <dgm:if name="Name87" axis="ch" ptType="node" func="cnt" op="gte" val="3">
        <dgm:layoutNode name="wedge3">
          <dgm:alg type="sp"/>
          <dgm:choose name="Name88">
            <dgm:if name="Name89" axis="ch" ptType="node" func="cnt" op="equ" val="3">
              <dgm:shape xmlns:r="http://schemas.openxmlformats.org/officeDocument/2006/relationships" type="pie" r:blip="">
                <dgm:adjLst>
                  <dgm:adj idx="1" val="150"/>
                  <dgm:adj idx="2" val="270"/>
                </dgm:adjLst>
              </dgm:shape>
            </dgm:if>
            <dgm:if name="Name90" axis="ch" ptType="node" func="cnt" op="equ" val="4">
              <dgm:shape xmlns:r="http://schemas.openxmlformats.org/officeDocument/2006/relationships" type="pie" r:blip="">
                <dgm:adjLst>
                  <dgm:adj idx="1" val="90"/>
                  <dgm:adj idx="2" val="180"/>
                </dgm:adjLst>
              </dgm:shape>
            </dgm:if>
            <dgm:if name="Name91" axis="ch" ptType="node" func="cnt" op="equ" val="5">
              <dgm:shape xmlns:r="http://schemas.openxmlformats.org/officeDocument/2006/relationships" type="pie" r:blip="">
                <dgm:adjLst>
                  <dgm:adj idx="1" val="54"/>
                  <dgm:adj idx="2" val="126"/>
                </dgm:adjLst>
              </dgm:shape>
            </dgm:if>
            <dgm:if name="Name92" axis="ch" ptType="node" func="cnt" op="equ" val="6">
              <dgm:shape xmlns:r="http://schemas.openxmlformats.org/officeDocument/2006/relationships" type="pie" r:blip="">
                <dgm:adjLst>
                  <dgm:adj idx="1" val="30"/>
                  <dgm:adj idx="2" val="90"/>
                </dgm:adjLst>
              </dgm:shape>
            </dgm:if>
            <dgm:else name="Name93">
              <dgm:shape xmlns:r="http://schemas.openxmlformats.org/officeDocument/2006/relationships" type="pie" r:blip="">
                <dgm:adjLst>
                  <dgm:adj idx="1" val="12.85714"/>
                  <dgm:adj idx="2" val="64.28571"/>
                </dgm:adjLst>
              </dgm:shape>
            </dgm:else>
          </dgm:choose>
          <dgm:choose name="Name94">
            <dgm:if name="Name95" func="var" arg="dir" op="equ" val="norm">
              <dgm:presOf axis="ch desOrSelf" ptType="node node" st="3 1" cnt="1 0"/>
            </dgm:if>
            <dgm:else name="Name96">
              <dgm:choose name="Name97">
                <dgm:if name="Name98" axis="ch" ptType="node" func="cnt" op="equ" val="3">
                  <dgm:presOf axis="ch desOrSelf" ptType="node node" st="1 1" cnt="1 0"/>
                </dgm:if>
                <dgm:if name="Name99" axis="ch" ptType="node" func="cnt" op="equ" val="4">
                  <dgm:presOf axis="ch desOrSelf" ptType="node node" st="2 1" cnt="1 0"/>
                </dgm:if>
                <dgm:if name="Name100" axis="ch" ptType="node" func="cnt" op="equ" val="5">
                  <dgm:presOf axis="ch desOrSelf" ptType="node node" st="3 1" cnt="1 0"/>
                </dgm:if>
                <dgm:if name="Name101" axis="ch" ptType="node" func="cnt" op="equ" val="6">
                  <dgm:presOf axis="ch desOrSelf" ptType="node node" st="4 1" cnt="1 0"/>
                </dgm:if>
                <dgm:else name="Name102">
                  <dgm:presOf axis="ch desOrSelf" ptType="node node" st="5 1" cnt="1 0"/>
                </dgm:else>
              </dgm:choose>
            </dgm:else>
          </dgm:choose>
          <dgm:constrLst/>
          <dgm:ruleLst/>
        </dgm:layoutNode>
        <dgm:layoutNode name="wedge3Tx" moveWith="wedge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03">
            <dgm:if name="Name104" func="var" arg="dir" op="equ" val="norm">
              <dgm:presOf axis="ch desOrSelf" ptType="node node" st="3 1" cnt="1 0"/>
            </dgm:if>
            <dgm:else name="Name105">
              <dgm:choose name="Name106">
                <dgm:if name="Name107" axis="ch" ptType="node" func="cnt" op="equ" val="3">
                  <dgm:presOf axis="ch desOrSelf" ptType="node node" st="1 1" cnt="1 0"/>
                </dgm:if>
                <dgm:if name="Name108" axis="ch" ptType="node" func="cnt" op="equ" val="4">
                  <dgm:presOf axis="ch desOrSelf" ptType="node node" st="2 1" cnt="1 0"/>
                </dgm:if>
                <dgm:if name="Name109" axis="ch" ptType="node" func="cnt" op="equ" val="5">
                  <dgm:presOf axis="ch desOrSelf" ptType="node node" st="3 1" cnt="1 0"/>
                </dgm:if>
                <dgm:if name="Name110" axis="ch" ptType="node" func="cnt" op="equ" val="6">
                  <dgm:presOf axis="ch desOrSelf" ptType="node node" st="4 1" cnt="1 0"/>
                </dgm:if>
                <dgm:else name="Name111">
                  <dgm:presOf axis="ch desOrSelf" ptType="node node" st="5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12"/>
    </dgm:choose>
    <dgm:choose name="Name113">
      <dgm:if name="Name114" axis="ch" ptType="node" func="cnt" op="gte" val="4">
        <dgm:layoutNode name="wedge4">
          <dgm:alg type="sp"/>
          <dgm:choose name="Name115">
            <dgm:if name="Name116" axis="ch" ptType="node" func="cnt" op="equ" val="4">
              <dgm:shape xmlns:r="http://schemas.openxmlformats.org/officeDocument/2006/relationships" type="pie" r:blip="">
                <dgm:adjLst>
                  <dgm:adj idx="1" val="180"/>
                  <dgm:adj idx="2" val="270"/>
                </dgm:adjLst>
              </dgm:shape>
            </dgm:if>
            <dgm:if name="Name117" axis="ch" ptType="node" func="cnt" op="equ" val="5">
              <dgm:shape xmlns:r="http://schemas.openxmlformats.org/officeDocument/2006/relationships" type="pie" r:blip="">
                <dgm:adjLst>
                  <dgm:adj idx="1" val="126"/>
                  <dgm:adj idx="2" val="198"/>
                </dgm:adjLst>
              </dgm:shape>
            </dgm:if>
            <dgm:if name="Name118" axis="ch" ptType="node" func="cnt" op="equ" val="6">
              <dgm:shape xmlns:r="http://schemas.openxmlformats.org/officeDocument/2006/relationships" type="pie" r:blip="">
                <dgm:adjLst>
                  <dgm:adj idx="1" val="90"/>
                  <dgm:adj idx="2" val="150"/>
                </dgm:adjLst>
              </dgm:shape>
            </dgm:if>
            <dgm:else name="Name119">
              <dgm:shape xmlns:r="http://schemas.openxmlformats.org/officeDocument/2006/relationships" type="pie" r:blip="">
                <dgm:adjLst>
                  <dgm:adj idx="1" val="64.2871"/>
                  <dgm:adj idx="2" val="115.7143"/>
                </dgm:adjLst>
              </dgm:shape>
            </dgm:else>
          </dgm:choose>
          <dgm:choose name="Name120">
            <dgm:if name="Name121" func="var" arg="dir" op="equ" val="norm">
              <dgm:presOf axis="ch desOrSelf" ptType="node node" st="4 1" cnt="1 0"/>
            </dgm:if>
            <dgm:else name="Name122">
              <dgm:choose name="Name123">
                <dgm:if name="Name124" axis="ch" ptType="node" func="cnt" op="equ" val="4">
                  <dgm:presOf axis="ch desOrSelf" ptType="node node" st="1 1" cnt="1 0"/>
                </dgm:if>
                <dgm:if name="Name125" axis="ch" ptType="node" func="cnt" op="equ" val="5">
                  <dgm:presOf axis="ch desOrSelf" ptType="node node" st="2 1" cnt="1 0"/>
                </dgm:if>
                <dgm:if name="Name126" axis="ch" ptType="node" func="cnt" op="equ" val="6">
                  <dgm:presOf axis="ch desOrSelf" ptType="node node" st="3 1" cnt="1 0"/>
                </dgm:if>
                <dgm:else name="Name127">
                  <dgm:presOf axis="ch desOrSelf" ptType="node node" st="4 1" cnt="1 0"/>
                </dgm:else>
              </dgm:choose>
            </dgm:else>
          </dgm:choose>
          <dgm:constrLst/>
          <dgm:ruleLst/>
        </dgm:layoutNode>
        <dgm:layoutNode name="wedge4Tx" moveWith="wedge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28">
            <dgm:if name="Name129" func="var" arg="dir" op="equ" val="norm">
              <dgm:presOf axis="ch desOrSelf" ptType="node node" st="4 1" cnt="1 0"/>
            </dgm:if>
            <dgm:else name="Name130">
              <dgm:choose name="Name131">
                <dgm:if name="Name132" axis="ch" ptType="node" func="cnt" op="equ" val="4">
                  <dgm:presOf axis="ch desOrSelf" ptType="node node" st="1 1" cnt="1 0"/>
                </dgm:if>
                <dgm:if name="Name133" axis="ch" ptType="node" func="cnt" op="equ" val="5">
                  <dgm:presOf axis="ch desOrSelf" ptType="node node" st="2 1" cnt="1 0"/>
                </dgm:if>
                <dgm:if name="Name134" axis="ch" ptType="node" func="cnt" op="equ" val="6">
                  <dgm:presOf axis="ch desOrSelf" ptType="node node" st="3 1" cnt="1 0"/>
                </dgm:if>
                <dgm:else name="Name135">
                  <dgm:presOf axis="ch desOrSelf" ptType="node node" st="4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36"/>
    </dgm:choose>
    <dgm:choose name="Name137">
      <dgm:if name="Name138" axis="ch" ptType="node" func="cnt" op="gte" val="5">
        <dgm:layoutNode name="wedge5">
          <dgm:alg type="sp"/>
          <dgm:choose name="Name139">
            <dgm:if name="Name140" axis="ch" ptType="node" func="cnt" op="equ" val="5">
              <dgm:shape xmlns:r="http://schemas.openxmlformats.org/officeDocument/2006/relationships" type="pie" r:blip="">
                <dgm:adjLst>
                  <dgm:adj idx="1" val="198"/>
                  <dgm:adj idx="2" val="270"/>
                </dgm:adjLst>
              </dgm:shape>
            </dgm:if>
            <dgm:if name="Name141" axis="ch" ptType="node" func="cnt" op="equ" val="6">
              <dgm:shape xmlns:r="http://schemas.openxmlformats.org/officeDocument/2006/relationships" type="pie" r:blip="">
                <dgm:adjLst>
                  <dgm:adj idx="1" val="150"/>
                  <dgm:adj idx="2" val="210"/>
                </dgm:adjLst>
              </dgm:shape>
            </dgm:if>
            <dgm:else name="Name142">
              <dgm:shape xmlns:r="http://schemas.openxmlformats.org/officeDocument/2006/relationships" type="pie" r:blip="">
                <dgm:adjLst>
                  <dgm:adj idx="1" val="115.7143"/>
                  <dgm:adj idx="2" val="167.1429"/>
                </dgm:adjLst>
              </dgm:shape>
            </dgm:else>
          </dgm:choose>
          <dgm:choose name="Name143">
            <dgm:if name="Name144" func="var" arg="dir" op="equ" val="norm">
              <dgm:presOf axis="ch desOrSelf" ptType="node node" st="5 1" cnt="1 0"/>
            </dgm:if>
            <dgm:else name="Name145">
              <dgm:choose name="Name146">
                <dgm:if name="Name147" axis="ch" ptType="node" func="cnt" op="equ" val="5">
                  <dgm:presOf axis="ch desOrSelf" ptType="node node" st="1 1" cnt="1 0"/>
                </dgm:if>
                <dgm:if name="Name148" axis="ch" ptType="node" func="cnt" op="equ" val="6">
                  <dgm:presOf axis="ch desOrSelf" ptType="node node" st="2 1" cnt="1 0"/>
                </dgm:if>
                <dgm:else name="Name149">
                  <dgm:presOf axis="ch desOrSelf" ptType="node node" st="3 1" cnt="1 0"/>
                </dgm:else>
              </dgm:choose>
            </dgm:else>
          </dgm:choose>
          <dgm:constrLst/>
          <dgm:ruleLst/>
        </dgm:layoutNode>
        <dgm:layoutNode name="wedge5Tx" moveWith="wedge5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50">
            <dgm:if name="Name151" func="var" arg="dir" op="equ" val="norm">
              <dgm:presOf axis="ch desOrSelf" ptType="node node" st="5 1" cnt="1 0"/>
            </dgm:if>
            <dgm:else name="Name152">
              <dgm:choose name="Name153">
                <dgm:if name="Name154" axis="ch" ptType="node" func="cnt" op="equ" val="5">
                  <dgm:presOf axis="ch desOrSelf" ptType="node node" st="1 1" cnt="1 0"/>
                </dgm:if>
                <dgm:if name="Name155" axis="ch" ptType="node" func="cnt" op="equ" val="6">
                  <dgm:presOf axis="ch desOrSelf" ptType="node node" st="2 1" cnt="1 0"/>
                </dgm:if>
                <dgm:else name="Name156">
                  <dgm:presOf axis="ch desOrSelf" ptType="node node" st="3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57"/>
    </dgm:choose>
    <dgm:choose name="Name158">
      <dgm:if name="Name159" axis="ch" ptType="node" func="cnt" op="gte" val="6">
        <dgm:layoutNode name="wedge6">
          <dgm:alg type="sp"/>
          <dgm:choose name="Name160">
            <dgm:if name="Name161" axis="ch" ptType="node" func="cnt" op="equ" val="6">
              <dgm:shape xmlns:r="http://schemas.openxmlformats.org/officeDocument/2006/relationships" type="pie" r:blip="">
                <dgm:adjLst>
                  <dgm:adj idx="1" val="210"/>
                  <dgm:adj idx="2" val="270"/>
                </dgm:adjLst>
              </dgm:shape>
            </dgm:if>
            <dgm:else name="Name162">
              <dgm:shape xmlns:r="http://schemas.openxmlformats.org/officeDocument/2006/relationships" type="pie" r:blip="">
                <dgm:adjLst>
                  <dgm:adj idx="1" val="167.1429"/>
                  <dgm:adj idx="2" val="218.5714"/>
                </dgm:adjLst>
              </dgm:shape>
            </dgm:else>
          </dgm:choose>
          <dgm:choose name="Name163">
            <dgm:if name="Name164" func="var" arg="dir" op="equ" val="norm">
              <dgm:presOf axis="ch desOrSelf" ptType="node node" st="6 1" cnt="1 0"/>
            </dgm:if>
            <dgm:else name="Name165">
              <dgm:choose name="Name166">
                <dgm:if name="Name167" axis="ch" ptType="node" func="cnt" op="equ" val="6">
                  <dgm:presOf axis="ch desOrSelf" ptType="node node" st="1 1" cnt="1 0"/>
                </dgm:if>
                <dgm:else name="Name168">
                  <dgm:presOf axis="ch desOrSelf" ptType="node node" st="2 1" cnt="1 0"/>
                </dgm:else>
              </dgm:choose>
            </dgm:else>
          </dgm:choose>
          <dgm:constrLst/>
          <dgm:ruleLst/>
        </dgm:layoutNode>
        <dgm:layoutNode name="wedge6Tx" moveWith="wedge6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69">
            <dgm:if name="Name170" func="var" arg="dir" op="equ" val="norm">
              <dgm:presOf axis="ch desOrSelf" ptType="node node" st="6 1" cnt="1 0"/>
            </dgm:if>
            <dgm:else name="Name171">
              <dgm:choose name="Name172">
                <dgm:if name="Name173" axis="ch" ptType="node" func="cnt" op="equ" val="6">
                  <dgm:presOf axis="ch desOrSelf" ptType="node node" st="1 1" cnt="1 0"/>
                </dgm:if>
                <dgm:else name="Name174">
                  <dgm:presOf axis="ch desOrSelf" ptType="node node" st="2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75"/>
    </dgm:choose>
    <dgm:choose name="Name176">
      <dgm:if name="Name177" axis="ch" ptType="node" func="cnt" op="gte" val="7">
        <dgm:layoutNode name="wedge7">
          <dgm:alg type="sp"/>
          <dgm:shape xmlns:r="http://schemas.openxmlformats.org/officeDocument/2006/relationships" type="pie" r:blip="">
            <dgm:adjLst>
              <dgm:adj idx="1" val="218.5714"/>
              <dgm:adj idx="2" val="270"/>
            </dgm:adjLst>
          </dgm:shape>
          <dgm:choose name="Name178">
            <dgm:if name="Name179" func="var" arg="dir" op="equ" val="norm">
              <dgm:presOf axis="ch desOrSelf" ptType="node node" st="7 1" cnt="1 0"/>
            </dgm:if>
            <dgm:else name="Name180">
              <dgm:presOf axis="ch desOrSelf" ptType="node node" st="1 1" cnt="1 0"/>
            </dgm:else>
          </dgm:choose>
          <dgm:constrLst/>
          <dgm:ruleLst/>
        </dgm:layoutNode>
        <dgm:layoutNode name="wedge7Tx" moveWith="wedge7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81">
            <dgm:if name="Name182" func="var" arg="dir" op="equ" val="norm">
              <dgm:presOf axis="ch desOrSelf" ptType="node node" st="7 1" cnt="1 0"/>
            </dgm:if>
            <dgm:else name="Name183">
              <dgm:presOf axis="ch desOrSelf" ptType="node node" st="1 1" cnt="1 0"/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84"/>
    </dgm:choos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gear1">
  <dgm:title val=""/>
  <dgm:desc val=""/>
  <dgm:catLst>
    <dgm:cat type="relationship" pri="3000"/>
    <dgm:cat type="process" pri="28000"/>
    <dgm:cat type="cycle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composite">
    <dgm:varLst>
      <dgm:chMax val="3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1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05"/>
          <dgm:constr type="t" for="ch" forName="gear1" refType="w" fact="0.05"/>
          <dgm:constr type="w" for="ch" forName="gear1srcNode" val="1"/>
          <dgm:constr type="h" for="ch" forName="gear1srcNode" val="1"/>
          <dgm:constr type="l" for="ch" forName="gear1srcNode" refType="w" fact="0.32"/>
          <dgm:constr type="t" for="ch" forName="gear1srcNode"/>
          <dgm:constr type="w" for="ch" forName="gear1dstNode" val="1"/>
          <dgm:constr type="h" for="ch" forName="gear1dstNode" val="1"/>
          <dgm:constr type="r" for="ch" forName="gear1dstNode" refType="w" fact="0.58"/>
          <dgm:constr type="t" for="ch" forName="gear1dstNode" refType="h" fact="0.5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/>
          <dgm:constr type="b" for="ch" forName="gear1ch" refType="h" fact="0.6"/>
        </dgm:constrLst>
      </dgm:if>
      <dgm:if name="Name2" axis="ch" ptType="node" func="cnt" op="equ" val="2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2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2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7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w" fact="0.8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1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0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3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 refType="w" fact="0.34"/>
          <dgm:constr type="t" for="ch" forName="gear2ch" refType="w" fact="0.04"/>
        </dgm:constrLst>
      </dgm:if>
      <dgm:else name="Name3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4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4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95"/>
          <dgm:constr type="diam" for="des" forName="connector1" refType="w" refFor="ch" refForName="gear1" op="equ" fact="1.15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h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3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2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5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/>
          <dgm:constr type="t" for="ch" forName="gear2ch" refType="w" fact="0.58"/>
          <dgm:constr type="w" for="ch" forName="gear3" refType="w" fact="0.48"/>
          <dgm:constr type="h" for="ch" forName="gear3" refType="w" fact="0.48"/>
          <dgm:constr type="l" for="ch" forName="gear3" refType="w" fact="0.31"/>
          <dgm:constr type="t" for="ch" forName="gear3"/>
          <dgm:constr type="w" for="ch" forName="gear3tx" refType="w" fact="0.22"/>
          <dgm:constr type="h" for="ch" forName="gear3tx" refType="w" fact="0.22"/>
          <dgm:constr type="ctrX" for="ch" forName="gear3tx" refType="ctrX" refFor="ch" refForName="gear3"/>
          <dgm:constr type="ctrY" for="ch" forName="gear3tx" refType="ctrY" refFor="ch" refForName="gear3"/>
          <dgm:constr type="w" for="ch" forName="gear3srcNode" val="1"/>
          <dgm:constr type="h" for="ch" forName="gear3srcNode" val="1"/>
          <dgm:constr type="l" for="ch" forName="gear3srcNode" refType="w" fact="0.3"/>
          <dgm:constr type="t" for="ch" forName="gear3srcNode" refType="w" fact="0.25"/>
          <dgm:constr type="w" for="ch" forName="gear3dstNode" val="1"/>
          <dgm:constr type="h" for="ch" forName="gear3dstNode" val="1"/>
          <dgm:constr type="l" for="ch" forName="gear3dstNode" refType="w" fact="0.38"/>
          <dgm:constr type="t" for="ch" forName="gear3dstNode" refType="h" fact="0.05"/>
          <dgm:constr type="diam" for="des" forName="connector3" refType="w" refFor="ch" refForName="gear3" op="equ"/>
          <dgm:constr type="h" for="des" forName="connector3" refType="w" refFor="ch" refForName="gear1" op="equ" fact="0.1"/>
          <dgm:constr type="w" for="ch" forName="gear3ch" refType="w" fact="0.35"/>
          <dgm:constr type="h" for="ch" forName="gear3ch" refType="w" refFor="ch" refForName="gear3ch" fact="0.6"/>
          <dgm:constr type="l" for="ch" forName="gear3ch" refType="w" fact="0.65"/>
          <dgm:constr type="t" for="ch" forName="gear3ch" refType="h" fact="0.13"/>
        </dgm:constrLst>
      </dgm:else>
    </dgm:choose>
    <dgm:ruleLst/>
    <dgm:forEach name="Name4" axis="ch" ptType="node" cnt="1">
      <dgm:layoutNode name="gear1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9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1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1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5">
        <dgm:if name="Name6" axis="ch" ptType="node" func="cnt" op="gte" val="1">
          <dgm:layoutNode name="gear1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7"/>
      </dgm:choose>
    </dgm:forEach>
    <dgm:forEach name="Name8" axis="ch" ptType="node" st="2" cnt="1">
      <dgm:layoutNode name="gear2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6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2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2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9">
        <dgm:if name="Name10" axis="ch" ptType="node" func="cnt" op="gte" val="1">
          <dgm:layoutNode name="gear2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1"/>
      </dgm:choose>
    </dgm:forEach>
    <dgm:forEach name="Name12" axis="ch" ptType="node" st="3" cnt="1">
      <dgm:layoutNode name="gear3" styleLbl="node1">
        <dgm:alg type="sp"/>
        <dgm:shape xmlns:r="http://schemas.openxmlformats.org/officeDocument/2006/relationships" rot="-15" type="gear6" r:blip="">
          <dgm:adjLst/>
        </dgm:shape>
        <dgm:presOf axis="self"/>
        <dgm:constrLst/>
        <dgm:ruleLst/>
      </dgm:layoutNode>
      <dgm:layoutNode name="gear3tx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3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3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13">
        <dgm:if name="Name14" axis="ch" ptType="node" func="cnt" op="gte" val="1">
          <dgm:layoutNode name="gear3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5"/>
      </dgm:choose>
    </dgm:forEach>
    <dgm:forEach name="Name16" axis="ch" ptType="sibTrans" hideLastTrans="0" cnt="1">
      <dgm:layoutNode name="connector1" styleLbl="sibTrans2D1">
        <dgm:alg type="conn">
          <dgm:param type="connRout" val="curve"/>
          <dgm:param type="srcNode" val="gear1srcNode"/>
          <dgm:param type="dstNode" val="gear1dstNode"/>
          <dgm:param type="begPts" val="midR"/>
          <dgm:param type="endPts" val="tCtr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7" axis="ch" ptType="sibTrans" hideLastTrans="0" st="2" cnt="1">
      <dgm:layoutNode name="connector2" styleLbl="sibTrans2D1">
        <dgm:alg type="conn">
          <dgm:param type="connRout" val="curve"/>
          <dgm:param type="srcNode" val="gear2srcNode"/>
          <dgm:param type="dstNode" val="gear2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8" axis="ch" ptType="sibTrans" hideLastTrans="0" st="3" cnt="1">
      <dgm:layoutNode name="connector3" styleLbl="sibTrans2D1">
        <dgm:alg type="conn">
          <dgm:param type="connRout" val="curve"/>
          <dgm:param type="srcNode" val="gear3srcNode"/>
          <dgm:param type="dstNode" val="gear3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gear1">
  <dgm:title val=""/>
  <dgm:desc val=""/>
  <dgm:catLst>
    <dgm:cat type="relationship" pri="3000"/>
    <dgm:cat type="process" pri="28000"/>
    <dgm:cat type="cycle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composite">
    <dgm:varLst>
      <dgm:chMax val="3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1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05"/>
          <dgm:constr type="t" for="ch" forName="gear1" refType="w" fact="0.05"/>
          <dgm:constr type="w" for="ch" forName="gear1srcNode" val="1"/>
          <dgm:constr type="h" for="ch" forName="gear1srcNode" val="1"/>
          <dgm:constr type="l" for="ch" forName="gear1srcNode" refType="w" fact="0.32"/>
          <dgm:constr type="t" for="ch" forName="gear1srcNode"/>
          <dgm:constr type="w" for="ch" forName="gear1dstNode" val="1"/>
          <dgm:constr type="h" for="ch" forName="gear1dstNode" val="1"/>
          <dgm:constr type="r" for="ch" forName="gear1dstNode" refType="w" fact="0.58"/>
          <dgm:constr type="t" for="ch" forName="gear1dstNode" refType="h" fact="0.5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/>
          <dgm:constr type="b" for="ch" forName="gear1ch" refType="h" fact="0.6"/>
        </dgm:constrLst>
      </dgm:if>
      <dgm:if name="Name2" axis="ch" ptType="node" func="cnt" op="equ" val="2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2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2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7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w" fact="0.8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1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0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3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 refType="w" fact="0.34"/>
          <dgm:constr type="t" for="ch" forName="gear2ch" refType="w" fact="0.04"/>
        </dgm:constrLst>
      </dgm:if>
      <dgm:else name="Name3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4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4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95"/>
          <dgm:constr type="diam" for="des" forName="connector1" refType="w" refFor="ch" refForName="gear1" op="equ" fact="1.15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h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3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2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5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/>
          <dgm:constr type="t" for="ch" forName="gear2ch" refType="w" fact="0.58"/>
          <dgm:constr type="w" for="ch" forName="gear3" refType="w" fact="0.48"/>
          <dgm:constr type="h" for="ch" forName="gear3" refType="w" fact="0.48"/>
          <dgm:constr type="l" for="ch" forName="gear3" refType="w" fact="0.31"/>
          <dgm:constr type="t" for="ch" forName="gear3"/>
          <dgm:constr type="w" for="ch" forName="gear3tx" refType="w" fact="0.22"/>
          <dgm:constr type="h" for="ch" forName="gear3tx" refType="w" fact="0.22"/>
          <dgm:constr type="ctrX" for="ch" forName="gear3tx" refType="ctrX" refFor="ch" refForName="gear3"/>
          <dgm:constr type="ctrY" for="ch" forName="gear3tx" refType="ctrY" refFor="ch" refForName="gear3"/>
          <dgm:constr type="w" for="ch" forName="gear3srcNode" val="1"/>
          <dgm:constr type="h" for="ch" forName="gear3srcNode" val="1"/>
          <dgm:constr type="l" for="ch" forName="gear3srcNode" refType="w" fact="0.3"/>
          <dgm:constr type="t" for="ch" forName="gear3srcNode" refType="w" fact="0.25"/>
          <dgm:constr type="w" for="ch" forName="gear3dstNode" val="1"/>
          <dgm:constr type="h" for="ch" forName="gear3dstNode" val="1"/>
          <dgm:constr type="l" for="ch" forName="gear3dstNode" refType="w" fact="0.38"/>
          <dgm:constr type="t" for="ch" forName="gear3dstNode" refType="h" fact="0.05"/>
          <dgm:constr type="diam" for="des" forName="connector3" refType="w" refFor="ch" refForName="gear3" op="equ"/>
          <dgm:constr type="h" for="des" forName="connector3" refType="w" refFor="ch" refForName="gear1" op="equ" fact="0.1"/>
          <dgm:constr type="w" for="ch" forName="gear3ch" refType="w" fact="0.35"/>
          <dgm:constr type="h" for="ch" forName="gear3ch" refType="w" refFor="ch" refForName="gear3ch" fact="0.6"/>
          <dgm:constr type="l" for="ch" forName="gear3ch" refType="w" fact="0.65"/>
          <dgm:constr type="t" for="ch" forName="gear3ch" refType="h" fact="0.13"/>
        </dgm:constrLst>
      </dgm:else>
    </dgm:choose>
    <dgm:ruleLst/>
    <dgm:forEach name="Name4" axis="ch" ptType="node" cnt="1">
      <dgm:layoutNode name="gear1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9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1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1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5">
        <dgm:if name="Name6" axis="ch" ptType="node" func="cnt" op="gte" val="1">
          <dgm:layoutNode name="gear1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7"/>
      </dgm:choose>
    </dgm:forEach>
    <dgm:forEach name="Name8" axis="ch" ptType="node" st="2" cnt="1">
      <dgm:layoutNode name="gear2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6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2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2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9">
        <dgm:if name="Name10" axis="ch" ptType="node" func="cnt" op="gte" val="1">
          <dgm:layoutNode name="gear2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1"/>
      </dgm:choose>
    </dgm:forEach>
    <dgm:forEach name="Name12" axis="ch" ptType="node" st="3" cnt="1">
      <dgm:layoutNode name="gear3" styleLbl="node1">
        <dgm:alg type="sp"/>
        <dgm:shape xmlns:r="http://schemas.openxmlformats.org/officeDocument/2006/relationships" rot="-15" type="gear6" r:blip="">
          <dgm:adjLst/>
        </dgm:shape>
        <dgm:presOf axis="self"/>
        <dgm:constrLst/>
        <dgm:ruleLst/>
      </dgm:layoutNode>
      <dgm:layoutNode name="gear3tx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3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3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13">
        <dgm:if name="Name14" axis="ch" ptType="node" func="cnt" op="gte" val="1">
          <dgm:layoutNode name="gear3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5"/>
      </dgm:choose>
    </dgm:forEach>
    <dgm:forEach name="Name16" axis="ch" ptType="sibTrans" hideLastTrans="0" cnt="1">
      <dgm:layoutNode name="connector1" styleLbl="sibTrans2D1">
        <dgm:alg type="conn">
          <dgm:param type="connRout" val="curve"/>
          <dgm:param type="srcNode" val="gear1srcNode"/>
          <dgm:param type="dstNode" val="gear1dstNode"/>
          <dgm:param type="begPts" val="midR"/>
          <dgm:param type="endPts" val="tCtr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7" axis="ch" ptType="sibTrans" hideLastTrans="0" st="2" cnt="1">
      <dgm:layoutNode name="connector2" styleLbl="sibTrans2D1">
        <dgm:alg type="conn">
          <dgm:param type="connRout" val="curve"/>
          <dgm:param type="srcNode" val="gear2srcNode"/>
          <dgm:param type="dstNode" val="gear2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8" axis="ch" ptType="sibTrans" hideLastTrans="0" st="3" cnt="1">
      <dgm:layoutNode name="connector3" styleLbl="sibTrans2D1">
        <dgm:alg type="conn">
          <dgm:param type="connRout" val="curve"/>
          <dgm:param type="srcNode" val="gear3srcNode"/>
          <dgm:param type="dstNode" val="gear3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5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6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9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0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3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4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5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6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7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8"/>
          <p:cNvSpPr>
            <a:spLocks/>
          </p:cNvSpPr>
          <p:nvPr/>
        </p:nvSpPr>
        <p:spPr bwMode="auto">
          <a:xfrm>
            <a:off x="-31750" y="4321175"/>
            <a:ext cx="1395413" cy="781050"/>
          </a:xfrm>
          <a:custGeom>
            <a:avLst/>
            <a:gdLst/>
            <a:ahLst/>
            <a:cxnLst>
              <a:cxn ang="0">
                <a:pos x="5799" y="10000"/>
              </a:cxn>
              <a:cxn ang="0">
                <a:pos x="5961" y="9880"/>
              </a:cxn>
              <a:cxn ang="0">
                <a:pos x="5988" y="9820"/>
              </a:cxn>
              <a:cxn ang="0">
                <a:pos x="8042" y="5260"/>
              </a:cxn>
              <a:cxn ang="0">
                <a:pos x="8042" y="4721"/>
              </a:cxn>
              <a:cxn ang="0">
                <a:pos x="5988" y="221"/>
              </a:cxn>
              <a:cxn ang="0">
                <a:pos x="5961" y="160"/>
              </a:cxn>
              <a:cxn ang="0">
                <a:pos x="5799" y="41"/>
              </a:cxn>
              <a:cxn ang="0">
                <a:pos x="18" y="0"/>
              </a:cxn>
              <a:cxn ang="0">
                <a:pos x="0" y="9991"/>
              </a:cxn>
              <a:cxn ang="0">
                <a:pos x="5799" y="10000"/>
              </a:cxn>
            </a:cxnLst>
            <a:rect l="0" t="0" r="r" b="b"/>
            <a:pathLst>
              <a:path w="8042" h="10000">
                <a:moveTo>
                  <a:pt x="5799" y="10000"/>
                </a:moveTo>
                <a:cubicBezTo>
                  <a:pt x="5880" y="10000"/>
                  <a:pt x="5934" y="9940"/>
                  <a:pt x="5961" y="9880"/>
                </a:cubicBezTo>
                <a:cubicBezTo>
                  <a:pt x="5961" y="9820"/>
                  <a:pt x="5988" y="9820"/>
                  <a:pt x="5988" y="9820"/>
                </a:cubicBezTo>
                <a:lnTo>
                  <a:pt x="8042" y="5260"/>
                </a:lnTo>
                <a:cubicBezTo>
                  <a:pt x="8096" y="5140"/>
                  <a:pt x="8096" y="4901"/>
                  <a:pt x="8042" y="4721"/>
                </a:cubicBezTo>
                <a:lnTo>
                  <a:pt x="5988" y="221"/>
                </a:lnTo>
                <a:cubicBezTo>
                  <a:pt x="5988" y="160"/>
                  <a:pt x="5961" y="160"/>
                  <a:pt x="5961" y="160"/>
                </a:cubicBezTo>
                <a:cubicBezTo>
                  <a:pt x="5934" y="101"/>
                  <a:pt x="5880" y="41"/>
                  <a:pt x="5799" y="41"/>
                </a:cubicBezTo>
                <a:lnTo>
                  <a:pt x="18" y="0"/>
                </a:lnTo>
                <a:cubicBezTo>
                  <a:pt x="12" y="3330"/>
                  <a:pt x="6" y="6661"/>
                  <a:pt x="0" y="9991"/>
                </a:cubicBezTo>
                <a:lnTo>
                  <a:pt x="5799" y="10000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s-MX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42416" y="2514601"/>
            <a:ext cx="6600451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42416" y="4777380"/>
            <a:ext cx="6600451" cy="1126283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81DC47-6D74-4DEC-A10E-43A148352390}" type="datetimeFigureOut">
              <a:rPr lang="es-MX"/>
              <a:pPr>
                <a:defRPr/>
              </a:pPr>
              <a:t>12/10/2016</a:t>
            </a:fld>
            <a:endParaRPr lang="es-MX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3863" y="4529138"/>
            <a:ext cx="584200" cy="365125"/>
          </a:xfrm>
        </p:spPr>
        <p:txBody>
          <a:bodyPr/>
          <a:lstStyle>
            <a:lvl1pPr>
              <a:defRPr/>
            </a:lvl1pPr>
          </a:lstStyle>
          <a:p>
            <a:fld id="{38B24B35-1031-423E-9FB0-CB2EA3CE3C51}" type="slidenum">
              <a:rPr lang="es-MX" altLang="es-MX"/>
              <a:pPr/>
              <a:t>‹Nº›</a:t>
            </a:fld>
            <a:endParaRPr lang="es-MX" altLang="es-MX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11"/>
          <p:cNvSpPr>
            <a:spLocks/>
          </p:cNvSpPr>
          <p:nvPr/>
        </p:nvSpPr>
        <p:spPr bwMode="auto">
          <a:xfrm flipV="1">
            <a:off x="0" y="3167063"/>
            <a:ext cx="1358900" cy="508000"/>
          </a:xfrm>
          <a:custGeom>
            <a:avLst/>
            <a:gdLst/>
            <a:ahLst/>
            <a:cxnLst>
              <a:cxn ang="0">
                <a:pos x="7908" y="4694"/>
              </a:cxn>
              <a:cxn ang="0">
                <a:pos x="6575" y="188"/>
              </a:cxn>
              <a:cxn ang="0">
                <a:pos x="6546" y="94"/>
              </a:cxn>
              <a:cxn ang="0">
                <a:pos x="6463" y="0"/>
              </a:cxn>
              <a:cxn ang="0">
                <a:pos x="5935" y="0"/>
              </a:cxn>
              <a:cxn ang="0">
                <a:pos x="0" y="62"/>
              </a:cxn>
              <a:cxn ang="0">
                <a:pos x="0" y="10000"/>
              </a:cxn>
              <a:cxn ang="0">
                <a:pos x="5935" y="9952"/>
              </a:cxn>
              <a:cxn ang="0">
                <a:pos x="6463" y="9952"/>
              </a:cxn>
              <a:cxn ang="0">
                <a:pos x="6546" y="9859"/>
              </a:cxn>
              <a:cxn ang="0">
                <a:pos x="6575" y="9764"/>
              </a:cxn>
              <a:cxn ang="0">
                <a:pos x="7908" y="5258"/>
              </a:cxn>
              <a:cxn ang="0">
                <a:pos x="7908" y="4694"/>
              </a:cxn>
            </a:cxnLst>
            <a:rect l="0" t="0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s-MX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609600"/>
            <a:ext cx="6591985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20A175-36F3-4CB9-B70E-5BFD5F7C7ACF}" type="datetimeFigureOut">
              <a:rPr lang="es-MX"/>
              <a:pPr>
                <a:defRPr/>
              </a:pPr>
              <a:t>12/10/2016</a:t>
            </a:fld>
            <a:endParaRPr lang="es-MX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175" y="3244850"/>
            <a:ext cx="585788" cy="365125"/>
          </a:xfrm>
        </p:spPr>
        <p:txBody>
          <a:bodyPr/>
          <a:lstStyle>
            <a:lvl1pPr>
              <a:defRPr/>
            </a:lvl1pPr>
          </a:lstStyle>
          <a:p>
            <a:fld id="{E660D84D-B741-40E4-9CC7-A7D701A89C50}" type="slidenum">
              <a:rPr lang="es-MX" altLang="es-MX"/>
              <a:pPr/>
              <a:t>‹Nº›</a:t>
            </a:fld>
            <a:endParaRPr lang="es-MX" altLang="es-MX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1"/>
          <p:cNvSpPr>
            <a:spLocks/>
          </p:cNvSpPr>
          <p:nvPr/>
        </p:nvSpPr>
        <p:spPr bwMode="auto">
          <a:xfrm flipV="1">
            <a:off x="0" y="3167063"/>
            <a:ext cx="1358900" cy="508000"/>
          </a:xfrm>
          <a:custGeom>
            <a:avLst/>
            <a:gdLst/>
            <a:ahLst/>
            <a:cxnLst>
              <a:cxn ang="0">
                <a:pos x="7908" y="4694"/>
              </a:cxn>
              <a:cxn ang="0">
                <a:pos x="6575" y="188"/>
              </a:cxn>
              <a:cxn ang="0">
                <a:pos x="6546" y="94"/>
              </a:cxn>
              <a:cxn ang="0">
                <a:pos x="6463" y="0"/>
              </a:cxn>
              <a:cxn ang="0">
                <a:pos x="5935" y="0"/>
              </a:cxn>
              <a:cxn ang="0">
                <a:pos x="0" y="62"/>
              </a:cxn>
              <a:cxn ang="0">
                <a:pos x="0" y="10000"/>
              </a:cxn>
              <a:cxn ang="0">
                <a:pos x="5935" y="9952"/>
              </a:cxn>
              <a:cxn ang="0">
                <a:pos x="6463" y="9952"/>
              </a:cxn>
              <a:cxn ang="0">
                <a:pos x="6546" y="9859"/>
              </a:cxn>
              <a:cxn ang="0">
                <a:pos x="6575" y="9764"/>
              </a:cxn>
              <a:cxn ang="0">
                <a:pos x="7908" y="5258"/>
              </a:cxn>
              <a:cxn ang="0">
                <a:pos x="7908" y="4694"/>
              </a:cxn>
            </a:cxnLst>
            <a:rect l="0" t="0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s-MX"/>
          </a:p>
        </p:txBody>
      </p:sp>
      <p:sp>
        <p:nvSpPr>
          <p:cNvPr id="6" name="TextBox 13"/>
          <p:cNvSpPr txBox="1">
            <a:spLocks noChangeArrowheads="1"/>
          </p:cNvSpPr>
          <p:nvPr/>
        </p:nvSpPr>
        <p:spPr bwMode="auto">
          <a:xfrm>
            <a:off x="1808163" y="647700"/>
            <a:ext cx="457200" cy="585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n-US" sz="8000">
                <a:solidFill>
                  <a:schemeClr val="accent1"/>
                </a:solidFill>
              </a:rPr>
              <a:t>“</a:t>
            </a:r>
          </a:p>
        </p:txBody>
      </p:sp>
      <p:sp>
        <p:nvSpPr>
          <p:cNvPr id="7" name="TextBox 14"/>
          <p:cNvSpPr txBox="1">
            <a:spLocks noChangeArrowheads="1"/>
          </p:cNvSpPr>
          <p:nvPr/>
        </p:nvSpPr>
        <p:spPr bwMode="auto">
          <a:xfrm>
            <a:off x="8169275" y="2905125"/>
            <a:ext cx="4572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n-US" sz="8000">
                <a:solidFill>
                  <a:schemeClr val="accent1"/>
                </a:solidFill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15972" y="3505200"/>
            <a:ext cx="5653888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A88A2E-A8FD-4E09-B87F-75299D415095}" type="datetimeFigureOut">
              <a:rPr lang="es-MX"/>
              <a:pPr>
                <a:defRPr/>
              </a:pPr>
              <a:t>12/10/2016</a:t>
            </a:fld>
            <a:endParaRPr lang="es-MX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6"/>
          </p:nvPr>
        </p:nvSpPr>
        <p:spPr>
          <a:xfrm>
            <a:off x="511175" y="3244850"/>
            <a:ext cx="585788" cy="365125"/>
          </a:xfrm>
        </p:spPr>
        <p:txBody>
          <a:bodyPr/>
          <a:lstStyle>
            <a:lvl1pPr>
              <a:defRPr/>
            </a:lvl1pPr>
          </a:lstStyle>
          <a:p>
            <a:fld id="{C5D1C844-95C9-4CD2-9F00-35E99E9D8C6D}" type="slidenum">
              <a:rPr lang="es-MX" altLang="es-MX"/>
              <a:pPr/>
              <a:t>‹Nº›</a:t>
            </a:fld>
            <a:endParaRPr lang="es-MX" altLang="es-MX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1"/>
          <p:cNvSpPr>
            <a:spLocks/>
          </p:cNvSpPr>
          <p:nvPr/>
        </p:nvSpPr>
        <p:spPr bwMode="auto">
          <a:xfrm flipV="1">
            <a:off x="0" y="4910138"/>
            <a:ext cx="1358900" cy="508000"/>
          </a:xfrm>
          <a:custGeom>
            <a:avLst/>
            <a:gdLst/>
            <a:ahLst/>
            <a:cxnLst>
              <a:cxn ang="0">
                <a:pos x="7908" y="4694"/>
              </a:cxn>
              <a:cxn ang="0">
                <a:pos x="6575" y="188"/>
              </a:cxn>
              <a:cxn ang="0">
                <a:pos x="6546" y="94"/>
              </a:cxn>
              <a:cxn ang="0">
                <a:pos x="6463" y="0"/>
              </a:cxn>
              <a:cxn ang="0">
                <a:pos x="5935" y="0"/>
              </a:cxn>
              <a:cxn ang="0">
                <a:pos x="0" y="62"/>
              </a:cxn>
              <a:cxn ang="0">
                <a:pos x="0" y="10000"/>
              </a:cxn>
              <a:cxn ang="0">
                <a:pos x="5935" y="9952"/>
              </a:cxn>
              <a:cxn ang="0">
                <a:pos x="6463" y="9952"/>
              </a:cxn>
              <a:cxn ang="0">
                <a:pos x="6546" y="9859"/>
              </a:cxn>
              <a:cxn ang="0">
                <a:pos x="6575" y="9764"/>
              </a:cxn>
              <a:cxn ang="0">
                <a:pos x="7908" y="5258"/>
              </a:cxn>
              <a:cxn ang="0">
                <a:pos x="7908" y="4694"/>
              </a:cxn>
            </a:cxnLst>
            <a:rect l="0" t="0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s-MX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438401"/>
            <a:ext cx="6591985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rtlCol="0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636C6D-7D20-457F-AE96-626312CF1605}" type="datetimeFigureOut">
              <a:rPr lang="es-MX"/>
              <a:pPr>
                <a:defRPr/>
              </a:pPr>
              <a:t>12/10/2016</a:t>
            </a:fld>
            <a:endParaRPr lang="es-MX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175" y="4983163"/>
            <a:ext cx="585788" cy="365125"/>
          </a:xfrm>
        </p:spPr>
        <p:txBody>
          <a:bodyPr/>
          <a:lstStyle>
            <a:lvl1pPr>
              <a:defRPr/>
            </a:lvl1pPr>
          </a:lstStyle>
          <a:p>
            <a:fld id="{F1AC582A-8220-4F19-8557-5AD84F05AB1C}" type="slidenum">
              <a:rPr lang="es-MX" altLang="es-MX"/>
              <a:pPr/>
              <a:t>‹Nº›</a:t>
            </a:fld>
            <a:endParaRPr lang="es-MX" altLang="es-MX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1"/>
          <p:cNvSpPr>
            <a:spLocks/>
          </p:cNvSpPr>
          <p:nvPr/>
        </p:nvSpPr>
        <p:spPr bwMode="auto">
          <a:xfrm flipV="1">
            <a:off x="0" y="4910138"/>
            <a:ext cx="1358900" cy="508000"/>
          </a:xfrm>
          <a:custGeom>
            <a:avLst/>
            <a:gdLst/>
            <a:ahLst/>
            <a:cxnLst>
              <a:cxn ang="0">
                <a:pos x="7908" y="4694"/>
              </a:cxn>
              <a:cxn ang="0">
                <a:pos x="6575" y="188"/>
              </a:cxn>
              <a:cxn ang="0">
                <a:pos x="6546" y="94"/>
              </a:cxn>
              <a:cxn ang="0">
                <a:pos x="6463" y="0"/>
              </a:cxn>
              <a:cxn ang="0">
                <a:pos x="5935" y="0"/>
              </a:cxn>
              <a:cxn ang="0">
                <a:pos x="0" y="62"/>
              </a:cxn>
              <a:cxn ang="0">
                <a:pos x="0" y="10000"/>
              </a:cxn>
              <a:cxn ang="0">
                <a:pos x="5935" y="9952"/>
              </a:cxn>
              <a:cxn ang="0">
                <a:pos x="6463" y="9952"/>
              </a:cxn>
              <a:cxn ang="0">
                <a:pos x="6546" y="9859"/>
              </a:cxn>
              <a:cxn ang="0">
                <a:pos x="6575" y="9764"/>
              </a:cxn>
              <a:cxn ang="0">
                <a:pos x="7908" y="5258"/>
              </a:cxn>
              <a:cxn ang="0">
                <a:pos x="7908" y="4694"/>
              </a:cxn>
            </a:cxnLst>
            <a:rect l="0" t="0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s-MX"/>
          </a:p>
        </p:txBody>
      </p:sp>
      <p:sp>
        <p:nvSpPr>
          <p:cNvPr id="6" name="TextBox 10"/>
          <p:cNvSpPr txBox="1">
            <a:spLocks noChangeArrowheads="1"/>
          </p:cNvSpPr>
          <p:nvPr/>
        </p:nvSpPr>
        <p:spPr bwMode="auto">
          <a:xfrm>
            <a:off x="1808163" y="647700"/>
            <a:ext cx="457200" cy="585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n-US" sz="8000">
                <a:solidFill>
                  <a:schemeClr val="accent1"/>
                </a:solidFill>
              </a:rPr>
              <a:t>“</a:t>
            </a:r>
          </a:p>
        </p:txBody>
      </p:sp>
      <p:sp>
        <p:nvSpPr>
          <p:cNvPr id="7" name="TextBox 11"/>
          <p:cNvSpPr txBox="1">
            <a:spLocks noChangeArrowheads="1"/>
          </p:cNvSpPr>
          <p:nvPr/>
        </p:nvSpPr>
        <p:spPr bwMode="auto">
          <a:xfrm>
            <a:off x="8169275" y="2905125"/>
            <a:ext cx="4572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n-US" sz="8000">
                <a:solidFill>
                  <a:schemeClr val="accent1"/>
                </a:solidFill>
              </a:rPr>
              <a:t>”</a:t>
            </a:r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688292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688292" cy="729622"/>
          </a:xfrm>
        </p:spPr>
        <p:txBody>
          <a:bodyPr rtlCol="0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8" name="Date Placeholder 4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A5C632-22ED-4839-8749-923A71EC150F}" type="datetimeFigureOut">
              <a:rPr lang="es-MX"/>
              <a:pPr>
                <a:defRPr/>
              </a:pPr>
              <a:t>12/10/2016</a:t>
            </a:fld>
            <a:endParaRPr lang="es-MX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6"/>
          </p:nvPr>
        </p:nvSpPr>
        <p:spPr>
          <a:xfrm>
            <a:off x="511175" y="4983163"/>
            <a:ext cx="585788" cy="365125"/>
          </a:xfrm>
        </p:spPr>
        <p:txBody>
          <a:bodyPr/>
          <a:lstStyle>
            <a:lvl1pPr>
              <a:defRPr/>
            </a:lvl1pPr>
          </a:lstStyle>
          <a:p>
            <a:fld id="{260F9D83-8B1A-4520-9CCC-B8401DC3277A}" type="slidenum">
              <a:rPr lang="es-MX" altLang="es-MX"/>
              <a:pPr/>
              <a:t>‹Nº›</a:t>
            </a:fld>
            <a:endParaRPr lang="es-MX" altLang="es-MX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1"/>
          <p:cNvSpPr>
            <a:spLocks/>
          </p:cNvSpPr>
          <p:nvPr/>
        </p:nvSpPr>
        <p:spPr bwMode="auto">
          <a:xfrm flipV="1">
            <a:off x="0" y="4910138"/>
            <a:ext cx="1358900" cy="508000"/>
          </a:xfrm>
          <a:custGeom>
            <a:avLst/>
            <a:gdLst/>
            <a:ahLst/>
            <a:cxnLst>
              <a:cxn ang="0">
                <a:pos x="7908" y="4694"/>
              </a:cxn>
              <a:cxn ang="0">
                <a:pos x="6575" y="188"/>
              </a:cxn>
              <a:cxn ang="0">
                <a:pos x="6546" y="94"/>
              </a:cxn>
              <a:cxn ang="0">
                <a:pos x="6463" y="0"/>
              </a:cxn>
              <a:cxn ang="0">
                <a:pos x="5935" y="0"/>
              </a:cxn>
              <a:cxn ang="0">
                <a:pos x="0" y="62"/>
              </a:cxn>
              <a:cxn ang="0">
                <a:pos x="0" y="10000"/>
              </a:cxn>
              <a:cxn ang="0">
                <a:pos x="5935" y="9952"/>
              </a:cxn>
              <a:cxn ang="0">
                <a:pos x="6463" y="9952"/>
              </a:cxn>
              <a:cxn ang="0">
                <a:pos x="6546" y="9859"/>
              </a:cxn>
              <a:cxn ang="0">
                <a:pos x="6575" y="9764"/>
              </a:cxn>
              <a:cxn ang="0">
                <a:pos x="7908" y="5258"/>
              </a:cxn>
              <a:cxn ang="0">
                <a:pos x="7908" y="4694"/>
              </a:cxn>
            </a:cxnLst>
            <a:rect l="0" t="0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s-MX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6" y="627407"/>
            <a:ext cx="6591984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591985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rtlCol="0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C23FB9-9149-4A86-9576-E266895D6E08}" type="datetimeFigureOut">
              <a:rPr lang="es-MX"/>
              <a:pPr>
                <a:defRPr/>
              </a:pPr>
              <a:t>12/10/2016</a:t>
            </a:fld>
            <a:endParaRPr lang="es-MX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6"/>
          </p:nvPr>
        </p:nvSpPr>
        <p:spPr>
          <a:xfrm>
            <a:off x="511175" y="4983163"/>
            <a:ext cx="585788" cy="365125"/>
          </a:xfrm>
        </p:spPr>
        <p:txBody>
          <a:bodyPr/>
          <a:lstStyle>
            <a:lvl1pPr>
              <a:defRPr/>
            </a:lvl1pPr>
          </a:lstStyle>
          <a:p>
            <a:fld id="{E9191071-E990-48FD-9743-ABFCC74C3451}" type="slidenum">
              <a:rPr lang="es-MX" altLang="es-MX"/>
              <a:pPr/>
              <a:t>‹Nº›</a:t>
            </a:fld>
            <a:endParaRPr lang="es-MX" altLang="es-MX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11"/>
          <p:cNvSpPr>
            <a:spLocks/>
          </p:cNvSpPr>
          <p:nvPr/>
        </p:nvSpPr>
        <p:spPr bwMode="auto">
          <a:xfrm flipV="1">
            <a:off x="0" y="711200"/>
            <a:ext cx="1358900" cy="508000"/>
          </a:xfrm>
          <a:custGeom>
            <a:avLst/>
            <a:gdLst/>
            <a:ahLst/>
            <a:cxnLst>
              <a:cxn ang="0">
                <a:pos x="7908" y="4694"/>
              </a:cxn>
              <a:cxn ang="0">
                <a:pos x="6575" y="188"/>
              </a:cxn>
              <a:cxn ang="0">
                <a:pos x="6546" y="94"/>
              </a:cxn>
              <a:cxn ang="0">
                <a:pos x="6463" y="0"/>
              </a:cxn>
              <a:cxn ang="0">
                <a:pos x="5935" y="0"/>
              </a:cxn>
              <a:cxn ang="0">
                <a:pos x="0" y="62"/>
              </a:cxn>
              <a:cxn ang="0">
                <a:pos x="0" y="10000"/>
              </a:cxn>
              <a:cxn ang="0">
                <a:pos x="5935" y="9952"/>
              </a:cxn>
              <a:cxn ang="0">
                <a:pos x="6463" y="9952"/>
              </a:cxn>
              <a:cxn ang="0">
                <a:pos x="6546" y="9859"/>
              </a:cxn>
              <a:cxn ang="0">
                <a:pos x="6575" y="9764"/>
              </a:cxn>
              <a:cxn ang="0">
                <a:pos x="7908" y="5258"/>
              </a:cxn>
              <a:cxn ang="0">
                <a:pos x="7908" y="4694"/>
              </a:cxn>
            </a:cxnLst>
            <a:rect l="0" t="0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s-MX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2B35E6-FD6D-4480-8877-9D967848F35D}" type="datetimeFigureOut">
              <a:rPr lang="es-MX"/>
              <a:pPr>
                <a:defRPr/>
              </a:pPr>
              <a:t>12/10/2016</a:t>
            </a:fld>
            <a:endParaRPr lang="es-MX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29F8FA8-8158-4933-99C4-BCA8645F3CA5}" type="slidenum">
              <a:rPr lang="es-MX" altLang="es-MX"/>
              <a:pPr/>
              <a:t>‹Nº›</a:t>
            </a:fld>
            <a:endParaRPr lang="es-MX" altLang="es-MX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11"/>
          <p:cNvSpPr>
            <a:spLocks/>
          </p:cNvSpPr>
          <p:nvPr/>
        </p:nvSpPr>
        <p:spPr bwMode="auto">
          <a:xfrm flipV="1">
            <a:off x="0" y="711200"/>
            <a:ext cx="1358900" cy="508000"/>
          </a:xfrm>
          <a:custGeom>
            <a:avLst/>
            <a:gdLst/>
            <a:ahLst/>
            <a:cxnLst>
              <a:cxn ang="0">
                <a:pos x="7908" y="4694"/>
              </a:cxn>
              <a:cxn ang="0">
                <a:pos x="6575" y="188"/>
              </a:cxn>
              <a:cxn ang="0">
                <a:pos x="6546" y="94"/>
              </a:cxn>
              <a:cxn ang="0">
                <a:pos x="6463" y="0"/>
              </a:cxn>
              <a:cxn ang="0">
                <a:pos x="5935" y="0"/>
              </a:cxn>
              <a:cxn ang="0">
                <a:pos x="0" y="62"/>
              </a:cxn>
              <a:cxn ang="0">
                <a:pos x="0" y="10000"/>
              </a:cxn>
              <a:cxn ang="0">
                <a:pos x="5935" y="9952"/>
              </a:cxn>
              <a:cxn ang="0">
                <a:pos x="6463" y="9952"/>
              </a:cxn>
              <a:cxn ang="0">
                <a:pos x="6546" y="9859"/>
              </a:cxn>
              <a:cxn ang="0">
                <a:pos x="6575" y="9764"/>
              </a:cxn>
              <a:cxn ang="0">
                <a:pos x="7908" y="5258"/>
              </a:cxn>
              <a:cxn ang="0">
                <a:pos x="7908" y="4694"/>
              </a:cxn>
            </a:cxnLst>
            <a:rect l="0" t="0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s-MX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8535" y="627406"/>
            <a:ext cx="1656132" cy="5283817"/>
          </a:xfrm>
        </p:spPr>
        <p:txBody>
          <a:bodyPr vert="eaVert" anchor="ctr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42416" y="627406"/>
            <a:ext cx="4716348" cy="5283817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0278A2-5B3D-4F1F-A359-74818BF7574B}" type="datetimeFigureOut">
              <a:rPr lang="es-MX"/>
              <a:pPr>
                <a:defRPr/>
              </a:pPr>
              <a:t>12/10/2016</a:t>
            </a:fld>
            <a:endParaRPr lang="es-MX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4ACB6F-D321-41AF-8E22-017FA953E407}" type="slidenum">
              <a:rPr lang="es-MX" altLang="es-MX"/>
              <a:pPr/>
              <a:t>‹Nº›</a:t>
            </a:fld>
            <a:endParaRPr lang="es-MX" altLang="es-MX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11"/>
          <p:cNvSpPr>
            <a:spLocks/>
          </p:cNvSpPr>
          <p:nvPr/>
        </p:nvSpPr>
        <p:spPr bwMode="auto">
          <a:xfrm flipV="1">
            <a:off x="0" y="711200"/>
            <a:ext cx="1358900" cy="508000"/>
          </a:xfrm>
          <a:custGeom>
            <a:avLst/>
            <a:gdLst/>
            <a:ahLst/>
            <a:cxnLst>
              <a:cxn ang="0">
                <a:pos x="7908" y="4694"/>
              </a:cxn>
              <a:cxn ang="0">
                <a:pos x="6575" y="188"/>
              </a:cxn>
              <a:cxn ang="0">
                <a:pos x="6546" y="94"/>
              </a:cxn>
              <a:cxn ang="0">
                <a:pos x="6463" y="0"/>
              </a:cxn>
              <a:cxn ang="0">
                <a:pos x="5935" y="0"/>
              </a:cxn>
              <a:cxn ang="0">
                <a:pos x="0" y="62"/>
              </a:cxn>
              <a:cxn ang="0">
                <a:pos x="0" y="10000"/>
              </a:cxn>
              <a:cxn ang="0">
                <a:pos x="5935" y="9952"/>
              </a:cxn>
              <a:cxn ang="0">
                <a:pos x="6463" y="9952"/>
              </a:cxn>
              <a:cxn ang="0">
                <a:pos x="6546" y="9859"/>
              </a:cxn>
              <a:cxn ang="0">
                <a:pos x="6575" y="9764"/>
              </a:cxn>
              <a:cxn ang="0">
                <a:pos x="7908" y="5258"/>
              </a:cxn>
              <a:cxn ang="0">
                <a:pos x="7908" y="4694"/>
              </a:cxn>
            </a:cxnLst>
            <a:rect l="0" t="0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s-MX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1" y="624110"/>
            <a:ext cx="6589199" cy="128089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42415" y="2133600"/>
            <a:ext cx="6591985" cy="3777622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EAF50D-9E90-4FE0-A4C3-F20927062BF1}" type="datetimeFigureOut">
              <a:rPr lang="es-MX"/>
              <a:pPr>
                <a:defRPr/>
              </a:pPr>
              <a:t>12/10/2016</a:t>
            </a:fld>
            <a:endParaRPr lang="es-MX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643DDE9-E655-4A3F-8CF2-772F35298D4F}" type="slidenum">
              <a:rPr lang="es-MX" altLang="es-MX"/>
              <a:pPr/>
              <a:t>‹Nº›</a:t>
            </a:fld>
            <a:endParaRPr lang="es-MX" altLang="es-MX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11"/>
          <p:cNvSpPr>
            <a:spLocks/>
          </p:cNvSpPr>
          <p:nvPr/>
        </p:nvSpPr>
        <p:spPr bwMode="auto">
          <a:xfrm flipV="1">
            <a:off x="0" y="3167063"/>
            <a:ext cx="1358900" cy="508000"/>
          </a:xfrm>
          <a:custGeom>
            <a:avLst/>
            <a:gdLst/>
            <a:ahLst/>
            <a:cxnLst>
              <a:cxn ang="0">
                <a:pos x="7908" y="4694"/>
              </a:cxn>
              <a:cxn ang="0">
                <a:pos x="6575" y="188"/>
              </a:cxn>
              <a:cxn ang="0">
                <a:pos x="6546" y="94"/>
              </a:cxn>
              <a:cxn ang="0">
                <a:pos x="6463" y="0"/>
              </a:cxn>
              <a:cxn ang="0">
                <a:pos x="5935" y="0"/>
              </a:cxn>
              <a:cxn ang="0">
                <a:pos x="0" y="62"/>
              </a:cxn>
              <a:cxn ang="0">
                <a:pos x="0" y="10000"/>
              </a:cxn>
              <a:cxn ang="0">
                <a:pos x="5935" y="9952"/>
              </a:cxn>
              <a:cxn ang="0">
                <a:pos x="6463" y="9952"/>
              </a:cxn>
              <a:cxn ang="0">
                <a:pos x="6546" y="9859"/>
              </a:cxn>
              <a:cxn ang="0">
                <a:pos x="6575" y="9764"/>
              </a:cxn>
              <a:cxn ang="0">
                <a:pos x="7908" y="5258"/>
              </a:cxn>
              <a:cxn ang="0">
                <a:pos x="7908" y="4694"/>
              </a:cxn>
            </a:cxnLst>
            <a:rect l="0" t="0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s-MX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074562"/>
            <a:ext cx="6591985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3581400"/>
            <a:ext cx="6591985" cy="860400"/>
          </a:xfrm>
        </p:spPr>
        <p:txBody>
          <a:bodyPr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5BF0CE-0CDB-47C9-8E0E-AF522A81510D}" type="datetimeFigureOut">
              <a:rPr lang="es-MX"/>
              <a:pPr>
                <a:defRPr/>
              </a:pPr>
              <a:t>12/10/2016</a:t>
            </a:fld>
            <a:endParaRPr lang="es-MX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175" y="3244850"/>
            <a:ext cx="585788" cy="365125"/>
          </a:xfrm>
        </p:spPr>
        <p:txBody>
          <a:bodyPr/>
          <a:lstStyle>
            <a:lvl1pPr>
              <a:defRPr/>
            </a:lvl1pPr>
          </a:lstStyle>
          <a:p>
            <a:fld id="{8B867A21-19DA-496E-9AD8-0AAAD7324C96}" type="slidenum">
              <a:rPr lang="es-MX" altLang="es-MX"/>
              <a:pPr/>
              <a:t>‹Nº›</a:t>
            </a:fld>
            <a:endParaRPr lang="es-MX" altLang="es-MX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1"/>
          <p:cNvSpPr>
            <a:spLocks/>
          </p:cNvSpPr>
          <p:nvPr/>
        </p:nvSpPr>
        <p:spPr bwMode="auto">
          <a:xfrm flipV="1">
            <a:off x="0" y="711200"/>
            <a:ext cx="1358900" cy="508000"/>
          </a:xfrm>
          <a:custGeom>
            <a:avLst/>
            <a:gdLst/>
            <a:ahLst/>
            <a:cxnLst>
              <a:cxn ang="0">
                <a:pos x="7908" y="4694"/>
              </a:cxn>
              <a:cxn ang="0">
                <a:pos x="6575" y="188"/>
              </a:cxn>
              <a:cxn ang="0">
                <a:pos x="6546" y="94"/>
              </a:cxn>
              <a:cxn ang="0">
                <a:pos x="6463" y="0"/>
              </a:cxn>
              <a:cxn ang="0">
                <a:pos x="5935" y="0"/>
              </a:cxn>
              <a:cxn ang="0">
                <a:pos x="0" y="62"/>
              </a:cxn>
              <a:cxn ang="0">
                <a:pos x="0" y="10000"/>
              </a:cxn>
              <a:cxn ang="0">
                <a:pos x="5935" y="9952"/>
              </a:cxn>
              <a:cxn ang="0">
                <a:pos x="6463" y="9952"/>
              </a:cxn>
              <a:cxn ang="0">
                <a:pos x="6546" y="9859"/>
              </a:cxn>
              <a:cxn ang="0">
                <a:pos x="6575" y="9764"/>
              </a:cxn>
              <a:cxn ang="0">
                <a:pos x="7908" y="5258"/>
              </a:cxn>
              <a:cxn ang="0">
                <a:pos x="7908" y="4694"/>
              </a:cxn>
            </a:cxnLst>
            <a:rect l="0" t="0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s-MX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42416" y="2136706"/>
            <a:ext cx="3197531" cy="3767397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7307" y="2136706"/>
            <a:ext cx="3197093" cy="3767397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DE7D3C-8B50-453E-9D4A-4FF6146FF438}" type="datetimeFigureOut">
              <a:rPr lang="es-MX"/>
              <a:pPr>
                <a:defRPr/>
              </a:pPr>
              <a:t>12/10/2016</a:t>
            </a:fld>
            <a:endParaRPr lang="es-MX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5182D28-720A-446D-AE85-30317D8C9EC8}" type="slidenum">
              <a:rPr lang="es-MX" altLang="es-MX"/>
              <a:pPr/>
              <a:t>‹Nº›</a:t>
            </a:fld>
            <a:endParaRPr lang="es-MX" altLang="es-MX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11"/>
          <p:cNvSpPr>
            <a:spLocks/>
          </p:cNvSpPr>
          <p:nvPr/>
        </p:nvSpPr>
        <p:spPr bwMode="auto">
          <a:xfrm flipV="1">
            <a:off x="0" y="711200"/>
            <a:ext cx="1358900" cy="508000"/>
          </a:xfrm>
          <a:custGeom>
            <a:avLst/>
            <a:gdLst/>
            <a:ahLst/>
            <a:cxnLst>
              <a:cxn ang="0">
                <a:pos x="7908" y="4694"/>
              </a:cxn>
              <a:cxn ang="0">
                <a:pos x="6575" y="188"/>
              </a:cxn>
              <a:cxn ang="0">
                <a:pos x="6546" y="94"/>
              </a:cxn>
              <a:cxn ang="0">
                <a:pos x="6463" y="0"/>
              </a:cxn>
              <a:cxn ang="0">
                <a:pos x="5935" y="0"/>
              </a:cxn>
              <a:cxn ang="0">
                <a:pos x="0" y="62"/>
              </a:cxn>
              <a:cxn ang="0">
                <a:pos x="0" y="10000"/>
              </a:cxn>
              <a:cxn ang="0">
                <a:pos x="5935" y="9952"/>
              </a:cxn>
              <a:cxn ang="0">
                <a:pos x="6463" y="9952"/>
              </a:cxn>
              <a:cxn ang="0">
                <a:pos x="6546" y="9859"/>
              </a:cxn>
              <a:cxn ang="0">
                <a:pos x="6575" y="9764"/>
              </a:cxn>
              <a:cxn ang="0">
                <a:pos x="7908" y="5258"/>
              </a:cxn>
              <a:cxn ang="0">
                <a:pos x="7908" y="4694"/>
              </a:cxn>
            </a:cxnLst>
            <a:rect l="0" t="0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s-MX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65352" y="2226626"/>
            <a:ext cx="287459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42415" y="2802888"/>
            <a:ext cx="3197532" cy="3105703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6154" y="2223398"/>
            <a:ext cx="28732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333715" y="2799660"/>
            <a:ext cx="3195680" cy="3105703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8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889616-A63F-421F-A2D1-97E357C8A084}" type="datetimeFigureOut">
              <a:rPr lang="es-MX"/>
              <a:pPr>
                <a:defRPr/>
              </a:pPr>
              <a:t>12/10/2016</a:t>
            </a:fld>
            <a:endParaRPr lang="es-MX"/>
          </a:p>
        </p:txBody>
      </p:sp>
      <p:sp>
        <p:nvSpPr>
          <p:cNvPr id="9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803017A-DA70-41E6-93B1-9A78942E4974}" type="slidenum">
              <a:rPr lang="es-MX" altLang="es-MX"/>
              <a:pPr/>
              <a:t>‹Nº›</a:t>
            </a:fld>
            <a:endParaRPr lang="es-MX" altLang="es-MX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11"/>
          <p:cNvSpPr>
            <a:spLocks/>
          </p:cNvSpPr>
          <p:nvPr/>
        </p:nvSpPr>
        <p:spPr bwMode="auto">
          <a:xfrm flipV="1">
            <a:off x="0" y="711200"/>
            <a:ext cx="1358900" cy="508000"/>
          </a:xfrm>
          <a:custGeom>
            <a:avLst/>
            <a:gdLst/>
            <a:ahLst/>
            <a:cxnLst>
              <a:cxn ang="0">
                <a:pos x="7908" y="4694"/>
              </a:cxn>
              <a:cxn ang="0">
                <a:pos x="6575" y="188"/>
              </a:cxn>
              <a:cxn ang="0">
                <a:pos x="6546" y="94"/>
              </a:cxn>
              <a:cxn ang="0">
                <a:pos x="6463" y="0"/>
              </a:cxn>
              <a:cxn ang="0">
                <a:pos x="5935" y="0"/>
              </a:cxn>
              <a:cxn ang="0">
                <a:pos x="0" y="62"/>
              </a:cxn>
              <a:cxn ang="0">
                <a:pos x="0" y="10000"/>
              </a:cxn>
              <a:cxn ang="0">
                <a:pos x="5935" y="9952"/>
              </a:cxn>
              <a:cxn ang="0">
                <a:pos x="6463" y="9952"/>
              </a:cxn>
              <a:cxn ang="0">
                <a:pos x="6546" y="9859"/>
              </a:cxn>
              <a:cxn ang="0">
                <a:pos x="6575" y="9764"/>
              </a:cxn>
              <a:cxn ang="0">
                <a:pos x="7908" y="5258"/>
              </a:cxn>
              <a:cxn ang="0">
                <a:pos x="7908" y="4694"/>
              </a:cxn>
            </a:cxnLst>
            <a:rect l="0" t="0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s-MX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4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2B4E78-22D1-4924-A780-AB9912C905A9}" type="datetimeFigureOut">
              <a:rPr lang="es-MX"/>
              <a:pPr>
                <a:defRPr/>
              </a:pPr>
              <a:t>12/10/2016</a:t>
            </a:fld>
            <a:endParaRPr lang="es-MX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A6F3AA3-639A-48B5-B1CC-E7DBC742373D}" type="slidenum">
              <a:rPr lang="es-MX" altLang="es-MX"/>
              <a:pPr/>
              <a:t>‹Nº›</a:t>
            </a:fld>
            <a:endParaRPr lang="es-MX" altLang="es-MX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11"/>
          <p:cNvSpPr>
            <a:spLocks/>
          </p:cNvSpPr>
          <p:nvPr/>
        </p:nvSpPr>
        <p:spPr bwMode="auto">
          <a:xfrm flipV="1">
            <a:off x="0" y="711200"/>
            <a:ext cx="1358900" cy="508000"/>
          </a:xfrm>
          <a:custGeom>
            <a:avLst/>
            <a:gdLst/>
            <a:ahLst/>
            <a:cxnLst>
              <a:cxn ang="0">
                <a:pos x="7908" y="4694"/>
              </a:cxn>
              <a:cxn ang="0">
                <a:pos x="6575" y="188"/>
              </a:cxn>
              <a:cxn ang="0">
                <a:pos x="6546" y="94"/>
              </a:cxn>
              <a:cxn ang="0">
                <a:pos x="6463" y="0"/>
              </a:cxn>
              <a:cxn ang="0">
                <a:pos x="5935" y="0"/>
              </a:cxn>
              <a:cxn ang="0">
                <a:pos x="0" y="62"/>
              </a:cxn>
              <a:cxn ang="0">
                <a:pos x="0" y="10000"/>
              </a:cxn>
              <a:cxn ang="0">
                <a:pos x="5935" y="9952"/>
              </a:cxn>
              <a:cxn ang="0">
                <a:pos x="6463" y="9952"/>
              </a:cxn>
              <a:cxn ang="0">
                <a:pos x="6546" y="9859"/>
              </a:cxn>
              <a:cxn ang="0">
                <a:pos x="6575" y="9764"/>
              </a:cxn>
              <a:cxn ang="0">
                <a:pos x="7908" y="5258"/>
              </a:cxn>
              <a:cxn ang="0">
                <a:pos x="7908" y="4694"/>
              </a:cxn>
            </a:cxnLst>
            <a:rect l="0" t="0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s-MX"/>
          </a:p>
        </p:txBody>
      </p:sp>
      <p:sp>
        <p:nvSpPr>
          <p:cNvPr id="3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2F6F59-64E4-413A-8DC9-C51B3C55D7A7}" type="datetimeFigureOut">
              <a:rPr lang="es-MX"/>
              <a:pPr>
                <a:defRPr/>
              </a:pPr>
              <a:t>12/10/2016</a:t>
            </a:fld>
            <a:endParaRPr lang="es-MX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72FAA46-CFDE-4264-A71A-E70E0534CF8B}" type="slidenum">
              <a:rPr lang="es-MX" altLang="es-MX"/>
              <a:pPr/>
              <a:t>‹Nº›</a:t>
            </a:fld>
            <a:endParaRPr lang="es-MX" altLang="es-MX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1"/>
          <p:cNvSpPr>
            <a:spLocks/>
          </p:cNvSpPr>
          <p:nvPr/>
        </p:nvSpPr>
        <p:spPr bwMode="auto">
          <a:xfrm flipV="1">
            <a:off x="0" y="711200"/>
            <a:ext cx="1358900" cy="508000"/>
          </a:xfrm>
          <a:custGeom>
            <a:avLst/>
            <a:gdLst/>
            <a:ahLst/>
            <a:cxnLst>
              <a:cxn ang="0">
                <a:pos x="7908" y="4694"/>
              </a:cxn>
              <a:cxn ang="0">
                <a:pos x="6575" y="188"/>
              </a:cxn>
              <a:cxn ang="0">
                <a:pos x="6546" y="94"/>
              </a:cxn>
              <a:cxn ang="0">
                <a:pos x="6463" y="0"/>
              </a:cxn>
              <a:cxn ang="0">
                <a:pos x="5935" y="0"/>
              </a:cxn>
              <a:cxn ang="0">
                <a:pos x="0" y="62"/>
              </a:cxn>
              <a:cxn ang="0">
                <a:pos x="0" y="10000"/>
              </a:cxn>
              <a:cxn ang="0">
                <a:pos x="5935" y="9952"/>
              </a:cxn>
              <a:cxn ang="0">
                <a:pos x="6463" y="9952"/>
              </a:cxn>
              <a:cxn ang="0">
                <a:pos x="6546" y="9859"/>
              </a:cxn>
              <a:cxn ang="0">
                <a:pos x="6575" y="9764"/>
              </a:cxn>
              <a:cxn ang="0">
                <a:pos x="7908" y="5258"/>
              </a:cxn>
              <a:cxn ang="0">
                <a:pos x="7908" y="4694"/>
              </a:cxn>
            </a:cxnLst>
            <a:rect l="0" t="0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s-MX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46088"/>
            <a:ext cx="2629584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3494" y="446089"/>
            <a:ext cx="3790906" cy="5414963"/>
          </a:xfrm>
        </p:spPr>
        <p:txBody>
          <a:bodyPr anchor="ctr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1598613"/>
            <a:ext cx="2629584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C911BD-E9C3-4C95-BD74-B5A474DE4360}" type="datetimeFigureOut">
              <a:rPr lang="es-MX"/>
              <a:pPr>
                <a:defRPr/>
              </a:pPr>
              <a:t>12/10/2016</a:t>
            </a:fld>
            <a:endParaRPr lang="es-MX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5DB1E22-2B19-4E8C-99A1-1C825504C546}" type="slidenum">
              <a:rPr lang="es-MX" altLang="es-MX"/>
              <a:pPr/>
              <a:t>‹Nº›</a:t>
            </a:fld>
            <a:endParaRPr lang="es-MX" altLang="es-MX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1"/>
          <p:cNvSpPr>
            <a:spLocks/>
          </p:cNvSpPr>
          <p:nvPr/>
        </p:nvSpPr>
        <p:spPr bwMode="auto">
          <a:xfrm flipV="1">
            <a:off x="0" y="4910138"/>
            <a:ext cx="1358900" cy="508000"/>
          </a:xfrm>
          <a:custGeom>
            <a:avLst/>
            <a:gdLst/>
            <a:ahLst/>
            <a:cxnLst>
              <a:cxn ang="0">
                <a:pos x="7908" y="4694"/>
              </a:cxn>
              <a:cxn ang="0">
                <a:pos x="6575" y="188"/>
              </a:cxn>
              <a:cxn ang="0">
                <a:pos x="6546" y="94"/>
              </a:cxn>
              <a:cxn ang="0">
                <a:pos x="6463" y="0"/>
              </a:cxn>
              <a:cxn ang="0">
                <a:pos x="5935" y="0"/>
              </a:cxn>
              <a:cxn ang="0">
                <a:pos x="0" y="62"/>
              </a:cxn>
              <a:cxn ang="0">
                <a:pos x="0" y="10000"/>
              </a:cxn>
              <a:cxn ang="0">
                <a:pos x="5935" y="9952"/>
              </a:cxn>
              <a:cxn ang="0">
                <a:pos x="6463" y="9952"/>
              </a:cxn>
              <a:cxn ang="0">
                <a:pos x="6546" y="9859"/>
              </a:cxn>
              <a:cxn ang="0">
                <a:pos x="6575" y="9764"/>
              </a:cxn>
              <a:cxn ang="0">
                <a:pos x="7908" y="5258"/>
              </a:cxn>
              <a:cxn ang="0">
                <a:pos x="7908" y="4694"/>
              </a:cxn>
            </a:cxnLst>
            <a:rect l="0" t="0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s-MX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800600"/>
            <a:ext cx="6591985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942415" y="634965"/>
            <a:ext cx="6591985" cy="3854970"/>
          </a:xfrm>
        </p:spPr>
        <p:txBody>
          <a:bodyPr rtlCol="0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s-ES" noProof="0" smtClean="0"/>
              <a:t>Haga clic en el icono para agregar una imagen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367338"/>
            <a:ext cx="6591985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EA39B6-15EA-4CFD-A4B2-C769E87E8F07}" type="datetimeFigureOut">
              <a:rPr lang="es-MX"/>
              <a:pPr>
                <a:defRPr/>
              </a:pPr>
              <a:t>12/10/2016</a:t>
            </a:fld>
            <a:endParaRPr lang="es-MX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175" y="4983163"/>
            <a:ext cx="585788" cy="365125"/>
          </a:xfrm>
        </p:spPr>
        <p:txBody>
          <a:bodyPr/>
          <a:lstStyle>
            <a:lvl1pPr>
              <a:defRPr/>
            </a:lvl1pPr>
          </a:lstStyle>
          <a:p>
            <a:fld id="{7B48A001-1083-4E8E-99FF-77121695474F}" type="slidenum">
              <a:rPr lang="es-MX" altLang="es-MX"/>
              <a:pPr/>
              <a:t>‹Nº›</a:t>
            </a:fld>
            <a:endParaRPr lang="es-MX" altLang="es-MX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8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35"/>
          <p:cNvGrpSpPr>
            <a:grpSpLocks/>
          </p:cNvGrpSpPr>
          <p:nvPr/>
        </p:nvGrpSpPr>
        <p:grpSpPr bwMode="auto">
          <a:xfrm>
            <a:off x="0" y="228600"/>
            <a:ext cx="1981200" cy="6638925"/>
            <a:chOff x="2487613" y="285750"/>
            <a:chExt cx="2428875" cy="5654676"/>
          </a:xfrm>
        </p:grpSpPr>
        <p:sp>
          <p:nvSpPr>
            <p:cNvPr id="1046" name="Freeform 11"/>
            <p:cNvSpPr>
              <a:spLocks/>
            </p:cNvSpPr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>
                <a:cxn ang="0">
                  <a:pos x="22" y="136"/>
                </a:cxn>
                <a:cxn ang="0">
                  <a:pos x="17" y="80"/>
                </a:cxn>
                <a:cxn ang="0">
                  <a:pos x="0" y="0"/>
                </a:cxn>
                <a:cxn ang="0">
                  <a:pos x="0" y="35"/>
                </a:cxn>
                <a:cxn ang="0">
                  <a:pos x="20" y="124"/>
                </a:cxn>
                <a:cxn ang="0">
                  <a:pos x="22" y="136"/>
                </a:cxn>
              </a:cxnLst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1047" name="Freeform 12"/>
            <p:cNvSpPr>
              <a:spLocks/>
            </p:cNvSpPr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>
                <a:cxn ang="0">
                  <a:pos x="86" y="350"/>
                </a:cxn>
                <a:cxn ang="0">
                  <a:pos x="139" y="504"/>
                </a:cxn>
                <a:cxn ang="0">
                  <a:pos x="140" y="478"/>
                </a:cxn>
                <a:cxn ang="0">
                  <a:pos x="95" y="347"/>
                </a:cxn>
                <a:cxn ang="0">
                  <a:pos x="0" y="0"/>
                </a:cxn>
                <a:cxn ang="0">
                  <a:pos x="6" y="61"/>
                </a:cxn>
                <a:cxn ang="0">
                  <a:pos x="86" y="350"/>
                </a:cxn>
              </a:cxnLst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1048" name="Freeform 13"/>
            <p:cNvSpPr>
              <a:spLocks/>
            </p:cNvSpPr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>
                <a:cxn ang="0">
                  <a:pos x="8" y="22"/>
                </a:cxn>
                <a:cxn ang="0">
                  <a:pos x="0" y="0"/>
                </a:cxn>
                <a:cxn ang="0">
                  <a:pos x="0" y="29"/>
                </a:cxn>
                <a:cxn ang="0">
                  <a:pos x="68" y="194"/>
                </a:cxn>
                <a:cxn ang="0">
                  <a:pos x="123" y="308"/>
                </a:cxn>
                <a:cxn ang="0">
                  <a:pos x="132" y="308"/>
                </a:cxn>
                <a:cxn ang="0">
                  <a:pos x="77" y="190"/>
                </a:cxn>
                <a:cxn ang="0">
                  <a:pos x="8" y="22"/>
                </a:cxn>
              </a:cxnLst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1049" name="Freeform 14"/>
            <p:cNvSpPr>
              <a:spLocks/>
            </p:cNvSpPr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>
                <a:cxn ang="0">
                  <a:pos x="28" y="79"/>
                </a:cxn>
                <a:cxn ang="0">
                  <a:pos x="37" y="79"/>
                </a:cxn>
                <a:cxn ang="0">
                  <a:pos x="0" y="0"/>
                </a:cxn>
                <a:cxn ang="0">
                  <a:pos x="28" y="79"/>
                </a:cxn>
              </a:cxnLst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1050" name="Freeform 15"/>
            <p:cNvSpPr>
              <a:spLocks/>
            </p:cNvSpPr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>
                <a:cxn ang="0">
                  <a:pos x="162" y="660"/>
                </a:cxn>
                <a:cxn ang="0">
                  <a:pos x="116" y="534"/>
                </a:cxn>
                <a:cxn ang="0">
                  <a:pos x="40" y="236"/>
                </a:cxn>
                <a:cxn ang="0">
                  <a:pos x="12" y="51"/>
                </a:cxn>
                <a:cxn ang="0">
                  <a:pos x="0" y="0"/>
                </a:cxn>
                <a:cxn ang="0">
                  <a:pos x="33" y="237"/>
                </a:cxn>
                <a:cxn ang="0">
                  <a:pos x="107" y="537"/>
                </a:cxn>
                <a:cxn ang="0">
                  <a:pos x="160" y="681"/>
                </a:cxn>
                <a:cxn ang="0">
                  <a:pos x="178" y="722"/>
                </a:cxn>
                <a:cxn ang="0">
                  <a:pos x="174" y="708"/>
                </a:cxn>
                <a:cxn ang="0">
                  <a:pos x="162" y="660"/>
                </a:cxn>
              </a:cxnLst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1051" name="Freeform 16"/>
            <p:cNvSpPr>
              <a:spLocks/>
            </p:cNvSpPr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>
                <a:cxn ang="0">
                  <a:pos x="11" y="577"/>
                </a:cxn>
                <a:cxn ang="0">
                  <a:pos x="12" y="589"/>
                </a:cxn>
                <a:cxn ang="0">
                  <a:pos x="22" y="632"/>
                </a:cxn>
                <a:cxn ang="0">
                  <a:pos x="23" y="635"/>
                </a:cxn>
                <a:cxn ang="0">
                  <a:pos x="17" y="576"/>
                </a:cxn>
                <a:cxn ang="0">
                  <a:pos x="5" y="269"/>
                </a:cxn>
                <a:cxn ang="0">
                  <a:pos x="15" y="0"/>
                </a:cxn>
                <a:cxn ang="0">
                  <a:pos x="12" y="0"/>
                </a:cxn>
                <a:cxn ang="0">
                  <a:pos x="1" y="269"/>
                </a:cxn>
                <a:cxn ang="0">
                  <a:pos x="11" y="577"/>
                </a:cxn>
              </a:cxnLst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1052" name="Freeform 17"/>
            <p:cNvSpPr>
              <a:spLocks/>
            </p:cNvSpPr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" y="56"/>
                </a:cxn>
                <a:cxn ang="0">
                  <a:pos x="17" y="107"/>
                </a:cxn>
                <a:cxn ang="0">
                  <a:pos x="11" y="46"/>
                </a:cxn>
                <a:cxn ang="0">
                  <a:pos x="10" y="43"/>
                </a:cxn>
                <a:cxn ang="0">
                  <a:pos x="0" y="0"/>
                </a:cxn>
              </a:cxnLst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1053" name="Freeform 18"/>
            <p:cNvSpPr>
              <a:spLocks/>
            </p:cNvSpPr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" y="93"/>
                </a:cxn>
                <a:cxn ang="0">
                  <a:pos x="17" y="166"/>
                </a:cxn>
                <a:cxn ang="0">
                  <a:pos x="24" y="184"/>
                </a:cxn>
                <a:cxn ang="0">
                  <a:pos x="41" y="222"/>
                </a:cxn>
                <a:cxn ang="0">
                  <a:pos x="38" y="212"/>
                </a:cxn>
                <a:cxn ang="0">
                  <a:pos x="13" y="92"/>
                </a:cxn>
                <a:cxn ang="0">
                  <a:pos x="8" y="22"/>
                </a:cxn>
                <a:cxn ang="0">
                  <a:pos x="7" y="18"/>
                </a:cxn>
                <a:cxn ang="0">
                  <a:pos x="0" y="0"/>
                </a:cxn>
              </a:cxnLst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1054" name="Freeform 19"/>
            <p:cNvSpPr>
              <a:spLocks/>
            </p:cNvSpPr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>
                <a:cxn ang="0">
                  <a:pos x="7" y="854"/>
                </a:cxn>
                <a:cxn ang="0">
                  <a:pos x="50" y="613"/>
                </a:cxn>
                <a:cxn ang="0">
                  <a:pos x="149" y="388"/>
                </a:cxn>
                <a:cxn ang="0">
                  <a:pos x="285" y="183"/>
                </a:cxn>
                <a:cxn ang="0">
                  <a:pos x="364" y="89"/>
                </a:cxn>
                <a:cxn ang="0">
                  <a:pos x="406" y="44"/>
                </a:cxn>
                <a:cxn ang="0">
                  <a:pos x="450" y="1"/>
                </a:cxn>
                <a:cxn ang="0">
                  <a:pos x="450" y="0"/>
                </a:cxn>
                <a:cxn ang="0">
                  <a:pos x="405" y="43"/>
                </a:cxn>
                <a:cxn ang="0">
                  <a:pos x="363" y="88"/>
                </a:cxn>
                <a:cxn ang="0">
                  <a:pos x="283" y="181"/>
                </a:cxn>
                <a:cxn ang="0">
                  <a:pos x="145" y="386"/>
                </a:cxn>
                <a:cxn ang="0">
                  <a:pos x="45" y="611"/>
                </a:cxn>
                <a:cxn ang="0">
                  <a:pos x="0" y="854"/>
                </a:cxn>
                <a:cxn ang="0">
                  <a:pos x="0" y="859"/>
                </a:cxn>
                <a:cxn ang="0">
                  <a:pos x="7" y="878"/>
                </a:cxn>
                <a:cxn ang="0">
                  <a:pos x="7" y="854"/>
                </a:cxn>
              </a:cxnLst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1055" name="Freeform 20"/>
            <p:cNvSpPr>
              <a:spLocks/>
            </p:cNvSpPr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6" y="73"/>
                </a:cxn>
                <a:cxn ang="0">
                  <a:pos x="35" y="73"/>
                </a:cxn>
                <a:cxn ang="0">
                  <a:pos x="0" y="0"/>
                </a:cxn>
              </a:cxnLst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1056" name="Freeform 21"/>
            <p:cNvSpPr>
              <a:spLocks/>
            </p:cNvSpPr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>
                <a:cxn ang="0">
                  <a:pos x="7" y="44"/>
                </a:cxn>
                <a:cxn ang="0">
                  <a:pos x="8" y="48"/>
                </a:cxn>
                <a:cxn ang="0">
                  <a:pos x="8" y="19"/>
                </a:cxn>
                <a:cxn ang="0">
                  <a:pos x="1" y="0"/>
                </a:cxn>
                <a:cxn ang="0">
                  <a:pos x="0" y="26"/>
                </a:cxn>
                <a:cxn ang="0">
                  <a:pos x="7" y="44"/>
                </a:cxn>
              </a:cxnLst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1057" name="Freeform 22"/>
            <p:cNvSpPr>
              <a:spLocks/>
            </p:cNvSpPr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>
                <a:cxn ang="0">
                  <a:pos x="7" y="18"/>
                </a:cxn>
                <a:cxn ang="0">
                  <a:pos x="0" y="0"/>
                </a:cxn>
                <a:cxn ang="0">
                  <a:pos x="12" y="48"/>
                </a:cxn>
                <a:cxn ang="0">
                  <a:pos x="16" y="62"/>
                </a:cxn>
                <a:cxn ang="0">
                  <a:pos x="51" y="135"/>
                </a:cxn>
                <a:cxn ang="0">
                  <a:pos x="52" y="135"/>
                </a:cxn>
                <a:cxn ang="0">
                  <a:pos x="24" y="56"/>
                </a:cxn>
                <a:cxn ang="0">
                  <a:pos x="7" y="18"/>
                </a:cxn>
              </a:cxnLst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</p:grpSp>
      <p:grpSp>
        <p:nvGrpSpPr>
          <p:cNvPr id="1027" name="Group 48"/>
          <p:cNvGrpSpPr>
            <a:grpSpLocks/>
          </p:cNvGrpSpPr>
          <p:nvPr/>
        </p:nvGrpSpPr>
        <p:grpSpPr bwMode="auto">
          <a:xfrm>
            <a:off x="20638" y="0"/>
            <a:ext cx="1952625" cy="6853238"/>
            <a:chOff x="6627813" y="195717"/>
            <a:chExt cx="1952625" cy="5678034"/>
          </a:xfrm>
        </p:grpSpPr>
        <p:sp>
          <p:nvSpPr>
            <p:cNvPr id="1034" name="Freeform 27"/>
            <p:cNvSpPr>
              <a:spLocks/>
            </p:cNvSpPr>
            <p:nvPr/>
          </p:nvSpPr>
          <p:spPr bwMode="auto">
            <a:xfrm>
              <a:off x="6627813" y="195717"/>
              <a:ext cx="409575" cy="3646488"/>
            </a:xfrm>
            <a:custGeom>
              <a:avLst/>
              <a:gdLst/>
              <a:ahLst/>
              <a:cxnLst>
                <a:cxn ang="0">
                  <a:pos x="7" y="210"/>
                </a:cxn>
                <a:cxn ang="0">
                  <a:pos x="26" y="445"/>
                </a:cxn>
                <a:cxn ang="0">
                  <a:pos x="57" y="679"/>
                </a:cxn>
                <a:cxn ang="0">
                  <a:pos x="101" y="911"/>
                </a:cxn>
                <a:cxn ang="0">
                  <a:pos x="103" y="920"/>
                </a:cxn>
                <a:cxn ang="0">
                  <a:pos x="99" y="874"/>
                </a:cxn>
                <a:cxn ang="0">
                  <a:pos x="99" y="866"/>
                </a:cxn>
                <a:cxn ang="0">
                  <a:pos x="63" y="678"/>
                </a:cxn>
                <a:cxn ang="0">
                  <a:pos x="30" y="444"/>
                </a:cxn>
                <a:cxn ang="0">
                  <a:pos x="9" y="209"/>
                </a:cxn>
                <a:cxn ang="0">
                  <a:pos x="3" y="92"/>
                </a:cxn>
                <a:cxn ang="0">
                  <a:pos x="1" y="0"/>
                </a:cxn>
                <a:cxn ang="0">
                  <a:pos x="0" y="0"/>
                </a:cxn>
                <a:cxn ang="0">
                  <a:pos x="1" y="92"/>
                </a:cxn>
                <a:cxn ang="0">
                  <a:pos x="7" y="210"/>
                </a:cxn>
              </a:cxnLst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1035" name="Freeform 28"/>
            <p:cNvSpPr>
              <a:spLocks/>
            </p:cNvSpPr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>
                <a:cxn ang="0">
                  <a:pos x="53" y="229"/>
                </a:cxn>
                <a:cxn ang="0">
                  <a:pos x="88" y="330"/>
                </a:cxn>
                <a:cxn ang="0">
                  <a:pos x="88" y="308"/>
                </a:cxn>
                <a:cxn ang="0">
                  <a:pos x="88" y="304"/>
                </a:cxn>
                <a:cxn ang="0">
                  <a:pos x="62" y="226"/>
                </a:cxn>
                <a:cxn ang="0">
                  <a:pos x="0" y="0"/>
                </a:cxn>
                <a:cxn ang="0">
                  <a:pos x="7" y="63"/>
                </a:cxn>
                <a:cxn ang="0">
                  <a:pos x="53" y="229"/>
                </a:cxn>
              </a:cxnLst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1036" name="Freeform 29"/>
            <p:cNvSpPr>
              <a:spLocks/>
            </p:cNvSpPr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>
                <a:cxn ang="0">
                  <a:pos x="6" y="15"/>
                </a:cxn>
                <a:cxn ang="0">
                  <a:pos x="0" y="0"/>
                </a:cxn>
                <a:cxn ang="0">
                  <a:pos x="1" y="29"/>
                </a:cxn>
                <a:cxn ang="0">
                  <a:pos x="42" y="127"/>
                </a:cxn>
                <a:cxn ang="0">
                  <a:pos x="80" y="207"/>
                </a:cxn>
                <a:cxn ang="0">
                  <a:pos x="90" y="207"/>
                </a:cxn>
                <a:cxn ang="0">
                  <a:pos x="50" y="123"/>
                </a:cxn>
                <a:cxn ang="0">
                  <a:pos x="6" y="15"/>
                </a:cxn>
              </a:cxnLst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1037" name="Freeform 30"/>
            <p:cNvSpPr>
              <a:spLocks/>
            </p:cNvSpPr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>
                <a:cxn ang="0">
                  <a:pos x="101" y="409"/>
                </a:cxn>
                <a:cxn ang="0">
                  <a:pos x="78" y="344"/>
                </a:cxn>
                <a:cxn ang="0">
                  <a:pos x="29" y="151"/>
                </a:cxn>
                <a:cxn ang="0">
                  <a:pos x="13" y="53"/>
                </a:cxn>
                <a:cxn ang="0">
                  <a:pos x="0" y="0"/>
                </a:cxn>
                <a:cxn ang="0">
                  <a:pos x="21" y="152"/>
                </a:cxn>
                <a:cxn ang="0">
                  <a:pos x="69" y="347"/>
                </a:cxn>
                <a:cxn ang="0">
                  <a:pos x="103" y="441"/>
                </a:cxn>
                <a:cxn ang="0">
                  <a:pos x="115" y="467"/>
                </a:cxn>
                <a:cxn ang="0">
                  <a:pos x="112" y="458"/>
                </a:cxn>
                <a:cxn ang="0">
                  <a:pos x="101" y="409"/>
                </a:cxn>
              </a:cxnLst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1038" name="Freeform 31"/>
            <p:cNvSpPr>
              <a:spLocks/>
            </p:cNvSpPr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>
                <a:cxn ang="0">
                  <a:pos x="17" y="633"/>
                </a:cxn>
                <a:cxn ang="0">
                  <a:pos x="13" y="597"/>
                </a:cxn>
                <a:cxn ang="0">
                  <a:pos x="5" y="398"/>
                </a:cxn>
                <a:cxn ang="0">
                  <a:pos x="13" y="198"/>
                </a:cxn>
                <a:cxn ang="0">
                  <a:pos x="22" y="99"/>
                </a:cxn>
                <a:cxn ang="0">
                  <a:pos x="36" y="0"/>
                </a:cxn>
                <a:cxn ang="0">
                  <a:pos x="35" y="0"/>
                </a:cxn>
                <a:cxn ang="0">
                  <a:pos x="20" y="99"/>
                </a:cxn>
                <a:cxn ang="0">
                  <a:pos x="10" y="198"/>
                </a:cxn>
                <a:cxn ang="0">
                  <a:pos x="1" y="398"/>
                </a:cxn>
                <a:cxn ang="0">
                  <a:pos x="7" y="589"/>
                </a:cxn>
                <a:cxn ang="0">
                  <a:pos x="16" y="632"/>
                </a:cxn>
                <a:cxn ang="0">
                  <a:pos x="17" y="633"/>
                </a:cxn>
              </a:cxnLst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1039" name="Freeform 32"/>
            <p:cNvSpPr>
              <a:spLocks/>
            </p:cNvSpPr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>
                <a:cxn ang="0">
                  <a:pos x="22" y="59"/>
                </a:cxn>
                <a:cxn ang="0">
                  <a:pos x="28" y="59"/>
                </a:cxn>
                <a:cxn ang="0">
                  <a:pos x="0" y="0"/>
                </a:cxn>
                <a:cxn ang="0">
                  <a:pos x="22" y="59"/>
                </a:cxn>
              </a:cxnLst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1040" name="Freeform 33"/>
            <p:cNvSpPr>
              <a:spLocks/>
            </p:cNvSpPr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>
                <a:cxn ang="0">
                  <a:pos x="4" y="54"/>
                </a:cxn>
                <a:cxn ang="0">
                  <a:pos x="17" y="107"/>
                </a:cxn>
                <a:cxn ang="0">
                  <a:pos x="10" y="44"/>
                </a:cxn>
                <a:cxn ang="0">
                  <a:pos x="9" y="43"/>
                </a:cxn>
                <a:cxn ang="0">
                  <a:pos x="0" y="0"/>
                </a:cxn>
                <a:cxn ang="0">
                  <a:pos x="0" y="8"/>
                </a:cxn>
                <a:cxn ang="0">
                  <a:pos x="4" y="54"/>
                </a:cxn>
              </a:cxnLst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1041" name="Freeform 34"/>
            <p:cNvSpPr>
              <a:spLocks/>
            </p:cNvSpPr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>
                <a:cxn ang="0">
                  <a:pos x="8" y="553"/>
                </a:cxn>
                <a:cxn ang="0">
                  <a:pos x="35" y="397"/>
                </a:cxn>
                <a:cxn ang="0">
                  <a:pos x="99" y="252"/>
                </a:cxn>
                <a:cxn ang="0">
                  <a:pos x="187" y="119"/>
                </a:cxn>
                <a:cxn ang="0">
                  <a:pos x="238" y="58"/>
                </a:cxn>
                <a:cxn ang="0">
                  <a:pos x="265" y="28"/>
                </a:cxn>
                <a:cxn ang="0">
                  <a:pos x="294" y="0"/>
                </a:cxn>
                <a:cxn ang="0">
                  <a:pos x="293" y="0"/>
                </a:cxn>
                <a:cxn ang="0">
                  <a:pos x="264" y="27"/>
                </a:cxn>
                <a:cxn ang="0">
                  <a:pos x="237" y="56"/>
                </a:cxn>
                <a:cxn ang="0">
                  <a:pos x="185" y="117"/>
                </a:cxn>
                <a:cxn ang="0">
                  <a:pos x="95" y="249"/>
                </a:cxn>
                <a:cxn ang="0">
                  <a:pos x="30" y="396"/>
                </a:cxn>
                <a:cxn ang="0">
                  <a:pos x="0" y="549"/>
                </a:cxn>
                <a:cxn ang="0">
                  <a:pos x="7" y="568"/>
                </a:cxn>
                <a:cxn ang="0">
                  <a:pos x="8" y="553"/>
                </a:cxn>
              </a:cxnLst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1042" name="Freeform 35"/>
            <p:cNvSpPr>
              <a:spLocks/>
            </p:cNvSpPr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9" y="53"/>
                </a:cxn>
                <a:cxn ang="0">
                  <a:pos x="25" y="53"/>
                </a:cxn>
                <a:cxn ang="0">
                  <a:pos x="0" y="0"/>
                </a:cxn>
              </a:cxnLst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1043" name="Freeform 36"/>
            <p:cNvSpPr>
              <a:spLocks/>
            </p:cNvSpPr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7" y="89"/>
                </a:cxn>
                <a:cxn ang="0">
                  <a:pos x="18" y="117"/>
                </a:cxn>
                <a:cxn ang="0">
                  <a:pos x="29" y="141"/>
                </a:cxn>
                <a:cxn ang="0">
                  <a:pos x="27" y="135"/>
                </a:cxn>
                <a:cxn ang="0">
                  <a:pos x="8" y="22"/>
                </a:cxn>
                <a:cxn ang="0">
                  <a:pos x="4" y="11"/>
                </a:cxn>
                <a:cxn ang="0">
                  <a:pos x="0" y="0"/>
                </a:cxn>
              </a:cxnLst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1044" name="Freeform 37"/>
            <p:cNvSpPr>
              <a:spLocks/>
            </p:cNvSpPr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>
                <a:cxn ang="0">
                  <a:pos x="0" y="26"/>
                </a:cxn>
                <a:cxn ang="0">
                  <a:pos x="4" y="37"/>
                </a:cxn>
                <a:cxn ang="0">
                  <a:pos x="8" y="48"/>
                </a:cxn>
                <a:cxn ang="0">
                  <a:pos x="7" y="19"/>
                </a:cxn>
                <a:cxn ang="0">
                  <a:pos x="0" y="0"/>
                </a:cxn>
                <a:cxn ang="0">
                  <a:pos x="0" y="4"/>
                </a:cxn>
                <a:cxn ang="0">
                  <a:pos x="0" y="26"/>
                </a:cxn>
              </a:cxnLst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1045" name="Freeform 38"/>
            <p:cNvSpPr>
              <a:spLocks/>
            </p:cNvSpPr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>
                <a:cxn ang="0">
                  <a:pos x="11" y="28"/>
                </a:cxn>
                <a:cxn ang="0">
                  <a:pos x="0" y="0"/>
                </a:cxn>
                <a:cxn ang="0">
                  <a:pos x="11" y="49"/>
                </a:cxn>
                <a:cxn ang="0">
                  <a:pos x="14" y="58"/>
                </a:cxn>
                <a:cxn ang="0">
                  <a:pos x="39" y="111"/>
                </a:cxn>
                <a:cxn ang="0">
                  <a:pos x="44" y="111"/>
                </a:cxn>
                <a:cxn ang="0">
                  <a:pos x="22" y="52"/>
                </a:cxn>
                <a:cxn ang="0">
                  <a:pos x="11" y="28"/>
                </a:cxn>
              </a:cxnLst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</p:grpSp>
      <p:sp>
        <p:nvSpPr>
          <p:cNvPr id="62" name="Rectangle 61"/>
          <p:cNvSpPr/>
          <p:nvPr/>
        </p:nvSpPr>
        <p:spPr>
          <a:xfrm>
            <a:off x="0" y="0"/>
            <a:ext cx="182563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29" name="Title Placeholder 1"/>
          <p:cNvSpPr>
            <a:spLocks noGrp="1"/>
          </p:cNvSpPr>
          <p:nvPr>
            <p:ph type="title"/>
          </p:nvPr>
        </p:nvSpPr>
        <p:spPr bwMode="auto">
          <a:xfrm>
            <a:off x="1944688" y="623888"/>
            <a:ext cx="6589712" cy="1281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título del patrón</a:t>
            </a:r>
            <a:endParaRPr lang="en-US" smtClean="0"/>
          </a:p>
        </p:txBody>
      </p:sp>
      <p:sp>
        <p:nvSpPr>
          <p:cNvPr id="1030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943100" y="2133600"/>
            <a:ext cx="6591300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772400" y="6135688"/>
            <a:ext cx="766763" cy="36988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smtClean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CD5D2E78-6F20-4628-A150-8271F1FFCB4F}" type="datetimeFigureOut">
              <a:rPr lang="es-MX"/>
              <a:pPr>
                <a:defRPr/>
              </a:pPr>
              <a:t>12/10/2016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43100" y="6135688"/>
            <a:ext cx="57165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11175" y="787400"/>
            <a:ext cx="585788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650A4F80-BA55-4370-A1A7-F9DCB0A05CFE}" type="slidenum">
              <a:rPr lang="es-MX" altLang="es-MX"/>
              <a:pPr/>
              <a:t>‹Nº›</a:t>
            </a:fld>
            <a:endParaRPr lang="es-MX" altLang="es-MX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95" r:id="rId1"/>
    <p:sldLayoutId id="2147484296" r:id="rId2"/>
    <p:sldLayoutId id="2147484297" r:id="rId3"/>
    <p:sldLayoutId id="2147484298" r:id="rId4"/>
    <p:sldLayoutId id="2147484299" r:id="rId5"/>
    <p:sldLayoutId id="2147484300" r:id="rId6"/>
    <p:sldLayoutId id="2147484301" r:id="rId7"/>
    <p:sldLayoutId id="2147484302" r:id="rId8"/>
    <p:sldLayoutId id="2147484303" r:id="rId9"/>
    <p:sldLayoutId id="2147484304" r:id="rId10"/>
    <p:sldLayoutId id="2147484305" r:id="rId11"/>
    <p:sldLayoutId id="2147484306" r:id="rId12"/>
    <p:sldLayoutId id="2147484307" r:id="rId13"/>
    <p:sldLayoutId id="2147484308" r:id="rId14"/>
    <p:sldLayoutId id="2147484309" r:id="rId15"/>
    <p:sldLayoutId id="2147484310" r:id="rId16"/>
  </p:sldLayoutIdLst>
  <p:txStyles>
    <p:titleStyle>
      <a:lvl1pPr algn="l" defTabSz="457200" rtl="0" fontAlgn="base">
        <a:spcBef>
          <a:spcPct val="0"/>
        </a:spcBef>
        <a:spcAft>
          <a:spcPct val="0"/>
        </a:spcAft>
        <a:defRPr sz="3600" kern="1200">
          <a:solidFill>
            <a:srgbClr val="262626"/>
          </a:solidFill>
          <a:latin typeface="+mj-lt"/>
          <a:ea typeface="+mj-ea"/>
          <a:cs typeface="+mj-cs"/>
        </a:defRPr>
      </a:lvl1pPr>
      <a:lvl2pPr algn="l" defTabSz="457200" rtl="0" fontAlgn="base">
        <a:spcBef>
          <a:spcPct val="0"/>
        </a:spcBef>
        <a:spcAft>
          <a:spcPct val="0"/>
        </a:spcAft>
        <a:defRPr sz="3600">
          <a:solidFill>
            <a:srgbClr val="262626"/>
          </a:solidFill>
          <a:latin typeface="Century Gothic" pitchFamily="34" charset="0"/>
        </a:defRPr>
      </a:lvl2pPr>
      <a:lvl3pPr algn="l" defTabSz="457200" rtl="0" fontAlgn="base">
        <a:spcBef>
          <a:spcPct val="0"/>
        </a:spcBef>
        <a:spcAft>
          <a:spcPct val="0"/>
        </a:spcAft>
        <a:defRPr sz="3600">
          <a:solidFill>
            <a:srgbClr val="262626"/>
          </a:solidFill>
          <a:latin typeface="Century Gothic" pitchFamily="34" charset="0"/>
        </a:defRPr>
      </a:lvl3pPr>
      <a:lvl4pPr algn="l" defTabSz="457200" rtl="0" fontAlgn="base">
        <a:spcBef>
          <a:spcPct val="0"/>
        </a:spcBef>
        <a:spcAft>
          <a:spcPct val="0"/>
        </a:spcAft>
        <a:defRPr sz="3600">
          <a:solidFill>
            <a:srgbClr val="262626"/>
          </a:solidFill>
          <a:latin typeface="Century Gothic" pitchFamily="34" charset="0"/>
        </a:defRPr>
      </a:lvl4pPr>
      <a:lvl5pPr algn="l" defTabSz="457200" rtl="0" fontAlgn="base">
        <a:spcBef>
          <a:spcPct val="0"/>
        </a:spcBef>
        <a:spcAft>
          <a:spcPct val="0"/>
        </a:spcAft>
        <a:defRPr sz="3600">
          <a:solidFill>
            <a:srgbClr val="262626"/>
          </a:solidFill>
          <a:latin typeface="Century Gothic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fontAlgn="base">
        <a:spcBef>
          <a:spcPts val="1000"/>
        </a:spcBef>
        <a:spcAft>
          <a:spcPct val="0"/>
        </a:spcAft>
        <a:buClr>
          <a:schemeClr val="accent1"/>
        </a:buClr>
        <a:buFont typeface="Wingdings 3" pitchFamily="18" charset="2"/>
        <a:buChar char=""/>
        <a:defRPr kern="1200">
          <a:solidFill>
            <a:srgbClr val="404040"/>
          </a:solidFill>
          <a:latin typeface="+mn-lt"/>
          <a:ea typeface="+mn-ea"/>
          <a:cs typeface="+mn-cs"/>
        </a:defRPr>
      </a:lvl1pPr>
      <a:lvl2pPr marL="742950" indent="-285750" algn="l" defTabSz="457200" rtl="0" fontAlgn="base">
        <a:spcBef>
          <a:spcPts val="1000"/>
        </a:spcBef>
        <a:spcAft>
          <a:spcPct val="0"/>
        </a:spcAft>
        <a:buClr>
          <a:schemeClr val="accent1"/>
        </a:buClr>
        <a:buFont typeface="Wingdings 3" pitchFamily="18" charset="2"/>
        <a:buChar char=""/>
        <a:defRPr sz="1600" kern="1200">
          <a:solidFill>
            <a:srgbClr val="404040"/>
          </a:solidFill>
          <a:latin typeface="+mn-lt"/>
          <a:ea typeface="+mn-ea"/>
          <a:cs typeface="+mn-cs"/>
        </a:defRPr>
      </a:lvl2pPr>
      <a:lvl3pPr marL="1143000" indent="-228600" algn="l" defTabSz="457200" rtl="0" fontAlgn="base">
        <a:spcBef>
          <a:spcPts val="1000"/>
        </a:spcBef>
        <a:spcAft>
          <a:spcPct val="0"/>
        </a:spcAft>
        <a:buClr>
          <a:schemeClr val="accent1"/>
        </a:buClr>
        <a:buFont typeface="Wingdings 3" pitchFamily="18" charset="2"/>
        <a:buChar char=""/>
        <a:defRPr sz="1400" kern="1200">
          <a:solidFill>
            <a:srgbClr val="404040"/>
          </a:solidFill>
          <a:latin typeface="+mn-lt"/>
          <a:ea typeface="+mn-ea"/>
          <a:cs typeface="+mn-cs"/>
        </a:defRPr>
      </a:lvl3pPr>
      <a:lvl4pPr marL="1600200" indent="-228600" algn="l" defTabSz="457200" rtl="0" fontAlgn="base">
        <a:spcBef>
          <a:spcPts val="1000"/>
        </a:spcBef>
        <a:spcAft>
          <a:spcPct val="0"/>
        </a:spcAft>
        <a:buClr>
          <a:schemeClr val="accent1"/>
        </a:buClr>
        <a:buFont typeface="Wingdings 3" pitchFamily="18" charset="2"/>
        <a:buChar char=""/>
        <a:defRPr sz="1200" kern="1200">
          <a:solidFill>
            <a:srgbClr val="404040"/>
          </a:solidFill>
          <a:latin typeface="+mn-lt"/>
          <a:ea typeface="+mn-ea"/>
          <a:cs typeface="+mn-cs"/>
        </a:defRPr>
      </a:lvl4pPr>
      <a:lvl5pPr marL="2057400" indent="-228600" algn="l" defTabSz="457200" rtl="0" fontAlgn="base">
        <a:spcBef>
          <a:spcPts val="1000"/>
        </a:spcBef>
        <a:spcAft>
          <a:spcPct val="0"/>
        </a:spcAft>
        <a:buClr>
          <a:schemeClr val="accent1"/>
        </a:buClr>
        <a:buFont typeface="Wingdings 3" pitchFamily="18" charset="2"/>
        <a:buChar char=""/>
        <a:defRPr sz="1200" kern="1200">
          <a:solidFill>
            <a:srgbClr val="404040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6.xml"/><Relationship Id="rId7" Type="http://schemas.microsoft.com/office/2007/relationships/diagramDrawing" Target="../diagrams/drawing6.xm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6.xml"/><Relationship Id="rId5" Type="http://schemas.openxmlformats.org/officeDocument/2006/relationships/diagramQuickStyle" Target="../diagrams/quickStyle6.xml"/><Relationship Id="rId4" Type="http://schemas.openxmlformats.org/officeDocument/2006/relationships/diagramLayout" Target="../diagrams/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7" Type="http://schemas.openxmlformats.org/officeDocument/2006/relationships/image" Target="../media/image5.png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7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9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4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emf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jpeg"/><Relationship Id="rId3" Type="http://schemas.openxmlformats.org/officeDocument/2006/relationships/diagramData" Target="../diagrams/data8.xml"/><Relationship Id="rId7" Type="http://schemas.microsoft.com/office/2007/relationships/diagramDrawing" Target="../diagrams/drawing8.xm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8.xml"/><Relationship Id="rId5" Type="http://schemas.openxmlformats.org/officeDocument/2006/relationships/diagramQuickStyle" Target="../diagrams/quickStyle8.xml"/><Relationship Id="rId4" Type="http://schemas.openxmlformats.org/officeDocument/2006/relationships/diagramLayout" Target="../diagrams/layout8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jpeg"/><Relationship Id="rId3" Type="http://schemas.openxmlformats.org/officeDocument/2006/relationships/diagramData" Target="../diagrams/data9.xml"/><Relationship Id="rId7" Type="http://schemas.microsoft.com/office/2007/relationships/diagramDrawing" Target="../diagrams/drawing9.xm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9.xml"/><Relationship Id="rId5" Type="http://schemas.openxmlformats.org/officeDocument/2006/relationships/diagramQuickStyle" Target="../diagrams/quickStyle9.xml"/><Relationship Id="rId4" Type="http://schemas.openxmlformats.org/officeDocument/2006/relationships/diagramLayout" Target="../diagrams/layout9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jpeg"/><Relationship Id="rId3" Type="http://schemas.openxmlformats.org/officeDocument/2006/relationships/diagramData" Target="../diagrams/data10.xml"/><Relationship Id="rId7" Type="http://schemas.microsoft.com/office/2007/relationships/diagramDrawing" Target="../diagrams/drawing10.xm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0.xml"/><Relationship Id="rId5" Type="http://schemas.openxmlformats.org/officeDocument/2006/relationships/diagramQuickStyle" Target="../diagrams/quickStyle10.xml"/><Relationship Id="rId4" Type="http://schemas.openxmlformats.org/officeDocument/2006/relationships/diagramLayout" Target="../diagrams/layout10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jpeg"/><Relationship Id="rId3" Type="http://schemas.openxmlformats.org/officeDocument/2006/relationships/diagramData" Target="../diagrams/data11.xml"/><Relationship Id="rId7" Type="http://schemas.microsoft.com/office/2007/relationships/diagramDrawing" Target="../diagrams/drawing11.xm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1.xml"/><Relationship Id="rId5" Type="http://schemas.openxmlformats.org/officeDocument/2006/relationships/diagramQuickStyle" Target="../diagrams/quickStyle11.xml"/><Relationship Id="rId4" Type="http://schemas.openxmlformats.org/officeDocument/2006/relationships/diagramLayout" Target="../diagrams/layout11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jpeg"/><Relationship Id="rId3" Type="http://schemas.openxmlformats.org/officeDocument/2006/relationships/diagramLayout" Target="../diagrams/layout12.xml"/><Relationship Id="rId7" Type="http://schemas.openxmlformats.org/officeDocument/2006/relationships/image" Target="../media/image5.png"/><Relationship Id="rId2" Type="http://schemas.openxmlformats.org/officeDocument/2006/relationships/diagramData" Target="../diagrams/data1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2.xml"/><Relationship Id="rId5" Type="http://schemas.openxmlformats.org/officeDocument/2006/relationships/diagramColors" Target="../diagrams/colors12.xml"/><Relationship Id="rId4" Type="http://schemas.openxmlformats.org/officeDocument/2006/relationships/diagramQuickStyle" Target="../diagrams/quickStyle1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3.xml"/><Relationship Id="rId7" Type="http://schemas.microsoft.com/office/2007/relationships/diagramDrawing" Target="../diagrams/drawing13.xm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3.xml"/><Relationship Id="rId5" Type="http://schemas.openxmlformats.org/officeDocument/2006/relationships/diagramQuickStyle" Target="../diagrams/quickStyle13.xml"/><Relationship Id="rId4" Type="http://schemas.openxmlformats.org/officeDocument/2006/relationships/diagramLayout" Target="../diagrams/layout13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4.xml"/><Relationship Id="rId7" Type="http://schemas.microsoft.com/office/2007/relationships/diagramDrawing" Target="../diagrams/drawing14.xm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4.xml"/><Relationship Id="rId5" Type="http://schemas.openxmlformats.org/officeDocument/2006/relationships/diagramQuickStyle" Target="../diagrams/quickStyle14.xml"/><Relationship Id="rId4" Type="http://schemas.openxmlformats.org/officeDocument/2006/relationships/diagramLayout" Target="../diagrams/layout14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5.xml"/><Relationship Id="rId7" Type="http://schemas.microsoft.com/office/2007/relationships/diagramDrawing" Target="../diagrams/drawing15.xm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5.xml"/><Relationship Id="rId5" Type="http://schemas.openxmlformats.org/officeDocument/2006/relationships/diagramQuickStyle" Target="../diagrams/quickStyle15.xml"/><Relationship Id="rId4" Type="http://schemas.openxmlformats.org/officeDocument/2006/relationships/diagramLayout" Target="../diagrams/layout1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6.xml"/><Relationship Id="rId7" Type="http://schemas.microsoft.com/office/2007/relationships/diagramDrawing" Target="../diagrams/drawing16.xm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6.xml"/><Relationship Id="rId5" Type="http://schemas.openxmlformats.org/officeDocument/2006/relationships/diagramQuickStyle" Target="../diagrams/quickStyle16.xml"/><Relationship Id="rId4" Type="http://schemas.openxmlformats.org/officeDocument/2006/relationships/diagramLayout" Target="../diagrams/layout16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7.xml"/><Relationship Id="rId7" Type="http://schemas.microsoft.com/office/2007/relationships/diagramDrawing" Target="../diagrams/drawing17.xm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7.xml"/><Relationship Id="rId5" Type="http://schemas.openxmlformats.org/officeDocument/2006/relationships/diagramQuickStyle" Target="../diagrams/quickStyle17.xml"/><Relationship Id="rId4" Type="http://schemas.openxmlformats.org/officeDocument/2006/relationships/diagramLayout" Target="../diagrams/layout1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emf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7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9.jpe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1.jpe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8.xml"/><Relationship Id="rId7" Type="http://schemas.microsoft.com/office/2007/relationships/diagramDrawing" Target="../diagrams/drawing18.xm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8.xml"/><Relationship Id="rId5" Type="http://schemas.openxmlformats.org/officeDocument/2006/relationships/diagramQuickStyle" Target="../diagrams/quickStyle18.xml"/><Relationship Id="rId4" Type="http://schemas.openxmlformats.org/officeDocument/2006/relationships/diagramLayout" Target="../diagrams/layout18.xml"/></Relationships>
</file>

<file path=ppt/slides/_rels/slide3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.jpeg"/><Relationship Id="rId3" Type="http://schemas.openxmlformats.org/officeDocument/2006/relationships/diagramData" Target="../diagrams/data19.xml"/><Relationship Id="rId7" Type="http://schemas.microsoft.com/office/2007/relationships/diagramDrawing" Target="../diagrams/drawing19.xm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9.xml"/><Relationship Id="rId5" Type="http://schemas.openxmlformats.org/officeDocument/2006/relationships/diagramQuickStyle" Target="../diagrams/quickStyle19.xml"/><Relationship Id="rId4" Type="http://schemas.openxmlformats.org/officeDocument/2006/relationships/diagramLayout" Target="../diagrams/layout1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jpeg"/><Relationship Id="rId3" Type="http://schemas.openxmlformats.org/officeDocument/2006/relationships/diagramData" Target="../diagrams/data20.xml"/><Relationship Id="rId7" Type="http://schemas.microsoft.com/office/2007/relationships/diagramDrawing" Target="../diagrams/drawing20.xm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20.xml"/><Relationship Id="rId5" Type="http://schemas.openxmlformats.org/officeDocument/2006/relationships/diagramQuickStyle" Target="../diagrams/quickStyle20.xml"/><Relationship Id="rId4" Type="http://schemas.openxmlformats.org/officeDocument/2006/relationships/diagramLayout" Target="../diagrams/layout20.xml"/></Relationships>
</file>

<file path=ppt/slides/_rels/slide41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1.xml"/><Relationship Id="rId3" Type="http://schemas.openxmlformats.org/officeDocument/2006/relationships/image" Target="../media/image48.png"/><Relationship Id="rId7" Type="http://schemas.openxmlformats.org/officeDocument/2006/relationships/diagramColors" Target="../diagrams/colors21.xm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6" Type="http://schemas.openxmlformats.org/officeDocument/2006/relationships/diagramQuickStyle" Target="../diagrams/quickStyle21.xml"/><Relationship Id="rId5" Type="http://schemas.openxmlformats.org/officeDocument/2006/relationships/diagramLayout" Target="../diagrams/layout21.xml"/><Relationship Id="rId4" Type="http://schemas.openxmlformats.org/officeDocument/2006/relationships/diagramData" Target="../diagrams/data21.xml"/></Relationships>
</file>

<file path=ppt/slides/_rels/slide4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.jpeg"/><Relationship Id="rId3" Type="http://schemas.openxmlformats.org/officeDocument/2006/relationships/diagramData" Target="../diagrams/data22.xml"/><Relationship Id="rId7" Type="http://schemas.microsoft.com/office/2007/relationships/diagramDrawing" Target="../diagrams/drawing22.xm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22.xml"/><Relationship Id="rId5" Type="http://schemas.openxmlformats.org/officeDocument/2006/relationships/diagramQuickStyle" Target="../diagrams/quickStyle22.xml"/><Relationship Id="rId4" Type="http://schemas.openxmlformats.org/officeDocument/2006/relationships/diagramLayout" Target="../diagrams/layout2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1.jpe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3.jpe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5.jpe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7.jpe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emf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3.xml"/><Relationship Id="rId7" Type="http://schemas.microsoft.com/office/2007/relationships/diagramDrawing" Target="../diagrams/drawing23.xm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3.xml"/><Relationship Id="rId5" Type="http://schemas.openxmlformats.org/officeDocument/2006/relationships/diagramQuickStyle" Target="../diagrams/quickStyle23.xml"/><Relationship Id="rId4" Type="http://schemas.openxmlformats.org/officeDocument/2006/relationships/diagramLayout" Target="../diagrams/layout23.xml"/></Relationships>
</file>

<file path=ppt/slides/_rels/slide4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9.jpeg"/><Relationship Id="rId3" Type="http://schemas.openxmlformats.org/officeDocument/2006/relationships/diagramData" Target="../diagrams/data24.xml"/><Relationship Id="rId7" Type="http://schemas.microsoft.com/office/2007/relationships/diagramDrawing" Target="../diagrams/drawing24.xm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24.xml"/><Relationship Id="rId5" Type="http://schemas.openxmlformats.org/officeDocument/2006/relationships/diagramQuickStyle" Target="../diagrams/quickStyle24.xml"/><Relationship Id="rId4" Type="http://schemas.openxmlformats.org/officeDocument/2006/relationships/diagramLayout" Target="../diagrams/layout2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8" Type="http://schemas.openxmlformats.org/officeDocument/2006/relationships/image" Target="../media/image60.jpeg"/><Relationship Id="rId3" Type="http://schemas.openxmlformats.org/officeDocument/2006/relationships/diagramData" Target="../diagrams/data25.xml"/><Relationship Id="rId7" Type="http://schemas.microsoft.com/office/2007/relationships/diagramDrawing" Target="../diagrams/drawing25.xm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25.xml"/><Relationship Id="rId5" Type="http://schemas.openxmlformats.org/officeDocument/2006/relationships/diagramQuickStyle" Target="../diagrams/quickStyle25.xml"/><Relationship Id="rId4" Type="http://schemas.openxmlformats.org/officeDocument/2006/relationships/diagramLayout" Target="../diagrams/layout25.xml"/><Relationship Id="rId9" Type="http://schemas.openxmlformats.org/officeDocument/2006/relationships/image" Target="../media/image61.jpeg"/></Relationships>
</file>

<file path=ppt/slides/_rels/slide5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2.jpeg"/><Relationship Id="rId3" Type="http://schemas.openxmlformats.org/officeDocument/2006/relationships/diagramData" Target="../diagrams/data26.xml"/><Relationship Id="rId7" Type="http://schemas.microsoft.com/office/2007/relationships/diagramDrawing" Target="../diagrams/drawing26.xm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6.xml"/><Relationship Id="rId5" Type="http://schemas.openxmlformats.org/officeDocument/2006/relationships/diagramQuickStyle" Target="../diagrams/quickStyle26.xml"/><Relationship Id="rId4" Type="http://schemas.openxmlformats.org/officeDocument/2006/relationships/diagramLayout" Target="../diagrams/layout26.xml"/></Relationships>
</file>

<file path=ppt/slides/_rels/slide5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3.jpeg"/><Relationship Id="rId3" Type="http://schemas.openxmlformats.org/officeDocument/2006/relationships/diagramData" Target="../diagrams/data27.xml"/><Relationship Id="rId7" Type="http://schemas.microsoft.com/office/2007/relationships/diagramDrawing" Target="../diagrams/drawing27.xm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7.xml"/><Relationship Id="rId5" Type="http://schemas.openxmlformats.org/officeDocument/2006/relationships/diagramQuickStyle" Target="../diagrams/quickStyle27.xml"/><Relationship Id="rId4" Type="http://schemas.openxmlformats.org/officeDocument/2006/relationships/diagramLayout" Target="../diagrams/layout27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https://books.google.com.mx/books?id=w5kGN2WPwWkC&amp;pg=PA15&amp;dq=internacionalizacion&amp;hl=es419&amp;sa=X&amp;ved=0ahUKEwi0v4mS2aTLAhWkyIMKHQUhAh0Q6AEIIDAB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434" name="4 Grupo"/>
          <p:cNvGrpSpPr>
            <a:grpSpLocks/>
          </p:cNvGrpSpPr>
          <p:nvPr/>
        </p:nvGrpSpPr>
        <p:grpSpPr bwMode="auto">
          <a:xfrm>
            <a:off x="0" y="-401638"/>
            <a:ext cx="9144000" cy="6782966"/>
            <a:chOff x="0" y="1"/>
            <a:chExt cx="9144000" cy="6170279"/>
          </a:xfrm>
        </p:grpSpPr>
        <p:pic>
          <p:nvPicPr>
            <p:cNvPr id="18435" name="Picture 4"/>
            <p:cNvPicPr>
              <a:picLocks noChangeAspect="1" noChangeArrowheads="1"/>
            </p:cNvPicPr>
            <p:nvPr/>
          </p:nvPicPr>
          <p:blipFill>
            <a:blip r:embed="rId2" cstate="print"/>
            <a:srcRect b="15971"/>
            <a:stretch>
              <a:fillRect/>
            </a:stretch>
          </p:blipFill>
          <p:spPr bwMode="auto">
            <a:xfrm>
              <a:off x="0" y="1"/>
              <a:ext cx="9144000" cy="22772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8436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800350" y="2277243"/>
              <a:ext cx="3543300" cy="5810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" name="6 CuadroTexto"/>
            <p:cNvSpPr txBox="1"/>
            <p:nvPr/>
          </p:nvSpPr>
          <p:spPr>
            <a:xfrm>
              <a:off x="467544" y="3578770"/>
              <a:ext cx="8496300" cy="259151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s-MX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s-MX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s-MX" sz="2800" b="1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VI. TEORÍA CLÁSICA </a:t>
              </a:r>
              <a:r>
                <a:rPr lang="es-MX" sz="2800" b="1" dirty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DE LA INTERNACIONALIZACION DE </a:t>
              </a:r>
              <a:r>
                <a:rPr lang="es-MX" sz="2800" b="1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NEGOCIOS</a:t>
              </a:r>
            </a:p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s-MX" sz="2800" b="1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 </a:t>
              </a:r>
            </a:p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s-MX" sz="2400" b="1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Autora: Mtra. en A. Esperanza Cotera Regalado</a:t>
              </a:r>
              <a:r>
                <a:rPr lang="es-MX" sz="2400" dirty="0">
                  <a:solidFill>
                    <a:schemeClr val="tx1"/>
                  </a:solidFill>
                  <a:latin typeface="Times New Roman" panose="02020603050405020304" pitchFamily="18" charset="0"/>
                </a:rPr>
                <a:t>	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5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398"/>
          <a:stretch>
            <a:fillRect/>
          </a:stretch>
        </p:blipFill>
        <p:spPr bwMode="auto">
          <a:xfrm>
            <a:off x="0" y="-3175"/>
            <a:ext cx="9144000" cy="717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3 Rectángulo"/>
          <p:cNvSpPr/>
          <p:nvPr/>
        </p:nvSpPr>
        <p:spPr>
          <a:xfrm>
            <a:off x="2627784" y="904339"/>
            <a:ext cx="2879725" cy="5238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s-MX" sz="2800" b="1" dirty="0">
                <a:solidFill>
                  <a:schemeClr val="accent1">
                    <a:lumMod val="75000"/>
                  </a:schemeClr>
                </a:solidFill>
                <a:latin typeface="Verdana" pitchFamily="34" charset="0"/>
              </a:rPr>
              <a:t>Globalización</a:t>
            </a:r>
            <a:endParaRPr lang="es-MX" sz="28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graphicFrame>
        <p:nvGraphicFramePr>
          <p:cNvPr id="5" name="4 Diagrama"/>
          <p:cNvGraphicFramePr/>
          <p:nvPr/>
        </p:nvGraphicFramePr>
        <p:xfrm>
          <a:off x="142844" y="1484784"/>
          <a:ext cx="8786874" cy="38884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5 Rectángulo"/>
          <p:cNvSpPr/>
          <p:nvPr/>
        </p:nvSpPr>
        <p:spPr>
          <a:xfrm>
            <a:off x="539552" y="6237312"/>
            <a:ext cx="842493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200" dirty="0" smtClean="0"/>
              <a:t>https://www.google.com.mx/search?q=internalizacion&amp;biw=1242&amp;bih=592&amp;source=lnms&amp;tbm=isch&amp;sa=X&amp;sqi=2&amp;ved=0ahUKEwjd_Pb-hsrPAhVB74MKHTDdA_kQ_AUIBigB#tbm=isch&amp;q=empresas&amp;imgrc=UJXPmL7-_ZzdbM%3A</a:t>
            </a:r>
            <a:endParaRPr lang="es-MX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5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398"/>
          <a:stretch>
            <a:fillRect/>
          </a:stretch>
        </p:blipFill>
        <p:spPr bwMode="auto">
          <a:xfrm>
            <a:off x="0" y="-3175"/>
            <a:ext cx="9144000" cy="717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7" name="6 Diagrama"/>
          <p:cNvGraphicFramePr/>
          <p:nvPr/>
        </p:nvGraphicFramePr>
        <p:xfrm>
          <a:off x="1416843" y="699968"/>
          <a:ext cx="6310314" cy="49212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8" name="2 Rectángulo"/>
          <p:cNvSpPr>
            <a:spLocks noGrp="1" noChangeArrowheads="1"/>
          </p:cNvSpPr>
          <p:nvPr>
            <p:ph type="title"/>
          </p:nvPr>
        </p:nvSpPr>
        <p:spPr>
          <a:xfrm>
            <a:off x="479425" y="5805264"/>
            <a:ext cx="8185150" cy="400110"/>
          </a:xfrm>
        </p:spPr>
        <p:txBody>
          <a:bodyPr rtlCol="0">
            <a:sp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s-MX" sz="2000" b="1" dirty="0">
                <a:solidFill>
                  <a:schemeClr val="accent1">
                    <a:lumMod val="75000"/>
                  </a:schemeClr>
                </a:solidFill>
              </a:rPr>
              <a:t>¿Por qué se internacionalizan las empresas?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5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398"/>
          <a:stretch>
            <a:fillRect/>
          </a:stretch>
        </p:blipFill>
        <p:spPr bwMode="auto">
          <a:xfrm>
            <a:off x="0" y="-3175"/>
            <a:ext cx="9144000" cy="717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5" name="4 Diagrama"/>
          <p:cNvGraphicFramePr/>
          <p:nvPr>
            <p:extLst>
              <p:ext uri="{D42A27DB-BD31-4B8C-83A1-F6EECF244321}">
                <p14:modId xmlns:p14="http://schemas.microsoft.com/office/powerpoint/2010/main" val="2685072525"/>
              </p:ext>
            </p:extLst>
          </p:nvPr>
        </p:nvGraphicFramePr>
        <p:xfrm>
          <a:off x="827584" y="1412776"/>
          <a:ext cx="7920880" cy="50641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5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398"/>
          <a:stretch>
            <a:fillRect/>
          </a:stretch>
        </p:blipFill>
        <p:spPr bwMode="auto">
          <a:xfrm>
            <a:off x="0" y="-3175"/>
            <a:ext cx="9144000" cy="717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4" name="3 Diagrama"/>
          <p:cNvGraphicFramePr/>
          <p:nvPr>
            <p:extLst>
              <p:ext uri="{D42A27DB-BD31-4B8C-83A1-F6EECF244321}">
                <p14:modId xmlns:p14="http://schemas.microsoft.com/office/powerpoint/2010/main" val="2397418820"/>
              </p:ext>
            </p:extLst>
          </p:nvPr>
        </p:nvGraphicFramePr>
        <p:xfrm>
          <a:off x="447785" y="1988840"/>
          <a:ext cx="8248430" cy="444112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2 Rectángulo"/>
          <p:cNvSpPr>
            <a:spLocks noChangeArrowheads="1"/>
          </p:cNvSpPr>
          <p:nvPr/>
        </p:nvSpPr>
        <p:spPr bwMode="auto">
          <a:xfrm>
            <a:off x="1835696" y="971550"/>
            <a:ext cx="6627714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1" hangingPunct="1">
              <a:defRPr/>
            </a:pPr>
            <a:r>
              <a:rPr lang="es-MX" sz="2000" b="1" u="sng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¿Porqué internacionalizarse?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1 Diagrama"/>
          <p:cNvGraphicFramePr/>
          <p:nvPr>
            <p:extLst>
              <p:ext uri="{D42A27DB-BD31-4B8C-83A1-F6EECF244321}">
                <p14:modId xmlns:p14="http://schemas.microsoft.com/office/powerpoint/2010/main" val="473106406"/>
              </p:ext>
            </p:extLst>
          </p:nvPr>
        </p:nvGraphicFramePr>
        <p:xfrm>
          <a:off x="539552" y="1397000"/>
          <a:ext cx="7080448" cy="5003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27651" name="Picture 5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398"/>
          <a:stretch>
            <a:fillRect/>
          </a:stretch>
        </p:blipFill>
        <p:spPr bwMode="auto">
          <a:xfrm>
            <a:off x="0" y="-3175"/>
            <a:ext cx="9144000" cy="717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2" name="3 Rectángulo"/>
          <p:cNvSpPr>
            <a:spLocks noChangeArrowheads="1"/>
          </p:cNvSpPr>
          <p:nvPr/>
        </p:nvSpPr>
        <p:spPr bwMode="auto">
          <a:xfrm>
            <a:off x="7215188" y="6000750"/>
            <a:ext cx="1579562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es-MX" altLang="es-MX" sz="2000" b="1"/>
              <a:t>Otero, 2008</a:t>
            </a:r>
            <a:endParaRPr lang="es-MX" altLang="es-MX" sz="20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5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398"/>
          <a:stretch>
            <a:fillRect/>
          </a:stretch>
        </p:blipFill>
        <p:spPr bwMode="auto">
          <a:xfrm>
            <a:off x="0" y="-3175"/>
            <a:ext cx="9144000" cy="717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75" name="8 Marcador de contenido"/>
          <p:cNvSpPr>
            <a:spLocks noGrp="1"/>
          </p:cNvSpPr>
          <p:nvPr>
            <p:ph sz="half" idx="2"/>
          </p:nvPr>
        </p:nvSpPr>
        <p:spPr>
          <a:xfrm>
            <a:off x="428625" y="2143125"/>
            <a:ext cx="4038600" cy="4038600"/>
          </a:xfrm>
        </p:spPr>
        <p:txBody>
          <a:bodyPr/>
          <a:lstStyle/>
          <a:p>
            <a:r>
              <a:rPr lang="es-MX" altLang="es-MX" smtClean="0">
                <a:latin typeface="Arial" charset="0"/>
                <a:cs typeface="Arial" charset="0"/>
              </a:rPr>
              <a:t>La más efectiva.</a:t>
            </a:r>
          </a:p>
          <a:p>
            <a:r>
              <a:rPr lang="es-MX" altLang="es-MX" smtClean="0">
                <a:latin typeface="Arial" charset="0"/>
                <a:cs typeface="Arial" charset="0"/>
              </a:rPr>
              <a:t>Mercado más grande</a:t>
            </a:r>
          </a:p>
          <a:p>
            <a:r>
              <a:rPr lang="es-MX" altLang="es-MX" smtClean="0">
                <a:latin typeface="Arial" charset="0"/>
                <a:cs typeface="Arial" charset="0"/>
              </a:rPr>
              <a:t>Más ventas, más rentabilidad</a:t>
            </a:r>
          </a:p>
          <a:p>
            <a:pPr>
              <a:buFont typeface="Wingdings 3" pitchFamily="18" charset="2"/>
              <a:buNone/>
            </a:pPr>
            <a:endParaRPr lang="es-MX" altLang="es-MX" smtClean="0">
              <a:latin typeface="Arial" charset="0"/>
              <a:cs typeface="Arial" charset="0"/>
            </a:endParaRPr>
          </a:p>
        </p:txBody>
      </p:sp>
      <p:sp>
        <p:nvSpPr>
          <p:cNvPr id="28676" name="10 Marcador de contenido"/>
          <p:cNvSpPr>
            <a:spLocks noGrp="1"/>
          </p:cNvSpPr>
          <p:nvPr>
            <p:ph sz="quarter" idx="4"/>
          </p:nvPr>
        </p:nvSpPr>
        <p:spPr>
          <a:xfrm>
            <a:off x="4979988" y="4189413"/>
            <a:ext cx="3125787" cy="2638425"/>
          </a:xfrm>
        </p:spPr>
        <p:txBody>
          <a:bodyPr/>
          <a:lstStyle/>
          <a:p>
            <a:r>
              <a:rPr lang="es-MX" altLang="es-MX" smtClean="0">
                <a:latin typeface="Arial" charset="0"/>
                <a:cs typeface="Arial" charset="0"/>
              </a:rPr>
              <a:t>Para hacer frente a la estacionalidad</a:t>
            </a:r>
          </a:p>
          <a:p>
            <a:r>
              <a:rPr lang="es-MX" altLang="es-MX" smtClean="0">
                <a:latin typeface="Arial" charset="0"/>
                <a:cs typeface="Arial" charset="0"/>
              </a:rPr>
              <a:t>Ir a donde no hay competencia</a:t>
            </a:r>
          </a:p>
        </p:txBody>
      </p:sp>
      <p:grpSp>
        <p:nvGrpSpPr>
          <p:cNvPr id="28677" name="2 Grupo"/>
          <p:cNvGrpSpPr>
            <a:grpSpLocks noGrp="1"/>
          </p:cNvGrpSpPr>
          <p:nvPr/>
        </p:nvGrpSpPr>
        <p:grpSpPr bwMode="auto">
          <a:xfrm>
            <a:off x="500063" y="1285875"/>
            <a:ext cx="4040187" cy="685800"/>
            <a:chOff x="0" y="0"/>
            <a:chExt cx="5684050" cy="951554"/>
          </a:xfrm>
        </p:grpSpPr>
        <p:sp>
          <p:nvSpPr>
            <p:cNvPr id="13" name="12 Rectángulo redondeado"/>
            <p:cNvSpPr/>
            <p:nvPr/>
          </p:nvSpPr>
          <p:spPr>
            <a:xfrm>
              <a:off x="0" y="0"/>
              <a:ext cx="5684050" cy="951554"/>
            </a:xfrm>
            <a:prstGeom prst="roundRect">
              <a:avLst>
                <a:gd name="adj" fmla="val 10000"/>
              </a:avLst>
            </a:prstGeom>
            <a:solidFill>
              <a:schemeClr val="accent3">
                <a:lumMod val="75000"/>
              </a:scheme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4" name="13 Rectángulo"/>
            <p:cNvSpPr/>
            <p:nvPr/>
          </p:nvSpPr>
          <p:spPr>
            <a:xfrm>
              <a:off x="29034" y="28635"/>
              <a:ext cx="5599181" cy="89428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76200" tIns="76200" rIns="76200" bIns="76200" spcCol="1270" anchor="ctr"/>
            <a:lstStyle/>
            <a:p>
              <a:pPr defTabSz="889000" eaLnBrk="1" hangingPunct="1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s-MX" sz="2000" b="1" dirty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Crecimiento de la empresa</a:t>
              </a:r>
            </a:p>
          </p:txBody>
        </p:sp>
      </p:grpSp>
      <p:grpSp>
        <p:nvGrpSpPr>
          <p:cNvPr id="28678" name="17 Marcador de texto"/>
          <p:cNvGrpSpPr>
            <a:grpSpLocks noGrp="1"/>
          </p:cNvGrpSpPr>
          <p:nvPr/>
        </p:nvGrpSpPr>
        <p:grpSpPr bwMode="auto">
          <a:xfrm>
            <a:off x="4648200" y="1295400"/>
            <a:ext cx="4067175" cy="685800"/>
            <a:chOff x="428607" y="1071572"/>
            <a:chExt cx="5719812" cy="951554"/>
          </a:xfrm>
        </p:grpSpPr>
        <p:sp>
          <p:nvSpPr>
            <p:cNvPr id="19" name="18 Rectángulo redondeado"/>
            <p:cNvSpPr/>
            <p:nvPr/>
          </p:nvSpPr>
          <p:spPr>
            <a:xfrm>
              <a:off x="428607" y="1071572"/>
              <a:ext cx="5684091" cy="951554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0" name="19 Rectángulo"/>
            <p:cNvSpPr/>
            <p:nvPr/>
          </p:nvSpPr>
          <p:spPr>
            <a:xfrm>
              <a:off x="455398" y="1100207"/>
              <a:ext cx="5693021" cy="89428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76200" tIns="76200" rIns="76200" bIns="76200" spcCol="1270" anchor="ctr"/>
            <a:lstStyle/>
            <a:p>
              <a:pPr defTabSz="889000" eaLnBrk="1" hangingPunct="1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s-MX" sz="2000" b="1" dirty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Alargar el ciclo de vida del producto</a:t>
              </a:r>
            </a:p>
          </p:txBody>
        </p:sp>
      </p:grpSp>
      <p:pic>
        <p:nvPicPr>
          <p:cNvPr id="28679" name="Picture 12" descr="http://www.ruano.com/wp-content/uploads/2011/04/CRECIMIENTO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1550" y="3789363"/>
            <a:ext cx="2309813" cy="2309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80" name="Picture 14" descr="http://y.e-static.net/file-pic/cicloproducto/cicloproducto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89500" y="2179638"/>
            <a:ext cx="3071813" cy="177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5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398"/>
          <a:stretch>
            <a:fillRect/>
          </a:stretch>
        </p:blipFill>
        <p:spPr bwMode="auto">
          <a:xfrm>
            <a:off x="0" y="-3175"/>
            <a:ext cx="9144000" cy="717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699" name="6 Marcador de contenido"/>
          <p:cNvSpPr>
            <a:spLocks noGrp="1"/>
          </p:cNvSpPr>
          <p:nvPr>
            <p:ph sz="half" idx="2"/>
          </p:nvPr>
        </p:nvSpPr>
        <p:spPr>
          <a:xfrm>
            <a:off x="598488" y="2205038"/>
            <a:ext cx="3125787" cy="2644775"/>
          </a:xfrm>
        </p:spPr>
        <p:txBody>
          <a:bodyPr/>
          <a:lstStyle/>
          <a:p>
            <a:r>
              <a:rPr lang="es-MX" altLang="es-MX" smtClean="0">
                <a:latin typeface="Arial" charset="0"/>
                <a:cs typeface="Arial" charset="0"/>
              </a:rPr>
              <a:t>Donde sea menor o inexistente</a:t>
            </a:r>
          </a:p>
        </p:txBody>
      </p:sp>
      <p:sp>
        <p:nvSpPr>
          <p:cNvPr id="29700" name="8 Marcador de contenido"/>
          <p:cNvSpPr>
            <a:spLocks noGrp="1"/>
          </p:cNvSpPr>
          <p:nvPr>
            <p:ph sz="quarter" idx="4"/>
          </p:nvPr>
        </p:nvSpPr>
        <p:spPr>
          <a:xfrm>
            <a:off x="5003800" y="3716338"/>
            <a:ext cx="3125788" cy="2638425"/>
          </a:xfrm>
        </p:spPr>
        <p:txBody>
          <a:bodyPr/>
          <a:lstStyle/>
          <a:p>
            <a:r>
              <a:rPr lang="es-MX" altLang="es-MX" smtClean="0">
                <a:latin typeface="Arial" charset="0"/>
                <a:cs typeface="Arial" charset="0"/>
              </a:rPr>
              <a:t>Los consumidores a nivel internacional tienen distinto nivel adquisitivo</a:t>
            </a:r>
          </a:p>
          <a:p>
            <a:r>
              <a:rPr lang="es-MX" altLang="es-MX" smtClean="0">
                <a:latin typeface="Arial" charset="0"/>
                <a:cs typeface="Arial" charset="0"/>
              </a:rPr>
              <a:t>Equilibrar la actividad general</a:t>
            </a:r>
          </a:p>
        </p:txBody>
      </p:sp>
      <p:grpSp>
        <p:nvGrpSpPr>
          <p:cNvPr id="29701" name="15 Marcador de texto"/>
          <p:cNvGrpSpPr>
            <a:grpSpLocks noGrp="1"/>
          </p:cNvGrpSpPr>
          <p:nvPr/>
        </p:nvGrpSpPr>
        <p:grpSpPr bwMode="auto">
          <a:xfrm>
            <a:off x="4648200" y="1295400"/>
            <a:ext cx="4041775" cy="685800"/>
            <a:chOff x="1273374" y="3251143"/>
            <a:chExt cx="5684050" cy="951554"/>
          </a:xfrm>
        </p:grpSpPr>
        <p:sp>
          <p:nvSpPr>
            <p:cNvPr id="17" name="16 Rectángulo redondeado"/>
            <p:cNvSpPr/>
            <p:nvPr/>
          </p:nvSpPr>
          <p:spPr>
            <a:xfrm>
              <a:off x="1273374" y="3251143"/>
              <a:ext cx="5684050" cy="951554"/>
            </a:xfrm>
            <a:prstGeom prst="roundRect">
              <a:avLst>
                <a:gd name="adj" fmla="val 10000"/>
              </a:avLst>
            </a:prstGeom>
            <a:solidFill>
              <a:schemeClr val="bg1">
                <a:lumMod val="75000"/>
              </a:scheme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8" name="17 Rectángulo"/>
            <p:cNvSpPr/>
            <p:nvPr/>
          </p:nvSpPr>
          <p:spPr>
            <a:xfrm>
              <a:off x="1300164" y="3279778"/>
              <a:ext cx="5592517" cy="89428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76200" tIns="76200" rIns="76200" bIns="76200" spcCol="1270" anchor="ctr"/>
            <a:lstStyle/>
            <a:p>
              <a:pPr defTabSz="889000" eaLnBrk="1" hangingPunct="1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s-MX" b="1" dirty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Mantener la actividad y diversificar los riesgos</a:t>
              </a:r>
            </a:p>
          </p:txBody>
        </p:sp>
      </p:grpSp>
      <p:grpSp>
        <p:nvGrpSpPr>
          <p:cNvPr id="29702" name="18 Marcador de texto"/>
          <p:cNvGrpSpPr>
            <a:grpSpLocks noGrp="1"/>
          </p:cNvGrpSpPr>
          <p:nvPr/>
        </p:nvGrpSpPr>
        <p:grpSpPr bwMode="auto">
          <a:xfrm>
            <a:off x="457200" y="1285875"/>
            <a:ext cx="4043363" cy="685800"/>
            <a:chOff x="848916" y="2167428"/>
            <a:chExt cx="5688515" cy="951554"/>
          </a:xfrm>
        </p:grpSpPr>
        <p:sp>
          <p:nvSpPr>
            <p:cNvPr id="20" name="19 Rectángulo redondeado"/>
            <p:cNvSpPr/>
            <p:nvPr/>
          </p:nvSpPr>
          <p:spPr>
            <a:xfrm>
              <a:off x="848916" y="2167428"/>
              <a:ext cx="5684048" cy="951554"/>
            </a:xfrm>
            <a:prstGeom prst="roundRect">
              <a:avLst>
                <a:gd name="adj" fmla="val 10000"/>
              </a:avLst>
            </a:prstGeom>
            <a:solidFill>
              <a:schemeClr val="accent6">
                <a:lumMod val="90000"/>
              </a:scheme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1" name="20 Rectángulo"/>
            <p:cNvSpPr/>
            <p:nvPr/>
          </p:nvSpPr>
          <p:spPr>
            <a:xfrm>
              <a:off x="875717" y="2196063"/>
              <a:ext cx="5661714" cy="89428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76200" tIns="76200" rIns="76200" bIns="76200" spcCol="1270" anchor="ctr"/>
            <a:lstStyle/>
            <a:p>
              <a:pPr defTabSz="889000" eaLnBrk="1" hangingPunct="1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s-MX" sz="2000" b="1" dirty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Compensar el incremento de la competencia</a:t>
              </a:r>
            </a:p>
          </p:txBody>
        </p:sp>
      </p:grpSp>
      <p:sp>
        <p:nvSpPr>
          <p:cNvPr id="29703" name="AutoShape 5" descr="data:image/jpeg;base64,/9j/4AAQSkZJRgABAQAAAQABAAD/2wCEAAkGBxMTEhUSEQ8VFRUWFxgXGBgYGBgYGBcdGBgdGBcYGBcdHSghGholHRcWITEhJSkrLi4uFx8zODMsNygtLi0BCgoKDg0OGhAQGyslICYyLS0tLi4tNS8tLS0tLS0tLS0tLS0tLS0tLS0tLS0tLS0tLS0tLS0tLS0tLS0tLS0tLf/AABEIAJcBTQMBEQACEQEDEQH/xAAcAAEAAgMBAQEAAAAAAAAAAAAABQYBBAcDAgj/xABKEAABAwIEAwMIBwYCBwkAAAABAAIDBBEFEiExBkFREyJhB1JxgZGSobEUFiMyQsHRMzRTYnKCsuEIVHTD4vDxFRckNUNkc6LC/8QAGgEBAAMBAQEAAAAAAAAAAAAAAAIDBAEFBv/EADgRAAICAQMDAgQDBgQHAAAAAAABAhEDBBIxEyFBIlEUMmGRBXGhIzNSgbHBJDRC4RVTYnKi0fD/2gAMAwEAAhEDEQA/AO4oAgCAIAgCAIAgCAIAgCAIAgCAIAgCAIAgCAIAgCAIAgCAIAgCAIAgCAIAgCAIAgCAIAgCAIAgCAIAgCAIAgCAIAgCAIAgCAIAgCAIAgCAIAgCAIAgCAIAgCAwSgImp4kp2nK15lcPwxNMh9Hd0Cvjp5vu+359iiWoxrsnf5dzWdjlS79lhsp8ZHMj+BJPwUujjXzTX8u5Dr5H8sH/ADpHwcWrxvhjfVO2/wDhXelg/j/Q51dR/wAv/wAv9j5+tvZ/vVHPB/MW52e81d+F3fJJMfF7f3kWv1X6E7Q1sczA+KRr2nm03/6HwWacJQdSVGiE4zVxdo2FEmEAQBAEAQBAEAQBAVjivj2iw97I6qVzXvbmAaxztL2ubbICS4a4hgroRUUzy6Mkt1BaQRuCDsgM8SY/DQwGoqXFsbS0EhpcbuNhoPFAa3CnF1JiDHPpJc2Q2c0gtcOYOU8j19KAlMSr44InzTPDI2Auc47AD/nZAV/hXj+ixCR0VLI9zmNznMxzRa4G58SEBFVnlgwuOR8b5pMzHOY77Jx1abHX0hAelH5XcIkIb9MLCds8cjR63ZbD1lAXSlqmSMD4ntexwuHNIIPoIQHlieIMgYZJA7KNy0F1vEgclxuivJkWOO58EJ9eqPz3+45c3Iz/AB+H6/YfXqj89/uOTch8fh+v2J6grGzRtljJLXC4uLH2KRphNTipLg2EJhAEAQBAEAQBAEAQBAEBoYpjENPk7V9u0dkbYE3d00Gisx4pZL2+O5VkzQx1u89j4mwgSOJne6QX0Z92MDldo+8f6r+pdWVxXp7fXyHiUn6u/wBPBuMjZE02DWNaLmwDQANyVC3J+5OlFex9U87XtDmPDmnYtIIPrC44uLpnYyUlaPRcOkY7GYTUOpCCZAzORlu0t9PPfZXdGWzqeOCnrQ6nT81ZVsdg+gSMrqYFsT3Bs0WzbO/EG8j+a14ZddPFPlcMxZl8PJZocPlf3L1G8OAcNiAR6157Vdj0k77n0uHQgCAIAgCAIAgMOcALk2AQH5gr4JMexuVsbrNOcMPJscQIafWbH0vQE75A8cdTVs2HTd3tSbA/hliuHD0kXH9gQHQfLx/5PL/8kX+MID8/cJ4zVYfIyugDsmcxu8ySwDnRO8cpB8L3CAtflB48nxl7KakikbC1ucx6Xe5rcznPtplbY218eiAkP9G/9+qP9n/3jUBDcIYXDU4++GojEkbp6i7TexsXkbHqgOu8Q+R7DZonCCDsJbHI9jnWvyzNJII+KA575Acdlhrn0L3Hs5GuOUm4a+Pm3pcXv1sEB+g5suU57ZbG99rc7+CHHVdyi0/B9NU5poJntjLnACwI7psbX5X2UNqZ5sdHiy+qDdFe4rwJtI9jGyF+ZpdcgC1jbkoyVGTU4FhaSdnReDv3KD+j8yrFwerpP3MSZXTSEB41peI3mLL2mV2TNfLmt3c1tbXsgKg3jZz8Pp6iOJpqaiRkAiN7NlL8kgPOzbPPqQDD+JqqoqpoYPooFPMInxyOeJnNFs8jbaAamwsb23CAuqAIAgCAIAgIriDEHRMayP8AazPEcfgTqXHwaAT7FdhxqTbfC7spzZHFJLl9kQ3FFS6kZSsjDXZpg1xkbnJvq51zs4m5ur9PFZXNv28GfUzeFQUfLruYxbFaw15pKZ8TR2Yfd7SfTqF3HixLD1Jp8+DmXLmefpwa4vua9PjU8keIU1TkMkMMneYCAQWHkfUpSwwjLHOHDa5/MjHPOSy451aT4/I1OGcTlpcO7eQsdEAREwAh2YvI7x6XU8+OOXPsXPn7Fenyyw6be+PC/mesnENbAI555KeSJ7gHRs++wO215/FcWnwzuEE015fkk9Rmx1ObTT8LwbFO6+NuI2NMD/hUX/k/5kl/nX/2nt5TakClEI1fM9rWjnob3+AHrUdBH9pu8Il+Iy/ZbPLaLRQRFkUbDu1jWn1ABY5u5Nm2CqKR7qJIIAgCAIAgCAICj+WLiL6HhspabSTfYs6jMO871NDvXZAcS8m82J0eeqocOM3atyCQsc4AB13BpBG5Av8A0hARnE01dDWivnpTSyvk7VvdLWl7bFxAJ1ubE9cx6oDs3lYxZlVw/wDSY/uymB1ul3i49RuEBEeQ/BIazB6qnqGBzH1Lh4tPZR2c08nA6goCycOeT2HC6KrId2sz4pryEWIZlOVg6aWv1KA55/o3/v1R/s/+8agIrgmujh4hfJNI2NgnqbucbAXLwNUB2PifyqYfTQudHUsnlsQyOM5iXW0zHZo8SgOU+QTCZZ8RdVlpyRNcXO5F8mgaPHUlAdb8ptW9scUbXENeXZgOeW1gfDVQmed+ITaioryRnDHF8VNA2F8UjiHON25bd435kLilSKdPrI4sai0z747glmZFVdi5jA0hzXWzNudC4C9gUl7ndbGU4rJVItnB37lB/R+ZU1wbdJ+5iTK6aQgCAoOB8GyxYpLM8j6I18k9OwEaSzta2U5eVg11v6ygPHifh+pqqljm0EUUrJmOZXMlyu7Jrg4tc0AOcS27cpuNUB0RAEAQBAEAQFXxqS2JUQd93LLbpmIsPWtmJf4edfQx5X/iMd/Ucc4ZJMKd0TM3Zztc4De3M+pNJkjDcpeUc1mKU9jj4aZ8ihk/7W7bs3dn2OXPyv0um+Pw22+9jpy+K3V2o06XCJnVeI3jLWzRFjHH7pJbbdWSyxWLF34fcrjhm8uXt2a7fY0qPCaiXD30L6d0b4u8xziMshzl1h00O6nLLjjnWVO0/wBCuGHJPTvC401+vc+aGjaSyN2BDPcB7zYNtzcCuzm1cll7eDkIJtReHv5fgmzhUrMTNS1l4zTloI5ObazSPGyz9WL0+xvvZp6Mlqeol2qjywPh+eSf6ZXkF4/ZxDUR9CfHwUsueEYdPFx5fuRw6ecp9XNz4XsW9YTeEAQBAEAQBAEAQFZ4x4HpsSMf0oyWjvlDXlo725I5nRATOC4XHSwR08LbRxtDWjc+knmSbn1oCP4u4TpsRibFVNcQx2dpacrgbEb9CDt6EBHM8nlIKE4deU05fnsX6g3BsDbQXF7eJQElwhwrT4dC6GmDsjnmQ5nZjcta3fpZoQEvV04kY+N18r2lptvZwsfmgKvwh5PaPDpXS0wkzPZkOZ+YWuDt1uAgIis8jWGyyPleJsz3Oe77Q7uNzy6lAetH5HcJYQfo7328+RxHsugLth2HxQRiKCJkbG7NYA0D1DmgNLHsAiqsnalwyXtlNt7Xvp4LjVlGbTxy1u8GlhvBlNDIJAHOLdQHEEA9bW3XFFIrx6LHCW4sL2AgggEHQg7FSNbVnnR0rYmCNgs1uw6a3t8UIwgoLauD2QkEAQBAEAQBAEAQBAEBX+McGfURNdCbTQuzxnrbdt/H8lp0uZY5VLh9mZdVheSKceV3RoYHxxE77Kq+wmbo7MLNJG+v4fQVbm0Ul6sfdFWHXQl6cnaRaYKpjxdkjXD+VwPyWNxa5RtUk+GeyiSNWpxKGPWSaNvpcB+anHHOXCZCWSEeWiv4lx9SRXyuMp6MGnvHRacehyy57GXJ+IYYcO/yI/A+JKysqIyyDs6cOu4jW4sbAvIF9baAK3Np8WGDt3Iqw6nNmyKo1EvS849IIAgCAIAgCAIAgCAIAgCAIAgCAIAgCAIAgCAIAgCAIAgCAIAgCAIAgCAIAgIzF8Ap6n9tECeTho4f3BXYs+TH8rKcunx5fmRVqjyZQk3jqJGeBDXfoVsj+JT8pGGX4Xj/ANLaNf8A7sf/AHh9z/iUv+Jf9P6kf+Fr+L9DZpvJjADd9RI70BrfyJUJfiU3wkTj+F41y2T2H8IUcNi2AOI5v7x+OizT1WWfLNWPSYYcRJxotoBYLOaTKAIAgCAIAgCAIAgCAIAgCAIAgCAIAgCAIAgCAIAgCAIAgCAIAgCAIAgCAIAgCAIAgCAIAgCAIAgCAIAgCAIAgCAIDn+McQVhr3wQShsLSGlwYxxDsgcRr6VTPJtLIQ3FuwCV7ovtJC91zd1mt9GjdFPHLcrOTjtdEkpkAgCAICg4/j9X9OMFPIGxNytc7I1xa4sLzv4WVWTI4lkIWWrh6aR0Z7WQyODt8rW/BoXcc9ytnJx2slFYQCAIAgITjHEn09K+SIgSEsay4Bu5zgLWPrUZOlZ1K2QfDGJ1khidUVH3j3mCOMcyPvWuqVlblRa8fpsu60FIQBAEAQEbj8r2xXjkLHXADgGu9OjhZQyS2qycI7nRUcI4grBXMgnlDoXEtDsjGkuLC4DT0KEMjkdnCjoCuKwgCAIAgKJxHilbHndT1F+/ZrDHGd3W+9ZZ3le6i7p9rLLwpiDp6SKV5Be5vfsLDMDY6ctlfF2ipksunAgCAICj8S4nWRmR1PUbOs1hjjPO1s1rrO8r3UXdP02T/CGJPqKWOSUgyd5r7ADvNcQRYK+LtWVNUyZXTgQBAEAQBAeFTWxxi8kjW/1EBAQcPFkU0pp6ckvLXFryO5cDTxP+SjuXglt9zUwfh4iMua4Xe4uc52pe47uJ8Ss/TlPuy7fGPZFgwmkMbCHWuTy+Cuxw2ruVTluZvKwgEBr1VdHHrJKxn9TgEBCxcWwSzfR4CXOIdZ9u4CBceJUd64JbXVmlhHD5yueHAue4ue47vdfU35C+gCz9OU+7Lt8Y9kWDCKMxtIda5PLpyV2OG1dyrJLczfVhAIDDnAak2CAhsV4ppYB3pQ53ms7zvhoPWouSR1RbIusi+nGmkv8AZkZ2MPJ3NzuuUHT0qqdypIshUbbJGDBXNe0ktLQdeXwUY4WmSeVNE6tJQEAQBAEBo4tSGRgDbXBvr8VXkhuXYnCW1lfxjh0mPM5wuxwc1zdCxw2cD4Knpyj3RbvjLsyQfxNFFIIKh1nhrczwO5cjXxC2xxylG0Y5ZYxltZMU9Ux4uyRrvQQVFprkmmnwey4dCAICAfgjy4m7Q25tudL6LM8DbL1lSRo4aBQidx/ZBwPZjk925broCLGytwRk3tZVmlFLcTOH8Q08wuyZoPmu7rvYVfLHKPJVHJGXDJMG+ygTMoAgIGXBXOe4gtDSSRuVmeFtsvWVJGhh8f0E1D7/AGQs5zB55/EzpcbjwVuGMt20ryyiluJjDeIaeYXZKAfNd3XD1Hf1K+WOUeSiOWMuGSgPRQLDKAIAgOe+UWeqikaWTyCF4sA05bOG4JGuu/tVc7RZCigOmLjc5iepN/mVWTPejxR1M7tmi7gCGjxcMoJ8ATf1LseTkuDsnC2IMnpYpIwGjKGlvmluhb7VcnZS1RLLoCA5v5UJauKRjoqiRsMgy5WnLlcN7kWNiNd+RUJ2TjRRGtO7iXO6kkn2lVWWUb2E1pilbI2123tfYXBFz4C90XJx8HbcOY0RMDCC3KLEbHTf17rQUmwgCA0sZikdDIIXlkmU5TpuNba9dvWuPg6jitfiMzz9tLI43tZzibHpa9gqLZbSNUHwXDpc/J9xI01DaV7LZYyyNx3zE53D0EZfdV0X4K5I6cpkAgCAIAgCAICN4jrGRU0r5BduUi3nE6Ae1SirdEZSpWcjqMTdUHtXts4gNd4luhI8Da/rWzCqhRhzO52ebJi03BcD1Bt8irGVovPAU9TK9znzvdEwWs45rk7C5103WfOopdl3NWByb7vsXlZTUEAQFG8oU4YQ1uX7VvfH4gWEZXW5gjMPUFfgg3KyjPNKNFF3WwwnpS1NSxzRTzSAuIAaHG1zoNNlVOC5ZbCcuEdnw6N7YmNlfneGjM7QXPPZYnz2N6uu5sLh0IDm3HWPtFQ6nY24cwMkcPOaczfYLj+7wV2KHdMoyz7NFVJ8FtMJuYfiE7SBDLI0k2ADjYn0XsotRfKJqUlwzr2HRvbEwSvzPDRmOmp57Lz5VfY9GKaXc2Vw6EBzHylYsXzCnae7GLu8XH9B8yqpvwWQXkgaPBHSRGZrxfXu23t49VS5U6LVG0YwPCWzyiKY9mwtd3joAQO7qfG2ilGUb5IyTrgkOD8Zfh8s0MzHviJOsYzDMNnNOxBH5KayRXki4N+C2UvH8b5GsFLO0ONszgAB8V3rQ9znTkTtHj0LwSX5LH8dhf0HmurLFnHjaKP5R8bEj2wRvBY0ZnEG4LjsPUPmozlfB2Ma5KWoEzewOgbPOyN8nZtdmu420s0kb+IC6q8h34JuDFaugJia9kkYNxaz2+og3b6F1TrtaObb8EvReUkbTU3rY6//ANSPzU1kIbC4UWMwyMDw8NBAPf7pF/SurJH3OOEvY8MaxyOKCR7JGPeGnK1rgSSdBoPFHkilyjqhL2OQwUr5pQHXBe43cQdzrdZ3NFqiz0xLCnwuy/fBFwQPmOSKaOuLPbFcBMUFPWQP75sXtBu5rr3Y4DfoCFZapOyundFxh8pEQjbnppzJlGYNbpe2tiTtdT6kSOxkvhnF8MrGvLHszEixFyLG1zZc6sTvTZOfTY/4rPeH6qe5e5CmYNdF/FZ7zf1TdH3G1j6fF/GZ7zf1TfH3G1+xrVuNQxgEvDrm3ds7222XHkiiSg2QlVx3CyRzDBKQ02zNAIOnpVkdrV7kVSck62srHFuMmvkihha5sd9S8ZRmOl3cgAPmVZCcIq3JfcqyKc2kk/saGM4YyCTs4nZ2hrTmGtyR3tvG6ux5oOPdr7lOXDNS7J/YVGEObGJC6507oHXx6quOshKe3x7lktJOMN3n2J7gLFeykdDIcrH6gnQBwHU9R8kzzxtWpL7jBGadOL+xexiMPKaM+hzT+azb4+5r2y9iFxfjCGF2UMc82vpYD2lXYsfUVplOXJ03TRX6njud2kULWem7j+QVzwwj3kyjrzl2iiMrMNL4ZKmeoaZCQQwOaXG51vrppyC7HPByUIs5LDNRc5EGtBmPWmndG9r2mzmkEepcatUdTp2jrVBjkMkbHmVgLmglpcLg8xb0rzZuMJNNnpwuUU0jQruLoo2ucI3vsQLAAE35i6rjki3TdE5QkldWR83H8WR2SCYPscoLdL8rkHZW+j+Jfcrbl/C/sU/DcID4JqmaQdpuxpIzuN+84jfmbBX9fGpJWvuZ+jNxbaZ50GHOlcRfKBuSPkOa7l1cILs7f0ZHFpZzfdV+Z5uaYZe67vMdofEa3V2OSyQT9yqcXjm17HXcGrxPCyUfiGo6EaEe0FYpx2ujfCW6KZuqJIwSgOE4nUGSaSQ/ie4/HT4LO+S9cH0at7AGteQLA28Sq4pO2SbJfgKUCtjDtnB7dfFpt8lbDkhLg6jV4RBIbyQRuI0uWhXUiq2eUPD9K1wc2mjDhqCGjRNqFs3W07Bsxo9QSkLZxDGqjtKiV/V7vZew+AVD5LVwaa4dJzgmQNrYb7Eubr/MwgfEqUOTkuDsPZN80ewK6kU2R+IYBTTftIGE9QMp9o1RpM6m0fceDRNIIadLWF9NNtFDpRuyXUlVFT8qEobHDG0AZnOcbafdFv8A9fBMiVCBz5krgQQ4gjXdVUi2z7mqnvN3PJXKQtnV+DYo5KKLNG13dLXXAJNiRqr4xVcFMm7JA8P0v+rR+xd2R9jm5+5sQYZCwWbCwD0DmmyPsNz9z0+hx/wme6P0TavYWx9Dj/hM90fou7V7C2ZFLH/Db7oSkLZh1JGd42+wJtXsNzNaTBKZxLjTxknc5Qurscas9afC4WG7IWNPg0I+4XY5vxvIPpbw3QNDRp1tr81swwWzgw55Pf2ZCyVL3CxcSFOOGEXaRCWaclTZ94fMWSxu817T7CpSgmn2ORk00zsM9GyRoBbpvpovMlBPsz1Iya7o038PU7iHOiDi3a9z7RzUsb2KokJpTdyJCOnY0WaxoA5AABH35OrtwQfG5a2jk0GpaB7R+itwr1oqzv0M5ctx54QHRPJ1IHQPYQDlf/iF/wBVj1EVus26Z+miyVGGwvGV8LCL3sWjks6SXBoffk1xgFL/AKtH7oUrZzajS4vayOjkAaBoGiwAtqNlPFFOaIZXUGcwinc37riFrlihLlGKOWceGJ3XNzuRdQwKk4rw2Szu2pPykX/yb1F4ZGea+4/uH+Sr1C7pl+mfpaLes5oIB3FlMQRmd7pWb4rGU9eByCUan0n5pdm1O1Z91P3vUPkFGHBKXJ80tf2MjJQe8xwcB6CpogzrNJxrSyMDg52u4ynQ8wuy1EIumZZZYxdM9vrbTec73So/FYyPXgPrbTec73SnxWMdeByKq++622Z3zS77o2RdqzyQ6YGICFzZL6tcHD0g3C6jjOs4Zx3SzRteC4EjUZdWnmCpT1EIumZZ5IxdM2vrbTec73SofFYyPXgPrbTec73SnxWMdeBTfKFicc/YuiJOXMDcW3tb5FOtHJ8pdhyRldFPQvMEoC48A8WxQtdBKSATmYQLi53Hwup71BWyrI6Vly+ttN5zvdKh8VjM/XgPrbTec73SnxWMdeA+ttN5zvdKfFYx14EjhmKRzgujJIabG4t4q3HljNXEnCalwalXxJBG90by7M02PdKhLUQi6ZGWaKdM8frbTec73So/FYznXgPrbTec73SnxWMdeB8TcY0zQSXO93fwVmLNHJLbEdeBzOsqzLI+R273Fx8L8l68UkqMUnbs8l0ifUe49I+a5J0m2dOos4spgAMztvNK8X4vGbuvAz9babzne6Vz4rGOvAfW2m853ulPisY68Co8a8Tx1BZFETlaS5xItc7AerX2r0dNTW73Kc2TclRWVrMwQFv4IxiKBkgkJu5wIsL7BefrM8ISSZow5IxTssv1tpvOd7pWP4rGX9eA+ttN5zvdKfFYx14FW414ljnayKImwOZxItqNAPmfYvR03dbynNlUlSKotZmPt+zfR+apxfPNfVf0Rdk+SD+n92WrgfFooGydoTdxbawvsP8ANZtZnhBpSJYckY3ZZ/rbTec73SsXxWMv68Dn9l5RiIrEaRwOZjcwJ1AOo6nxWzFmVVI34M6pRZCV9f8AaObmtYkdNlpgvSjXKVs1w6/NTIm3h1aYnX3adx+fpVWXGpory4lNfUtcTw4BzTcEXC81pp0zzHFp0z6suHCMxGjdcuY2/Uc1rw5kltkbcGdKO2RBTTuvY93w5rWqNl2adULtKkcZ44RiToH5hq0/eb1H6qGXGpqinJjU1RfqaZr2h7TcOFwvMlFxdM8+UXF0z0sokTyq4M7SOfJWY57JWW4p7JWVnEJXxGz4y0cnbtPrC9CEoz4Z6EcsZcGkajN+K6sonZkFcBZMHxDtBkd98D2jr6Vgz4trtcHn58O12uCTss5nFkBeeBGWgeesh+DWr0tGvQ/zNmn+UrnFTLVUv9p9rQsmp/esozL1sibKgqMOIAuVKEXJqK5BFVM5cfDkvpNLpo4Y158g8brSAJuW645Jd2KJClgOhcLeHNeXrNfBwcIcvyKNyy8UCyA0MSrMvdbvzPT/ADXo6LSb/XLj+p1IioRqvcR1myHKRE94GOdsPXyVObVY8XzP+Xk5RJRR2Fl87qM3WyOZ2j6sqAatbUZdBv8AJejodJ1Xvlx/UEaveA7S3NLFGzDd7RlF9SL7BY56iGHJJyfKRbJXiX0bJCGKwsvE1OfrZHLx4KqPuyzg9LISoxZDqdO0ReOU9OWZp7DoR971dVdhlkuoFmOU79JUKCifJJ9g1xaHDV2gsD+I7LfOajH1M2Smor1FuxTC2GNzmMAcNdPDfRYsWaW5JvsZsWaSkk32Prh6XNFbzSR+YTUxqdnNTGp2SllnKKFkFGlicMRbeWw8efqVuKU06iWYnNOolahpS99omlwvz/Pkt0pqMfUb5TUY+olsZwKN0TnMiDXgXGXS9txbZZcWeSkk32MePLJS7vsfHBs+aEt8x3wOv6pqo1OxqI+qyfssxRQsgo+ZIwQQ4AjmDsibXAXYo/EEFOH2guX31DdW+rx8AvSwSyNXPg3YnOvUTHDeFERuE8Q1N2332+Coz5vV6GVZcvf0s+XRdjUtto0nT0HS3tU1LqYn7ll9TE75LJZYTFQsgovvBjLUw8XOP5fkvU0i/ZmzCvSV3jFlqknq1p+FvyWTVr9oUZl6iEssxVRqYk6zLdSt/wCGw3Zr9kcZikpG5QS25Ouqlq9ZkeRxhKkhREVEDmu74IBPL8l6eLNHJD9m7f1/uSJigjjteOx8efrXi6qedyrJ/scNuyyihZBQsgohKeISzOJ1aL/oF7eXI9Pp4pc//WDbrKSwGRgsN7bqrQ6pbn1Zd3xZxnlRMYT3t+h2WjWz1EVePj3XJxEoGrwW2+7JUZsgoWQURbGdpKb7D8tF7s5vTaWNc/8AsifWJ0hyjI3be26zaPV+t9WX5exI08OZGTZ/3uh2WnWTzqN4+PpydJ1rQNl4bbfIt1Rmy4coWQUfVlw6fMrCWkA2JBseh5FdXZ9wio1lXTum/wDGAxyMa1jmi5jkI/8AUHmh2l2r0mpOK6K7Gu5bfQi10jWZG9nbIQC3LtY7WXnS3X6uTLK77nrlXDhXW1cNG6XtZmi7gGxi5ksbkOsBYDkt0scs0FKJqmnlimjewvHoJ3ZY3nNa9iCD8VnyaeeNXJFEsUo92Sb2EggGxtv08VSiBVqvE4e0DKwGOSNoabXLJekgH4bjcdQvRqTinhXY1pvb+zRZKTIWNMdshFxbaywT3bvVyZZXfc9rKBwq0D4qKWd0kzA1xGWMXMhubghoH3RqN16DhLPjTXJqaeSColMM4gp53ZI3nNvYgj5rNk0+SCtoplilFWyVsqCsh+IZzGxxc0vhezI+2joiSMsrSN7bFp3C16Xa7Vd/Bdhq/qa/DZoybQODngXJcO96r7D0JnWbmfAy7/8AVwWCyyFJF4/ShzA4vazKdXONgAdyT4aFatLL1bfcv08qlXuasnFlK1xZ2pdY2zNa7KbcwbbLr0eTwceCRNU8rXtD2G7XC4PVZpRcXTKmqdM6Nwsy1NH43PtJXraZViRrxfKivcbM+2aerPkSsetXrX5FOdeopWKY9BA7JI85rXsASfgqsennkVpEI4pSVo8oMSgqcnZzNJuQYzcPsNS6xGy34L02KcpcvgTwyStkzlXlEDzqC0NJfbKASb7WG91KG7ctvISvsVyHGYe0y0je1leCxoNwyO4/aHrYbDrZeo8mR42s6VfqXRx7e8uCyxMIABNyBqevivJfPYpZ8VU7Y2F73Wa0XJXYxcnSOqNukQ0XFVK92QTZM2mZzXBo8SbaBa4aPJuTlwW9CRIYPCBHmDg7NrmGoI5EHou67N1MlLhFTVOmb1lhOENjOI00bsssmV9r6Ak+F7L0NJk1EV6O6+pJYpSVo2MJrHTjtez7OLK1sbN3Oy7yuPV19ugCq1bi5dl380SyKKpI3aiZrGl73Wa0XJ6BZoxcnSIJW6RDRcWUjnBnaltzbM5rg0eJNtlqjo8lq+CzoSJHDGNy5mvDg46ObqCBoCD0Vn4hm35Nq4RU4uLpm5ZeeCGxutpYzlmeGvIuLC5t1Nlu0s88e8O6/QnHHKXB7YNWOmAkazs4WtDGA6ukIJzSuJ2vsB0Cjq3Hdx380SyJKl5JOyxlQsgPuy6doWQUYLB0SwZyoKFkFGCwdAls6AwdAlgzZDlGCwdEsGQ1ALIKMFg6BLOgMHQJYM2Q5QyoKMBg6JYM2QUC1AY7MdB7EtnTOVDh0bAm2p4h/IF7OBVjj+Rsh8qK/wAcM78Z/lcPiFj1q7oqzruisFg6BYrKQGDoEtgzZDlDKgowGDolnTNkOUC1AY7MdB7EtnTIahwWQUYLB0CWdM5UOUC1AY7MdB7EtnTIahwWQUYLB0SzpnKhyhZBQsgoyhIIAgCAIAgCAIAgCAIAgCAIAgCAIAgCAIDpeHNtFGP5W/Je3jVRRsjwQHG7dIz4uHyWTWrsirN4KmvPKAgCAIAgCAIAgCAIAgCAIAgCAIAgCAIAgP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1" hangingPunct="1"/>
            <a:endParaRPr lang="es-MX" altLang="es-MX"/>
          </a:p>
        </p:txBody>
      </p:sp>
      <p:sp>
        <p:nvSpPr>
          <p:cNvPr id="29704" name="AutoShape 7" descr="data:image/jpeg;base64,/9j/4AAQSkZJRgABAQAAAQABAAD/2wCEAAkGBxMTEhUSEQ8VFRUWFxgXGBgYGBgYGBcdGBgdGBcYGBcdHSghGholHRcWITEhJSkrLi4uFx8zODMsNygtLi0BCgoKDg0OGhAQGyslICYyLS0tLi4tNS8tLS0tLS0tLS0tLS0tLS0tLS0tLS0tLS0tLS0tLS0tLS0tLS0tLS0tLf/AABEIAJcBTQMBEQACEQEDEQH/xAAcAAEAAgMBAQEAAAAAAAAAAAAABQYBBAcDAgj/xABKEAABAwIEAwMIBwYCBwkAAAABAAIDBBEFEiExBkFREyJhB1JxgZGSobEUFiMyQsHRMzRTYnKCsuEIVHTD4vDxFRckNUNkc6LC/8QAGgEBAAMBAQEAAAAAAAAAAAAAAAIDBAEFBv/EADgRAAICAQMDAgQDBgQHAAAAAAABAhEDBBIxEyFBIlEUMmGRBXGhIzNSgbHBJDRC4RVTYnKi0fD/2gAMAwEAAhEDEQA/AO4oAgCAIAgCAIAgCAIAgCAIAgCAIAgCAIAgCAIAgCAIAgCAIAgCAIAgCAIAgCAIAgCAIAgCAIAgCAIAgCAIAgCAIAgCAIAgCAIAgCAIAgCAIAgCAIAgCAIAgCAwSgImp4kp2nK15lcPwxNMh9Hd0Cvjp5vu+359iiWoxrsnf5dzWdjlS79lhsp8ZHMj+BJPwUujjXzTX8u5Dr5H8sH/ADpHwcWrxvhjfVO2/wDhXelg/j/Q51dR/wAv/wAv9j5+tvZ/vVHPB/MW52e81d+F3fJJMfF7f3kWv1X6E7Q1sczA+KRr2nm03/6HwWacJQdSVGiE4zVxdo2FEmEAQBAEAQBAEAQBAVjivj2iw97I6qVzXvbmAaxztL2ubbICS4a4hgroRUUzy6Mkt1BaQRuCDsgM8SY/DQwGoqXFsbS0EhpcbuNhoPFAa3CnF1JiDHPpJc2Q2c0gtcOYOU8j19KAlMSr44InzTPDI2Auc47AD/nZAV/hXj+ixCR0VLI9zmNznMxzRa4G58SEBFVnlgwuOR8b5pMzHOY77Jx1abHX0hAelH5XcIkIb9MLCds8cjR63ZbD1lAXSlqmSMD4ntexwuHNIIPoIQHlieIMgYZJA7KNy0F1vEgclxuivJkWOO58EJ9eqPz3+45c3Iz/AB+H6/YfXqj89/uOTch8fh+v2J6grGzRtljJLXC4uLH2KRphNTipLg2EJhAEAQBAEAQBAEAQBAEBoYpjENPk7V9u0dkbYE3d00Gisx4pZL2+O5VkzQx1u89j4mwgSOJne6QX0Z92MDldo+8f6r+pdWVxXp7fXyHiUn6u/wBPBuMjZE02DWNaLmwDQANyVC3J+5OlFex9U87XtDmPDmnYtIIPrC44uLpnYyUlaPRcOkY7GYTUOpCCZAzORlu0t9PPfZXdGWzqeOCnrQ6nT81ZVsdg+gSMrqYFsT3Bs0WzbO/EG8j+a14ZddPFPlcMxZl8PJZocPlf3L1G8OAcNiAR6157Vdj0k77n0uHQgCAIAgCAIAgMOcALk2AQH5gr4JMexuVsbrNOcMPJscQIafWbH0vQE75A8cdTVs2HTd3tSbA/hliuHD0kXH9gQHQfLx/5PL/8kX+MID8/cJ4zVYfIyugDsmcxu8ySwDnRO8cpB8L3CAtflB48nxl7KakikbC1ucx6Xe5rcznPtplbY218eiAkP9G/9+qP9n/3jUBDcIYXDU4++GojEkbp6i7TexsXkbHqgOu8Q+R7DZonCCDsJbHI9jnWvyzNJII+KA575Acdlhrn0L3Hs5GuOUm4a+Pm3pcXv1sEB+g5suU57ZbG99rc7+CHHVdyi0/B9NU5poJntjLnACwI7psbX5X2UNqZ5sdHiy+qDdFe4rwJtI9jGyF+ZpdcgC1jbkoyVGTU4FhaSdnReDv3KD+j8yrFwerpP3MSZXTSEB41peI3mLL2mV2TNfLmt3c1tbXsgKg3jZz8Pp6iOJpqaiRkAiN7NlL8kgPOzbPPqQDD+JqqoqpoYPooFPMInxyOeJnNFs8jbaAamwsb23CAuqAIAgCAIAgIriDEHRMayP8AazPEcfgTqXHwaAT7FdhxqTbfC7spzZHFJLl9kQ3FFS6kZSsjDXZpg1xkbnJvq51zs4m5ur9PFZXNv28GfUzeFQUfLruYxbFaw15pKZ8TR2Yfd7SfTqF3HixLD1Jp8+DmXLmefpwa4vua9PjU8keIU1TkMkMMneYCAQWHkfUpSwwjLHOHDa5/MjHPOSy451aT4/I1OGcTlpcO7eQsdEAREwAh2YvI7x6XU8+OOXPsXPn7Fenyyw6be+PC/mesnENbAI555KeSJ7gHRs++wO215/FcWnwzuEE015fkk9Rmx1ObTT8LwbFO6+NuI2NMD/hUX/k/5kl/nX/2nt5TakClEI1fM9rWjnob3+AHrUdBH9pu8Il+Iy/ZbPLaLRQRFkUbDu1jWn1ABY5u5Nm2CqKR7qJIIAgCAIAgCAICj+WLiL6HhspabSTfYs6jMO871NDvXZAcS8m82J0eeqocOM3atyCQsc4AB13BpBG5Av8A0hARnE01dDWivnpTSyvk7VvdLWl7bFxAJ1ubE9cx6oDs3lYxZlVw/wDSY/uymB1ul3i49RuEBEeQ/BIazB6qnqGBzH1Lh4tPZR2c08nA6goCycOeT2HC6KrId2sz4pryEWIZlOVg6aWv1KA55/o3/v1R/s/+8agIrgmujh4hfJNI2NgnqbucbAXLwNUB2PifyqYfTQudHUsnlsQyOM5iXW0zHZo8SgOU+QTCZZ8RdVlpyRNcXO5F8mgaPHUlAdb8ptW9scUbXENeXZgOeW1gfDVQmed+ITaioryRnDHF8VNA2F8UjiHON25bd435kLilSKdPrI4sai0z747glmZFVdi5jA0hzXWzNudC4C9gUl7ndbGU4rJVItnB37lB/R+ZU1wbdJ+5iTK6aQgCAoOB8GyxYpLM8j6I18k9OwEaSzta2U5eVg11v6ygPHifh+pqqljm0EUUrJmOZXMlyu7Jrg4tc0AOcS27cpuNUB0RAEAQBAEAQFXxqS2JUQd93LLbpmIsPWtmJf4edfQx5X/iMd/Ucc4ZJMKd0TM3Zztc4De3M+pNJkjDcpeUc1mKU9jj4aZ8ihk/7W7bs3dn2OXPyv0um+Pw22+9jpy+K3V2o06XCJnVeI3jLWzRFjHH7pJbbdWSyxWLF34fcrjhm8uXt2a7fY0qPCaiXD30L6d0b4u8xziMshzl1h00O6nLLjjnWVO0/wBCuGHJPTvC401+vc+aGjaSyN2BDPcB7zYNtzcCuzm1cll7eDkIJtReHv5fgmzhUrMTNS1l4zTloI5ObazSPGyz9WL0+xvvZp6Mlqeol2qjywPh+eSf6ZXkF4/ZxDUR9CfHwUsueEYdPFx5fuRw6ecp9XNz4XsW9YTeEAQBAEAQBAEAQFZ4x4HpsSMf0oyWjvlDXlo725I5nRATOC4XHSwR08LbRxtDWjc+knmSbn1oCP4u4TpsRibFVNcQx2dpacrgbEb9CDt6EBHM8nlIKE4deU05fnsX6g3BsDbQXF7eJQElwhwrT4dC6GmDsjnmQ5nZjcta3fpZoQEvV04kY+N18r2lptvZwsfmgKvwh5PaPDpXS0wkzPZkOZ+YWuDt1uAgIis8jWGyyPleJsz3Oe77Q7uNzy6lAetH5HcJYQfo7328+RxHsugLth2HxQRiKCJkbG7NYA0D1DmgNLHsAiqsnalwyXtlNt7Xvp4LjVlGbTxy1u8GlhvBlNDIJAHOLdQHEEA9bW3XFFIrx6LHCW4sL2AgggEHQg7FSNbVnnR0rYmCNgs1uw6a3t8UIwgoLauD2QkEAQBAEAQBAEAQBAEBX+McGfURNdCbTQuzxnrbdt/H8lp0uZY5VLh9mZdVheSKceV3RoYHxxE77Kq+wmbo7MLNJG+v4fQVbm0Ul6sfdFWHXQl6cnaRaYKpjxdkjXD+VwPyWNxa5RtUk+GeyiSNWpxKGPWSaNvpcB+anHHOXCZCWSEeWiv4lx9SRXyuMp6MGnvHRacehyy57GXJ+IYYcO/yI/A+JKysqIyyDs6cOu4jW4sbAvIF9baAK3Np8WGDt3Iqw6nNmyKo1EvS849IIAgCAIAgCAIAgCAIAgCAIAgCAIAgCAIAgCAIAgCAIAgCAIAgCAIAgCAIAgIzF8Ap6n9tECeTho4f3BXYs+TH8rKcunx5fmRVqjyZQk3jqJGeBDXfoVsj+JT8pGGX4Xj/ANLaNf8A7sf/AHh9z/iUv+Jf9P6kf+Fr+L9DZpvJjADd9RI70BrfyJUJfiU3wkTj+F41y2T2H8IUcNi2AOI5v7x+OizT1WWfLNWPSYYcRJxotoBYLOaTKAIAgCAIAgCAIAgCAIAgCAIAgCAIAgCAIAgCAIAgCAIAgCAIAgCAIAgCAIAgCAIAgCAIAgCAIAgCAIAgCAIAgCAIDn+McQVhr3wQShsLSGlwYxxDsgcRr6VTPJtLIQ3FuwCV7ovtJC91zd1mt9GjdFPHLcrOTjtdEkpkAgCAICg4/j9X9OMFPIGxNytc7I1xa4sLzv4WVWTI4lkIWWrh6aR0Z7WQyODt8rW/BoXcc9ytnJx2slFYQCAIAgITjHEn09K+SIgSEsay4Bu5zgLWPrUZOlZ1K2QfDGJ1khidUVH3j3mCOMcyPvWuqVlblRa8fpsu60FIQBAEAQEbj8r2xXjkLHXADgGu9OjhZQyS2qycI7nRUcI4grBXMgnlDoXEtDsjGkuLC4DT0KEMjkdnCjoCuKwgCAIAgKJxHilbHndT1F+/ZrDHGd3W+9ZZ3le6i7p9rLLwpiDp6SKV5Be5vfsLDMDY6ctlfF2ipksunAgCAICj8S4nWRmR1PUbOs1hjjPO1s1rrO8r3UXdP02T/CGJPqKWOSUgyd5r7ADvNcQRYK+LtWVNUyZXTgQBAEAQBAeFTWxxi8kjW/1EBAQcPFkU0pp6ckvLXFryO5cDTxP+SjuXglt9zUwfh4iMua4Xe4uc52pe47uJ8Ss/TlPuy7fGPZFgwmkMbCHWuTy+Cuxw2ruVTluZvKwgEBr1VdHHrJKxn9TgEBCxcWwSzfR4CXOIdZ9u4CBceJUd64JbXVmlhHD5yueHAue4ue47vdfU35C+gCz9OU+7Lt8Y9kWDCKMxtIda5PLpyV2OG1dyrJLczfVhAIDDnAak2CAhsV4ppYB3pQ53ms7zvhoPWouSR1RbIusi+nGmkv8AZkZ2MPJ3NzuuUHT0qqdypIshUbbJGDBXNe0ktLQdeXwUY4WmSeVNE6tJQEAQBAEBo4tSGRgDbXBvr8VXkhuXYnCW1lfxjh0mPM5wuxwc1zdCxw2cD4Knpyj3RbvjLsyQfxNFFIIKh1nhrczwO5cjXxC2xxylG0Y5ZYxltZMU9Ux4uyRrvQQVFprkmmnwey4dCAICAfgjy4m7Q25tudL6LM8DbL1lSRo4aBQidx/ZBwPZjk925broCLGytwRk3tZVmlFLcTOH8Q08wuyZoPmu7rvYVfLHKPJVHJGXDJMG+ygTMoAgIGXBXOe4gtDSSRuVmeFtsvWVJGhh8f0E1D7/AGQs5zB55/EzpcbjwVuGMt20ryyiluJjDeIaeYXZKAfNd3XD1Hf1K+WOUeSiOWMuGSgPRQLDKAIAgOe+UWeqikaWTyCF4sA05bOG4JGuu/tVc7RZCigOmLjc5iepN/mVWTPejxR1M7tmi7gCGjxcMoJ8ATf1LseTkuDsnC2IMnpYpIwGjKGlvmluhb7VcnZS1RLLoCA5v5UJauKRjoqiRsMgy5WnLlcN7kWNiNd+RUJ2TjRRGtO7iXO6kkn2lVWWUb2E1pilbI2123tfYXBFz4C90XJx8HbcOY0RMDCC3KLEbHTf17rQUmwgCA0sZikdDIIXlkmU5TpuNba9dvWuPg6jitfiMzz9tLI43tZzibHpa9gqLZbSNUHwXDpc/J9xI01DaV7LZYyyNx3zE53D0EZfdV0X4K5I6cpkAgCAIAgCAICN4jrGRU0r5BduUi3nE6Ae1SirdEZSpWcjqMTdUHtXts4gNd4luhI8Da/rWzCqhRhzO52ebJi03BcD1Bt8irGVovPAU9TK9znzvdEwWs45rk7C5103WfOopdl3NWByb7vsXlZTUEAQFG8oU4YQ1uX7VvfH4gWEZXW5gjMPUFfgg3KyjPNKNFF3WwwnpS1NSxzRTzSAuIAaHG1zoNNlVOC5ZbCcuEdnw6N7YmNlfneGjM7QXPPZYnz2N6uu5sLh0IDm3HWPtFQ6nY24cwMkcPOaczfYLj+7wV2KHdMoyz7NFVJ8FtMJuYfiE7SBDLI0k2ADjYn0XsotRfKJqUlwzr2HRvbEwSvzPDRmOmp57Lz5VfY9GKaXc2Vw6EBzHylYsXzCnae7GLu8XH9B8yqpvwWQXkgaPBHSRGZrxfXu23t49VS5U6LVG0YwPCWzyiKY9mwtd3joAQO7qfG2ilGUb5IyTrgkOD8Zfh8s0MzHviJOsYzDMNnNOxBH5KayRXki4N+C2UvH8b5GsFLO0ONszgAB8V3rQ9znTkTtHj0LwSX5LH8dhf0HmurLFnHjaKP5R8bEj2wRvBY0ZnEG4LjsPUPmozlfB2Ma5KWoEzewOgbPOyN8nZtdmu420s0kb+IC6q8h34JuDFaugJia9kkYNxaz2+og3b6F1TrtaObb8EvReUkbTU3rY6//ANSPzU1kIbC4UWMwyMDw8NBAPf7pF/SurJH3OOEvY8MaxyOKCR7JGPeGnK1rgSSdBoPFHkilyjqhL2OQwUr5pQHXBe43cQdzrdZ3NFqiz0xLCnwuy/fBFwQPmOSKaOuLPbFcBMUFPWQP75sXtBu5rr3Y4DfoCFZapOyundFxh8pEQjbnppzJlGYNbpe2tiTtdT6kSOxkvhnF8MrGvLHszEixFyLG1zZc6sTvTZOfTY/4rPeH6qe5e5CmYNdF/FZ7zf1TdH3G1j6fF/GZ7zf1TfH3G1+xrVuNQxgEvDrm3ds7222XHkiiSg2QlVx3CyRzDBKQ02zNAIOnpVkdrV7kVSck62srHFuMmvkihha5sd9S8ZRmOl3cgAPmVZCcIq3JfcqyKc2kk/saGM4YyCTs4nZ2hrTmGtyR3tvG6ux5oOPdr7lOXDNS7J/YVGEObGJC6507oHXx6quOshKe3x7lktJOMN3n2J7gLFeykdDIcrH6gnQBwHU9R8kzzxtWpL7jBGadOL+xexiMPKaM+hzT+azb4+5r2y9iFxfjCGF2UMc82vpYD2lXYsfUVplOXJ03TRX6njud2kULWem7j+QVzwwj3kyjrzl2iiMrMNL4ZKmeoaZCQQwOaXG51vrppyC7HPByUIs5LDNRc5EGtBmPWmndG9r2mzmkEepcatUdTp2jrVBjkMkbHmVgLmglpcLg8xb0rzZuMJNNnpwuUU0jQruLoo2ucI3vsQLAAE35i6rjki3TdE5QkldWR83H8WR2SCYPscoLdL8rkHZW+j+Jfcrbl/C/sU/DcID4JqmaQdpuxpIzuN+84jfmbBX9fGpJWvuZ+jNxbaZ50GHOlcRfKBuSPkOa7l1cILs7f0ZHFpZzfdV+Z5uaYZe67vMdofEa3V2OSyQT9yqcXjm17HXcGrxPCyUfiGo6EaEe0FYpx2ujfCW6KZuqJIwSgOE4nUGSaSQ/ie4/HT4LO+S9cH0at7AGteQLA28Sq4pO2SbJfgKUCtjDtnB7dfFpt8lbDkhLg6jV4RBIbyQRuI0uWhXUiq2eUPD9K1wc2mjDhqCGjRNqFs3W07Bsxo9QSkLZxDGqjtKiV/V7vZew+AVD5LVwaa4dJzgmQNrYb7Eubr/MwgfEqUOTkuDsPZN80ewK6kU2R+IYBTTftIGE9QMp9o1RpM6m0fceDRNIIadLWF9NNtFDpRuyXUlVFT8qEobHDG0AZnOcbafdFv8A9fBMiVCBz5krgQQ4gjXdVUi2z7mqnvN3PJXKQtnV+DYo5KKLNG13dLXXAJNiRqr4xVcFMm7JA8P0v+rR+xd2R9jm5+5sQYZCwWbCwD0DmmyPsNz9z0+hx/wme6P0TavYWx9Dj/hM90fou7V7C2ZFLH/Db7oSkLZh1JGd42+wJtXsNzNaTBKZxLjTxknc5Qurscas9afC4WG7IWNPg0I+4XY5vxvIPpbw3QNDRp1tr81swwWzgw55Pf2ZCyVL3CxcSFOOGEXaRCWaclTZ94fMWSxu817T7CpSgmn2ORk00zsM9GyRoBbpvpovMlBPsz1Iya7o038PU7iHOiDi3a9z7RzUsb2KokJpTdyJCOnY0WaxoA5AABH35OrtwQfG5a2jk0GpaB7R+itwr1oqzv0M5ctx54QHRPJ1IHQPYQDlf/iF/wBVj1EVus26Z+miyVGGwvGV8LCL3sWjks6SXBoffk1xgFL/AKtH7oUrZzajS4vayOjkAaBoGiwAtqNlPFFOaIZXUGcwinc37riFrlihLlGKOWceGJ3XNzuRdQwKk4rw2Szu2pPykX/yb1F4ZGea+4/uH+Sr1C7pl+mfpaLes5oIB3FlMQRmd7pWb4rGU9eByCUan0n5pdm1O1Z91P3vUPkFGHBKXJ80tf2MjJQe8xwcB6CpogzrNJxrSyMDg52u4ynQ8wuy1EIumZZZYxdM9vrbTec73So/FYyPXgPrbTec73SnxWMdeByKq++622Z3zS77o2RdqzyQ6YGICFzZL6tcHD0g3C6jjOs4Zx3SzRteC4EjUZdWnmCpT1EIumZZ5IxdM2vrbTec73SofFYyPXgPrbTec73SnxWMdeBTfKFicc/YuiJOXMDcW3tb5FOtHJ8pdhyRldFPQvMEoC48A8WxQtdBKSATmYQLi53Hwup71BWyrI6Vly+ttN5zvdKh8VjM/XgPrbTec73SnxWMdeA+ttN5zvdKfFYx14EjhmKRzgujJIabG4t4q3HljNXEnCalwalXxJBG90by7M02PdKhLUQi6ZGWaKdM8frbTec73So/FYznXgPrbTec73SnxWMdeB8TcY0zQSXO93fwVmLNHJLbEdeBzOsqzLI+R273Fx8L8l68UkqMUnbs8l0ifUe49I+a5J0m2dOos4spgAMztvNK8X4vGbuvAz9babzne6Vz4rGOvAfW2m853ulPisY68Co8a8Tx1BZFETlaS5xItc7AerX2r0dNTW73Kc2TclRWVrMwQFv4IxiKBkgkJu5wIsL7BefrM8ISSZow5IxTssv1tpvOd7pWP4rGX9eA+ttN5zvdKfFYx14FW414ljnayKImwOZxItqNAPmfYvR03dbynNlUlSKotZmPt+zfR+apxfPNfVf0Rdk+SD+n92WrgfFooGydoTdxbawvsP8ANZtZnhBpSJYckY3ZZ/rbTec73SsXxWMv68Dn9l5RiIrEaRwOZjcwJ1AOo6nxWzFmVVI34M6pRZCV9f8AaObmtYkdNlpgvSjXKVs1w6/NTIm3h1aYnX3adx+fpVWXGpory4lNfUtcTw4BzTcEXC81pp0zzHFp0z6suHCMxGjdcuY2/Uc1rw5kltkbcGdKO2RBTTuvY93w5rWqNl2adULtKkcZ44RiToH5hq0/eb1H6qGXGpqinJjU1RfqaZr2h7TcOFwvMlFxdM8+UXF0z0sokTyq4M7SOfJWY57JWW4p7JWVnEJXxGz4y0cnbtPrC9CEoz4Z6EcsZcGkajN+K6sonZkFcBZMHxDtBkd98D2jr6Vgz4trtcHn58O12uCTss5nFkBeeBGWgeesh+DWr0tGvQ/zNmn+UrnFTLVUv9p9rQsmp/esozL1sibKgqMOIAuVKEXJqK5BFVM5cfDkvpNLpo4Y158g8brSAJuW645Jd2KJClgOhcLeHNeXrNfBwcIcvyKNyy8UCyA0MSrMvdbvzPT/ADXo6LSb/XLj+p1IioRqvcR1myHKRE94GOdsPXyVObVY8XzP+Xk5RJRR2Fl87qM3WyOZ2j6sqAatbUZdBv8AJejodJ1Xvlx/UEaveA7S3NLFGzDd7RlF9SL7BY56iGHJJyfKRbJXiX0bJCGKwsvE1OfrZHLx4KqPuyzg9LISoxZDqdO0ReOU9OWZp7DoR971dVdhlkuoFmOU79JUKCifJJ9g1xaHDV2gsD+I7LfOajH1M2Smor1FuxTC2GNzmMAcNdPDfRYsWaW5JvsZsWaSkk32Prh6XNFbzSR+YTUxqdnNTGp2SllnKKFkFGlicMRbeWw8efqVuKU06iWYnNOolahpS99omlwvz/Pkt0pqMfUb5TUY+olsZwKN0TnMiDXgXGXS9txbZZcWeSkk32MePLJS7vsfHBs+aEt8x3wOv6pqo1OxqI+qyfssxRQsgo+ZIwQQ4AjmDsibXAXYo/EEFOH2guX31DdW+rx8AvSwSyNXPg3YnOvUTHDeFERuE8Q1N2332+Coz5vV6GVZcvf0s+XRdjUtto0nT0HS3tU1LqYn7ll9TE75LJZYTFQsgovvBjLUw8XOP5fkvU0i/ZmzCvSV3jFlqknq1p+FvyWTVr9oUZl6iEssxVRqYk6zLdSt/wCGw3Zr9kcZikpG5QS25Ouqlq9ZkeRxhKkhREVEDmu74IBPL8l6eLNHJD9m7f1/uSJigjjteOx8efrXi6qedyrJ/scNuyyihZBQsgohKeISzOJ1aL/oF7eXI9Pp4pc//WDbrKSwGRgsN7bqrQ6pbn1Zd3xZxnlRMYT3t+h2WjWz1EVePj3XJxEoGrwW2+7JUZsgoWQURbGdpKb7D8tF7s5vTaWNc/8AsifWJ0hyjI3be26zaPV+t9WX5exI08OZGTZ/3uh2WnWTzqN4+PpydJ1rQNl4bbfIt1Rmy4coWQUfVlw6fMrCWkA2JBseh5FdXZ9wio1lXTum/wDGAxyMa1jmi5jkI/8AUHmh2l2r0mpOK6K7Gu5bfQi10jWZG9nbIQC3LtY7WXnS3X6uTLK77nrlXDhXW1cNG6XtZmi7gGxi5ksbkOsBYDkt0scs0FKJqmnlimjewvHoJ3ZY3nNa9iCD8VnyaeeNXJFEsUo92Sb2EggGxtv08VSiBVqvE4e0DKwGOSNoabXLJekgH4bjcdQvRqTinhXY1pvb+zRZKTIWNMdshFxbaywT3bvVyZZXfc9rKBwq0D4qKWd0kzA1xGWMXMhubghoH3RqN16DhLPjTXJqaeSColMM4gp53ZI3nNvYgj5rNk0+SCtoplilFWyVsqCsh+IZzGxxc0vhezI+2joiSMsrSN7bFp3C16Xa7Vd/Bdhq/qa/DZoybQODngXJcO96r7D0JnWbmfAy7/8AVwWCyyFJF4/ShzA4vazKdXONgAdyT4aFatLL1bfcv08qlXuasnFlK1xZ2pdY2zNa7KbcwbbLr0eTwceCRNU8rXtD2G7XC4PVZpRcXTKmqdM6Nwsy1NH43PtJXraZViRrxfKivcbM+2aerPkSsetXrX5FOdeopWKY9BA7JI85rXsASfgqsennkVpEI4pSVo8oMSgqcnZzNJuQYzcPsNS6xGy34L02KcpcvgTwyStkzlXlEDzqC0NJfbKASb7WG91KG7ctvISvsVyHGYe0y0je1leCxoNwyO4/aHrYbDrZeo8mR42s6VfqXRx7e8uCyxMIABNyBqevivJfPYpZ8VU7Y2F73Wa0XJXYxcnSOqNukQ0XFVK92QTZM2mZzXBo8SbaBa4aPJuTlwW9CRIYPCBHmDg7NrmGoI5EHou67N1MlLhFTVOmb1lhOENjOI00bsssmV9r6Ak+F7L0NJk1EV6O6+pJYpSVo2MJrHTjtez7OLK1sbN3Oy7yuPV19ugCq1bi5dl380SyKKpI3aiZrGl73Wa0XJ6BZoxcnSIJW6RDRcWUjnBnaltzbM5rg0eJNtlqjo8lq+CzoSJHDGNy5mvDg46ObqCBoCD0Vn4hm35Nq4RU4uLpm5ZeeCGxutpYzlmeGvIuLC5t1Nlu0s88e8O6/QnHHKXB7YNWOmAkazs4WtDGA6ukIJzSuJ2vsB0Cjq3Hdx380SyJKl5JOyxlQsgPuy6doWQUYLB0SwZyoKFkFGCwdAls6AwdAlgzZDlGCwdEsGQ1ALIKMFg6BLOgMHQJYM2Q5QyoKMBg6JYM2QUC1AY7MdB7EtnTOVDh0bAm2p4h/IF7OBVjj+Rsh8qK/wAcM78Z/lcPiFj1q7oqzruisFg6BYrKQGDoEtgzZDlDKgowGDolnTNkOUC1AY7MdB7EtnTIahwWQUYLB0CWdM5UOUC1AY7MdB7EtnTIahwWQUYLB0SzpnKhyhZBQsgoyhIIAgCAIAgCAIAgCAIAgCAIAgCAIAgCAIDpeHNtFGP5W/Je3jVRRsjwQHG7dIz4uHyWTWrsirN4KmvPKAgCAIAgCAIAgCAIAgCAIAgCAIAgCAIAgP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1" hangingPunct="1"/>
            <a:endParaRPr lang="es-MX" altLang="es-MX"/>
          </a:p>
        </p:txBody>
      </p:sp>
      <p:pic>
        <p:nvPicPr>
          <p:cNvPr id="29705" name="Picture 9" descr="http://www.notiwebymas.com/wp-content/uploads/2016/01/competitividad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2638" y="3557588"/>
            <a:ext cx="2759075" cy="167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6" name="Picture 11" descr="http://s3-eu-west-1.amazonaws.com/rankia/images/valoraciones/0012/4845/CDT-riesgo.gif?1379418513"/>
          <p:cNvPicPr>
            <a:picLocks noChangeAspect="1" noChangeArrowheads="1"/>
          </p:cNvPicPr>
          <p:nvPr/>
        </p:nvPicPr>
        <p:blipFill>
          <a:blip r:embed="rId4" cstate="print"/>
          <a:srcRect l="20805" r="12155"/>
          <a:stretch>
            <a:fillRect/>
          </a:stretch>
        </p:blipFill>
        <p:spPr bwMode="auto">
          <a:xfrm>
            <a:off x="5867400" y="2020888"/>
            <a:ext cx="1916113" cy="1570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14 Rectángulo"/>
          <p:cNvSpPr/>
          <p:nvPr/>
        </p:nvSpPr>
        <p:spPr>
          <a:xfrm>
            <a:off x="460375" y="6237312"/>
            <a:ext cx="815245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200" dirty="0" smtClean="0"/>
              <a:t>https://www.google.com.mx/search?q=internalizacion&amp;biw=1242&amp;bih=592&amp;source=lnms&amp;tbm=isch&amp;sa=X&amp;sqi=2&amp;ved=0ahUKEwjd_Pb-hsrPAhVB74MKHTDdA_kQ_AUIBigB#tbm=isch&amp;q=competir&amp;imgrc=N6hJiIX0bzaV4M%3A</a:t>
            </a:r>
            <a:endParaRPr lang="es-MX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8 Marcador de contenido"/>
          <p:cNvSpPr>
            <a:spLocks noGrp="1"/>
          </p:cNvSpPr>
          <p:nvPr>
            <p:ph sz="half" idx="2"/>
          </p:nvPr>
        </p:nvSpPr>
        <p:spPr>
          <a:xfrm>
            <a:off x="1522413" y="2205038"/>
            <a:ext cx="3125787" cy="2644775"/>
          </a:xfrm>
        </p:spPr>
        <p:txBody>
          <a:bodyPr/>
          <a:lstStyle/>
          <a:p>
            <a:r>
              <a:rPr lang="es-MX" altLang="es-MX" smtClean="0">
                <a:latin typeface="Arial" charset="0"/>
                <a:cs typeface="Arial" charset="0"/>
              </a:rPr>
              <a:t>Ubican cerca de empresas complementaras</a:t>
            </a:r>
          </a:p>
        </p:txBody>
      </p:sp>
      <p:sp>
        <p:nvSpPr>
          <p:cNvPr id="30723" name="10 Marcador de contenido"/>
          <p:cNvSpPr>
            <a:spLocks noGrp="1"/>
          </p:cNvSpPr>
          <p:nvPr>
            <p:ph sz="quarter" idx="4"/>
          </p:nvPr>
        </p:nvSpPr>
        <p:spPr>
          <a:xfrm>
            <a:off x="5003800" y="4527550"/>
            <a:ext cx="3889375" cy="2636838"/>
          </a:xfrm>
        </p:spPr>
        <p:txBody>
          <a:bodyPr/>
          <a:lstStyle/>
          <a:p>
            <a:r>
              <a:rPr lang="es-MX" altLang="es-MX" smtClean="0">
                <a:latin typeface="Arial" charset="0"/>
                <a:cs typeface="Arial" charset="0"/>
              </a:rPr>
              <a:t>Tanto al cliente como a los proveedores, acreedores, inversionistas, etc.</a:t>
            </a:r>
          </a:p>
        </p:txBody>
      </p:sp>
      <p:pic>
        <p:nvPicPr>
          <p:cNvPr id="30724" name="Picture 5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398"/>
          <a:stretch>
            <a:fillRect/>
          </a:stretch>
        </p:blipFill>
        <p:spPr bwMode="auto">
          <a:xfrm>
            <a:off x="0" y="-3175"/>
            <a:ext cx="9144000" cy="717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0725" name="18 Marcador de texto"/>
          <p:cNvGrpSpPr>
            <a:grpSpLocks noGrp="1"/>
          </p:cNvGrpSpPr>
          <p:nvPr/>
        </p:nvGrpSpPr>
        <p:grpSpPr bwMode="auto">
          <a:xfrm>
            <a:off x="4648200" y="1295400"/>
            <a:ext cx="4041775" cy="685800"/>
            <a:chOff x="0" y="0"/>
            <a:chExt cx="4876800" cy="894080"/>
          </a:xfrm>
        </p:grpSpPr>
        <p:sp>
          <p:nvSpPr>
            <p:cNvPr id="20" name="19 Rectángulo redondeado"/>
            <p:cNvSpPr/>
            <p:nvPr/>
          </p:nvSpPr>
          <p:spPr>
            <a:xfrm>
              <a:off x="0" y="0"/>
              <a:ext cx="4876800" cy="894080"/>
            </a:xfrm>
            <a:prstGeom prst="roundRect">
              <a:avLst>
                <a:gd name="adj" fmla="val 10000"/>
              </a:avLst>
            </a:prstGeom>
            <a:solidFill>
              <a:schemeClr val="tx1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1" name="20 Rectángulo"/>
            <p:cNvSpPr/>
            <p:nvPr/>
          </p:nvSpPr>
          <p:spPr>
            <a:xfrm>
              <a:off x="26817" y="26906"/>
              <a:ext cx="3836698" cy="84027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83820" tIns="83820" rIns="83820" bIns="83820" spcCol="1270" anchor="ctr"/>
            <a:lstStyle/>
            <a:p>
              <a:pPr defTabSz="977900" eaLnBrk="1" hangingPunct="1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s-MX" sz="2200" b="1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Mejora de la imagen y del prestigio</a:t>
              </a:r>
              <a:endParaRPr lang="es-MX" sz="22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30726" name="21 Marcador de texto"/>
          <p:cNvGrpSpPr>
            <a:grpSpLocks noGrp="1"/>
          </p:cNvGrpSpPr>
          <p:nvPr/>
        </p:nvGrpSpPr>
        <p:grpSpPr bwMode="auto">
          <a:xfrm>
            <a:off x="457200" y="1285875"/>
            <a:ext cx="4040188" cy="685800"/>
            <a:chOff x="1697833" y="4334857"/>
            <a:chExt cx="5684050" cy="951554"/>
          </a:xfrm>
        </p:grpSpPr>
        <p:sp>
          <p:nvSpPr>
            <p:cNvPr id="23" name="22 Rectángulo redondeado"/>
            <p:cNvSpPr/>
            <p:nvPr/>
          </p:nvSpPr>
          <p:spPr>
            <a:xfrm>
              <a:off x="1697833" y="4334857"/>
              <a:ext cx="5684050" cy="951554"/>
            </a:xfrm>
            <a:prstGeom prst="roundRect">
              <a:avLst>
                <a:gd name="adj" fmla="val 10000"/>
              </a:avLst>
            </a:prstGeom>
            <a:solidFill>
              <a:schemeClr val="accent3">
                <a:lumMod val="60000"/>
                <a:lumOff val="40000"/>
              </a:scheme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4" name="23 Rectángulo"/>
            <p:cNvSpPr/>
            <p:nvPr/>
          </p:nvSpPr>
          <p:spPr>
            <a:xfrm>
              <a:off x="1724634" y="4363492"/>
              <a:ext cx="4587441" cy="89428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76200" tIns="76200" rIns="76200" bIns="76200" spcCol="1270" anchor="ctr"/>
            <a:lstStyle/>
            <a:p>
              <a:pPr defTabSz="889000" eaLnBrk="1" hangingPunct="1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s-MX" sz="2000" b="1" dirty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Obtener economías de localización</a:t>
              </a:r>
            </a:p>
          </p:txBody>
        </p:sp>
      </p:grpSp>
      <p:pic>
        <p:nvPicPr>
          <p:cNvPr id="30727" name="Picture 2" descr="http://concepto.de/wp-content/uploads/2015/03/Ilustraci%C3%B3n-de-escuela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5813" y="3429000"/>
            <a:ext cx="1428750" cy="1292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28" name="AutoShape 4" descr="data:image/jpeg;base64,/9j/4AAQSkZJRgABAQAAAQABAAD/2wCEAAkGBxITEBAQEBQQFBIQEBAPFBAPDw8UEBUOFBQWFhUUFBUYHSggGBolHBQUITEhJSkrLi4uGB8zODMvNygtLisBCgoKDg0OGhAQGy0kICQsLTAsLCw3MSwsLSw0LSwtLSwsLCw3LCwsLC0sLCwtLCwsLCwsLC4uLCwsLCwsLCwsL//AABEIAMIBAwMBEQACEQEDEQH/xAAcAAEAAQUBAQAAAAAAAAAAAAAAAQIDBAYHBQj/xABLEAABAwICAwsIBgYJBQAAAAABAAIDBBEFEgYhMQcTIkFRUnGBkaHRCBUjMlNhkpMUYqKxssEWM0JDc+EkJTVjcnSC0vBUZKOzwv/EABsBAQACAwEBAAAAAAAAAAAAAAACAwEEBQYH/8QAOhEBAAIABAMEBwcDAwUAAAAAAAECAwQRUQUSoRMhMUEGFUJSYbHRIjJxgZHB4RQW8CRDUzNiY3LC/9oADAMBAAIRAxEAPwDuKAgICAgICAgICAgICAgICAgICAgICAgICAgICAgICAgICC2SgraglAQUOQSxBUgpc5BACDXN0LGjS0MjmG0kvoIyNoc693DoaHHsVGYxOSkyozGJyUcR87VPt6j58viuX2lt5czmtvJ52qfb1Hz5fFO0tvLPNbeTztU+3qPny+KdpbeTmtvJ52qfb1Hz5fFO0tvJzW3k87VPt6j58vinaW3k5rbyedqn29R8+XxTtLbyc1t5PO1T7eo+fL4p2lt5Oa28nnap9vUfPl8U7S28nNbeTztU+3qPny+KdpbeTmtvJ52qfb1Hz5fFO0tvJzW3k87VPt6j58vinaW3k5rbyedqn29R8+XxTtLbyc1t5PO1T7eo+fL4p2lt5Oa28s7AzWVVRHTxz1GaR1sxnmIa0a3OOvYAp4c3vbliZSpz3tFYmXfcOoxDEyJpc4MaG5pHFz3Hjc4naSda69Y5Y0dateWNGSssoIQUoKgUEoCAgILZQVt2IJQEFtyCpiCHOQQCOUdoRjVVnHKO0Iaw5LuwYjnqIacerDHvh/iSH8mtHxLm52/2ors0M3fW0V2c/wAq0moZUDKgZUDKgZUDKgZUDKgZUDKgZUDKg6zuR4FkhfWPHDmuyO/FC06yOlw+yF0snh6V5582/lMPSOafN0NbrcEBAIQUEIK0BAQEBACAgIIsgFBrunOGb9RSarui9M3Vr4PrD4S5X5e/LeGnn8LtMGfh3uQbyOQdi6erzfLCd5HIOxNTlh59Q3hu9xt2al4zN4vaY97fH+HSpXlrELWVa+qRlTUMqahlTUTkQRlTUMqahlTUMqahlTUMiaiSxBkYdQmaaKFu2WRkYtxZjYnqFz1KVI5rRXdKteaYiH0PRUrYo44mCzI2NY0fVaLBd6sRWNIdmsREaQvLLIgICAgICAgIIugXQSgi6BdAugh7QQQdhBBHuKExq4liFEYppYj+7e5vUDqPZZdWttYiXlsTD5LzXZYDba+S7uoC/wCShj4nJh2ttEsUrraIeMWrxWreejhtCHNLnC99QHRtKpxMSYnSHe4XkKYmHOJixrr4fVmeb4+aO9Vdrbd0/VuV9yOp5vj5o707W256tyvuR1S3Do+aO9Zi9p8yeHZX3I6qnUEdrZR3qU4ttPFiOHZb3Pmo83R80d6h2lmfVuV9yOp5vj5o707W256tyvuR1PN8fNHena23PVuV9yOp5vj5o707W256tyvuR1PN8fNHena23PVuV9yOp5uj5o707Sx6tyvuR1VnD4z+yO9T7S0+bHq7Le583uaHYa1s5ma0AxNNjt4TtXH7rrWx83i4Ok0nSVeJksvTSa1727/TpOd3BUeuM57/AEhDsqbM2gdI7hOPB6Br/ku3wq+dzE9piX+x+Ed/8KcWKV7ojvZ69AoEBAQEBAQEEWQRZBNkCyBZBFkFSDmendJlrHO4pWMf1gZT+FbuBb7Dh56mmNru1isFmO94y9q1uJ4nLl7fHSGvhx9p5TIrkAbSbLy0zp3tqlJvaK18ZbFHFYBo2AWWjM6zq9zh0jDpFK+EKsqap6qhGsxDEykhSm2jEKMqhqkuBqnHggpMaxMM8yCxRlLUEazEMaqgxSiIR1HtWLSzCkBRidGW2YBBlhaeN5L+rYO4d60cxaL302aWLP2nt0NPndr9Uaz4K/hvD5zONpb7seP0UYl+WPi9sC2oL3NaxWNI8GklZBAQEBAQEBAQRZAsgIJQYM9cWGxZ0HNqI7Fwc3xjEy2JyYmH+E690/h3Lq4UWjWJW/Ov1ftLW/uP/wAfX+Ev6f4tW02fvm8vtbLnYdd9RsR9xXZ4PxWM3a9OXTSIndyuKYHLFbfjDSsUbwWj61+wfzVvGL/YpX4/t/LnYOHzTKzhcF5L80E9execxraVdnheXicfm2j+Hs5Vq6vSpaxSqxMpIWZsxEKcqhqkZU1FYarInuRLJrAFqasGVNQASJEOasWlmENjuQBtJA6yq9dEpnRu0Udg1o4gGj7ly45rW7vGZaEz5y92mgyNA49pPvXv8hlYy2DFPPxn8Wje3NOrIaVuIJQEBAQEBAQEBAQEBAQWaqnD224+I8hWln8lXNYU0nx8p2n/ADxTpflnV4TmkEg7QbLwN6WpaaW8Y7pbsTr3vMx6O8JPNc0/l+a7Xo7icmdivvRMfv8As0OJ11wNdpj6NJxUa2j3E9p/ku7xe2uJWPh+/wDDjYEaRK/hMPBLuU26guBjW79Ho+F00w5tvPyZ2VU6umEgC51AcZ2K7BrbEtFKRrM+EQhe9aRNrTpEPPmxNo9Rpd7zqHUvTZf0WxbxrjXivwjvn9e6Pm4mPx7DpOmHXm+Ph/LzazGpmDMGRubxm7rjpXUp6JZW3dOJbX8vo1qcfxLTpyx1YP6WSezj7XK3+zcr/wAlun0W+usX3Y6r7dKJLDgR9rlj+0ctH+5bp9GfXGJ7sdVuXSqQH9XH2uWf7Oy0/wC5bp9GPXOLHsx1U/pZJ7OPtcsx6HZb/kt0+h65xfdjqj9LJPZx9rlj+zct/wAlun0PXOL7sdV2LSmQj9XH2uWP7Qy0d3aW6fRn1xiT7MdVZ0mk1cBna5Yn0Ry0/wC5bp9Ebcaxa+zHVkUmkrw5rsjDlN7EutdVX9EMtMTHaW6fRRfj2NppyR1e/SacyhwdvURtxEv2qvL+iWVy+LGJF7Tpvo078bxpjTkjq9dmnkx2xRdr105yNI85a88XxY9mF6PTaX2cfa9QnJVjzUW47ix4UjqzKbS95Izxty8eUnN1XVVsrEeEoV9IcSLfbpGnw8W00lUyRgew3B7QeQjiK1LVms6S9Hl8xh5ikYmHOsLywvEBAQEBAQEBAQEBB5uLQbHjoP5FeY4/k/DMV/Cf2n9v0bOBf2Xi17LxPH1SezWuPwu/JnMKfj8+4zdebBtHwaHio9J0NHivR8TtrmPyhwcPuq9Klisxo9w7TrXCvbW0vV5avJhVj4JqJWsaXuNgPv5B71dlMri5rFjCwo1mf81n4QljY9MGk3vOkQ1msrHSuudTRsbxD3nlK+ncL4Vg8Pw9K99p8bec/CNo+H6vF57PXzVtZ7o8o/zzTF71v2aHMv71fwVXMrt8Gr4rSb3IQPVPCb0cnUulg4nPXVvYOJz11UM2DoSfFetT7epTr4MStqTAgvw7FXbxShU47OlYhC7Jpyq7Na0PUp9S1rd6m0aMyN6pmGpiTqzoHKqzUtD0ICqLNa8PdwLETDICTwHanj3cTupauLTmhtcMz05TH1n7s/e+v5fJvQK0X0GJ1EBAQEBAQEBAQeJpXpJHRRB7wXveS2OIGxcRtJPE0XFz0KrFxYw41lu5LJXzV+WO6I8Z2aQd0+otf6PD8ci1P62dnbjgWDPtz0W37p8xBDqeEg7bPfe3u96rxsbtsOcO0d0xolHAcOJ1i89G2Nka+MOabtey4PucNS8ZTXBxo19m0dJcXFpMRak+PfDR62O8xHKWN7gvScRt/qLzt9HncGvNNa7zD18q4ni9b4NQxWv31+r1G6mjl5XH/mxfVeB8JjIYH2v+pb707bVj4R57y8bxHOzmcTu+7Hh9f88lmNq60y5cyyY2qqZVTLKiVNkOZ52lFNeJr+Njhr+q7V99lfk76X5d2xlbfbmN2stlsujNXQ1JHXKVjQlQpMCC4ySwUZrrLOqDJcppoxPe9GAgBa9tZU2jRlxyXVcxo1b97OgcqLNW8M+Byos1rw9CAqmzWvDPiKos1rQ3jR2qzwNv6zCWHq2d1lo41dLPdcEzM42VjXxr3T+3TR6iqdcQEBAQEBAQEHOdN8AraqrL2RF0UbGsjO+QgWtdxsXA7T3BczNYeNe/2a935PRcNzeWwMDS1tLT3z3T+Xk8mLQqr2OgNuP0kGz4lpTlczr3V6x9W3PFMv5X6T9GvY1gktLIGStLcwztuWm7b22gkX1K2a3rEc8aT/mzoZbN4eYpzUnXdu2gtZnpt7J1wuLf9Drlv5jqXneJ4fLi88efzhxOJ4XLjc3vfNgOjvVO9zyewLfzt9bWnfT5Q8rk6a5iI21WNJ6ze4gxvrS3HvDBt/Ida63orw+Mzmpxrx9nD7/xt5fp4/o3OLZmcLC5K+Nvl5/Rq0YX0mzycsqMKmyqWTGFTaVMyyY2qqZVTK1jEd6aYcjC7rbr/JZwLaYtfxSy99MWv4tHXbdoQEBAQEGVE+6qmNFV2fAVRaGreGfAVRZrWh6EBVFmteGfA5UWhrXh6EJVFmtaG06IS8KVnK1rusG35hamPHdEvQ+jeJpfEw94if2bOtZ64QEBAQU5kFSAgIIJQAUGuac4L9IpnFovJDeRnKRbhN6x3gLXzOHz07vGHQ4bmexxo18J7p/aWi6ESZahzOKVh+Jusd2ZeW4lTmwtdpd3iMc2FE7S9KJl6mY8jn97lr499aRO+nyeSyVf9Redtfm1HSGq3ypfbZH6IcnB29919Q9HMn/TcPprHff7U/n4dNHK4njdrmJ08I7v08erFjXYly7MqNVWU2ZUYVNlVmTGFTZTZkmEOBa4XDgWkcoOoqrmmJ1hHXlmJjyYrNG6X2f25PFWTnsff5LJzuNuvN0XpfZ/bk8VXPEMf3ukK5z2PHtfJD9F6X2f25PFZjP4/vdIP6/H08ekLL9G6Yfu/tv8VOM7jb/JP+txt1h+j9PzPtv8VZGcxt1sZvF18ViTBIOZ9t/irIzWLusjM4m7JwbR2KaoihDTZz+FZzvUGt3HyArGLmr0pNplsYFr42JWmvjPR0hugWHjZCfmzf7lyPWGY97pDuzkcCfJcboRQjZEfmy/7lGc9jz5/JGeHZefZ+a43Q+jGyI/Mk8VH+sxt0J4Xlp9nrK43RakGyM/Mk8Vj+pxN0Z4RlJ9nrK43RymGxn23+Kj2990Z4Nk59jrLKpMLiidmjbY2y3zOOrrPuULYlrRpK7LcNy+Xvz4VdJ008ZZRcoN5UgICAgtlABQVByCC5BSgrYgqQcqqqT6LiWQam76HN/hycQ6MxHUvPZ3C0m9P0eopft8pzeenf8AjDMmkEf0uU/sZ3dJFyB22XMy+WnM42Dgx7UxH5d2v6Rq8xgXjD7bE2/lztjidZ2k3PSdq+0aRWNI8IebtMz3yyY1VKmzKjVVlNmVGqbKbMqNU2VWZUZVMqbMqMqm0KrMhjlVMK5iUPKzEEVljyK2FtYliyK6q6NWLIVdVbVtW5zR3kmnI9RojafrO1u7g3tWnn76VirucIw9bWvPl3fVvq5juiAgICCglBLWoKkBAQEFsoJDUEEIJDUEFBUxBUg0jdHo9dPUDiJjd+Jv3O7VyuJU+7f8nb4Rifew5/H6tf0ontTS2/ezho6PXP3KHoxg8/Eo2pWZ/wDmPm87jzyYOJG99GlHavpnk4l1+MquymzKjKpspsyYyqrKZZUZVMwqmGTG5VTCqYZDHKqYVTC6HqGiHKhz1mIIqsvcpxCyIY8jlbELYhjSFW1hbEOlaDU+SijJ2yOfIeguIHcAuTnLa4s/B6nhtOXLx8dZbAtVviAgIKHoJaEFSAgICAgtlBW3YglAQW3IKmIKkHjaW0u+UkreNoEg/wBJBPddaudpz4No/P8ARt5HE7PHrP5fq5bpdU2ipW84ySW6A1o+8rb9EMHXEx8T/wBY+c/Ry+JTpaa/91payxy9tMOPZkxlVWhTMMmMqmYVTDJjcqrQqmGSxyqmFUwyGOVUwqmF5r1CYQmFYeo8qPKF6cpyrbnqUQlELL3KyIWRDGkcrawsiHZsMgyQxM5kbG9YaLrz+JbmvM/F7LBryYda7QyVBYICAgghBRsQVgoJQEBAQWygrbsQSgILbkFTEBzkFuWLM1zTsc0t6iLLFo1iYZrOkxLhOl7jvkDDtjgAP+Ivdf7guj6H4XLlMS0+M3npFY+rT4pOuYtpvPWZl40ZXqZhy7QyY3KqYVTDJjcqphVMMhjlVMKphfY5VzCqYX2vVcwhMLrXqEwhMKw9R5UeVBes8pyqHPWYhKIWnvU4hOIVUDM80LOfLG3qLgs3+zSZ+C/BpzXrHxh2xecevEBAQEBBBCCm1kFaAgICBZBACCUBBFkAoKWtQVoOFaeUr/p87Qx5DSACGOIsbu/+l6LgVK4WU0mfG1p6udnJm2NM/h8oeC2mk5knwO8F15tXeGpNZ2X2QScyT4HeCrm1d4VzSdmQyF/Mf8DvBVzau6qaTsvxwP5j/gd4Kq1q7wrnDttLLbA8D1H/AAO8FTNomfFicK2nhKWxv5r/AIHLEzG6mcO20rgjfzX/AAuUe7dHs7bSnI/mv+Byx3bsdnbaTI/mv+Fyd252dtpUmN/Nf8Dlnu3ZjDttK26N/Nf8DlOJjdOMO20s/RmBxraUFrgN+ablrrcHX+SrzExGDbv8m1lcOe2r3ebsBOtedelVAoJQEBAQEBAQEBAQRdAuglBF0C6BdBN0BAQEBBBKCi6CsBBBOtBIcglAQEEFyCAdaCSEFCCsFBKAgICAgICAgIKbIFkEoFkHKN2rTatw6WjbSPawSxyucHRRvu5rmgHhDVqJQaRFuk6QlrZGte6N2trxh12FvODg2xQZeBbuNbFMGV8Ub4wQ1+SN0U7des2vYkclh1IO/UdUyWOOWJwdHIxsjHDYWOFwewoLyAgglBQgrAQSgodtQUoOe7selVXQQ0j6N7WOlmkY4ujY8FoZcanDUg2XQDFZanDKSpncHSzRl7nBrWgnM4bBqGoBB7xKCEFTdqCtBqW6hi1VS4c+eiuZxJE0ARCQ5XOs7g2PEgwNybHa2rpJpa+4lbUFjc0G9He8jD6thfWTrQb01yCpAQEBAQEBAQEEICAg4L5S36/D/wCFP+JiDpm5nWRjB8PDpIwRTMuC9oI27daDj3lA4lSTV0H0Z0ckkcLmzyRFrm3zcBhcNRcOF0XCDqWiGKDD9G6apqr2gpd8y7HEPeTEwX4zmY1Bzmk3QNIsRdK/Do8sbHW9DBC5rb6w0vlBDnWt4IPQ0O3WK9lfHQYqxt3yiBzjEIpo5XGzS5o1OFy3iGo3vyhve6zpNUYfQtqKbJnNQyM74zO3KWuJ1XGvUEHPqPdSxishjgw6nD6lrC+onZCCGkvdlaxp4LRly63Xub6tSC3otuv11PV/RcZF2597ke6FsU8JOwlrQAW7NVr213PGHY9LdJoaCkfVzG7WgBjW7ZJHeq1vTy8QuUHGaLT3SHEDJLQR2jYbFsFPE5jeMNL5b5nWtqHu1a0G1bmu6dJVVH0DEGNZUHMI5GtLA6Rly6ORh9R9gemxFhxhieUXqp6Af9xKf/Gg23c1qWRYFRSyODY46Z0j3u2NY1zy4nqCDnVfuo4pXVToMHiIaCS0NhbJM6MftyF92sB5OgXQZWj26lX01W2kxqKwc5rHSGIRyx5jZshA4L2a9ZHEDa+xB0DdOx+aiw2WrpizfGPhDS9oc3K94B1dBQcni3XMWqKdsFJGX1Ze975Kel3xzYRlyhkdnDnXcRxhBtb9M8Uh0dOIzlgqjUiNuenDfQ58hzs1DNcO2AcSD3tx3SupxGknmqywvjqTE3e2ZRk3tjtnLdxQaZj26tXVNa6kwaNrg1zo2OEYlllLdsgB4LGajrPFrJGxB5lbuj4/h0sYxCMFr+EGTwRNDmg8IMkisL9trjUg7po9izKulp6qMENnibIGm123Gtptxg3HUg9FAQEBAQEBAQEBBwTylv1+H/wp/wATEHiaP7jFXV0sFVHUUzWzxiQNfvuYA8Rs210G36MbhEccrZK+cTNaQ7eIWFrHEcT3O1lvuAHSg6jpJidNSUkk1UGiCJoBZkDgdgaxrNhN7ABByKg3TauUyQ4DhUbWF5cS2EkZ3AXc9sWVjXGw1knYg0DGpKzz3G7EQ1tU6opHSNZks3WwtHAuL2txlB2Lygm3wyMH/q4/wvQZG4HSsZhAc0DNJUTueeMlrsgv1NHag0XykqZgq6KQAB8kEjXkDWQx4y3+IoKd1qskfgmAZ7+khEjiee2GMNv1OcgyNAtK8VpsPghpMKMsIDnNna2b0hc4ku1CxPF1IPKqcOxWbFo8ROH1MLjU08zmxxSFoyFgcbnXrAN+koNp8pb9Rh/8Wb8LUFyqnc3Qtpbe5p2MNuY6ex7kGi7lOPYhSMqXYfQ/St8dGJJMkri3KDlZduz1iUGfpzHi+KPhkmwuaJ8LHx3iilOZjiCAc2y1j8RQbtuj75+isQnDxMIcPbIJAQ8StLA7MDx3BQYXk10bRT109uE+aOK/1WMLrDrk+5BsW71/Ysv8en/Gg8fycD/V1V/nXf8ApjQYuL7qNMyrc3CqCOoqOFEKlsbWueNpEe9tL3s4N9ZF7X96DSd1HEMYnhp5cUgjgh3xwhjaxrHZ8vCJaXOeNXKUHadx6/mShvzH9m+Pt3INzQEBAQEBAQEBAQcG8pRhM+H2BPop9gv+0xB1Hcw/sfDv8sz80G0INE3aMBmq8KeynaXyQyMn3tvrPa24cGjjIDibcdkHJNzjdQdhlM+jdSb8TK6RhbJvb98cGjI8ZDf1du3isg8DS6St85Mrq6F0MlQYq1sdvVgDrMFtoIEdrHXyjWg7B5Qc98Lp3NN2uqo3A8RaY3kFBoOgmmNbhVKJvo+/UFU97m3eWhlQ05XekAdkJyjgka9o40GDUR1+kWJNeGZWWbGXNBMFPTgkm7j6ztZNtpPcHYt1TQk1mFsgpR6WjyPgYSBma1uQx35S3Z7wEHLtC902pwqA0NTTGTe3vyNlldBLFc62G7Dmbe56yg2Pc8xXGsRxD6QZZoqHfDLIMrd4yfsww523dsAJGzWdqC95SbSYKCwJ9LNsH1WoNj0NwUVmjMNI45d/pXsDiPVfncWut7nAHqQck0Z0grtHaqohqKcubLYPje5zGvLL5ZIpLEEWcddje/KEHu0+muM4vXM83b5TR8GMtjtJDG293STPc0NcfdYE2sAg3zdsjcMCmaSXuD6UF5AzOcJG3cQNQJ26kHl+Tg0jD6u4I/ph2j+6jQezu6svg0o/vqbUNv6wD80HibgtLmwuti1tz1MjLkHVmgYL96DmOjWMVGA4m81NPmcyN9O6Muy3Y4tOeN9jf1Qb21juD0N0rSOtxWCKs+ivgoYJN6YS7OXzSAnNewuLMtqFgdVySg7BuJ1YfgtKP2ojLC4cYcJHED4XNPWg3pAQEBAQEBAQEBAQEBAQWRSx5s+Rmfn5G5u3agvIOV+USwnDYAAT/S2agL/u3oPQ3C4v6kia4fvqi7XD652goN+ZEGizQAORoAHYEFxrkFuema43c1jv8TWn70FTBaw2W4kFxAQW5oWvFnta4cjmgjvQUsia0ZWNDRyNAA7AguNagEoIAQVoLU1Mx9s7GOtszNabdF0FwDi4uRBKAgICAgICAgICAgICAgICAghzQdoB6QgNaBsAHQglBGVBKAgICAgICCCEEoCAgICAgICAgICAgICAgICAgICAgICAgICAgICAgICAgICAgICAgICAgIP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1" hangingPunct="1"/>
            <a:endParaRPr lang="es-MX" altLang="es-MX"/>
          </a:p>
        </p:txBody>
      </p:sp>
      <p:sp>
        <p:nvSpPr>
          <p:cNvPr id="30729" name="AutoShape 6" descr="data:image/jpeg;base64,/9j/4AAQSkZJRgABAQAAAQABAAD/2wCEAAkGBxITEBAQEBQQFBIQEBAPFBAPDw8UEBUOFBQWFhUUFBUYHSggGBolHBQUITEhJSkrLi4uGB8zODMvNygtLisBCgoKDg0OGhAQGy0kICQsLTAsLCw3MSwsLSw0LSwtLSwsLCw3LCwsLC0sLCwtLCwsLCwsLC4uLCwsLCwsLCwsL//AABEIAMIBAwMBEQACEQEDEQH/xAAcAAEAAQUBAQAAAAAAAAAAAAAAAQIDBAYHBQj/xABLEAABAwICAwsIBgYJBQAAAAABAAIDBBEFEgYhMQcTIkFRUnGBkaHRCBUjMlNhkpMUYqKxssEWM0JDc+EkJTVjcnSC0vBUZKOzwv/EABsBAQACAwEBAAAAAAAAAAAAAAACAwEEBQYH/8QAOhEBAAIABAMEBwcDAwUAAAAAAAECAwQRUQUSoRMhMUEGFUJSYbHRIjJxgZHB4RQW8CRDUzNiY3LC/9oADAMBAAIRAxEAPwDuKAgICAgICAgICAgICAgICAgICAgICAgICAgICAgICAgICC2SgraglAQUOQSxBUgpc5BACDXN0LGjS0MjmG0kvoIyNoc693DoaHHsVGYxOSkyozGJyUcR87VPt6j58viuX2lt5czmtvJ52qfb1Hz5fFO0tvLPNbeTztU+3qPny+KdpbeTmtvJ52qfb1Hz5fFO0tvJzW3k87VPt6j58vinaW3k5rbyedqn29R8+XxTtLbyc1t5PO1T7eo+fL4p2lt5Oa28nnap9vUfPl8U7S28nNbeTztU+3qPny+KdpbeTmtvJ52qfb1Hz5fFO0tvJzW3k87VPt6j58vinaW3k5rbyedqn29R8+XxTtLbyc1t5PO1T7eo+fL4p2lt5Oa28s7AzWVVRHTxz1GaR1sxnmIa0a3OOvYAp4c3vbliZSpz3tFYmXfcOoxDEyJpc4MaG5pHFz3Hjc4naSda69Y5Y0dateWNGSssoIQUoKgUEoCAgILZQVt2IJQEFtyCpiCHOQQCOUdoRjVVnHKO0Iaw5LuwYjnqIacerDHvh/iSH8mtHxLm52/2ors0M3fW0V2c/wAq0moZUDKgZUDKgZUDKgZUDKgZUDKgZUDKg6zuR4FkhfWPHDmuyO/FC06yOlw+yF0snh6V5582/lMPSOafN0NbrcEBAIQUEIK0BAQEBACAgIIsgFBrunOGb9RSarui9M3Vr4PrD4S5X5e/LeGnn8LtMGfh3uQbyOQdi6erzfLCd5HIOxNTlh59Q3hu9xt2al4zN4vaY97fH+HSpXlrELWVa+qRlTUMqahlTUTkQRlTUMqahlTUMqahlTUMiaiSxBkYdQmaaKFu2WRkYtxZjYnqFz1KVI5rRXdKteaYiH0PRUrYo44mCzI2NY0fVaLBd6sRWNIdmsREaQvLLIgICAgICAgIIugXQSgi6BdAugh7QQQdhBBHuKExq4liFEYppYj+7e5vUDqPZZdWttYiXlsTD5LzXZYDba+S7uoC/wCShj4nJh2ttEsUrraIeMWrxWreejhtCHNLnC99QHRtKpxMSYnSHe4XkKYmHOJixrr4fVmeb4+aO9Vdrbd0/VuV9yOp5vj5o707W256tyvuR1S3Do+aO9Zi9p8yeHZX3I6qnUEdrZR3qU4ttPFiOHZb3Pmo83R80d6h2lmfVuV9yOp5vj5o707W256tyvuR1PN8fNHena23PVuV9yOp5vj5o707W256tyvuR1PN8fNHena23PVuV9yOp5uj5o707Sx6tyvuR1VnD4z+yO9T7S0+bHq7Le583uaHYa1s5ma0AxNNjt4TtXH7rrWx83i4Ok0nSVeJksvTSa1727/TpOd3BUeuM57/AEhDsqbM2gdI7hOPB6Br/ku3wq+dzE9piX+x+Ed/8KcWKV7ojvZ69AoEBAQEBAQEEWQRZBNkCyBZBFkFSDmendJlrHO4pWMf1gZT+FbuBb7Dh56mmNru1isFmO94y9q1uJ4nLl7fHSGvhx9p5TIrkAbSbLy0zp3tqlJvaK18ZbFHFYBo2AWWjM6zq9zh0jDpFK+EKsqap6qhGsxDEykhSm2jEKMqhqkuBqnHggpMaxMM8yCxRlLUEazEMaqgxSiIR1HtWLSzCkBRidGW2YBBlhaeN5L+rYO4d60cxaL302aWLP2nt0NPndr9Uaz4K/hvD5zONpb7seP0UYl+WPi9sC2oL3NaxWNI8GklZBAQEBAQEBAQRZAsgIJQYM9cWGxZ0HNqI7Fwc3xjEy2JyYmH+E690/h3Lq4UWjWJW/Ov1ftLW/uP/wAfX+Ev6f4tW02fvm8vtbLnYdd9RsR9xXZ4PxWM3a9OXTSIndyuKYHLFbfjDSsUbwWj61+wfzVvGL/YpX4/t/LnYOHzTKzhcF5L80E9execxraVdnheXicfm2j+Hs5Vq6vSpaxSqxMpIWZsxEKcqhqkZU1FYarInuRLJrAFqasGVNQASJEOasWlmENjuQBtJA6yq9dEpnRu0Udg1o4gGj7ly45rW7vGZaEz5y92mgyNA49pPvXv8hlYy2DFPPxn8Wje3NOrIaVuIJQEBAQEBAQEBAQEBAQWaqnD224+I8hWln8lXNYU0nx8p2n/ADxTpflnV4TmkEg7QbLwN6WpaaW8Y7pbsTr3vMx6O8JPNc0/l+a7Xo7icmdivvRMfv8As0OJ11wNdpj6NJxUa2j3E9p/ku7xe2uJWPh+/wDDjYEaRK/hMPBLuU26guBjW79Ho+F00w5tvPyZ2VU6umEgC51AcZ2K7BrbEtFKRrM+EQhe9aRNrTpEPPmxNo9Rpd7zqHUvTZf0WxbxrjXivwjvn9e6Pm4mPx7DpOmHXm+Ph/LzazGpmDMGRubxm7rjpXUp6JZW3dOJbX8vo1qcfxLTpyx1YP6WSezj7XK3+zcr/wAlun0W+usX3Y6r7dKJLDgR9rlj+0ctH+5bp9GfXGJ7sdVuXSqQH9XH2uWf7Oy0/wC5bp9GPXOLHsx1U/pZJ7OPtcsx6HZb/kt0+h65xfdjqj9LJPZx9rlj+zct/wAlun0PXOL7sdV2LSmQj9XH2uWP7Qy0d3aW6fRn1xiT7MdVZ0mk1cBna5Yn0Ry0/wC5bp9Ebcaxa+zHVkUmkrw5rsjDlN7EutdVX9EMtMTHaW6fRRfj2NppyR1e/SacyhwdvURtxEv2qvL+iWVy+LGJF7Tpvo078bxpjTkjq9dmnkx2xRdr105yNI85a88XxY9mF6PTaX2cfa9QnJVjzUW47ix4UjqzKbS95Izxty8eUnN1XVVsrEeEoV9IcSLfbpGnw8W00lUyRgew3B7QeQjiK1LVms6S9Hl8xh5ikYmHOsLywvEBAQEBAQEBAQEBB5uLQbHjoP5FeY4/k/DMV/Cf2n9v0bOBf2Xi17LxPH1SezWuPwu/JnMKfj8+4zdebBtHwaHio9J0NHivR8TtrmPyhwcPuq9Klisxo9w7TrXCvbW0vV5avJhVj4JqJWsaXuNgPv5B71dlMri5rFjCwo1mf81n4QljY9MGk3vOkQ1msrHSuudTRsbxD3nlK+ncL4Vg8Pw9K99p8bec/CNo+H6vF57PXzVtZ7o8o/zzTF71v2aHMv71fwVXMrt8Gr4rSb3IQPVPCb0cnUulg4nPXVvYOJz11UM2DoSfFetT7epTr4MStqTAgvw7FXbxShU47OlYhC7Jpyq7Na0PUp9S1rd6m0aMyN6pmGpiTqzoHKqzUtD0ICqLNa8PdwLETDICTwHanj3cTupauLTmhtcMz05TH1n7s/e+v5fJvQK0X0GJ1EBAQEBAQEBAQeJpXpJHRRB7wXveS2OIGxcRtJPE0XFz0KrFxYw41lu5LJXzV+WO6I8Z2aQd0+otf6PD8ci1P62dnbjgWDPtz0W37p8xBDqeEg7bPfe3u96rxsbtsOcO0d0xolHAcOJ1i89G2Nka+MOabtey4PucNS8ZTXBxo19m0dJcXFpMRak+PfDR62O8xHKWN7gvScRt/qLzt9HncGvNNa7zD18q4ni9b4NQxWv31+r1G6mjl5XH/mxfVeB8JjIYH2v+pb707bVj4R57y8bxHOzmcTu+7Hh9f88lmNq60y5cyyY2qqZVTLKiVNkOZ52lFNeJr+Njhr+q7V99lfk76X5d2xlbfbmN2stlsujNXQ1JHXKVjQlQpMCC4ySwUZrrLOqDJcppoxPe9GAgBa9tZU2jRlxyXVcxo1b97OgcqLNW8M+Byos1rw9CAqmzWvDPiKos1rQ3jR2qzwNv6zCWHq2d1lo41dLPdcEzM42VjXxr3T+3TR6iqdcQEBAQEBAQEHOdN8AraqrL2RF0UbGsjO+QgWtdxsXA7T3BczNYeNe/2a935PRcNzeWwMDS1tLT3z3T+Xk8mLQqr2OgNuP0kGz4lpTlczr3V6x9W3PFMv5X6T9GvY1gktLIGStLcwztuWm7b22gkX1K2a3rEc8aT/mzoZbN4eYpzUnXdu2gtZnpt7J1wuLf9Drlv5jqXneJ4fLi88efzhxOJ4XLjc3vfNgOjvVO9zyewLfzt9bWnfT5Q8rk6a5iI21WNJ6ze4gxvrS3HvDBt/Ida63orw+Mzmpxrx9nD7/xt5fp4/o3OLZmcLC5K+Nvl5/Rq0YX0mzycsqMKmyqWTGFTaVMyyY2qqZVTK1jEd6aYcjC7rbr/JZwLaYtfxSy99MWv4tHXbdoQEBAQEGVE+6qmNFV2fAVRaGreGfAVRZrWh6EBVFmteGfA5UWhrXh6EJVFmtaG06IS8KVnK1rusG35hamPHdEvQ+jeJpfEw94if2bOtZ64QEBAQU5kFSAgIIJQAUGuac4L9IpnFovJDeRnKRbhN6x3gLXzOHz07vGHQ4bmexxo18J7p/aWi6ESZahzOKVh+Jusd2ZeW4lTmwtdpd3iMc2FE7S9KJl6mY8jn97lr499aRO+nyeSyVf9Redtfm1HSGq3ypfbZH6IcnB29919Q9HMn/TcPprHff7U/n4dNHK4njdrmJ08I7v08erFjXYly7MqNVWU2ZUYVNlVmTGFTZTZkmEOBa4XDgWkcoOoqrmmJ1hHXlmJjyYrNG6X2f25PFWTnsff5LJzuNuvN0XpfZ/bk8VXPEMf3ukK5z2PHtfJD9F6X2f25PFZjP4/vdIP6/H08ekLL9G6Yfu/tv8VOM7jb/JP+txt1h+j9PzPtv8VZGcxt1sZvF18ViTBIOZ9t/irIzWLusjM4m7JwbR2KaoihDTZz+FZzvUGt3HyArGLmr0pNplsYFr42JWmvjPR0hugWHjZCfmzf7lyPWGY97pDuzkcCfJcboRQjZEfmy/7lGc9jz5/JGeHZefZ+a43Q+jGyI/Mk8VH+sxt0J4Xlp9nrK43RakGyM/Mk8Vj+pxN0Z4RlJ9nrK43RymGxn23+Kj2990Z4Nk59jrLKpMLiidmjbY2y3zOOrrPuULYlrRpK7LcNy+Xvz4VdJ008ZZRcoN5UgICAgtlABQVByCC5BSgrYgqQcqqqT6LiWQam76HN/hycQ6MxHUvPZ3C0m9P0eopft8pzeenf8AjDMmkEf0uU/sZ3dJFyB22XMy+WnM42Dgx7UxH5d2v6Rq8xgXjD7bE2/lztjidZ2k3PSdq+0aRWNI8IebtMz3yyY1VKmzKjVVlNmVGqbKbMqNU2VWZUZVMqbMqMqm0KrMhjlVMK5iUPKzEEVljyK2FtYliyK6q6NWLIVdVbVtW5zR3kmnI9RojafrO1u7g3tWnn76VirucIw9bWvPl3fVvq5juiAgICCglBLWoKkBAQEFsoJDUEEIJDUEFBUxBUg0jdHo9dPUDiJjd+Jv3O7VyuJU+7f8nb4Rifew5/H6tf0ontTS2/ezho6PXP3KHoxg8/Eo2pWZ/wDmPm87jzyYOJG99GlHavpnk4l1+MquymzKjKpspsyYyqrKZZUZVMwqmGTG5VTCqYZDHKqYVTC6HqGiHKhz1mIIqsvcpxCyIY8jlbELYhjSFW1hbEOlaDU+SijJ2yOfIeguIHcAuTnLa4s/B6nhtOXLx8dZbAtVviAgIKHoJaEFSAgICAgtlBW3YglAQW3IKmIKkHjaW0u+UkreNoEg/wBJBPddaudpz4No/P8ARt5HE7PHrP5fq5bpdU2ipW84ySW6A1o+8rb9EMHXEx8T/wBY+c/Ry+JTpaa/91payxy9tMOPZkxlVWhTMMmMqmYVTDJjcqrQqmGSxyqmFUwyGOVUwqmF5r1CYQmFYeo8qPKF6cpyrbnqUQlELL3KyIWRDGkcrawsiHZsMgyQxM5kbG9YaLrz+JbmvM/F7LBryYda7QyVBYICAgghBRsQVgoJQEBAQWygrbsQSgILbkFTEBzkFuWLM1zTsc0t6iLLFo1iYZrOkxLhOl7jvkDDtjgAP+Ivdf7guj6H4XLlMS0+M3npFY+rT4pOuYtpvPWZl40ZXqZhy7QyY3KqYVTDJjcqphVMMhjlVMKphfY5VzCqYX2vVcwhMLrXqEwhMKw9R5UeVBes8pyqHPWYhKIWnvU4hOIVUDM80LOfLG3qLgs3+zSZ+C/BpzXrHxh2xecevEBAQEBBBCCm1kFaAgICBZBACCUBBFkAoKWtQVoOFaeUr/p87Qx5DSACGOIsbu/+l6LgVK4WU0mfG1p6udnJm2NM/h8oeC2mk5knwO8F15tXeGpNZ2X2QScyT4HeCrm1d4VzSdmQyF/Mf8DvBVzau6qaTsvxwP5j/gd4Kq1q7wrnDttLLbA8D1H/AAO8FTNomfFicK2nhKWxv5r/AIHLEzG6mcO20rgjfzX/AAuUe7dHs7bSnI/mv+Byx3bsdnbaTI/mv+Fyd252dtpUmN/Nf8Dlnu3ZjDttK26N/Nf8DlOJjdOMO20s/RmBxraUFrgN+ablrrcHX+SrzExGDbv8m1lcOe2r3ebsBOtedelVAoJQEBAQEBAQEBAQRdAuglBF0C6BdBN0BAQEBBBKCi6CsBBBOtBIcglAQEEFyCAdaCSEFCCsFBKAgICAgICAgIKbIFkEoFkHKN2rTatw6WjbSPawSxyucHRRvu5rmgHhDVqJQaRFuk6QlrZGte6N2trxh12FvODg2xQZeBbuNbFMGV8Ub4wQ1+SN0U7des2vYkclh1IO/UdUyWOOWJwdHIxsjHDYWOFwewoLyAgglBQgrAQSgodtQUoOe7selVXQQ0j6N7WOlmkY4ujY8FoZcanDUg2XQDFZanDKSpncHSzRl7nBrWgnM4bBqGoBB7xKCEFTdqCtBqW6hi1VS4c+eiuZxJE0ARCQ5XOs7g2PEgwNybHa2rpJpa+4lbUFjc0G9He8jD6thfWTrQb01yCpAQEBAQEBAQEEICAg4L5S36/D/wCFP+JiDpm5nWRjB8PDpIwRTMuC9oI27daDj3lA4lSTV0H0Z0ckkcLmzyRFrm3zcBhcNRcOF0XCDqWiGKDD9G6apqr2gpd8y7HEPeTEwX4zmY1Bzmk3QNIsRdK/Do8sbHW9DBC5rb6w0vlBDnWt4IPQ0O3WK9lfHQYqxt3yiBzjEIpo5XGzS5o1OFy3iGo3vyhve6zpNUYfQtqKbJnNQyM74zO3KWuJ1XGvUEHPqPdSxishjgw6nD6lrC+onZCCGkvdlaxp4LRly63Xub6tSC3otuv11PV/RcZF2597ke6FsU8JOwlrQAW7NVr213PGHY9LdJoaCkfVzG7WgBjW7ZJHeq1vTy8QuUHGaLT3SHEDJLQR2jYbFsFPE5jeMNL5b5nWtqHu1a0G1bmu6dJVVH0DEGNZUHMI5GtLA6Rly6ORh9R9gemxFhxhieUXqp6Af9xKf/Gg23c1qWRYFRSyODY46Z0j3u2NY1zy4nqCDnVfuo4pXVToMHiIaCS0NhbJM6MftyF92sB5OgXQZWj26lX01W2kxqKwc5rHSGIRyx5jZshA4L2a9ZHEDa+xB0DdOx+aiw2WrpizfGPhDS9oc3K94B1dBQcni3XMWqKdsFJGX1Ze975Kel3xzYRlyhkdnDnXcRxhBtb9M8Uh0dOIzlgqjUiNuenDfQ58hzs1DNcO2AcSD3tx3SupxGknmqywvjqTE3e2ZRk3tjtnLdxQaZj26tXVNa6kwaNrg1zo2OEYlllLdsgB4LGajrPFrJGxB5lbuj4/h0sYxCMFr+EGTwRNDmg8IMkisL9trjUg7po9izKulp6qMENnibIGm123Gtptxg3HUg9FAQEBAQEBAQEBBwTylv1+H/wp/wATEHiaP7jFXV0sFVHUUzWzxiQNfvuYA8Rs210G36MbhEccrZK+cTNaQ7eIWFrHEcT3O1lvuAHSg6jpJidNSUkk1UGiCJoBZkDgdgaxrNhN7ABByKg3TauUyQ4DhUbWF5cS2EkZ3AXc9sWVjXGw1knYg0DGpKzz3G7EQ1tU6opHSNZks3WwtHAuL2txlB2Lygm3wyMH/q4/wvQZG4HSsZhAc0DNJUTueeMlrsgv1NHag0XykqZgq6KQAB8kEjXkDWQx4y3+IoKd1qskfgmAZ7+khEjiee2GMNv1OcgyNAtK8VpsPghpMKMsIDnNna2b0hc4ku1CxPF1IPKqcOxWbFo8ROH1MLjU08zmxxSFoyFgcbnXrAN+koNp8pb9Rh/8Wb8LUFyqnc3Qtpbe5p2MNuY6ex7kGi7lOPYhSMqXYfQ/St8dGJJMkri3KDlZduz1iUGfpzHi+KPhkmwuaJ8LHx3iilOZjiCAc2y1j8RQbtuj75+isQnDxMIcPbIJAQ8StLA7MDx3BQYXk10bRT109uE+aOK/1WMLrDrk+5BsW71/Ysv8en/Gg8fycD/V1V/nXf8ApjQYuL7qNMyrc3CqCOoqOFEKlsbWueNpEe9tL3s4N9ZF7X96DSd1HEMYnhp5cUgjgh3xwhjaxrHZ8vCJaXOeNXKUHadx6/mShvzH9m+Pt3INzQEBAQEBAQEBAQcG8pRhM+H2BPop9gv+0xB1Hcw/sfDv8sz80G0INE3aMBmq8KeynaXyQyMn3tvrPa24cGjjIDibcdkHJNzjdQdhlM+jdSb8TK6RhbJvb98cGjI8ZDf1du3isg8DS6St85Mrq6F0MlQYq1sdvVgDrMFtoIEdrHXyjWg7B5Qc98Lp3NN2uqo3A8RaY3kFBoOgmmNbhVKJvo+/UFU97m3eWhlQ05XekAdkJyjgka9o40GDUR1+kWJNeGZWWbGXNBMFPTgkm7j6ztZNtpPcHYt1TQk1mFsgpR6WjyPgYSBma1uQx35S3Z7wEHLtC902pwqA0NTTGTe3vyNlldBLFc62G7Dmbe56yg2Pc8xXGsRxD6QZZoqHfDLIMrd4yfsww523dsAJGzWdqC95SbSYKCwJ9LNsH1WoNj0NwUVmjMNI45d/pXsDiPVfncWut7nAHqQck0Z0grtHaqohqKcubLYPje5zGvLL5ZIpLEEWcddje/KEHu0+muM4vXM83b5TR8GMtjtJDG293STPc0NcfdYE2sAg3zdsjcMCmaSXuD6UF5AzOcJG3cQNQJ26kHl+Tg0jD6u4I/ph2j+6jQezu6svg0o/vqbUNv6wD80HibgtLmwuti1tz1MjLkHVmgYL96DmOjWMVGA4m81NPmcyN9O6Muy3Y4tOeN9jf1Qb21juD0N0rSOtxWCKs+ivgoYJN6YS7OXzSAnNewuLMtqFgdVySg7BuJ1YfgtKP2ojLC4cYcJHED4XNPWg3pAQEBAQEBAQEBAQEBAQWRSx5s+Rmfn5G5u3agvIOV+USwnDYAAT/S2agL/u3oPQ3C4v6kia4fvqi7XD652goN+ZEGizQAORoAHYEFxrkFuema43c1jv8TWn70FTBaw2W4kFxAQW5oWvFnta4cjmgjvQUsia0ZWNDRyNAA7AguNagEoIAQVoLU1Mx9s7GOtszNabdF0FwDi4uRBKAgICAgICAgICAgICAgICAghzQdoB6QgNaBsAHQglBGVBKAgICAgICCCEEoCAgICAgICAgICAgICAgICAgICAgICAgICAgICAgICAgICAgICAgICAgIP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1" hangingPunct="1"/>
            <a:endParaRPr lang="es-MX" altLang="es-MX"/>
          </a:p>
        </p:txBody>
      </p:sp>
      <p:sp>
        <p:nvSpPr>
          <p:cNvPr id="30730" name="AutoShape 8" descr="data:image/jpeg;base64,/9j/4AAQSkZJRgABAQAAAQABAAD/2wCEAAkGBxITEBAQEBQQFBIQEBAPFBAPDw8UEBUOFBQWFhUUFBUYHSggGBolHBQUITEhJSkrLi4uGB8zODMvNygtLisBCgoKDg0OGhAQGy0kICQsLTAsLCw3MSwsLSw0LSwtLSwsLCw3LCwsLC0sLCwtLCwsLCwsLC4uLCwsLCwsLCwsL//AABEIAMIBAwMBEQACEQEDEQH/xAAcAAEAAQUBAQAAAAAAAAAAAAAAAQIDBAYHBQj/xABLEAABAwICAwsIBgYJBQAAAAABAAIDBBEFEgYhMQcTIkFRUnGBkaHRCBUjMlNhkpMUYqKxssEWM0JDc+EkJTVjcnSC0vBUZKOzwv/EABsBAQACAwEBAAAAAAAAAAAAAAACAwEEBQYH/8QAOhEBAAIABAMEBwcDAwUAAAAAAAECAwQRUQUSoRMhMUEGFUJSYbHRIjJxgZHB4RQW8CRDUzNiY3LC/9oADAMBAAIRAxEAPwDuKAgICAgICAgICAgICAgICAgICAgICAgICAgICAgICAgICC2SgraglAQUOQSxBUgpc5BACDXN0LGjS0MjmG0kvoIyNoc693DoaHHsVGYxOSkyozGJyUcR87VPt6j58viuX2lt5czmtvJ52qfb1Hz5fFO0tvLPNbeTztU+3qPny+KdpbeTmtvJ52qfb1Hz5fFO0tvJzW3k87VPt6j58vinaW3k5rbyedqn29R8+XxTtLbyc1t5PO1T7eo+fL4p2lt5Oa28nnap9vUfPl8U7S28nNbeTztU+3qPny+KdpbeTmtvJ52qfb1Hz5fFO0tvJzW3k87VPt6j58vinaW3k5rbyedqn29R8+XxTtLbyc1t5PO1T7eo+fL4p2lt5Oa28s7AzWVVRHTxz1GaR1sxnmIa0a3OOvYAp4c3vbliZSpz3tFYmXfcOoxDEyJpc4MaG5pHFz3Hjc4naSda69Y5Y0dateWNGSssoIQUoKgUEoCAgILZQVt2IJQEFtyCpiCHOQQCOUdoRjVVnHKO0Iaw5LuwYjnqIacerDHvh/iSH8mtHxLm52/2ors0M3fW0V2c/wAq0moZUDKgZUDKgZUDKgZUDKgZUDKgZUDKg6zuR4FkhfWPHDmuyO/FC06yOlw+yF0snh6V5582/lMPSOafN0NbrcEBAIQUEIK0BAQEBACAgIIsgFBrunOGb9RSarui9M3Vr4PrD4S5X5e/LeGnn8LtMGfh3uQbyOQdi6erzfLCd5HIOxNTlh59Q3hu9xt2al4zN4vaY97fH+HSpXlrELWVa+qRlTUMqahlTUTkQRlTUMqahlTUMqahlTUMiaiSxBkYdQmaaKFu2WRkYtxZjYnqFz1KVI5rRXdKteaYiH0PRUrYo44mCzI2NY0fVaLBd6sRWNIdmsREaQvLLIgICAgICAgIIugXQSgi6BdAugh7QQQdhBBHuKExq4liFEYppYj+7e5vUDqPZZdWttYiXlsTD5LzXZYDba+S7uoC/wCShj4nJh2ttEsUrraIeMWrxWreejhtCHNLnC99QHRtKpxMSYnSHe4XkKYmHOJixrr4fVmeb4+aO9Vdrbd0/VuV9yOp5vj5o707W256tyvuR1S3Do+aO9Zi9p8yeHZX3I6qnUEdrZR3qU4ttPFiOHZb3Pmo83R80d6h2lmfVuV9yOp5vj5o707W256tyvuR1PN8fNHena23PVuV9yOp5vj5o707W256tyvuR1PN8fNHena23PVuV9yOp5uj5o707Sx6tyvuR1VnD4z+yO9T7S0+bHq7Le583uaHYa1s5ma0AxNNjt4TtXH7rrWx83i4Ok0nSVeJksvTSa1727/TpOd3BUeuM57/AEhDsqbM2gdI7hOPB6Br/ku3wq+dzE9piX+x+Ed/8KcWKV7ojvZ69AoEBAQEBAQEEWQRZBNkCyBZBFkFSDmendJlrHO4pWMf1gZT+FbuBb7Dh56mmNru1isFmO94y9q1uJ4nLl7fHSGvhx9p5TIrkAbSbLy0zp3tqlJvaK18ZbFHFYBo2AWWjM6zq9zh0jDpFK+EKsqap6qhGsxDEykhSm2jEKMqhqkuBqnHggpMaxMM8yCxRlLUEazEMaqgxSiIR1HtWLSzCkBRidGW2YBBlhaeN5L+rYO4d60cxaL302aWLP2nt0NPndr9Uaz4K/hvD5zONpb7seP0UYl+WPi9sC2oL3NaxWNI8GklZBAQEBAQEBAQRZAsgIJQYM9cWGxZ0HNqI7Fwc3xjEy2JyYmH+E690/h3Lq4UWjWJW/Ov1ftLW/uP/wAfX+Ev6f4tW02fvm8vtbLnYdd9RsR9xXZ4PxWM3a9OXTSIndyuKYHLFbfjDSsUbwWj61+wfzVvGL/YpX4/t/LnYOHzTKzhcF5L80E9execxraVdnheXicfm2j+Hs5Vq6vSpaxSqxMpIWZsxEKcqhqkZU1FYarInuRLJrAFqasGVNQASJEOasWlmENjuQBtJA6yq9dEpnRu0Udg1o4gGj7ly45rW7vGZaEz5y92mgyNA49pPvXv8hlYy2DFPPxn8Wje3NOrIaVuIJQEBAQEBAQEBAQEBAQWaqnD224+I8hWln8lXNYU0nx8p2n/ADxTpflnV4TmkEg7QbLwN6WpaaW8Y7pbsTr3vMx6O8JPNc0/l+a7Xo7icmdivvRMfv8As0OJ11wNdpj6NJxUa2j3E9p/ku7xe2uJWPh+/wDDjYEaRK/hMPBLuU26guBjW79Ho+F00w5tvPyZ2VU6umEgC51AcZ2K7BrbEtFKRrM+EQhe9aRNrTpEPPmxNo9Rpd7zqHUvTZf0WxbxrjXivwjvn9e6Pm4mPx7DpOmHXm+Ph/LzazGpmDMGRubxm7rjpXUp6JZW3dOJbX8vo1qcfxLTpyx1YP6WSezj7XK3+zcr/wAlun0W+usX3Y6r7dKJLDgR9rlj+0ctH+5bp9GfXGJ7sdVuXSqQH9XH2uWf7Oy0/wC5bp9GPXOLHsx1U/pZJ7OPtcsx6HZb/kt0+h65xfdjqj9LJPZx9rlj+zct/wAlun0PXOL7sdV2LSmQj9XH2uWP7Qy0d3aW6fRn1xiT7MdVZ0mk1cBna5Yn0Ry0/wC5bp9Ebcaxa+zHVkUmkrw5rsjDlN7EutdVX9EMtMTHaW6fRRfj2NppyR1e/SacyhwdvURtxEv2qvL+iWVy+LGJF7Tpvo078bxpjTkjq9dmnkx2xRdr105yNI85a88XxY9mF6PTaX2cfa9QnJVjzUW47ix4UjqzKbS95Izxty8eUnN1XVVsrEeEoV9IcSLfbpGnw8W00lUyRgew3B7QeQjiK1LVms6S9Hl8xh5ikYmHOsLywvEBAQEBAQEBAQEBB5uLQbHjoP5FeY4/k/DMV/Cf2n9v0bOBf2Xi17LxPH1SezWuPwu/JnMKfj8+4zdebBtHwaHio9J0NHivR8TtrmPyhwcPuq9Klisxo9w7TrXCvbW0vV5avJhVj4JqJWsaXuNgPv5B71dlMri5rFjCwo1mf81n4QljY9MGk3vOkQ1msrHSuudTRsbxD3nlK+ncL4Vg8Pw9K99p8bec/CNo+H6vF57PXzVtZ7o8o/zzTF71v2aHMv71fwVXMrt8Gr4rSb3IQPVPCb0cnUulg4nPXVvYOJz11UM2DoSfFetT7epTr4MStqTAgvw7FXbxShU47OlYhC7Jpyq7Na0PUp9S1rd6m0aMyN6pmGpiTqzoHKqzUtD0ICqLNa8PdwLETDICTwHanj3cTupauLTmhtcMz05TH1n7s/e+v5fJvQK0X0GJ1EBAQEBAQEBAQeJpXpJHRRB7wXveS2OIGxcRtJPE0XFz0KrFxYw41lu5LJXzV+WO6I8Z2aQd0+otf6PD8ci1P62dnbjgWDPtz0W37p8xBDqeEg7bPfe3u96rxsbtsOcO0d0xolHAcOJ1i89G2Nka+MOabtey4PucNS8ZTXBxo19m0dJcXFpMRak+PfDR62O8xHKWN7gvScRt/qLzt9HncGvNNa7zD18q4ni9b4NQxWv31+r1G6mjl5XH/mxfVeB8JjIYH2v+pb707bVj4R57y8bxHOzmcTu+7Hh9f88lmNq60y5cyyY2qqZVTLKiVNkOZ52lFNeJr+Njhr+q7V99lfk76X5d2xlbfbmN2stlsujNXQ1JHXKVjQlQpMCC4ySwUZrrLOqDJcppoxPe9GAgBa9tZU2jRlxyXVcxo1b97OgcqLNW8M+Byos1rw9CAqmzWvDPiKos1rQ3jR2qzwNv6zCWHq2d1lo41dLPdcEzM42VjXxr3T+3TR6iqdcQEBAQEBAQEHOdN8AraqrL2RF0UbGsjO+QgWtdxsXA7T3BczNYeNe/2a935PRcNzeWwMDS1tLT3z3T+Xk8mLQqr2OgNuP0kGz4lpTlczr3V6x9W3PFMv5X6T9GvY1gktLIGStLcwztuWm7b22gkX1K2a3rEc8aT/mzoZbN4eYpzUnXdu2gtZnpt7J1wuLf9Drlv5jqXneJ4fLi88efzhxOJ4XLjc3vfNgOjvVO9zyewLfzt9bWnfT5Q8rk6a5iI21WNJ6ze4gxvrS3HvDBt/Ida63orw+Mzmpxrx9nD7/xt5fp4/o3OLZmcLC5K+Nvl5/Rq0YX0mzycsqMKmyqWTGFTaVMyyY2qqZVTK1jEd6aYcjC7rbr/JZwLaYtfxSy99MWv4tHXbdoQEBAQEGVE+6qmNFV2fAVRaGreGfAVRZrWh6EBVFmteGfA5UWhrXh6EJVFmtaG06IS8KVnK1rusG35hamPHdEvQ+jeJpfEw94if2bOtZ64QEBAQU5kFSAgIIJQAUGuac4L9IpnFovJDeRnKRbhN6x3gLXzOHz07vGHQ4bmexxo18J7p/aWi6ESZahzOKVh+Jusd2ZeW4lTmwtdpd3iMc2FE7S9KJl6mY8jn97lr499aRO+nyeSyVf9Redtfm1HSGq3ypfbZH6IcnB29919Q9HMn/TcPprHff7U/n4dNHK4njdrmJ08I7v08erFjXYly7MqNVWU2ZUYVNlVmTGFTZTZkmEOBa4XDgWkcoOoqrmmJ1hHXlmJjyYrNG6X2f25PFWTnsff5LJzuNuvN0XpfZ/bk8VXPEMf3ukK5z2PHtfJD9F6X2f25PFZjP4/vdIP6/H08ekLL9G6Yfu/tv8VOM7jb/JP+txt1h+j9PzPtv8VZGcxt1sZvF18ViTBIOZ9t/irIzWLusjM4m7JwbR2KaoihDTZz+FZzvUGt3HyArGLmr0pNplsYFr42JWmvjPR0hugWHjZCfmzf7lyPWGY97pDuzkcCfJcboRQjZEfmy/7lGc9jz5/JGeHZefZ+a43Q+jGyI/Mk8VH+sxt0J4Xlp9nrK43RakGyM/Mk8Vj+pxN0Z4RlJ9nrK43RymGxn23+Kj2990Z4Nk59jrLKpMLiidmjbY2y3zOOrrPuULYlrRpK7LcNy+Xvz4VdJ008ZZRcoN5UgICAgtlABQVByCC5BSgrYgqQcqqqT6LiWQam76HN/hycQ6MxHUvPZ3C0m9P0eopft8pzeenf8AjDMmkEf0uU/sZ3dJFyB22XMy+WnM42Dgx7UxH5d2v6Rq8xgXjD7bE2/lztjidZ2k3PSdq+0aRWNI8IebtMz3yyY1VKmzKjVVlNmVGqbKbMqNU2VWZUZVMqbMqMqm0KrMhjlVMK5iUPKzEEVljyK2FtYliyK6q6NWLIVdVbVtW5zR3kmnI9RojafrO1u7g3tWnn76VirucIw9bWvPl3fVvq5juiAgICCglBLWoKkBAQEFsoJDUEEIJDUEFBUxBUg0jdHo9dPUDiJjd+Jv3O7VyuJU+7f8nb4Rifew5/H6tf0ontTS2/ezho6PXP3KHoxg8/Eo2pWZ/wDmPm87jzyYOJG99GlHavpnk4l1+MquymzKjKpspsyYyqrKZZUZVMwqmGTG5VTCqYZDHKqYVTC6HqGiHKhz1mIIqsvcpxCyIY8jlbELYhjSFW1hbEOlaDU+SijJ2yOfIeguIHcAuTnLa4s/B6nhtOXLx8dZbAtVviAgIKHoJaEFSAgICAgtlBW3YglAQW3IKmIKkHjaW0u+UkreNoEg/wBJBPddaudpz4No/P8ARt5HE7PHrP5fq5bpdU2ipW84ySW6A1o+8rb9EMHXEx8T/wBY+c/Ry+JTpaa/91payxy9tMOPZkxlVWhTMMmMqmYVTDJjcqrQqmGSxyqmFUwyGOVUwqmF5r1CYQmFYeo8qPKF6cpyrbnqUQlELL3KyIWRDGkcrawsiHZsMgyQxM5kbG9YaLrz+JbmvM/F7LBryYda7QyVBYICAgghBRsQVgoJQEBAQWygrbsQSgILbkFTEBzkFuWLM1zTsc0t6iLLFo1iYZrOkxLhOl7jvkDDtjgAP+Ivdf7guj6H4XLlMS0+M3npFY+rT4pOuYtpvPWZl40ZXqZhy7QyY3KqYVTDJjcqphVMMhjlVMKphfY5VzCqYX2vVcwhMLrXqEwhMKw9R5UeVBes8pyqHPWYhKIWnvU4hOIVUDM80LOfLG3qLgs3+zSZ+C/BpzXrHxh2xecevEBAQEBBBCCm1kFaAgICBZBACCUBBFkAoKWtQVoOFaeUr/p87Qx5DSACGOIsbu/+l6LgVK4WU0mfG1p6udnJm2NM/h8oeC2mk5knwO8F15tXeGpNZ2X2QScyT4HeCrm1d4VzSdmQyF/Mf8DvBVzau6qaTsvxwP5j/gd4Kq1q7wrnDttLLbA8D1H/AAO8FTNomfFicK2nhKWxv5r/AIHLEzG6mcO20rgjfzX/AAuUe7dHs7bSnI/mv+Byx3bsdnbaTI/mv+Fyd252dtpUmN/Nf8Dlnu3ZjDttK26N/Nf8DlOJjdOMO20s/RmBxraUFrgN+ablrrcHX+SrzExGDbv8m1lcOe2r3ebsBOtedelVAoJQEBAQEBAQEBAQRdAuglBF0C6BdBN0BAQEBBBKCi6CsBBBOtBIcglAQEEFyCAdaCSEFCCsFBKAgICAgICAgIKbIFkEoFkHKN2rTatw6WjbSPawSxyucHRRvu5rmgHhDVqJQaRFuk6QlrZGte6N2trxh12FvODg2xQZeBbuNbFMGV8Ub4wQ1+SN0U7des2vYkclh1IO/UdUyWOOWJwdHIxsjHDYWOFwewoLyAgglBQgrAQSgodtQUoOe7selVXQQ0j6N7WOlmkY4ujY8FoZcanDUg2XQDFZanDKSpncHSzRl7nBrWgnM4bBqGoBB7xKCEFTdqCtBqW6hi1VS4c+eiuZxJE0ARCQ5XOs7g2PEgwNybHa2rpJpa+4lbUFjc0G9He8jD6thfWTrQb01yCpAQEBAQEBAQEEICAg4L5S36/D/wCFP+JiDpm5nWRjB8PDpIwRTMuC9oI27daDj3lA4lSTV0H0Z0ckkcLmzyRFrm3zcBhcNRcOF0XCDqWiGKDD9G6apqr2gpd8y7HEPeTEwX4zmY1Bzmk3QNIsRdK/Do8sbHW9DBC5rb6w0vlBDnWt4IPQ0O3WK9lfHQYqxt3yiBzjEIpo5XGzS5o1OFy3iGo3vyhve6zpNUYfQtqKbJnNQyM74zO3KWuJ1XGvUEHPqPdSxishjgw6nD6lrC+onZCCGkvdlaxp4LRly63Xub6tSC3otuv11PV/RcZF2597ke6FsU8JOwlrQAW7NVr213PGHY9LdJoaCkfVzG7WgBjW7ZJHeq1vTy8QuUHGaLT3SHEDJLQR2jYbFsFPE5jeMNL5b5nWtqHu1a0G1bmu6dJVVH0DEGNZUHMI5GtLA6Rly6ORh9R9gemxFhxhieUXqp6Af9xKf/Gg23c1qWRYFRSyODY46Z0j3u2NY1zy4nqCDnVfuo4pXVToMHiIaCS0NhbJM6MftyF92sB5OgXQZWj26lX01W2kxqKwc5rHSGIRyx5jZshA4L2a9ZHEDa+xB0DdOx+aiw2WrpizfGPhDS9oc3K94B1dBQcni3XMWqKdsFJGX1Ze975Kel3xzYRlyhkdnDnXcRxhBtb9M8Uh0dOIzlgqjUiNuenDfQ58hzs1DNcO2AcSD3tx3SupxGknmqywvjqTE3e2ZRk3tjtnLdxQaZj26tXVNa6kwaNrg1zo2OEYlllLdsgB4LGajrPFrJGxB5lbuj4/h0sYxCMFr+EGTwRNDmg8IMkisL9trjUg7po9izKulp6qMENnibIGm123Gtptxg3HUg9FAQEBAQEBAQEBBwTylv1+H/wp/wATEHiaP7jFXV0sFVHUUzWzxiQNfvuYA8Rs210G36MbhEccrZK+cTNaQ7eIWFrHEcT3O1lvuAHSg6jpJidNSUkk1UGiCJoBZkDgdgaxrNhN7ABByKg3TauUyQ4DhUbWF5cS2EkZ3AXc9sWVjXGw1knYg0DGpKzz3G7EQ1tU6opHSNZks3WwtHAuL2txlB2Lygm3wyMH/q4/wvQZG4HSsZhAc0DNJUTueeMlrsgv1NHag0XykqZgq6KQAB8kEjXkDWQx4y3+IoKd1qskfgmAZ7+khEjiee2GMNv1OcgyNAtK8VpsPghpMKMsIDnNna2b0hc4ku1CxPF1IPKqcOxWbFo8ROH1MLjU08zmxxSFoyFgcbnXrAN+koNp8pb9Rh/8Wb8LUFyqnc3Qtpbe5p2MNuY6ex7kGi7lOPYhSMqXYfQ/St8dGJJMkri3KDlZduz1iUGfpzHi+KPhkmwuaJ8LHx3iilOZjiCAc2y1j8RQbtuj75+isQnDxMIcPbIJAQ8StLA7MDx3BQYXk10bRT109uE+aOK/1WMLrDrk+5BsW71/Ysv8en/Gg8fycD/V1V/nXf8ApjQYuL7qNMyrc3CqCOoqOFEKlsbWueNpEe9tL3s4N9ZF7X96DSd1HEMYnhp5cUgjgh3xwhjaxrHZ8vCJaXOeNXKUHadx6/mShvzH9m+Pt3INzQEBAQEBAQEBAQcG8pRhM+H2BPop9gv+0xB1Hcw/sfDv8sz80G0INE3aMBmq8KeynaXyQyMn3tvrPa24cGjjIDibcdkHJNzjdQdhlM+jdSb8TK6RhbJvb98cGjI8ZDf1du3isg8DS6St85Mrq6F0MlQYq1sdvVgDrMFtoIEdrHXyjWg7B5Qc98Lp3NN2uqo3A8RaY3kFBoOgmmNbhVKJvo+/UFU97m3eWhlQ05XekAdkJyjgka9o40GDUR1+kWJNeGZWWbGXNBMFPTgkm7j6ztZNtpPcHYt1TQk1mFsgpR6WjyPgYSBma1uQx35S3Z7wEHLtC902pwqA0NTTGTe3vyNlldBLFc62G7Dmbe56yg2Pc8xXGsRxD6QZZoqHfDLIMrd4yfsww523dsAJGzWdqC95SbSYKCwJ9LNsH1WoNj0NwUVmjMNI45d/pXsDiPVfncWut7nAHqQck0Z0grtHaqohqKcubLYPje5zGvLL5ZIpLEEWcddje/KEHu0+muM4vXM83b5TR8GMtjtJDG293STPc0NcfdYE2sAg3zdsjcMCmaSXuD6UF5AzOcJG3cQNQJ26kHl+Tg0jD6u4I/ph2j+6jQezu6svg0o/vqbUNv6wD80HibgtLmwuti1tz1MjLkHVmgYL96DmOjWMVGA4m81NPmcyN9O6Muy3Y4tOeN9jf1Qb21juD0N0rSOtxWCKs+ivgoYJN6YS7OXzSAnNewuLMtqFgdVySg7BuJ1YfgtKP2ojLC4cYcJHED4XNPWg3pAQEBAQEBAQEBAQEBAQWRSx5s+Rmfn5G5u3agvIOV+USwnDYAAT/S2agL/u3oPQ3C4v6kia4fvqi7XD652goN+ZEGizQAORoAHYEFxrkFuema43c1jv8TWn70FTBaw2W4kFxAQW5oWvFnta4cjmgjvQUsia0ZWNDRyNAA7AguNagEoIAQVoLU1Mx9s7GOtszNabdF0FwDi4uRBKAgICAgICAgICAgICAgICAghzQdoB6QgNaBsAHQglBGVBKAgICAgICCCEEoCAgICAgICAgICAgICAgICAgICAgICAgICAgICAgICAgICAgICAgICAgIP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1" hangingPunct="1"/>
            <a:endParaRPr lang="es-MX" altLang="es-MX"/>
          </a:p>
        </p:txBody>
      </p:sp>
      <p:pic>
        <p:nvPicPr>
          <p:cNvPr id="30731" name="Picture 10" descr="http://lapapeleria.co/wp-content/uploads/2014/10/LOGO-LA-PAPELERIA-MARCO-SIN-NOMBRES-2014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43125" y="4429125"/>
            <a:ext cx="1852613" cy="1250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32" name="Picture 12" descr="http://www.capital.es/wp-content/uploads/2013/06/recurso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259513" y="2201863"/>
            <a:ext cx="2430462" cy="2105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5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398"/>
          <a:stretch>
            <a:fillRect/>
          </a:stretch>
        </p:blipFill>
        <p:spPr bwMode="auto">
          <a:xfrm>
            <a:off x="0" y="-3175"/>
            <a:ext cx="9144000" cy="717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747" name="5 Marcador de contenido"/>
          <p:cNvSpPr>
            <a:spLocks noGrp="1"/>
          </p:cNvSpPr>
          <p:nvPr>
            <p:ph sz="half" idx="2"/>
          </p:nvPr>
        </p:nvSpPr>
        <p:spPr>
          <a:xfrm>
            <a:off x="1000125" y="2133600"/>
            <a:ext cx="3125788" cy="2643188"/>
          </a:xfrm>
        </p:spPr>
        <p:txBody>
          <a:bodyPr/>
          <a:lstStyle/>
          <a:p>
            <a:r>
              <a:rPr lang="es-MX" altLang="es-MX" smtClean="0"/>
              <a:t>De forma negativa o positiva</a:t>
            </a:r>
          </a:p>
          <a:p>
            <a:r>
              <a:rPr lang="es-MX" altLang="es-MX" smtClean="0"/>
              <a:t>Se requiere conocimiento de los competidores</a:t>
            </a:r>
          </a:p>
        </p:txBody>
      </p:sp>
      <p:sp>
        <p:nvSpPr>
          <p:cNvPr id="31748" name="7 Marcador de contenido"/>
          <p:cNvSpPr>
            <a:spLocks noGrp="1"/>
          </p:cNvSpPr>
          <p:nvPr>
            <p:ph sz="quarter" idx="4"/>
          </p:nvPr>
        </p:nvSpPr>
        <p:spPr>
          <a:xfrm>
            <a:off x="5364163" y="4621213"/>
            <a:ext cx="3125787" cy="2638425"/>
          </a:xfrm>
        </p:spPr>
        <p:txBody>
          <a:bodyPr/>
          <a:lstStyle/>
          <a:p>
            <a:r>
              <a:rPr lang="es-MX" altLang="es-MX" smtClean="0"/>
              <a:t>Sometidas a una fuerte presión</a:t>
            </a:r>
          </a:p>
        </p:txBody>
      </p:sp>
      <p:grpSp>
        <p:nvGrpSpPr>
          <p:cNvPr id="31749" name="14 Marcador de texto"/>
          <p:cNvGrpSpPr>
            <a:grpSpLocks noGrp="1"/>
          </p:cNvGrpSpPr>
          <p:nvPr/>
        </p:nvGrpSpPr>
        <p:grpSpPr bwMode="auto">
          <a:xfrm>
            <a:off x="457200" y="1285875"/>
            <a:ext cx="4043363" cy="685800"/>
            <a:chOff x="408432" y="1056640"/>
            <a:chExt cx="4880630" cy="894080"/>
          </a:xfrm>
        </p:grpSpPr>
        <p:sp>
          <p:nvSpPr>
            <p:cNvPr id="16" name="15 Rectángulo redondeado"/>
            <p:cNvSpPr/>
            <p:nvPr/>
          </p:nvSpPr>
          <p:spPr>
            <a:xfrm>
              <a:off x="408432" y="1056640"/>
              <a:ext cx="4876798" cy="894080"/>
            </a:xfrm>
            <a:prstGeom prst="roundRect">
              <a:avLst>
                <a:gd name="adj" fmla="val 10000"/>
              </a:avLst>
            </a:prstGeom>
            <a:solidFill>
              <a:srgbClr val="FFC000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7" name="16 Rectángulo"/>
            <p:cNvSpPr/>
            <p:nvPr/>
          </p:nvSpPr>
          <p:spPr>
            <a:xfrm>
              <a:off x="435259" y="1083546"/>
              <a:ext cx="4853803" cy="84027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83820" tIns="83820" rIns="83820" bIns="83820" spcCol="1270" anchor="ctr"/>
            <a:lstStyle/>
            <a:p>
              <a:pPr defTabSz="977900" eaLnBrk="1" hangingPunct="1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s-MX" sz="2200" b="1" dirty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Aprendizaje y experiencia</a:t>
              </a:r>
            </a:p>
          </p:txBody>
        </p:sp>
      </p:grpSp>
      <p:grpSp>
        <p:nvGrpSpPr>
          <p:cNvPr id="31750" name="17 Marcador de texto"/>
          <p:cNvGrpSpPr>
            <a:grpSpLocks noGrp="1"/>
          </p:cNvGrpSpPr>
          <p:nvPr/>
        </p:nvGrpSpPr>
        <p:grpSpPr bwMode="auto">
          <a:xfrm>
            <a:off x="4648200" y="1295400"/>
            <a:ext cx="4067175" cy="685800"/>
            <a:chOff x="810768" y="2113280"/>
            <a:chExt cx="4907483" cy="894080"/>
          </a:xfrm>
        </p:grpSpPr>
        <p:sp>
          <p:nvSpPr>
            <p:cNvPr id="19" name="18 Rectángulo redondeado"/>
            <p:cNvSpPr/>
            <p:nvPr/>
          </p:nvSpPr>
          <p:spPr>
            <a:xfrm>
              <a:off x="810768" y="2113280"/>
              <a:ext cx="4876835" cy="894080"/>
            </a:xfrm>
            <a:prstGeom prst="roundRect">
              <a:avLst>
                <a:gd name="adj" fmla="val 10000"/>
              </a:avLst>
            </a:prstGeom>
            <a:solidFill>
              <a:srgbClr val="00B050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0" name="19 Rectángulo"/>
            <p:cNvSpPr/>
            <p:nvPr/>
          </p:nvSpPr>
          <p:spPr>
            <a:xfrm>
              <a:off x="837585" y="2140186"/>
              <a:ext cx="4880666" cy="84027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83820" tIns="83820" rIns="83820" bIns="83820" spcCol="1270" anchor="ctr"/>
            <a:lstStyle/>
            <a:p>
              <a:pPr defTabSz="977900" eaLnBrk="1" hangingPunct="1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s-MX" sz="2000" b="1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Respuesta a las presiones de la competencia</a:t>
              </a:r>
            </a:p>
          </p:txBody>
        </p:sp>
      </p:grpSp>
      <p:pic>
        <p:nvPicPr>
          <p:cNvPr id="31751" name="Picture 5" descr="http://blogs.iadb.org/abierto-al-publico/files/2015/03/Aprender-de-la-experiencia.jpeg"/>
          <p:cNvPicPr>
            <a:picLocks noChangeAspect="1" noChangeArrowheads="1"/>
          </p:cNvPicPr>
          <p:nvPr/>
        </p:nvPicPr>
        <p:blipFill>
          <a:blip r:embed="rId3" cstate="print"/>
          <a:srcRect l="12210" t="13222" r="13420" b="15717"/>
          <a:stretch>
            <a:fillRect/>
          </a:stretch>
        </p:blipFill>
        <p:spPr bwMode="auto">
          <a:xfrm>
            <a:off x="1000125" y="4000500"/>
            <a:ext cx="3005138" cy="1928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52" name="Picture 7" descr="http://cargoideal.com/wp-content/uploads/2015/11/trabajo-bajo-presion-0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49850" y="2349500"/>
            <a:ext cx="28575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5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398"/>
          <a:stretch>
            <a:fillRect/>
          </a:stretch>
        </p:blipFill>
        <p:spPr bwMode="auto">
          <a:xfrm>
            <a:off x="0" y="-3175"/>
            <a:ext cx="9144000" cy="717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771" name="9 Marcador de contenido"/>
          <p:cNvSpPr>
            <a:spLocks noGrp="1"/>
          </p:cNvSpPr>
          <p:nvPr>
            <p:ph sz="half" idx="2"/>
          </p:nvPr>
        </p:nvSpPr>
        <p:spPr>
          <a:xfrm>
            <a:off x="1943100" y="2803525"/>
            <a:ext cx="3197225" cy="2425675"/>
          </a:xfrm>
        </p:spPr>
        <p:txBody>
          <a:bodyPr/>
          <a:lstStyle/>
          <a:p>
            <a:r>
              <a:rPr lang="es-MX" altLang="es-MX" smtClean="0">
                <a:latin typeface="Arial" charset="0"/>
                <a:cs typeface="Arial" charset="0"/>
              </a:rPr>
              <a:t>Incentivos fiscales, ayudas y estímulos institucionales, seguimiento de clientes nacionales, etc.</a:t>
            </a:r>
          </a:p>
        </p:txBody>
      </p:sp>
      <p:grpSp>
        <p:nvGrpSpPr>
          <p:cNvPr id="32772" name="12 Marcador de texto"/>
          <p:cNvGrpSpPr>
            <a:grpSpLocks noGrp="1"/>
          </p:cNvGrpSpPr>
          <p:nvPr/>
        </p:nvGrpSpPr>
        <p:grpSpPr bwMode="auto">
          <a:xfrm>
            <a:off x="457200" y="1285875"/>
            <a:ext cx="4043363" cy="685800"/>
            <a:chOff x="1219200" y="3169919"/>
            <a:chExt cx="4880630" cy="894080"/>
          </a:xfrm>
        </p:grpSpPr>
        <p:sp>
          <p:nvSpPr>
            <p:cNvPr id="14" name="13 Rectángulo redondeado"/>
            <p:cNvSpPr/>
            <p:nvPr/>
          </p:nvSpPr>
          <p:spPr>
            <a:xfrm>
              <a:off x="1219200" y="3169919"/>
              <a:ext cx="4876798" cy="894080"/>
            </a:xfrm>
            <a:prstGeom prst="roundRect">
              <a:avLst>
                <a:gd name="adj" fmla="val 10000"/>
              </a:avLst>
            </a:prstGeom>
            <a:solidFill>
              <a:srgbClr val="FF0000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5" name="14 Rectángulo"/>
            <p:cNvSpPr/>
            <p:nvPr/>
          </p:nvSpPr>
          <p:spPr>
            <a:xfrm>
              <a:off x="1246027" y="3196825"/>
              <a:ext cx="4853803" cy="84027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83820" tIns="83820" rIns="83820" bIns="83820" spcCol="1270" anchor="ctr"/>
            <a:lstStyle/>
            <a:p>
              <a:pPr defTabSz="977900" eaLnBrk="1" hangingPunct="1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s-MX" sz="2200" b="1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Otras razones diversas</a:t>
              </a:r>
            </a:p>
          </p:txBody>
        </p:sp>
      </p:grpSp>
      <p:pic>
        <p:nvPicPr>
          <p:cNvPr id="32773" name="Picture 5" descr="http://archivo.de10.com.mx/img/fotogaleria/2013/09/759inversio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48064" y="1700808"/>
            <a:ext cx="3643313" cy="31683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7 Rectángulo"/>
          <p:cNvSpPr/>
          <p:nvPr/>
        </p:nvSpPr>
        <p:spPr>
          <a:xfrm>
            <a:off x="323528" y="6380917"/>
            <a:ext cx="849694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200" dirty="0" smtClean="0"/>
              <a:t>https://www.google.com.mx/search?q=internalizacion&amp;biw=1242&amp;bih=592&amp;source=lnms&amp;tbm=isch&amp;sa=X&amp;sqi=2&amp;ved=0ahUKEwjd_Pb-hsrPAhVB74MKHTDdA_kQ_AUIBigB#tbm=isch&amp;q=incremento&amp;imgrc=B2AVRQTOxWjSgM%3A</a:t>
            </a:r>
            <a:endParaRPr lang="es-MX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395536" y="1028343"/>
            <a:ext cx="8568952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2400" dirty="0">
                <a:latin typeface="Arial" panose="020B0604020202020204" pitchFamily="34" charset="0"/>
                <a:cs typeface="Arial" panose="020B0604020202020204" pitchFamily="34" charset="0"/>
              </a:rPr>
              <a:t>IDENTIFICACIÓN DEL </a:t>
            </a:r>
            <a:r>
              <a:rPr lang="es-E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CURSO</a:t>
            </a:r>
          </a:p>
          <a:p>
            <a:pPr algn="ctr"/>
            <a:r>
              <a:rPr lang="es-E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MAESTRÍA EN AQDMINISTRACIÓN DE NEGOCIOS</a:t>
            </a:r>
            <a:endParaRPr lang="es-E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es-E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ES" sz="2400" b="1" dirty="0">
                <a:latin typeface="Arial" panose="020B0604020202020204" pitchFamily="34" charset="0"/>
                <a:cs typeface="Arial" panose="020B0604020202020204" pitchFamily="34" charset="0"/>
              </a:rPr>
              <a:t>Nombre de la UA: </a:t>
            </a:r>
            <a:r>
              <a:rPr lang="es-E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Teoría clásica </a:t>
            </a:r>
            <a:r>
              <a:rPr lang="es-MX" sz="2400" dirty="0" smtClean="0">
                <a:latin typeface="Arial" pitchFamily="34" charset="0"/>
                <a:cs typeface="Arial" pitchFamily="34" charset="0"/>
              </a:rPr>
              <a:t>de la Internacionalización de Negocios</a:t>
            </a:r>
            <a:r>
              <a:rPr lang="es-MX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endParaRPr lang="es-E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ES" sz="2400" b="1" dirty="0">
                <a:latin typeface="Arial" panose="020B0604020202020204" pitchFamily="34" charset="0"/>
                <a:cs typeface="Arial" panose="020B0604020202020204" pitchFamily="34" charset="0"/>
              </a:rPr>
              <a:t>Área de docencia: </a:t>
            </a:r>
            <a:r>
              <a:rPr lang="es-E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Formación en Gestión </a:t>
            </a:r>
            <a:endParaRPr lang="es-E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ES" sz="2400" dirty="0">
                <a:latin typeface="Arial" panose="020B0604020202020204" pitchFamily="34" charset="0"/>
                <a:cs typeface="Arial" panose="020B0604020202020204" pitchFamily="34" charset="0"/>
              </a:rPr>
              <a:t> Clave: </a:t>
            </a:r>
          </a:p>
          <a:p>
            <a:r>
              <a:rPr lang="es-ES" sz="2400" b="1" dirty="0">
                <a:latin typeface="Arial" panose="020B0604020202020204" pitchFamily="34" charset="0"/>
                <a:cs typeface="Arial" panose="020B0604020202020204" pitchFamily="34" charset="0"/>
              </a:rPr>
              <a:t>Horas de Teoría: </a:t>
            </a:r>
            <a:r>
              <a:rPr lang="es-E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endParaRPr lang="es-E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ES" sz="2400" b="1" dirty="0">
                <a:latin typeface="Arial" panose="020B0604020202020204" pitchFamily="34" charset="0"/>
                <a:cs typeface="Arial" panose="020B0604020202020204" pitchFamily="34" charset="0"/>
              </a:rPr>
              <a:t>Horas de Práctica</a:t>
            </a:r>
            <a:r>
              <a:rPr lang="es-E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es-E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endParaRPr lang="es-E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ES" sz="2400" b="1" dirty="0">
                <a:latin typeface="Arial" panose="020B0604020202020204" pitchFamily="34" charset="0"/>
                <a:cs typeface="Arial" panose="020B0604020202020204" pitchFamily="34" charset="0"/>
              </a:rPr>
              <a:t>Créditos</a:t>
            </a:r>
            <a:r>
              <a:rPr lang="es-E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es-E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6</a:t>
            </a:r>
            <a:endParaRPr lang="es-E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ES" sz="2400" b="1" dirty="0">
                <a:latin typeface="Arial" panose="020B0604020202020204" pitchFamily="34" charset="0"/>
                <a:cs typeface="Arial" panose="020B0604020202020204" pitchFamily="34" charset="0"/>
              </a:rPr>
              <a:t>Carácter de la Unidad de Aprendizaje: </a:t>
            </a:r>
            <a:r>
              <a:rPr lang="es-ES" sz="2400" dirty="0">
                <a:latin typeface="Arial" panose="020B0604020202020204" pitchFamily="34" charset="0"/>
                <a:cs typeface="Arial" panose="020B0604020202020204" pitchFamily="34" charset="0"/>
              </a:rPr>
              <a:t>obligatoria</a:t>
            </a:r>
          </a:p>
          <a:p>
            <a:r>
              <a:rPr lang="es-ES" sz="2400" b="1" dirty="0">
                <a:latin typeface="Arial" panose="020B0604020202020204" pitchFamily="34" charset="0"/>
                <a:cs typeface="Arial" panose="020B0604020202020204" pitchFamily="34" charset="0"/>
              </a:rPr>
              <a:t>Núcleo de formación: </a:t>
            </a:r>
            <a:r>
              <a:rPr lang="es-ES" sz="2400" dirty="0">
                <a:latin typeface="Arial" panose="020B0604020202020204" pitchFamily="34" charset="0"/>
                <a:cs typeface="Arial" panose="020B0604020202020204" pitchFamily="34" charset="0"/>
              </a:rPr>
              <a:t>sustantivo</a:t>
            </a:r>
          </a:p>
          <a:p>
            <a:r>
              <a:rPr lang="es-ES" sz="2400" b="1" dirty="0">
                <a:latin typeface="Arial" panose="020B0604020202020204" pitchFamily="34" charset="0"/>
                <a:cs typeface="Arial" panose="020B0604020202020204" pitchFamily="34" charset="0"/>
              </a:rPr>
              <a:t>Espacios donde se imparte: </a:t>
            </a:r>
            <a:r>
              <a:rPr lang="es-E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CU </a:t>
            </a:r>
            <a:r>
              <a:rPr lang="es-ES" sz="2400" dirty="0">
                <a:latin typeface="Arial" panose="020B0604020202020204" pitchFamily="34" charset="0"/>
                <a:cs typeface="Arial" panose="020B0604020202020204" pitchFamily="34" charset="0"/>
              </a:rPr>
              <a:t>UAEM Valle de Chalco.</a:t>
            </a:r>
          </a:p>
          <a:p>
            <a:pPr algn="ctr"/>
            <a:endParaRPr lang="es-E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5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398"/>
          <a:stretch>
            <a:fillRect/>
          </a:stretch>
        </p:blipFill>
        <p:spPr bwMode="auto">
          <a:xfrm>
            <a:off x="0" y="-3175"/>
            <a:ext cx="9144000" cy="717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375" y="1571625"/>
            <a:ext cx="8143875" cy="3806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4 Rectángulo"/>
          <p:cNvSpPr/>
          <p:nvPr/>
        </p:nvSpPr>
        <p:spPr>
          <a:xfrm>
            <a:off x="142875" y="785813"/>
            <a:ext cx="8786813" cy="36988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es-MX" b="1" dirty="0">
                <a:solidFill>
                  <a:schemeClr val="accent2">
                    <a:lumMod val="75000"/>
                  </a:schemeClr>
                </a:solidFill>
              </a:rPr>
              <a:t>Proceso de internacionalización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5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398"/>
          <a:stretch>
            <a:fillRect/>
          </a:stretch>
        </p:blipFill>
        <p:spPr bwMode="auto">
          <a:xfrm>
            <a:off x="0" y="-3175"/>
            <a:ext cx="9144000" cy="717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819" name="Rectangle 5"/>
          <p:cNvSpPr>
            <a:spLocks noChangeArrowheads="1"/>
          </p:cNvSpPr>
          <p:nvPr/>
        </p:nvSpPr>
        <p:spPr bwMode="auto">
          <a:xfrm>
            <a:off x="285750" y="857250"/>
            <a:ext cx="8643938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 eaLnBrk="1" hangingPunct="1"/>
            <a:r>
              <a:rPr lang="es-MX" altLang="es-MX" sz="2000" b="1" u="sng" dirty="0">
                <a:solidFill>
                  <a:schemeClr val="accent1"/>
                </a:solidFill>
              </a:rPr>
              <a:t>Etapas en el desarrollo internacional de las empresas</a:t>
            </a:r>
            <a:endParaRPr lang="es-MX" altLang="es-MX" sz="1000" b="1" u="sng" dirty="0">
              <a:solidFill>
                <a:schemeClr val="accent1"/>
              </a:solidFill>
            </a:endParaRPr>
          </a:p>
          <a:p>
            <a:pPr algn="ctr"/>
            <a:endParaRPr lang="es-MX" altLang="es-MX" sz="2800" b="1" u="sng" dirty="0">
              <a:solidFill>
                <a:schemeClr val="accent1"/>
              </a:solidFill>
            </a:endParaRPr>
          </a:p>
        </p:txBody>
      </p:sp>
      <p:pic>
        <p:nvPicPr>
          <p:cNvPr id="34820" name="Picture 4"/>
          <p:cNvPicPr>
            <a:picLocks noChangeAspect="1" noChangeArrowheads="1"/>
          </p:cNvPicPr>
          <p:nvPr/>
        </p:nvPicPr>
        <p:blipFill>
          <a:blip r:embed="rId3" cstate="print"/>
          <a:srcRect l="21846" t="44810" r="40712" b="20474"/>
          <a:stretch>
            <a:fillRect/>
          </a:stretch>
        </p:blipFill>
        <p:spPr bwMode="auto">
          <a:xfrm rot="-501066">
            <a:off x="509588" y="1658938"/>
            <a:ext cx="8385175" cy="4044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821" name="6 Rectángulo"/>
          <p:cNvSpPr>
            <a:spLocks noChangeArrowheads="1"/>
          </p:cNvSpPr>
          <p:nvPr/>
        </p:nvSpPr>
        <p:spPr bwMode="auto">
          <a:xfrm>
            <a:off x="7358063" y="6286500"/>
            <a:ext cx="14541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es-MX" altLang="es-MX" b="1">
                <a:solidFill>
                  <a:schemeClr val="accent1"/>
                </a:solidFill>
              </a:rPr>
              <a:t>Otero (2008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5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398"/>
          <a:stretch>
            <a:fillRect/>
          </a:stretch>
        </p:blipFill>
        <p:spPr bwMode="auto">
          <a:xfrm>
            <a:off x="0" y="-3175"/>
            <a:ext cx="9144000" cy="717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5" name="4 Diagrama"/>
          <p:cNvGraphicFramePr/>
          <p:nvPr/>
        </p:nvGraphicFramePr>
        <p:xfrm>
          <a:off x="2786050" y="1785926"/>
          <a:ext cx="6096000" cy="365929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249238" y="1225550"/>
            <a:ext cx="8645525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 eaLnBrk="1" hangingPunct="1">
              <a:defRPr/>
            </a:pPr>
            <a:r>
              <a:rPr lang="es-MX" sz="2400" b="1" u="sng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Empresa nacional</a:t>
            </a:r>
            <a:endParaRPr lang="es-MX" sz="1050" b="1" u="sng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defRPr/>
            </a:pPr>
            <a:endParaRPr lang="es-MX" sz="32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5845" name="Picture 2" descr="http://2.bp.blogspot.com/-mSIZniEqVBw/TktG1XfZRbI/AAAAAAAAAVo/fWvx13NRzB4/s1600/7375cfe-una-empresa-de-clase-mundial-997980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57188" y="2714625"/>
            <a:ext cx="3524250" cy="257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5 Rectángulo"/>
          <p:cNvSpPr/>
          <p:nvPr/>
        </p:nvSpPr>
        <p:spPr>
          <a:xfrm>
            <a:off x="340527" y="6396335"/>
            <a:ext cx="878725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200" dirty="0" smtClean="0"/>
              <a:t>https://www.google.com.mx/search?q=internalizacion&amp;biw=1242&amp;bih=592&amp;source=lnms&amp;tbm=isch&amp;sa=X&amp;sqi=2&amp;ved=0ahUKEwjd_Pb-hsrPAhVB74MKHTDdA_kQ_AUIBigB#tbm=isch&amp;q=empresa+nacional+cfe&amp;imgrc=hFqqtAELBOkqDM%3A</a:t>
            </a:r>
            <a:endParaRPr lang="es-MX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5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398"/>
          <a:stretch>
            <a:fillRect/>
          </a:stretch>
        </p:blipFill>
        <p:spPr bwMode="auto">
          <a:xfrm>
            <a:off x="0" y="-3175"/>
            <a:ext cx="9144000" cy="717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5"/>
          <p:cNvSpPr>
            <a:spLocks noChangeArrowheads="1"/>
          </p:cNvSpPr>
          <p:nvPr/>
        </p:nvSpPr>
        <p:spPr bwMode="auto">
          <a:xfrm>
            <a:off x="428625" y="1241425"/>
            <a:ext cx="8643938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 eaLnBrk="1" hangingPunct="1">
              <a:defRPr/>
            </a:pPr>
            <a:r>
              <a:rPr lang="es-MX" sz="2400" b="1" u="sng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Exportador ocasional </a:t>
            </a:r>
            <a:endParaRPr lang="es-MX" sz="1050" b="1" u="sng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defRPr/>
            </a:pPr>
            <a:endParaRPr lang="es-MX" sz="32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4" name="3 Diagrama"/>
          <p:cNvGraphicFramePr/>
          <p:nvPr/>
        </p:nvGraphicFramePr>
        <p:xfrm>
          <a:off x="428625" y="1826334"/>
          <a:ext cx="4643470" cy="392909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36869" name="Picture 2" descr="http://www.theheroesclub.es/magazine/wp-content/uploads/pymeinvierte_carrusel.jpg"/>
          <p:cNvPicPr>
            <a:picLocks noChangeAspect="1" noChangeArrowheads="1"/>
          </p:cNvPicPr>
          <p:nvPr/>
        </p:nvPicPr>
        <p:blipFill>
          <a:blip r:embed="rId8" cstate="print"/>
          <a:srcRect l="28246" r="26360"/>
          <a:stretch>
            <a:fillRect/>
          </a:stretch>
        </p:blipFill>
        <p:spPr bwMode="auto">
          <a:xfrm>
            <a:off x="6443663" y="2205038"/>
            <a:ext cx="642937" cy="3354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5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398"/>
          <a:stretch>
            <a:fillRect/>
          </a:stretch>
        </p:blipFill>
        <p:spPr bwMode="auto">
          <a:xfrm>
            <a:off x="0" y="-3175"/>
            <a:ext cx="9144000" cy="717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7891" name="Rectángulo 2"/>
          <p:cNvSpPr>
            <a:spLocks noChangeArrowheads="1"/>
          </p:cNvSpPr>
          <p:nvPr/>
        </p:nvSpPr>
        <p:spPr bwMode="auto">
          <a:xfrm>
            <a:off x="2124075" y="1196975"/>
            <a:ext cx="45720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s-MX" altLang="es-MX" sz="2400" b="1" u="sng" dirty="0">
                <a:solidFill>
                  <a:schemeClr val="accent1"/>
                </a:solidFill>
              </a:rPr>
              <a:t>Exportador  habitual</a:t>
            </a:r>
            <a:endParaRPr lang="es-MX" altLang="es-MX" sz="2400" u="sng" dirty="0"/>
          </a:p>
        </p:txBody>
      </p:sp>
      <p:graphicFrame>
        <p:nvGraphicFramePr>
          <p:cNvPr id="4" name="5 Diagrama"/>
          <p:cNvGraphicFramePr/>
          <p:nvPr/>
        </p:nvGraphicFramePr>
        <p:xfrm>
          <a:off x="3779912" y="1632425"/>
          <a:ext cx="4643470" cy="392909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37893" name="Picture 4" descr="http://www.martatornos.com/wp-content/uploads/exportacion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971600" y="3140968"/>
            <a:ext cx="3168650" cy="174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5 Rectángulo"/>
          <p:cNvSpPr/>
          <p:nvPr/>
        </p:nvSpPr>
        <p:spPr>
          <a:xfrm>
            <a:off x="179512" y="6378000"/>
            <a:ext cx="896448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200" dirty="0" smtClean="0"/>
              <a:t>https://www.google.com.mx/search?q=internalizacion&amp;biw=1242&amp;bih=592&amp;source=lnms&amp;tbm=isch&amp;sa=X&amp;sqi=2&amp;ved=0ahUKEwjd_Pb-hsrPAhVB74MKHTDdA_kQ_AUIBigB#tbm=isch&amp;q=exportador+habitual&amp;imgrc=-x700aIaNVaZgM%3A</a:t>
            </a:r>
            <a:endParaRPr lang="es-MX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5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398"/>
          <a:stretch>
            <a:fillRect/>
          </a:stretch>
        </p:blipFill>
        <p:spPr bwMode="auto">
          <a:xfrm>
            <a:off x="0" y="-3175"/>
            <a:ext cx="9144000" cy="717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5" name="4 Diagrama"/>
          <p:cNvGraphicFramePr/>
          <p:nvPr/>
        </p:nvGraphicFramePr>
        <p:xfrm>
          <a:off x="2786050" y="1785926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8916" name="Rectangle 5"/>
          <p:cNvSpPr>
            <a:spLocks noChangeArrowheads="1"/>
          </p:cNvSpPr>
          <p:nvPr/>
        </p:nvSpPr>
        <p:spPr bwMode="auto">
          <a:xfrm>
            <a:off x="469900" y="1217613"/>
            <a:ext cx="8643938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 eaLnBrk="1" hangingPunct="1"/>
            <a:r>
              <a:rPr lang="es-MX" altLang="es-MX" sz="2000" b="1" u="sng" dirty="0">
                <a:solidFill>
                  <a:schemeClr val="accent1"/>
                </a:solidFill>
              </a:rPr>
              <a:t> Filiales en el exterior</a:t>
            </a:r>
            <a:endParaRPr lang="es-MX" altLang="es-MX" sz="1000" b="1" u="sng" dirty="0">
              <a:solidFill>
                <a:schemeClr val="accent1"/>
              </a:solidFill>
            </a:endParaRPr>
          </a:p>
          <a:p>
            <a:pPr algn="ctr"/>
            <a:endParaRPr lang="es-MX" altLang="es-MX" sz="2800" b="1" u="sng" dirty="0">
              <a:solidFill>
                <a:schemeClr val="accent1"/>
              </a:solidFill>
            </a:endParaRPr>
          </a:p>
        </p:txBody>
      </p:sp>
      <p:pic>
        <p:nvPicPr>
          <p:cNvPr id="38917" name="Picture 4" descr="http://america-retail.com/static/2014/04/starbucks2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42938" y="3071813"/>
            <a:ext cx="2943225" cy="1643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Diagrama"/>
          <p:cNvGraphicFramePr/>
          <p:nvPr/>
        </p:nvGraphicFramePr>
        <p:xfrm>
          <a:off x="-642974" y="1571612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39939" name="Picture 5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398"/>
          <a:stretch>
            <a:fillRect/>
          </a:stretch>
        </p:blipFill>
        <p:spPr bwMode="auto">
          <a:xfrm>
            <a:off x="0" y="-3175"/>
            <a:ext cx="9144000" cy="717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9940" name="Rectangle 5"/>
          <p:cNvSpPr>
            <a:spLocks noChangeArrowheads="1"/>
          </p:cNvSpPr>
          <p:nvPr/>
        </p:nvSpPr>
        <p:spPr bwMode="auto">
          <a:xfrm>
            <a:off x="500063" y="1241425"/>
            <a:ext cx="8643937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 eaLnBrk="1" hangingPunct="1"/>
            <a:r>
              <a:rPr lang="es-MX" altLang="es-MX" sz="2000" b="1" u="sng" dirty="0">
                <a:solidFill>
                  <a:schemeClr val="accent1"/>
                </a:solidFill>
              </a:rPr>
              <a:t> Empresa multinacional</a:t>
            </a:r>
            <a:endParaRPr lang="es-MX" altLang="es-MX" sz="1000" b="1" u="sng" dirty="0">
              <a:solidFill>
                <a:schemeClr val="accent1"/>
              </a:solidFill>
            </a:endParaRPr>
          </a:p>
          <a:p>
            <a:pPr algn="ctr"/>
            <a:endParaRPr lang="es-MX" altLang="es-MX" sz="2800" b="1" u="sng" dirty="0">
              <a:solidFill>
                <a:schemeClr val="accent1"/>
              </a:solidFill>
            </a:endParaRPr>
          </a:p>
        </p:txBody>
      </p:sp>
      <p:pic>
        <p:nvPicPr>
          <p:cNvPr id="39941" name="Picture 2" descr="http://st-listas.20minutos.es/images/2012-01/317401/3348972_640px.jpg?1326754509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215063" y="2500313"/>
            <a:ext cx="2357437" cy="2357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5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398"/>
          <a:stretch>
            <a:fillRect/>
          </a:stretch>
        </p:blipFill>
        <p:spPr bwMode="auto">
          <a:xfrm>
            <a:off x="0" y="-3175"/>
            <a:ext cx="9144000" cy="717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63" name="2 Rectángulo"/>
          <p:cNvSpPr>
            <a:spLocks noChangeArrowheads="1"/>
          </p:cNvSpPr>
          <p:nvPr/>
        </p:nvSpPr>
        <p:spPr bwMode="auto">
          <a:xfrm>
            <a:off x="142875" y="785813"/>
            <a:ext cx="900112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/>
            <a:r>
              <a:rPr lang="es-MX" altLang="es-MX" sz="2000" b="1" dirty="0">
                <a:solidFill>
                  <a:schemeClr val="accent1"/>
                </a:solidFill>
              </a:rPr>
              <a:t>Selección del mercado objetivo</a:t>
            </a:r>
          </a:p>
        </p:txBody>
      </p:sp>
      <p:graphicFrame>
        <p:nvGraphicFramePr>
          <p:cNvPr id="4" name="3 Diagrama"/>
          <p:cNvGraphicFramePr/>
          <p:nvPr/>
        </p:nvGraphicFramePr>
        <p:xfrm>
          <a:off x="1071538" y="1397000"/>
          <a:ext cx="6929486" cy="43180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Picture 5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398"/>
          <a:stretch>
            <a:fillRect/>
          </a:stretch>
        </p:blipFill>
        <p:spPr bwMode="auto">
          <a:xfrm>
            <a:off x="0" y="-3175"/>
            <a:ext cx="9144000" cy="717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4" name="3 Diagrama"/>
          <p:cNvGraphicFramePr/>
          <p:nvPr/>
        </p:nvGraphicFramePr>
        <p:xfrm>
          <a:off x="1643042" y="1714488"/>
          <a:ext cx="6429420" cy="427831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1988" name="Rectangle 5"/>
          <p:cNvSpPr>
            <a:spLocks noChangeArrowheads="1"/>
          </p:cNvSpPr>
          <p:nvPr/>
        </p:nvSpPr>
        <p:spPr bwMode="auto">
          <a:xfrm>
            <a:off x="357188" y="714375"/>
            <a:ext cx="8643937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 eaLnBrk="1" hangingPunct="1"/>
            <a:r>
              <a:rPr lang="es-MX" altLang="es-MX" sz="2000" b="1" u="sng" dirty="0">
                <a:solidFill>
                  <a:schemeClr val="accent1"/>
                </a:solidFill>
              </a:rPr>
              <a:t> Importancia </a:t>
            </a:r>
            <a:r>
              <a:rPr lang="es-MX" altLang="es-MX" sz="2000" b="1" u="sng" dirty="0" err="1">
                <a:solidFill>
                  <a:schemeClr val="accent1"/>
                </a:solidFill>
              </a:rPr>
              <a:t>estrategica</a:t>
            </a:r>
            <a:r>
              <a:rPr lang="es-MX" altLang="es-MX" sz="2000" b="1" u="sng" dirty="0">
                <a:solidFill>
                  <a:schemeClr val="accent1"/>
                </a:solidFill>
              </a:rPr>
              <a:t> de seleccionar el mercado adecuado</a:t>
            </a:r>
            <a:endParaRPr lang="es-MX" altLang="es-MX" sz="1000" b="1" u="sng" dirty="0">
              <a:solidFill>
                <a:schemeClr val="accent1"/>
              </a:solidFill>
            </a:endParaRPr>
          </a:p>
          <a:p>
            <a:pPr algn="ctr"/>
            <a:endParaRPr lang="es-MX" altLang="es-MX" sz="2800" b="1" u="sng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0" name="Picture 5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398"/>
          <a:stretch>
            <a:fillRect/>
          </a:stretch>
        </p:blipFill>
        <p:spPr bwMode="auto">
          <a:xfrm>
            <a:off x="0" y="-3175"/>
            <a:ext cx="9144000" cy="717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2 Rectángulo"/>
          <p:cNvSpPr/>
          <p:nvPr/>
        </p:nvSpPr>
        <p:spPr>
          <a:xfrm>
            <a:off x="1835696" y="785813"/>
            <a:ext cx="4840287" cy="369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s-MX" b="1" dirty="0">
                <a:solidFill>
                  <a:schemeClr val="accent2">
                    <a:lumMod val="75000"/>
                  </a:schemeClr>
                </a:solidFill>
              </a:rPr>
              <a:t>Alternativas para identificar los mercados </a:t>
            </a:r>
          </a:p>
        </p:txBody>
      </p:sp>
      <p:graphicFrame>
        <p:nvGraphicFramePr>
          <p:cNvPr id="4" name="3 Diagrama"/>
          <p:cNvGraphicFramePr/>
          <p:nvPr/>
        </p:nvGraphicFramePr>
        <p:xfrm>
          <a:off x="1524000" y="1285860"/>
          <a:ext cx="6834214" cy="450059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3013" name="4 CuadroTexto"/>
          <p:cNvSpPr txBox="1">
            <a:spLocks noChangeArrowheads="1"/>
          </p:cNvSpPr>
          <p:nvPr/>
        </p:nvSpPr>
        <p:spPr bwMode="auto">
          <a:xfrm>
            <a:off x="2000250" y="2000250"/>
            <a:ext cx="1285875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s-MX" altLang="es-MX" sz="1600">
                <a:solidFill>
                  <a:schemeClr val="bg1"/>
                </a:solidFill>
              </a:rPr>
              <a:t>Oportunista</a:t>
            </a:r>
            <a:endParaRPr lang="es-MX" altLang="es-MX" sz="1400">
              <a:solidFill>
                <a:schemeClr val="bg1"/>
              </a:solidFill>
            </a:endParaRPr>
          </a:p>
        </p:txBody>
      </p:sp>
      <p:sp>
        <p:nvSpPr>
          <p:cNvPr id="43014" name="5 CuadroTexto"/>
          <p:cNvSpPr txBox="1">
            <a:spLocks noChangeArrowheads="1"/>
          </p:cNvSpPr>
          <p:nvPr/>
        </p:nvSpPr>
        <p:spPr bwMode="auto">
          <a:xfrm>
            <a:off x="2643188" y="4786313"/>
            <a:ext cx="1285875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s-MX" altLang="es-MX" sz="1600">
                <a:solidFill>
                  <a:schemeClr val="bg1"/>
                </a:solidFill>
              </a:rPr>
              <a:t>Sistemática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1835696" y="1052736"/>
            <a:ext cx="542712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Propósito de la Unidad de Aprendizaje</a:t>
            </a:r>
            <a:endParaRPr lang="es-MX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2 CuadroTexto"/>
          <p:cNvSpPr txBox="1"/>
          <p:nvPr/>
        </p:nvSpPr>
        <p:spPr>
          <a:xfrm>
            <a:off x="971600" y="1916832"/>
            <a:ext cx="6912768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2400" dirty="0" smtClean="0">
                <a:latin typeface="Arial" pitchFamily="34" charset="0"/>
                <a:cs typeface="Arial" pitchFamily="34" charset="0"/>
              </a:rPr>
              <a:t>La presente </a:t>
            </a:r>
            <a:r>
              <a:rPr lang="es-MX" sz="2400" dirty="0" smtClean="0">
                <a:latin typeface="Arial" pitchFamily="34" charset="0"/>
                <a:cs typeface="Arial" pitchFamily="34" charset="0"/>
              </a:rPr>
              <a:t>UA tiene </a:t>
            </a:r>
            <a:r>
              <a:rPr lang="es-MX" sz="2400" dirty="0" smtClean="0">
                <a:latin typeface="Arial" pitchFamily="34" charset="0"/>
                <a:cs typeface="Arial" pitchFamily="34" charset="0"/>
              </a:rPr>
              <a:t>como propósito </a:t>
            </a:r>
            <a:r>
              <a:rPr lang="es-MX" sz="2400" dirty="0" smtClean="0">
                <a:latin typeface="Arial" pitchFamily="34" charset="0"/>
                <a:cs typeface="Arial" pitchFamily="34" charset="0"/>
              </a:rPr>
              <a:t>identificar </a:t>
            </a:r>
            <a:r>
              <a:rPr lang="es-MX" sz="2400" dirty="0" smtClean="0">
                <a:latin typeface="Arial" pitchFamily="34" charset="0"/>
                <a:cs typeface="Arial" pitchFamily="34" charset="0"/>
              </a:rPr>
              <a:t>los factores requeridos para aplicar </a:t>
            </a:r>
            <a:r>
              <a:rPr lang="es-MX" sz="2400" dirty="0" smtClean="0">
                <a:latin typeface="Arial" pitchFamily="34" charset="0"/>
                <a:cs typeface="Arial" pitchFamily="34" charset="0"/>
              </a:rPr>
              <a:t>la Teoría Clásica de la Internacionalización de Negocios que </a:t>
            </a:r>
            <a:r>
              <a:rPr lang="es-MX" sz="2400" dirty="0" smtClean="0">
                <a:latin typeface="Arial" pitchFamily="34" charset="0"/>
                <a:cs typeface="Arial" pitchFamily="34" charset="0"/>
              </a:rPr>
              <a:t>le permitan a las organizaciones competir internacionalmente a partir de la relación entre marketing y negocios internacionales y contar con elementos necesarios para desenvolverse en organismos internacionales. </a:t>
            </a:r>
            <a:r>
              <a:rPr lang="es-MX" sz="2400" dirty="0">
                <a:latin typeface="Arial" pitchFamily="34" charset="0"/>
                <a:cs typeface="Arial" pitchFamily="34" charset="0"/>
              </a:rPr>
              <a:t>	</a:t>
            </a:r>
          </a:p>
          <a:p>
            <a:endParaRPr lang="es-MX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4" name="Picture 5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398"/>
          <a:stretch>
            <a:fillRect/>
          </a:stretch>
        </p:blipFill>
        <p:spPr bwMode="auto">
          <a:xfrm>
            <a:off x="0" y="-3175"/>
            <a:ext cx="9144000" cy="717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4" name="3 Diagrama"/>
          <p:cNvGraphicFramePr/>
          <p:nvPr>
            <p:extLst>
              <p:ext uri="{D42A27DB-BD31-4B8C-83A1-F6EECF244321}">
                <p14:modId xmlns:p14="http://schemas.microsoft.com/office/powerpoint/2010/main" val="688826644"/>
              </p:ext>
            </p:extLst>
          </p:nvPr>
        </p:nvGraphicFramePr>
        <p:xfrm>
          <a:off x="683569" y="1428736"/>
          <a:ext cx="5472608" cy="5024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cxnSp>
        <p:nvCxnSpPr>
          <p:cNvPr id="6" name="5 Conector recto de flecha"/>
          <p:cNvCxnSpPr/>
          <p:nvPr/>
        </p:nvCxnSpPr>
        <p:spPr>
          <a:xfrm>
            <a:off x="4143375" y="1785938"/>
            <a:ext cx="1643063" cy="1587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037" name="6 CuadroTexto"/>
          <p:cNvSpPr txBox="1">
            <a:spLocks noChangeArrowheads="1"/>
          </p:cNvSpPr>
          <p:nvPr/>
        </p:nvSpPr>
        <p:spPr bwMode="auto">
          <a:xfrm>
            <a:off x="5929313" y="1500188"/>
            <a:ext cx="1643062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s-MX" altLang="es-MX"/>
              <a:t>Listado</a:t>
            </a:r>
          </a:p>
        </p:txBody>
      </p:sp>
      <p:cxnSp>
        <p:nvCxnSpPr>
          <p:cNvPr id="8" name="7 Conector recto de flecha"/>
          <p:cNvCxnSpPr/>
          <p:nvPr/>
        </p:nvCxnSpPr>
        <p:spPr>
          <a:xfrm>
            <a:off x="4429125" y="3214688"/>
            <a:ext cx="1143000" cy="1587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039" name="9 CuadroTexto"/>
          <p:cNvSpPr txBox="1">
            <a:spLocks noChangeArrowheads="1"/>
          </p:cNvSpPr>
          <p:nvPr/>
        </p:nvSpPr>
        <p:spPr bwMode="auto">
          <a:xfrm>
            <a:off x="6000750" y="2928938"/>
            <a:ext cx="29289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s-MX" altLang="es-MX"/>
              <a:t>Posibilidades de venta</a:t>
            </a:r>
          </a:p>
        </p:txBody>
      </p:sp>
      <p:cxnSp>
        <p:nvCxnSpPr>
          <p:cNvPr id="11" name="10 Conector recto de flecha"/>
          <p:cNvCxnSpPr/>
          <p:nvPr/>
        </p:nvCxnSpPr>
        <p:spPr>
          <a:xfrm>
            <a:off x="5000625" y="4786313"/>
            <a:ext cx="571500" cy="1587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041" name="12 CuadroTexto"/>
          <p:cNvSpPr txBox="1">
            <a:spLocks noChangeArrowheads="1"/>
          </p:cNvSpPr>
          <p:nvPr/>
        </p:nvSpPr>
        <p:spPr bwMode="auto">
          <a:xfrm>
            <a:off x="6000750" y="4572000"/>
            <a:ext cx="2786063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s-MX" altLang="es-MX"/>
              <a:t>Aumentar el conocimiento de los países seleccionados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8" name="Picture 5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398"/>
          <a:stretch>
            <a:fillRect/>
          </a:stretch>
        </p:blipFill>
        <p:spPr bwMode="auto">
          <a:xfrm>
            <a:off x="0" y="-3175"/>
            <a:ext cx="9144000" cy="717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5059" name="2 Rectángulo"/>
          <p:cNvSpPr>
            <a:spLocks noChangeArrowheads="1"/>
          </p:cNvSpPr>
          <p:nvPr/>
        </p:nvSpPr>
        <p:spPr bwMode="auto">
          <a:xfrm>
            <a:off x="1979712" y="857250"/>
            <a:ext cx="1952625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es-MX" altLang="es-MX" sz="1600" dirty="0"/>
              <a:t>Llamazares, (2013)</a:t>
            </a:r>
          </a:p>
        </p:txBody>
      </p:sp>
      <p:graphicFrame>
        <p:nvGraphicFramePr>
          <p:cNvPr id="4" name="3 Diagrama"/>
          <p:cNvGraphicFramePr/>
          <p:nvPr>
            <p:extLst>
              <p:ext uri="{D42A27DB-BD31-4B8C-83A1-F6EECF244321}">
                <p14:modId xmlns:p14="http://schemas.microsoft.com/office/powerpoint/2010/main" val="1757232203"/>
              </p:ext>
            </p:extLst>
          </p:nvPr>
        </p:nvGraphicFramePr>
        <p:xfrm>
          <a:off x="827584" y="1397000"/>
          <a:ext cx="7459192" cy="53443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2" name="Picture 5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398"/>
          <a:stretch>
            <a:fillRect/>
          </a:stretch>
        </p:blipFill>
        <p:spPr bwMode="auto">
          <a:xfrm>
            <a:off x="0" y="-3175"/>
            <a:ext cx="9144000" cy="717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6083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1" y="714375"/>
            <a:ext cx="8892480" cy="614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6" name="Picture 5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398"/>
          <a:stretch>
            <a:fillRect/>
          </a:stretch>
        </p:blipFill>
        <p:spPr bwMode="auto">
          <a:xfrm>
            <a:off x="0" y="-3175"/>
            <a:ext cx="9144000" cy="717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7107" name="Picture 7" descr="http://www.geocities.ws/gabrielrs2004/Gerencia/Foro/Articulos/articulo16_files/exp1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3000" y="1231900"/>
            <a:ext cx="7000875" cy="525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30" name="Picture 5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398"/>
          <a:stretch>
            <a:fillRect/>
          </a:stretch>
        </p:blipFill>
        <p:spPr bwMode="auto">
          <a:xfrm>
            <a:off x="0" y="-3175"/>
            <a:ext cx="9144000" cy="717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8131" name="Picture 5" descr="http://www.oocities.org/es/gabrielrs2004/Gerencia/Foro/Articulos/articulo16_files/exp2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625" y="1357313"/>
            <a:ext cx="8267700" cy="4071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54" name="Picture 5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398"/>
          <a:stretch>
            <a:fillRect/>
          </a:stretch>
        </p:blipFill>
        <p:spPr bwMode="auto">
          <a:xfrm>
            <a:off x="0" y="-3175"/>
            <a:ext cx="9144000" cy="717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2 Rectángulo"/>
          <p:cNvSpPr/>
          <p:nvPr/>
        </p:nvSpPr>
        <p:spPr>
          <a:xfrm>
            <a:off x="1643063" y="785813"/>
            <a:ext cx="7000875" cy="7080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1" hangingPunct="1">
              <a:defRPr/>
            </a:pPr>
            <a:r>
              <a:rPr lang="es-MX" sz="2000" b="1" dirty="0">
                <a:solidFill>
                  <a:schemeClr val="accent1">
                    <a:lumMod val="75000"/>
                  </a:schemeClr>
                </a:solidFill>
              </a:rPr>
              <a:t>Ventajas e inconvenientes de los distintos modos de entrada y estrategias</a:t>
            </a:r>
          </a:p>
        </p:txBody>
      </p:sp>
      <p:sp>
        <p:nvSpPr>
          <p:cNvPr id="4" name="3 Rectángulo"/>
          <p:cNvSpPr/>
          <p:nvPr/>
        </p:nvSpPr>
        <p:spPr>
          <a:xfrm>
            <a:off x="2571736" y="1357298"/>
            <a:ext cx="3211007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eaLnBrk="1" hangingPunct="1">
              <a:defRPr/>
            </a:pPr>
            <a:r>
              <a:rPr lang="es-ES" sz="5400" b="1" dirty="0">
                <a:ln w="10541" cmpd="sng">
                  <a:solidFill>
                    <a:srgbClr val="0070C0"/>
                  </a:solidFill>
                  <a:prstDash val="solid"/>
                </a:ln>
                <a:solidFill>
                  <a:srgbClr val="00B050"/>
                </a:solidFill>
              </a:rPr>
              <a:t>DIRECTA</a:t>
            </a:r>
          </a:p>
        </p:txBody>
      </p:sp>
      <p:cxnSp>
        <p:nvCxnSpPr>
          <p:cNvPr id="5" name="4 Conector angular"/>
          <p:cNvCxnSpPr/>
          <p:nvPr/>
        </p:nvCxnSpPr>
        <p:spPr>
          <a:xfrm rot="16200000" flipH="1">
            <a:off x="2678906" y="3679032"/>
            <a:ext cx="3857625" cy="1071562"/>
          </a:xfrm>
          <a:prstGeom prst="bentConnector3">
            <a:avLst>
              <a:gd name="adj1" fmla="val 50000"/>
            </a:avLst>
          </a:prstGeom>
          <a:ln w="76200">
            <a:solidFill>
              <a:srgbClr val="00B050"/>
            </a:solidFill>
            <a:prstDash val="sysDot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9158" name="Picture 2" descr="http://www.monografias.com/trabajos12/cofas/Image18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57875" y="1989138"/>
            <a:ext cx="1928813" cy="2025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9159" name="Picture 4" descr="http://www.monografias.com/trabajos12/cofas/Image17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643063" y="3846513"/>
            <a:ext cx="1928812" cy="2025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9160" name="7 CuadroTexto"/>
          <p:cNvSpPr txBox="1">
            <a:spLocks noChangeArrowheads="1"/>
          </p:cNvSpPr>
          <p:nvPr/>
        </p:nvSpPr>
        <p:spPr bwMode="auto">
          <a:xfrm>
            <a:off x="500063" y="2286000"/>
            <a:ext cx="2500312" cy="175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buFont typeface="Wingdings" pitchFamily="2" charset="2"/>
              <a:buChar char="ü"/>
            </a:pPr>
            <a:r>
              <a:rPr lang="es-MX" altLang="es-MX"/>
              <a:t>Control de actividades</a:t>
            </a:r>
          </a:p>
          <a:p>
            <a:pPr eaLnBrk="1" hangingPunct="1">
              <a:buFont typeface="Wingdings" pitchFamily="2" charset="2"/>
              <a:buChar char="ü"/>
            </a:pPr>
            <a:r>
              <a:rPr lang="es-MX" altLang="es-MX"/>
              <a:t>Política comercial independiente</a:t>
            </a:r>
          </a:p>
          <a:p>
            <a:pPr eaLnBrk="1" hangingPunct="1">
              <a:buFont typeface="Wingdings" pitchFamily="2" charset="2"/>
              <a:buChar char="ü"/>
            </a:pPr>
            <a:r>
              <a:rPr lang="es-MX" altLang="es-MX"/>
              <a:t>Más conocimiento del mercado</a:t>
            </a:r>
          </a:p>
        </p:txBody>
      </p:sp>
      <p:sp>
        <p:nvSpPr>
          <p:cNvPr id="49161" name="8 CuadroTexto"/>
          <p:cNvSpPr txBox="1">
            <a:spLocks noChangeArrowheads="1"/>
          </p:cNvSpPr>
          <p:nvPr/>
        </p:nvSpPr>
        <p:spPr bwMode="auto">
          <a:xfrm>
            <a:off x="6000750" y="4429125"/>
            <a:ext cx="2500313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buFont typeface="Arial" charset="0"/>
              <a:buChar char="×"/>
            </a:pPr>
            <a:r>
              <a:rPr lang="es-MX" altLang="es-MX"/>
              <a:t>Inversión elevada</a:t>
            </a:r>
          </a:p>
          <a:p>
            <a:pPr eaLnBrk="1" hangingPunct="1">
              <a:buFont typeface="Arial" charset="0"/>
              <a:buChar char="×"/>
            </a:pPr>
            <a:r>
              <a:rPr lang="es-MX" altLang="es-MX"/>
              <a:t>Alto nivel de riesgo</a:t>
            </a:r>
          </a:p>
          <a:p>
            <a:pPr eaLnBrk="1" hangingPunct="1"/>
            <a:endParaRPr lang="es-MX" altLang="es-MX"/>
          </a:p>
          <a:p>
            <a:pPr eaLnBrk="1" hangingPunct="1">
              <a:buFont typeface="Arial" charset="0"/>
              <a:buChar char="×"/>
            </a:pPr>
            <a:endParaRPr lang="es-MX" altLang="es-MX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178" name="Picture 5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398"/>
          <a:stretch>
            <a:fillRect/>
          </a:stretch>
        </p:blipFill>
        <p:spPr bwMode="auto">
          <a:xfrm>
            <a:off x="0" y="-3175"/>
            <a:ext cx="9144000" cy="717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5" name="4 Conector angular"/>
          <p:cNvCxnSpPr/>
          <p:nvPr/>
        </p:nvCxnSpPr>
        <p:spPr>
          <a:xfrm rot="16200000" flipH="1">
            <a:off x="2536032" y="3607594"/>
            <a:ext cx="4071937" cy="1000125"/>
          </a:xfrm>
          <a:prstGeom prst="bentConnector3">
            <a:avLst>
              <a:gd name="adj1" fmla="val 50000"/>
            </a:avLst>
          </a:prstGeom>
          <a:ln w="76200">
            <a:solidFill>
              <a:srgbClr val="FFC000"/>
            </a:solidFill>
            <a:prstDash val="sysDot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180" name="8 CuadroTexto"/>
          <p:cNvSpPr txBox="1">
            <a:spLocks noChangeArrowheads="1"/>
          </p:cNvSpPr>
          <p:nvPr/>
        </p:nvSpPr>
        <p:spPr bwMode="auto">
          <a:xfrm>
            <a:off x="1428750" y="4071938"/>
            <a:ext cx="2500313" cy="20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buFont typeface="Wingdings" pitchFamily="2" charset="2"/>
              <a:buChar char="ü"/>
            </a:pPr>
            <a:r>
              <a:rPr lang="es-MX" altLang="es-MX"/>
              <a:t>Presencia sin inversión</a:t>
            </a:r>
          </a:p>
          <a:p>
            <a:pPr eaLnBrk="1" hangingPunct="1">
              <a:buFont typeface="Wingdings" pitchFamily="2" charset="2"/>
              <a:buChar char="ü"/>
            </a:pPr>
            <a:r>
              <a:rPr lang="es-MX" altLang="es-MX"/>
              <a:t>No necesita una estructura exportadora</a:t>
            </a:r>
          </a:p>
          <a:p>
            <a:pPr eaLnBrk="1" hangingPunct="1">
              <a:buFont typeface="Wingdings" pitchFamily="2" charset="2"/>
              <a:buChar char="ü"/>
            </a:pPr>
            <a:r>
              <a:rPr lang="es-MX" altLang="es-MX"/>
              <a:t>Es la antesala de la E. directa </a:t>
            </a:r>
          </a:p>
          <a:p>
            <a:pPr eaLnBrk="1" hangingPunct="1">
              <a:buFont typeface="Wingdings" pitchFamily="2" charset="2"/>
              <a:buChar char="ü"/>
            </a:pPr>
            <a:endParaRPr lang="es-MX" altLang="es-MX"/>
          </a:p>
        </p:txBody>
      </p:sp>
      <p:sp>
        <p:nvSpPr>
          <p:cNvPr id="11" name="10 Rectángulo"/>
          <p:cNvSpPr/>
          <p:nvPr/>
        </p:nvSpPr>
        <p:spPr>
          <a:xfrm>
            <a:off x="2214546" y="857232"/>
            <a:ext cx="3903504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eaLnBrk="1" hangingPunct="1">
              <a:defRPr/>
            </a:pPr>
            <a:r>
              <a:rPr lang="es-ES" sz="5400" b="1" dirty="0">
                <a:ln w="10541" cmpd="sng">
                  <a:solidFill>
                    <a:srgbClr val="FFC000"/>
                  </a:solidFill>
                  <a:prstDash val="solid"/>
                </a:ln>
                <a:solidFill>
                  <a:srgbClr val="FFC000"/>
                </a:solidFill>
              </a:rPr>
              <a:t>INDIRECTA</a:t>
            </a:r>
          </a:p>
        </p:txBody>
      </p:sp>
      <p:pic>
        <p:nvPicPr>
          <p:cNvPr id="50182" name="Picture 2" descr="http://definicion.de/wp-content/uploads/2011/02/Indirecto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1563" y="3071813"/>
            <a:ext cx="1085850" cy="90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0183" name="12 CuadroTexto"/>
          <p:cNvSpPr txBox="1">
            <a:spLocks noChangeArrowheads="1"/>
          </p:cNvSpPr>
          <p:nvPr/>
        </p:nvSpPr>
        <p:spPr bwMode="auto">
          <a:xfrm>
            <a:off x="5214938" y="2286000"/>
            <a:ext cx="2500312" cy="20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buFont typeface="Arial" charset="0"/>
              <a:buChar char="×"/>
            </a:pPr>
            <a:r>
              <a:rPr lang="es-MX" altLang="es-MX"/>
              <a:t>No controlas la comercialización</a:t>
            </a:r>
          </a:p>
          <a:p>
            <a:pPr eaLnBrk="1" hangingPunct="1">
              <a:buFont typeface="Arial" charset="0"/>
              <a:buChar char="×"/>
            </a:pPr>
            <a:r>
              <a:rPr lang="es-MX" altLang="es-MX"/>
              <a:t>No conoces el mercado meta</a:t>
            </a:r>
          </a:p>
          <a:p>
            <a:pPr eaLnBrk="1" hangingPunct="1">
              <a:buFont typeface="Arial" charset="0"/>
              <a:buChar char="×"/>
            </a:pPr>
            <a:r>
              <a:rPr lang="es-MX" altLang="es-MX"/>
              <a:t>Rentabilidad menor</a:t>
            </a:r>
          </a:p>
          <a:p>
            <a:pPr eaLnBrk="1" hangingPunct="1"/>
            <a:endParaRPr lang="es-MX" altLang="es-MX"/>
          </a:p>
          <a:p>
            <a:pPr eaLnBrk="1" hangingPunct="1">
              <a:buFont typeface="Arial" charset="0"/>
              <a:buChar char="×"/>
            </a:pPr>
            <a:endParaRPr lang="es-MX" altLang="es-MX"/>
          </a:p>
        </p:txBody>
      </p:sp>
      <p:pic>
        <p:nvPicPr>
          <p:cNvPr id="50184" name="Picture 4" descr="http://comenzandodecero.com/wp-content/uploads/2013/04/inconvenientes-de-los-acortadores-de-urls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15063" y="4286250"/>
            <a:ext cx="1547812" cy="1695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02" name="Picture 5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398"/>
          <a:stretch>
            <a:fillRect/>
          </a:stretch>
        </p:blipFill>
        <p:spPr bwMode="auto">
          <a:xfrm>
            <a:off x="0" y="-3175"/>
            <a:ext cx="9144000" cy="717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2 Rectángulo"/>
          <p:cNvSpPr/>
          <p:nvPr/>
        </p:nvSpPr>
        <p:spPr>
          <a:xfrm>
            <a:off x="1643042" y="1000108"/>
            <a:ext cx="5860899" cy="830997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none">
            <a:spAutoFit/>
          </a:bodyPr>
          <a:lstStyle/>
          <a:p>
            <a:pPr algn="ctr" eaLnBrk="1" hangingPunct="1">
              <a:defRPr/>
            </a:pPr>
            <a:r>
              <a:rPr lang="es-ES" sz="4800" b="1" dirty="0">
                <a:ln w="10541" cmpd="sng">
                  <a:solidFill>
                    <a:srgbClr val="C00000"/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</a:rPr>
              <a:t>DE COOPERACION</a:t>
            </a:r>
          </a:p>
        </p:txBody>
      </p:sp>
      <p:cxnSp>
        <p:nvCxnSpPr>
          <p:cNvPr id="4" name="3 Conector angular"/>
          <p:cNvCxnSpPr/>
          <p:nvPr/>
        </p:nvCxnSpPr>
        <p:spPr>
          <a:xfrm rot="16200000" flipH="1">
            <a:off x="2536032" y="3607594"/>
            <a:ext cx="4071937" cy="1000125"/>
          </a:xfrm>
          <a:prstGeom prst="bentConnector3">
            <a:avLst>
              <a:gd name="adj1" fmla="val 50000"/>
            </a:avLst>
          </a:prstGeom>
          <a:ln w="76200">
            <a:solidFill>
              <a:srgbClr val="C00000"/>
            </a:solidFill>
            <a:prstDash val="sysDot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205" name="4 CuadroTexto"/>
          <p:cNvSpPr txBox="1">
            <a:spLocks noChangeArrowheads="1"/>
          </p:cNvSpPr>
          <p:nvPr/>
        </p:nvSpPr>
        <p:spPr bwMode="auto">
          <a:xfrm>
            <a:off x="714375" y="2000250"/>
            <a:ext cx="3000375" cy="20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buFont typeface="Wingdings" pitchFamily="2" charset="2"/>
              <a:buChar char="ü"/>
            </a:pPr>
            <a:r>
              <a:rPr lang="es-MX" altLang="es-MX"/>
              <a:t>Ayuda con las barreras iníciales</a:t>
            </a:r>
          </a:p>
          <a:p>
            <a:pPr eaLnBrk="1" hangingPunct="1">
              <a:buFont typeface="Wingdings" pitchFamily="2" charset="2"/>
              <a:buChar char="ü"/>
            </a:pPr>
            <a:r>
              <a:rPr lang="es-MX" altLang="es-MX"/>
              <a:t>Reparte las cargas de infraestructura</a:t>
            </a:r>
          </a:p>
          <a:p>
            <a:pPr eaLnBrk="1" hangingPunct="1">
              <a:buFont typeface="Wingdings" pitchFamily="2" charset="2"/>
              <a:buChar char="ü"/>
            </a:pPr>
            <a:r>
              <a:rPr lang="es-MX" altLang="es-MX"/>
              <a:t>Ayuda al mantenimiento y amplia la comercialización</a:t>
            </a:r>
          </a:p>
          <a:p>
            <a:pPr eaLnBrk="1" hangingPunct="1">
              <a:buFont typeface="Wingdings" pitchFamily="2" charset="2"/>
              <a:buChar char="ü"/>
            </a:pPr>
            <a:endParaRPr lang="es-MX" altLang="es-MX"/>
          </a:p>
        </p:txBody>
      </p:sp>
      <p:sp>
        <p:nvSpPr>
          <p:cNvPr id="51206" name="5 CuadroTexto"/>
          <p:cNvSpPr txBox="1">
            <a:spLocks noChangeArrowheads="1"/>
          </p:cNvSpPr>
          <p:nvPr/>
        </p:nvSpPr>
        <p:spPr bwMode="auto">
          <a:xfrm>
            <a:off x="5715000" y="4143375"/>
            <a:ext cx="3000375" cy="20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buFont typeface="Arial" charset="0"/>
              <a:buChar char="×"/>
            </a:pPr>
            <a:r>
              <a:rPr lang="es-MX" altLang="es-MX"/>
              <a:t>Necesita evitar la competencia</a:t>
            </a:r>
          </a:p>
          <a:p>
            <a:pPr eaLnBrk="1" hangingPunct="1">
              <a:buFont typeface="Arial" charset="0"/>
              <a:buChar char="×"/>
            </a:pPr>
            <a:r>
              <a:rPr lang="es-MX" altLang="es-MX"/>
              <a:t>Dificulta la localización de los coparticipantes adecuados</a:t>
            </a:r>
          </a:p>
          <a:p>
            <a:pPr eaLnBrk="1" hangingPunct="1"/>
            <a:endParaRPr lang="es-MX" altLang="es-MX"/>
          </a:p>
          <a:p>
            <a:pPr eaLnBrk="1" hangingPunct="1">
              <a:buFont typeface="Arial" charset="0"/>
              <a:buChar char="×"/>
            </a:pPr>
            <a:endParaRPr lang="es-MX" altLang="es-MX"/>
          </a:p>
        </p:txBody>
      </p:sp>
      <p:pic>
        <p:nvPicPr>
          <p:cNvPr id="51207" name="Picture 2" descr="http://www.netambulo.com/wp-content/uploads/2013/06/busqueda-empleo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5000" y="2286000"/>
            <a:ext cx="2071688" cy="1533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08" name="Picture 4" descr="http://deconceptos.com/wp-content/uploads/2008/10/concepto-de-cooperacion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85938" y="4214813"/>
            <a:ext cx="1792287" cy="1681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226" name="Picture 5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398"/>
          <a:stretch>
            <a:fillRect/>
          </a:stretch>
        </p:blipFill>
        <p:spPr bwMode="auto">
          <a:xfrm>
            <a:off x="0" y="-3175"/>
            <a:ext cx="9144000" cy="717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3011" name="2 Rectángulo"/>
          <p:cNvSpPr>
            <a:spLocks noChangeArrowheads="1"/>
          </p:cNvSpPr>
          <p:nvPr/>
        </p:nvSpPr>
        <p:spPr bwMode="auto">
          <a:xfrm>
            <a:off x="2016125" y="714375"/>
            <a:ext cx="511175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s-MX" b="1" dirty="0">
                <a:solidFill>
                  <a:schemeClr val="accent2">
                    <a:lumMod val="75000"/>
                  </a:schemeClr>
                </a:solidFill>
              </a:rPr>
              <a:t>Jarillo y Martínez (1991)  </a:t>
            </a:r>
            <a:r>
              <a:rPr lang="es-MX" sz="2400" b="1" dirty="0">
                <a:solidFill>
                  <a:schemeClr val="accent2">
                    <a:lumMod val="75000"/>
                  </a:schemeClr>
                </a:solidFill>
              </a:rPr>
              <a:t>OBSTACULOS</a:t>
            </a:r>
            <a:r>
              <a:rPr lang="es-MX" b="1" dirty="0">
                <a:solidFill>
                  <a:schemeClr val="accent2">
                    <a:lumMod val="75000"/>
                  </a:schemeClr>
                </a:solidFill>
              </a:rPr>
              <a:t> </a:t>
            </a:r>
          </a:p>
        </p:txBody>
      </p:sp>
      <p:graphicFrame>
        <p:nvGraphicFramePr>
          <p:cNvPr id="5" name="4 Diagrama"/>
          <p:cNvGraphicFramePr/>
          <p:nvPr/>
        </p:nvGraphicFramePr>
        <p:xfrm>
          <a:off x="500034" y="1000108"/>
          <a:ext cx="8643966" cy="52864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250" name="Picture 5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398"/>
          <a:stretch>
            <a:fillRect/>
          </a:stretch>
        </p:blipFill>
        <p:spPr bwMode="auto">
          <a:xfrm>
            <a:off x="0" y="-3175"/>
            <a:ext cx="9144000" cy="717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4035" name="2 Rectángulo"/>
          <p:cNvSpPr>
            <a:spLocks noChangeArrowheads="1"/>
          </p:cNvSpPr>
          <p:nvPr/>
        </p:nvSpPr>
        <p:spPr bwMode="auto">
          <a:xfrm>
            <a:off x="323850" y="928688"/>
            <a:ext cx="496264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s-MX" sz="2800" dirty="0"/>
              <a:t>Mata, Arteaga y Martín (</a:t>
            </a:r>
            <a:r>
              <a:rPr lang="es-MX" sz="2800" dirty="0" smtClean="0"/>
              <a:t>2013)</a:t>
            </a:r>
            <a:endParaRPr lang="es-MX" sz="2800" dirty="0"/>
          </a:p>
        </p:txBody>
      </p:sp>
      <p:graphicFrame>
        <p:nvGraphicFramePr>
          <p:cNvPr id="5" name="4 Diagrama"/>
          <p:cNvGraphicFramePr/>
          <p:nvPr/>
        </p:nvGraphicFramePr>
        <p:xfrm>
          <a:off x="611560" y="1772816"/>
          <a:ext cx="4752528" cy="25922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44038" name="Picture 6" descr="http://hunna.org/wp-content/uploads/2012/04/teoriadelconocimiento.jpg"/>
          <p:cNvPicPr>
            <a:picLocks noChangeAspect="1" noChangeArrowheads="1"/>
          </p:cNvPicPr>
          <p:nvPr/>
        </p:nvPicPr>
        <p:blipFill>
          <a:blip r:embed="rId8" cstate="print">
            <a:duotone>
              <a:prstClr val="black"/>
              <a:srgbClr val="D9C3A5">
                <a:tint val="50000"/>
                <a:satMod val="180000"/>
              </a:srgbClr>
            </a:duotone>
          </a:blip>
          <a:srcRect/>
          <a:stretch>
            <a:fillRect/>
          </a:stretch>
        </p:blipFill>
        <p:spPr bwMode="auto">
          <a:xfrm>
            <a:off x="5724128" y="1268760"/>
            <a:ext cx="3024336" cy="2598112"/>
          </a:xfrm>
          <a:prstGeom prst="rect">
            <a:avLst/>
          </a:prstGeom>
          <a:noFill/>
        </p:spPr>
      </p:pic>
      <p:sp>
        <p:nvSpPr>
          <p:cNvPr id="6" name="5 Rectángulo"/>
          <p:cNvSpPr/>
          <p:nvPr/>
        </p:nvSpPr>
        <p:spPr>
          <a:xfrm>
            <a:off x="247615" y="6257836"/>
            <a:ext cx="8712968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100" dirty="0" smtClean="0"/>
              <a:t>https://www.google.com.mx/search?q=internalizacion&amp;biw=1242&amp;bih=592&amp;source=lnms&amp;tbm=isch&amp;sa=X&amp;sqi=2&amp;ved=0ahUKEwjd_Pb-hsrPAhVB74MKHTDdA_kQ_AUIBigB#tbm=isch&amp;q=conocimiento&amp;imgdii=5k3ZKSruQEhUwM%3A%3B5k3ZKSruQEhUwM%3A%3Br8873ExvXH-FAM%3A&amp;imgrc=5k3ZKSruQEhUwM%3A</a:t>
            </a:r>
            <a:endParaRPr lang="es-MX" sz="11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1259632" y="404664"/>
            <a:ext cx="689451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2400" dirty="0">
                <a:latin typeface="Arial" panose="020B0604020202020204" pitchFamily="34" charset="0"/>
                <a:cs typeface="Arial" panose="020B0604020202020204" pitchFamily="34" charset="0"/>
              </a:rPr>
              <a:t>SECUENCIA DIDÁCTICA GENERAL DE LA UA.</a:t>
            </a:r>
            <a:endParaRPr lang="es-MX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2 CuadroTexto"/>
          <p:cNvSpPr txBox="1"/>
          <p:nvPr/>
        </p:nvSpPr>
        <p:spPr>
          <a:xfrm>
            <a:off x="1034480" y="1628800"/>
            <a:ext cx="7344816" cy="43088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MX" dirty="0"/>
          </a:p>
          <a:p>
            <a:r>
              <a:rPr lang="es-MX" dirty="0"/>
              <a:t> </a:t>
            </a:r>
          </a:p>
          <a:p>
            <a:r>
              <a:rPr lang="es-MX" sz="2000" dirty="0">
                <a:latin typeface="Arial" pitchFamily="34" charset="0"/>
                <a:cs typeface="Arial" pitchFamily="34" charset="0"/>
              </a:rPr>
              <a:t>I. Administración de marketing </a:t>
            </a:r>
          </a:p>
          <a:p>
            <a:r>
              <a:rPr lang="es-MX" sz="2000" dirty="0">
                <a:latin typeface="Arial" pitchFamily="34" charset="0"/>
                <a:cs typeface="Arial" pitchFamily="34" charset="0"/>
              </a:rPr>
              <a:t>II. La mezcla de mercadotecnia </a:t>
            </a:r>
          </a:p>
          <a:p>
            <a:r>
              <a:rPr lang="es-MX" sz="2000" dirty="0">
                <a:latin typeface="Arial" pitchFamily="34" charset="0"/>
                <a:cs typeface="Arial" pitchFamily="34" charset="0"/>
              </a:rPr>
              <a:t>III. Investigación de mercados y sistemas de información </a:t>
            </a:r>
          </a:p>
          <a:p>
            <a:r>
              <a:rPr lang="es-MX" sz="2000" dirty="0">
                <a:latin typeface="Arial" pitchFamily="34" charset="0"/>
                <a:cs typeface="Arial" pitchFamily="34" charset="0"/>
              </a:rPr>
              <a:t>IV. Comunicación comercial: publicidad y promoción </a:t>
            </a:r>
          </a:p>
          <a:p>
            <a:r>
              <a:rPr lang="es-MX" sz="2000" dirty="0">
                <a:latin typeface="Arial" pitchFamily="34" charset="0"/>
                <a:cs typeface="Arial" pitchFamily="34" charset="0"/>
              </a:rPr>
              <a:t>V. Mercadotecnia social </a:t>
            </a:r>
          </a:p>
          <a:p>
            <a:r>
              <a:rPr lang="es-MX" sz="2000" dirty="0">
                <a:latin typeface="Arial" pitchFamily="34" charset="0"/>
                <a:cs typeface="Arial" pitchFamily="34" charset="0"/>
              </a:rPr>
              <a:t>VI. </a:t>
            </a:r>
            <a:r>
              <a:rPr lang="es-MX" sz="2000" b="1" dirty="0">
                <a:latin typeface="Arial" pitchFamily="34" charset="0"/>
                <a:cs typeface="Arial" pitchFamily="34" charset="0"/>
              </a:rPr>
              <a:t>Teoría clásica dela internacionalización de negocios </a:t>
            </a:r>
          </a:p>
          <a:p>
            <a:r>
              <a:rPr lang="es-MX" sz="2000" dirty="0">
                <a:latin typeface="Arial" pitchFamily="34" charset="0"/>
                <a:cs typeface="Arial" pitchFamily="34" charset="0"/>
              </a:rPr>
              <a:t>VII. Las tendencias de los negocios y el ambiente económico </a:t>
            </a:r>
          </a:p>
          <a:p>
            <a:r>
              <a:rPr lang="es-MX" sz="2000" dirty="0">
                <a:latin typeface="Arial" pitchFamily="34" charset="0"/>
                <a:cs typeface="Arial" pitchFamily="34" charset="0"/>
              </a:rPr>
              <a:t>VIII. Acuerdos comerciales en México </a:t>
            </a:r>
          </a:p>
          <a:p>
            <a:r>
              <a:rPr lang="es-MX" sz="2000" dirty="0">
                <a:latin typeface="Arial" pitchFamily="34" charset="0"/>
                <a:cs typeface="Arial" pitchFamily="34" charset="0"/>
              </a:rPr>
              <a:t>IX. Importancia de los mercados Internacionales </a:t>
            </a:r>
          </a:p>
          <a:p>
            <a:r>
              <a:rPr lang="es-MX" sz="2000" dirty="0">
                <a:latin typeface="Arial" pitchFamily="34" charset="0"/>
                <a:cs typeface="Arial" pitchFamily="34" charset="0"/>
              </a:rPr>
              <a:t>X. Mercadotecnia internacional. </a:t>
            </a:r>
          </a:p>
          <a:p>
            <a:r>
              <a:rPr lang="es-MX" sz="2000" dirty="0">
                <a:latin typeface="Arial" pitchFamily="34" charset="0"/>
                <a:cs typeface="Arial" pitchFamily="34" charset="0"/>
              </a:rPr>
              <a:t>	</a:t>
            </a:r>
          </a:p>
          <a:p>
            <a:endParaRPr lang="es-MX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274" name="Picture 5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398"/>
          <a:stretch>
            <a:fillRect/>
          </a:stretch>
        </p:blipFill>
        <p:spPr bwMode="auto">
          <a:xfrm>
            <a:off x="0" y="-3175"/>
            <a:ext cx="9144000" cy="717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3" name="5 Diagrama"/>
          <p:cNvGraphicFramePr/>
          <p:nvPr/>
        </p:nvGraphicFramePr>
        <p:xfrm>
          <a:off x="3779912" y="1700808"/>
          <a:ext cx="4792564" cy="25922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54276" name="Picture 8" descr="http://3.bp.blogspot.com/-dwZKzf8WwoE/UQRcH8t9AgI/AAAAAAAAKjw/qzrCNJ5jgxE/s1600/iniciar-negocio-sin-dinero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95536" y="1628800"/>
            <a:ext cx="3240360" cy="2736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4 Rectángulo"/>
          <p:cNvSpPr/>
          <p:nvPr/>
        </p:nvSpPr>
        <p:spPr>
          <a:xfrm>
            <a:off x="251520" y="6194921"/>
            <a:ext cx="856895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200" dirty="0" smtClean="0"/>
              <a:t>https://www.google.com.mx/search?q=internalizacion&amp;biw=1242&amp;bih=592&amp;source=lnms&amp;tbm=isch&amp;sa=X&amp;sqi=2&amp;ved=0ahUKEwjd_Pb-hsrPAhVB74MKHTDdA_kQ_AUIBigB#tbm=isch&amp;q=balanza&amp;imgrc=JdNf7LoJh5lGrM%3A</a:t>
            </a:r>
            <a:endParaRPr lang="es-MX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298" name="Picture 5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398"/>
          <a:stretch>
            <a:fillRect/>
          </a:stretch>
        </p:blipFill>
        <p:spPr bwMode="auto">
          <a:xfrm>
            <a:off x="0" y="-3175"/>
            <a:ext cx="9144000" cy="717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5299" name="Picture 2" descr="http://3.bp.blogspot.com/-PHjvn8Un_ik/T8po41O5aBI/AAAAAAAAADg/DCuN-ioTowc/s400/Mono_procesos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11863" y="1052513"/>
            <a:ext cx="2532062" cy="2774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4" name="3 Diagrama"/>
          <p:cNvGraphicFramePr/>
          <p:nvPr/>
        </p:nvGraphicFramePr>
        <p:xfrm>
          <a:off x="1331640" y="2348880"/>
          <a:ext cx="4572032" cy="221457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5" name="4 Rectángulo"/>
          <p:cNvSpPr/>
          <p:nvPr/>
        </p:nvSpPr>
        <p:spPr>
          <a:xfrm>
            <a:off x="395536" y="6237312"/>
            <a:ext cx="835292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200" dirty="0" smtClean="0"/>
              <a:t>https://www.google.com.mx/search?q=internalizacion&amp;biw=1242&amp;bih=592&amp;source=lnms&amp;tbm=isch&amp;sa=X&amp;sqi=2&amp;ved=0ahUKEwjd_Pb-hsrPAhVB74MKHTDdA_kQ_AUIBigB#tbm=isch&amp;q=procedimientos&amp;imgrc=T2Co-ssIsr2fLM%3A</a:t>
            </a:r>
            <a:endParaRPr lang="es-MX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322" name="Picture 5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398"/>
          <a:stretch>
            <a:fillRect/>
          </a:stretch>
        </p:blipFill>
        <p:spPr bwMode="auto">
          <a:xfrm>
            <a:off x="0" y="-3175"/>
            <a:ext cx="9144000" cy="717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5" name="4 Diagrama"/>
          <p:cNvGraphicFramePr/>
          <p:nvPr/>
        </p:nvGraphicFramePr>
        <p:xfrm>
          <a:off x="3851920" y="1628800"/>
          <a:ext cx="4572032" cy="29523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56324" name="Picture 4" descr="http://thumbs.dreamstime.com/thumb_461/1261044646p8VPS5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11560" y="1340768"/>
            <a:ext cx="2792164" cy="26106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6 Rectángulo"/>
          <p:cNvSpPr/>
          <p:nvPr/>
        </p:nvSpPr>
        <p:spPr>
          <a:xfrm>
            <a:off x="251520" y="6235715"/>
            <a:ext cx="889248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s-MX" sz="1200" dirty="0">
                <a:solidFill>
                  <a:prstClr val="black"/>
                </a:solidFill>
              </a:rPr>
              <a:t>https://www.google.com.mx/search?q=internalizacion&amp;biw=1242&amp;bih=592&amp;source=lnms&amp;tbm=isch&amp;sa=X&amp;sqi=2&amp;ved=0ahUKEwjd_Pb-hsrPAhVB74MKHTDdA_kQ_AUIBigB#tbm=isch&amp;q=tipos+de+cambio+en+la+moneda&amp;imgrc=sLyuodXPGULTkM%3A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346" name="Picture 5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398"/>
          <a:stretch>
            <a:fillRect/>
          </a:stretch>
        </p:blipFill>
        <p:spPr bwMode="auto">
          <a:xfrm>
            <a:off x="0" y="-3175"/>
            <a:ext cx="9144000" cy="717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5059" name="2 Rectángulo"/>
          <p:cNvSpPr>
            <a:spLocks noChangeArrowheads="1"/>
          </p:cNvSpPr>
          <p:nvPr/>
        </p:nvSpPr>
        <p:spPr bwMode="auto">
          <a:xfrm>
            <a:off x="500063" y="714375"/>
            <a:ext cx="8358187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es-MX" sz="2400" b="1" dirty="0"/>
              <a:t>Decisiones claves para el éxito del proceso de internacionalización</a:t>
            </a:r>
          </a:p>
        </p:txBody>
      </p:sp>
      <p:sp>
        <p:nvSpPr>
          <p:cNvPr id="45060" name="3 Rectángulo"/>
          <p:cNvSpPr>
            <a:spLocks noChangeArrowheads="1"/>
          </p:cNvSpPr>
          <p:nvPr/>
        </p:nvSpPr>
        <p:spPr bwMode="auto">
          <a:xfrm>
            <a:off x="7154688" y="5517232"/>
            <a:ext cx="17113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s-MX" b="1" dirty="0">
                <a:solidFill>
                  <a:schemeClr val="accent2">
                    <a:lumMod val="75000"/>
                  </a:schemeClr>
                </a:solidFill>
              </a:rPr>
              <a:t>Pomar (2014):</a:t>
            </a:r>
          </a:p>
        </p:txBody>
      </p:sp>
      <p:sp>
        <p:nvSpPr>
          <p:cNvPr id="8" name="7 Elipse"/>
          <p:cNvSpPr/>
          <p:nvPr/>
        </p:nvSpPr>
        <p:spPr>
          <a:xfrm>
            <a:off x="1714500" y="1500188"/>
            <a:ext cx="1993404" cy="1712788"/>
          </a:xfrm>
          <a:prstGeom prst="ellipse">
            <a:avLst/>
          </a:prstGeom>
          <a:solidFill>
            <a:schemeClr val="bg1"/>
          </a:solidFill>
          <a:ln w="57150"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es-MX" dirty="0">
                <a:solidFill>
                  <a:schemeClr val="tx1"/>
                </a:solidFill>
              </a:rPr>
              <a:t>Inmersión cultural</a:t>
            </a:r>
            <a:endParaRPr lang="es-MX" dirty="0"/>
          </a:p>
        </p:txBody>
      </p:sp>
      <p:sp>
        <p:nvSpPr>
          <p:cNvPr id="10" name="9 Elipse"/>
          <p:cNvSpPr/>
          <p:nvPr/>
        </p:nvSpPr>
        <p:spPr>
          <a:xfrm>
            <a:off x="5500688" y="3571874"/>
            <a:ext cx="2311672" cy="1729333"/>
          </a:xfrm>
          <a:prstGeom prst="ellipse">
            <a:avLst/>
          </a:prstGeom>
          <a:solidFill>
            <a:schemeClr val="bg1"/>
          </a:solidFill>
          <a:ln w="57150">
            <a:solidFill>
              <a:srgbClr val="C129A4"/>
            </a:solidFill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es-MX" dirty="0">
                <a:solidFill>
                  <a:schemeClr val="tx1"/>
                </a:solidFill>
              </a:rPr>
              <a:t>Análisis interno</a:t>
            </a:r>
            <a:endParaRPr lang="es-MX" dirty="0"/>
          </a:p>
        </p:txBody>
      </p:sp>
      <p:pic>
        <p:nvPicPr>
          <p:cNvPr id="57351" name="Picture 8" descr="https://encrypted-tbn1.gstatic.com/images?q=tbn:ANd9GcQVtPIcLQJHRcvle5S8nULYyw_ivKS_2r4b-dm-mXkkvbwN5ywv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87624" y="3429000"/>
            <a:ext cx="2808312" cy="1941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7352" name="Picture 10" descr="http://connecting360.pe/sites/default/files/styles/vista_imagen_400_250_/public/empresa/Marketing-estrategico.jpg?itok=R_zaSEiu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14813" y="1071563"/>
            <a:ext cx="3810000" cy="2381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8 Rectángulo"/>
          <p:cNvSpPr/>
          <p:nvPr/>
        </p:nvSpPr>
        <p:spPr>
          <a:xfrm>
            <a:off x="610704" y="6416639"/>
            <a:ext cx="813690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200" dirty="0" smtClean="0"/>
              <a:t>https://www.google.com.mx/search?q=internalizacion&amp;biw=1242&amp;bih=592&amp;source=lnms&amp;tbm=isch&amp;sa=X&amp;sqi=2&amp;ved=0ahUKEwjd_Pb-hsrPAhVB74MKHTDdA_kQ_AUIBigB#tbm=isch&amp;q=analisis&amp;imgrc=VfkcbIsT1cgWTM%3A</a:t>
            </a:r>
            <a:endParaRPr lang="es-MX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370" name="Picture 5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398"/>
          <a:stretch>
            <a:fillRect/>
          </a:stretch>
        </p:blipFill>
        <p:spPr bwMode="auto">
          <a:xfrm>
            <a:off x="0" y="-3175"/>
            <a:ext cx="9144000" cy="717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5 Elipse"/>
          <p:cNvSpPr/>
          <p:nvPr/>
        </p:nvSpPr>
        <p:spPr>
          <a:xfrm>
            <a:off x="1643063" y="4286250"/>
            <a:ext cx="1714500" cy="1428750"/>
          </a:xfrm>
          <a:prstGeom prst="ellipse">
            <a:avLst/>
          </a:prstGeom>
          <a:solidFill>
            <a:schemeClr val="bg1"/>
          </a:solidFill>
          <a:ln w="57150">
            <a:solidFill>
              <a:srgbClr val="000099"/>
            </a:solidFill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es-MX" dirty="0">
                <a:solidFill>
                  <a:schemeClr val="tx1"/>
                </a:solidFill>
              </a:rPr>
              <a:t>Adaptarse al nuevo mercado</a:t>
            </a:r>
            <a:endParaRPr lang="es-MX" dirty="0"/>
          </a:p>
        </p:txBody>
      </p:sp>
      <p:sp>
        <p:nvSpPr>
          <p:cNvPr id="8" name="7 Elipse"/>
          <p:cNvSpPr/>
          <p:nvPr/>
        </p:nvSpPr>
        <p:spPr>
          <a:xfrm>
            <a:off x="5429250" y="1643063"/>
            <a:ext cx="1571625" cy="1428750"/>
          </a:xfrm>
          <a:prstGeom prst="ellipse">
            <a:avLst/>
          </a:prstGeom>
          <a:solidFill>
            <a:schemeClr val="bg1"/>
          </a:solidFill>
          <a:ln w="57150">
            <a:solidFill>
              <a:srgbClr val="EA9ADB"/>
            </a:solidFill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es-MX" dirty="0">
                <a:solidFill>
                  <a:schemeClr val="tx1"/>
                </a:solidFill>
              </a:rPr>
              <a:t>Viabilidad del proyecto</a:t>
            </a:r>
            <a:endParaRPr lang="es-MX" dirty="0"/>
          </a:p>
        </p:txBody>
      </p:sp>
      <p:pic>
        <p:nvPicPr>
          <p:cNvPr id="58373" name="Picture 9" descr="http://escueladecompetencias.eu/wp-content/uploads/2014/02/9238999-crucigrama-de-cambio-adaptar-3d-sobre-fondo-blanco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750" y="2357438"/>
            <a:ext cx="1973263" cy="1500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8374" name="AutoShape 11" descr="data:image/jpeg;base64,/9j/4AAQSkZJRgABAQAAAQABAAD/2wCEAAkGBxEREhQUEhQREhQUEBUSFRUWGBQVFBQVFRUWGBQWFhQYHCggGBolGxYVITEiJSktMjAuGB8zODMsNygtLisBCgoKDg0OGhAQGywmICQuLCwsMiwsLCwsLCwsLCwvLC8vLCwsLCwsLCwsLiwsLCwsLC8sLCwsLDQsLiwsLCwsLP/AABEIAMIBAwMBEQACEQEDEQH/xAAcAAEAAQUBAQAAAAAAAAAAAAAAAQMEBQYHAgj/xABDEAACAgECBAMFBQUECAcAAAABAgADEQQSBQYhMRNBUQciYXGBI5GhscEUMlKy0RYzQvFiY3JzgqPS4RckQ1ODkpP/xAAbAQEAAgMBAQAAAAAAAAAAAAAAAwQBAgUGB//EADARAQACAgEDAwIGAQMFAAAAAAABAgMRBBIhMQVBURNhFCIycYGRobHB8QYVI0KC/9oADAMBAAIRAxEAPwDuMBAQEBAQEBAQEBAQEBAQEBAQEBAQEBAQEBAQEBAQEBAQEBAQEBAQEBAQEBAQEBAQEBAQEBAQEBAQEBAQEBAQEBAQEBAQEBAQEBAQEC34hea6rHUBilbOAWCKSqkgFj0UdO/lMWnUTKTFSL5K1me0zEfP+PdrfG+Z7aq9GVGnrbVAE2WsX09XuBsF0I3ZzgHIHTMgvlmIr9/6dPi+nUyXy76pintEatPfXifGvdW4jxvU1jTUqmnfV6nfggv+zqqDJsz+8RjHT4nr065tktGqxrc/00wcPDf6mW02jHTXx1TM+I+N/dYarmTXUm+l69O+oqoXVLs8Tw7aQ+LAFJ3K4HxPymk5b13WYjcd/wB4Wcfp/Fyxjy1taKWnpnet1trt9pj+mU4HzAdZe/ghTpq6ky/Xc11gDbQc4wqnr0zmSUy9dp14U+XwfwuKv1N9czPb2isdt/zPj7Gm4+y262u8Io0wFykZG6goWyck5IIIJGIjJ+a0W9v9C/BicWG+Lc9faftaJ/4W3BeYdRbbpUtSpf2jSPqG2hsr732YGT/CRnPn6TWmW0zWJ942m5XAw48eW9LTPReK+3ftO/8AMdvs8aLmt31xoKINOz201WDdua6lVawE5xjqwHTyiuaZydOu3iP3hnL6ZWvD+rFp64iLWj4raZiPv8f2stTzlqEttAXTMletGmFWXGpsBIG5Bkhu/p5GaTntEz47Tr7rFPScNsdJ3aJtTr3qOmPPaWw8P4s9ms1WnIUJQlLKRncfEUlt3XHlJq3mb2r8aczNxa04uLNE97Tbf8MRwrmLU36mysNoUSvVvRsYuL3RD1ZF3YJxny7gzSmW1rTHbtOvuucngYcOCt9XmbVi2410xM/KseLamrXU0PZp71uNm5K1K2UBV3Ize8cg9snHwjrtGSKzMTv/AA1ji4MnEvmrW1ZrrvM7i2/MR2j/AHbVLDkEBAQEBAQEBAQEBAQEBAQEBAQEBA1znfSX21VipXsQXqb6kbY9tPXcoORny6ZGZDnraYjX8/s6fpeXFjyWnJMROp6ZmNxFvaXjUU326etKtJQKgprOn1JwyhcCogpvAAAPQ9e3WYmLTWIisa+JZx3xY81rXy26t76qf586ljdLylqaKtG1T1NqNKbcqxcVOlxO5A2Cw2joDNIw2rFZie8f13W8nqmDNkzVyVmKZNd41uJr4nXaO/uy3B+EXnVWavVeEHakUV11lmVK87m3MwGST8JvSluub2/ZT5PKxRx68bBvUT1TM9pmfHj2iIVuTeDto9N4T7N3i2P7nbDMSvkOu3A+k2w45pXUtPUuXXlZ/qV34iO/2hjeb+WLtTcj0uiB6v2bUZJDNSbFf3cA9ejd/WR5sM2tuP2n9ln071HHx8VqZImdT1U17W1Md/t4X3EOEXftVd9Ph4q0dtSqxI99v7vsD7vQZP4Te1J64tHwr4eVj/DWw5N/mvW0/tG9/wAsF/Ye5NPT4d7tqKbUvCu/2Hi7s2Ywm7rluvnIfw8xWNT3jv8AZ0f+8475r9VIilomvaPza1299duzzr+T9TYdSuzR41GqNy3sXN1Kkr+4Anfp/EO5i2C09Udu8737wzi9VwUjFbd90r0zXt028+e/j+GVr4VradZddSNPYlyUIfEd1cCpcE4CEEnJ85JFL1vNo130p25PGy8WmK/VFqzae0RMd5/eFHhHAtTp9Ra/haOxbdY9wsZm8ZEcgEL9n3AycZ7mYpjtW0zqO87+/wDo35PMwZ8NK9V4mtIrrUdMzH/1/szPDeHNXqtVaUqC3GraylzY2xNrbwei9hjb9ZLWsxaZ+VDNni+DHjiZ/LvcTrUbn2+f5ZeSKhAQEBAQEBAQEBAQEBAQEBAQEBAQEBAQEBAQEBAQEBAQEBAQEBAQEBAQEBAQEBAQEBAQEBAQEBAQEBAQEBAQEBAQEBAQEBAQEBAQEBAQEBAQEBAQEBAQEBAQEBAQEBAQEBAQEBAQEBAQEBAQEBAQEBAQIxAYgMQGIDEBiAxAYgMQGIDEBiBMBA8sR5wHT4QAgSRAYgU2sUHGRmAa1R3IgVMQGIDEAIEwEBAQEBAQECBAmAgICBQ1GoC/OBanVwJTWYgXqWAjIgWfE+KU6ZDZc61qPMn8h5zS9q17ylw4L5rdOONtS/8AFDSNYtdNeouZjgBE6k/AE5kcZ6zOodC3pGXHTqvMQ3ms5Hp8PSTRO3Kl7mQgWXFzipvp/MIGP0952jrAvuG2ZLfT9YF/AQMBr7MXMPiP5RAp3WdYGxCBMBAQEBAQEBAQEBAgQJgICAgaxxHW/aMPQ4+6BanWfGB5bWwMty9qt+8emD9+YHG/aJx19XrLEz9nS5qRfLKnaxP1zOdntM309p6XgjBx4vrvPd1vk/lSjQ1jaA9rKPEtIG5j6L6L6AS5jxxWHluZzL57zNp7fDI8R43TRZVU7e/c4RFHU5PmfQTebamIRY+Pe9JvEdoZRZshTAteJVF63Udypx8x1EDU9PxVApUkhlJBXHvD6QM7y5YXDPghTgLkYzjOSB6dfwgZmBDMB1PQCBqnHDZ4u+pTYrAZxgEEDHmeoIgedDVfbau6s1oCGJYjJwewAz1gbaIEwEBAQEBAQEBAQECBAmAgICBpXNlTVW7+uyzz9GHcfrAwP7cIHizXwNq4Faul0r6i87FI39f4B+79T/SYtOoSYcVst4pXzLhfFtUtt9tyKVSy13x3xuOes5d53aZe640fTxxSZ8Nz4P7TtRTpxUUW11G1LCTnA7bh5mS15Fq105+b0bFky9cTqJ8r72baO/Xa1tdqCWWrcEJ7GxumF+CqT94kuCs2t12U/VMtMOKMGN14S286mBi+O6gqqgHGW/D/ADgWOhtXPvAHMDLpcg7dPhAugRAx3GdSqo2T0wc/Xygazw3XEqvcdOx7j4EQM0nGUQorlQXOFB7k/CBmaLg0CrAQEBAQEBAQEBAQIECYCAgIFnxNKmQrdtKnyP6Y84HPNdwIB28NmKZ93cOsD1wfh9NdgbUZdFBOP8OR5sPMR4jcs1rNrdMeVseZ6+I681d9PRWXrUj3bLAQN7L5hQegkNb9dnVy4LcXB1f+0o5q5ZTVbXpK1XDoSOiuvoR/F6H6GYvgi07acT1LJh3v3ZTgHs10DIr2o7tk5BchDgkfuriZrhrDW3qvItGtt80mjrqRUrVURRhVUAKB8AJLrXhz7Wm07lWAmWEwNV56cotLDt4qg/V1H5EwKVBz09YFGnh1zWAJcyjaxG7LjI7Dr1x9YFy3ELqiabl2koSrA+42eh2t3yPTEC65doa5RbcP8WVXyDDoWIyeuR0++Bq+mJDuP9Y5+9iYFXmOndSpH7wIKn0IIx+MDbOAs2AG6kKQfmpA/rAzMBAQEBAQEBAQEBAgQJgICBDNgQNT49r9qs5Pbt+kCjVZlAT3IBMHvpzrnnmTcTRSenaxh/KP1lPPl32h6X0zg9MRkvHdrvLJevUI6581I7e4f3iT6dvrI8Ez1dk/qlafRnq8+zpOg1RudK0OCzBc+nqZ0Hkph0zTUhFVV7AAD6QyqwEBA1f2gaJrKFK5+zsDnGfIgjt8RAtNIfeHzgZjQD7UfJvygZTVaSu0YsVXAIOGAIyOxgVK6woAUAAdAB0A+kDnOffPxdvzMC44o/SlSdoLjJ74AOT0+n4wNs4ZYrWNs7bPxLZz+cDKwEBAQEBAQEBAQECBAmAgIFlxbUBE6nAJx+v6QNY4voRqUwlm05BwR0PXt0gWHGOHXmnbXdTUx6F23HA+GB3ml42t8PJjx367xtzrWck6isbjZRblgMIzFmJPxHbzPwzKk4LeXoKer4p7fDeeE8iq2jR6j9v72/P7tmCQFH8OMdPxlrHjikOBzOXbkXmZ8ey85P4FqE1Aa2tq1TJy2ME4IAHr3kim6GICAgIEMOkDSaTiwD1XP3ED9YGb0J+1X/i/IwM5AgwOZ2t7yfG8/wArn9IGVfReKahnHvDB9DuEDaeF8OWgHBLFmyWOMnJPYDsOpgX2YEwEBAQEBAQEBAQIECYCBGYFvrtNXahRxlT8x9QR2g01HW6nTUagadHG7wt5QsSVAPqfmOkx1RvSScV4p167KXFvD1FT1MWUOuNykqy+hBia78mO0VtEz3ady9ww6fIsYvZkjuSFA7Bc+vfM1rWYjym5WeuS35K6dT5Ub7HHpY344P6zdVZnECYCAgIFprOJ0U9bbK6/9pgv5zE2iPKTHhyZP01mWo7h4qlSCCr4I7EblwR9JmJ7baTWYnUsvpbwtqliABnJPYe6e5mJmIZiszOohieZ/anw3RZBsa9/JKRuGfi5wo++K2i3hvkw5Mf66zH7w0rh3t4FmqRbdOtGlJIZ9zWWKMHDYAx3xkYmUTN78tV/vWP/AC3/AKwLnm2818P1LKSrLpbCGBIIOCAQR2OcQORp7XOKfsr6ZrEcOhTxiGGoUHplbFYdceZBMDD8tc1cQq1NRq1V+WtRcM7OjbmAwyMSD3gfXggTAQEBAQEBAQECBAmBBgalz/zcOH1LtAa2zIRT2AHdj8ukizZOiO3l0PTuF+Ivu3iHG9Vx3iGpJtNuoKg91LqgPoCOkqTOSe8vSVpxMc/T1G2GfV2mzxQ7eKDu35JbPnk+c0peYnZl49MmPp06Ny7fqdWtauFqaxto7nI8mI8vPpOlWdxt5Pk0rS/TUoodbGR+jI5Vh8Qesyruh8oP7rL8j+h/SBsUBAQIzApajUogy7Ko9WIA/GYmYjy2rS1+1Y2+e+ddX4uv1DKwsrNnuvncNu0dFPp3nJ5Exa8zEvoXpGPJj49azXXy3HlvjVNwoRWHiLSVZOzDaEBOPTp3l/DkrasRDyPqfEvh5F5mO0+F5z6c6K3/AIP51jkfoln0fX4uu3EuI8XrBNbJvx064AlfBx7ai0S7nqXrHH6rYb0218ad3yyIxXJ7AkD4Zl6bRXtMvJ1wZMm7UrOm9cue0J1elNUF2ISGtGd3VCqll+eM4myGYmO0tq5+520R0NtFVq22W1bQE94DLDJZh0HTPSZYcSmB6RiDkHBByCO4PqDA+gPYBzHrdWNTXqLnuShaQm/BYF/E7v8AvN0TzJgdhgICAgICAgICBAgTAgwOd8a5Lt4hxNrdT7ukqRFRQetvTLDp1Vck5P8AnIbY+q+5dTDzowcfop5lvC6Kpa/DCIKwm3ZgBQuO2O2JL0xrTm9durcT3fNnHaqxqrlo6p47LX8RnAx9ZzpiOqdPaY5n6EWv2nTq3LdeLqM+TgfgZ0Y8PGZJ3eZX3Nmg2aoOB0tTJ/20wD+G2ZaL/lqzbYB6gj9f0gbbAQEDw8D5z5ivsbVXrY7uU1FqjczNgBzjAPbpicbPNovPd9M9Kpinj1tWI3qPZibbgOhkVazK9kz0r2l70OsKuHrYo6nII/Hp5iSRa2OdwqXxYOZWa2hf8S4vqdR/e2ll6e4AFTp8B3+szfk2tGpacT0bBxr9VfLF36Kt/wB5Qfj5zWue9Y1Cxm9N4+ad5KRMqlNKoMKAB6CaXyTadynw8XFhr00jULLinC0tBIwr+R9fnLGDkzWdS4/qvpGLkVm1O1mmsJ1nz2Y1OmzchcsjiN1lRLALQXBHcHeqj8zDDKL7J+KNcaxUoTd0uZlFe3yOAS30xMjuXsy5JThVTqHNj2lWscjAJUEKFXyAye5z1mBu0BAQEBAQEBAQIECYCB5aGJc45y1PF9UWo02msrqyVNhZBvHbOd3RTK2X6lu0Oxw44mGIved2a5peQLdGEu1DIzliFrXqqHGcsxxk/SZx4OnvJzPU5yx00bPy+h8ekf6zP3AmWHJlkue7iLKPTa5/FYYWfLdrWaisDsCWPyAP/aBv8BAQPFp6GBw32mcBanUHUKD4dzZb0SzHX6N+eZzuTi77ex9C50WpGKZ7w0OqgWFiSRg46SGb9ERGnVx4fxN7Wmda7LyjThO3X4mQXydTp8bi1w+FaaLhMCnaW8pvWIV8trxPaE6PSW3HbWj2N6KpP347SatJnxDnZ+VTHSZyTpU4N7IOI3nNvh6ZSf8AGdz/AERf1InZiHzW/e0ux8g+z7T8MDFC9ltihXsfuQDnaqjooz19fjMtW7LQBMCoBiBMBAQEBAQEBAQKZb84HnfAjxIEG6BHjwMNzIRagQEbg4br8j/WBiODps1FZbyLfftOIFDmktbqMHoEXCfEHufv/KBfcq6bwWZnIyVCr9/X9IG0+NA9eJAkvAqDqIGP4noK7kZLEV1YYIYZBHymLV6vLfHktjmLVnu4/wC0zhCaZ6DTWK69rr7qgLuyDg48yM/dKHKprWoet/6e5M264tPfbThZ0lDT18ZOynZZMxCG+SU0v3i0GHJ3VS01iFi1tO3cj6Rf2TTkADdSjHAxklckn4zs4a/kh8v9Ty2tybxPzLa6qRJ3OVwIEwEBAQEBAQEBAQECg/c/OB4xApssCkyGBb2Vt5GBhtbwnUMxZbFGfIqT+OYFBOCX7gzW9jkBVx1+uYFTUcEscgm18jt2MCpTwSwEE2sQCDjAHaBma1b1gV1zAqgwLyvsPlAMsMaYjjvBK9TW1di7lYfUHyIPkR6zW1YtGpWuPyLYLxenlxzW8ga1NQaUQuh6raeibf8AS9G+H3TmX41otqPD2WH1zBOHqv8Aqj2bdwf2cU1gG37Z/wDSGEHyT+stUwVrHdwuX61lyz+XtDF86cj2DbbpqgcZFiIAGPbawXzx1+Mjz4dx+WFv0f1WKXmueWu8L5O12obaKXrGcF7AUVfv6n5CV8eDJadad3les8XHTcW3PtEO4cC4WNPRVVnd4dapn12gDM6tK9MRD5/yMs5ctrz7ztlJshICAgRA1y/nbRozKTZlHZDhGxlSQfxBk8cbJMbiEM56ROtvH9u9F62//m0z+Fy/DH4jH8slwXmGjVlxSWJQKW3KV6NnGM9+xkeTFan6klMlb+GVkbcgICAgUihgRsMAazA8+EYDwT6QI8E+kB4B9IEeB8IE+AfSA8E+kCfB+EB4RgV1HSBMCMQG0QG0QbRtECdogSICAgICAgcI4/qhXbf5k6i7A/8Albv8J2aW1jj9nMtXd5YCnWuGyxbBbJ7zSLTvuzNYdS9ljA2agjqDXV/NZIOb4qm4vu6JKC4QEBAQEBAQEBAQEBAQEBAQEBAQEBAQEBAQEBAQEDhHH1JutwCf/NXdhn/1HnZpH/jr/DmW/XLEhH65Vvh0PWNSbh0r2Xf3mo/3dX81kq83xVPxfMuhyguEBAQEBAQEBAQEBAQEBAQEBAQEBAQEBAQEBAQEBAw1vKuiZizUqSzFicv1LHJPf1MkjNkiNbRzipPs8/2R0P8A7C//AGf/AKpn6+T5PpU+F5w3g2n05Y01hCwAYgk5AzjufiZra9rfqltWla+IX80bEBAQEBAQEBAQEBAQEBAQEBAQEBAQEBAQEBAQEBAQEBAQEBAQEBAQEBAQEBAQEBAQEBAQEBAQEBAQEBAQEBAQEBAQP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1" hangingPunct="1"/>
            <a:endParaRPr lang="es-MX" altLang="es-MX"/>
          </a:p>
        </p:txBody>
      </p:sp>
      <p:pic>
        <p:nvPicPr>
          <p:cNvPr id="58375" name="Picture 13" descr="http://image.slidesharecdn.com/informedeviabilidad-150120133204-conversion-gate01/95/informe-de-viabilidad-2-638.jpg?cb=142178243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86375" y="3357563"/>
            <a:ext cx="3413125" cy="2562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394" name="Picture 5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398"/>
          <a:stretch>
            <a:fillRect/>
          </a:stretch>
        </p:blipFill>
        <p:spPr bwMode="auto">
          <a:xfrm>
            <a:off x="0" y="-3175"/>
            <a:ext cx="9144000" cy="717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7 Elipse"/>
          <p:cNvSpPr/>
          <p:nvPr/>
        </p:nvSpPr>
        <p:spPr>
          <a:xfrm>
            <a:off x="1795463" y="4438650"/>
            <a:ext cx="1990725" cy="1428750"/>
          </a:xfrm>
          <a:prstGeom prst="ellipse">
            <a:avLst/>
          </a:prstGeom>
          <a:solidFill>
            <a:schemeClr val="bg1"/>
          </a:solidFill>
          <a:ln w="57150">
            <a:solidFill>
              <a:srgbClr val="00B050"/>
            </a:solidFill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es-MX" dirty="0">
                <a:solidFill>
                  <a:schemeClr val="tx1"/>
                </a:solidFill>
              </a:rPr>
              <a:t>Estudiar la competencia</a:t>
            </a:r>
            <a:endParaRPr lang="es-MX" dirty="0"/>
          </a:p>
        </p:txBody>
      </p:sp>
      <p:sp>
        <p:nvSpPr>
          <p:cNvPr id="9" name="8 Elipse"/>
          <p:cNvSpPr/>
          <p:nvPr/>
        </p:nvSpPr>
        <p:spPr>
          <a:xfrm>
            <a:off x="5572125" y="1571625"/>
            <a:ext cx="1714500" cy="1428750"/>
          </a:xfrm>
          <a:prstGeom prst="ellipse">
            <a:avLst/>
          </a:prstGeom>
          <a:solidFill>
            <a:schemeClr val="bg1"/>
          </a:solidFill>
          <a:ln w="57150">
            <a:solidFill>
              <a:srgbClr val="000099"/>
            </a:solidFill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es-MX" dirty="0">
                <a:solidFill>
                  <a:schemeClr val="tx1"/>
                </a:solidFill>
              </a:rPr>
              <a:t>Estudiar las barreras de entrada</a:t>
            </a:r>
            <a:endParaRPr lang="es-MX" dirty="0"/>
          </a:p>
        </p:txBody>
      </p:sp>
      <p:pic>
        <p:nvPicPr>
          <p:cNvPr id="59397" name="Picture 2" descr="http://mgt.com.mx/blog/wp-content/uploads/ley-competenci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3000" y="2286000"/>
            <a:ext cx="3046413" cy="200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9398" name="AutoShape 4" descr="data:image/jpeg;base64,/9j/4AAQSkZJRgABAQAAAQABAAD/2wCEAAkGBxMTEhUTExIWFRUXGBcXFRgXGBgXFRcVGBcYFxUVGBUaHSggGBolGxUVITEhJSkrLi4uFx8zODMtNygtLisBCgoKDg0OGxAQGi0lHyUtKy0vKy4vLS01LS0tLS0tLS0tLy0tLTctLS0tLS0tLS0tLTctLS0tLS0tLS0tLS0tLf/AABEIAMIBAwMBIgACEQEDEQH/xAAcAAABBQEBAQAAAAAAAAAAAAAAAgMEBQYBBwj/xABAEAABAgMCDAMFBwQBBQAAAAABAAIDESEEMQUGEiJBUWFxgZGhwTKx0RNScuHwByNCYpKywhQzovGCFRY0Q1P/xAAaAQEAAwADAAAAAAAAAAAAAAAAAwQFAQIG/8QALxEAAgIBAgUCBQMFAQAAAAAAAAECAxEEIQUSMTJhQVETgZGh0SIjcRUzUmKxFP/aAAwDAQACEQMRAD8A9xXCV1QMOGIIET2TS5+SZNBkTrAJ0ynLauG8HMVlpDFrw4xpk0FxGqg56VHbjENLDLYZrzu24QtUTJgwrNaIEV7g32kWEWw4bfxOLiJUCsbFBfBaWPtH9QQaRC3JnQUlMzE51VN3T6mzDQ0vbqz0uy2lsRoc0zB+pHanllcRbaH+3a2oY5oJ0ZZBLm7wA3mtUrUJc0UzLvr+HY4ewIQhdyEEIQgBCEIAQhCAEIQgBCEIAQhCAEIQgBCEIAQhCAEIQgBCEIAQhCAEIQgBCEIDDfaDhxsJ8OE+IGNc0uqckOM5SrfLuFl8G2WLhCIYVmitZCaAY0YScRlTkyHL8ZANdHnpvtMw9Es3sGtaAx5flxCxryCAMlrQ6gnM12Kd9nWFTaIEQlkMOa/JLobQ1r81rp0F4ypHcqjjGVuGzarusq0SlBJemc79euC8wDgWFZILYMFsmipJM3Ocb3uOlxVihCtpYMZtt5YIQqfGmK9sEFji05bagypVDguJpJeNYWBs2GY0quDqaQJ9E+/GR7RMsBrKhcNHyQG2EUawlArJf9yMnJzHDdIp+z4es7vxltJycDQV0imhcZBp0KlgYSY6rIgP/IDoVLbaT7wlwPkmQT0KI20nT5JYtOz65LkEhCZ/qBtS2xQUAtC4HBdQAhCEAIQhACEIQAhCEAIQhACEIQAhCEAIQhAQcMYPgRoZZaIbIjL8l4mJ6CNqYsEBsNghwIbYUNtzWgADsu4Vj5zW7J9h5FOQI4AVK+1qWEWIxfIJix4jaznsI9FIsNtEQUoReDePkosaMCqYWv2ccO0fiA0hdarpJ7nb4SlHPqa1VWMw+4Owt81YWaOHtDm3G5QsYmzs7+H7gr5VMJBbq1kcKqJhC4jV6KRZzIkbZ+XqmbUyc+APEoB+K2YBOsKvZQ/8ZdSrFhmJbe4UUMFBpl/IoDsBtGn8onyTlle5rm5JI8VxInqXLN4GT1Af4pTHSLdpd5hAS/8Aq0cOEorpZJoajqpbMZIzROTDfeOV0lUPOcNRDuiTFFL9qA0dnxodkgvh1PumXmnmY2QZgOa5pOwG7csw00G8jkVXWs57ZandJID0SFh6Aae1A3ghTYVqaatiB09RC83iwZyPRPQGSHP/AEgPS8o6Cle2INeeheaRrZEY3NiOFDc4jjep9nw3GDRJ4NB4gDzMkBvP6jjumlCN+U9FiBjZGa4hzGOHEeSnQcbWyzoTuBB85IDWNiBKygs1Dxusw8Re2k6tuHCaZtWOsFvgY99+popfeZ9EBq5rq8+tOPEWQLIbGzn4puNNtFY4lYZj2iLE9o+bWtEgAAAS7ZsBQGwQhCAEIQgBCEIAQhCAzOORMMMjDwjMfsn4TunMcQqODh8SvW9tMJrmua8AtIIcDcRpXkmMeAzBiE2d82aGvnNuwO08eZVS6Ec59y1TN4waB+HNqRgmIYsdlbz0FVmMEYItMcyBY0yJAc6RdLQ2lVoLDD9hksiQIwLjLLc0NGUNDZT33qLkxuS8+dj0kKFhwTs8WXuk8qprBVqdP2bzMgTB0kbdql4RbOFEH5HeRV6MlJZRSlFxeGeYZZDqtNwmRUXt49E9lC6dc2hofENBquuhZ36elEWoZ3n+pq7HUWBJ5+tKZhiTxw8z6oMOTzKYGyg5XaCiEw5U56r+OkXckAuEMxusS8kgtOU2et3qkwYxkAWngZ+nknY0docysqm+mjagEtllgb07FFCo347vqqeLr9dEA2acz9dVEtTM5p/K7sFPiD6+tyjPq5nwnzCAccZhvBPNZsTUSgbtI7p8XICJhFtOB7JTTKQ2eS5b7jw8wux/DwlNAIDc47QDzPySvZrkJsnH4WeZS2nymgIdohiu5o6pp7RdfV/10Ui0jO/T+5RG0mdJB7oBNpaQ1m4+ZWw+y9n993wD901j7REnIamjrVbv7NoUoMU64kuTR6oDYIQhACEJL3gVJA3pkCkKE7CsIfj6E9kKP41f+S+p3+FP2ZNQhCkOhBt1pA00FXeixrojYji51RMnqm8YsJOMQwJmGQc6Y0HSNYOgqvjNDc1hMiBKZmZ6eZrxWfNuUssvVxUVsaix4XszmSdJhF2i64hSLXEdGh5LHtdItcCb6GcjJY+DYIbgfagy2EjqFOwPgKOWGLZY1MogMiaQJXPHccUjFvaJxJKO7NZYXTitcRIlhBGoiR7K1tImxw/KfJUWL1mtWWXWlrGhokwNIcSTeSRcJea0LhRWqIuMcMrWtOWx5y5k5H6vSbW2czsP10S4bq5M6i8ab9STan5h4+ndTEY04TcZa+mSuQmyP1rK6wHLnu7J4gT4d/mgIcNuvQP5FdiVLJ6zTZJBeMk75f5pwsq2f1RARxAGXdK66lZHUnPZnQeY7iSH3g7T+0pyH6ICLFjEOE20r4Tv1yTeWMpuihvBAv27k84HkT3Q2uSNbDJAEerWbXNT5b591GiQBTQRK6h5hddMGQcfEBUTHYoAtRpxH7h8kmIdHFctLXAzIBq24/mGg7taGxRPOzd4kNGm5AdI+8dqzQnnOHT/AEmmPBe+RnKRpdUBEUV5IBm3O/Ftb3UMV5J22khu93+lGcUBxxmV6R9nrJWUnXEcejR2XmsMzdKV19Lt+pX+DsKxmQWw2vyW1ObKZmZnOHZQX3xpjzSLGm00r58sT0u0WtjKve1o2mSqrRjNCFGAvO6Q5mvRYYvJMySTrJmVIglZdnErH2rH3NaHCoR3m8/Y0r8ORH3SaNl/MpBJdVxJO0zVZBcpTYio2W2WdzyHRGHasDxYF1M5RQoOVjDNmhCF7AwSqw/gKHamSfR48Dx4mnuNi89tWDI9ncRFAIaRkkGYc0/iGkbivV1lca4c3EG4taRwJmoL0uXJPQ3zYMrabRmU0raYkRAbMALwTPjVVULBUPJrXUuYq2wQ7QYM6Ou3io7qGma5ia6LcTbIQhXSkef2oDKeCBQ95FQbTC+6IB0XGopvU/Cn9yLse79x9FHc6bSgGA8ihE7jMbTqXGPBc2tckU01I0J2Cc2Z91p6H1TbmAloIoAO3qgIVrbIOvvlzepsI5Q+tVU1HgZWVIkSJMrxR0xfVJsLzeRplTcNBQD8aHVo1n+Ll2zip2Smux4gzRPhcbnaCmYgILuCAXFZmkfEeRKbbMPA/L5EJ1ng4HrNNRRnz2d0A6Ic28vNRnNIdd+IHopVniaNCRFEyDdUcUByPoG0eYKS8SlvHZccat+LyBSo1Wj4gOqAgMaDEeSK6xQ3axVSDDInJx2AycOteqbs7M528qY6+W/sgKzCAOSJkX0kOxNOaiX6Odel3RT8NO8I3lQ2CnJANvbMgH5cFZ2cSaNyrYhr9bVaQrhuWZxN/oivJscHX7kn4HGqTCTDFIhhYyRuTJcMqQ0pmzQnOMmtJOwTV5Y8AvNXkNGoVPoFYronZ2ozb7oQ7mVwQtK3A8GXhJ4n1QrX9Os90Uv/AHV+zLBCELaMoFmMemu9mxzRMguHAj5LTrO4xW6E+UIRGGI0klgcC8CUiS0GYqQOKjt7GSVd6M9YWP8AZhznEzFAdFFT4LjF1vghv/0byvPSa0FsdkwRuVPiBZvaW4v0Q2udxOaPM8lUpWZFq54iepoQhXyiYjDLPvYstZ5mfqFAYZA6K+S0GGMHsdEcZSNKtobhfr4qktGDYgBlJ4M/yu9D0QDENmaNrR2SCc4AaR2BSgZANOa6UpGh4a+Ca907P4oB2GPENp81wAAGl3p8k5YzPKG09k1aRIu1S9UByPnSF4n/ABcmLQwgkgkVG0XaipTTVm/+JXLRBodehAMFzsmoBzQKeh9U3DjAuNa7aG860tky0N2eqdZCAcRKeaNul2hAIFBy8vkltqDsdLySY1nAGbMV+qHsmTEe190xlC68zE7j6oAiirfi/i5Kc0kN+KfWaXEcCWfEbxI+E6045tJ6UAw0DO+tA9VyKbk7AdPLl73kAFyKzT80BU285RE9suabIzfrYnbcJEc+ZJUZ8SgQAB5K0bcq+ywy9zW+8Wt5kBep4PxdgQq5OW7W6vIXBUtXppXOKXQ0dDq4adSbWW8GPwdgiNF8LDL3jQfPgtNYMWGNrEcXnUKN9StAAupVoaodd2db+I3W7LZeBuDAawSa0NGoCScQhXEsbIodQQhC5AKNhC3Q4EMxIrgxglMmekyF20gKSs59osHKwbaRqZlfocH/AMUBBtv2kWJgJDnvloDcme7LIWIxYxhES0xoTYUNrIsWPHD742ccoMLhTJEyvOle4jxJW2GNYeP8CeyjsX6Wd6+5HpeHYsmS2LOYj4ZfDwnCgtMmRsoRBrkxzmbiC3qVa4yRZA7lhsVbTLCtmdO6M1vMFh8yoNOixqGfRiFWWzD1nheKIJ6m5x6KhtuOmiFD4vP8R6qSzU1Q6s61aO+3ti/+FxhIfeHgqq0W6GwHLe0HVOvIVWWwrhmPFdnRCKXNzR0qqqSoW8UXSEfqa1HA297JfJGkt2MEJwyRDy/ikByWfi2yIXBzSABc2pb1M+qbaklUZa6+TznBq18K0sFjlz/JNsuGMknLbKs5irbgL9Fytv6lkQEtIqNBWeDU37GRm0lp1inPWrdXE2trF80UNRwOL3pljwzTllWnaPJyI4OSVn4WEYrC2ec0GdKG6V1xVnCwsx8xORlcaHkVp1aiuztZiX6O6jvj8/QeBkDtPa5L/wDY74RfdeVxppvr5BPBmc7a0eblMVRcMzbtoolro5u1/YJ1pkDsKiWqIS9mgTJQDhdMtBExnbrpVSvZ+6SLrruRom23t25W2kwFIc2fSXBANQcptJTmSaUPI06pz2zXAzMqaacp0KQG77u4XYInkj8suYCAqMNTypDZtpVQnCV5qBcK/IdVPwkJvLRQahQUChWhkunUyQFngL/yIDQJfeQ98soE10UGhevLynFls7XB+Ink1x7L1JsRAOIQEIAQhCAEIQgBV2Mdn9pZLRD9+DFbzY4KDbMbIDKNnEP5bv1FUFvxujPBDGtYDT3jLeadFWnrKobZ+hdq4fqLOkcfzseGzWi+z6zl9uhnQwPedwaW+bgqY4MjTLRDNDKdAN63n2bYIfC9vGfKZDWNlxLv4pZfW44TWTiOjui+aUWkvUexvtWS13HpVecWONKKx2nLaf8AILd4fk+JkG4zB409VAhYGbDMxBqNMp9VWnqFTHDTeS5ptE9TPm50sP1L9jphdmkBy5NZGD0yQ3aTUJoFKtGhNgro0TRWwprkBJAXZLq0dhYQUma6CuDqCREgtN4Tklxy5TwHhiIcSIzwumNTq9b/ADU6z4ckc8FtAJ3toXaeOmS7YsFxYnhbIa3UHz4K+seLMMf3DlnUKN9StbSWap+mV5PP8Rq0Czl4l/r+CDZIuVW8G5JtLM8S0A+iuHYFh/gHsz+W7i24qFaLHFYZloeNbaH9J9VrryebfggQQZtnoa/zapzs0cFGhODnEaQ10xcRMtlMGqlxjcJUJXIGxQH4UmGJNG4dkqKL9xlyQbtsvRAUFtjZ7iUhzcoV1joQuWhs3Pnr7roND9bkBd4osnaGHUHH/GXdejQV5/iHDnHOxjvNoXpEOHJAdalIQgBCEIAQhCA8gQhC8ke7KqOJOO8rc4MsBZZmtucRlO3msvIcFiLXR5V3ZsdQ0hsVuquhT6XHM/cr8UU5VRwtvUr8MWUwnPe4TbSuoVqqZ2HnXQ2z2/NehwMOWSMM5zeKzmHbLYwR7AjLJo1vhlpJGjgtGdklHZGJpqa52qM20Q7G4loJvN6k5K7CbIAbEtZcp5Z6VYiuVEe0tuTLQpNouCjKNsmg8o6V0hJBUmyWKJE8DCdujncuIxcnhI4nNQWZPCIrkqE0kyAJJuAqVpbHiwL4rp/lb3cruxWRkNsmMDRsv4m8rQp4bZLeWxk6jjVMNq1zP7GXsWL8R9XkMGo1d+nRxV9ZcDwYdzco63VPAXBWL2ghNuB3+a1KdHVX0WX5MHUcRvv2bwvZHWpQN6S1wkNfVKFSfrWrRRBq441S5JpwrwQDMexMieJopcdI3G8KvtWCngZrsoanX/rHcFW7ewTjkBloz8mjwWGX4rv1CidY2Z5+a0MWGDeAVXuwQ2c2Es2Crf0mnKSAxVqvNb3gcyplgwTEfoyW6z2Hqr6zYHYwzOc6d57DQrFrZBAPYn4KbCLiJzkJk3mq1aqcAijuHdWyAEIQgBCEIAQhCA8gQhC8ke7I8ay5RnOSjRLHoVikvCEsbH0Kp2Cod5aOSlWOwMbnNAG4IjlSLMc0IpP3EopLOB1Cds9mfEOSxpcdQE/9LRYOxPe6RiuDB7rau53Dqp66LLX+lFK7VVU98vkZSNcpdiwDGiVLchut3Zt69Bh4BhQ2/dMGV7xq48TcohBFCJEa1o1cMXWx/JGVdxuWMVLHllNYsX4LPF94dt3BoVm1uSJC7ZTouyS3ii0a6oVrEVgx7tRZa8zk2JmjR9a0OZOunWFxxkK8x31KQhFFcIqUGqU0IBJZMJDARt8+adJSSgARAfTSkuv4FKcJpDWEXVG31QCgPId0opLTWVxpQrpQHSCuyXPVceaICLNdnoXA1AFTwQF7gEZjj+bsFZqvwIPu95Pp2VggBCEIAQhCAEIQgPIEISocMuMmgk6gJnkvJpZPdtpbsShaDB2KcZ8i+UMbau5C7itPg7FyBCkcnLcPxOryFwVyrQWz67LyZ1/E6a9k8vx+TzyFgeNEq1hyfeNB8+C0eLOLMIz9o4vI0XN9StXb2XKpsUT2cYanUPZX6tDVW992Zeo4pfbHC2Xj8l9Z7MxgyWNDRqAknUIWilgym87sE1HgNcKj1TqEOCltVhc0zFRr1bwojytKoNrwcHVbQ9DwQFQx131qXXOoV18FzDJwlRcPZAIc2RpTy5LuXK+nlzSiOy6QgG3ldA7JL4cruWjhqXWxBxQDgC4SglJCAKGm5Jc0i4zGo+qUAh1eaASHVlcdvbWlOuKU4ToUiIwgGRptr1QEVzpJLRO+5day8pQCA0mCGyhN4+ZUxR8HCUJnwhSEAIQhACEIQAhCEB4+V6LitBaILSGgEipAEzvOlcQsPh39xnpOMP8AaX8l4hCFuHmyNbdHHyWet16EKKXUlj2mnhXDcEtCFKiIEIQgBCEIBi2tBY6Y0KiF3NCEAp/ogoQgOFNvFDuQhAJgnNG5OM0oQgOi/j2SRp3rqEApIiXFCEBHYklCEBqrH/bZ8LfIJ5CEAIQhACEIQAhCEB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1" hangingPunct="1"/>
            <a:endParaRPr lang="es-MX" altLang="es-MX"/>
          </a:p>
        </p:txBody>
      </p:sp>
      <p:sp>
        <p:nvSpPr>
          <p:cNvPr id="59399" name="AutoShape 6" descr="data:image/jpeg;base64,/9j/4AAQSkZJRgABAQAAAQABAAD/2wCEAAkGBxMTEhUTExIWFRUXGBcXFRgXGBgXFRcVGBcYFxUVGBUaHSggGBolGxUVITEhJSkrLi4uFx8zODMtNygtLisBCgoKDg0OGxAQGi0lHyUtKy0vKy4vLS01LS0tLS0tLS0tLy0tLTctLS0tLS0tLS0tLTctLS0tLS0tLS0tLS0tLf/AABEIAMIBAwMBIgACEQEDEQH/xAAcAAABBQEBAQAAAAAAAAAAAAAAAgMEBQYBBwj/xABAEAABAgMCDAMFBwQBBQAAAAABAAIDESEEMQUGEiJBUWFxgZGhwTKx0RNScuHwByNCYpKywhQzovGCFRY0Q1P/xAAaAQEAAwADAAAAAAAAAAAAAAAAAwQFAQIG/8QALxEAAgIBAgUCBQMFAQAAAAAAAAECAxEEIQUSMTJhQVETgZGh0SIjcRUzUmKxFP/aAAwDAQACEQMRAD8A9xXCV1QMOGIIET2TS5+SZNBkTrAJ0ynLauG8HMVlpDFrw4xpk0FxGqg56VHbjENLDLYZrzu24QtUTJgwrNaIEV7g32kWEWw4bfxOLiJUCsbFBfBaWPtH9QQaRC3JnQUlMzE51VN3T6mzDQ0vbqz0uy2lsRoc0zB+pHanllcRbaH+3a2oY5oJ0ZZBLm7wA3mtUrUJc0UzLvr+HY4ewIQhdyEEIQgBCEIAQhCAEIQgBCEIAQhCAEIQgBCEIAQhCAEIQgBCEIAQhCAEIQgBCEIDDfaDhxsJ8OE+IGNc0uqckOM5SrfLuFl8G2WLhCIYVmitZCaAY0YScRlTkyHL8ZANdHnpvtMw9Es3sGtaAx5flxCxryCAMlrQ6gnM12Kd9nWFTaIEQlkMOa/JLobQ1r81rp0F4ypHcqjjGVuGzarusq0SlBJemc79euC8wDgWFZILYMFsmipJM3Ocb3uOlxVihCtpYMZtt5YIQqfGmK9sEFji05bagypVDguJpJeNYWBs2GY0quDqaQJ9E+/GR7RMsBrKhcNHyQG2EUawlArJf9yMnJzHDdIp+z4es7vxltJycDQV0imhcZBp0KlgYSY6rIgP/IDoVLbaT7wlwPkmQT0KI20nT5JYtOz65LkEhCZ/qBtS2xQUAtC4HBdQAhCEAIQhACEIQAhCEAIQhACEIQAhCEAIQhAQcMYPgRoZZaIbIjL8l4mJ6CNqYsEBsNghwIbYUNtzWgADsu4Vj5zW7J9h5FOQI4AVK+1qWEWIxfIJix4jaznsI9FIsNtEQUoReDePkosaMCqYWv2ccO0fiA0hdarpJ7nb4SlHPqa1VWMw+4Owt81YWaOHtDm3G5QsYmzs7+H7gr5VMJBbq1kcKqJhC4jV6KRZzIkbZ+XqmbUyc+APEoB+K2YBOsKvZQ/8ZdSrFhmJbe4UUMFBpl/IoDsBtGn8onyTlle5rm5JI8VxInqXLN4GT1Af4pTHSLdpd5hAS/8Aq0cOEorpZJoajqpbMZIzROTDfeOV0lUPOcNRDuiTFFL9qA0dnxodkgvh1PumXmnmY2QZgOa5pOwG7csw00G8jkVXWs57ZandJID0SFh6Aae1A3ghTYVqaatiB09RC83iwZyPRPQGSHP/AEgPS8o6Cle2INeeheaRrZEY3NiOFDc4jjep9nw3GDRJ4NB4gDzMkBvP6jjumlCN+U9FiBjZGa4hzGOHEeSnQcbWyzoTuBB85IDWNiBKygs1Dxusw8Re2k6tuHCaZtWOsFvgY99+popfeZ9EBq5rq8+tOPEWQLIbGzn4puNNtFY4lYZj2iLE9o+bWtEgAAAS7ZsBQGwQhCAEIQgBCEIAQhCAzOORMMMjDwjMfsn4TunMcQqODh8SvW9tMJrmua8AtIIcDcRpXkmMeAzBiE2d82aGvnNuwO08eZVS6Ec59y1TN4waB+HNqRgmIYsdlbz0FVmMEYItMcyBY0yJAc6RdLQ2lVoLDD9hksiQIwLjLLc0NGUNDZT33qLkxuS8+dj0kKFhwTs8WXuk8qprBVqdP2bzMgTB0kbdql4RbOFEH5HeRV6MlJZRSlFxeGeYZZDqtNwmRUXt49E9lC6dc2hofENBquuhZ36elEWoZ3n+pq7HUWBJ5+tKZhiTxw8z6oMOTzKYGyg5XaCiEw5U56r+OkXckAuEMxusS8kgtOU2et3qkwYxkAWngZ+nknY0docysqm+mjagEtllgb07FFCo347vqqeLr9dEA2acz9dVEtTM5p/K7sFPiD6+tyjPq5nwnzCAccZhvBPNZsTUSgbtI7p8XICJhFtOB7JTTKQ2eS5b7jw8wux/DwlNAIDc47QDzPySvZrkJsnH4WeZS2nymgIdohiu5o6pp7RdfV/10Ui0jO/T+5RG0mdJB7oBNpaQ1m4+ZWw+y9n993wD901j7REnIamjrVbv7NoUoMU64kuTR6oDYIQhACEJL3gVJA3pkCkKE7CsIfj6E9kKP41f+S+p3+FP2ZNQhCkOhBt1pA00FXeixrojYji51RMnqm8YsJOMQwJmGQc6Y0HSNYOgqvjNDc1hMiBKZmZ6eZrxWfNuUssvVxUVsaix4XszmSdJhF2i64hSLXEdGh5LHtdItcCb6GcjJY+DYIbgfagy2EjqFOwPgKOWGLZY1MogMiaQJXPHccUjFvaJxJKO7NZYXTitcRIlhBGoiR7K1tImxw/KfJUWL1mtWWXWlrGhokwNIcSTeSRcJea0LhRWqIuMcMrWtOWx5y5k5H6vSbW2czsP10S4bq5M6i8ab9STan5h4+ndTEY04TcZa+mSuQmyP1rK6wHLnu7J4gT4d/mgIcNuvQP5FdiVLJ6zTZJBeMk75f5pwsq2f1RARxAGXdK66lZHUnPZnQeY7iSH3g7T+0pyH6ICLFjEOE20r4Tv1yTeWMpuihvBAv27k84HkT3Q2uSNbDJAEerWbXNT5b591GiQBTQRK6h5hddMGQcfEBUTHYoAtRpxH7h8kmIdHFctLXAzIBq24/mGg7taGxRPOzd4kNGm5AdI+8dqzQnnOHT/AEmmPBe+RnKRpdUBEUV5IBm3O/Ftb3UMV5J22khu93+lGcUBxxmV6R9nrJWUnXEcejR2XmsMzdKV19Lt+pX+DsKxmQWw2vyW1ObKZmZnOHZQX3xpjzSLGm00r58sT0u0WtjKve1o2mSqrRjNCFGAvO6Q5mvRYYvJMySTrJmVIglZdnErH2rH3NaHCoR3m8/Y0r8ORH3SaNl/MpBJdVxJO0zVZBcpTYio2W2WdzyHRGHasDxYF1M5RQoOVjDNmhCF7AwSqw/gKHamSfR48Dx4mnuNi89tWDI9ncRFAIaRkkGYc0/iGkbivV1lca4c3EG4taRwJmoL0uXJPQ3zYMrabRmU0raYkRAbMALwTPjVVULBUPJrXUuYq2wQ7QYM6Ou3io7qGma5ia6LcTbIQhXSkef2oDKeCBQ95FQbTC+6IB0XGopvU/Cn9yLse79x9FHc6bSgGA8ihE7jMbTqXGPBc2tckU01I0J2Cc2Z91p6H1TbmAloIoAO3qgIVrbIOvvlzepsI5Q+tVU1HgZWVIkSJMrxR0xfVJsLzeRplTcNBQD8aHVo1n+Ll2zip2Smux4gzRPhcbnaCmYgILuCAXFZmkfEeRKbbMPA/L5EJ1ng4HrNNRRnz2d0A6Ic28vNRnNIdd+IHopVniaNCRFEyDdUcUByPoG0eYKS8SlvHZccat+LyBSo1Wj4gOqAgMaDEeSK6xQ3axVSDDInJx2AycOteqbs7M528qY6+W/sgKzCAOSJkX0kOxNOaiX6Odel3RT8NO8I3lQ2CnJANvbMgH5cFZ2cSaNyrYhr9bVaQrhuWZxN/oivJscHX7kn4HGqTCTDFIhhYyRuTJcMqQ0pmzQnOMmtJOwTV5Y8AvNXkNGoVPoFYronZ2ozb7oQ7mVwQtK3A8GXhJ4n1QrX9Os90Uv/AHV+zLBCELaMoFmMemu9mxzRMguHAj5LTrO4xW6E+UIRGGI0klgcC8CUiS0GYqQOKjt7GSVd6M9YWP8AZhznEzFAdFFT4LjF1vghv/0byvPSa0FsdkwRuVPiBZvaW4v0Q2udxOaPM8lUpWZFq54iepoQhXyiYjDLPvYstZ5mfqFAYZA6K+S0GGMHsdEcZSNKtobhfr4qktGDYgBlJ4M/yu9D0QDENmaNrR2SCc4AaR2BSgZANOa6UpGh4a+Ca907P4oB2GPENp81wAAGl3p8k5YzPKG09k1aRIu1S9UByPnSF4n/ABcmLQwgkgkVG0XaipTTVm/+JXLRBodehAMFzsmoBzQKeh9U3DjAuNa7aG860tky0N2eqdZCAcRKeaNul2hAIFBy8vkltqDsdLySY1nAGbMV+qHsmTEe190xlC68zE7j6oAiirfi/i5Kc0kN+KfWaXEcCWfEbxI+E6045tJ6UAw0DO+tA9VyKbk7AdPLl73kAFyKzT80BU285RE9suabIzfrYnbcJEc+ZJUZ8SgQAB5K0bcq+ywy9zW+8Wt5kBep4PxdgQq5OW7W6vIXBUtXppXOKXQ0dDq4adSbWW8GPwdgiNF8LDL3jQfPgtNYMWGNrEcXnUKN9StAAupVoaodd2db+I3W7LZeBuDAawSa0NGoCScQhXEsbIodQQhC5AKNhC3Q4EMxIrgxglMmekyF20gKSs59osHKwbaRqZlfocH/AMUBBtv2kWJgJDnvloDcme7LIWIxYxhES0xoTYUNrIsWPHD742ccoMLhTJEyvOle4jxJW2GNYeP8CeyjsX6Wd6+5HpeHYsmS2LOYj4ZfDwnCgtMmRsoRBrkxzmbiC3qVa4yRZA7lhsVbTLCtmdO6M1vMFh8yoNOixqGfRiFWWzD1nheKIJ6m5x6KhtuOmiFD4vP8R6qSzU1Q6s61aO+3ti/+FxhIfeHgqq0W6GwHLe0HVOvIVWWwrhmPFdnRCKXNzR0qqqSoW8UXSEfqa1HA297JfJGkt2MEJwyRDy/ikByWfi2yIXBzSABc2pb1M+qbaklUZa6+TznBq18K0sFjlz/JNsuGMknLbKs5irbgL9Fytv6lkQEtIqNBWeDU37GRm0lp1inPWrdXE2trF80UNRwOL3pljwzTllWnaPJyI4OSVn4WEYrC2ec0GdKG6V1xVnCwsx8xORlcaHkVp1aiuztZiX6O6jvj8/QeBkDtPa5L/wDY74RfdeVxppvr5BPBmc7a0eblMVRcMzbtoolro5u1/YJ1pkDsKiWqIS9mgTJQDhdMtBExnbrpVSvZ+6SLrruRom23t25W2kwFIc2fSXBANQcptJTmSaUPI06pz2zXAzMqaacp0KQG77u4XYInkj8suYCAqMNTypDZtpVQnCV5qBcK/IdVPwkJvLRQahQUChWhkunUyQFngL/yIDQJfeQ98soE10UGhevLynFls7XB+Ink1x7L1JsRAOIQEIAQhCAEIQgBV2Mdn9pZLRD9+DFbzY4KDbMbIDKNnEP5bv1FUFvxujPBDGtYDT3jLeadFWnrKobZ+hdq4fqLOkcfzseGzWi+z6zl9uhnQwPedwaW+bgqY4MjTLRDNDKdAN63n2bYIfC9vGfKZDWNlxLv4pZfW44TWTiOjui+aUWkvUexvtWS13HpVecWONKKx2nLaf8AILd4fk+JkG4zB409VAhYGbDMxBqNMp9VWnqFTHDTeS5ptE9TPm50sP1L9jphdmkBy5NZGD0yQ3aTUJoFKtGhNgro0TRWwprkBJAXZLq0dhYQUma6CuDqCREgtN4Tklxy5TwHhiIcSIzwumNTq9b/ADU6z4ckc8FtAJ3toXaeOmS7YsFxYnhbIa3UHz4K+seLMMf3DlnUKN9StbSWap+mV5PP8Rq0Czl4l/r+CDZIuVW8G5JtLM8S0A+iuHYFh/gHsz+W7i24qFaLHFYZloeNbaH9J9VrryebfggQQZtnoa/zapzs0cFGhODnEaQ10xcRMtlMGqlxjcJUJXIGxQH4UmGJNG4dkqKL9xlyQbtsvRAUFtjZ7iUhzcoV1joQuWhs3Pnr7roND9bkBd4osnaGHUHH/GXdejQV5/iHDnHOxjvNoXpEOHJAdalIQgBCEIAQhCA8gQhC8ke7KqOJOO8rc4MsBZZmtucRlO3msvIcFiLXR5V3ZsdQ0hsVuquhT6XHM/cr8UU5VRwtvUr8MWUwnPe4TbSuoVqqZ2HnXQ2z2/NehwMOWSMM5zeKzmHbLYwR7AjLJo1vhlpJGjgtGdklHZGJpqa52qM20Q7G4loJvN6k5K7CbIAbEtZcp5Z6VYiuVEe0tuTLQpNouCjKNsmg8o6V0hJBUmyWKJE8DCdujncuIxcnhI4nNQWZPCIrkqE0kyAJJuAqVpbHiwL4rp/lb3cruxWRkNsmMDRsv4m8rQp4bZLeWxk6jjVMNq1zP7GXsWL8R9XkMGo1d+nRxV9ZcDwYdzco63VPAXBWL2ghNuB3+a1KdHVX0WX5MHUcRvv2bwvZHWpQN6S1wkNfVKFSfrWrRRBq441S5JpwrwQDMexMieJopcdI3G8KvtWCngZrsoanX/rHcFW7ewTjkBloz8mjwWGX4rv1CidY2Z5+a0MWGDeAVXuwQ2c2Es2Crf0mnKSAxVqvNb3gcyplgwTEfoyW6z2Hqr6zYHYwzOc6d57DQrFrZBAPYn4KbCLiJzkJk3mq1aqcAijuHdWyAEIQgBCEIAQhCA8gQhC8ke7I8ay5RnOSjRLHoVikvCEsbH0Kp2Cod5aOSlWOwMbnNAG4IjlSLMc0IpP3EopLOB1Cds9mfEOSxpcdQE/9LRYOxPe6RiuDB7rau53Dqp66LLX+lFK7VVU98vkZSNcpdiwDGiVLchut3Zt69Bh4BhQ2/dMGV7xq48TcohBFCJEa1o1cMXWx/JGVdxuWMVLHllNYsX4LPF94dt3BoVm1uSJC7ZTouyS3ii0a6oVrEVgx7tRZa8zk2JmjR9a0OZOunWFxxkK8x31KQhFFcIqUGqU0IBJZMJDARt8+adJSSgARAfTSkuv4FKcJpDWEXVG31QCgPId0opLTWVxpQrpQHSCuyXPVceaICLNdnoXA1AFTwQF7gEZjj+bsFZqvwIPu95Pp2VggBCEIAQhCAEIQgPIEISocMuMmgk6gJnkvJpZPdtpbsShaDB2KcZ8i+UMbau5C7itPg7FyBCkcnLcPxOryFwVyrQWz67LyZ1/E6a9k8vx+TzyFgeNEq1hyfeNB8+C0eLOLMIz9o4vI0XN9StXb2XKpsUT2cYanUPZX6tDVW992Zeo4pfbHC2Xj8l9Z7MxgyWNDRqAknUIWilgym87sE1HgNcKj1TqEOCltVhc0zFRr1bwojytKoNrwcHVbQ9DwQFQx131qXXOoV18FzDJwlRcPZAIc2RpTy5LuXK+nlzSiOy6QgG3ldA7JL4cruWjhqXWxBxQDgC4SglJCAKGm5Jc0i4zGo+qUAh1eaASHVlcdvbWlOuKU4ToUiIwgGRptr1QEVzpJLRO+5day8pQCA0mCGyhN4+ZUxR8HCUJnwhSEAIQhACEIQAhCEB4+V6LitBaILSGgEipAEzvOlcQsPh39xnpOMP8AaX8l4hCFuHmyNbdHHyWet16EKKXUlj2mnhXDcEtCFKiIEIQgBCEIBi2tBY6Y0KiF3NCEAp/ogoQgOFNvFDuQhAJgnNG5OM0oQgOi/j2SRp3rqEApIiXFCEBHYklCEBqrH/bZ8LfIJ5CEAIQhACEIQAhCEB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1" hangingPunct="1"/>
            <a:endParaRPr lang="es-MX" altLang="es-MX"/>
          </a:p>
        </p:txBody>
      </p:sp>
      <p:pic>
        <p:nvPicPr>
          <p:cNvPr id="59400" name="Picture 8" descr="http://cde.gestion2.e3.pe/ima/0/0/0/2/0/2070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29250" y="3143250"/>
            <a:ext cx="2928938" cy="1627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418" name="Picture 5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398"/>
          <a:stretch>
            <a:fillRect/>
          </a:stretch>
        </p:blipFill>
        <p:spPr bwMode="auto">
          <a:xfrm>
            <a:off x="0" y="-3175"/>
            <a:ext cx="9144000" cy="717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4 Elipse"/>
          <p:cNvSpPr/>
          <p:nvPr/>
        </p:nvSpPr>
        <p:spPr>
          <a:xfrm>
            <a:off x="1643062" y="4286250"/>
            <a:ext cx="2496890" cy="2023070"/>
          </a:xfrm>
          <a:prstGeom prst="ellipse">
            <a:avLst/>
          </a:prstGeom>
          <a:solidFill>
            <a:schemeClr val="bg1"/>
          </a:solidFill>
          <a:ln w="57150">
            <a:solidFill>
              <a:srgbClr val="C00000"/>
            </a:solidFill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es-MX" dirty="0">
                <a:solidFill>
                  <a:schemeClr val="tx1"/>
                </a:solidFill>
              </a:rPr>
              <a:t>Preparar un buen plan de </a:t>
            </a:r>
            <a:r>
              <a:rPr lang="es-MX" dirty="0" err="1">
                <a:solidFill>
                  <a:schemeClr val="tx1"/>
                </a:solidFill>
              </a:rPr>
              <a:t>mkt</a:t>
            </a:r>
            <a:endParaRPr lang="es-MX" dirty="0"/>
          </a:p>
        </p:txBody>
      </p:sp>
      <p:sp>
        <p:nvSpPr>
          <p:cNvPr id="6" name="5 Elipse"/>
          <p:cNvSpPr/>
          <p:nvPr/>
        </p:nvSpPr>
        <p:spPr>
          <a:xfrm>
            <a:off x="5500688" y="1000125"/>
            <a:ext cx="1714500" cy="1428750"/>
          </a:xfrm>
          <a:prstGeom prst="ellipse">
            <a:avLst/>
          </a:prstGeom>
          <a:solidFill>
            <a:schemeClr val="bg1"/>
          </a:solidFill>
          <a:ln w="57150">
            <a:solidFill>
              <a:srgbClr val="FFC000"/>
            </a:solidFill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es-MX" dirty="0">
                <a:solidFill>
                  <a:schemeClr val="tx1"/>
                </a:solidFill>
              </a:rPr>
              <a:t>Adaptar la manera de comunicar</a:t>
            </a:r>
            <a:endParaRPr lang="es-MX" dirty="0"/>
          </a:p>
        </p:txBody>
      </p:sp>
      <p:sp>
        <p:nvSpPr>
          <p:cNvPr id="60421" name="AutoShape 2" descr="data:image/jpeg;base64,/9j/4AAQSkZJRgABAQAAAQABAAD/2wCEAAkGBxITEhUTExMVFRUXGBYVFhgVFRgaFxgZHhkeGRoXGBgZHSghGxomHBgYITEhJSkrLi4vFx8zODMtNygtLysBCgoKDg0OGxAQGzclICUwLy8uLzUyLystLSs3LzcwLjEtLS0rLS4xMDMtLS0tNy0tKy0tNS0tLS0rLS0vLS0tLf/AABEIAMIBAwMBIgACEQEDEQH/xAAbAAEAAgMBAQAAAAAAAAAAAAAABAUCAwYBB//EAEIQAAIBAgUCBAQDBAcHBQEAAAECEQADBAUSITEiUQYTQWEUMnGBI5GhFUKx0QczUnOS4fAWNENTorLBNWJywvEk/8QAGQEBAAMBAQAAAAAAAAAAAAAAAAIDBAEF/8QAMREAAgEDAgMGBAcBAQAAAAAAAAECAwQRITESQVETYXGh4fAFFIGRFSIyQlLB0fEj/9oADAMBAAIRAxEAPwD7jSlKAUpSgFKUoBSlKAUpSgFK8JpNAe0rGa1XMUimGdQeYJA/1waA30qMMfa/5if4hWdjEo/ysG+hB9v/AAaA3UrGaj/H25C+YuomAJEk9qAlUryaTQHtK8Fe0ApSlAKUpQClKUApSlAKUpQClKUApSlAKUpQClKUApUfG4tbS6mmPYE/oKqcTnWog2nhRzqs3D/LbigL2axZq5fEYjzLisLlxDpCmEuKGO8EAHYSw5/smsXyq7Jtti+t/TqMyI3E77Rue1AWi43FTvhYG3/FT7+v+oqszXxCUuFWtjQraZW9D/XSpn7GpmBwV9bwnEG4q7uuoysrsCJ3k778RVXjPCrAPN62qNc1AsvVJMAap94j1rRbKlxPtNvfQxXjr4XY7/T+yJnOfXHtMLSslsXNPmayWJgnSZM78/apd7P0KO1zDo11HW0AdyZneY9jWV/whdIZFvAWy+sKV9eOfvW/E5CjXxiRcBtrBdVEyyAg8e449jWqUrbCXj18/ExRje5cub05d+3gV/8AtBZ1b4W35eoIxldU9wvOkSa24bPbrC4bGEAA1KzqwHAntzvP3rSMtRLhK3F8tm1w+HZmiflBI4q38N4JUt3bQfVrZmnQywCAsdXJqM5WyWYrL06+8lkI3cniTwtehzH7QuthU80XCPN6bguwzE6pB5O0Vc4bPtd4pbw1uFYrOpFcQd2Cnfudqr/2UoRbDY2yQH8xeIULOqWnYnUNifQ1txeWo11bj4uwRrBBthde56QSp49zVk528s7c+pXCndRxhPl0I2V50VS3bS3cuF3uEA32DTA2kRt9fepOH8TSECWbjXjcK6DffTtvyT9t+1Z5dkdu09l2xdgi29w/MBJMSAdXI/8ANarnhvyw1+3iFLo/mjy11kKwBA0gmT6j2NdbtJSfrvl+h2Ku4RXptoXeVeKQ9u49y2U0ObelTqJIUmO3oamt4ksAwdfE/Kftx3mqnwNbNpLhvHQ125qVXhXM7A6TuJNZZpn9ybioUTRcW2OoeaepZOkiNJDc1huYxjVahselbSlKknPc6HL8xt3gSk7RMgjn+NSprh8H4pdLe1sNpSSWYBiY1aoESvpsKkt4iv8AmgEWlC+crLrhXZVDDqYbfMI+9UF52FKrMgzI37ZdoBDFSFmARG2/19JFWdAKUpQClKUApSlAKUpQClKUApSlAKo8/wA9+HZQFDSNTAkgxqC7bR6/pWXifHG1bUgTqYL8xU8E7EfSqW9nLpFt7NvWoLfitMLyACZlj9fSroW85rKMlW+o0pcMnr4G5/EN1xaZfKRWeCPMlgNLQH6ek9P5wKj2PF7rbBKBoEdT9ZOktqgKBo2iayfxGGKhLNoSNZ8yAC/GxiJ9zXuK8RBWIFmzCAK4JGoz8yptuAZqfylXbBX+JW/8i3wmdakfzSLTB/LlSWElQwIkdj61pTMbMg/Fsd53TYxyJ08fzqBj/EOljFuwySDEy5kcxEAwaw/b7y5XDWzbtnqPqF+ncxXFa1Ws4Ov4jQTxnyMMxwpxF+4bF1Rr2Blwem1BWIjkqZ9Nu9bL/h/FOxYsu7BgNbRb6gZAiDx+lacZmF9sO7+QtpCupHtmCJYAj6kD2qTlGaO5TC3rYCva6SG3Ijk/WDXXazUW+h1X9NzUddeeCJhclxLT1FVVlX+sYamA0m4pYH96fT12ro8my17Nq5bkKS9wqwJbYklSQeCARt7VV5nk4Q9FlCsiC1zTJO0fnAH1qyybKFtnWV0P1DSGkAcAz9B/1GsxtIjO0kfHpKSWHQI5U6t9gCfzrJMyt2Qz3MWt0FdSqCuo9tO+5IEdvpVfe8Ns2prtwWwLlxkAWTLOGBZg24heNonmt2FyK0RdQXULXbegQjdJ6iWGpid57+lAarOX4Rk/3nT0sWUtblVfTsQJC7gcd623sLgmdn+LUEnUOu30wwaBPptFMV4OLgjzgFlmX8PcM2mZOrdenYbc1OveHAbpuBlANxLgXRwFQrp59SZoCrfKMKpQJiUB6WOpk3tCH7b/ACDftNWeTXcPYtN+PaOq43VrEdkQHuECiqy94TIRVfFAKNl1KQJ0sIA1x6k99q3NkKrd1riLSuAF0sikR5YVuktzA1UBNDu2qMRZdkidFrU67+oDE1rxF1gC73rSARLXLGmd9hLHf6D2rfkOSiy7MLgcdSqQDI6ixB6iNjPAFVX9JSMbNshunzIIjkkbH7Qfzq2hSVSooN4yU16jp03JLYnm4mIcrh8RZ6VXUBbViBPoex7Vta81qVuWmvn5taWlA3ERHf3964nEY+/hnxAR1DK1pNS20WeZ2ip9zPcTYuX7N7EEkIrK62wSGJXZV+jHk+la52Et4vTz5d3eZIfEFjE179ousXiySIt4m0sABbahRJnf68flW3LcSbUxZxLa4+YAwfz2ma5TE+JMZbF1DdeVCMpuW1VxJEiNxBB/StuM8SYzDPcR7ouk2kdTpACltO8ewJ/Sn4dUeia94/0l+IU92mfQMDjdagsNDEkaGPVztt7jeplfOcyxWKw9tXa9buvdNsKwtqblvUJMfwHf2q98HY/EubqX/MKrpNu5ct6CwMyCONoH51TO1lGHHlNF0LmMp8GNTqaV4K9rKaRSlKAUpSgFKUoBVTm2YWATbuM6nY9GofqPr+oq1Nc1eXMPSDIb923sZMDkemkzvyZoCHmF3DPbVRcuAB9fWGc7CI3PaDt3FS/EeCUMl4OUJ6CdAcRBIMH6H9Kj4qxmDiNOj5ySrWxJ0ELuD3gcegPpVrhL91BcbFbWxo0FghO8gyEneY396sjVnHZmepa0qmXJb48jmse9thoN/ZQoP4I5ncjsf51KwGVW3Zhh75EABw1sEyNttXrVliMxtFiVxCqO3kEj19Y33BrXmGMNvC379q4GcKpDeWFIHI5G4gz9/erIV6smoJ7lFSyt4pza272VWKwFiXT4pVDMWI8vcMDuJ9BIO3tVzhclS3avl31JdXUSBwoBMjvzP2qt8CZ82I8y3e0s46gdKiV9dgPQ/wAarMR4uvNj0tWnAsG9btRpUyNQVjJE771qdO5lKVNv9OrMsXZxjGqlvp71J/wSG2bZxhKRpVQjQNwdxG/+dTcNbsC/YuC+D5aC3GhtzBA39OePatX9IGfPhltpZIFxyT8oPSNuD3JH5Vs8AZ42KtOLpBuW23MASp3UwPoR9qraruj2udH/AMLoxtlW7JLVf1qbvEWBt+aLly4FUgDToLatJBImdvt+tQssyW3dYEXtYTTqU2ysrOynff5SK52xn+Z38Tcs2LikqbhAK2xCq2nkj3FTcj8V4xMS2FxQXUQwkKoKsELD5dmBj9aSsKiWcrOM4zrgtjf029nvjPLJ0eX4i3g/MtuXaCGLBdo0rvEnfcT3NbMR4jtOjL1rqQiQpOmdp9xP8K4zIPHd1UvviXFzSqi0ulQWck7bDjaT9KsvDWPzC9YvYq9cC21t3DbXy0GpgpOridIP5/xjUsakM8WFjH1b6EoXsJ44S6w+Rm4oe3eYKdLKGk8bGRqg7zH1NQbeXqFAfGQdgwGuAQIIBJ4O8k8x6VyuR55nGJU/DupCQCNNlQJ3AAMfpVuVz/yz0gvrHHw/y6TPJjmKnOwcHiU458RC8UllRf2Lg5SlwhRigZOywx9GgbniD+la8wyRLZ/FxB6gRGknYjT34BYH7VxmE8S5xcvnD22BvKXUppsiCphhqPTsZ9aleIfEmZ4YYdLzBLrK5uApab/ikLuAR8unipP4bUUlHiWX3hXkWs4Z0j2rUsPiyJ9NDwCWJ0gTuPY1Z5/es3rSAo15RqbpYoR5YE/Xnj2riM+8bYjD5hcttpfDo4VrehJKFRqAaJncmp39IHi67YGGbBXFW1dtu+yKQdx3Gx3MioxsKynDH7tU/Mk7mnKLzy3J+MOEdnZ7FybhVmi7sSPUEbAdpiewrPGHC3rl1zYdmK9R82AFBQAiRsZIntvzVZ4u8ZYpsX8FgFGsEIzaVLM8SQurZVUck/pG+GQZ7m9nGJhsXaa6rRq0opKq2wuB02gEGQexqat7hQU+PGmUs4ePaIZoN44fLmXWU5Fhbz3Ea2+4JDC8zagrL695jcc1Ix6YFrpLW7jkg2H+bSAqzMdxoG/tNdDexN5WITD6h6N5irPHpz/+VX/A6mJfB8kEt5087GI3gB222HNYvmKr14n9zQqFP+KKJ8HlqW3UWrrlwGGrUGgcaSd12M/SpWDxmGw2oYd2EybnmLcuMdIO4E7AQZP0q5xmWWw22GLgqFJDgCI08FgZCgbx6CtV/JrL2mDWmtEkwA4JO2+kltKyCZ/Okq1SSxKTZ2NGnF5SJ2TZiLg06tTgSxCFQOogAg8HpP5TVnVRgLXll2Wy/wCIwcmbccACIbj+Zq3FVFgpSlAKUpQClKUBVZ/ausqeUyqweZJA/dYbSDvvVX5WNgjz1+bY6k+WTEjT83BJn2qz8Q4hEVNdtH1PpHmEBFMEySQY2BH3rnbmdWBJ+Fsn3lTChiDqAWZ6Z2nYzQEy7l2Mcb3Q+zD51AkgjgLuONvetz4THztfEdQEBOBspMjk8+xrVhCl2zda4gAsvd0rZMGPoBztz9TUUnBaFLm9bLJr319ifUb7THegL5cPiCloeYqMAfM2VpPpEiqjxFhLqYTEl73mSm4gCDI3j02EVr15eNibwgnci4DIHyzHMRt7it+B+FvG5hkW4UdAXY6huDESRsdjv32qdOSjNSfJldWLnTlFc0z55hluWLSYq2SJa5aJ7dP8ifutbcJl5s4zBq2zM2Hcg+mq4Nvyiu+sZfhktHD6V8vzNZ1X1JDKQTzv6CR2NZ4rL8BfvDEtcGtCsHzNI6DsY9RPr616v4lFt5W+fQ8ZfC5xSw9sepw/iTNvMzHzAhuLZZVVR6hDvwD+9O9ZeCcz8rH7qUS8WXSf3ZOpeQPXb712uV5XhMM5uWCrMw0sWvjbeffckfpWONyfCYm6L10qtwadJS+N4J0nb1moO9o8PZ8OmMZ9PEtVjWUu0zrnOPU+fZZhsTcxmIGGuFLg85pBglQ4lRHclfyqb4Espev3b164xvIjMob94lSpYn1ImI966T4nLMBi7jTdF4ghtnYdZDmPTkCtWVrld3Fa7LMt1yxgllDagdQAO24nar53DlB/laTSw8ffXoV07dRksyTabys+9ThMl8PPifN0He2heI3Y+i/xrqPBedzg8ThHMlbV1rffSVOpfsd/vV94KOXLeuphDc8wr169UQrRsW9zUtvBuCF1roDqzap03DHUCGEdiCdqhcXim3Comlo1pzLqFq4pSg1zT1PleQ5TYuq/nYsWIgAQDqkc8ivsuQ5rYuIEtXVuaFRSVM+kAn6wa4a9k+SLfGHLXvM1BPmfTqPA1RHrFdG2BwWU2muDWq3GRSSWcyAxH09arvZxrYxxZeywWWkXSztjm8nH+Ef/AF2//e4v/van9MX+92P7v/711mSYDLwz5laL6j5txjqYjeS/QfXnasRg8uzg+cDcY2oT95I/eGx5qSuUq6qtPEVh6c8YOqi+z4MrLeV4HD43KlxWdX7D7By4BH7reUCrfYxXJ51h71hjhr0jyWaB6DVBJX/2mAf9GvsuJwWAsY74gh/PJJdtTaFm36iIJKxsO4rDxDgsrxrC5fLakASV1KYMmGgbxpb6b1bS+KRhKKa/KopeD6o5Kzk0+ufI4fA4hcFnjtiDpXXc6jwBcBKt9NwJrXm+fY5cWtu1mBvC5c6RZaQoZ+lCY5g+ld34hs5bjWAvK0qvTcTULkzGjSBJiJ3FR8hynKMI/mWyzOPld9T9h0QInqHG8Gq/nqDSnKOZcOMYWPEs+XqLRPTOTsc11+Rd0Tr0Np086o2j3qitZTjCGJuMPlKL5zcaupS0c6eD6TWvXgCD+Ld3gkQ2o+m3TvxB+lYXMXhLZ1pcuuU3C9UNBEw0RG42/nXjm43LlGNgk3m1bxF0gfIunaP7QM96xfJcWxBd9UHg3TuSrqXG2w3Tp9j3qzzHD33uo9l2VCqBt1GkawWOllPVpn7iqpvjBc6ryKQCPnt6gCAYgjv7UB4cvxSBRcv6E2DRdIkRsFAHTHHvNdRlWrybWs6m0JqPc6RJ/Ouaw9rHaCy3FIkkhCjD94vp2PVMAem/FdHlBc2bZuTr0jVIgz7gcGgJlKUoBSlKAUpSgNWJSVIgExtqEifSR9ao7r3kJa78MElWYQSYkAn6xMH6V0DVQ+IsHbTDXCqKpgCQADyKnTjxSUepVXqOnTlNclknYjE2/JL6SyONwi9TBhHA3mK5t8JhSYNnExEb6uQNIG/J0z/hquuYl7YAS6xDWVJ6vlM8COIj9al3Qyram5ddrwDAeZpAgcajPcflWqVnjnvsebD4qn+3bfXQs0yq1iXa6VuKonVbYMNTFY1gk/2QOByK9wV+wlxWW3iJC6JKtBBM9Q7gmqDDYu85tW/NcfiOkht46fX19a8GMu6vIN5wgvFS2rcAGOf1rvyMupxfF478L6fU6BcBgj5r9Tm2Xa4ZO0ktpA42M8VoOIwIcuUuhg0mQQAx3JO8Dn+FYeFiAMVM3FBM8EuOr7GR/GpT4+2ZY4MkkrHSJPIWZHYfYVmrU1Cbij0LWs6tJTZBvXMuIErcgiPXjkbT67wfrW1mwgZfwroVmYkmYDKQpOmd92g9orb+0cOI1YQjk/1a9pMd/wDMd6mX8Xh1cg4dixPURaB37k+u4G/tVRoPn/iu8i5qzXF1IChYcyNHEVCv3LWJx1n4O0yCbew7q0s8A7CK6PMMlvXcxXFeV+AxQkuV40RBUmea76xYtIDoVFkb6QB/CvYleQpxhw6vhxvovFHjxtJ1JSzouLpq/BnzD+jdoxmI/wDi4/6677M8WLNq5dPCKW+sDYfc7fevneB8P5nZuvcs2oLFhOq2dpngmt2PsZrdtNau2y2oqebYgCTGx7x+VRuqcKtVT4ljTmWW1SVOlw8Lzqc1dwrPZfEFurzQOd5ILFh9DFdl47zIYnKcPe9WuW9XswVww/MGtGG8Aq1kMbjC/onTKadcSF47+9Qh4bx/wDYVrO4vpdQF040sGHzd9J+5rR21Kcoy4v0y8NCvs6kE01uvMqMhzK7hFa3cnysRa1Dt1KQrj7iCK6/+hb+oxH94v/YK343w15uW4ey+lcRbTplhz6oSDwf5Vs/o5y27gbF44pfLDXEIMgiCAgPSTtJFV3NxSqUKmNJNr64e5bQpThUjnbBa5guX3HZ3u7k9QDkAsFKzHeBE+1YWbWAZVLMAfLZSGYTDH107FuraNxNbMFlmGtstx8QrOpMdahQG1MFA7dZNYDLMGv4XxBAPVGtCupSBqMiNXHSfyrxT0zO1l2CaStwkqs6lbcDmZAiYaPvUXB4HAz/Wk9cookBOIHrv0ATVjgMJhbbM6Yhd10GHtgAd+kDfbk+9ZrctaivxjkgSfxFj19QOdjtQFLiL2X+b5X4xZW8vUqkqrlySJiPmYij4nAFvJIvLLOgYqVUsxAIDR3QVAu5TifP8zDobWq4W80X1Nt1n5ivc8kDuaitkeLZkDozOLwZnN8EMJnpQnbb1r1I21u8Ny5dVk8yVxca/l59GWOF8TM+H1XbzW381kQW0LsyhF9JBMEzJNeYjNLWlG+LuubkkBLJZhEzK6to2/L3qus+FsUgW55ZJW48ot0I5UgQysDt6j7VtxHhu6EXRhHV+o6lxILKxO0kjcRB9OTU529q5aPzWCMK9wo6ryZ0+W4S5ct+baxL6WWbalSsGdi25nbbjeuktrAAkmABJ5PvVd4cs3kw6LfOq4B1GZPOwJ9SBG9WdeVNJSaR6cG3FNilKVEkKUpQClKUB4a1YnDq6lXAKnkGt1KHGk1hnM5vgBb2s4dTqVtR0kxEECON4+5io2LNy4FT4ZGCwRsTpGoArzzG5+1dbcQMCCJBEEdxVZjMBoQnDIq3CVEgKDBYavmBHE8ip8cupWqNNLHCigS4yMp+CVSo1gDVPIG3oDJAj2qzxuFtglPhDc1fiOV41bzv35471qvYbG6D5uIRR3GlROpYklZiNXvNYC7io3xdoGYEG1BgGeU51aft707SXUdhT24V9iZlcW0uv5AsADV9QAT6dvbvVVa8U32YIqW9R3BOoCNBfgE77fr6Vt+JxRZlOJsDTsQSm5j1ldwZ3j9KkZTbCufMfDEBeF8qQfUkqo9J+xqLberLIxUVhIrMV4sdklVUakIkA6kfRqkE8wR27b1Jt+Ir4UWwitcVdZJJANvQpDEk8ktH1Bq0xl7CoOlbDP8qr0bmCYn0EA87VDRbpY3RhkfUgT+sQpoU/Ko43k9+PtXDpTY7OnuySoeLZlJYIGF1ROgndgD6GuhwGGs3MMLot2ySrHYMBInbvyP417hUDkpdwiW0AInpI5BAG3qTP2NU1nPWAUAKi6tIGr5F7kDgDj03I96A8weZ3kYaLarrCjT5ThZ8zSW+b0Bn0ntWV7PcQzD8MQrb/AIbdWzQp3Mbgb+4qKc4LwTaVpjq1Qu4B0gmOoajI9q2pnbgAaB6bKSTuisABzPVE8bUBgmZNqSMPaDlpUlX6mJJJG/SRA/MVOv5paa2t+5YVzc1BQTBCKNW8+pj052qblEX7YuPpUgsBup27gzt/lVFnFwpdYHQy2nXQoAjSbbHcREbfY0BuvZhhyEPwgAJJHUNwG0HbvLcdia9w+Z3bwt2HVQjta+UhdIEuoUmf7A57R61j+2dBGuzbYqzBYMhW6SW42HXz3rf/ALQKCB8PZU9GmSCAdhqZlBCgSY9dxQGzFZZhrLsht3iAsyuk7MpU87+v59qjAYYgKbeI06WiADpGoNC7Sd19d/rNScZ4qfUFRVPUkleqQHUOokeuogGB7VeZBmRxFsuVCw0bGQdgfsd+KAp7mV4d7Iuql5gSV0rp1bnSZG4PFaGwdo6Yw2J2XQDC7iWJkEeuo8j0FabuYYpUNwXSE865aICIAig7GdJ54kitbZ3i9UG5qY25AtKpE6CZZWSd9jI2HFAXuFvIypabD3CoKopvAHeDvv7A7/QVFOXYhX127doQWgBbYHzGCPcALuexFU97M7uIeyvmNAbDQQoEOUbWeN+r7VhhMzu27NlVvNEuGQKusHXwNSHUN5iZ3oC1uXsS8B2w7GCQG8swY2/xGrfIsPfUv5oVQQsBAANUtqMD2079gKkpk+H5FlB9t6sBQHgFe0pQClKUApSlAKUpQClKUApSlAaMXhVuLpYbSrfdSGH6iqLFeGLQjQrnfcKVG0GBJjidj/GukpQHOW8gtDXqR1BEszOhiCGkfl271Aa1l8LJuKDBBKMABJhzKwFJfYnY7dq7B0BBB4Ig1Unw5YgbN07CbjkQN1B3+UEAgUBTYSzhHuW0trdIYMQ2ghdpkbrBBDnfjis8yz9MPbaxZ1F7cLqYSoM8E9+fapuEyJrbKy+WGUkzqub6gA0778DntVTmOR4nViFRVZLxVpLQRBmPrvWm1jTcvz+9TFfTqxh/58/ryMbOfEC6166zgJbITQBDMAdiOfWtec+JV8kabbrcMA60PEfWJ3qO+VvN1CLTs4toFNyDKiDEbggiK1XcgxK2WBZBuhS29wEgCQd/9cVq4aHFnwMMJ3XBw4fPrktcN4ksIulrV0CAyppgiJHE7cVSvn9xWBVmg3oOpACq86RV5l2CxTYgYhxa2t6SVYFQe35RVTe8OYotri3HnC4vWIMkafz2/OuU1QTwWTlctZ/okYjO8PcclnvpLhNKgAgydyCff9K05jnvlWbttNbXBcA1XFBAHHPbmKP4XxZL3iqa2uhwmr0Enn6kUu+G8U1vEhxbVrrIyjWIMNJAmipW6aec92eZJ1rlrhxj6cjdhs7ttesEl0TyyXV7YhiAZaZmDH6e9WVrxNhm1R5iHSWBNtetV3IWdjx69qr8TkmIvtaL+WkWjbJDgwRIXad/Sa1f7PYu6qB1thbNt0QqwOs7gfr/AAqXZW0scUvTf7ke1uY5wvLf/C5ynxPZuXVT8Ql40F7aqJHuOeKl3c3uobg+HLBWMaQwkekdO5+lVNjw/fBwMqPwS3mdQ2l5277Vf3srutq//pcAk7KAIE7AHntvWO4jTi12b69/M3W06sk+07iAme4joHw7bkgnSwH326eRvvwam5Zmb39a6GssoU7/ADCZ9GX2n71ZYWwUUKWLEep5P1rbprOaSHbwdwEE33IBmNKb+2wqbFe0oBFKUoBSlKAUpSgFKUoBSlKAUpSgFKUoBSlKAUpSgPDSK9pQGryFmdKz3gT+daMVl1q4Ze2rHjcelTKUBWYjJbLIE06VDa4UAbxHbtVLey/BhtJF2V2MJtzzssH/ACrrars0XEHSLDKvzai/HpHofegKHCZbhjcXR5vKCGtnvMEwNiBEfXvXUX8IjxrRWjjUAYqhdMSbgJxVuBBADRKg9RI0xMEfnXRqZ3oCJ+yrH/KT/CKk2rQUQoAHYcVspQHkUFe0oBSlKAUpSgFKUoBSlKAUpSgFKUoBSlKAUpSgFKUoBSlKAUpSgFKUoBSlKAV4wmvaUBQYvJLC7+XaC8S+s7/nxxVnl15SoUMp0gDpmAPTmpZFQcWLiHUupxuSC1tVA+pEx9/SgJ9KwtPIB2+xkfnWdAKUpQClKUApSlAKUpQClKUApSlAKUpQClKUApSa81UB7SsC9eG7QGylaTfrE4n2oCRSohxftWJx3tQE2lV5zH2rA5p7UBZ0qqObjtWBzkdqAuKVTHOx2NY/twdjQF3SqX9uDsayGdDsaAtEQgnfbtvM/WePaK2VUjNx2rMZp7UBZ0qvGY+1ZDHe1ATqVEGM9qyGJ9qAk0rSL9ZC7QGylYB691UBlSvJr2gFKUoBSlKAUpSgFKUoDyKaRXtKAxKCvPKHas6UBr8le1efDr2rbSgNPwy9q8+EXtW+lARzg07V58EnapNKAi/Ap2p8CnapVKAjfAp2p8EnapNKAj/Bp2oMIvapFKA0/Cr2r34de1baUBrFle1e+UO1Z0oDHyx2r3SK9pQHkV7FKUApSlAKUpQClKUApSlAKUpQClKUApSlAKUpQClKUApSlAKUpQClKUApSlAKUpQClKUApSlAKUpQClKUApSlAKUpQH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1" hangingPunct="1"/>
            <a:endParaRPr lang="es-MX" altLang="es-MX"/>
          </a:p>
        </p:txBody>
      </p:sp>
      <p:sp>
        <p:nvSpPr>
          <p:cNvPr id="60422" name="AutoShape 4" descr="data:image/jpeg;base64,/9j/4AAQSkZJRgABAQAAAQABAAD/2wCEAAkGBxITEhUTExMVFRUXGBYVFhgVFRgaFxgZHhkeGRoXGBgZHSghGxomHBgYITEhJSkrLi4vFx8zODMtNygtLysBCgoKDg0OGxAQGzclICUwLy8uLzUyLystLSs3LzcwLjEtLS0rLS4xMDMtLS0tNy0tKy0tNS0tLS0rLS0vLS0tLf/AABEIAMIBAwMBIgACEQEDEQH/xAAbAAEAAgMBAQAAAAAAAAAAAAAABAUCAwYBB//EAEIQAAIBAgUCBAQDBAcHBQEAAAECEQADBAUSITEiUQYTQWEUMnGBI5GhFUKx0QczUnOS4fAWNENTorLBNWJywvEk/8QAGQEBAAMBAQAAAAAAAAAAAAAAAAIDBAEF/8QAMREAAgEDAgMGBAcBAQAAAAAAAAECAwQRITESQVETYXGh4fAFFIGRFSIyQlLB0fEj/9oADAMBAAIRAxEAPwD7jSlKAUpSgFKUoBSlKAUpSgFK8JpNAe0rGa1XMUimGdQeYJA/1waA30qMMfa/5if4hWdjEo/ysG+hB9v/AAaA3UrGaj/H25C+YuomAJEk9qAlUryaTQHtK8Fe0ApSlAKUpQClKUApSlAKUpQClKUApSlAKUpQClKUApUfG4tbS6mmPYE/oKqcTnWog2nhRzqs3D/LbigL2axZq5fEYjzLisLlxDpCmEuKGO8EAHYSw5/smsXyq7Jtti+t/TqMyI3E77Rue1AWi43FTvhYG3/FT7+v+oqszXxCUuFWtjQraZW9D/XSpn7GpmBwV9bwnEG4q7uuoysrsCJ3k778RVXjPCrAPN62qNc1AsvVJMAap94j1rRbKlxPtNvfQxXjr4XY7/T+yJnOfXHtMLSslsXNPmayWJgnSZM78/apd7P0KO1zDo11HW0AdyZneY9jWV/whdIZFvAWy+sKV9eOfvW/E5CjXxiRcBtrBdVEyyAg8e449jWqUrbCXj18/ExRje5cub05d+3gV/8AtBZ1b4W35eoIxldU9wvOkSa24bPbrC4bGEAA1KzqwHAntzvP3rSMtRLhK3F8tm1w+HZmiflBI4q38N4JUt3bQfVrZmnQywCAsdXJqM5WyWYrL06+8lkI3cniTwtehzH7QuthU80XCPN6bguwzE6pB5O0Vc4bPtd4pbw1uFYrOpFcQd2Cnfudqr/2UoRbDY2yQH8xeIULOqWnYnUNifQ1txeWo11bj4uwRrBBthde56QSp49zVk528s7c+pXCndRxhPl0I2V50VS3bS3cuF3uEA32DTA2kRt9fepOH8TSECWbjXjcK6DffTtvyT9t+1Z5dkdu09l2xdgi29w/MBJMSAdXI/8ANarnhvyw1+3iFLo/mjy11kKwBA0gmT6j2NdbtJSfrvl+h2Ku4RXptoXeVeKQ9u49y2U0ObelTqJIUmO3oamt4ksAwdfE/Kftx3mqnwNbNpLhvHQ125qVXhXM7A6TuJNZZpn9ybioUTRcW2OoeaepZOkiNJDc1huYxjVahselbSlKknPc6HL8xt3gSk7RMgjn+NSprh8H4pdLe1sNpSSWYBiY1aoESvpsKkt4iv8AmgEWlC+crLrhXZVDDqYbfMI+9UF52FKrMgzI37ZdoBDFSFmARG2/19JFWdAKUpQClKUApSlAKUpQClKUApSlAKo8/wA9+HZQFDSNTAkgxqC7bR6/pWXifHG1bUgTqYL8xU8E7EfSqW9nLpFt7NvWoLfitMLyACZlj9fSroW85rKMlW+o0pcMnr4G5/EN1xaZfKRWeCPMlgNLQH6ek9P5wKj2PF7rbBKBoEdT9ZOktqgKBo2iayfxGGKhLNoSNZ8yAC/GxiJ9zXuK8RBWIFmzCAK4JGoz8yptuAZqfylXbBX+JW/8i3wmdakfzSLTB/LlSWElQwIkdj61pTMbMg/Fsd53TYxyJ08fzqBj/EOljFuwySDEy5kcxEAwaw/b7y5XDWzbtnqPqF+ncxXFa1Ws4Ov4jQTxnyMMxwpxF+4bF1Rr2Blwem1BWIjkqZ9Nu9bL/h/FOxYsu7BgNbRb6gZAiDx+lacZmF9sO7+QtpCupHtmCJYAj6kD2qTlGaO5TC3rYCva6SG3Ijk/WDXXazUW+h1X9NzUddeeCJhclxLT1FVVlX+sYamA0m4pYH96fT12ro8my17Nq5bkKS9wqwJbYklSQeCARt7VV5nk4Q9FlCsiC1zTJO0fnAH1qyybKFtnWV0P1DSGkAcAz9B/1GsxtIjO0kfHpKSWHQI5U6t9gCfzrJMyt2Qz3MWt0FdSqCuo9tO+5IEdvpVfe8Ns2prtwWwLlxkAWTLOGBZg24heNonmt2FyK0RdQXULXbegQjdJ6iWGpid57+lAarOX4Rk/3nT0sWUtblVfTsQJC7gcd623sLgmdn+LUEnUOu30wwaBPptFMV4OLgjzgFlmX8PcM2mZOrdenYbc1OveHAbpuBlANxLgXRwFQrp59SZoCrfKMKpQJiUB6WOpk3tCH7b/ACDftNWeTXcPYtN+PaOq43VrEdkQHuECiqy94TIRVfFAKNl1KQJ0sIA1x6k99q3NkKrd1riLSuAF0sikR5YVuktzA1UBNDu2qMRZdkidFrU67+oDE1rxF1gC73rSARLXLGmd9hLHf6D2rfkOSiy7MLgcdSqQDI6ixB6iNjPAFVX9JSMbNshunzIIjkkbH7Qfzq2hSVSooN4yU16jp03JLYnm4mIcrh8RZ6VXUBbViBPoex7Vta81qVuWmvn5taWlA3ERHf3964nEY+/hnxAR1DK1pNS20WeZ2ip9zPcTYuX7N7EEkIrK62wSGJXZV+jHk+la52Et4vTz5d3eZIfEFjE179ousXiySIt4m0sABbahRJnf68flW3LcSbUxZxLa4+YAwfz2ma5TE+JMZbF1DdeVCMpuW1VxJEiNxBB/StuM8SYzDPcR7ouk2kdTpACltO8ewJ/Sn4dUeia94/0l+IU92mfQMDjdagsNDEkaGPVztt7jeplfOcyxWKw9tXa9buvdNsKwtqblvUJMfwHf2q98HY/EubqX/MKrpNu5ct6CwMyCONoH51TO1lGHHlNF0LmMp8GNTqaV4K9rKaRSlKAUpSgFKUoBVTm2YWATbuM6nY9GofqPr+oq1Nc1eXMPSDIb923sZMDkemkzvyZoCHmF3DPbVRcuAB9fWGc7CI3PaDt3FS/EeCUMl4OUJ6CdAcRBIMH6H9Kj4qxmDiNOj5ySrWxJ0ELuD3gcegPpVrhL91BcbFbWxo0FghO8gyEneY396sjVnHZmepa0qmXJb48jmse9thoN/ZQoP4I5ncjsf51KwGVW3Zhh75EABw1sEyNttXrVliMxtFiVxCqO3kEj19Y33BrXmGMNvC379q4GcKpDeWFIHI5G4gz9/erIV6smoJ7lFSyt4pza272VWKwFiXT4pVDMWI8vcMDuJ9BIO3tVzhclS3avl31JdXUSBwoBMjvzP2qt8CZ82I8y3e0s46gdKiV9dgPQ/wAarMR4uvNj0tWnAsG9btRpUyNQVjJE771qdO5lKVNv9OrMsXZxjGqlvp71J/wSG2bZxhKRpVQjQNwdxG/+dTcNbsC/YuC+D5aC3GhtzBA39OePatX9IGfPhltpZIFxyT8oPSNuD3JH5Vs8AZ42KtOLpBuW23MASp3UwPoR9qraruj2udH/AMLoxtlW7JLVf1qbvEWBt+aLly4FUgDToLatJBImdvt+tQssyW3dYEXtYTTqU2ysrOynff5SK52xn+Z38Tcs2LikqbhAK2xCq2nkj3FTcj8V4xMS2FxQXUQwkKoKsELD5dmBj9aSsKiWcrOM4zrgtjf029nvjPLJ0eX4i3g/MtuXaCGLBdo0rvEnfcT3NbMR4jtOjL1rqQiQpOmdp9xP8K4zIPHd1UvviXFzSqi0ulQWck7bDjaT9KsvDWPzC9YvYq9cC21t3DbXy0GpgpOridIP5/xjUsakM8WFjH1b6EoXsJ44S6w+Rm4oe3eYKdLKGk8bGRqg7zH1NQbeXqFAfGQdgwGuAQIIBJ4O8k8x6VyuR55nGJU/DupCQCNNlQJ3AAMfpVuVz/yz0gvrHHw/y6TPJjmKnOwcHiU458RC8UllRf2Lg5SlwhRigZOywx9GgbniD+la8wyRLZ/FxB6gRGknYjT34BYH7VxmE8S5xcvnD22BvKXUppsiCphhqPTsZ9aleIfEmZ4YYdLzBLrK5uApab/ikLuAR8unipP4bUUlHiWX3hXkWs4Z0j2rUsPiyJ9NDwCWJ0gTuPY1Z5/es3rSAo15RqbpYoR5YE/Xnj2riM+8bYjD5hcttpfDo4VrehJKFRqAaJncmp39IHi67YGGbBXFW1dtu+yKQdx3Gx3MioxsKynDH7tU/Mk7mnKLzy3J+MOEdnZ7FybhVmi7sSPUEbAdpiewrPGHC3rl1zYdmK9R82AFBQAiRsZIntvzVZ4u8ZYpsX8FgFGsEIzaVLM8SQurZVUck/pG+GQZ7m9nGJhsXaa6rRq0opKq2wuB02gEGQexqat7hQU+PGmUs4ePaIZoN44fLmXWU5Fhbz3Ea2+4JDC8zagrL695jcc1Ix6YFrpLW7jkg2H+bSAqzMdxoG/tNdDexN5WITD6h6N5irPHpz/+VX/A6mJfB8kEt5087GI3gB222HNYvmKr14n9zQqFP+KKJ8HlqW3UWrrlwGGrUGgcaSd12M/SpWDxmGw2oYd2EybnmLcuMdIO4E7AQZP0q5xmWWw22GLgqFJDgCI08FgZCgbx6CtV/JrL2mDWmtEkwA4JO2+kltKyCZ/Okq1SSxKTZ2NGnF5SJ2TZiLg06tTgSxCFQOogAg8HpP5TVnVRgLXll2Wy/wCIwcmbccACIbj+Zq3FVFgpSlAKUpQClKUBVZ/ausqeUyqweZJA/dYbSDvvVX5WNgjz1+bY6k+WTEjT83BJn2qz8Q4hEVNdtH1PpHmEBFMEySQY2BH3rnbmdWBJ+Fsn3lTChiDqAWZ6Z2nYzQEy7l2Mcb3Q+zD51AkgjgLuONvetz4THztfEdQEBOBspMjk8+xrVhCl2zda4gAsvd0rZMGPoBztz9TUUnBaFLm9bLJr319ifUb7THegL5cPiCloeYqMAfM2VpPpEiqjxFhLqYTEl73mSm4gCDI3j02EVr15eNibwgnci4DIHyzHMRt7it+B+FvG5hkW4UdAXY6huDESRsdjv32qdOSjNSfJldWLnTlFc0z55hluWLSYq2SJa5aJ7dP8ifutbcJl5s4zBq2zM2Hcg+mq4Nvyiu+sZfhktHD6V8vzNZ1X1JDKQTzv6CR2NZ4rL8BfvDEtcGtCsHzNI6DsY9RPr616v4lFt5W+fQ8ZfC5xSw9sepw/iTNvMzHzAhuLZZVVR6hDvwD+9O9ZeCcz8rH7qUS8WXSf3ZOpeQPXb712uV5XhMM5uWCrMw0sWvjbeffckfpWONyfCYm6L10qtwadJS+N4J0nb1moO9o8PZ8OmMZ9PEtVjWUu0zrnOPU+fZZhsTcxmIGGuFLg85pBglQ4lRHclfyqb4Espev3b164xvIjMob94lSpYn1ImI966T4nLMBi7jTdF4ghtnYdZDmPTkCtWVrld3Fa7LMt1yxgllDagdQAO24nar53DlB/laTSw8ffXoV07dRksyTabys+9ThMl8PPifN0He2heI3Y+i/xrqPBedzg8ThHMlbV1rffSVOpfsd/vV94KOXLeuphDc8wr169UQrRsW9zUtvBuCF1roDqzap03DHUCGEdiCdqhcXim3Comlo1pzLqFq4pSg1zT1PleQ5TYuq/nYsWIgAQDqkc8ivsuQ5rYuIEtXVuaFRSVM+kAn6wa4a9k+SLfGHLXvM1BPmfTqPA1RHrFdG2BwWU2muDWq3GRSSWcyAxH09arvZxrYxxZeywWWkXSztjm8nH+Ef/AF2//e4v/van9MX+92P7v/711mSYDLwz5laL6j5txjqYjeS/QfXnasRg8uzg+cDcY2oT95I/eGx5qSuUq6qtPEVh6c8YOqi+z4MrLeV4HD43KlxWdX7D7By4BH7reUCrfYxXJ51h71hjhr0jyWaB6DVBJX/2mAf9GvsuJwWAsY74gh/PJJdtTaFm36iIJKxsO4rDxDgsrxrC5fLakASV1KYMmGgbxpb6b1bS+KRhKKa/KopeD6o5Kzk0+ufI4fA4hcFnjtiDpXXc6jwBcBKt9NwJrXm+fY5cWtu1mBvC5c6RZaQoZ+lCY5g+ld34hs5bjWAvK0qvTcTULkzGjSBJiJ3FR8hynKMI/mWyzOPld9T9h0QInqHG8Gq/nqDSnKOZcOMYWPEs+XqLRPTOTsc11+Rd0Tr0Np086o2j3qitZTjCGJuMPlKL5zcaupS0c6eD6TWvXgCD+Ld3gkQ2o+m3TvxB+lYXMXhLZ1pcuuU3C9UNBEw0RG42/nXjm43LlGNgk3m1bxF0gfIunaP7QM96xfJcWxBd9UHg3TuSrqXG2w3Tp9j3qzzHD33uo9l2VCqBt1GkawWOllPVpn7iqpvjBc6ryKQCPnt6gCAYgjv7UB4cvxSBRcv6E2DRdIkRsFAHTHHvNdRlWrybWs6m0JqPc6RJ/Ouaw9rHaCy3FIkkhCjD94vp2PVMAem/FdHlBc2bZuTr0jVIgz7gcGgJlKUoBSlKAUpSgNWJSVIgExtqEifSR9ao7r3kJa78MElWYQSYkAn6xMH6V0DVQ+IsHbTDXCqKpgCQADyKnTjxSUepVXqOnTlNclknYjE2/JL6SyONwi9TBhHA3mK5t8JhSYNnExEb6uQNIG/J0z/hquuYl7YAS6xDWVJ6vlM8COIj9al3Qyram5ddrwDAeZpAgcajPcflWqVnjnvsebD4qn+3bfXQs0yq1iXa6VuKonVbYMNTFY1gk/2QOByK9wV+wlxWW3iJC6JKtBBM9Q7gmqDDYu85tW/NcfiOkht46fX19a8GMu6vIN5wgvFS2rcAGOf1rvyMupxfF478L6fU6BcBgj5r9Tm2Xa4ZO0ktpA42M8VoOIwIcuUuhg0mQQAx3JO8Dn+FYeFiAMVM3FBM8EuOr7GR/GpT4+2ZY4MkkrHSJPIWZHYfYVmrU1Cbij0LWs6tJTZBvXMuIErcgiPXjkbT67wfrW1mwgZfwroVmYkmYDKQpOmd92g9orb+0cOI1YQjk/1a9pMd/wDMd6mX8Xh1cg4dixPURaB37k+u4G/tVRoPn/iu8i5qzXF1IChYcyNHEVCv3LWJx1n4O0yCbew7q0s8A7CK6PMMlvXcxXFeV+AxQkuV40RBUmea76xYtIDoVFkb6QB/CvYleQpxhw6vhxvovFHjxtJ1JSzouLpq/BnzD+jdoxmI/wDi4/6677M8WLNq5dPCKW+sDYfc7fevneB8P5nZuvcs2oLFhOq2dpngmt2PsZrdtNau2y2oqebYgCTGx7x+VRuqcKtVT4ljTmWW1SVOlw8Lzqc1dwrPZfEFurzQOd5ILFh9DFdl47zIYnKcPe9WuW9XswVww/MGtGG8Aq1kMbjC/onTKadcSF47+9Qh4bx/wDYVrO4vpdQF040sGHzd9J+5rR21Kcoy4v0y8NCvs6kE01uvMqMhzK7hFa3cnysRa1Dt1KQrj7iCK6/+hb+oxH94v/YK343w15uW4ey+lcRbTplhz6oSDwf5Vs/o5y27gbF44pfLDXEIMgiCAgPSTtJFV3NxSqUKmNJNr64e5bQpThUjnbBa5guX3HZ3u7k9QDkAsFKzHeBE+1YWbWAZVLMAfLZSGYTDH107FuraNxNbMFlmGtstx8QrOpMdahQG1MFA7dZNYDLMGv4XxBAPVGtCupSBqMiNXHSfyrxT0zO1l2CaStwkqs6lbcDmZAiYaPvUXB4HAz/Wk9cookBOIHrv0ATVjgMJhbbM6Yhd10GHtgAd+kDfbk+9ZrctaivxjkgSfxFj19QOdjtQFLiL2X+b5X4xZW8vUqkqrlySJiPmYij4nAFvJIvLLOgYqVUsxAIDR3QVAu5TifP8zDobWq4W80X1Nt1n5ivc8kDuaitkeLZkDozOLwZnN8EMJnpQnbb1r1I21u8Ny5dVk8yVxca/l59GWOF8TM+H1XbzW381kQW0LsyhF9JBMEzJNeYjNLWlG+LuubkkBLJZhEzK6to2/L3qus+FsUgW55ZJW48ot0I5UgQysDt6j7VtxHhu6EXRhHV+o6lxILKxO0kjcRB9OTU529q5aPzWCMK9wo6ryZ0+W4S5ct+baxL6WWbalSsGdi25nbbjeuktrAAkmABJ5PvVd4cs3kw6LfOq4B1GZPOwJ9SBG9WdeVNJSaR6cG3FNilKVEkKUpQClKUB4a1YnDq6lXAKnkGt1KHGk1hnM5vgBb2s4dTqVtR0kxEECON4+5io2LNy4FT4ZGCwRsTpGoArzzG5+1dbcQMCCJBEEdxVZjMBoQnDIq3CVEgKDBYavmBHE8ip8cupWqNNLHCigS4yMp+CVSo1gDVPIG3oDJAj2qzxuFtglPhDc1fiOV41bzv35471qvYbG6D5uIRR3GlROpYklZiNXvNYC7io3xdoGYEG1BgGeU51aft707SXUdhT24V9iZlcW0uv5AsADV9QAT6dvbvVVa8U32YIqW9R3BOoCNBfgE77fr6Vt+JxRZlOJsDTsQSm5j1ldwZ3j9KkZTbCufMfDEBeF8qQfUkqo9J+xqLberLIxUVhIrMV4sdklVUakIkA6kfRqkE8wR27b1Jt+Ir4UWwitcVdZJJANvQpDEk8ktH1Bq0xl7CoOlbDP8qr0bmCYn0EA87VDRbpY3RhkfUgT+sQpoU/Ko43k9+PtXDpTY7OnuySoeLZlJYIGF1ROgndgD6GuhwGGs3MMLot2ySrHYMBInbvyP417hUDkpdwiW0AInpI5BAG3qTP2NU1nPWAUAKi6tIGr5F7kDgDj03I96A8weZ3kYaLarrCjT5ThZ8zSW+b0Bn0ntWV7PcQzD8MQrb/AIbdWzQp3Mbgb+4qKc4LwTaVpjq1Qu4B0gmOoajI9q2pnbgAaB6bKSTuisABzPVE8bUBgmZNqSMPaDlpUlX6mJJJG/SRA/MVOv5paa2t+5YVzc1BQTBCKNW8+pj052qblEX7YuPpUgsBup27gzt/lVFnFwpdYHQy2nXQoAjSbbHcREbfY0BuvZhhyEPwgAJJHUNwG0HbvLcdia9w+Z3bwt2HVQjta+UhdIEuoUmf7A57R61j+2dBGuzbYqzBYMhW6SW42HXz3rf/ALQKCB8PZU9GmSCAdhqZlBCgSY9dxQGzFZZhrLsht3iAsyuk7MpU87+v59qjAYYgKbeI06WiADpGoNC7Sd19d/rNScZ4qfUFRVPUkleqQHUOokeuogGB7VeZBmRxFsuVCw0bGQdgfsd+KAp7mV4d7Iuql5gSV0rp1bnSZG4PFaGwdo6Yw2J2XQDC7iWJkEeuo8j0FabuYYpUNwXSE865aICIAig7GdJ54kitbZ3i9UG5qY25AtKpE6CZZWSd9jI2HFAXuFvIypabD3CoKopvAHeDvv7A7/QVFOXYhX127doQWgBbYHzGCPcALuexFU97M7uIeyvmNAbDQQoEOUbWeN+r7VhhMzu27NlVvNEuGQKusHXwNSHUN5iZ3oC1uXsS8B2w7GCQG8swY2/xGrfIsPfUv5oVQQsBAANUtqMD2079gKkpk+H5FlB9t6sBQHgFe0pQClKUApSlAKUpQClKUApSlAaMXhVuLpYbSrfdSGH6iqLFeGLQjQrnfcKVG0GBJjidj/GukpQHOW8gtDXqR1BEszOhiCGkfl271Aa1l8LJuKDBBKMABJhzKwFJfYnY7dq7B0BBB4Ig1Unw5YgbN07CbjkQN1B3+UEAgUBTYSzhHuW0trdIYMQ2ghdpkbrBBDnfjis8yz9MPbaxZ1F7cLqYSoM8E9+fapuEyJrbKy+WGUkzqub6gA0778DntVTmOR4nViFRVZLxVpLQRBmPrvWm1jTcvz+9TFfTqxh/58/ryMbOfEC6166zgJbITQBDMAdiOfWtec+JV8kabbrcMA60PEfWJ3qO+VvN1CLTs4toFNyDKiDEbggiK1XcgxK2WBZBuhS29wEgCQd/9cVq4aHFnwMMJ3XBw4fPrktcN4ksIulrV0CAyppgiJHE7cVSvn9xWBVmg3oOpACq86RV5l2CxTYgYhxa2t6SVYFQe35RVTe8OYotri3HnC4vWIMkafz2/OuU1QTwWTlctZ/okYjO8PcclnvpLhNKgAgydyCff9K05jnvlWbttNbXBcA1XFBAHHPbmKP4XxZL3iqa2uhwmr0Enn6kUu+G8U1vEhxbVrrIyjWIMNJAmipW6aec92eZJ1rlrhxj6cjdhs7ttesEl0TyyXV7YhiAZaZmDH6e9WVrxNhm1R5iHSWBNtetV3IWdjx69qr8TkmIvtaL+WkWjbJDgwRIXad/Sa1f7PYu6qB1thbNt0QqwOs7gfr/AAqXZW0scUvTf7ke1uY5wvLf/C5ynxPZuXVT8Ql40F7aqJHuOeKl3c3uobg+HLBWMaQwkekdO5+lVNjw/fBwMqPwS3mdQ2l5277Vf3srutq//pcAk7KAIE7AHntvWO4jTi12b69/M3W06sk+07iAme4joHw7bkgnSwH326eRvvwam5Zmb39a6GssoU7/ADCZ9GX2n71ZYWwUUKWLEep5P1rbprOaSHbwdwEE33IBmNKb+2wqbFe0oBFKUoBSlKAUpSgFKUoBSlKAUpSgFKUoBSlKAUpSgPDSK9pQGryFmdKz3gT+daMVl1q4Ze2rHjcelTKUBWYjJbLIE06VDa4UAbxHbtVLey/BhtJF2V2MJtzzssH/ACrrars0XEHSLDKvzai/HpHofegKHCZbhjcXR5vKCGtnvMEwNiBEfXvXUX8IjxrRWjjUAYqhdMSbgJxVuBBADRKg9RI0xMEfnXRqZ3oCJ+yrH/KT/CKk2rQUQoAHYcVspQHkUFe0oBSlKAUpSgFKUoBSlKAUpSgFKUoBSlKAUpSgFKUoBSlKAUpSgFKUoBSlKAV4wmvaUBQYvJLC7+XaC8S+s7/nxxVnl15SoUMp0gDpmAPTmpZFQcWLiHUupxuSC1tVA+pEx9/SgJ9KwtPIB2+xkfnWdAKUpQClKUApSlAKUpQClKUApSlAKUpQClKUApSa81UB7SsC9eG7QGylaTfrE4n2oCRSohxftWJx3tQE2lV5zH2rA5p7UBZ0qqObjtWBzkdqAuKVTHOx2NY/twdjQF3SqX9uDsayGdDsaAtEQgnfbtvM/WePaK2VUjNx2rMZp7UBZ0qvGY+1ZDHe1ATqVEGM9qyGJ9qAk0rSL9ZC7QGylYB691UBlSvJr2gFKUoBSlKAUpSgFKUoDyKaRXtKAxKCvPKHas6UBr8le1efDr2rbSgNPwy9q8+EXtW+lARzg07V58EnapNKAi/Ap2p8CnapVKAjfAp2p8EnapNKAj/Bp2oMIvapFKA0/Cr2r34de1baUBrFle1e+UO1Z0oDHyx2r3SK9pQHkV7FKUApSlAKUpQClKUApSlAKUpQClKUApSlAKUpQClKUApSlAKUpQClKUApSlAKUpQClKUApSlAKUpQClKUApSlAKUpQH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1" hangingPunct="1"/>
            <a:endParaRPr lang="es-MX" altLang="es-MX"/>
          </a:p>
        </p:txBody>
      </p:sp>
      <p:pic>
        <p:nvPicPr>
          <p:cNvPr id="60423" name="Picture 6" descr="http://www.elsamarketing.com/wp-content/uploads/2014/08/plandemarketing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576" y="2000250"/>
            <a:ext cx="3238500" cy="242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0424" name="Picture 8" descr="http://www.uc3m.es/ss/Satellite?blobcol=urldata&amp;blobheadername1=cache-control&amp;blobheadervalue1=public%2C+max-age%3D63072000&amp;blobkey=id&amp;blobtable=MungoBlobs&amp;blobwhere=1371547533469&amp;ssbinary=true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00563" y="2571750"/>
            <a:ext cx="4154487" cy="1657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42" name="Picture 5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398"/>
          <a:stretch>
            <a:fillRect/>
          </a:stretch>
        </p:blipFill>
        <p:spPr bwMode="auto">
          <a:xfrm>
            <a:off x="0" y="-3175"/>
            <a:ext cx="9144000" cy="717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43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50" y="1143000"/>
            <a:ext cx="8574088" cy="4214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44" name="3 Rectángulo"/>
          <p:cNvSpPr>
            <a:spLocks noChangeArrowheads="1"/>
          </p:cNvSpPr>
          <p:nvPr/>
        </p:nvSpPr>
        <p:spPr bwMode="auto">
          <a:xfrm>
            <a:off x="7019925" y="5602288"/>
            <a:ext cx="16589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es-MX" altLang="es-MX" b="1">
                <a:solidFill>
                  <a:srgbClr val="00B050"/>
                </a:solidFill>
              </a:rPr>
              <a:t>Otero (2008),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466" name="Picture 5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398"/>
          <a:stretch>
            <a:fillRect/>
          </a:stretch>
        </p:blipFill>
        <p:spPr bwMode="auto">
          <a:xfrm>
            <a:off x="0" y="-3175"/>
            <a:ext cx="9144000" cy="717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5 Título"/>
          <p:cNvSpPr>
            <a:spLocks noGrp="1"/>
          </p:cNvSpPr>
          <p:nvPr>
            <p:ph type="title"/>
          </p:nvPr>
        </p:nvSpPr>
        <p:spPr>
          <a:xfrm>
            <a:off x="247650" y="1314450"/>
            <a:ext cx="8229600" cy="1477963"/>
          </a:xfrm>
        </p:spPr>
        <p:txBody>
          <a:bodyPr rtlCol="0">
            <a:sp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s-MX" sz="2000" b="1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Aspectos jurídicos de la internacionalización</a:t>
            </a:r>
            <a:br>
              <a:rPr lang="es-MX" sz="2000" b="1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es-MX" sz="2000" b="1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es-MX" sz="2000" b="1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es-MX" sz="20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es-MX" sz="20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</a:br>
            <a:r>
              <a:rPr lang="es-MX" sz="20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Aspectos financieros y legales</a:t>
            </a:r>
            <a:r>
              <a:rPr lang="es-MX" sz="2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/>
            </a:r>
            <a:br>
              <a:rPr lang="es-MX" sz="2000" dirty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endParaRPr lang="es-MX" sz="20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graphicFrame>
        <p:nvGraphicFramePr>
          <p:cNvPr id="7" name="6 Diagrama"/>
          <p:cNvGraphicFramePr/>
          <p:nvPr/>
        </p:nvGraphicFramePr>
        <p:xfrm>
          <a:off x="611560" y="1964686"/>
          <a:ext cx="7500990" cy="513557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490" name="Picture 5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398"/>
          <a:stretch>
            <a:fillRect/>
          </a:stretch>
        </p:blipFill>
        <p:spPr bwMode="auto">
          <a:xfrm>
            <a:off x="0" y="-3175"/>
            <a:ext cx="9144000" cy="717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3491" name="3 Título"/>
          <p:cNvSpPr>
            <a:spLocks noGrp="1"/>
          </p:cNvSpPr>
          <p:nvPr>
            <p:ph type="title" idx="4294967295"/>
          </p:nvPr>
        </p:nvSpPr>
        <p:spPr>
          <a:xfrm>
            <a:off x="1403648" y="836712"/>
            <a:ext cx="5400600" cy="990600"/>
          </a:xfrm>
        </p:spPr>
        <p:txBody>
          <a:bodyPr/>
          <a:lstStyle/>
          <a:p>
            <a:r>
              <a:rPr lang="es-MX" altLang="es-MX" b="1" dirty="0" smtClean="0">
                <a:solidFill>
                  <a:srgbClr val="000099"/>
                </a:solidFill>
                <a:latin typeface="Arial" charset="0"/>
                <a:cs typeface="Arial" charset="0"/>
              </a:rPr>
              <a:t>Aspectos mercantiles</a:t>
            </a:r>
          </a:p>
        </p:txBody>
      </p:sp>
      <p:graphicFrame>
        <p:nvGraphicFramePr>
          <p:cNvPr id="5" name="4 Diagrama"/>
          <p:cNvGraphicFramePr/>
          <p:nvPr/>
        </p:nvGraphicFramePr>
        <p:xfrm>
          <a:off x="914400" y="1124744"/>
          <a:ext cx="7500990" cy="391143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63493" name="Picture 6" descr="http://www.dreamstime.com/partnership-hand-shake-thumb759074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348038" y="4076700"/>
            <a:ext cx="2501900" cy="1976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ángulo 1"/>
          <p:cNvSpPr/>
          <p:nvPr/>
        </p:nvSpPr>
        <p:spPr>
          <a:xfrm>
            <a:off x="1259632" y="260648"/>
            <a:ext cx="727280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2400" b="1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ESTRUCTURA </a:t>
            </a:r>
            <a:r>
              <a:rPr lang="es-MX" sz="2400" b="1" dirty="0" smtClean="0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DEL TEMA </a:t>
            </a:r>
            <a:r>
              <a:rPr lang="es-ES_tradnl" sz="2400" b="1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/>
            </a:r>
            <a:br>
              <a:rPr lang="es-ES_tradnl" sz="2400" b="1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</a:br>
            <a:endParaRPr lang="es-MX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1187624" y="1340768"/>
            <a:ext cx="7632848" cy="353943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s-MX" sz="1600" dirty="0">
                <a:latin typeface="Arial" pitchFamily="34" charset="0"/>
                <a:cs typeface="Arial" pitchFamily="34" charset="0"/>
              </a:rPr>
              <a:t>  </a:t>
            </a:r>
            <a:r>
              <a:rPr lang="es-MX" sz="1600" dirty="0" smtClean="0">
                <a:latin typeface="Arial" pitchFamily="34" charset="0"/>
                <a:cs typeface="Arial" pitchFamily="34" charset="0"/>
              </a:rPr>
              <a:t>CONCEPTO</a:t>
            </a:r>
          </a:p>
          <a:p>
            <a:pPr>
              <a:buFont typeface="Arial" pitchFamily="34" charset="0"/>
              <a:buChar char="•"/>
            </a:pPr>
            <a:r>
              <a:rPr lang="es-MX" sz="1600" dirty="0">
                <a:latin typeface="Arial" pitchFamily="34" charset="0"/>
                <a:cs typeface="Arial" pitchFamily="34" charset="0"/>
              </a:rPr>
              <a:t> </a:t>
            </a:r>
            <a:r>
              <a:rPr lang="es-MX" sz="1600" dirty="0" smtClean="0">
                <a:latin typeface="Arial" pitchFamily="34" charset="0"/>
                <a:cs typeface="Arial" pitchFamily="34" charset="0"/>
              </a:rPr>
              <a:t> INTERNALIZACIÓN</a:t>
            </a:r>
            <a:endParaRPr lang="es-MX" sz="1600" dirty="0">
              <a:latin typeface="Arial" pitchFamily="34" charset="0"/>
              <a:cs typeface="Arial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es-MX" sz="1600" dirty="0" smtClean="0">
                <a:latin typeface="Arial" pitchFamily="34" charset="0"/>
                <a:cs typeface="Arial" pitchFamily="34" charset="0"/>
              </a:rPr>
              <a:t> MUNDIALIZACIÓN</a:t>
            </a:r>
          </a:p>
          <a:p>
            <a:pPr>
              <a:buFont typeface="Arial" pitchFamily="34" charset="0"/>
              <a:buChar char="•"/>
            </a:pPr>
            <a:r>
              <a:rPr lang="es-MX" sz="1600" dirty="0">
                <a:latin typeface="Arial" pitchFamily="34" charset="0"/>
                <a:cs typeface="Arial" pitchFamily="34" charset="0"/>
              </a:rPr>
              <a:t> </a:t>
            </a:r>
            <a:r>
              <a:rPr lang="es-MX" sz="1600" dirty="0" smtClean="0">
                <a:latin typeface="Arial" pitchFamily="34" charset="0"/>
                <a:cs typeface="Arial" pitchFamily="34" charset="0"/>
              </a:rPr>
              <a:t>GLOBALIZACIÓN</a:t>
            </a:r>
            <a:endParaRPr lang="es-MX" sz="1600" dirty="0">
              <a:latin typeface="Arial" pitchFamily="34" charset="0"/>
              <a:cs typeface="Arial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es-MX" sz="1600" dirty="0" smtClean="0">
                <a:latin typeface="Arial" pitchFamily="34" charset="0"/>
                <a:cs typeface="Arial" pitchFamily="34" charset="0"/>
              </a:rPr>
              <a:t> PROCESO DE INTERNACIONALIZACIÓN</a:t>
            </a:r>
          </a:p>
          <a:p>
            <a:pPr>
              <a:buFont typeface="Arial" pitchFamily="34" charset="0"/>
              <a:buChar char="•"/>
            </a:pPr>
            <a:r>
              <a:rPr lang="es-MX" altLang="es-MX" sz="1600" dirty="0">
                <a:latin typeface="Arial" pitchFamily="34" charset="0"/>
                <a:cs typeface="Arial" pitchFamily="34" charset="0"/>
              </a:rPr>
              <a:t> </a:t>
            </a:r>
            <a:r>
              <a:rPr lang="es-MX" altLang="es-MX" sz="1600" dirty="0" smtClean="0">
                <a:latin typeface="Arial" pitchFamily="34" charset="0"/>
                <a:cs typeface="Arial" pitchFamily="34" charset="0"/>
              </a:rPr>
              <a:t>ETAPAS EN EL DESARROLLO INTERNACIONAL   DE </a:t>
            </a:r>
            <a:r>
              <a:rPr lang="es-MX" altLang="es-MX" sz="1600" dirty="0" smtClean="0">
                <a:latin typeface="Arial" pitchFamily="34" charset="0"/>
                <a:cs typeface="Arial" pitchFamily="34" charset="0"/>
              </a:rPr>
              <a:t>LAS EMPRESAS</a:t>
            </a:r>
            <a:endParaRPr lang="es-MX" altLang="es-MX" sz="1600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es-MX" sz="1600" dirty="0">
                <a:latin typeface="Arial" pitchFamily="34" charset="0"/>
                <a:cs typeface="Arial" pitchFamily="34" charset="0"/>
              </a:rPr>
              <a:t> </a:t>
            </a:r>
            <a:r>
              <a:rPr lang="es-MX" sz="1600" dirty="0" smtClean="0">
                <a:latin typeface="Arial" pitchFamily="34" charset="0"/>
                <a:cs typeface="Arial" pitchFamily="34" charset="0"/>
              </a:rPr>
              <a:t>EMPRESA NACIONAL</a:t>
            </a:r>
          </a:p>
          <a:p>
            <a:pPr>
              <a:buFont typeface="Arial" pitchFamily="34" charset="0"/>
              <a:buChar char="•"/>
            </a:pPr>
            <a:r>
              <a:rPr lang="es-MX" sz="1600" dirty="0">
                <a:latin typeface="Arial" pitchFamily="34" charset="0"/>
                <a:cs typeface="Arial" pitchFamily="34" charset="0"/>
              </a:rPr>
              <a:t> </a:t>
            </a:r>
            <a:r>
              <a:rPr lang="es-MX" sz="1600" dirty="0" smtClean="0">
                <a:latin typeface="Arial" pitchFamily="34" charset="0"/>
                <a:cs typeface="Arial" pitchFamily="34" charset="0"/>
              </a:rPr>
              <a:t>EXPORTADOR OCASIONAL</a:t>
            </a:r>
            <a:endParaRPr lang="es-MX" sz="1600" dirty="0">
              <a:latin typeface="Arial" pitchFamily="34" charset="0"/>
              <a:cs typeface="Arial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es-MX" altLang="es-MX" sz="1600" dirty="0" smtClean="0">
                <a:latin typeface="Arial" pitchFamily="34" charset="0"/>
                <a:cs typeface="Arial" pitchFamily="34" charset="0"/>
              </a:rPr>
              <a:t> EXPORTADOR  HABITUAL</a:t>
            </a:r>
          </a:p>
          <a:p>
            <a:pPr>
              <a:buFont typeface="Arial" pitchFamily="34" charset="0"/>
              <a:buChar char="•"/>
            </a:pPr>
            <a:r>
              <a:rPr lang="es-MX" altLang="es-MX" sz="1600" dirty="0">
                <a:latin typeface="Arial" pitchFamily="34" charset="0"/>
                <a:cs typeface="Arial" pitchFamily="34" charset="0"/>
              </a:rPr>
              <a:t> </a:t>
            </a:r>
            <a:r>
              <a:rPr lang="es-MX" altLang="es-MX" sz="1600" dirty="0" smtClean="0">
                <a:latin typeface="Arial" pitchFamily="34" charset="0"/>
                <a:cs typeface="Arial" pitchFamily="34" charset="0"/>
              </a:rPr>
              <a:t>FILIALES EN EL EXTERIOR</a:t>
            </a:r>
          </a:p>
          <a:p>
            <a:pPr>
              <a:buFont typeface="Arial" pitchFamily="34" charset="0"/>
              <a:buChar char="•"/>
            </a:pPr>
            <a:r>
              <a:rPr lang="es-MX" altLang="es-MX" sz="1600" dirty="0">
                <a:latin typeface="Arial" pitchFamily="34" charset="0"/>
                <a:cs typeface="Arial" pitchFamily="34" charset="0"/>
              </a:rPr>
              <a:t> </a:t>
            </a:r>
            <a:r>
              <a:rPr lang="es-MX" altLang="es-MX" sz="1600" dirty="0" smtClean="0">
                <a:latin typeface="Arial" pitchFamily="34" charset="0"/>
                <a:cs typeface="Arial" pitchFamily="34" charset="0"/>
              </a:rPr>
              <a:t>EMPRESA MULTINACIONAL</a:t>
            </a:r>
          </a:p>
          <a:p>
            <a:pPr>
              <a:buFont typeface="Arial" pitchFamily="34" charset="0"/>
              <a:buChar char="•"/>
            </a:pPr>
            <a:r>
              <a:rPr lang="es-MX" altLang="es-MX" sz="1600" dirty="0">
                <a:latin typeface="Arial" pitchFamily="34" charset="0"/>
                <a:cs typeface="Arial" pitchFamily="34" charset="0"/>
              </a:rPr>
              <a:t> </a:t>
            </a:r>
            <a:r>
              <a:rPr lang="es-MX" altLang="es-MX" sz="1600" dirty="0" smtClean="0">
                <a:latin typeface="Arial" pitchFamily="34" charset="0"/>
                <a:cs typeface="Arial" pitchFamily="34" charset="0"/>
              </a:rPr>
              <a:t>SELECCIÓN DEL MERCADO OBJETIVO</a:t>
            </a:r>
            <a:endParaRPr lang="es-MX" altLang="es-MX" sz="1600" dirty="0">
              <a:latin typeface="Arial" pitchFamily="34" charset="0"/>
              <a:cs typeface="Arial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es-MX" altLang="es-MX" sz="1600" dirty="0" smtClean="0">
                <a:latin typeface="Arial" pitchFamily="34" charset="0"/>
                <a:cs typeface="Arial" pitchFamily="34" charset="0"/>
              </a:rPr>
              <a:t> IMPORTANCIA ESTRATEGICA DE SELECCIONAR EL MERCADO </a:t>
            </a:r>
            <a:r>
              <a:rPr lang="es-MX" altLang="es-MX" sz="1600" dirty="0" smtClean="0">
                <a:latin typeface="Arial" pitchFamily="34" charset="0"/>
                <a:cs typeface="Arial" pitchFamily="34" charset="0"/>
              </a:rPr>
              <a:t>ADECUADO, ETC </a:t>
            </a:r>
            <a:endParaRPr lang="es-MX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1 Título"/>
          <p:cNvSpPr>
            <a:spLocks noGrp="1"/>
          </p:cNvSpPr>
          <p:nvPr>
            <p:ph type="title" idx="4294967295"/>
          </p:nvPr>
        </p:nvSpPr>
        <p:spPr>
          <a:xfrm>
            <a:off x="1547664" y="714375"/>
            <a:ext cx="5472608" cy="990600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s-MX" altLang="es-MX" b="1" dirty="0">
                <a:solidFill>
                  <a:srgbClr val="C129A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Aspectos administrativos</a:t>
            </a:r>
            <a:br>
              <a:rPr lang="es-MX" altLang="es-MX" b="1" dirty="0">
                <a:solidFill>
                  <a:srgbClr val="C129A4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MX" altLang="es-MX" b="1" dirty="0">
                <a:solidFill>
                  <a:srgbClr val="C129A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s-MX" altLang="es-MX" b="1" dirty="0">
                <a:solidFill>
                  <a:srgbClr val="C129A4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s-MX" altLang="es-MX" b="1" dirty="0">
              <a:solidFill>
                <a:srgbClr val="C129A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4515" name="Picture 5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398"/>
          <a:stretch>
            <a:fillRect/>
          </a:stretch>
        </p:blipFill>
        <p:spPr bwMode="auto">
          <a:xfrm>
            <a:off x="0" y="-3175"/>
            <a:ext cx="9144000" cy="717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5" name="4 Diagrama"/>
          <p:cNvGraphicFramePr/>
          <p:nvPr>
            <p:extLst>
              <p:ext uri="{D42A27DB-BD31-4B8C-83A1-F6EECF244321}">
                <p14:modId xmlns:p14="http://schemas.microsoft.com/office/powerpoint/2010/main" val="911381947"/>
              </p:ext>
            </p:extLst>
          </p:nvPr>
        </p:nvGraphicFramePr>
        <p:xfrm>
          <a:off x="251520" y="1506653"/>
          <a:ext cx="7500990" cy="41744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64517" name="Picture 6" descr="http://www.actiweb.es/ceaconsultores/imagen3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235825" y="714375"/>
            <a:ext cx="1833563" cy="161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4518" name="Picture 8" descr="http://mejorconsalud.com/wp-content/uploads/2014/06/cervezas.jpe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267744" y="4869160"/>
            <a:ext cx="2952328" cy="18470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1 Título"/>
          <p:cNvSpPr>
            <a:spLocks noGrp="1"/>
          </p:cNvSpPr>
          <p:nvPr>
            <p:ph type="title"/>
          </p:nvPr>
        </p:nvSpPr>
        <p:spPr>
          <a:xfrm>
            <a:off x="2483768" y="836712"/>
            <a:ext cx="4608239" cy="990600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s-MX" altLang="es-MX" b="1" dirty="0">
                <a:solidFill>
                  <a:srgbClr val="CC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Aspectos laborales</a:t>
            </a:r>
            <a:br>
              <a:rPr lang="es-MX" altLang="es-MX" b="1" dirty="0">
                <a:solidFill>
                  <a:srgbClr val="CC99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s-MX" altLang="es-MX" b="1" dirty="0">
              <a:solidFill>
                <a:srgbClr val="CC99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5539" name="Picture 5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398"/>
          <a:stretch>
            <a:fillRect/>
          </a:stretch>
        </p:blipFill>
        <p:spPr bwMode="auto">
          <a:xfrm>
            <a:off x="0" y="-3175"/>
            <a:ext cx="9144000" cy="717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5" name="4 Diagrama"/>
          <p:cNvGraphicFramePr/>
          <p:nvPr/>
        </p:nvGraphicFramePr>
        <p:xfrm>
          <a:off x="821505" y="2321716"/>
          <a:ext cx="7500990" cy="513557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65541" name="Picture 6" descr="http://cdn2.accionpreferente.com/wp-content/uploads/2014/10/happy-employees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000375" y="2000250"/>
            <a:ext cx="2508250" cy="1357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1 Título"/>
          <p:cNvSpPr>
            <a:spLocks noGrp="1"/>
          </p:cNvSpPr>
          <p:nvPr>
            <p:ph type="title"/>
          </p:nvPr>
        </p:nvSpPr>
        <p:spPr>
          <a:xfrm>
            <a:off x="1403647" y="785813"/>
            <a:ext cx="7326015" cy="990600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s-MX" b="1" dirty="0">
                <a:solidFill>
                  <a:schemeClr val="accent5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Aspectos tributarios</a:t>
            </a:r>
            <a:br>
              <a:rPr lang="es-MX" b="1" dirty="0">
                <a:solidFill>
                  <a:schemeClr val="accent5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</a:br>
            <a:endParaRPr lang="es-MX" b="1" dirty="0">
              <a:solidFill>
                <a:schemeClr val="accent5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66563" name="Picture 5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398"/>
          <a:stretch>
            <a:fillRect/>
          </a:stretch>
        </p:blipFill>
        <p:spPr bwMode="auto">
          <a:xfrm>
            <a:off x="0" y="-3175"/>
            <a:ext cx="9144000" cy="717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5" name="4 Diagrama"/>
          <p:cNvGraphicFramePr/>
          <p:nvPr>
            <p:extLst>
              <p:ext uri="{D42A27DB-BD31-4B8C-83A1-F6EECF244321}">
                <p14:modId xmlns:p14="http://schemas.microsoft.com/office/powerpoint/2010/main" val="3682853027"/>
              </p:ext>
            </p:extLst>
          </p:nvPr>
        </p:nvGraphicFramePr>
        <p:xfrm>
          <a:off x="1115616" y="1484226"/>
          <a:ext cx="7500990" cy="429427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66565" name="Picture 6" descr="http://thumbs.dreamstime.com/z/el-poste-indicador-del-efecto-de-la-causa-significa-la-acci%C3%B3n-de-la-consecuencia-38161271.jpg"/>
          <p:cNvPicPr>
            <a:picLocks noChangeAspect="1" noChangeArrowheads="1"/>
          </p:cNvPicPr>
          <p:nvPr/>
        </p:nvPicPr>
        <p:blipFill>
          <a:blip r:embed="rId8" cstate="print"/>
          <a:srcRect b="10001"/>
          <a:stretch>
            <a:fillRect/>
          </a:stretch>
        </p:blipFill>
        <p:spPr bwMode="auto">
          <a:xfrm>
            <a:off x="5364088" y="4487054"/>
            <a:ext cx="3153519" cy="2326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2 Marcador de contenido"/>
          <p:cNvSpPr>
            <a:spLocks noGrp="1"/>
          </p:cNvSpPr>
          <p:nvPr>
            <p:ph idx="1"/>
          </p:nvPr>
        </p:nvSpPr>
        <p:spPr>
          <a:xfrm>
            <a:off x="428625" y="2214563"/>
            <a:ext cx="8229600" cy="3286125"/>
          </a:xfrm>
        </p:spPr>
        <p:txBody>
          <a:bodyPr/>
          <a:lstStyle/>
          <a:p>
            <a:pPr algn="just"/>
            <a:r>
              <a:rPr lang="es-MX" altLang="es-MX" dirty="0" smtClean="0"/>
              <a:t>A pesar de que el termino internacionalización es algo que se utiliza mucho últimamente no existen términos muy bien definidos que nos explique en palabras precisas lo que esto implica. </a:t>
            </a:r>
          </a:p>
          <a:p>
            <a:pPr algn="just"/>
            <a:r>
              <a:rPr lang="es-MX" altLang="es-MX" dirty="0" smtClean="0"/>
              <a:t>No obstante es necesario para los empresarios y emprendedores estudiar y conocer más a fondo literatura y experiencias de lo que conlleva internacionalizar a su empresa, esto porque, no siempre el resultado será favorable, puede que se invierta una cantidad importante y que su proyecto no funcione en el exterior, es por eso que se debe detalla mucho a la hora de realizar la planeación de internacionalizar a un negocio.</a:t>
            </a:r>
          </a:p>
          <a:p>
            <a:endParaRPr lang="es-MX" altLang="es-MX" dirty="0" smtClean="0"/>
          </a:p>
        </p:txBody>
      </p:sp>
      <p:pic>
        <p:nvPicPr>
          <p:cNvPr id="67587" name="Picture 5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398"/>
          <a:stretch>
            <a:fillRect/>
          </a:stretch>
        </p:blipFill>
        <p:spPr bwMode="auto">
          <a:xfrm>
            <a:off x="0" y="-3175"/>
            <a:ext cx="9144000" cy="717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4 Rectángulo"/>
          <p:cNvSpPr/>
          <p:nvPr/>
        </p:nvSpPr>
        <p:spPr>
          <a:xfrm>
            <a:off x="785813" y="1143000"/>
            <a:ext cx="225414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s-MX" sz="2400" b="1" dirty="0" smtClean="0">
                <a:solidFill>
                  <a:schemeClr val="accent2">
                    <a:lumMod val="75000"/>
                  </a:schemeClr>
                </a:solidFill>
              </a:rPr>
              <a:t>CLONCUSIÓN</a:t>
            </a:r>
            <a:endParaRPr lang="es-MX" sz="2400" b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2 Marcador de contenido"/>
          <p:cNvSpPr>
            <a:spLocks noGrp="1"/>
          </p:cNvSpPr>
          <p:nvPr>
            <p:ph idx="1"/>
          </p:nvPr>
        </p:nvSpPr>
        <p:spPr>
          <a:xfrm>
            <a:off x="971600" y="2133600"/>
            <a:ext cx="7562800" cy="4535760"/>
          </a:xfrm>
        </p:spPr>
        <p:txBody>
          <a:bodyPr rtlCol="0">
            <a:normAutofit lnSpcReduction="10000"/>
          </a:bodyPr>
          <a:lstStyle/>
          <a:p>
            <a:pPr fontAlgn="auto"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endParaRPr lang="es-MX" altLang="es-MX" sz="1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lvl="1" fontAlgn="auto"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es-MX" altLang="es-MX" sz="1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Acceder a un mercado más grande </a:t>
            </a:r>
          </a:p>
          <a:p>
            <a:pPr lvl="1" fontAlgn="auto"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es-MX" altLang="es-MX" sz="1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Por la dura competencia en el mercado interno</a:t>
            </a:r>
          </a:p>
          <a:p>
            <a:pPr lvl="1" fontAlgn="auto"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es-MX" altLang="es-MX" sz="1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Para poder enfrentar a sus competidores </a:t>
            </a:r>
          </a:p>
          <a:p>
            <a:pPr lvl="1" fontAlgn="auto"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es-MX" altLang="es-MX" sz="1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Seguir creciendo en su sector.</a:t>
            </a:r>
          </a:p>
          <a:p>
            <a:pPr lvl="1" fontAlgn="auto"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es-MX" altLang="es-MX" sz="1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Ganar competitividad al luchar con competidores más eficientes.</a:t>
            </a:r>
          </a:p>
          <a:p>
            <a:pPr lvl="1" fontAlgn="auto"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es-MX" altLang="es-MX" sz="1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Diversificar el riesgo de operar en un solo mercado.</a:t>
            </a:r>
          </a:p>
          <a:p>
            <a:pPr lvl="1" fontAlgn="auto"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es-MX" altLang="es-MX" sz="1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Aprovechar la capacidad de fabricación.</a:t>
            </a:r>
          </a:p>
          <a:p>
            <a:pPr lvl="1" fontAlgn="auto"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es-MX" altLang="es-MX" sz="1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Compensar una crisis en el mercado interno</a:t>
            </a:r>
          </a:p>
          <a:p>
            <a:pPr lvl="1" fontAlgn="auto"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es-MX" altLang="es-MX" sz="1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Ganar prestigio en el mercado interno</a:t>
            </a:r>
          </a:p>
          <a:p>
            <a:pPr lvl="1" fontAlgn="auto"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es-MX" altLang="es-MX" sz="1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Porque el mercado internacional es más rentable</a:t>
            </a:r>
          </a:p>
          <a:p>
            <a:pPr fontAlgn="auto">
              <a:spcAft>
                <a:spcPts val="0"/>
              </a:spcAft>
              <a:buFont typeface="Wingdings 3" charset="2"/>
              <a:buChar char=""/>
              <a:defRPr/>
            </a:pPr>
            <a:endParaRPr lang="es-MX" altLang="es-MX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68611" name="Picture 5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398"/>
          <a:stretch>
            <a:fillRect/>
          </a:stretch>
        </p:blipFill>
        <p:spPr bwMode="auto">
          <a:xfrm>
            <a:off x="0" y="-3175"/>
            <a:ext cx="9144000" cy="717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8612" name="Rectángulo 1"/>
          <p:cNvSpPr>
            <a:spLocks noChangeArrowheads="1"/>
          </p:cNvSpPr>
          <p:nvPr/>
        </p:nvSpPr>
        <p:spPr bwMode="auto">
          <a:xfrm>
            <a:off x="1258888" y="1125538"/>
            <a:ext cx="734536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buFont typeface="Wingdings 3" pitchFamily="18" charset="2"/>
              <a:buNone/>
            </a:pPr>
            <a:r>
              <a:rPr lang="es-MX" altLang="es-MX" b="1">
                <a:solidFill>
                  <a:srgbClr val="C00000"/>
                </a:solidFill>
              </a:rPr>
              <a:t>En palabras más sencillas expreso mis razones por las que una empresa debe internacionalizarse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1 Título"/>
          <p:cNvSpPr>
            <a:spLocks noGrp="1"/>
          </p:cNvSpPr>
          <p:nvPr>
            <p:ph type="title"/>
          </p:nvPr>
        </p:nvSpPr>
        <p:spPr>
          <a:xfrm>
            <a:off x="428625" y="1143000"/>
            <a:ext cx="8229600" cy="990600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s-MX" dirty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BIBLIOGRAFIA</a:t>
            </a:r>
            <a:r>
              <a:rPr lang="es-MX" dirty="0">
                <a:solidFill>
                  <a:schemeClr val="tx1">
                    <a:lumMod val="85000"/>
                    <a:lumOff val="15000"/>
                  </a:schemeClr>
                </a:solidFill>
              </a:rPr>
              <a:t/>
            </a:r>
            <a:br>
              <a:rPr lang="es-MX" dirty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endParaRPr lang="es-MX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28625" y="1920875"/>
            <a:ext cx="8229600" cy="4937125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Wingdings 3" pitchFamily="18" charset="2"/>
              <a:buNone/>
              <a:defRPr/>
            </a:pPr>
            <a:r>
              <a:rPr lang="es-MX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Durán, J.J. (2001). </a:t>
            </a:r>
            <a:r>
              <a:rPr lang="es-MX" sz="1050" i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Estrategia y economía de la empresa multinacional. </a:t>
            </a:r>
            <a:r>
              <a:rPr lang="es-MX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Madrid: Ediciones Pirámide</a:t>
            </a:r>
          </a:p>
          <a:p>
            <a:pPr fontAlgn="auto">
              <a:spcAft>
                <a:spcPts val="0"/>
              </a:spcAft>
              <a:buFont typeface="Wingdings 3" pitchFamily="18" charset="2"/>
              <a:buNone/>
              <a:defRPr/>
            </a:pPr>
            <a:r>
              <a:rPr lang="es-MX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 </a:t>
            </a:r>
          </a:p>
          <a:p>
            <a:pPr fontAlgn="auto">
              <a:spcAft>
                <a:spcPts val="0"/>
              </a:spcAft>
              <a:buFont typeface="Wingdings 3" pitchFamily="18" charset="2"/>
              <a:buNone/>
              <a:defRPr/>
            </a:pPr>
            <a:r>
              <a:rPr lang="es-MX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Jarrillo, J.C. y Martínez, J. (1991). </a:t>
            </a:r>
            <a:r>
              <a:rPr lang="es-MX" sz="1050" i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Estrategia internacional – más allá de la exportación</a:t>
            </a:r>
            <a:r>
              <a:rPr lang="es-MX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. Madrid: </a:t>
            </a:r>
            <a:r>
              <a:rPr lang="es-MX" sz="105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McGraw</a:t>
            </a:r>
            <a:r>
              <a:rPr lang="es-MX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 Hill Interamericana, S.A.</a:t>
            </a:r>
          </a:p>
          <a:p>
            <a:pPr fontAlgn="auto">
              <a:spcAft>
                <a:spcPts val="0"/>
              </a:spcAft>
              <a:buFont typeface="Wingdings 3" charset="2"/>
              <a:buChar char=""/>
              <a:defRPr/>
            </a:pPr>
            <a:endParaRPr lang="es-MX" sz="1050" dirty="0">
              <a:solidFill>
                <a:schemeClr val="tx1">
                  <a:lumMod val="75000"/>
                  <a:lumOff val="2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fontAlgn="auto">
              <a:spcAft>
                <a:spcPts val="0"/>
              </a:spcAft>
              <a:buFont typeface="Wingdings 3" pitchFamily="18" charset="2"/>
              <a:buNone/>
              <a:defRPr/>
            </a:pPr>
            <a:r>
              <a:rPr lang="es-MX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Llamazares, O., Arteaga, J. Y Cerviño, J. (2013). Marketing y negociación internacional. En Arteaga, J. (Eds.), </a:t>
            </a:r>
            <a:r>
              <a:rPr lang="es-MX" sz="1050" i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Manual de internacionalización. Técnicas,</a:t>
            </a:r>
            <a:r>
              <a:rPr lang="es-MX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1050" i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herramientas y estrategias necesarias para afrontar con éxito el proceso de</a:t>
            </a:r>
            <a:r>
              <a:rPr lang="es-MX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1050" i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internacionalización (</a:t>
            </a:r>
            <a:r>
              <a:rPr lang="es-MX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pp. 186-298)</a:t>
            </a:r>
            <a:r>
              <a:rPr lang="es-MX" sz="1050" i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. </a:t>
            </a:r>
            <a:r>
              <a:rPr lang="es-MX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Madrid: ICEX </a:t>
            </a:r>
            <a:r>
              <a:rPr lang="es-MX" sz="105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Ceco</a:t>
            </a:r>
            <a:endParaRPr lang="es-MX" sz="1050" dirty="0">
              <a:solidFill>
                <a:schemeClr val="tx1">
                  <a:lumMod val="75000"/>
                  <a:lumOff val="2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fontAlgn="auto">
              <a:spcAft>
                <a:spcPts val="0"/>
              </a:spcAft>
              <a:buFont typeface="Wingdings 3" pitchFamily="18" charset="2"/>
              <a:buNone/>
              <a:defRPr/>
            </a:pPr>
            <a:r>
              <a:rPr lang="es-MX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 </a:t>
            </a:r>
          </a:p>
          <a:p>
            <a:pPr fontAlgn="auto">
              <a:spcAft>
                <a:spcPts val="0"/>
              </a:spcAft>
              <a:buFont typeface="Wingdings 3" pitchFamily="18" charset="2"/>
              <a:buNone/>
              <a:defRPr/>
            </a:pPr>
            <a:r>
              <a:rPr lang="es-MX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Mata, G., Arteaga, J. Y Martín, I. (2013). La estrategia de internacionalización y la empresa. En Arteaga, J. (Eds.), </a:t>
            </a:r>
            <a:r>
              <a:rPr lang="es-MX" sz="1050" i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Manual de internacionalización. Técnicas,</a:t>
            </a:r>
            <a:r>
              <a:rPr lang="es-MX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1050" i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herramientas y estrategias necesarias para afrontar con éxito el proceso de</a:t>
            </a:r>
            <a:r>
              <a:rPr lang="es-MX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1050" i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internacionalización (</a:t>
            </a:r>
            <a:r>
              <a:rPr lang="es-MX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pp. 101-160)</a:t>
            </a:r>
            <a:r>
              <a:rPr lang="es-MX" sz="1050" i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. </a:t>
            </a:r>
            <a:r>
              <a:rPr lang="es-MX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Madrid: ICEX </a:t>
            </a:r>
            <a:r>
              <a:rPr lang="es-MX" sz="105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Ceco</a:t>
            </a:r>
            <a:endParaRPr lang="es-MX" sz="1050" dirty="0">
              <a:solidFill>
                <a:schemeClr val="tx1">
                  <a:lumMod val="75000"/>
                  <a:lumOff val="2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fontAlgn="auto">
              <a:spcAft>
                <a:spcPts val="0"/>
              </a:spcAft>
              <a:buFont typeface="Wingdings 3" pitchFamily="18" charset="2"/>
              <a:buNone/>
              <a:defRPr/>
            </a:pPr>
            <a:endParaRPr lang="es-MX" sz="1050" dirty="0">
              <a:solidFill>
                <a:schemeClr val="tx1">
                  <a:lumMod val="75000"/>
                  <a:lumOff val="2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fontAlgn="auto">
              <a:spcAft>
                <a:spcPts val="0"/>
              </a:spcAft>
              <a:buFont typeface="Wingdings 3" pitchFamily="18" charset="2"/>
              <a:buNone/>
              <a:defRPr/>
            </a:pPr>
            <a:r>
              <a:rPr lang="es-MX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Otero Simón, M.A. (2008). </a:t>
            </a:r>
            <a:r>
              <a:rPr lang="es-MX" sz="1050" i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Internacionalización. Cómo iniciar la expansión de su empresa en el mercado internacional</a:t>
            </a:r>
            <a:r>
              <a:rPr lang="es-MX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. A Coruña: Business Pocket, </a:t>
            </a:r>
            <a:r>
              <a:rPr lang="es-MX" sz="105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Netbiblo</a:t>
            </a:r>
            <a:r>
              <a:rPr lang="es-MX" sz="1050" i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DISPONIBLE EN </a:t>
            </a:r>
            <a:r>
              <a:rPr lang="es-MX" sz="1050" u="sng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  <a:hlinkClick r:id="rId2"/>
              </a:rPr>
              <a:t>https://books.google.com.mx/books?id=w5kGN2WPwWkC&amp;pg=PA15&amp;dq=internacionalizacion&amp;hl=es419&amp;sa=X&amp;ved=0ahUKEwi0v4mS2aTLAhWkyIMKHQUhAh0Q6AEIIDAB#v=onepage&amp;q&amp;f=false</a:t>
            </a:r>
            <a:r>
              <a:rPr lang="es-MX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.</a:t>
            </a:r>
          </a:p>
          <a:p>
            <a:pPr fontAlgn="auto">
              <a:spcAft>
                <a:spcPts val="0"/>
              </a:spcAft>
              <a:buFont typeface="Wingdings 3" pitchFamily="18" charset="2"/>
              <a:buNone/>
              <a:defRPr/>
            </a:pPr>
            <a:r>
              <a:rPr lang="es-MX" sz="1050" i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 </a:t>
            </a:r>
            <a:endParaRPr lang="es-MX" sz="1050" dirty="0">
              <a:solidFill>
                <a:schemeClr val="tx1">
                  <a:lumMod val="75000"/>
                  <a:lumOff val="2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fontAlgn="auto">
              <a:spcAft>
                <a:spcPts val="0"/>
              </a:spcAft>
              <a:buFont typeface="Wingdings 3" pitchFamily="18" charset="2"/>
              <a:buNone/>
              <a:defRPr/>
            </a:pPr>
            <a:r>
              <a:rPr lang="es-MX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Pomar Ballestero, N. (2014). Internacionalización: “vía de escape” para las empresas españolas. </a:t>
            </a:r>
            <a:r>
              <a:rPr lang="es-MX" sz="1050" i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Estrategia financiera</a:t>
            </a:r>
            <a:r>
              <a:rPr lang="es-MX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, 319, 18-24.</a:t>
            </a:r>
          </a:p>
          <a:p>
            <a:pPr fontAlgn="auto">
              <a:spcAft>
                <a:spcPts val="0"/>
              </a:spcAft>
              <a:buFont typeface="Wingdings 3" charset="2"/>
              <a:buChar char=""/>
              <a:defRPr/>
            </a:pPr>
            <a:endParaRPr lang="es-MX" sz="105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69636" name="Picture 5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398"/>
          <a:stretch>
            <a:fillRect/>
          </a:stretch>
        </p:blipFill>
        <p:spPr bwMode="auto">
          <a:xfrm>
            <a:off x="0" y="-3175"/>
            <a:ext cx="9144000" cy="717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://previews.123rf.com/images/sparkstudio/sparkstudio1208/sparkstudio120801791/14911216-Un-hombre-de-estilo-de-dibujos-animados-dando-una-introducci-n-Foto-de-archiv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288" y="836613"/>
            <a:ext cx="5143500" cy="518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6 Título"/>
          <p:cNvSpPr>
            <a:spLocks noGrp="1"/>
          </p:cNvSpPr>
          <p:nvPr>
            <p:ph type="title" idx="4294967295"/>
          </p:nvPr>
        </p:nvSpPr>
        <p:spPr>
          <a:xfrm>
            <a:off x="1371600" y="1357313"/>
            <a:ext cx="7772400" cy="1362075"/>
          </a:xfrm>
        </p:spPr>
        <p:txBody>
          <a:bodyPr rtlCol="0">
            <a:normAutofit/>
          </a:bodyPr>
          <a:lstStyle/>
          <a:p>
            <a:pPr algn="r" fontAlgn="auto">
              <a:spcAft>
                <a:spcPts val="0"/>
              </a:spcAft>
              <a:defRPr/>
            </a:pPr>
            <a:r>
              <a:rPr lang="es-MX" dirty="0">
                <a:solidFill>
                  <a:schemeClr val="accent6">
                    <a:lumMod val="50000"/>
                  </a:schemeClr>
                </a:solidFill>
                <a:latin typeface="Aharoni" pitchFamily="2" charset="-79"/>
                <a:cs typeface="Aharoni" pitchFamily="2" charset="-79"/>
              </a:rPr>
              <a:t>Otero 2008</a:t>
            </a:r>
          </a:p>
        </p:txBody>
      </p:sp>
      <p:sp>
        <p:nvSpPr>
          <p:cNvPr id="19460" name="9 Rectángulo"/>
          <p:cNvSpPr>
            <a:spLocks noChangeArrowheads="1"/>
          </p:cNvSpPr>
          <p:nvPr/>
        </p:nvSpPr>
        <p:spPr bwMode="auto">
          <a:xfrm>
            <a:off x="2395538" y="2841625"/>
            <a:ext cx="6286500" cy="3170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 eaLnBrk="1" hangingPunct="1"/>
            <a:r>
              <a:rPr lang="es-MX" altLang="es-MX" sz="2000" b="1" dirty="0" smtClean="0"/>
              <a:t>CONCEPTO</a:t>
            </a:r>
          </a:p>
          <a:p>
            <a:pPr algn="just" eaLnBrk="1" hangingPunct="1"/>
            <a:r>
              <a:rPr lang="es-MX" altLang="es-MX" sz="2000" dirty="0" smtClean="0"/>
              <a:t>A </a:t>
            </a:r>
            <a:r>
              <a:rPr lang="es-MX" altLang="es-MX" sz="2000" dirty="0"/>
              <a:t>medida que las empresas se internacionalizan tiene que relacionarse con clientes, proveedores, intermediarios, socios, empleados, gobiernos e instituciones de otras nacionalidades, lo que exige a las empresas ser capaces de manejar y adaptarse a distintas normas legales, barreras comerciales, diferencias culturales y económicas, para así conseguir llevar a cabo intercambios efectivos y satisfactorios para su interés. </a:t>
            </a:r>
          </a:p>
        </p:txBody>
      </p:sp>
      <p:pic>
        <p:nvPicPr>
          <p:cNvPr id="19461" name="Picture 5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398"/>
          <a:stretch>
            <a:fillRect/>
          </a:stretch>
        </p:blipFill>
        <p:spPr bwMode="auto">
          <a:xfrm>
            <a:off x="0" y="-3175"/>
            <a:ext cx="9144000" cy="717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5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398"/>
          <a:stretch>
            <a:fillRect/>
          </a:stretch>
        </p:blipFill>
        <p:spPr bwMode="auto">
          <a:xfrm>
            <a:off x="0" y="-3175"/>
            <a:ext cx="9144000" cy="717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3 Rectángulo"/>
          <p:cNvSpPr/>
          <p:nvPr/>
        </p:nvSpPr>
        <p:spPr>
          <a:xfrm>
            <a:off x="642938" y="928688"/>
            <a:ext cx="4579937" cy="5238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s-MX" sz="2800" b="1" dirty="0">
                <a:solidFill>
                  <a:schemeClr val="accent1">
                    <a:lumMod val="75000"/>
                  </a:schemeClr>
                </a:solidFill>
                <a:latin typeface="Verdana" pitchFamily="34" charset="0"/>
              </a:rPr>
              <a:t> Internacionalización </a:t>
            </a:r>
            <a:endParaRPr lang="es-MX" sz="28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graphicFrame>
        <p:nvGraphicFramePr>
          <p:cNvPr id="8" name="7 Diagrama"/>
          <p:cNvGraphicFramePr/>
          <p:nvPr/>
        </p:nvGraphicFramePr>
        <p:xfrm>
          <a:off x="214282" y="642918"/>
          <a:ext cx="8786874" cy="570707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4 Rectángulo"/>
          <p:cNvSpPr/>
          <p:nvPr/>
        </p:nvSpPr>
        <p:spPr>
          <a:xfrm>
            <a:off x="323528" y="6252120"/>
            <a:ext cx="871296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200" dirty="0" smtClean="0"/>
              <a:t>https://www.google.com.mx/search?q=internalizacion&amp;biw=1242&amp;bih=592&amp;source=lnms&amp;tbm=isch&amp;sa=X&amp;sqi=2&amp;ved=0ahUKEwjd_Pb-hsrPAhVB74MKHTDdA_kQ_AUIBigB#tbm=isch&amp;q=incrementos&amp;imgrc=Y3Mm80BhXDZY1M%3A</a:t>
            </a:r>
            <a:endParaRPr lang="es-MX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5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398"/>
          <a:stretch>
            <a:fillRect/>
          </a:stretch>
        </p:blipFill>
        <p:spPr bwMode="auto">
          <a:xfrm>
            <a:off x="0" y="0"/>
            <a:ext cx="9144000" cy="717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3 Rectángulo"/>
          <p:cNvSpPr/>
          <p:nvPr/>
        </p:nvSpPr>
        <p:spPr>
          <a:xfrm>
            <a:off x="642938" y="928688"/>
            <a:ext cx="3194050" cy="5238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s-MX" sz="2800" b="1" dirty="0">
                <a:solidFill>
                  <a:schemeClr val="accent1">
                    <a:lumMod val="75000"/>
                  </a:schemeClr>
                </a:solidFill>
                <a:latin typeface="Verdana" pitchFamily="34" charset="0"/>
              </a:rPr>
              <a:t>Mundialización</a:t>
            </a:r>
            <a:endParaRPr lang="es-MX" sz="28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graphicFrame>
        <p:nvGraphicFramePr>
          <p:cNvPr id="5" name="4 Diagrama"/>
          <p:cNvGraphicFramePr/>
          <p:nvPr/>
        </p:nvGraphicFramePr>
        <p:xfrm>
          <a:off x="142844" y="1556792"/>
          <a:ext cx="8786874" cy="42484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5 Rectángulo"/>
          <p:cNvSpPr/>
          <p:nvPr/>
        </p:nvSpPr>
        <p:spPr>
          <a:xfrm>
            <a:off x="359532" y="6390310"/>
            <a:ext cx="842493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200" dirty="0" smtClean="0"/>
              <a:t>https://www.google.com.mx/search?q=internalizacion&amp;biw=1242&amp;bih=592&amp;source=lnms&amp;tbm=isch&amp;sa=X&amp;sqi=2&amp;ved=0ahUKEwjd_Pb-hsrPAhVB74MKHTDdA_kQ_AUIBigB#tbm=isch&amp;q=mundializacion&amp;imgrc=n37KjPte841cIM%3A</a:t>
            </a:r>
            <a:endParaRPr lang="es-MX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AutoShape 2" descr="Resultado de imagen para geopolítica como ciencia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1" hangingPunct="1"/>
            <a:endParaRPr lang="es-MX" altLang="es-MX"/>
          </a:p>
        </p:txBody>
      </p:sp>
      <p:sp>
        <p:nvSpPr>
          <p:cNvPr id="22531" name="AutoShape 4" descr="Resultado de imagen para geopolítica como ciencia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1" hangingPunct="1"/>
            <a:endParaRPr lang="es-MX" altLang="es-MX"/>
          </a:p>
        </p:txBody>
      </p:sp>
      <p:sp>
        <p:nvSpPr>
          <p:cNvPr id="22532" name="AutoShape 6" descr="Resultado de imagen para geopolítica como ciencia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1" hangingPunct="1"/>
            <a:endParaRPr lang="es-MX" altLang="es-MX"/>
          </a:p>
        </p:txBody>
      </p:sp>
      <p:pic>
        <p:nvPicPr>
          <p:cNvPr id="22533" name="Picture 8" descr="http://image.slidesharecdn.com/geopoliticaygeoestrategia-121002181156-phpapp01/95/geopolitica-y-geoestrategia-5-728.jpg?cb=134920167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3000" y="1052736"/>
            <a:ext cx="6934200" cy="520065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accent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Espiral">
  <a:themeElements>
    <a:clrScheme name="Espiral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Espiral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Espiral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646</TotalTime>
  <Words>1438</Words>
  <Application>Microsoft Office PowerPoint</Application>
  <PresentationFormat>Presentación en pantalla (4:3)</PresentationFormat>
  <Paragraphs>285</Paragraphs>
  <Slides>55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8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55</vt:i4>
      </vt:variant>
    </vt:vector>
  </HeadingPairs>
  <TitlesOfParts>
    <vt:vector size="64" baseType="lpstr">
      <vt:lpstr>Aharoni</vt:lpstr>
      <vt:lpstr>Arial</vt:lpstr>
      <vt:lpstr>Calibri</vt:lpstr>
      <vt:lpstr>Century Gothic</vt:lpstr>
      <vt:lpstr>Times New Roman</vt:lpstr>
      <vt:lpstr>Verdana</vt:lpstr>
      <vt:lpstr>Wingdings</vt:lpstr>
      <vt:lpstr>Wingdings 3</vt:lpstr>
      <vt:lpstr>Espiral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Otero 2008</vt:lpstr>
      <vt:lpstr>Presentación de PowerPoint</vt:lpstr>
      <vt:lpstr>Presentación de PowerPoint</vt:lpstr>
      <vt:lpstr>Presentación de PowerPoint</vt:lpstr>
      <vt:lpstr>Presentación de PowerPoint</vt:lpstr>
      <vt:lpstr>¿Por qué se internacionalizan las empresas?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Aspectos jurídicos de la internacionalización   Aspectos financieros y legales </vt:lpstr>
      <vt:lpstr>Aspectos mercantiles</vt:lpstr>
      <vt:lpstr>Aspectos administrativos  </vt:lpstr>
      <vt:lpstr>Aspectos laborales </vt:lpstr>
      <vt:lpstr>Aspectos tributarios </vt:lpstr>
      <vt:lpstr>Presentación de PowerPoint</vt:lpstr>
      <vt:lpstr>Presentación de PowerPoint</vt:lpstr>
      <vt:lpstr>BIBLIOGRAFIA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USER</dc:creator>
  <cp:lastModifiedBy>USUARIO</cp:lastModifiedBy>
  <cp:revision>69</cp:revision>
  <dcterms:created xsi:type="dcterms:W3CDTF">2016-03-06T23:50:13Z</dcterms:created>
  <dcterms:modified xsi:type="dcterms:W3CDTF">2016-10-12T15:38:38Z</dcterms:modified>
</cp:coreProperties>
</file>