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notesSlides/notesSlide1.xml" ContentType="application/vnd.openxmlformats-officedocument.presentationml.notesSlide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ppt/diagrams/data47.xml" ContentType="application/vnd.openxmlformats-officedocument.drawingml.diagramData+xml"/>
  <Override PartName="/ppt/diagrams/layout47.xml" ContentType="application/vnd.openxmlformats-officedocument.drawingml.diagramLayout+xml"/>
  <Override PartName="/ppt/diagrams/quickStyle47.xml" ContentType="application/vnd.openxmlformats-officedocument.drawingml.diagramStyle+xml"/>
  <Override PartName="/ppt/diagrams/colors47.xml" ContentType="application/vnd.openxmlformats-officedocument.drawingml.diagramColors+xml"/>
  <Override PartName="/ppt/diagrams/drawing47.xml" ContentType="application/vnd.ms-office.drawingml.diagramDrawing+xml"/>
  <Override PartName="/ppt/diagrams/data48.xml" ContentType="application/vnd.openxmlformats-officedocument.drawingml.diagramData+xml"/>
  <Override PartName="/ppt/diagrams/layout48.xml" ContentType="application/vnd.openxmlformats-officedocument.drawingml.diagramLayout+xml"/>
  <Override PartName="/ppt/diagrams/quickStyle48.xml" ContentType="application/vnd.openxmlformats-officedocument.drawingml.diagramStyle+xml"/>
  <Override PartName="/ppt/diagrams/colors48.xml" ContentType="application/vnd.openxmlformats-officedocument.drawingml.diagramColors+xml"/>
  <Override PartName="/ppt/diagrams/drawing48.xml" ContentType="application/vnd.ms-office.drawingml.diagramDrawing+xml"/>
  <Override PartName="/ppt/diagrams/data49.xml" ContentType="application/vnd.openxmlformats-officedocument.drawingml.diagramData+xml"/>
  <Override PartName="/ppt/diagrams/layout49.xml" ContentType="application/vnd.openxmlformats-officedocument.drawingml.diagramLayout+xml"/>
  <Override PartName="/ppt/diagrams/quickStyle49.xml" ContentType="application/vnd.openxmlformats-officedocument.drawingml.diagramStyle+xml"/>
  <Override PartName="/ppt/diagrams/colors49.xml" ContentType="application/vnd.openxmlformats-officedocument.drawingml.diagramColors+xml"/>
  <Override PartName="/ppt/diagrams/drawing49.xml" ContentType="application/vnd.ms-office.drawingml.diagramDrawing+xml"/>
  <Override PartName="/ppt/diagrams/data50.xml" ContentType="application/vnd.openxmlformats-officedocument.drawingml.diagramData+xml"/>
  <Override PartName="/ppt/diagrams/layout50.xml" ContentType="application/vnd.openxmlformats-officedocument.drawingml.diagramLayout+xml"/>
  <Override PartName="/ppt/diagrams/quickStyle50.xml" ContentType="application/vnd.openxmlformats-officedocument.drawingml.diagramStyle+xml"/>
  <Override PartName="/ppt/diagrams/colors50.xml" ContentType="application/vnd.openxmlformats-officedocument.drawingml.diagramColors+xml"/>
  <Override PartName="/ppt/diagrams/drawing50.xml" ContentType="application/vnd.ms-office.drawingml.diagramDrawing+xml"/>
  <Override PartName="/ppt/diagrams/data51.xml" ContentType="application/vnd.openxmlformats-officedocument.drawingml.diagramData+xml"/>
  <Override PartName="/ppt/diagrams/layout51.xml" ContentType="application/vnd.openxmlformats-officedocument.drawingml.diagramLayout+xml"/>
  <Override PartName="/ppt/diagrams/quickStyle51.xml" ContentType="application/vnd.openxmlformats-officedocument.drawingml.diagramStyle+xml"/>
  <Override PartName="/ppt/diagrams/colors51.xml" ContentType="application/vnd.openxmlformats-officedocument.drawingml.diagramColors+xml"/>
  <Override PartName="/ppt/diagrams/drawing51.xml" ContentType="application/vnd.ms-office.drawingml.diagramDrawing+xml"/>
  <Override PartName="/ppt/diagrams/data52.xml" ContentType="application/vnd.openxmlformats-officedocument.drawingml.diagramData+xml"/>
  <Override PartName="/ppt/diagrams/layout52.xml" ContentType="application/vnd.openxmlformats-officedocument.drawingml.diagramLayout+xml"/>
  <Override PartName="/ppt/diagrams/quickStyle52.xml" ContentType="application/vnd.openxmlformats-officedocument.drawingml.diagramStyle+xml"/>
  <Override PartName="/ppt/diagrams/colors52.xml" ContentType="application/vnd.openxmlformats-officedocument.drawingml.diagramColors+xml"/>
  <Override PartName="/ppt/diagrams/drawing52.xml" ContentType="application/vnd.ms-office.drawingml.diagramDrawing+xml"/>
  <Override PartName="/ppt/diagrams/data53.xml" ContentType="application/vnd.openxmlformats-officedocument.drawingml.diagramData+xml"/>
  <Override PartName="/ppt/diagrams/layout53.xml" ContentType="application/vnd.openxmlformats-officedocument.drawingml.diagramLayout+xml"/>
  <Override PartName="/ppt/diagrams/quickStyle53.xml" ContentType="application/vnd.openxmlformats-officedocument.drawingml.diagramStyle+xml"/>
  <Override PartName="/ppt/diagrams/colors53.xml" ContentType="application/vnd.openxmlformats-officedocument.drawingml.diagramColors+xml"/>
  <Override PartName="/ppt/diagrams/drawing53.xml" ContentType="application/vnd.ms-office.drawingml.diagramDrawing+xml"/>
  <Override PartName="/ppt/diagrams/data54.xml" ContentType="application/vnd.openxmlformats-officedocument.drawingml.diagramData+xml"/>
  <Override PartName="/ppt/diagrams/layout54.xml" ContentType="application/vnd.openxmlformats-officedocument.drawingml.diagramLayout+xml"/>
  <Override PartName="/ppt/diagrams/quickStyle54.xml" ContentType="application/vnd.openxmlformats-officedocument.drawingml.diagramStyle+xml"/>
  <Override PartName="/ppt/diagrams/colors54.xml" ContentType="application/vnd.openxmlformats-officedocument.drawingml.diagramColors+xml"/>
  <Override PartName="/ppt/diagrams/drawing54.xml" ContentType="application/vnd.ms-office.drawingml.diagramDrawing+xml"/>
  <Override PartName="/ppt/diagrams/data55.xml" ContentType="application/vnd.openxmlformats-officedocument.drawingml.diagramData+xml"/>
  <Override PartName="/ppt/diagrams/layout55.xml" ContentType="application/vnd.openxmlformats-officedocument.drawingml.diagramLayout+xml"/>
  <Override PartName="/ppt/diagrams/quickStyle55.xml" ContentType="application/vnd.openxmlformats-officedocument.drawingml.diagramStyle+xml"/>
  <Override PartName="/ppt/diagrams/colors55.xml" ContentType="application/vnd.openxmlformats-officedocument.drawingml.diagramColors+xml"/>
  <Override PartName="/ppt/diagrams/drawing55.xml" ContentType="application/vnd.ms-office.drawingml.diagramDrawing+xml"/>
  <Override PartName="/ppt/diagrams/data56.xml" ContentType="application/vnd.openxmlformats-officedocument.drawingml.diagramData+xml"/>
  <Override PartName="/ppt/diagrams/layout56.xml" ContentType="application/vnd.openxmlformats-officedocument.drawingml.diagramLayout+xml"/>
  <Override PartName="/ppt/diagrams/quickStyle56.xml" ContentType="application/vnd.openxmlformats-officedocument.drawingml.diagramStyle+xml"/>
  <Override PartName="/ppt/diagrams/colors56.xml" ContentType="application/vnd.openxmlformats-officedocument.drawingml.diagramColors+xml"/>
  <Override PartName="/ppt/diagrams/drawing56.xml" ContentType="application/vnd.ms-office.drawingml.diagramDrawing+xml"/>
  <Override PartName="/ppt/diagrams/data57.xml" ContentType="application/vnd.openxmlformats-officedocument.drawingml.diagramData+xml"/>
  <Override PartName="/ppt/diagrams/layout57.xml" ContentType="application/vnd.openxmlformats-officedocument.drawingml.diagramLayout+xml"/>
  <Override PartName="/ppt/diagrams/quickStyle57.xml" ContentType="application/vnd.openxmlformats-officedocument.drawingml.diagramStyle+xml"/>
  <Override PartName="/ppt/diagrams/colors57.xml" ContentType="application/vnd.openxmlformats-officedocument.drawingml.diagramColors+xml"/>
  <Override PartName="/ppt/diagrams/drawing57.xml" ContentType="application/vnd.ms-office.drawingml.diagramDrawing+xml"/>
  <Override PartName="/ppt/diagrams/data58.xml" ContentType="application/vnd.openxmlformats-officedocument.drawingml.diagramData+xml"/>
  <Override PartName="/ppt/diagrams/layout58.xml" ContentType="application/vnd.openxmlformats-officedocument.drawingml.diagramLayout+xml"/>
  <Override PartName="/ppt/diagrams/quickStyle58.xml" ContentType="application/vnd.openxmlformats-officedocument.drawingml.diagramStyle+xml"/>
  <Override PartName="/ppt/diagrams/colors58.xml" ContentType="application/vnd.openxmlformats-officedocument.drawingml.diagramColors+xml"/>
  <Override PartName="/ppt/diagrams/drawing58.xml" ContentType="application/vnd.ms-office.drawingml.diagramDrawing+xml"/>
  <Override PartName="/ppt/diagrams/data59.xml" ContentType="application/vnd.openxmlformats-officedocument.drawingml.diagramData+xml"/>
  <Override PartName="/ppt/diagrams/layout59.xml" ContentType="application/vnd.openxmlformats-officedocument.drawingml.diagramLayout+xml"/>
  <Override PartName="/ppt/diagrams/quickStyle59.xml" ContentType="application/vnd.openxmlformats-officedocument.drawingml.diagramStyle+xml"/>
  <Override PartName="/ppt/diagrams/colors59.xml" ContentType="application/vnd.openxmlformats-officedocument.drawingml.diagramColors+xml"/>
  <Override PartName="/ppt/diagrams/drawing59.xml" ContentType="application/vnd.ms-office.drawingml.diagramDrawing+xml"/>
  <Override PartName="/ppt/diagrams/data60.xml" ContentType="application/vnd.openxmlformats-officedocument.drawingml.diagramData+xml"/>
  <Override PartName="/ppt/diagrams/layout60.xml" ContentType="application/vnd.openxmlformats-officedocument.drawingml.diagramLayout+xml"/>
  <Override PartName="/ppt/diagrams/quickStyle60.xml" ContentType="application/vnd.openxmlformats-officedocument.drawingml.diagramStyle+xml"/>
  <Override PartName="/ppt/diagrams/colors60.xml" ContentType="application/vnd.openxmlformats-officedocument.drawingml.diagramColors+xml"/>
  <Override PartName="/ppt/diagrams/drawing60.xml" ContentType="application/vnd.ms-office.drawingml.diagramDrawing+xml"/>
  <Override PartName="/ppt/diagrams/data61.xml" ContentType="application/vnd.openxmlformats-officedocument.drawingml.diagramData+xml"/>
  <Override PartName="/ppt/diagrams/layout61.xml" ContentType="application/vnd.openxmlformats-officedocument.drawingml.diagramLayout+xml"/>
  <Override PartName="/ppt/diagrams/quickStyle61.xml" ContentType="application/vnd.openxmlformats-officedocument.drawingml.diagramStyle+xml"/>
  <Override PartName="/ppt/diagrams/colors61.xml" ContentType="application/vnd.openxmlformats-officedocument.drawingml.diagramColors+xml"/>
  <Override PartName="/ppt/diagrams/drawing6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9"/>
  </p:notesMasterIdLst>
  <p:sldIdLst>
    <p:sldId id="256" r:id="rId2"/>
    <p:sldId id="383" r:id="rId3"/>
    <p:sldId id="384" r:id="rId4"/>
    <p:sldId id="388" r:id="rId5"/>
    <p:sldId id="385" r:id="rId6"/>
    <p:sldId id="386" r:id="rId7"/>
    <p:sldId id="387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359" r:id="rId26"/>
    <p:sldId id="360" r:id="rId27"/>
    <p:sldId id="361" r:id="rId28"/>
    <p:sldId id="362" r:id="rId29"/>
    <p:sldId id="363" r:id="rId30"/>
    <p:sldId id="304" r:id="rId31"/>
    <p:sldId id="305" r:id="rId32"/>
    <p:sldId id="306" r:id="rId33"/>
    <p:sldId id="307" r:id="rId34"/>
    <p:sldId id="308" r:id="rId35"/>
    <p:sldId id="309" r:id="rId36"/>
    <p:sldId id="310" r:id="rId37"/>
    <p:sldId id="311" r:id="rId38"/>
    <p:sldId id="312" r:id="rId39"/>
    <p:sldId id="313" r:id="rId40"/>
    <p:sldId id="314" r:id="rId41"/>
    <p:sldId id="317" r:id="rId42"/>
    <p:sldId id="318" r:id="rId43"/>
    <p:sldId id="319" r:id="rId44"/>
    <p:sldId id="320" r:id="rId45"/>
    <p:sldId id="321" r:id="rId46"/>
    <p:sldId id="325" r:id="rId47"/>
    <p:sldId id="326" r:id="rId48"/>
    <p:sldId id="327" r:id="rId49"/>
    <p:sldId id="328" r:id="rId50"/>
    <p:sldId id="329" r:id="rId51"/>
    <p:sldId id="330" r:id="rId52"/>
    <p:sldId id="324" r:id="rId53"/>
    <p:sldId id="354" r:id="rId54"/>
    <p:sldId id="355" r:id="rId55"/>
    <p:sldId id="356" r:id="rId56"/>
    <p:sldId id="333" r:id="rId57"/>
    <p:sldId id="334" r:id="rId58"/>
    <p:sldId id="335" r:id="rId59"/>
    <p:sldId id="336" r:id="rId60"/>
    <p:sldId id="337" r:id="rId61"/>
    <p:sldId id="338" r:id="rId62"/>
    <p:sldId id="339" r:id="rId63"/>
    <p:sldId id="366" r:id="rId64"/>
    <p:sldId id="367" r:id="rId65"/>
    <p:sldId id="368" r:id="rId66"/>
    <p:sldId id="369" r:id="rId67"/>
    <p:sldId id="370" r:id="rId68"/>
    <p:sldId id="371" r:id="rId69"/>
    <p:sldId id="372" r:id="rId70"/>
    <p:sldId id="341" r:id="rId71"/>
    <p:sldId id="374" r:id="rId72"/>
    <p:sldId id="375" r:id="rId73"/>
    <p:sldId id="376" r:id="rId74"/>
    <p:sldId id="377" r:id="rId75"/>
    <p:sldId id="378" r:id="rId76"/>
    <p:sldId id="379" r:id="rId77"/>
    <p:sldId id="380" r:id="rId78"/>
    <p:sldId id="381" r:id="rId79"/>
    <p:sldId id="382" r:id="rId80"/>
    <p:sldId id="344" r:id="rId81"/>
    <p:sldId id="345" r:id="rId82"/>
    <p:sldId id="346" r:id="rId83"/>
    <p:sldId id="347" r:id="rId84"/>
    <p:sldId id="348" r:id="rId85"/>
    <p:sldId id="350" r:id="rId86"/>
    <p:sldId id="351" r:id="rId87"/>
    <p:sldId id="352" r:id="rId8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l" initials="d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616"/>
    <a:srgbClr val="365422"/>
    <a:srgbClr val="273C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commentAuthors" Target="commentAuthor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diagrams/_rels/data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ata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ata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_rels/data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ata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ata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iagrams/_rels/data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iagrams/_rels/data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iagrams/_rels/data2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iagrams/_rels/data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iagrams/_rels/data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diagrams/_rels/data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diagrams/_rels/data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diagrams/_rels/data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diagrams/_rels/data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image" Target="../media/image74.png"/></Relationships>
</file>

<file path=ppt/diagrams/_rels/data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diagrams/_rels/data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image" Target="../media/image79.png"/></Relationships>
</file>

<file path=ppt/diagrams/_rels/data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image" Target="../media/image81.png"/></Relationships>
</file>

<file path=ppt/diagrams/_rels/data5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6.png"/></Relationships>
</file>

<file path=ppt/diagrams/_rels/data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image" Target="../media/image98.png"/></Relationships>
</file>

<file path=ppt/diagrams/_rels/data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image" Target="../media/image103.png"/></Relationships>
</file>

<file path=ppt/diagrams/_rels/data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image" Target="../media/image107.png"/></Relationships>
</file>

<file path=ppt/diagrams/_rels/data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image" Target="../media/image122.png"/></Relationships>
</file>

<file path=ppt/diagrams/_rels/drawing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iagrams/_rels/drawing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diagrams/_rels/drawing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image" Target="../media/image10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9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7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8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0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029756-B270-4364-9FB2-F2EB73250DA6}" type="doc">
      <dgm:prSet loTypeId="urn:microsoft.com/office/officeart/2005/8/layout/arrow6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C9BFB8D8-B625-4084-9E8F-4D7B3085B6C4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ELECCIÓN DEL TEMA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0321CE-9C91-4FE8-9B1F-ADED044330E6}" type="parTrans" cxnId="{EADB816A-705D-4687-B948-09F8AA0EF873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04C7B6-C0F4-453D-9DF7-D7A097DC23CB}" type="sibTrans" cxnId="{EADB816A-705D-4687-B948-09F8AA0EF873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B9953D-D856-4355-B667-62F5AC97D6D5}">
      <dgm:prSet phldrT="[Texto]" custT="1"/>
      <dgm:spPr/>
      <dgm:t>
        <a:bodyPr/>
        <a:lstStyle/>
        <a:p>
          <a:r>
            <a:rPr lang="es-MX" sz="2000" smtClean="0">
              <a:latin typeface="Arial" panose="020B0604020202020204" pitchFamily="34" charset="0"/>
              <a:cs typeface="Arial" panose="020B0604020202020204" pitchFamily="34" charset="0"/>
            </a:rPr>
            <a:t>PARA UN PROYECTO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702222-F07B-4A3C-8DD6-1A9296D5A922}" type="parTrans" cxnId="{9BEB03EA-97E4-441B-8D22-89FBAE5053A4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31F98C-36FC-46A2-812D-F488E5D4571F}" type="sibTrans" cxnId="{9BEB03EA-97E4-441B-8D22-89FBAE5053A4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B93F97-F371-40E2-ADAD-B20171284B5D}">
      <dgm:prSet phldrT="[Texto]" custT="1"/>
      <dgm:spPr/>
      <dgm:t>
        <a:bodyPr/>
        <a:lstStyle/>
        <a:p>
          <a:endParaRPr lang="es-MX"/>
        </a:p>
      </dgm:t>
    </dgm:pt>
    <dgm:pt modelId="{4E4EA72A-475E-434E-B17D-C4D1AF4F1D5D}" type="parTrans" cxnId="{8192A0E8-BA9E-45FB-AB54-8FD580F2BD76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8C25BF-A7A9-46C4-8C76-4B14BDB676B7}" type="sibTrans" cxnId="{8192A0E8-BA9E-45FB-AB54-8FD580F2BD76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7CA0E2-825B-4A94-BE79-CE5E3223C0A9}">
      <dgm:prSet phldrT="[Texto]" custT="1"/>
      <dgm:spPr/>
      <dgm:t>
        <a:bodyPr/>
        <a:lstStyle/>
        <a:p>
          <a:endParaRPr lang="es-MX"/>
        </a:p>
      </dgm:t>
    </dgm:pt>
    <dgm:pt modelId="{137673BC-8EA1-47BB-B55A-D63A0ECF496E}" type="parTrans" cxnId="{35EABB11-9C6D-4C96-8558-C82E347A0CFC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476A6A-9BB2-4F74-9CCD-259A4D0AC3B9}" type="sibTrans" cxnId="{35EABB11-9C6D-4C96-8558-C82E347A0CFC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666681-D50E-42F1-B953-1FB09D3387F9}">
      <dgm:prSet phldrT="[Texto]" custT="1"/>
      <dgm:spPr/>
      <dgm:t>
        <a:bodyPr/>
        <a:lstStyle/>
        <a:p>
          <a:r>
            <a:rPr lang="es-MX" sz="1400" dirty="0" smtClean="0">
              <a:latin typeface="Arial" panose="020B0604020202020204" pitchFamily="34" charset="0"/>
              <a:cs typeface="Arial" panose="020B0604020202020204" pitchFamily="34" charset="0"/>
            </a:rPr>
            <a:t>DE INVESTIGACIÓN</a:t>
          </a:r>
          <a:endParaRPr lang="es-MX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6E1518-609B-4ECE-BA4A-EA1819417532}" type="sibTrans" cxnId="{23D9D99D-EECB-4DDF-80A2-449D1C8E9F38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FFD025-3032-42ED-AE88-43843AEB2B7C}" type="parTrans" cxnId="{23D9D99D-EECB-4DDF-80A2-449D1C8E9F38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1646FF-551B-480A-BFF2-C6647184A23F}">
      <dgm:prSet phldrT="[Texto]" custT="1"/>
      <dgm:spPr/>
      <dgm:t>
        <a:bodyPr/>
        <a:lstStyle/>
        <a:p>
          <a:r>
            <a:rPr lang="es-MX" sz="1400" dirty="0" smtClean="0">
              <a:latin typeface="Arial" panose="020B0604020202020204" pitchFamily="34" charset="0"/>
              <a:cs typeface="Arial" panose="020B0604020202020204" pitchFamily="34" charset="0"/>
            </a:rPr>
            <a:t>PRIMER PASO</a:t>
          </a:r>
          <a:endParaRPr lang="es-MX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7C9764-56B2-421A-BD43-84DFAB530644}" type="sibTrans" cxnId="{DFC7D82F-4BE8-43E2-8704-4E9EFC38075B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F94128-F72A-43D9-933A-F0B0401792CC}" type="parTrans" cxnId="{DFC7D82F-4BE8-43E2-8704-4E9EFC38075B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7188CC-1247-4535-8AFC-1C4BD3F4EC09}" type="pres">
      <dgm:prSet presAssocID="{3C029756-B270-4364-9FB2-F2EB73250DA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D274CDE-10FB-40CE-90AC-C1E4D6D64893}" type="pres">
      <dgm:prSet presAssocID="{3C029756-B270-4364-9FB2-F2EB73250DA6}" presName="ribbon" presStyleLbl="node1" presStyleIdx="0" presStyleCn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C199C750-FE8D-49E4-94C3-C08D489AC328}" type="pres">
      <dgm:prSet presAssocID="{3C029756-B270-4364-9FB2-F2EB73250DA6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679DB8-A702-4E4D-B2F8-FEC781AFAB9F}" type="pres">
      <dgm:prSet presAssocID="{3C029756-B270-4364-9FB2-F2EB73250DA6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72D6677-5A81-4775-80D1-FAA7F41BB4D5}" type="presOf" srcId="{5F666681-D50E-42F1-B953-1FB09D3387F9}" destId="{3E679DB8-A702-4E4D-B2F8-FEC781AFAB9F}" srcOrd="0" destOrd="1" presId="urn:microsoft.com/office/officeart/2005/8/layout/arrow6"/>
    <dgm:cxn modelId="{CCC0C916-46C5-4FD2-B9F3-DE8457DEDF68}" type="presOf" srcId="{7F1646FF-551B-480A-BFF2-C6647184A23F}" destId="{C199C750-FE8D-49E4-94C3-C08D489AC328}" srcOrd="0" destOrd="1" presId="urn:microsoft.com/office/officeart/2005/8/layout/arrow6"/>
    <dgm:cxn modelId="{33C6D85E-7024-43D7-B8B4-831DE2CE1E2E}" type="presOf" srcId="{3C029756-B270-4364-9FB2-F2EB73250DA6}" destId="{1C7188CC-1247-4535-8AFC-1C4BD3F4EC09}" srcOrd="0" destOrd="0" presId="urn:microsoft.com/office/officeart/2005/8/layout/arrow6"/>
    <dgm:cxn modelId="{DFC7D82F-4BE8-43E2-8704-4E9EFC38075B}" srcId="{C9BFB8D8-B625-4084-9E8F-4D7B3085B6C4}" destId="{7F1646FF-551B-480A-BFF2-C6647184A23F}" srcOrd="0" destOrd="0" parTransId="{A9F94128-F72A-43D9-933A-F0B0401792CC}" sibTransId="{257C9764-56B2-421A-BD43-84DFAB530644}"/>
    <dgm:cxn modelId="{823DB9E5-92A4-4A22-84BE-BC478AC37BC0}" type="presOf" srcId="{18B9953D-D856-4355-B667-62F5AC97D6D5}" destId="{3E679DB8-A702-4E4D-B2F8-FEC781AFAB9F}" srcOrd="0" destOrd="0" presId="urn:microsoft.com/office/officeart/2005/8/layout/arrow6"/>
    <dgm:cxn modelId="{23D9D99D-EECB-4DDF-80A2-449D1C8E9F38}" srcId="{18B9953D-D856-4355-B667-62F5AC97D6D5}" destId="{5F666681-D50E-42F1-B953-1FB09D3387F9}" srcOrd="0" destOrd="0" parTransId="{C2FFD025-3032-42ED-AE88-43843AEB2B7C}" sibTransId="{816E1518-609B-4ECE-BA4A-EA1819417532}"/>
    <dgm:cxn modelId="{EADB816A-705D-4687-B948-09F8AA0EF873}" srcId="{3C029756-B270-4364-9FB2-F2EB73250DA6}" destId="{C9BFB8D8-B625-4084-9E8F-4D7B3085B6C4}" srcOrd="0" destOrd="0" parTransId="{340321CE-9C91-4FE8-9B1F-ADED044330E6}" sibTransId="{7C04C7B6-C0F4-453D-9DF7-D7A097DC23CB}"/>
    <dgm:cxn modelId="{9BEB03EA-97E4-441B-8D22-89FBAE5053A4}" srcId="{3C029756-B270-4364-9FB2-F2EB73250DA6}" destId="{18B9953D-D856-4355-B667-62F5AC97D6D5}" srcOrd="1" destOrd="0" parTransId="{6D702222-F07B-4A3C-8DD6-1A9296D5A922}" sibTransId="{6731F98C-36FC-46A2-812D-F488E5D4571F}"/>
    <dgm:cxn modelId="{8192A0E8-BA9E-45FB-AB54-8FD580F2BD76}" srcId="{3C029756-B270-4364-9FB2-F2EB73250DA6}" destId="{E1B93F97-F371-40E2-ADAD-B20171284B5D}" srcOrd="2" destOrd="0" parTransId="{4E4EA72A-475E-434E-B17D-C4D1AF4F1D5D}" sibTransId="{1F8C25BF-A7A9-46C4-8C76-4B14BDB676B7}"/>
    <dgm:cxn modelId="{35EABB11-9C6D-4C96-8558-C82E347A0CFC}" srcId="{E1B93F97-F371-40E2-ADAD-B20171284B5D}" destId="{087CA0E2-825B-4A94-BE79-CE5E3223C0A9}" srcOrd="0" destOrd="0" parTransId="{137673BC-8EA1-47BB-B55A-D63A0ECF496E}" sibTransId="{56476A6A-9BB2-4F74-9CCD-259A4D0AC3B9}"/>
    <dgm:cxn modelId="{14B8E080-5A87-4371-AACC-62ECDC1A76E7}" type="presOf" srcId="{C9BFB8D8-B625-4084-9E8F-4D7B3085B6C4}" destId="{C199C750-FE8D-49E4-94C3-C08D489AC328}" srcOrd="0" destOrd="0" presId="urn:microsoft.com/office/officeart/2005/8/layout/arrow6"/>
    <dgm:cxn modelId="{625A2C79-5815-4A7F-80E2-33312A711718}" type="presParOf" srcId="{1C7188CC-1247-4535-8AFC-1C4BD3F4EC09}" destId="{6D274CDE-10FB-40CE-90AC-C1E4D6D64893}" srcOrd="0" destOrd="0" presId="urn:microsoft.com/office/officeart/2005/8/layout/arrow6"/>
    <dgm:cxn modelId="{D6BA27EC-9890-47B0-AF9F-A25A274C48DE}" type="presParOf" srcId="{1C7188CC-1247-4535-8AFC-1C4BD3F4EC09}" destId="{C199C750-FE8D-49E4-94C3-C08D489AC328}" srcOrd="1" destOrd="0" presId="urn:microsoft.com/office/officeart/2005/8/layout/arrow6"/>
    <dgm:cxn modelId="{7F111EDF-5AE4-4AA9-9C25-E500EA719BB6}" type="presParOf" srcId="{1C7188CC-1247-4535-8AFC-1C4BD3F4EC09}" destId="{3E679DB8-A702-4E4D-B2F8-FEC781AFAB9F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1ACB5D0-0972-4ABE-9CA2-2C1A5F07838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DF15FE5D-D564-427C-BE6A-C14E4D93BF40}">
      <dgm:prSet phldrT="[Texto]"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EXAMINAR NUEVAMENTE EL TEMA, TOMANDO EN CUENTA  LA INFORMACIÓN RECOPILADA</a:t>
          </a:r>
          <a:endParaRPr lang="es-MX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34B2C1-BDF8-40CE-94F6-81127E2A14CB}" type="sibTrans" cxnId="{269886AE-766B-4947-9AC4-58AF56D0FB5F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8B61C5-4991-44BD-A170-819C723B50A4}" type="parTrans" cxnId="{269886AE-766B-4947-9AC4-58AF56D0FB5F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18A426-6D24-437A-AAF9-38520BD6BD1F}" type="pres">
      <dgm:prSet presAssocID="{41ACB5D0-0972-4ABE-9CA2-2C1A5F07838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66B597C3-160B-4F9F-BF5D-40551FF6B7C3}" type="pres">
      <dgm:prSet presAssocID="{DF15FE5D-D564-427C-BE6A-C14E4D93BF40}" presName="chaos" presStyleCnt="0"/>
      <dgm:spPr/>
      <dgm:t>
        <a:bodyPr/>
        <a:lstStyle/>
        <a:p>
          <a:endParaRPr lang="es-MX"/>
        </a:p>
      </dgm:t>
    </dgm:pt>
    <dgm:pt modelId="{DB90A419-FF82-4ED5-B78B-B37C72033A4A}" type="pres">
      <dgm:prSet presAssocID="{DF15FE5D-D564-427C-BE6A-C14E4D93BF40}" presName="parTx1" presStyleLbl="revTx" presStyleIdx="0" presStyleCnt="1"/>
      <dgm:spPr/>
      <dgm:t>
        <a:bodyPr/>
        <a:lstStyle/>
        <a:p>
          <a:endParaRPr lang="es-MX"/>
        </a:p>
      </dgm:t>
    </dgm:pt>
    <dgm:pt modelId="{22A4BC05-681D-44F7-B126-87F66E2BB080}" type="pres">
      <dgm:prSet presAssocID="{DF15FE5D-D564-427C-BE6A-C14E4D93BF40}" presName="c1" presStyleLbl="node1" presStyleIdx="0" presStyleCnt="18"/>
      <dgm:spPr/>
      <dgm:t>
        <a:bodyPr/>
        <a:lstStyle/>
        <a:p>
          <a:endParaRPr lang="es-MX"/>
        </a:p>
      </dgm:t>
    </dgm:pt>
    <dgm:pt modelId="{5C4525DD-A97C-4492-A43C-C92012A6F486}" type="pres">
      <dgm:prSet presAssocID="{DF15FE5D-D564-427C-BE6A-C14E4D93BF40}" presName="c2" presStyleLbl="node1" presStyleIdx="1" presStyleCnt="18"/>
      <dgm:spPr/>
      <dgm:t>
        <a:bodyPr/>
        <a:lstStyle/>
        <a:p>
          <a:endParaRPr lang="es-MX"/>
        </a:p>
      </dgm:t>
    </dgm:pt>
    <dgm:pt modelId="{4CBBCDA4-12BE-48D9-A5FC-8BFF64C2CD56}" type="pres">
      <dgm:prSet presAssocID="{DF15FE5D-D564-427C-BE6A-C14E4D93BF40}" presName="c3" presStyleLbl="node1" presStyleIdx="2" presStyleCnt="18"/>
      <dgm:spPr/>
      <dgm:t>
        <a:bodyPr/>
        <a:lstStyle/>
        <a:p>
          <a:endParaRPr lang="es-MX"/>
        </a:p>
      </dgm:t>
    </dgm:pt>
    <dgm:pt modelId="{5B93E326-CA9E-4C55-9C57-2A478EF32D17}" type="pres">
      <dgm:prSet presAssocID="{DF15FE5D-D564-427C-BE6A-C14E4D93BF40}" presName="c4" presStyleLbl="node1" presStyleIdx="3" presStyleCnt="18"/>
      <dgm:spPr/>
      <dgm:t>
        <a:bodyPr/>
        <a:lstStyle/>
        <a:p>
          <a:endParaRPr lang="es-MX"/>
        </a:p>
      </dgm:t>
    </dgm:pt>
    <dgm:pt modelId="{153714CD-128B-46CC-AC13-69CC7789A269}" type="pres">
      <dgm:prSet presAssocID="{DF15FE5D-D564-427C-BE6A-C14E4D93BF40}" presName="c5" presStyleLbl="node1" presStyleIdx="4" presStyleCnt="18"/>
      <dgm:spPr/>
      <dgm:t>
        <a:bodyPr/>
        <a:lstStyle/>
        <a:p>
          <a:endParaRPr lang="es-MX"/>
        </a:p>
      </dgm:t>
    </dgm:pt>
    <dgm:pt modelId="{377CCDF1-A94A-4A67-8BE0-F4517700D365}" type="pres">
      <dgm:prSet presAssocID="{DF15FE5D-D564-427C-BE6A-C14E4D93BF40}" presName="c6" presStyleLbl="node1" presStyleIdx="5" presStyleCnt="18"/>
      <dgm:spPr/>
      <dgm:t>
        <a:bodyPr/>
        <a:lstStyle/>
        <a:p>
          <a:endParaRPr lang="es-MX"/>
        </a:p>
      </dgm:t>
    </dgm:pt>
    <dgm:pt modelId="{31AC32AA-D6D0-4067-891B-417D893A7F7D}" type="pres">
      <dgm:prSet presAssocID="{DF15FE5D-D564-427C-BE6A-C14E4D93BF40}" presName="c7" presStyleLbl="node1" presStyleIdx="6" presStyleCnt="18"/>
      <dgm:spPr/>
      <dgm:t>
        <a:bodyPr/>
        <a:lstStyle/>
        <a:p>
          <a:endParaRPr lang="es-MX"/>
        </a:p>
      </dgm:t>
    </dgm:pt>
    <dgm:pt modelId="{0D5EB28C-8496-492A-BA3F-B2AA5C238103}" type="pres">
      <dgm:prSet presAssocID="{DF15FE5D-D564-427C-BE6A-C14E4D93BF40}" presName="c8" presStyleLbl="node1" presStyleIdx="7" presStyleCnt="18"/>
      <dgm:spPr/>
      <dgm:t>
        <a:bodyPr/>
        <a:lstStyle/>
        <a:p>
          <a:endParaRPr lang="es-MX"/>
        </a:p>
      </dgm:t>
    </dgm:pt>
    <dgm:pt modelId="{1FE7E56B-8793-4171-9A66-C033A799745E}" type="pres">
      <dgm:prSet presAssocID="{DF15FE5D-D564-427C-BE6A-C14E4D93BF40}" presName="c9" presStyleLbl="node1" presStyleIdx="8" presStyleCnt="18"/>
      <dgm:spPr/>
      <dgm:t>
        <a:bodyPr/>
        <a:lstStyle/>
        <a:p>
          <a:endParaRPr lang="es-MX"/>
        </a:p>
      </dgm:t>
    </dgm:pt>
    <dgm:pt modelId="{63FFFB96-43B1-4442-A9E1-CD122AB7CF83}" type="pres">
      <dgm:prSet presAssocID="{DF15FE5D-D564-427C-BE6A-C14E4D93BF40}" presName="c10" presStyleLbl="node1" presStyleIdx="9" presStyleCnt="18"/>
      <dgm:spPr/>
      <dgm:t>
        <a:bodyPr/>
        <a:lstStyle/>
        <a:p>
          <a:endParaRPr lang="es-MX"/>
        </a:p>
      </dgm:t>
    </dgm:pt>
    <dgm:pt modelId="{DA333738-99E2-417F-AF00-B109267FDD69}" type="pres">
      <dgm:prSet presAssocID="{DF15FE5D-D564-427C-BE6A-C14E4D93BF40}" presName="c11" presStyleLbl="node1" presStyleIdx="10" presStyleCnt="18"/>
      <dgm:spPr/>
      <dgm:t>
        <a:bodyPr/>
        <a:lstStyle/>
        <a:p>
          <a:endParaRPr lang="es-MX"/>
        </a:p>
      </dgm:t>
    </dgm:pt>
    <dgm:pt modelId="{596C4C44-4687-47EB-B47B-F63BCA6C6DA3}" type="pres">
      <dgm:prSet presAssocID="{DF15FE5D-D564-427C-BE6A-C14E4D93BF40}" presName="c12" presStyleLbl="node1" presStyleIdx="11" presStyleCnt="18"/>
      <dgm:spPr/>
      <dgm:t>
        <a:bodyPr/>
        <a:lstStyle/>
        <a:p>
          <a:endParaRPr lang="es-MX"/>
        </a:p>
      </dgm:t>
    </dgm:pt>
    <dgm:pt modelId="{214A259D-5289-4E98-B4EC-F7AAA0975371}" type="pres">
      <dgm:prSet presAssocID="{DF15FE5D-D564-427C-BE6A-C14E4D93BF40}" presName="c13" presStyleLbl="node1" presStyleIdx="12" presStyleCnt="18"/>
      <dgm:spPr/>
      <dgm:t>
        <a:bodyPr/>
        <a:lstStyle/>
        <a:p>
          <a:endParaRPr lang="es-MX"/>
        </a:p>
      </dgm:t>
    </dgm:pt>
    <dgm:pt modelId="{AE3EF5BB-5C2C-4273-83B3-E2BB1CEFD3F5}" type="pres">
      <dgm:prSet presAssocID="{DF15FE5D-D564-427C-BE6A-C14E4D93BF40}" presName="c14" presStyleLbl="node1" presStyleIdx="13" presStyleCnt="18"/>
      <dgm:spPr/>
      <dgm:t>
        <a:bodyPr/>
        <a:lstStyle/>
        <a:p>
          <a:endParaRPr lang="es-MX"/>
        </a:p>
      </dgm:t>
    </dgm:pt>
    <dgm:pt modelId="{86E4F6EA-AE3E-4C67-A287-0BA0E1940854}" type="pres">
      <dgm:prSet presAssocID="{DF15FE5D-D564-427C-BE6A-C14E4D93BF40}" presName="c15" presStyleLbl="node1" presStyleIdx="14" presStyleCnt="18"/>
      <dgm:spPr/>
      <dgm:t>
        <a:bodyPr/>
        <a:lstStyle/>
        <a:p>
          <a:endParaRPr lang="es-MX"/>
        </a:p>
      </dgm:t>
    </dgm:pt>
    <dgm:pt modelId="{A9A90B1E-0B20-452E-801D-64D281690346}" type="pres">
      <dgm:prSet presAssocID="{DF15FE5D-D564-427C-BE6A-C14E4D93BF40}" presName="c16" presStyleLbl="node1" presStyleIdx="15" presStyleCnt="18"/>
      <dgm:spPr/>
      <dgm:t>
        <a:bodyPr/>
        <a:lstStyle/>
        <a:p>
          <a:endParaRPr lang="es-MX"/>
        </a:p>
      </dgm:t>
    </dgm:pt>
    <dgm:pt modelId="{03000A9C-78FB-4A6F-9397-0B6A1EF32AF2}" type="pres">
      <dgm:prSet presAssocID="{DF15FE5D-D564-427C-BE6A-C14E4D93BF40}" presName="c17" presStyleLbl="node1" presStyleIdx="16" presStyleCnt="18"/>
      <dgm:spPr/>
      <dgm:t>
        <a:bodyPr/>
        <a:lstStyle/>
        <a:p>
          <a:endParaRPr lang="es-MX"/>
        </a:p>
      </dgm:t>
    </dgm:pt>
    <dgm:pt modelId="{E618C1B8-965F-41F8-A727-81CA7E7696BD}" type="pres">
      <dgm:prSet presAssocID="{DF15FE5D-D564-427C-BE6A-C14E4D93BF40}" presName="c18" presStyleLbl="node1" presStyleIdx="17" presStyleCnt="18"/>
      <dgm:spPr/>
      <dgm:t>
        <a:bodyPr/>
        <a:lstStyle/>
        <a:p>
          <a:endParaRPr lang="es-MX"/>
        </a:p>
      </dgm:t>
    </dgm:pt>
  </dgm:ptLst>
  <dgm:cxnLst>
    <dgm:cxn modelId="{269886AE-766B-4947-9AC4-58AF56D0FB5F}" srcId="{41ACB5D0-0972-4ABE-9CA2-2C1A5F078387}" destId="{DF15FE5D-D564-427C-BE6A-C14E4D93BF40}" srcOrd="0" destOrd="0" parTransId="{E48B61C5-4991-44BD-A170-819C723B50A4}" sibTransId="{FB34B2C1-BDF8-40CE-94F6-81127E2A14CB}"/>
    <dgm:cxn modelId="{A62158A6-B44A-4A58-BE34-858D3786F828}" type="presOf" srcId="{DF15FE5D-D564-427C-BE6A-C14E4D93BF40}" destId="{DB90A419-FF82-4ED5-B78B-B37C72033A4A}" srcOrd="0" destOrd="0" presId="urn:microsoft.com/office/officeart/2009/3/layout/RandomtoResultProcess"/>
    <dgm:cxn modelId="{4B3EA0BE-1F27-47D0-870A-692AA37BF0B4}" type="presOf" srcId="{41ACB5D0-0972-4ABE-9CA2-2C1A5F078387}" destId="{5918A426-6D24-437A-AAF9-38520BD6BD1F}" srcOrd="0" destOrd="0" presId="urn:microsoft.com/office/officeart/2009/3/layout/RandomtoResultProcess"/>
    <dgm:cxn modelId="{A806D1F5-9C5E-436B-AB07-CD4BDEDC1C93}" type="presParOf" srcId="{5918A426-6D24-437A-AAF9-38520BD6BD1F}" destId="{66B597C3-160B-4F9F-BF5D-40551FF6B7C3}" srcOrd="0" destOrd="0" presId="urn:microsoft.com/office/officeart/2009/3/layout/RandomtoResultProcess"/>
    <dgm:cxn modelId="{F63433C8-7FC6-4A80-93B0-AB6112F37982}" type="presParOf" srcId="{66B597C3-160B-4F9F-BF5D-40551FF6B7C3}" destId="{DB90A419-FF82-4ED5-B78B-B37C72033A4A}" srcOrd="0" destOrd="0" presId="urn:microsoft.com/office/officeart/2009/3/layout/RandomtoResultProcess"/>
    <dgm:cxn modelId="{69330CD0-52A9-4529-903E-67C4CF25D1C1}" type="presParOf" srcId="{66B597C3-160B-4F9F-BF5D-40551FF6B7C3}" destId="{22A4BC05-681D-44F7-B126-87F66E2BB080}" srcOrd="1" destOrd="0" presId="urn:microsoft.com/office/officeart/2009/3/layout/RandomtoResultProcess"/>
    <dgm:cxn modelId="{6A493C37-E5D8-4563-85FF-B37F3FEA14F9}" type="presParOf" srcId="{66B597C3-160B-4F9F-BF5D-40551FF6B7C3}" destId="{5C4525DD-A97C-4492-A43C-C92012A6F486}" srcOrd="2" destOrd="0" presId="urn:microsoft.com/office/officeart/2009/3/layout/RandomtoResultProcess"/>
    <dgm:cxn modelId="{B2D8EAFA-CAA2-4AA5-B1AD-BAF0B2466B65}" type="presParOf" srcId="{66B597C3-160B-4F9F-BF5D-40551FF6B7C3}" destId="{4CBBCDA4-12BE-48D9-A5FC-8BFF64C2CD56}" srcOrd="3" destOrd="0" presId="urn:microsoft.com/office/officeart/2009/3/layout/RandomtoResultProcess"/>
    <dgm:cxn modelId="{6EACB533-B1F4-4D36-A73B-68542BA61663}" type="presParOf" srcId="{66B597C3-160B-4F9F-BF5D-40551FF6B7C3}" destId="{5B93E326-CA9E-4C55-9C57-2A478EF32D17}" srcOrd="4" destOrd="0" presId="urn:microsoft.com/office/officeart/2009/3/layout/RandomtoResultProcess"/>
    <dgm:cxn modelId="{8E6637CF-0791-4299-A02E-10FFEC92B65F}" type="presParOf" srcId="{66B597C3-160B-4F9F-BF5D-40551FF6B7C3}" destId="{153714CD-128B-46CC-AC13-69CC7789A269}" srcOrd="5" destOrd="0" presId="urn:microsoft.com/office/officeart/2009/3/layout/RandomtoResultProcess"/>
    <dgm:cxn modelId="{5472E012-C0A0-463C-8C77-823C7A183DB4}" type="presParOf" srcId="{66B597C3-160B-4F9F-BF5D-40551FF6B7C3}" destId="{377CCDF1-A94A-4A67-8BE0-F4517700D365}" srcOrd="6" destOrd="0" presId="urn:microsoft.com/office/officeart/2009/3/layout/RandomtoResultProcess"/>
    <dgm:cxn modelId="{677B9DB2-7E8E-41DF-B605-0C2851CE7C09}" type="presParOf" srcId="{66B597C3-160B-4F9F-BF5D-40551FF6B7C3}" destId="{31AC32AA-D6D0-4067-891B-417D893A7F7D}" srcOrd="7" destOrd="0" presId="urn:microsoft.com/office/officeart/2009/3/layout/RandomtoResultProcess"/>
    <dgm:cxn modelId="{5FA519D3-64A9-40FC-B6AD-0005ED0C11CA}" type="presParOf" srcId="{66B597C3-160B-4F9F-BF5D-40551FF6B7C3}" destId="{0D5EB28C-8496-492A-BA3F-B2AA5C238103}" srcOrd="8" destOrd="0" presId="urn:microsoft.com/office/officeart/2009/3/layout/RandomtoResultProcess"/>
    <dgm:cxn modelId="{9D244C9F-C52C-4CE7-9E32-4D61995061BC}" type="presParOf" srcId="{66B597C3-160B-4F9F-BF5D-40551FF6B7C3}" destId="{1FE7E56B-8793-4171-9A66-C033A799745E}" srcOrd="9" destOrd="0" presId="urn:microsoft.com/office/officeart/2009/3/layout/RandomtoResultProcess"/>
    <dgm:cxn modelId="{23A4532C-E4F7-4907-8F82-E4A68D8ACF45}" type="presParOf" srcId="{66B597C3-160B-4F9F-BF5D-40551FF6B7C3}" destId="{63FFFB96-43B1-4442-A9E1-CD122AB7CF83}" srcOrd="10" destOrd="0" presId="urn:microsoft.com/office/officeart/2009/3/layout/RandomtoResultProcess"/>
    <dgm:cxn modelId="{488C321E-30AD-48A0-982D-7689D694236B}" type="presParOf" srcId="{66B597C3-160B-4F9F-BF5D-40551FF6B7C3}" destId="{DA333738-99E2-417F-AF00-B109267FDD69}" srcOrd="11" destOrd="0" presId="urn:microsoft.com/office/officeart/2009/3/layout/RandomtoResultProcess"/>
    <dgm:cxn modelId="{26C2F9BE-60A6-44FD-9650-BFEA1E463DCF}" type="presParOf" srcId="{66B597C3-160B-4F9F-BF5D-40551FF6B7C3}" destId="{596C4C44-4687-47EB-B47B-F63BCA6C6DA3}" srcOrd="12" destOrd="0" presId="urn:microsoft.com/office/officeart/2009/3/layout/RandomtoResultProcess"/>
    <dgm:cxn modelId="{292C1E63-5260-45EF-99FA-CB84A18F2AFA}" type="presParOf" srcId="{66B597C3-160B-4F9F-BF5D-40551FF6B7C3}" destId="{214A259D-5289-4E98-B4EC-F7AAA0975371}" srcOrd="13" destOrd="0" presId="urn:microsoft.com/office/officeart/2009/3/layout/RandomtoResultProcess"/>
    <dgm:cxn modelId="{3A3ECB3F-8420-43B9-8662-7332C6367CAF}" type="presParOf" srcId="{66B597C3-160B-4F9F-BF5D-40551FF6B7C3}" destId="{AE3EF5BB-5C2C-4273-83B3-E2BB1CEFD3F5}" srcOrd="14" destOrd="0" presId="urn:microsoft.com/office/officeart/2009/3/layout/RandomtoResultProcess"/>
    <dgm:cxn modelId="{AE07C4CB-6661-431C-B9A5-38C05FB54044}" type="presParOf" srcId="{66B597C3-160B-4F9F-BF5D-40551FF6B7C3}" destId="{86E4F6EA-AE3E-4C67-A287-0BA0E1940854}" srcOrd="15" destOrd="0" presId="urn:microsoft.com/office/officeart/2009/3/layout/RandomtoResultProcess"/>
    <dgm:cxn modelId="{DC357048-B964-4106-B6B4-B556C1C600FC}" type="presParOf" srcId="{66B597C3-160B-4F9F-BF5D-40551FF6B7C3}" destId="{A9A90B1E-0B20-452E-801D-64D281690346}" srcOrd="16" destOrd="0" presId="urn:microsoft.com/office/officeart/2009/3/layout/RandomtoResultProcess"/>
    <dgm:cxn modelId="{F5DDFF46-147D-42E5-BB4F-339DA8183012}" type="presParOf" srcId="{66B597C3-160B-4F9F-BF5D-40551FF6B7C3}" destId="{03000A9C-78FB-4A6F-9397-0B6A1EF32AF2}" srcOrd="17" destOrd="0" presId="urn:microsoft.com/office/officeart/2009/3/layout/RandomtoResultProcess"/>
    <dgm:cxn modelId="{B62304AD-52A7-4407-BA18-ADABA26BD214}" type="presParOf" srcId="{66B597C3-160B-4F9F-BF5D-40551FF6B7C3}" destId="{E618C1B8-965F-41F8-A727-81CA7E7696BD}" srcOrd="18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1ACB5D0-0972-4ABE-9CA2-2C1A5F07838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E764FC14-85C1-47FF-B097-91736AE6FE19}">
      <dgm:prSet phldrT="[Texto]" custT="1"/>
      <dgm:spPr/>
      <dgm:t>
        <a:bodyPr/>
        <a:lstStyle/>
        <a:p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TOMAR EN CUENTA </a:t>
          </a:r>
        </a:p>
        <a:p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TODAS LAS REFLEXIONES </a:t>
          </a:r>
        </a:p>
        <a:p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PRECEDENTES</a:t>
          </a:r>
          <a:endParaRPr lang="es-MX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EAEB20-B464-4A82-838B-FFEEFCFA7843}" type="sibTrans" cxnId="{DE4F80F0-9832-4378-9D3A-24D93ABB5AA3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ADFA48-AFDC-471F-80AD-FF92423DD00E}" type="parTrans" cxnId="{DE4F80F0-9832-4378-9D3A-24D93ABB5AA3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18A426-6D24-437A-AAF9-38520BD6BD1F}" type="pres">
      <dgm:prSet presAssocID="{41ACB5D0-0972-4ABE-9CA2-2C1A5F07838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821AEDE-FDDC-4C2F-9DC0-E9F80646D93C}" type="pres">
      <dgm:prSet presAssocID="{E764FC14-85C1-47FF-B097-91736AE6FE19}" presName="chaos" presStyleCnt="0"/>
      <dgm:spPr/>
    </dgm:pt>
    <dgm:pt modelId="{32DB74CD-2965-4388-ABF2-A22F85AD975D}" type="pres">
      <dgm:prSet presAssocID="{E764FC14-85C1-47FF-B097-91736AE6FE19}" presName="parTx1" presStyleLbl="revTx" presStyleIdx="0" presStyleCnt="1"/>
      <dgm:spPr/>
      <dgm:t>
        <a:bodyPr/>
        <a:lstStyle/>
        <a:p>
          <a:endParaRPr lang="es-MX"/>
        </a:p>
      </dgm:t>
    </dgm:pt>
    <dgm:pt modelId="{D3C0DFF7-AF6F-4A0F-993E-4608DAAC442A}" type="pres">
      <dgm:prSet presAssocID="{E764FC14-85C1-47FF-B097-91736AE6FE19}" presName="c1" presStyleLbl="node1" presStyleIdx="0" presStyleCnt="18"/>
      <dgm:spPr/>
    </dgm:pt>
    <dgm:pt modelId="{23417E7B-593D-4AB6-9678-E8DFBBFD315B}" type="pres">
      <dgm:prSet presAssocID="{E764FC14-85C1-47FF-B097-91736AE6FE19}" presName="c2" presStyleLbl="node1" presStyleIdx="1" presStyleCnt="18"/>
      <dgm:spPr/>
    </dgm:pt>
    <dgm:pt modelId="{4677B947-AE5A-4607-A385-30E617949A6A}" type="pres">
      <dgm:prSet presAssocID="{E764FC14-85C1-47FF-B097-91736AE6FE19}" presName="c3" presStyleLbl="node1" presStyleIdx="2" presStyleCnt="18"/>
      <dgm:spPr/>
    </dgm:pt>
    <dgm:pt modelId="{3C700E50-878D-48E0-9A6C-15214653470D}" type="pres">
      <dgm:prSet presAssocID="{E764FC14-85C1-47FF-B097-91736AE6FE19}" presName="c4" presStyleLbl="node1" presStyleIdx="3" presStyleCnt="18"/>
      <dgm:spPr/>
    </dgm:pt>
    <dgm:pt modelId="{99A10BD7-3665-43CB-BDB3-298309AAC0AE}" type="pres">
      <dgm:prSet presAssocID="{E764FC14-85C1-47FF-B097-91736AE6FE19}" presName="c5" presStyleLbl="node1" presStyleIdx="4" presStyleCnt="18"/>
      <dgm:spPr/>
    </dgm:pt>
    <dgm:pt modelId="{04406AB2-9B4D-4364-95DF-52D50A832BCE}" type="pres">
      <dgm:prSet presAssocID="{E764FC14-85C1-47FF-B097-91736AE6FE19}" presName="c6" presStyleLbl="node1" presStyleIdx="5" presStyleCnt="18"/>
      <dgm:spPr/>
    </dgm:pt>
    <dgm:pt modelId="{F76DBA40-65EF-4F3D-808C-2F9E7179F2AB}" type="pres">
      <dgm:prSet presAssocID="{E764FC14-85C1-47FF-B097-91736AE6FE19}" presName="c7" presStyleLbl="node1" presStyleIdx="6" presStyleCnt="18"/>
      <dgm:spPr/>
    </dgm:pt>
    <dgm:pt modelId="{D1E7268E-70F8-4561-A6FD-0905B33B081C}" type="pres">
      <dgm:prSet presAssocID="{E764FC14-85C1-47FF-B097-91736AE6FE19}" presName="c8" presStyleLbl="node1" presStyleIdx="7" presStyleCnt="18"/>
      <dgm:spPr/>
    </dgm:pt>
    <dgm:pt modelId="{A515276D-3926-4CE5-B392-ABA3E3681792}" type="pres">
      <dgm:prSet presAssocID="{E764FC14-85C1-47FF-B097-91736AE6FE19}" presName="c9" presStyleLbl="node1" presStyleIdx="8" presStyleCnt="18"/>
      <dgm:spPr/>
    </dgm:pt>
    <dgm:pt modelId="{623F0A52-7772-49DD-B28F-5A9F4C8D33D2}" type="pres">
      <dgm:prSet presAssocID="{E764FC14-85C1-47FF-B097-91736AE6FE19}" presName="c10" presStyleLbl="node1" presStyleIdx="9" presStyleCnt="18"/>
      <dgm:spPr/>
    </dgm:pt>
    <dgm:pt modelId="{04861587-8F3C-4482-8F76-883652E229E2}" type="pres">
      <dgm:prSet presAssocID="{E764FC14-85C1-47FF-B097-91736AE6FE19}" presName="c11" presStyleLbl="node1" presStyleIdx="10" presStyleCnt="18"/>
      <dgm:spPr/>
    </dgm:pt>
    <dgm:pt modelId="{0B5B0BB5-DE8F-49E8-A511-67478E3E562B}" type="pres">
      <dgm:prSet presAssocID="{E764FC14-85C1-47FF-B097-91736AE6FE19}" presName="c12" presStyleLbl="node1" presStyleIdx="11" presStyleCnt="18"/>
      <dgm:spPr/>
    </dgm:pt>
    <dgm:pt modelId="{222DAD74-6AEE-4E7B-9670-F90A454E4986}" type="pres">
      <dgm:prSet presAssocID="{E764FC14-85C1-47FF-B097-91736AE6FE19}" presName="c13" presStyleLbl="node1" presStyleIdx="12" presStyleCnt="18"/>
      <dgm:spPr/>
    </dgm:pt>
    <dgm:pt modelId="{66CAE392-647F-41AA-853C-9349850EAB0B}" type="pres">
      <dgm:prSet presAssocID="{E764FC14-85C1-47FF-B097-91736AE6FE19}" presName="c14" presStyleLbl="node1" presStyleIdx="13" presStyleCnt="18"/>
      <dgm:spPr/>
    </dgm:pt>
    <dgm:pt modelId="{8F8B8811-7A25-427A-9FC6-689A57DB4B26}" type="pres">
      <dgm:prSet presAssocID="{E764FC14-85C1-47FF-B097-91736AE6FE19}" presName="c15" presStyleLbl="node1" presStyleIdx="14" presStyleCnt="18"/>
      <dgm:spPr/>
    </dgm:pt>
    <dgm:pt modelId="{9A9D2A0C-A1F9-41CA-8AEF-05E831C89D9F}" type="pres">
      <dgm:prSet presAssocID="{E764FC14-85C1-47FF-B097-91736AE6FE19}" presName="c16" presStyleLbl="node1" presStyleIdx="15" presStyleCnt="18"/>
      <dgm:spPr/>
    </dgm:pt>
    <dgm:pt modelId="{6B588F2D-EB37-4DCC-98BD-A29FFFE6DE82}" type="pres">
      <dgm:prSet presAssocID="{E764FC14-85C1-47FF-B097-91736AE6FE19}" presName="c17" presStyleLbl="node1" presStyleIdx="16" presStyleCnt="18"/>
      <dgm:spPr/>
    </dgm:pt>
    <dgm:pt modelId="{C1810CA4-4C05-4DB6-B653-C93CAFC8AD12}" type="pres">
      <dgm:prSet presAssocID="{E764FC14-85C1-47FF-B097-91736AE6FE19}" presName="c18" presStyleLbl="node1" presStyleIdx="17" presStyleCnt="18"/>
      <dgm:spPr/>
    </dgm:pt>
  </dgm:ptLst>
  <dgm:cxnLst>
    <dgm:cxn modelId="{9F3C9050-D370-4CBF-9C44-32EB332B1297}" type="presOf" srcId="{41ACB5D0-0972-4ABE-9CA2-2C1A5F078387}" destId="{5918A426-6D24-437A-AAF9-38520BD6BD1F}" srcOrd="0" destOrd="0" presId="urn:microsoft.com/office/officeart/2009/3/layout/RandomtoResultProcess"/>
    <dgm:cxn modelId="{A2E56830-34C3-4EE2-88D6-0EB04B530513}" type="presOf" srcId="{E764FC14-85C1-47FF-B097-91736AE6FE19}" destId="{32DB74CD-2965-4388-ABF2-A22F85AD975D}" srcOrd="0" destOrd="0" presId="urn:microsoft.com/office/officeart/2009/3/layout/RandomtoResultProcess"/>
    <dgm:cxn modelId="{DE4F80F0-9832-4378-9D3A-24D93ABB5AA3}" srcId="{41ACB5D0-0972-4ABE-9CA2-2C1A5F078387}" destId="{E764FC14-85C1-47FF-B097-91736AE6FE19}" srcOrd="0" destOrd="0" parTransId="{EBADFA48-AFDC-471F-80AD-FF92423DD00E}" sibTransId="{8DEAEB20-B464-4A82-838B-FFEEFCFA7843}"/>
    <dgm:cxn modelId="{5356A96C-8FA0-4E3F-87FC-F5EE34733A12}" type="presParOf" srcId="{5918A426-6D24-437A-AAF9-38520BD6BD1F}" destId="{3821AEDE-FDDC-4C2F-9DC0-E9F80646D93C}" srcOrd="0" destOrd="0" presId="urn:microsoft.com/office/officeart/2009/3/layout/RandomtoResultProcess"/>
    <dgm:cxn modelId="{1951E2CD-E40E-4795-B265-4E61B3797E0D}" type="presParOf" srcId="{3821AEDE-FDDC-4C2F-9DC0-E9F80646D93C}" destId="{32DB74CD-2965-4388-ABF2-A22F85AD975D}" srcOrd="0" destOrd="0" presId="urn:microsoft.com/office/officeart/2009/3/layout/RandomtoResultProcess"/>
    <dgm:cxn modelId="{35FD87CC-4845-45F6-AD6A-8B374C9C3E9C}" type="presParOf" srcId="{3821AEDE-FDDC-4C2F-9DC0-E9F80646D93C}" destId="{D3C0DFF7-AF6F-4A0F-993E-4608DAAC442A}" srcOrd="1" destOrd="0" presId="urn:microsoft.com/office/officeart/2009/3/layout/RandomtoResultProcess"/>
    <dgm:cxn modelId="{3922040F-7750-4893-96AC-B17861CCC9F6}" type="presParOf" srcId="{3821AEDE-FDDC-4C2F-9DC0-E9F80646D93C}" destId="{23417E7B-593D-4AB6-9678-E8DFBBFD315B}" srcOrd="2" destOrd="0" presId="urn:microsoft.com/office/officeart/2009/3/layout/RandomtoResultProcess"/>
    <dgm:cxn modelId="{AD239D1F-AFC5-4159-B3E0-8BB1868703D3}" type="presParOf" srcId="{3821AEDE-FDDC-4C2F-9DC0-E9F80646D93C}" destId="{4677B947-AE5A-4607-A385-30E617949A6A}" srcOrd="3" destOrd="0" presId="urn:microsoft.com/office/officeart/2009/3/layout/RandomtoResultProcess"/>
    <dgm:cxn modelId="{475C17E1-F3FF-45A8-AD93-D6C82FDD5E41}" type="presParOf" srcId="{3821AEDE-FDDC-4C2F-9DC0-E9F80646D93C}" destId="{3C700E50-878D-48E0-9A6C-15214653470D}" srcOrd="4" destOrd="0" presId="urn:microsoft.com/office/officeart/2009/3/layout/RandomtoResultProcess"/>
    <dgm:cxn modelId="{62B1323E-DCD0-4203-BEC7-03C7069264E9}" type="presParOf" srcId="{3821AEDE-FDDC-4C2F-9DC0-E9F80646D93C}" destId="{99A10BD7-3665-43CB-BDB3-298309AAC0AE}" srcOrd="5" destOrd="0" presId="urn:microsoft.com/office/officeart/2009/3/layout/RandomtoResultProcess"/>
    <dgm:cxn modelId="{B82EBE8A-FB91-456D-962A-BAF8156B14FB}" type="presParOf" srcId="{3821AEDE-FDDC-4C2F-9DC0-E9F80646D93C}" destId="{04406AB2-9B4D-4364-95DF-52D50A832BCE}" srcOrd="6" destOrd="0" presId="urn:microsoft.com/office/officeart/2009/3/layout/RandomtoResultProcess"/>
    <dgm:cxn modelId="{E9EC65BB-D45A-4F4B-88C5-12638FF0FE2D}" type="presParOf" srcId="{3821AEDE-FDDC-4C2F-9DC0-E9F80646D93C}" destId="{F76DBA40-65EF-4F3D-808C-2F9E7179F2AB}" srcOrd="7" destOrd="0" presId="urn:microsoft.com/office/officeart/2009/3/layout/RandomtoResultProcess"/>
    <dgm:cxn modelId="{7967AC81-D72D-4FBF-9C1F-CDE78ABCFAA1}" type="presParOf" srcId="{3821AEDE-FDDC-4C2F-9DC0-E9F80646D93C}" destId="{D1E7268E-70F8-4561-A6FD-0905B33B081C}" srcOrd="8" destOrd="0" presId="urn:microsoft.com/office/officeart/2009/3/layout/RandomtoResultProcess"/>
    <dgm:cxn modelId="{541EBCBC-D58E-463E-8469-BFCC27B5987B}" type="presParOf" srcId="{3821AEDE-FDDC-4C2F-9DC0-E9F80646D93C}" destId="{A515276D-3926-4CE5-B392-ABA3E3681792}" srcOrd="9" destOrd="0" presId="urn:microsoft.com/office/officeart/2009/3/layout/RandomtoResultProcess"/>
    <dgm:cxn modelId="{5F0FDCA3-6801-409B-8CE0-A50ED8BD7DAA}" type="presParOf" srcId="{3821AEDE-FDDC-4C2F-9DC0-E9F80646D93C}" destId="{623F0A52-7772-49DD-B28F-5A9F4C8D33D2}" srcOrd="10" destOrd="0" presId="urn:microsoft.com/office/officeart/2009/3/layout/RandomtoResultProcess"/>
    <dgm:cxn modelId="{706F59BB-D9DA-43CB-B9B5-F022A06E152C}" type="presParOf" srcId="{3821AEDE-FDDC-4C2F-9DC0-E9F80646D93C}" destId="{04861587-8F3C-4482-8F76-883652E229E2}" srcOrd="11" destOrd="0" presId="urn:microsoft.com/office/officeart/2009/3/layout/RandomtoResultProcess"/>
    <dgm:cxn modelId="{8EBF1D07-7177-42AC-8073-6AB97DA0FBDD}" type="presParOf" srcId="{3821AEDE-FDDC-4C2F-9DC0-E9F80646D93C}" destId="{0B5B0BB5-DE8F-49E8-A511-67478E3E562B}" srcOrd="12" destOrd="0" presId="urn:microsoft.com/office/officeart/2009/3/layout/RandomtoResultProcess"/>
    <dgm:cxn modelId="{7A1029E7-9FCC-4ECB-B7E0-4FC8CF1BF9B1}" type="presParOf" srcId="{3821AEDE-FDDC-4C2F-9DC0-E9F80646D93C}" destId="{222DAD74-6AEE-4E7B-9670-F90A454E4986}" srcOrd="13" destOrd="0" presId="urn:microsoft.com/office/officeart/2009/3/layout/RandomtoResultProcess"/>
    <dgm:cxn modelId="{603589F1-C266-4852-B492-4E86ADBEA4B7}" type="presParOf" srcId="{3821AEDE-FDDC-4C2F-9DC0-E9F80646D93C}" destId="{66CAE392-647F-41AA-853C-9349850EAB0B}" srcOrd="14" destOrd="0" presId="urn:microsoft.com/office/officeart/2009/3/layout/RandomtoResultProcess"/>
    <dgm:cxn modelId="{2318791C-A311-4875-8839-02AB4B71806F}" type="presParOf" srcId="{3821AEDE-FDDC-4C2F-9DC0-E9F80646D93C}" destId="{8F8B8811-7A25-427A-9FC6-689A57DB4B26}" srcOrd="15" destOrd="0" presId="urn:microsoft.com/office/officeart/2009/3/layout/RandomtoResultProcess"/>
    <dgm:cxn modelId="{70FC2414-0800-4E04-94C8-C6095F38898B}" type="presParOf" srcId="{3821AEDE-FDDC-4C2F-9DC0-E9F80646D93C}" destId="{9A9D2A0C-A1F9-41CA-8AEF-05E831C89D9F}" srcOrd="16" destOrd="0" presId="urn:microsoft.com/office/officeart/2009/3/layout/RandomtoResultProcess"/>
    <dgm:cxn modelId="{9C099499-52CA-4E45-BAF8-208364BC947D}" type="presParOf" srcId="{3821AEDE-FDDC-4C2F-9DC0-E9F80646D93C}" destId="{6B588F2D-EB37-4DCC-98BD-A29FFFE6DE82}" srcOrd="17" destOrd="0" presId="urn:microsoft.com/office/officeart/2009/3/layout/RandomtoResultProcess"/>
    <dgm:cxn modelId="{EF450450-8BB7-45AB-87E3-961FC6DB51D3}" type="presParOf" srcId="{3821AEDE-FDDC-4C2F-9DC0-E9F80646D93C}" destId="{C1810CA4-4C05-4DB6-B653-C93CAFC8AD12}" srcOrd="18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1ACB5D0-0972-4ABE-9CA2-2C1A5F07838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AB154657-BA2D-45C6-8F32-36F5BF5B8747}">
      <dgm:prSet custT="1"/>
      <dgm:spPr/>
      <dgm:t>
        <a:bodyPr/>
        <a:lstStyle/>
        <a:p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ELEGIR EL TEMA, </a:t>
          </a:r>
        </a:p>
        <a:p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DE TAL MODO </a:t>
          </a:r>
        </a:p>
        <a:p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QUE SEA POSIBLE COMPRENDER </a:t>
          </a:r>
        </a:p>
        <a:p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LO QUE SE QUIERE DECIR</a:t>
          </a:r>
          <a:endParaRPr lang="es-MX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B1E8B1-5BBE-4026-858B-BEEEC9D10B4E}" type="sibTrans" cxnId="{3F1C322E-16D6-4A53-A2FB-4EA4AF06D828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2FB765-628A-4634-AC22-ED2E14488B75}" type="parTrans" cxnId="{3F1C322E-16D6-4A53-A2FB-4EA4AF06D828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18A426-6D24-437A-AAF9-38520BD6BD1F}" type="pres">
      <dgm:prSet presAssocID="{41ACB5D0-0972-4ABE-9CA2-2C1A5F07838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F732229-5C33-40F9-8E96-AA75394AD6A3}" type="pres">
      <dgm:prSet presAssocID="{AB154657-BA2D-45C6-8F32-36F5BF5B8747}" presName="chaos" presStyleCnt="0"/>
      <dgm:spPr/>
    </dgm:pt>
    <dgm:pt modelId="{8BCA9B70-F1A2-46F1-AC53-979FCBE6B402}" type="pres">
      <dgm:prSet presAssocID="{AB154657-BA2D-45C6-8F32-36F5BF5B8747}" presName="parTx1" presStyleLbl="revTx" presStyleIdx="0" presStyleCnt="1"/>
      <dgm:spPr/>
      <dgm:t>
        <a:bodyPr/>
        <a:lstStyle/>
        <a:p>
          <a:endParaRPr lang="es-MX"/>
        </a:p>
      </dgm:t>
    </dgm:pt>
    <dgm:pt modelId="{55A82F9C-EFD1-40DF-A53A-4AD8FC3E51F5}" type="pres">
      <dgm:prSet presAssocID="{AB154657-BA2D-45C6-8F32-36F5BF5B8747}" presName="c1" presStyleLbl="node1" presStyleIdx="0" presStyleCnt="18"/>
      <dgm:spPr/>
    </dgm:pt>
    <dgm:pt modelId="{121DC92F-3BF2-4DC0-BF38-6B54375A46F7}" type="pres">
      <dgm:prSet presAssocID="{AB154657-BA2D-45C6-8F32-36F5BF5B8747}" presName="c2" presStyleLbl="node1" presStyleIdx="1" presStyleCnt="18"/>
      <dgm:spPr/>
    </dgm:pt>
    <dgm:pt modelId="{B2B23363-E76A-4B2C-8689-1F532B86A8DF}" type="pres">
      <dgm:prSet presAssocID="{AB154657-BA2D-45C6-8F32-36F5BF5B8747}" presName="c3" presStyleLbl="node1" presStyleIdx="2" presStyleCnt="18"/>
      <dgm:spPr/>
    </dgm:pt>
    <dgm:pt modelId="{FF87D811-23B6-4212-9816-7FC7194D4718}" type="pres">
      <dgm:prSet presAssocID="{AB154657-BA2D-45C6-8F32-36F5BF5B8747}" presName="c4" presStyleLbl="node1" presStyleIdx="3" presStyleCnt="18"/>
      <dgm:spPr/>
    </dgm:pt>
    <dgm:pt modelId="{8EF480D3-FDB9-4B46-8CE4-EEFDF2E39A85}" type="pres">
      <dgm:prSet presAssocID="{AB154657-BA2D-45C6-8F32-36F5BF5B8747}" presName="c5" presStyleLbl="node1" presStyleIdx="4" presStyleCnt="18"/>
      <dgm:spPr/>
    </dgm:pt>
    <dgm:pt modelId="{725106C7-BD68-4111-B515-4F4D812340D3}" type="pres">
      <dgm:prSet presAssocID="{AB154657-BA2D-45C6-8F32-36F5BF5B8747}" presName="c6" presStyleLbl="node1" presStyleIdx="5" presStyleCnt="18"/>
      <dgm:spPr/>
    </dgm:pt>
    <dgm:pt modelId="{16AEAF57-9214-4A26-814E-CA8294265329}" type="pres">
      <dgm:prSet presAssocID="{AB154657-BA2D-45C6-8F32-36F5BF5B8747}" presName="c7" presStyleLbl="node1" presStyleIdx="6" presStyleCnt="18"/>
      <dgm:spPr/>
    </dgm:pt>
    <dgm:pt modelId="{3A9E8F6E-CC25-46E9-918D-D6EA745A52B3}" type="pres">
      <dgm:prSet presAssocID="{AB154657-BA2D-45C6-8F32-36F5BF5B8747}" presName="c8" presStyleLbl="node1" presStyleIdx="7" presStyleCnt="18"/>
      <dgm:spPr/>
    </dgm:pt>
    <dgm:pt modelId="{ADEFCD8E-3D75-4F4D-B602-BABDF1660B31}" type="pres">
      <dgm:prSet presAssocID="{AB154657-BA2D-45C6-8F32-36F5BF5B8747}" presName="c9" presStyleLbl="node1" presStyleIdx="8" presStyleCnt="18"/>
      <dgm:spPr/>
    </dgm:pt>
    <dgm:pt modelId="{4CED0270-EAE9-479F-B098-04BDA5431CC1}" type="pres">
      <dgm:prSet presAssocID="{AB154657-BA2D-45C6-8F32-36F5BF5B8747}" presName="c10" presStyleLbl="node1" presStyleIdx="9" presStyleCnt="18" custLinFactNeighborX="-3598" custLinFactNeighborY="-19188"/>
      <dgm:spPr/>
    </dgm:pt>
    <dgm:pt modelId="{CB7AC827-F0C9-4DDF-9BC0-2221C5BA6CF0}" type="pres">
      <dgm:prSet presAssocID="{AB154657-BA2D-45C6-8F32-36F5BF5B8747}" presName="c11" presStyleLbl="node1" presStyleIdx="10" presStyleCnt="18"/>
      <dgm:spPr/>
    </dgm:pt>
    <dgm:pt modelId="{613598E2-CE28-4FC1-AB19-92A8B659EB43}" type="pres">
      <dgm:prSet presAssocID="{AB154657-BA2D-45C6-8F32-36F5BF5B8747}" presName="c12" presStyleLbl="node1" presStyleIdx="11" presStyleCnt="18" custLinFactNeighborX="-43173" custLinFactNeighborY="7850"/>
      <dgm:spPr/>
    </dgm:pt>
    <dgm:pt modelId="{96CEED24-E8F0-4BF4-B220-D7254BC9B927}" type="pres">
      <dgm:prSet presAssocID="{AB154657-BA2D-45C6-8F32-36F5BF5B8747}" presName="c13" presStyleLbl="node1" presStyleIdx="12" presStyleCnt="18"/>
      <dgm:spPr/>
    </dgm:pt>
    <dgm:pt modelId="{2967440C-2445-4AF4-9FB4-7D0C2505E279}" type="pres">
      <dgm:prSet presAssocID="{AB154657-BA2D-45C6-8F32-36F5BF5B8747}" presName="c14" presStyleLbl="node1" presStyleIdx="13" presStyleCnt="18"/>
      <dgm:spPr/>
    </dgm:pt>
    <dgm:pt modelId="{57002831-4D44-413A-BC9E-C0F28B6EBBB1}" type="pres">
      <dgm:prSet presAssocID="{AB154657-BA2D-45C6-8F32-36F5BF5B8747}" presName="c15" presStyleLbl="node1" presStyleIdx="14" presStyleCnt="18"/>
      <dgm:spPr/>
    </dgm:pt>
    <dgm:pt modelId="{DA685709-986C-44CA-8683-C25882C2C2FB}" type="pres">
      <dgm:prSet presAssocID="{AB154657-BA2D-45C6-8F32-36F5BF5B8747}" presName="c16" presStyleLbl="node1" presStyleIdx="15" presStyleCnt="18"/>
      <dgm:spPr/>
    </dgm:pt>
    <dgm:pt modelId="{464DFDB4-8E73-4322-8EF2-8C7B0EBE159F}" type="pres">
      <dgm:prSet presAssocID="{AB154657-BA2D-45C6-8F32-36F5BF5B8747}" presName="c17" presStyleLbl="node1" presStyleIdx="16" presStyleCnt="18"/>
      <dgm:spPr/>
    </dgm:pt>
    <dgm:pt modelId="{6C48891E-94C9-40B4-92FD-EEACB215F5EC}" type="pres">
      <dgm:prSet presAssocID="{AB154657-BA2D-45C6-8F32-36F5BF5B8747}" presName="c18" presStyleLbl="node1" presStyleIdx="17" presStyleCnt="18"/>
      <dgm:spPr/>
    </dgm:pt>
  </dgm:ptLst>
  <dgm:cxnLst>
    <dgm:cxn modelId="{3F1C322E-16D6-4A53-A2FB-4EA4AF06D828}" srcId="{41ACB5D0-0972-4ABE-9CA2-2C1A5F078387}" destId="{AB154657-BA2D-45C6-8F32-36F5BF5B8747}" srcOrd="0" destOrd="0" parTransId="{162FB765-628A-4634-AC22-ED2E14488B75}" sibTransId="{90B1E8B1-5BBE-4026-858B-BEEEC9D10B4E}"/>
    <dgm:cxn modelId="{C6D84D00-6FB3-43A6-BCCA-0CFFD6E80A8F}" type="presOf" srcId="{41ACB5D0-0972-4ABE-9CA2-2C1A5F078387}" destId="{5918A426-6D24-437A-AAF9-38520BD6BD1F}" srcOrd="0" destOrd="0" presId="urn:microsoft.com/office/officeart/2009/3/layout/RandomtoResultProcess"/>
    <dgm:cxn modelId="{9BF2D807-73AB-4CC3-9EB7-1F8CDEB16FF2}" type="presOf" srcId="{AB154657-BA2D-45C6-8F32-36F5BF5B8747}" destId="{8BCA9B70-F1A2-46F1-AC53-979FCBE6B402}" srcOrd="0" destOrd="0" presId="urn:microsoft.com/office/officeart/2009/3/layout/RandomtoResultProcess"/>
    <dgm:cxn modelId="{CCB10418-243B-486C-BC37-87F313C39C58}" type="presParOf" srcId="{5918A426-6D24-437A-AAF9-38520BD6BD1F}" destId="{7F732229-5C33-40F9-8E96-AA75394AD6A3}" srcOrd="0" destOrd="0" presId="urn:microsoft.com/office/officeart/2009/3/layout/RandomtoResultProcess"/>
    <dgm:cxn modelId="{2D22A5D0-388E-439E-A574-12145A49CC91}" type="presParOf" srcId="{7F732229-5C33-40F9-8E96-AA75394AD6A3}" destId="{8BCA9B70-F1A2-46F1-AC53-979FCBE6B402}" srcOrd="0" destOrd="0" presId="urn:microsoft.com/office/officeart/2009/3/layout/RandomtoResultProcess"/>
    <dgm:cxn modelId="{1F6B5FAB-6433-4DB9-87C8-2040C34FD4CD}" type="presParOf" srcId="{7F732229-5C33-40F9-8E96-AA75394AD6A3}" destId="{55A82F9C-EFD1-40DF-A53A-4AD8FC3E51F5}" srcOrd="1" destOrd="0" presId="urn:microsoft.com/office/officeart/2009/3/layout/RandomtoResultProcess"/>
    <dgm:cxn modelId="{EB8AC7EF-C6FC-4D82-BCF9-B083ABAB9F70}" type="presParOf" srcId="{7F732229-5C33-40F9-8E96-AA75394AD6A3}" destId="{121DC92F-3BF2-4DC0-BF38-6B54375A46F7}" srcOrd="2" destOrd="0" presId="urn:microsoft.com/office/officeart/2009/3/layout/RandomtoResultProcess"/>
    <dgm:cxn modelId="{691AF412-BCAF-44B2-BB9E-EB9F67126D96}" type="presParOf" srcId="{7F732229-5C33-40F9-8E96-AA75394AD6A3}" destId="{B2B23363-E76A-4B2C-8689-1F532B86A8DF}" srcOrd="3" destOrd="0" presId="urn:microsoft.com/office/officeart/2009/3/layout/RandomtoResultProcess"/>
    <dgm:cxn modelId="{569CE13C-1B6B-4D8A-B6FC-E642F13A5050}" type="presParOf" srcId="{7F732229-5C33-40F9-8E96-AA75394AD6A3}" destId="{FF87D811-23B6-4212-9816-7FC7194D4718}" srcOrd="4" destOrd="0" presId="urn:microsoft.com/office/officeart/2009/3/layout/RandomtoResultProcess"/>
    <dgm:cxn modelId="{BA03A645-52B8-4A1D-91CF-65EDF639D3FF}" type="presParOf" srcId="{7F732229-5C33-40F9-8E96-AA75394AD6A3}" destId="{8EF480D3-FDB9-4B46-8CE4-EEFDF2E39A85}" srcOrd="5" destOrd="0" presId="urn:microsoft.com/office/officeart/2009/3/layout/RandomtoResultProcess"/>
    <dgm:cxn modelId="{2EF42C35-2CAD-46E9-92D2-8DE4D9FA92BC}" type="presParOf" srcId="{7F732229-5C33-40F9-8E96-AA75394AD6A3}" destId="{725106C7-BD68-4111-B515-4F4D812340D3}" srcOrd="6" destOrd="0" presId="urn:microsoft.com/office/officeart/2009/3/layout/RandomtoResultProcess"/>
    <dgm:cxn modelId="{84EC2BA4-C184-4D07-9F30-43B5AC687E20}" type="presParOf" srcId="{7F732229-5C33-40F9-8E96-AA75394AD6A3}" destId="{16AEAF57-9214-4A26-814E-CA8294265329}" srcOrd="7" destOrd="0" presId="urn:microsoft.com/office/officeart/2009/3/layout/RandomtoResultProcess"/>
    <dgm:cxn modelId="{297EF5F8-E542-421C-B999-FAA4384615B8}" type="presParOf" srcId="{7F732229-5C33-40F9-8E96-AA75394AD6A3}" destId="{3A9E8F6E-CC25-46E9-918D-D6EA745A52B3}" srcOrd="8" destOrd="0" presId="urn:microsoft.com/office/officeart/2009/3/layout/RandomtoResultProcess"/>
    <dgm:cxn modelId="{BAFB2368-2C17-4217-9FE7-E8C3A71E5D9C}" type="presParOf" srcId="{7F732229-5C33-40F9-8E96-AA75394AD6A3}" destId="{ADEFCD8E-3D75-4F4D-B602-BABDF1660B31}" srcOrd="9" destOrd="0" presId="urn:microsoft.com/office/officeart/2009/3/layout/RandomtoResultProcess"/>
    <dgm:cxn modelId="{C6CE4BE1-6955-4994-8052-076D25DDB0DD}" type="presParOf" srcId="{7F732229-5C33-40F9-8E96-AA75394AD6A3}" destId="{4CED0270-EAE9-479F-B098-04BDA5431CC1}" srcOrd="10" destOrd="0" presId="urn:microsoft.com/office/officeart/2009/3/layout/RandomtoResultProcess"/>
    <dgm:cxn modelId="{B5FDC181-2DB1-48D3-90E1-1489C4D12C2E}" type="presParOf" srcId="{7F732229-5C33-40F9-8E96-AA75394AD6A3}" destId="{CB7AC827-F0C9-4DDF-9BC0-2221C5BA6CF0}" srcOrd="11" destOrd="0" presId="urn:microsoft.com/office/officeart/2009/3/layout/RandomtoResultProcess"/>
    <dgm:cxn modelId="{E80EE281-78B0-445C-BB69-0B7F9EA921A4}" type="presParOf" srcId="{7F732229-5C33-40F9-8E96-AA75394AD6A3}" destId="{613598E2-CE28-4FC1-AB19-92A8B659EB43}" srcOrd="12" destOrd="0" presId="urn:microsoft.com/office/officeart/2009/3/layout/RandomtoResultProcess"/>
    <dgm:cxn modelId="{97463196-660D-435E-B755-287200501C7D}" type="presParOf" srcId="{7F732229-5C33-40F9-8E96-AA75394AD6A3}" destId="{96CEED24-E8F0-4BF4-B220-D7254BC9B927}" srcOrd="13" destOrd="0" presId="urn:microsoft.com/office/officeart/2009/3/layout/RandomtoResultProcess"/>
    <dgm:cxn modelId="{2BD22C95-8A08-4BAD-A5AD-B0A07F53762D}" type="presParOf" srcId="{7F732229-5C33-40F9-8E96-AA75394AD6A3}" destId="{2967440C-2445-4AF4-9FB4-7D0C2505E279}" srcOrd="14" destOrd="0" presId="urn:microsoft.com/office/officeart/2009/3/layout/RandomtoResultProcess"/>
    <dgm:cxn modelId="{3543ECEF-05B1-4970-9F48-005337467435}" type="presParOf" srcId="{7F732229-5C33-40F9-8E96-AA75394AD6A3}" destId="{57002831-4D44-413A-BC9E-C0F28B6EBBB1}" srcOrd="15" destOrd="0" presId="urn:microsoft.com/office/officeart/2009/3/layout/RandomtoResultProcess"/>
    <dgm:cxn modelId="{4A5C0B37-80EE-4423-9BD7-2CB34FC7E4AD}" type="presParOf" srcId="{7F732229-5C33-40F9-8E96-AA75394AD6A3}" destId="{DA685709-986C-44CA-8683-C25882C2C2FB}" srcOrd="16" destOrd="0" presId="urn:microsoft.com/office/officeart/2009/3/layout/RandomtoResultProcess"/>
    <dgm:cxn modelId="{06E2D6CF-9AC6-49DA-92AA-689086ABD25A}" type="presParOf" srcId="{7F732229-5C33-40F9-8E96-AA75394AD6A3}" destId="{464DFDB4-8E73-4322-8EF2-8C7B0EBE159F}" srcOrd="17" destOrd="0" presId="urn:microsoft.com/office/officeart/2009/3/layout/RandomtoResultProcess"/>
    <dgm:cxn modelId="{98EDA464-690F-4B00-9500-E05DE89279D4}" type="presParOf" srcId="{7F732229-5C33-40F9-8E96-AA75394AD6A3}" destId="{6C48891E-94C9-40B4-92FD-EEACB215F5EC}" srcOrd="18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433799B-2D42-45F4-8948-489915ABD981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BA2026C-AE85-4730-9B5B-2053A2BCF46D}">
      <dgm:prSet phldrT="[Texto]" custT="1"/>
      <dgm:spPr/>
      <dgm:t>
        <a:bodyPr/>
        <a:lstStyle/>
        <a:p>
          <a:r>
            <a:rPr lang="es-ES" sz="2400" dirty="0" smtClean="0">
              <a:latin typeface="Arial" pitchFamily="34" charset="0"/>
              <a:cs typeface="Arial" pitchFamily="34" charset="0"/>
            </a:rPr>
            <a:t>Para la elección de un buen tema </a:t>
          </a:r>
          <a:endParaRPr lang="es-ES" sz="2400" dirty="0">
            <a:latin typeface="Arial" pitchFamily="34" charset="0"/>
            <a:cs typeface="Arial" pitchFamily="34" charset="0"/>
          </a:endParaRPr>
        </a:p>
      </dgm:t>
    </dgm:pt>
    <dgm:pt modelId="{E744B915-E267-479B-87C9-E724BA58EF4D}" type="parTrans" cxnId="{848B360C-BB78-4E99-8717-4F9008B3FA45}">
      <dgm:prSet/>
      <dgm:spPr/>
      <dgm:t>
        <a:bodyPr/>
        <a:lstStyle/>
        <a:p>
          <a:endParaRPr lang="es-ES"/>
        </a:p>
      </dgm:t>
    </dgm:pt>
    <dgm:pt modelId="{78F76E67-9114-4BDE-8F7E-27B5883F7EF5}" type="sibTrans" cxnId="{848B360C-BB78-4E99-8717-4F9008B3FA45}">
      <dgm:prSet/>
      <dgm:spPr/>
      <dgm:t>
        <a:bodyPr/>
        <a:lstStyle/>
        <a:p>
          <a:endParaRPr lang="es-ES"/>
        </a:p>
      </dgm:t>
    </dgm:pt>
    <dgm:pt modelId="{5A29CA72-E115-41E1-8B71-F26446CB4009}">
      <dgm:prSet phldrT="[Texto]" custT="1"/>
      <dgm:spPr/>
      <dgm:t>
        <a:bodyPr/>
        <a:lstStyle/>
        <a:p>
          <a:r>
            <a:rPr lang="es-ES" sz="2400" dirty="0" smtClean="0">
              <a:latin typeface="Arial" pitchFamily="34" charset="0"/>
              <a:cs typeface="Arial" pitchFamily="34" charset="0"/>
            </a:rPr>
            <a:t>Agradable para el que investiga </a:t>
          </a:r>
          <a:endParaRPr lang="es-ES" sz="2400" dirty="0">
            <a:latin typeface="Arial" pitchFamily="34" charset="0"/>
            <a:cs typeface="Arial" pitchFamily="34" charset="0"/>
          </a:endParaRPr>
        </a:p>
      </dgm:t>
    </dgm:pt>
    <dgm:pt modelId="{17C200E9-E339-414D-B4CE-328F4BA0D3FF}" type="parTrans" cxnId="{C65343E1-9C0F-400D-BCDB-62165C8A1F57}">
      <dgm:prSet/>
      <dgm:spPr/>
      <dgm:t>
        <a:bodyPr/>
        <a:lstStyle/>
        <a:p>
          <a:endParaRPr lang="es-ES"/>
        </a:p>
      </dgm:t>
    </dgm:pt>
    <dgm:pt modelId="{091C1968-86D4-4387-AE8A-121283B1B6A5}" type="sibTrans" cxnId="{C65343E1-9C0F-400D-BCDB-62165C8A1F57}">
      <dgm:prSet/>
      <dgm:spPr/>
      <dgm:t>
        <a:bodyPr/>
        <a:lstStyle/>
        <a:p>
          <a:endParaRPr lang="es-ES"/>
        </a:p>
      </dgm:t>
    </dgm:pt>
    <dgm:pt modelId="{8C0DCE34-9D4F-4904-B465-97C25EB33BB1}">
      <dgm:prSet phldrT="[Texto]" custT="1"/>
      <dgm:spPr/>
      <dgm:t>
        <a:bodyPr/>
        <a:lstStyle/>
        <a:p>
          <a:r>
            <a:rPr lang="es-ES" sz="2400" dirty="0" smtClean="0">
              <a:latin typeface="Arial" pitchFamily="34" charset="0"/>
              <a:cs typeface="Arial" pitchFamily="34" charset="0"/>
            </a:rPr>
            <a:t>Informarse sobre temas afines </a:t>
          </a:r>
          <a:endParaRPr lang="es-ES" sz="2400" dirty="0">
            <a:latin typeface="Arial" pitchFamily="34" charset="0"/>
            <a:cs typeface="Arial" pitchFamily="34" charset="0"/>
          </a:endParaRPr>
        </a:p>
      </dgm:t>
    </dgm:pt>
    <dgm:pt modelId="{37E4DBA7-31EC-45C1-BE95-A85B620C94F6}" type="parTrans" cxnId="{53DDE81A-A04C-407A-AAC5-6F8358622E9E}">
      <dgm:prSet/>
      <dgm:spPr/>
      <dgm:t>
        <a:bodyPr/>
        <a:lstStyle/>
        <a:p>
          <a:endParaRPr lang="es-ES"/>
        </a:p>
      </dgm:t>
    </dgm:pt>
    <dgm:pt modelId="{8A3A3725-6174-4441-A575-366E6BE186AC}" type="sibTrans" cxnId="{53DDE81A-A04C-407A-AAC5-6F8358622E9E}">
      <dgm:prSet/>
      <dgm:spPr/>
      <dgm:t>
        <a:bodyPr/>
        <a:lstStyle/>
        <a:p>
          <a:endParaRPr lang="es-ES"/>
        </a:p>
      </dgm:t>
    </dgm:pt>
    <dgm:pt modelId="{D80E6603-0B16-4301-8B4E-C7CCDA2CDC97}" type="pres">
      <dgm:prSet presAssocID="{1433799B-2D42-45F4-8948-489915ABD9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1F11CEA-81A9-4B28-8B74-E8D08ED63019}" type="pres">
      <dgm:prSet presAssocID="{1433799B-2D42-45F4-8948-489915ABD981}" presName="arrow" presStyleLbl="bgShp" presStyleIdx="0" presStyleCnt="1"/>
      <dgm:spPr/>
    </dgm:pt>
    <dgm:pt modelId="{63B3F0CB-6C16-4FA0-8773-8AE73AFFE9EA}" type="pres">
      <dgm:prSet presAssocID="{1433799B-2D42-45F4-8948-489915ABD981}" presName="points" presStyleCnt="0"/>
      <dgm:spPr/>
    </dgm:pt>
    <dgm:pt modelId="{8094973D-144A-43E2-9EC2-F4AF128F3E58}" type="pres">
      <dgm:prSet presAssocID="{9BA2026C-AE85-4730-9B5B-2053A2BCF46D}" presName="compositeA" presStyleCnt="0"/>
      <dgm:spPr/>
    </dgm:pt>
    <dgm:pt modelId="{22985B0A-D335-45CE-9E90-8E0F2EA37E5E}" type="pres">
      <dgm:prSet presAssocID="{9BA2026C-AE85-4730-9B5B-2053A2BCF46D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82A44B-F1AE-4998-8CE0-15CA5EBD2CDC}" type="pres">
      <dgm:prSet presAssocID="{9BA2026C-AE85-4730-9B5B-2053A2BCF46D}" presName="circleA" presStyleLbl="node1" presStyleIdx="0" presStyleCnt="3"/>
      <dgm:spPr/>
    </dgm:pt>
    <dgm:pt modelId="{F94C53A7-66A4-472B-8031-72CDD6A0FE06}" type="pres">
      <dgm:prSet presAssocID="{9BA2026C-AE85-4730-9B5B-2053A2BCF46D}" presName="spaceA" presStyleCnt="0"/>
      <dgm:spPr/>
    </dgm:pt>
    <dgm:pt modelId="{C07DE9BE-4D70-41DB-887F-DCD3C0D7962D}" type="pres">
      <dgm:prSet presAssocID="{78F76E67-9114-4BDE-8F7E-27B5883F7EF5}" presName="space" presStyleCnt="0"/>
      <dgm:spPr/>
    </dgm:pt>
    <dgm:pt modelId="{F9F77D1B-5A87-4FDA-83DF-9B3F0D764F3A}" type="pres">
      <dgm:prSet presAssocID="{5A29CA72-E115-41E1-8B71-F26446CB4009}" presName="compositeB" presStyleCnt="0"/>
      <dgm:spPr/>
    </dgm:pt>
    <dgm:pt modelId="{5A4175BB-835B-428F-878B-D54BC31110B5}" type="pres">
      <dgm:prSet presAssocID="{5A29CA72-E115-41E1-8B71-F26446CB4009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630EAB-1043-47C4-994E-D18BFC3DFF29}" type="pres">
      <dgm:prSet presAssocID="{5A29CA72-E115-41E1-8B71-F26446CB4009}" presName="circleB" presStyleLbl="node1" presStyleIdx="1" presStyleCnt="3"/>
      <dgm:spPr/>
    </dgm:pt>
    <dgm:pt modelId="{F7AA6384-B5B9-408A-A004-0754C192F9CC}" type="pres">
      <dgm:prSet presAssocID="{5A29CA72-E115-41E1-8B71-F26446CB4009}" presName="spaceB" presStyleCnt="0"/>
      <dgm:spPr/>
    </dgm:pt>
    <dgm:pt modelId="{1CF40103-DE5D-43AF-A489-EBC507CB7799}" type="pres">
      <dgm:prSet presAssocID="{091C1968-86D4-4387-AE8A-121283B1B6A5}" presName="space" presStyleCnt="0"/>
      <dgm:spPr/>
    </dgm:pt>
    <dgm:pt modelId="{2FD689F5-793D-41E6-A81D-01211D4AAFC6}" type="pres">
      <dgm:prSet presAssocID="{8C0DCE34-9D4F-4904-B465-97C25EB33BB1}" presName="compositeA" presStyleCnt="0"/>
      <dgm:spPr/>
    </dgm:pt>
    <dgm:pt modelId="{97A843B4-7C8D-4E66-B023-7186CF649C79}" type="pres">
      <dgm:prSet presAssocID="{8C0DCE34-9D4F-4904-B465-97C25EB33BB1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D0EEBD-A898-4FA7-A8D9-C8DCA0BF90DA}" type="pres">
      <dgm:prSet presAssocID="{8C0DCE34-9D4F-4904-B465-97C25EB33BB1}" presName="circleA" presStyleLbl="node1" presStyleIdx="2" presStyleCnt="3"/>
      <dgm:spPr/>
    </dgm:pt>
    <dgm:pt modelId="{E762D986-D1CC-4C67-BC8E-C5E93EB1ADAC}" type="pres">
      <dgm:prSet presAssocID="{8C0DCE34-9D4F-4904-B465-97C25EB33BB1}" presName="spaceA" presStyleCnt="0"/>
      <dgm:spPr/>
    </dgm:pt>
  </dgm:ptLst>
  <dgm:cxnLst>
    <dgm:cxn modelId="{53DDE81A-A04C-407A-AAC5-6F8358622E9E}" srcId="{1433799B-2D42-45F4-8948-489915ABD981}" destId="{8C0DCE34-9D4F-4904-B465-97C25EB33BB1}" srcOrd="2" destOrd="0" parTransId="{37E4DBA7-31EC-45C1-BE95-A85B620C94F6}" sibTransId="{8A3A3725-6174-4441-A575-366E6BE186AC}"/>
    <dgm:cxn modelId="{C65343E1-9C0F-400D-BCDB-62165C8A1F57}" srcId="{1433799B-2D42-45F4-8948-489915ABD981}" destId="{5A29CA72-E115-41E1-8B71-F26446CB4009}" srcOrd="1" destOrd="0" parTransId="{17C200E9-E339-414D-B4CE-328F4BA0D3FF}" sibTransId="{091C1968-86D4-4387-AE8A-121283B1B6A5}"/>
    <dgm:cxn modelId="{B9CD9989-46A5-4C25-9B21-FFD5F0C4664E}" type="presOf" srcId="{8C0DCE34-9D4F-4904-B465-97C25EB33BB1}" destId="{97A843B4-7C8D-4E66-B023-7186CF649C79}" srcOrd="0" destOrd="0" presId="urn:microsoft.com/office/officeart/2005/8/layout/hProcess11"/>
    <dgm:cxn modelId="{A75F2479-1DD3-47D6-9825-D2186F0233AB}" type="presOf" srcId="{9BA2026C-AE85-4730-9B5B-2053A2BCF46D}" destId="{22985B0A-D335-45CE-9E90-8E0F2EA37E5E}" srcOrd="0" destOrd="0" presId="urn:microsoft.com/office/officeart/2005/8/layout/hProcess11"/>
    <dgm:cxn modelId="{091C7826-F273-487C-9A98-111344091FA8}" type="presOf" srcId="{1433799B-2D42-45F4-8948-489915ABD981}" destId="{D80E6603-0B16-4301-8B4E-C7CCDA2CDC97}" srcOrd="0" destOrd="0" presId="urn:microsoft.com/office/officeart/2005/8/layout/hProcess11"/>
    <dgm:cxn modelId="{58CDFE2F-6990-4796-96AC-DB0439AF762A}" type="presOf" srcId="{5A29CA72-E115-41E1-8B71-F26446CB4009}" destId="{5A4175BB-835B-428F-878B-D54BC31110B5}" srcOrd="0" destOrd="0" presId="urn:microsoft.com/office/officeart/2005/8/layout/hProcess11"/>
    <dgm:cxn modelId="{848B360C-BB78-4E99-8717-4F9008B3FA45}" srcId="{1433799B-2D42-45F4-8948-489915ABD981}" destId="{9BA2026C-AE85-4730-9B5B-2053A2BCF46D}" srcOrd="0" destOrd="0" parTransId="{E744B915-E267-479B-87C9-E724BA58EF4D}" sibTransId="{78F76E67-9114-4BDE-8F7E-27B5883F7EF5}"/>
    <dgm:cxn modelId="{02082273-F0C3-418B-B9A4-DB4D244FE2AF}" type="presParOf" srcId="{D80E6603-0B16-4301-8B4E-C7CCDA2CDC97}" destId="{A1F11CEA-81A9-4B28-8B74-E8D08ED63019}" srcOrd="0" destOrd="0" presId="urn:microsoft.com/office/officeart/2005/8/layout/hProcess11"/>
    <dgm:cxn modelId="{8E05E185-62F3-49DE-8A32-E5BC0095686B}" type="presParOf" srcId="{D80E6603-0B16-4301-8B4E-C7CCDA2CDC97}" destId="{63B3F0CB-6C16-4FA0-8773-8AE73AFFE9EA}" srcOrd="1" destOrd="0" presId="urn:microsoft.com/office/officeart/2005/8/layout/hProcess11"/>
    <dgm:cxn modelId="{89712B3E-CFD0-4D95-9665-5563BC9CBA6C}" type="presParOf" srcId="{63B3F0CB-6C16-4FA0-8773-8AE73AFFE9EA}" destId="{8094973D-144A-43E2-9EC2-F4AF128F3E58}" srcOrd="0" destOrd="0" presId="urn:microsoft.com/office/officeart/2005/8/layout/hProcess11"/>
    <dgm:cxn modelId="{26185860-0391-45FE-9C79-856F426C6C1E}" type="presParOf" srcId="{8094973D-144A-43E2-9EC2-F4AF128F3E58}" destId="{22985B0A-D335-45CE-9E90-8E0F2EA37E5E}" srcOrd="0" destOrd="0" presId="urn:microsoft.com/office/officeart/2005/8/layout/hProcess11"/>
    <dgm:cxn modelId="{23DF0315-D299-4037-A155-499E07DA68A0}" type="presParOf" srcId="{8094973D-144A-43E2-9EC2-F4AF128F3E58}" destId="{A282A44B-F1AE-4998-8CE0-15CA5EBD2CDC}" srcOrd="1" destOrd="0" presId="urn:microsoft.com/office/officeart/2005/8/layout/hProcess11"/>
    <dgm:cxn modelId="{DE807866-92D9-412F-914D-63120A3FCD92}" type="presParOf" srcId="{8094973D-144A-43E2-9EC2-F4AF128F3E58}" destId="{F94C53A7-66A4-472B-8031-72CDD6A0FE06}" srcOrd="2" destOrd="0" presId="urn:microsoft.com/office/officeart/2005/8/layout/hProcess11"/>
    <dgm:cxn modelId="{BAF7FE30-B757-4909-9960-C4E67826E238}" type="presParOf" srcId="{63B3F0CB-6C16-4FA0-8773-8AE73AFFE9EA}" destId="{C07DE9BE-4D70-41DB-887F-DCD3C0D7962D}" srcOrd="1" destOrd="0" presId="urn:microsoft.com/office/officeart/2005/8/layout/hProcess11"/>
    <dgm:cxn modelId="{7EF1D764-5D55-44A9-B367-9788E954412F}" type="presParOf" srcId="{63B3F0CB-6C16-4FA0-8773-8AE73AFFE9EA}" destId="{F9F77D1B-5A87-4FDA-83DF-9B3F0D764F3A}" srcOrd="2" destOrd="0" presId="urn:microsoft.com/office/officeart/2005/8/layout/hProcess11"/>
    <dgm:cxn modelId="{C1BF88D8-7E45-4DE3-9F34-925C78DE9789}" type="presParOf" srcId="{F9F77D1B-5A87-4FDA-83DF-9B3F0D764F3A}" destId="{5A4175BB-835B-428F-878B-D54BC31110B5}" srcOrd="0" destOrd="0" presId="urn:microsoft.com/office/officeart/2005/8/layout/hProcess11"/>
    <dgm:cxn modelId="{85097E1D-C9CB-4F0D-A7C5-7A023F08C1DA}" type="presParOf" srcId="{F9F77D1B-5A87-4FDA-83DF-9B3F0D764F3A}" destId="{31630EAB-1043-47C4-994E-D18BFC3DFF29}" srcOrd="1" destOrd="0" presId="urn:microsoft.com/office/officeart/2005/8/layout/hProcess11"/>
    <dgm:cxn modelId="{E90B5558-E8A0-46FA-AC9B-F26025538526}" type="presParOf" srcId="{F9F77D1B-5A87-4FDA-83DF-9B3F0D764F3A}" destId="{F7AA6384-B5B9-408A-A004-0754C192F9CC}" srcOrd="2" destOrd="0" presId="urn:microsoft.com/office/officeart/2005/8/layout/hProcess11"/>
    <dgm:cxn modelId="{2C93920B-B2EA-45FE-8FC5-CC82FF36CC94}" type="presParOf" srcId="{63B3F0CB-6C16-4FA0-8773-8AE73AFFE9EA}" destId="{1CF40103-DE5D-43AF-A489-EBC507CB7799}" srcOrd="3" destOrd="0" presId="urn:microsoft.com/office/officeart/2005/8/layout/hProcess11"/>
    <dgm:cxn modelId="{7788EE80-D2BF-4A33-9F3A-EA7D0846999F}" type="presParOf" srcId="{63B3F0CB-6C16-4FA0-8773-8AE73AFFE9EA}" destId="{2FD689F5-793D-41E6-A81D-01211D4AAFC6}" srcOrd="4" destOrd="0" presId="urn:microsoft.com/office/officeart/2005/8/layout/hProcess11"/>
    <dgm:cxn modelId="{5C9FCD28-1DDF-49BA-8AED-BB6268F071E1}" type="presParOf" srcId="{2FD689F5-793D-41E6-A81D-01211D4AAFC6}" destId="{97A843B4-7C8D-4E66-B023-7186CF649C79}" srcOrd="0" destOrd="0" presId="urn:microsoft.com/office/officeart/2005/8/layout/hProcess11"/>
    <dgm:cxn modelId="{B47523F6-4300-494D-AFB9-E640CB5BD764}" type="presParOf" srcId="{2FD689F5-793D-41E6-A81D-01211D4AAFC6}" destId="{A8D0EEBD-A898-4FA7-A8D9-C8DCA0BF90DA}" srcOrd="1" destOrd="0" presId="urn:microsoft.com/office/officeart/2005/8/layout/hProcess11"/>
    <dgm:cxn modelId="{5C001099-E6BC-4266-B6B8-C0E1E08F558E}" type="presParOf" srcId="{2FD689F5-793D-41E6-A81D-01211D4AAFC6}" destId="{E762D986-D1CC-4C67-BC8E-C5E93EB1ADAC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73F4097-C4D7-4184-AAD3-821D8F6620DA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8FCCAF7-6B15-4A5B-969B-F27287BD1361}">
      <dgm:prSet phldrT="[Texto]" phldr="1" custT="1"/>
      <dgm:spPr/>
      <dgm:t>
        <a:bodyPr/>
        <a:lstStyle/>
        <a:p>
          <a:endParaRPr lang="es-ES" sz="5400" dirty="0">
            <a:latin typeface="Arial" pitchFamily="34" charset="0"/>
            <a:cs typeface="Arial" pitchFamily="34" charset="0"/>
          </a:endParaRPr>
        </a:p>
      </dgm:t>
    </dgm:pt>
    <dgm:pt modelId="{A3B9E297-ADB6-4927-9A9E-9352050CB91B}" type="parTrans" cxnId="{85CF2D82-36FA-471A-A186-F8629B1FE526}">
      <dgm:prSet/>
      <dgm:spPr/>
      <dgm:t>
        <a:bodyPr/>
        <a:lstStyle/>
        <a:p>
          <a:endParaRPr lang="es-ES"/>
        </a:p>
      </dgm:t>
    </dgm:pt>
    <dgm:pt modelId="{5F996746-5C0F-4B13-853D-C3535DB5E552}" type="sibTrans" cxnId="{85CF2D82-36FA-471A-A186-F8629B1FE526}">
      <dgm:prSet/>
      <dgm:spPr/>
      <dgm:t>
        <a:bodyPr/>
        <a:lstStyle/>
        <a:p>
          <a:endParaRPr lang="es-ES"/>
        </a:p>
      </dgm:t>
    </dgm:pt>
    <dgm:pt modelId="{FEBE1620-A213-4B7C-B7FF-2BA750DDB660}">
      <dgm:prSet phldrT="[Texto]" custT="1"/>
      <dgm:spPr/>
      <dgm:t>
        <a:bodyPr/>
        <a:lstStyle/>
        <a:p>
          <a:r>
            <a:rPr lang="es-ES" sz="2400" dirty="0" smtClean="0">
              <a:latin typeface="Arial" pitchFamily="34" charset="0"/>
              <a:cs typeface="Arial" pitchFamily="34" charset="0"/>
            </a:rPr>
            <a:t>Factores objetivos </a:t>
          </a:r>
          <a:endParaRPr lang="es-ES" sz="2400" dirty="0">
            <a:latin typeface="Arial" pitchFamily="34" charset="0"/>
            <a:cs typeface="Arial" pitchFamily="34" charset="0"/>
          </a:endParaRPr>
        </a:p>
      </dgm:t>
    </dgm:pt>
    <dgm:pt modelId="{2F18692B-55DB-48D5-8364-3645908B9DB7}" type="parTrans" cxnId="{821B0CAD-85F5-498C-AD74-E4F24D6659AD}">
      <dgm:prSet/>
      <dgm:spPr/>
      <dgm:t>
        <a:bodyPr/>
        <a:lstStyle/>
        <a:p>
          <a:endParaRPr lang="es-ES"/>
        </a:p>
      </dgm:t>
    </dgm:pt>
    <dgm:pt modelId="{0B618D82-10AD-4817-A1E9-F214FF237892}" type="sibTrans" cxnId="{821B0CAD-85F5-498C-AD74-E4F24D6659AD}">
      <dgm:prSet/>
      <dgm:spPr/>
      <dgm:t>
        <a:bodyPr/>
        <a:lstStyle/>
        <a:p>
          <a:endParaRPr lang="es-ES"/>
        </a:p>
      </dgm:t>
    </dgm:pt>
    <dgm:pt modelId="{B405E65E-2EAB-49C0-A25E-FD2CD98B37CD}">
      <dgm:prSet phldrT="[Texto]" custT="1"/>
      <dgm:spPr/>
      <dgm:t>
        <a:bodyPr/>
        <a:lstStyle/>
        <a:p>
          <a:r>
            <a:rPr lang="es-ES" sz="2400" dirty="0" smtClean="0">
              <a:latin typeface="Arial" pitchFamily="34" charset="0"/>
              <a:cs typeface="Arial" pitchFamily="34" charset="0"/>
            </a:rPr>
            <a:t>Factores subjetivos </a:t>
          </a:r>
          <a:endParaRPr lang="es-ES" sz="2400" dirty="0">
            <a:latin typeface="Arial" pitchFamily="34" charset="0"/>
            <a:cs typeface="Arial" pitchFamily="34" charset="0"/>
          </a:endParaRPr>
        </a:p>
      </dgm:t>
    </dgm:pt>
    <dgm:pt modelId="{D2A8CF0E-AF0E-4E55-8FCA-5C5009593D7A}" type="parTrans" cxnId="{487A45F9-BFCF-4CDF-9D75-D01B0BF284FB}">
      <dgm:prSet/>
      <dgm:spPr/>
      <dgm:t>
        <a:bodyPr/>
        <a:lstStyle/>
        <a:p>
          <a:endParaRPr lang="es-ES"/>
        </a:p>
      </dgm:t>
    </dgm:pt>
    <dgm:pt modelId="{1C478D1F-36F0-48FF-AB47-A1619281D543}" type="sibTrans" cxnId="{487A45F9-BFCF-4CDF-9D75-D01B0BF284FB}">
      <dgm:prSet/>
      <dgm:spPr/>
      <dgm:t>
        <a:bodyPr/>
        <a:lstStyle/>
        <a:p>
          <a:endParaRPr lang="es-ES"/>
        </a:p>
      </dgm:t>
    </dgm:pt>
    <dgm:pt modelId="{CEF47BDA-611D-4F14-9EC2-7B7D281566E6}">
      <dgm:prSet phldrT="[Texto]" phldr="1" custT="1"/>
      <dgm:spPr/>
      <dgm:t>
        <a:bodyPr/>
        <a:lstStyle/>
        <a:p>
          <a:endParaRPr lang="es-ES" sz="5400" dirty="0">
            <a:latin typeface="Arial" pitchFamily="34" charset="0"/>
            <a:cs typeface="Arial" pitchFamily="34" charset="0"/>
          </a:endParaRPr>
        </a:p>
      </dgm:t>
    </dgm:pt>
    <dgm:pt modelId="{7E8455F9-229F-4281-93FA-01F7C2036C93}" type="parTrans" cxnId="{CE1BFF17-6BFB-46A4-9ECC-5CDF11900809}">
      <dgm:prSet/>
      <dgm:spPr/>
      <dgm:t>
        <a:bodyPr/>
        <a:lstStyle/>
        <a:p>
          <a:endParaRPr lang="es-ES"/>
        </a:p>
      </dgm:t>
    </dgm:pt>
    <dgm:pt modelId="{EA816B29-4608-41C5-B242-114871FC7CC9}" type="sibTrans" cxnId="{CE1BFF17-6BFB-46A4-9ECC-5CDF11900809}">
      <dgm:prSet/>
      <dgm:spPr/>
      <dgm:t>
        <a:bodyPr/>
        <a:lstStyle/>
        <a:p>
          <a:endParaRPr lang="es-ES"/>
        </a:p>
      </dgm:t>
    </dgm:pt>
    <dgm:pt modelId="{06861BDE-FE69-4B02-A22B-D4586BE612B0}">
      <dgm:prSet phldrT="[Texto]" custT="1"/>
      <dgm:spPr/>
      <dgm:t>
        <a:bodyPr/>
        <a:lstStyle/>
        <a:p>
          <a:r>
            <a:rPr lang="es-ES" sz="2400" dirty="0" smtClean="0">
              <a:latin typeface="Arial" pitchFamily="34" charset="0"/>
              <a:cs typeface="Arial" pitchFamily="34" charset="0"/>
            </a:rPr>
            <a:t>Interés </a:t>
          </a:r>
          <a:endParaRPr lang="es-ES" sz="2400" dirty="0">
            <a:latin typeface="Arial" pitchFamily="34" charset="0"/>
            <a:cs typeface="Arial" pitchFamily="34" charset="0"/>
          </a:endParaRPr>
        </a:p>
      </dgm:t>
    </dgm:pt>
    <dgm:pt modelId="{89AD3BF6-8ACE-4DB8-B5E5-5C9083BD7BE5}" type="parTrans" cxnId="{24CC4EDF-F352-49E6-AC97-5424DB2E6055}">
      <dgm:prSet/>
      <dgm:spPr/>
      <dgm:t>
        <a:bodyPr/>
        <a:lstStyle/>
        <a:p>
          <a:endParaRPr lang="es-ES"/>
        </a:p>
      </dgm:t>
    </dgm:pt>
    <dgm:pt modelId="{2AE20687-BEE6-4141-B8F7-80557D8758EC}" type="sibTrans" cxnId="{24CC4EDF-F352-49E6-AC97-5424DB2E6055}">
      <dgm:prSet/>
      <dgm:spPr/>
      <dgm:t>
        <a:bodyPr/>
        <a:lstStyle/>
        <a:p>
          <a:endParaRPr lang="es-ES"/>
        </a:p>
      </dgm:t>
    </dgm:pt>
    <dgm:pt modelId="{F09C7E33-879B-4C92-91B6-716D76AE3DF1}">
      <dgm:prSet phldrT="[Texto]" custT="1"/>
      <dgm:spPr/>
      <dgm:t>
        <a:bodyPr/>
        <a:lstStyle/>
        <a:p>
          <a:r>
            <a:rPr lang="es-ES" sz="2400" dirty="0" smtClean="0">
              <a:latin typeface="Arial" pitchFamily="34" charset="0"/>
              <a:cs typeface="Arial" pitchFamily="34" charset="0"/>
            </a:rPr>
            <a:t>Entusiasmo </a:t>
          </a:r>
          <a:endParaRPr lang="es-ES" sz="2400" dirty="0">
            <a:latin typeface="Arial" pitchFamily="34" charset="0"/>
            <a:cs typeface="Arial" pitchFamily="34" charset="0"/>
          </a:endParaRPr>
        </a:p>
      </dgm:t>
    </dgm:pt>
    <dgm:pt modelId="{395CDBB6-ADA7-41A7-81FD-10BC358BF45D}" type="parTrans" cxnId="{3EEDF4F9-E1B7-4E8B-8EEC-589C4DDECC2C}">
      <dgm:prSet/>
      <dgm:spPr/>
      <dgm:t>
        <a:bodyPr/>
        <a:lstStyle/>
        <a:p>
          <a:endParaRPr lang="es-ES"/>
        </a:p>
      </dgm:t>
    </dgm:pt>
    <dgm:pt modelId="{61C626E5-87C1-4AA7-AB41-EDB50701AD9C}" type="sibTrans" cxnId="{3EEDF4F9-E1B7-4E8B-8EEC-589C4DDECC2C}">
      <dgm:prSet/>
      <dgm:spPr/>
      <dgm:t>
        <a:bodyPr/>
        <a:lstStyle/>
        <a:p>
          <a:endParaRPr lang="es-ES"/>
        </a:p>
      </dgm:t>
    </dgm:pt>
    <dgm:pt modelId="{D67549EC-AF57-4171-A165-67B9B15D0C4B}" type="pres">
      <dgm:prSet presAssocID="{D73F4097-C4D7-4184-AAD3-821D8F6620D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3D701708-630E-458F-AE60-CCAB6EA97B3C}" type="pres">
      <dgm:prSet presAssocID="{68FCCAF7-6B15-4A5B-969B-F27287BD1361}" presName="root" presStyleCnt="0"/>
      <dgm:spPr/>
    </dgm:pt>
    <dgm:pt modelId="{C5D7A58C-7E1D-403F-ACF9-BB17D8C97F92}" type="pres">
      <dgm:prSet presAssocID="{68FCCAF7-6B15-4A5B-969B-F27287BD1361}" presName="rootComposite" presStyleCnt="0"/>
      <dgm:spPr/>
    </dgm:pt>
    <dgm:pt modelId="{843B72F7-95FB-4553-AA7C-DD458D382E89}" type="pres">
      <dgm:prSet presAssocID="{68FCCAF7-6B15-4A5B-969B-F27287BD1361}" presName="rootText" presStyleLbl="node1" presStyleIdx="0" presStyleCnt="2"/>
      <dgm:spPr/>
      <dgm:t>
        <a:bodyPr/>
        <a:lstStyle/>
        <a:p>
          <a:endParaRPr lang="es-MX"/>
        </a:p>
      </dgm:t>
    </dgm:pt>
    <dgm:pt modelId="{971A061B-E27B-4C41-968D-3E5A4E6AC1C9}" type="pres">
      <dgm:prSet presAssocID="{68FCCAF7-6B15-4A5B-969B-F27287BD1361}" presName="rootConnector" presStyleLbl="node1" presStyleIdx="0" presStyleCnt="2"/>
      <dgm:spPr/>
      <dgm:t>
        <a:bodyPr/>
        <a:lstStyle/>
        <a:p>
          <a:endParaRPr lang="es-MX"/>
        </a:p>
      </dgm:t>
    </dgm:pt>
    <dgm:pt modelId="{9AD4609C-1C1C-4475-B72F-6E59705795AC}" type="pres">
      <dgm:prSet presAssocID="{68FCCAF7-6B15-4A5B-969B-F27287BD1361}" presName="childShape" presStyleCnt="0"/>
      <dgm:spPr/>
    </dgm:pt>
    <dgm:pt modelId="{B042B17A-7271-4A03-A828-E0CC3E58A31F}" type="pres">
      <dgm:prSet presAssocID="{2F18692B-55DB-48D5-8364-3645908B9DB7}" presName="Name13" presStyleLbl="parChTrans1D2" presStyleIdx="0" presStyleCnt="4"/>
      <dgm:spPr/>
      <dgm:t>
        <a:bodyPr/>
        <a:lstStyle/>
        <a:p>
          <a:endParaRPr lang="es-MX"/>
        </a:p>
      </dgm:t>
    </dgm:pt>
    <dgm:pt modelId="{FA3B7981-9425-4777-858E-41D90005815E}" type="pres">
      <dgm:prSet presAssocID="{FEBE1620-A213-4B7C-B7FF-2BA750DDB660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16846D-0D14-4283-9954-74CCBFF8F2E4}" type="pres">
      <dgm:prSet presAssocID="{D2A8CF0E-AF0E-4E55-8FCA-5C5009593D7A}" presName="Name13" presStyleLbl="parChTrans1D2" presStyleIdx="1" presStyleCnt="4"/>
      <dgm:spPr/>
      <dgm:t>
        <a:bodyPr/>
        <a:lstStyle/>
        <a:p>
          <a:endParaRPr lang="es-MX"/>
        </a:p>
      </dgm:t>
    </dgm:pt>
    <dgm:pt modelId="{E68A792C-6BC9-42E6-B07D-1126D360E21D}" type="pres">
      <dgm:prSet presAssocID="{B405E65E-2EAB-49C0-A25E-FD2CD98B37CD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335A41D-4176-46F8-8505-BC616EC7773B}" type="pres">
      <dgm:prSet presAssocID="{CEF47BDA-611D-4F14-9EC2-7B7D281566E6}" presName="root" presStyleCnt="0"/>
      <dgm:spPr/>
    </dgm:pt>
    <dgm:pt modelId="{E543DC19-3190-4EAE-BD00-D3F6AF05708B}" type="pres">
      <dgm:prSet presAssocID="{CEF47BDA-611D-4F14-9EC2-7B7D281566E6}" presName="rootComposite" presStyleCnt="0"/>
      <dgm:spPr/>
    </dgm:pt>
    <dgm:pt modelId="{4D03DA84-BFA2-4F49-BC85-B740BF391133}" type="pres">
      <dgm:prSet presAssocID="{CEF47BDA-611D-4F14-9EC2-7B7D281566E6}" presName="rootText" presStyleLbl="node1" presStyleIdx="1" presStyleCnt="2"/>
      <dgm:spPr/>
      <dgm:t>
        <a:bodyPr/>
        <a:lstStyle/>
        <a:p>
          <a:endParaRPr lang="es-MX"/>
        </a:p>
      </dgm:t>
    </dgm:pt>
    <dgm:pt modelId="{CC31B0D9-D222-41BE-A275-3BF5828702C9}" type="pres">
      <dgm:prSet presAssocID="{CEF47BDA-611D-4F14-9EC2-7B7D281566E6}" presName="rootConnector" presStyleLbl="node1" presStyleIdx="1" presStyleCnt="2"/>
      <dgm:spPr/>
      <dgm:t>
        <a:bodyPr/>
        <a:lstStyle/>
        <a:p>
          <a:endParaRPr lang="es-MX"/>
        </a:p>
      </dgm:t>
    </dgm:pt>
    <dgm:pt modelId="{83068F93-2FA5-4E47-83D5-180B1A3DA719}" type="pres">
      <dgm:prSet presAssocID="{CEF47BDA-611D-4F14-9EC2-7B7D281566E6}" presName="childShape" presStyleCnt="0"/>
      <dgm:spPr/>
    </dgm:pt>
    <dgm:pt modelId="{2F13EB74-B32D-445A-B39D-82F9AED5D001}" type="pres">
      <dgm:prSet presAssocID="{89AD3BF6-8ACE-4DB8-B5E5-5C9083BD7BE5}" presName="Name13" presStyleLbl="parChTrans1D2" presStyleIdx="2" presStyleCnt="4"/>
      <dgm:spPr/>
      <dgm:t>
        <a:bodyPr/>
        <a:lstStyle/>
        <a:p>
          <a:endParaRPr lang="es-MX"/>
        </a:p>
      </dgm:t>
    </dgm:pt>
    <dgm:pt modelId="{32321120-D7D7-4E15-AD5F-9407786C3ABB}" type="pres">
      <dgm:prSet presAssocID="{06861BDE-FE69-4B02-A22B-D4586BE612B0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F0F930-BC7F-4430-9101-FE0F7064F77A}" type="pres">
      <dgm:prSet presAssocID="{395CDBB6-ADA7-41A7-81FD-10BC358BF45D}" presName="Name13" presStyleLbl="parChTrans1D2" presStyleIdx="3" presStyleCnt="4"/>
      <dgm:spPr/>
      <dgm:t>
        <a:bodyPr/>
        <a:lstStyle/>
        <a:p>
          <a:endParaRPr lang="es-MX"/>
        </a:p>
      </dgm:t>
    </dgm:pt>
    <dgm:pt modelId="{D74D301D-8681-4201-B006-C805ACAE0730}" type="pres">
      <dgm:prSet presAssocID="{F09C7E33-879B-4C92-91B6-716D76AE3DF1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DBA3DDC-573B-4911-AEAD-87DB8ECE96A6}" type="presOf" srcId="{B405E65E-2EAB-49C0-A25E-FD2CD98B37CD}" destId="{E68A792C-6BC9-42E6-B07D-1126D360E21D}" srcOrd="0" destOrd="0" presId="urn:microsoft.com/office/officeart/2005/8/layout/hierarchy3"/>
    <dgm:cxn modelId="{0A7CD594-0B30-4813-B9D9-63C0590DB560}" type="presOf" srcId="{D73F4097-C4D7-4184-AAD3-821D8F6620DA}" destId="{D67549EC-AF57-4171-A165-67B9B15D0C4B}" srcOrd="0" destOrd="0" presId="urn:microsoft.com/office/officeart/2005/8/layout/hierarchy3"/>
    <dgm:cxn modelId="{62CBC8FE-3806-4BB7-9BF3-921C486D7603}" type="presOf" srcId="{FEBE1620-A213-4B7C-B7FF-2BA750DDB660}" destId="{FA3B7981-9425-4777-858E-41D90005815E}" srcOrd="0" destOrd="0" presId="urn:microsoft.com/office/officeart/2005/8/layout/hierarchy3"/>
    <dgm:cxn modelId="{486C2840-5C0F-4553-B07B-8915B9212082}" type="presOf" srcId="{CEF47BDA-611D-4F14-9EC2-7B7D281566E6}" destId="{4D03DA84-BFA2-4F49-BC85-B740BF391133}" srcOrd="0" destOrd="0" presId="urn:microsoft.com/office/officeart/2005/8/layout/hierarchy3"/>
    <dgm:cxn modelId="{2D68C129-6647-433C-B8B8-ED9E269DDB95}" type="presOf" srcId="{06861BDE-FE69-4B02-A22B-D4586BE612B0}" destId="{32321120-D7D7-4E15-AD5F-9407786C3ABB}" srcOrd="0" destOrd="0" presId="urn:microsoft.com/office/officeart/2005/8/layout/hierarchy3"/>
    <dgm:cxn modelId="{865C2F7B-6FA2-4972-87E5-C758DCB3A700}" type="presOf" srcId="{CEF47BDA-611D-4F14-9EC2-7B7D281566E6}" destId="{CC31B0D9-D222-41BE-A275-3BF5828702C9}" srcOrd="1" destOrd="0" presId="urn:microsoft.com/office/officeart/2005/8/layout/hierarchy3"/>
    <dgm:cxn modelId="{85CF2D82-36FA-471A-A186-F8629B1FE526}" srcId="{D73F4097-C4D7-4184-AAD3-821D8F6620DA}" destId="{68FCCAF7-6B15-4A5B-969B-F27287BD1361}" srcOrd="0" destOrd="0" parTransId="{A3B9E297-ADB6-4927-9A9E-9352050CB91B}" sibTransId="{5F996746-5C0F-4B13-853D-C3535DB5E552}"/>
    <dgm:cxn modelId="{972053BF-0872-4C43-982F-2BF0E73B461C}" type="presOf" srcId="{89AD3BF6-8ACE-4DB8-B5E5-5C9083BD7BE5}" destId="{2F13EB74-B32D-445A-B39D-82F9AED5D001}" srcOrd="0" destOrd="0" presId="urn:microsoft.com/office/officeart/2005/8/layout/hierarchy3"/>
    <dgm:cxn modelId="{600650C1-2E75-4183-A511-3B23B785BA97}" type="presOf" srcId="{D2A8CF0E-AF0E-4E55-8FCA-5C5009593D7A}" destId="{E716846D-0D14-4283-9954-74CCBFF8F2E4}" srcOrd="0" destOrd="0" presId="urn:microsoft.com/office/officeart/2005/8/layout/hierarchy3"/>
    <dgm:cxn modelId="{487A45F9-BFCF-4CDF-9D75-D01B0BF284FB}" srcId="{68FCCAF7-6B15-4A5B-969B-F27287BD1361}" destId="{B405E65E-2EAB-49C0-A25E-FD2CD98B37CD}" srcOrd="1" destOrd="0" parTransId="{D2A8CF0E-AF0E-4E55-8FCA-5C5009593D7A}" sibTransId="{1C478D1F-36F0-48FF-AB47-A1619281D543}"/>
    <dgm:cxn modelId="{8F023E28-E359-427C-9B6D-4FC44FC7E5C8}" type="presOf" srcId="{68FCCAF7-6B15-4A5B-969B-F27287BD1361}" destId="{843B72F7-95FB-4553-AA7C-DD458D382E89}" srcOrd="0" destOrd="0" presId="urn:microsoft.com/office/officeart/2005/8/layout/hierarchy3"/>
    <dgm:cxn modelId="{EBC596D8-6024-47BD-8B18-BAB8C0118175}" type="presOf" srcId="{395CDBB6-ADA7-41A7-81FD-10BC358BF45D}" destId="{E0F0F930-BC7F-4430-9101-FE0F7064F77A}" srcOrd="0" destOrd="0" presId="urn:microsoft.com/office/officeart/2005/8/layout/hierarchy3"/>
    <dgm:cxn modelId="{821B0CAD-85F5-498C-AD74-E4F24D6659AD}" srcId="{68FCCAF7-6B15-4A5B-969B-F27287BD1361}" destId="{FEBE1620-A213-4B7C-B7FF-2BA750DDB660}" srcOrd="0" destOrd="0" parTransId="{2F18692B-55DB-48D5-8364-3645908B9DB7}" sibTransId="{0B618D82-10AD-4817-A1E9-F214FF237892}"/>
    <dgm:cxn modelId="{094540AF-3C45-43E2-B93B-98C3C5A06031}" type="presOf" srcId="{2F18692B-55DB-48D5-8364-3645908B9DB7}" destId="{B042B17A-7271-4A03-A828-E0CC3E58A31F}" srcOrd="0" destOrd="0" presId="urn:microsoft.com/office/officeart/2005/8/layout/hierarchy3"/>
    <dgm:cxn modelId="{24CC4EDF-F352-49E6-AC97-5424DB2E6055}" srcId="{CEF47BDA-611D-4F14-9EC2-7B7D281566E6}" destId="{06861BDE-FE69-4B02-A22B-D4586BE612B0}" srcOrd="0" destOrd="0" parTransId="{89AD3BF6-8ACE-4DB8-B5E5-5C9083BD7BE5}" sibTransId="{2AE20687-BEE6-4141-B8F7-80557D8758EC}"/>
    <dgm:cxn modelId="{CE1BFF17-6BFB-46A4-9ECC-5CDF11900809}" srcId="{D73F4097-C4D7-4184-AAD3-821D8F6620DA}" destId="{CEF47BDA-611D-4F14-9EC2-7B7D281566E6}" srcOrd="1" destOrd="0" parTransId="{7E8455F9-229F-4281-93FA-01F7C2036C93}" sibTransId="{EA816B29-4608-41C5-B242-114871FC7CC9}"/>
    <dgm:cxn modelId="{9F2A8952-44A2-4333-8C36-A812C2A6D70A}" type="presOf" srcId="{F09C7E33-879B-4C92-91B6-716D76AE3DF1}" destId="{D74D301D-8681-4201-B006-C805ACAE0730}" srcOrd="0" destOrd="0" presId="urn:microsoft.com/office/officeart/2005/8/layout/hierarchy3"/>
    <dgm:cxn modelId="{6D5CC274-9636-47EB-A4B7-F915A0C1FFC4}" type="presOf" srcId="{68FCCAF7-6B15-4A5B-969B-F27287BD1361}" destId="{971A061B-E27B-4C41-968D-3E5A4E6AC1C9}" srcOrd="1" destOrd="0" presId="urn:microsoft.com/office/officeart/2005/8/layout/hierarchy3"/>
    <dgm:cxn modelId="{3EEDF4F9-E1B7-4E8B-8EEC-589C4DDECC2C}" srcId="{CEF47BDA-611D-4F14-9EC2-7B7D281566E6}" destId="{F09C7E33-879B-4C92-91B6-716D76AE3DF1}" srcOrd="1" destOrd="0" parTransId="{395CDBB6-ADA7-41A7-81FD-10BC358BF45D}" sibTransId="{61C626E5-87C1-4AA7-AB41-EDB50701AD9C}"/>
    <dgm:cxn modelId="{79847B1E-DEA2-48F4-A72E-33B62FC8CD65}" type="presParOf" srcId="{D67549EC-AF57-4171-A165-67B9B15D0C4B}" destId="{3D701708-630E-458F-AE60-CCAB6EA97B3C}" srcOrd="0" destOrd="0" presId="urn:microsoft.com/office/officeart/2005/8/layout/hierarchy3"/>
    <dgm:cxn modelId="{7980990B-C447-4906-A8CB-158D715E8DB4}" type="presParOf" srcId="{3D701708-630E-458F-AE60-CCAB6EA97B3C}" destId="{C5D7A58C-7E1D-403F-ACF9-BB17D8C97F92}" srcOrd="0" destOrd="0" presId="urn:microsoft.com/office/officeart/2005/8/layout/hierarchy3"/>
    <dgm:cxn modelId="{7A29B42D-8F4D-4591-8953-09705FF493E5}" type="presParOf" srcId="{C5D7A58C-7E1D-403F-ACF9-BB17D8C97F92}" destId="{843B72F7-95FB-4553-AA7C-DD458D382E89}" srcOrd="0" destOrd="0" presId="urn:microsoft.com/office/officeart/2005/8/layout/hierarchy3"/>
    <dgm:cxn modelId="{13E1A901-1309-49D2-9939-38FC61B31AC9}" type="presParOf" srcId="{C5D7A58C-7E1D-403F-ACF9-BB17D8C97F92}" destId="{971A061B-E27B-4C41-968D-3E5A4E6AC1C9}" srcOrd="1" destOrd="0" presId="urn:microsoft.com/office/officeart/2005/8/layout/hierarchy3"/>
    <dgm:cxn modelId="{FB01C5E9-4E07-4BB2-B460-FCD5623372C8}" type="presParOf" srcId="{3D701708-630E-458F-AE60-CCAB6EA97B3C}" destId="{9AD4609C-1C1C-4475-B72F-6E59705795AC}" srcOrd="1" destOrd="0" presId="urn:microsoft.com/office/officeart/2005/8/layout/hierarchy3"/>
    <dgm:cxn modelId="{5429C446-3A32-4945-A225-72FF107E161F}" type="presParOf" srcId="{9AD4609C-1C1C-4475-B72F-6E59705795AC}" destId="{B042B17A-7271-4A03-A828-E0CC3E58A31F}" srcOrd="0" destOrd="0" presId="urn:microsoft.com/office/officeart/2005/8/layout/hierarchy3"/>
    <dgm:cxn modelId="{D5C1DA68-1F32-4722-906B-B9A4262E72DB}" type="presParOf" srcId="{9AD4609C-1C1C-4475-B72F-6E59705795AC}" destId="{FA3B7981-9425-4777-858E-41D90005815E}" srcOrd="1" destOrd="0" presId="urn:microsoft.com/office/officeart/2005/8/layout/hierarchy3"/>
    <dgm:cxn modelId="{F6E5B971-F319-4C65-B278-3D58E501270C}" type="presParOf" srcId="{9AD4609C-1C1C-4475-B72F-6E59705795AC}" destId="{E716846D-0D14-4283-9954-74CCBFF8F2E4}" srcOrd="2" destOrd="0" presId="urn:microsoft.com/office/officeart/2005/8/layout/hierarchy3"/>
    <dgm:cxn modelId="{D6D88BC2-F3E8-4FFF-9804-5D867DEF1BC5}" type="presParOf" srcId="{9AD4609C-1C1C-4475-B72F-6E59705795AC}" destId="{E68A792C-6BC9-42E6-B07D-1126D360E21D}" srcOrd="3" destOrd="0" presId="urn:microsoft.com/office/officeart/2005/8/layout/hierarchy3"/>
    <dgm:cxn modelId="{CF2F2A31-697F-4328-924D-42E99246A9C1}" type="presParOf" srcId="{D67549EC-AF57-4171-A165-67B9B15D0C4B}" destId="{C335A41D-4176-46F8-8505-BC616EC7773B}" srcOrd="1" destOrd="0" presId="urn:microsoft.com/office/officeart/2005/8/layout/hierarchy3"/>
    <dgm:cxn modelId="{F729E617-CF3C-48B5-8D06-E30FF4441E79}" type="presParOf" srcId="{C335A41D-4176-46F8-8505-BC616EC7773B}" destId="{E543DC19-3190-4EAE-BD00-D3F6AF05708B}" srcOrd="0" destOrd="0" presId="urn:microsoft.com/office/officeart/2005/8/layout/hierarchy3"/>
    <dgm:cxn modelId="{A7B2BC4E-717E-42A6-AB5A-1C3E478322C8}" type="presParOf" srcId="{E543DC19-3190-4EAE-BD00-D3F6AF05708B}" destId="{4D03DA84-BFA2-4F49-BC85-B740BF391133}" srcOrd="0" destOrd="0" presId="urn:microsoft.com/office/officeart/2005/8/layout/hierarchy3"/>
    <dgm:cxn modelId="{F63C9E75-5244-48F3-A75B-D1DD7275DD7C}" type="presParOf" srcId="{E543DC19-3190-4EAE-BD00-D3F6AF05708B}" destId="{CC31B0D9-D222-41BE-A275-3BF5828702C9}" srcOrd="1" destOrd="0" presId="urn:microsoft.com/office/officeart/2005/8/layout/hierarchy3"/>
    <dgm:cxn modelId="{2CA0869C-E62C-4447-92C1-992B8220D495}" type="presParOf" srcId="{C335A41D-4176-46F8-8505-BC616EC7773B}" destId="{83068F93-2FA5-4E47-83D5-180B1A3DA719}" srcOrd="1" destOrd="0" presId="urn:microsoft.com/office/officeart/2005/8/layout/hierarchy3"/>
    <dgm:cxn modelId="{12641E43-6A74-4B61-935C-DFEDDCF45ECC}" type="presParOf" srcId="{83068F93-2FA5-4E47-83D5-180B1A3DA719}" destId="{2F13EB74-B32D-445A-B39D-82F9AED5D001}" srcOrd="0" destOrd="0" presId="urn:microsoft.com/office/officeart/2005/8/layout/hierarchy3"/>
    <dgm:cxn modelId="{CF8D43E3-C815-42D8-80F2-E104D6D14E2C}" type="presParOf" srcId="{83068F93-2FA5-4E47-83D5-180B1A3DA719}" destId="{32321120-D7D7-4E15-AD5F-9407786C3ABB}" srcOrd="1" destOrd="0" presId="urn:microsoft.com/office/officeart/2005/8/layout/hierarchy3"/>
    <dgm:cxn modelId="{FBC15E2E-DCAC-4642-B3A3-85E1D3CD7003}" type="presParOf" srcId="{83068F93-2FA5-4E47-83D5-180B1A3DA719}" destId="{E0F0F930-BC7F-4430-9101-FE0F7064F77A}" srcOrd="2" destOrd="0" presId="urn:microsoft.com/office/officeart/2005/8/layout/hierarchy3"/>
    <dgm:cxn modelId="{C75CCBAC-3098-4F10-8338-959F8799B72B}" type="presParOf" srcId="{83068F93-2FA5-4E47-83D5-180B1A3DA719}" destId="{D74D301D-8681-4201-B006-C805ACAE073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C84203D-536B-4A9A-81D6-FAE82DCE83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2D46C86-EE22-460C-8981-38C43BF56075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Es fundamental considerar de cuanto tiempo se dispone para la realización del tema </a:t>
          </a:r>
          <a:endParaRPr lang="es-ES" sz="2400" dirty="0">
            <a:latin typeface="Arial" pitchFamily="34" charset="0"/>
            <a:cs typeface="Arial" pitchFamily="34" charset="0"/>
          </a:endParaRPr>
        </a:p>
      </dgm:t>
    </dgm:pt>
    <dgm:pt modelId="{FB148C15-0817-4896-945F-15AD219BD38B}" type="parTrans" cxnId="{D84B8798-27C6-4970-9CD7-A83FF6146567}">
      <dgm:prSet/>
      <dgm:spPr/>
      <dgm:t>
        <a:bodyPr/>
        <a:lstStyle/>
        <a:p>
          <a:endParaRPr lang="es-ES"/>
        </a:p>
      </dgm:t>
    </dgm:pt>
    <dgm:pt modelId="{E055C568-681C-4C23-8510-B318B91E1F1D}" type="sibTrans" cxnId="{D84B8798-27C6-4970-9CD7-A83FF6146567}">
      <dgm:prSet/>
      <dgm:spPr/>
      <dgm:t>
        <a:bodyPr/>
        <a:lstStyle/>
        <a:p>
          <a:endParaRPr lang="es-ES"/>
        </a:p>
      </dgm:t>
    </dgm:pt>
    <dgm:pt modelId="{ABB2BAD1-1762-41C5-8BA2-ED53F3312F1F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La delimitación del tema a una materia restringida y claramente circunscrita tiene su importancia </a:t>
          </a:r>
          <a:endParaRPr lang="es-ES" sz="2400" dirty="0">
            <a:latin typeface="Arial" pitchFamily="34" charset="0"/>
            <a:cs typeface="Arial" pitchFamily="34" charset="0"/>
          </a:endParaRPr>
        </a:p>
      </dgm:t>
    </dgm:pt>
    <dgm:pt modelId="{1C7DEF58-D127-4DED-AFA8-3E966F3118DB}" type="parTrans" cxnId="{F7815B1F-79D3-4382-A223-AD954709F513}">
      <dgm:prSet/>
      <dgm:spPr/>
      <dgm:t>
        <a:bodyPr/>
        <a:lstStyle/>
        <a:p>
          <a:endParaRPr lang="es-ES"/>
        </a:p>
      </dgm:t>
    </dgm:pt>
    <dgm:pt modelId="{ABDEE097-903C-4540-B960-DD514EBA2663}" type="sibTrans" cxnId="{F7815B1F-79D3-4382-A223-AD954709F513}">
      <dgm:prSet/>
      <dgm:spPr/>
      <dgm:t>
        <a:bodyPr/>
        <a:lstStyle/>
        <a:p>
          <a:endParaRPr lang="es-ES"/>
        </a:p>
      </dgm:t>
    </dgm:pt>
    <dgm:pt modelId="{285E254F-40BA-4FF0-9E06-C82F6D3CFD91}">
      <dgm:prSet phldrT="[Texto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Al elegir un tema, el tiempo disponible para su elaboración es un factor que se debe tener en consideración. </a:t>
          </a:r>
          <a:endParaRPr lang="es-ES" sz="2400" dirty="0">
            <a:latin typeface="Arial" pitchFamily="34" charset="0"/>
            <a:cs typeface="Arial" pitchFamily="34" charset="0"/>
          </a:endParaRPr>
        </a:p>
      </dgm:t>
    </dgm:pt>
    <dgm:pt modelId="{B0700324-E275-4934-AB59-EE2493EC9C42}" type="parTrans" cxnId="{4178D9BF-5F63-436F-BECF-B15B73A6E413}">
      <dgm:prSet/>
      <dgm:spPr/>
      <dgm:t>
        <a:bodyPr/>
        <a:lstStyle/>
        <a:p>
          <a:endParaRPr lang="es-ES"/>
        </a:p>
      </dgm:t>
    </dgm:pt>
    <dgm:pt modelId="{1C6C1200-201A-4F3B-8B64-D9106C5AB0D6}" type="sibTrans" cxnId="{4178D9BF-5F63-436F-BECF-B15B73A6E413}">
      <dgm:prSet/>
      <dgm:spPr/>
      <dgm:t>
        <a:bodyPr/>
        <a:lstStyle/>
        <a:p>
          <a:endParaRPr lang="es-ES"/>
        </a:p>
      </dgm:t>
    </dgm:pt>
    <dgm:pt modelId="{BFAA7076-99E8-41D6-9580-BF56B1AE4A4A}" type="pres">
      <dgm:prSet presAssocID="{1C84203D-536B-4A9A-81D6-FAE82DCE83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9364A8F-C2AD-4E9D-90F7-C0B75EE31249}" type="pres">
      <dgm:prSet presAssocID="{A2D46C86-EE22-460C-8981-38C43BF56075}" presName="parentLin" presStyleCnt="0"/>
      <dgm:spPr/>
    </dgm:pt>
    <dgm:pt modelId="{81CA99CA-FF29-4A2B-86F1-9F0024CBFB6C}" type="pres">
      <dgm:prSet presAssocID="{A2D46C86-EE22-460C-8981-38C43BF56075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824CCB00-1B2D-4891-8D94-AA2271BA60BA}" type="pres">
      <dgm:prSet presAssocID="{A2D46C86-EE22-460C-8981-38C43BF56075}" presName="parentText" presStyleLbl="node1" presStyleIdx="0" presStyleCnt="3" custScaleX="12391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AF7B71-7687-40D1-B174-720673CBE13C}" type="pres">
      <dgm:prSet presAssocID="{A2D46C86-EE22-460C-8981-38C43BF56075}" presName="negativeSpace" presStyleCnt="0"/>
      <dgm:spPr/>
    </dgm:pt>
    <dgm:pt modelId="{523DBF62-BAAA-4F72-8FE9-5C7DBC5D8DB2}" type="pres">
      <dgm:prSet presAssocID="{A2D46C86-EE22-460C-8981-38C43BF56075}" presName="childText" presStyleLbl="conFgAcc1" presStyleIdx="0" presStyleCnt="3">
        <dgm:presLayoutVars>
          <dgm:bulletEnabled val="1"/>
        </dgm:presLayoutVars>
      </dgm:prSet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261D93A6-D38D-4255-9098-B4AC9A5726E9}" type="pres">
      <dgm:prSet presAssocID="{E055C568-681C-4C23-8510-B318B91E1F1D}" presName="spaceBetweenRectangles" presStyleCnt="0"/>
      <dgm:spPr/>
    </dgm:pt>
    <dgm:pt modelId="{17DDFC28-3FA8-437A-8679-C9A02C62480B}" type="pres">
      <dgm:prSet presAssocID="{ABB2BAD1-1762-41C5-8BA2-ED53F3312F1F}" presName="parentLin" presStyleCnt="0"/>
      <dgm:spPr/>
    </dgm:pt>
    <dgm:pt modelId="{372C47EF-218E-4C30-8E57-98D0839DA7CC}" type="pres">
      <dgm:prSet presAssocID="{ABB2BAD1-1762-41C5-8BA2-ED53F3312F1F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04B17AD4-C459-4312-AF57-001170253A6A}" type="pres">
      <dgm:prSet presAssocID="{ABB2BAD1-1762-41C5-8BA2-ED53F3312F1F}" presName="parentText" presStyleLbl="node1" presStyleIdx="1" presStyleCnt="3" custLinFactX="17831" custLinFactNeighborX="100000" custLinFactNeighborY="-121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5E0EBFE-E817-4660-9DC6-CE0749BCACD7}" type="pres">
      <dgm:prSet presAssocID="{ABB2BAD1-1762-41C5-8BA2-ED53F3312F1F}" presName="negativeSpace" presStyleCnt="0"/>
      <dgm:spPr/>
    </dgm:pt>
    <dgm:pt modelId="{F17C4001-0FDC-49DF-82A3-B49FBEB7CC8B}" type="pres">
      <dgm:prSet presAssocID="{ABB2BAD1-1762-41C5-8BA2-ED53F3312F1F}" presName="childText" presStyleLbl="conFgAcc1" presStyleIdx="1" presStyleCnt="3">
        <dgm:presLayoutVars>
          <dgm:bulletEnabled val="1"/>
        </dgm:presLayoutVars>
      </dgm:prSet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421A1F72-08DC-4F8B-9D01-3A71F9EFCAA0}" type="pres">
      <dgm:prSet presAssocID="{ABDEE097-903C-4540-B960-DD514EBA2663}" presName="spaceBetweenRectangles" presStyleCnt="0"/>
      <dgm:spPr/>
    </dgm:pt>
    <dgm:pt modelId="{3EF0542A-2530-42AA-B94E-7B8D7F30D1CE}" type="pres">
      <dgm:prSet presAssocID="{285E254F-40BA-4FF0-9E06-C82F6D3CFD91}" presName="parentLin" presStyleCnt="0"/>
      <dgm:spPr/>
    </dgm:pt>
    <dgm:pt modelId="{ED995021-1F29-47A7-BF40-ABC5147B0468}" type="pres">
      <dgm:prSet presAssocID="{285E254F-40BA-4FF0-9E06-C82F6D3CFD91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63C8EBCF-742C-4ABD-9245-93A66FE2625F}" type="pres">
      <dgm:prSet presAssocID="{285E254F-40BA-4FF0-9E06-C82F6D3CFD91}" presName="parentText" presStyleLbl="node1" presStyleIdx="2" presStyleCnt="3" custLinFactX="19101" custLinFactNeighborX="100000" custLinFactNeighborY="-364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2AD218-AAD3-44FF-B007-D4846CB86D8D}" type="pres">
      <dgm:prSet presAssocID="{285E254F-40BA-4FF0-9E06-C82F6D3CFD91}" presName="negativeSpace" presStyleCnt="0"/>
      <dgm:spPr/>
    </dgm:pt>
    <dgm:pt modelId="{64CEE390-C3FF-4F2D-BAD6-BF0BA9B3D3BC}" type="pres">
      <dgm:prSet presAssocID="{285E254F-40BA-4FF0-9E06-C82F6D3CFD91}" presName="childText" presStyleLbl="conFgAcc1" presStyleIdx="2" presStyleCnt="3">
        <dgm:presLayoutVars>
          <dgm:bulletEnabled val="1"/>
        </dgm:presLayoutVars>
      </dgm:prSet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</dgm:ptLst>
  <dgm:cxnLst>
    <dgm:cxn modelId="{7A5D6826-C6D5-4CFB-B77C-C2CFDCC0A5C0}" type="presOf" srcId="{ABB2BAD1-1762-41C5-8BA2-ED53F3312F1F}" destId="{04B17AD4-C459-4312-AF57-001170253A6A}" srcOrd="1" destOrd="0" presId="urn:microsoft.com/office/officeart/2005/8/layout/list1"/>
    <dgm:cxn modelId="{D84B8798-27C6-4970-9CD7-A83FF6146567}" srcId="{1C84203D-536B-4A9A-81D6-FAE82DCE83B2}" destId="{A2D46C86-EE22-460C-8981-38C43BF56075}" srcOrd="0" destOrd="0" parTransId="{FB148C15-0817-4896-945F-15AD219BD38B}" sibTransId="{E055C568-681C-4C23-8510-B318B91E1F1D}"/>
    <dgm:cxn modelId="{6198B8C3-7742-400B-BDA7-D634241D8023}" type="presOf" srcId="{1C84203D-536B-4A9A-81D6-FAE82DCE83B2}" destId="{BFAA7076-99E8-41D6-9580-BF56B1AE4A4A}" srcOrd="0" destOrd="0" presId="urn:microsoft.com/office/officeart/2005/8/layout/list1"/>
    <dgm:cxn modelId="{622F67A8-586A-49DB-A8C1-2915D3BBC830}" type="presOf" srcId="{ABB2BAD1-1762-41C5-8BA2-ED53F3312F1F}" destId="{372C47EF-218E-4C30-8E57-98D0839DA7CC}" srcOrd="0" destOrd="0" presId="urn:microsoft.com/office/officeart/2005/8/layout/list1"/>
    <dgm:cxn modelId="{6A493A57-EB3A-4F24-A5E0-BB40F5F40DD4}" type="presOf" srcId="{A2D46C86-EE22-460C-8981-38C43BF56075}" destId="{824CCB00-1B2D-4891-8D94-AA2271BA60BA}" srcOrd="1" destOrd="0" presId="urn:microsoft.com/office/officeart/2005/8/layout/list1"/>
    <dgm:cxn modelId="{4178D9BF-5F63-436F-BECF-B15B73A6E413}" srcId="{1C84203D-536B-4A9A-81D6-FAE82DCE83B2}" destId="{285E254F-40BA-4FF0-9E06-C82F6D3CFD91}" srcOrd="2" destOrd="0" parTransId="{B0700324-E275-4934-AB59-EE2493EC9C42}" sibTransId="{1C6C1200-201A-4F3B-8B64-D9106C5AB0D6}"/>
    <dgm:cxn modelId="{F7815B1F-79D3-4382-A223-AD954709F513}" srcId="{1C84203D-536B-4A9A-81D6-FAE82DCE83B2}" destId="{ABB2BAD1-1762-41C5-8BA2-ED53F3312F1F}" srcOrd="1" destOrd="0" parTransId="{1C7DEF58-D127-4DED-AFA8-3E966F3118DB}" sibTransId="{ABDEE097-903C-4540-B960-DD514EBA2663}"/>
    <dgm:cxn modelId="{62B3E7D4-8633-48D3-A0D9-1A592512B98B}" type="presOf" srcId="{285E254F-40BA-4FF0-9E06-C82F6D3CFD91}" destId="{63C8EBCF-742C-4ABD-9245-93A66FE2625F}" srcOrd="1" destOrd="0" presId="urn:microsoft.com/office/officeart/2005/8/layout/list1"/>
    <dgm:cxn modelId="{B827DF4B-6C76-419B-AF62-7E8B289D1A35}" type="presOf" srcId="{285E254F-40BA-4FF0-9E06-C82F6D3CFD91}" destId="{ED995021-1F29-47A7-BF40-ABC5147B0468}" srcOrd="0" destOrd="0" presId="urn:microsoft.com/office/officeart/2005/8/layout/list1"/>
    <dgm:cxn modelId="{E873E1CB-D7B7-4CCC-81C2-97809650FE3E}" type="presOf" srcId="{A2D46C86-EE22-460C-8981-38C43BF56075}" destId="{81CA99CA-FF29-4A2B-86F1-9F0024CBFB6C}" srcOrd="0" destOrd="0" presId="urn:microsoft.com/office/officeart/2005/8/layout/list1"/>
    <dgm:cxn modelId="{16530ABB-8CC1-463D-B90D-2F39D49578E1}" type="presParOf" srcId="{BFAA7076-99E8-41D6-9580-BF56B1AE4A4A}" destId="{C9364A8F-C2AD-4E9D-90F7-C0B75EE31249}" srcOrd="0" destOrd="0" presId="urn:microsoft.com/office/officeart/2005/8/layout/list1"/>
    <dgm:cxn modelId="{736C10BC-6658-4A0B-81E8-06F886D29622}" type="presParOf" srcId="{C9364A8F-C2AD-4E9D-90F7-C0B75EE31249}" destId="{81CA99CA-FF29-4A2B-86F1-9F0024CBFB6C}" srcOrd="0" destOrd="0" presId="urn:microsoft.com/office/officeart/2005/8/layout/list1"/>
    <dgm:cxn modelId="{DF3CB6C1-D7DE-4A8A-955D-71FD89D6C1D5}" type="presParOf" srcId="{C9364A8F-C2AD-4E9D-90F7-C0B75EE31249}" destId="{824CCB00-1B2D-4891-8D94-AA2271BA60BA}" srcOrd="1" destOrd="0" presId="urn:microsoft.com/office/officeart/2005/8/layout/list1"/>
    <dgm:cxn modelId="{B5CEA8B4-715D-4122-B3FC-60EEB8943EB8}" type="presParOf" srcId="{BFAA7076-99E8-41D6-9580-BF56B1AE4A4A}" destId="{07AF7B71-7687-40D1-B174-720673CBE13C}" srcOrd="1" destOrd="0" presId="urn:microsoft.com/office/officeart/2005/8/layout/list1"/>
    <dgm:cxn modelId="{47E37E3B-DE22-4D1B-A554-AF7C97A11F5E}" type="presParOf" srcId="{BFAA7076-99E8-41D6-9580-BF56B1AE4A4A}" destId="{523DBF62-BAAA-4F72-8FE9-5C7DBC5D8DB2}" srcOrd="2" destOrd="0" presId="urn:microsoft.com/office/officeart/2005/8/layout/list1"/>
    <dgm:cxn modelId="{4C613024-EBEF-4ADA-877B-8D268AB4B03F}" type="presParOf" srcId="{BFAA7076-99E8-41D6-9580-BF56B1AE4A4A}" destId="{261D93A6-D38D-4255-9098-B4AC9A5726E9}" srcOrd="3" destOrd="0" presId="urn:microsoft.com/office/officeart/2005/8/layout/list1"/>
    <dgm:cxn modelId="{5AA33A18-D89D-47D3-8473-05B7FAB9FAC2}" type="presParOf" srcId="{BFAA7076-99E8-41D6-9580-BF56B1AE4A4A}" destId="{17DDFC28-3FA8-437A-8679-C9A02C62480B}" srcOrd="4" destOrd="0" presId="urn:microsoft.com/office/officeart/2005/8/layout/list1"/>
    <dgm:cxn modelId="{7C809D19-A013-4B53-AD61-D1F639533780}" type="presParOf" srcId="{17DDFC28-3FA8-437A-8679-C9A02C62480B}" destId="{372C47EF-218E-4C30-8E57-98D0839DA7CC}" srcOrd="0" destOrd="0" presId="urn:microsoft.com/office/officeart/2005/8/layout/list1"/>
    <dgm:cxn modelId="{8EDE02DD-7771-4EB9-AF62-CB4C39F0F2BC}" type="presParOf" srcId="{17DDFC28-3FA8-437A-8679-C9A02C62480B}" destId="{04B17AD4-C459-4312-AF57-001170253A6A}" srcOrd="1" destOrd="0" presId="urn:microsoft.com/office/officeart/2005/8/layout/list1"/>
    <dgm:cxn modelId="{653E4E6D-B34B-412E-A86E-4DB95C096C77}" type="presParOf" srcId="{BFAA7076-99E8-41D6-9580-BF56B1AE4A4A}" destId="{E5E0EBFE-E817-4660-9DC6-CE0749BCACD7}" srcOrd="5" destOrd="0" presId="urn:microsoft.com/office/officeart/2005/8/layout/list1"/>
    <dgm:cxn modelId="{B1A5F8B2-E6E5-4BCA-846A-6377295433DE}" type="presParOf" srcId="{BFAA7076-99E8-41D6-9580-BF56B1AE4A4A}" destId="{F17C4001-0FDC-49DF-82A3-B49FBEB7CC8B}" srcOrd="6" destOrd="0" presId="urn:microsoft.com/office/officeart/2005/8/layout/list1"/>
    <dgm:cxn modelId="{91AA1568-D549-457D-95C6-EE84413BD0B9}" type="presParOf" srcId="{BFAA7076-99E8-41D6-9580-BF56B1AE4A4A}" destId="{421A1F72-08DC-4F8B-9D01-3A71F9EFCAA0}" srcOrd="7" destOrd="0" presId="urn:microsoft.com/office/officeart/2005/8/layout/list1"/>
    <dgm:cxn modelId="{4AB28DA7-A48D-4712-8E85-1B5ED75C421E}" type="presParOf" srcId="{BFAA7076-99E8-41D6-9580-BF56B1AE4A4A}" destId="{3EF0542A-2530-42AA-B94E-7B8D7F30D1CE}" srcOrd="8" destOrd="0" presId="urn:microsoft.com/office/officeart/2005/8/layout/list1"/>
    <dgm:cxn modelId="{F64E09D1-89D0-4AB1-9EE4-C49E8A184E55}" type="presParOf" srcId="{3EF0542A-2530-42AA-B94E-7B8D7F30D1CE}" destId="{ED995021-1F29-47A7-BF40-ABC5147B0468}" srcOrd="0" destOrd="0" presId="urn:microsoft.com/office/officeart/2005/8/layout/list1"/>
    <dgm:cxn modelId="{D8B99C80-451F-4E7A-AEFB-A96C4A9A3A19}" type="presParOf" srcId="{3EF0542A-2530-42AA-B94E-7B8D7F30D1CE}" destId="{63C8EBCF-742C-4ABD-9245-93A66FE2625F}" srcOrd="1" destOrd="0" presId="urn:microsoft.com/office/officeart/2005/8/layout/list1"/>
    <dgm:cxn modelId="{C3F80B07-18A5-4D9C-A696-D4BA9747E407}" type="presParOf" srcId="{BFAA7076-99E8-41D6-9580-BF56B1AE4A4A}" destId="{352AD218-AAD3-44FF-B007-D4846CB86D8D}" srcOrd="9" destOrd="0" presId="urn:microsoft.com/office/officeart/2005/8/layout/list1"/>
    <dgm:cxn modelId="{C80DAC10-C25C-4CD6-ABB5-E5C9EA5DB375}" type="presParOf" srcId="{BFAA7076-99E8-41D6-9580-BF56B1AE4A4A}" destId="{64CEE390-C3FF-4F2D-BAD6-BF0BA9B3D3B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1952DD6-37E0-476C-BB7F-9623C002223C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41E7DFE-1035-453D-8A89-9E532FB4A5AF}">
      <dgm:prSet phldrT="[Texto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Debemos saber </a:t>
          </a:r>
          <a:endParaRPr lang="es-ES" sz="2400" dirty="0">
            <a:latin typeface="Arial" pitchFamily="34" charset="0"/>
            <a:cs typeface="Arial" pitchFamily="34" charset="0"/>
          </a:endParaRPr>
        </a:p>
      </dgm:t>
    </dgm:pt>
    <dgm:pt modelId="{D0CD6095-1E63-420E-BDE9-D68C989840D1}" type="parTrans" cxnId="{3CB3ED6C-0A0F-403F-ABE0-3A611B301FA8}">
      <dgm:prSet/>
      <dgm:spPr/>
      <dgm:t>
        <a:bodyPr/>
        <a:lstStyle/>
        <a:p>
          <a:endParaRPr lang="es-ES"/>
        </a:p>
      </dgm:t>
    </dgm:pt>
    <dgm:pt modelId="{D147A0D9-0690-43CB-BFBD-5F3D773BF719}" type="sibTrans" cxnId="{3CB3ED6C-0A0F-403F-ABE0-3A611B301FA8}">
      <dgm:prSet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ES"/>
        </a:p>
      </dgm:t>
    </dgm:pt>
    <dgm:pt modelId="{F5CC9A0C-A957-4D86-ADE3-E57F673A6FE1}">
      <dgm:prSet phldrT="[Texto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Antes de poder estar en condiciones de enunciar y analizar un problema de investigación</a:t>
          </a:r>
          <a:endParaRPr lang="es-ES" sz="2400" dirty="0">
            <a:latin typeface="Arial" pitchFamily="34" charset="0"/>
            <a:cs typeface="Arial" pitchFamily="34" charset="0"/>
          </a:endParaRPr>
        </a:p>
      </dgm:t>
    </dgm:pt>
    <dgm:pt modelId="{9E917E74-B511-4806-86EF-B0BFEC4478FB}" type="parTrans" cxnId="{8CCC1746-6AAE-4591-8188-F226DA92BEDF}">
      <dgm:prSet/>
      <dgm:spPr/>
      <dgm:t>
        <a:bodyPr/>
        <a:lstStyle/>
        <a:p>
          <a:endParaRPr lang="es-ES"/>
        </a:p>
      </dgm:t>
    </dgm:pt>
    <dgm:pt modelId="{54C066A6-66D1-4EA8-9362-EFB6CCA8C3F1}" type="sibTrans" cxnId="{8CCC1746-6AAE-4591-8188-F226DA92BEDF}">
      <dgm:prSet/>
      <dgm:spPr/>
      <dgm:t>
        <a:bodyPr/>
        <a:lstStyle/>
        <a:p>
          <a:endParaRPr lang="es-ES"/>
        </a:p>
      </dgm:t>
    </dgm:pt>
    <dgm:pt modelId="{BD204886-53EA-410A-BAE3-4FD30CC69D9A}">
      <dgm:prSet phldrT="[Texto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En que consiste y comprender como puede surgir en la mente del investigador</a:t>
          </a:r>
          <a:endParaRPr lang="es-ES" sz="2400" dirty="0">
            <a:latin typeface="Arial" pitchFamily="34" charset="0"/>
            <a:cs typeface="Arial" pitchFamily="34" charset="0"/>
          </a:endParaRPr>
        </a:p>
      </dgm:t>
    </dgm:pt>
    <dgm:pt modelId="{1918F8EE-312D-4A5F-A2A1-6BCA58CC30F4}" type="parTrans" cxnId="{FDBB954D-1C30-428B-8740-EC4853AC6BD9}">
      <dgm:prSet/>
      <dgm:spPr/>
      <dgm:t>
        <a:bodyPr/>
        <a:lstStyle/>
        <a:p>
          <a:endParaRPr lang="es-ES"/>
        </a:p>
      </dgm:t>
    </dgm:pt>
    <dgm:pt modelId="{F20FE724-DB84-4C4F-91D8-6094738C9A3F}" type="sibTrans" cxnId="{FDBB954D-1C30-428B-8740-EC4853AC6BD9}">
      <dgm:prSet/>
      <dgm:spPr/>
      <dgm:t>
        <a:bodyPr/>
        <a:lstStyle/>
        <a:p>
          <a:endParaRPr lang="es-ES"/>
        </a:p>
      </dgm:t>
    </dgm:pt>
    <dgm:pt modelId="{B11975C6-82E2-4544-B3E8-06D8ADFB5946}">
      <dgm:prSet phldrT="[Texto]" phldr="1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 sz="2400" dirty="0">
            <a:latin typeface="Arial" pitchFamily="34" charset="0"/>
            <a:cs typeface="Arial" pitchFamily="34" charset="0"/>
          </a:endParaRPr>
        </a:p>
      </dgm:t>
    </dgm:pt>
    <dgm:pt modelId="{0E674402-51D6-483A-B620-A37F58D0E5AE}" type="sibTrans" cxnId="{26C1B0BF-8EE7-40A7-8719-46FE46D78BB8}">
      <dgm:prSet/>
      <dgm:spPr/>
      <dgm:t>
        <a:bodyPr/>
        <a:lstStyle/>
        <a:p>
          <a:endParaRPr lang="es-ES"/>
        </a:p>
      </dgm:t>
    </dgm:pt>
    <dgm:pt modelId="{84F3C7B9-A415-4D86-9D79-C79726C11E44}" type="parTrans" cxnId="{26C1B0BF-8EE7-40A7-8719-46FE46D78BB8}">
      <dgm:prSet/>
      <dgm:spPr/>
      <dgm:t>
        <a:bodyPr/>
        <a:lstStyle/>
        <a:p>
          <a:endParaRPr lang="es-ES"/>
        </a:p>
      </dgm:t>
    </dgm:pt>
    <dgm:pt modelId="{AEFC17E1-E23A-4DE1-BB8A-D9988D3AF93E}">
      <dgm:prSet phldrT="[Texto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Espacio para trabajar</a:t>
          </a:r>
          <a:endParaRPr lang="es-ES" sz="2400" dirty="0">
            <a:latin typeface="Arial" pitchFamily="34" charset="0"/>
            <a:cs typeface="Arial" pitchFamily="34" charset="0"/>
          </a:endParaRPr>
        </a:p>
      </dgm:t>
    </dgm:pt>
    <dgm:pt modelId="{F6BFEB59-E987-48AC-A732-B7227CDD0765}" type="sibTrans" cxnId="{584B0263-A87C-422A-82E1-F075C2A95350}">
      <dgm:prSet/>
      <dgm:spPr/>
      <dgm:t>
        <a:bodyPr/>
        <a:lstStyle/>
        <a:p>
          <a:endParaRPr lang="es-ES"/>
        </a:p>
      </dgm:t>
    </dgm:pt>
    <dgm:pt modelId="{4A62231A-CB23-4A5A-8EB0-C24A4879DC37}" type="parTrans" cxnId="{584B0263-A87C-422A-82E1-F075C2A95350}">
      <dgm:prSet/>
      <dgm:spPr/>
      <dgm:t>
        <a:bodyPr/>
        <a:lstStyle/>
        <a:p>
          <a:endParaRPr lang="es-ES"/>
        </a:p>
      </dgm:t>
    </dgm:pt>
    <dgm:pt modelId="{327EEC46-EABA-484A-AB27-AE497694470F}">
      <dgm:prSet phldrT="[Texto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Tiempo requerido</a:t>
          </a:r>
          <a:endParaRPr lang="es-ES" sz="2400" dirty="0">
            <a:latin typeface="Arial" pitchFamily="34" charset="0"/>
            <a:cs typeface="Arial" pitchFamily="34" charset="0"/>
          </a:endParaRPr>
        </a:p>
      </dgm:t>
    </dgm:pt>
    <dgm:pt modelId="{D5C29676-88B6-4C1B-85A1-FF8C07522D5E}" type="sibTrans" cxnId="{59F188C4-25AB-47C7-8A68-A566AF61D64F}">
      <dgm:prSet/>
      <dgm:spPr/>
      <dgm:t>
        <a:bodyPr/>
        <a:lstStyle/>
        <a:p>
          <a:endParaRPr lang="es-ES"/>
        </a:p>
      </dgm:t>
    </dgm:pt>
    <dgm:pt modelId="{EE98B21B-30E8-4FBC-BBE5-9C5F477C158C}" type="parTrans" cxnId="{59F188C4-25AB-47C7-8A68-A566AF61D64F}">
      <dgm:prSet/>
      <dgm:spPr/>
      <dgm:t>
        <a:bodyPr/>
        <a:lstStyle/>
        <a:p>
          <a:endParaRPr lang="es-ES"/>
        </a:p>
      </dgm:t>
    </dgm:pt>
    <dgm:pt modelId="{8671E4A7-AE65-422C-924C-630C2B26038B}">
      <dgm:prSet phldrT="[Texto]" phldr="1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 sz="4000" dirty="0"/>
        </a:p>
      </dgm:t>
    </dgm:pt>
    <dgm:pt modelId="{4575CEF3-D3F8-4DDF-B1BB-27EA2612B712}" type="sibTrans" cxnId="{02896412-7EB8-4929-BA73-BFA5F1136355}">
      <dgm:prSet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ES"/>
        </a:p>
      </dgm:t>
    </dgm:pt>
    <dgm:pt modelId="{96CA5674-7F39-49FE-802D-6D5046A53F22}" type="parTrans" cxnId="{02896412-7EB8-4929-BA73-BFA5F1136355}">
      <dgm:prSet/>
      <dgm:spPr/>
      <dgm:t>
        <a:bodyPr/>
        <a:lstStyle/>
        <a:p>
          <a:endParaRPr lang="es-ES"/>
        </a:p>
      </dgm:t>
    </dgm:pt>
    <dgm:pt modelId="{1FCDEE7D-A452-44C4-8C25-0F60F2D1C0AE}" type="pres">
      <dgm:prSet presAssocID="{F1952DD6-37E0-476C-BB7F-9623C00222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8FB5D6E-A369-4845-B829-23B51FC46962}" type="pres">
      <dgm:prSet presAssocID="{F1952DD6-37E0-476C-BB7F-9623C002223C}" presName="tSp" presStyleCnt="0"/>
      <dgm:spPr/>
    </dgm:pt>
    <dgm:pt modelId="{AEB7CB1B-90BF-40BD-BF2D-79750386AFE9}" type="pres">
      <dgm:prSet presAssocID="{F1952DD6-37E0-476C-BB7F-9623C002223C}" presName="bSp" presStyleCnt="0"/>
      <dgm:spPr/>
    </dgm:pt>
    <dgm:pt modelId="{627173EF-649E-47CB-9ED1-11802F0D4BE4}" type="pres">
      <dgm:prSet presAssocID="{F1952DD6-37E0-476C-BB7F-9623C002223C}" presName="process" presStyleCnt="0"/>
      <dgm:spPr/>
    </dgm:pt>
    <dgm:pt modelId="{DAB3C994-CEDD-476A-95A5-76D834CA9446}" type="pres">
      <dgm:prSet presAssocID="{8671E4A7-AE65-422C-924C-630C2B26038B}" presName="composite1" presStyleCnt="0"/>
      <dgm:spPr/>
    </dgm:pt>
    <dgm:pt modelId="{B33EBE44-F82E-4EFC-BA8D-D836B44322C5}" type="pres">
      <dgm:prSet presAssocID="{8671E4A7-AE65-422C-924C-630C2B26038B}" presName="dummyNode1" presStyleLbl="node1" presStyleIdx="0" presStyleCnt="3"/>
      <dgm:spPr/>
    </dgm:pt>
    <dgm:pt modelId="{6FD9F82F-F8E0-459C-A267-644B346BC69F}" type="pres">
      <dgm:prSet presAssocID="{8671E4A7-AE65-422C-924C-630C2B26038B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58AC96B-A83D-4BB8-A5EE-86E05C38D785}" type="pres">
      <dgm:prSet presAssocID="{8671E4A7-AE65-422C-924C-630C2B26038B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62CB8F-04AA-42E8-AD23-097D48DBFEE7}" type="pres">
      <dgm:prSet presAssocID="{8671E4A7-AE65-422C-924C-630C2B26038B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5EF3E8-A913-441E-A04E-67625CF99CE3}" type="pres">
      <dgm:prSet presAssocID="{8671E4A7-AE65-422C-924C-630C2B26038B}" presName="connSite1" presStyleCnt="0"/>
      <dgm:spPr/>
    </dgm:pt>
    <dgm:pt modelId="{8C7E95AA-7FC9-4359-9A86-BCCA5D0240B9}" type="pres">
      <dgm:prSet presAssocID="{4575CEF3-D3F8-4DDF-B1BB-27EA2612B712}" presName="Name9" presStyleLbl="sibTrans2D1" presStyleIdx="0" presStyleCnt="2"/>
      <dgm:spPr/>
      <dgm:t>
        <a:bodyPr/>
        <a:lstStyle/>
        <a:p>
          <a:endParaRPr lang="es-MX"/>
        </a:p>
      </dgm:t>
    </dgm:pt>
    <dgm:pt modelId="{0FD6352D-44B5-4A08-BAE7-C32771CB5AEC}" type="pres">
      <dgm:prSet presAssocID="{741E7DFE-1035-453D-8A89-9E532FB4A5AF}" presName="composite2" presStyleCnt="0"/>
      <dgm:spPr/>
    </dgm:pt>
    <dgm:pt modelId="{C500D3E1-752B-4369-A039-A03A91B33C07}" type="pres">
      <dgm:prSet presAssocID="{741E7DFE-1035-453D-8A89-9E532FB4A5AF}" presName="dummyNode2" presStyleLbl="node1" presStyleIdx="0" presStyleCnt="3"/>
      <dgm:spPr/>
    </dgm:pt>
    <dgm:pt modelId="{808FAA8C-7829-45A0-8220-84B9417EEF4A}" type="pres">
      <dgm:prSet presAssocID="{741E7DFE-1035-453D-8A89-9E532FB4A5AF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51CAEED-CCFB-4A5C-988D-5F4A91220412}" type="pres">
      <dgm:prSet presAssocID="{741E7DFE-1035-453D-8A89-9E532FB4A5AF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E77B08A-B3D6-4661-9394-1F87CD39B293}" type="pres">
      <dgm:prSet presAssocID="{741E7DFE-1035-453D-8A89-9E532FB4A5AF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23ED480-9B5C-4F1C-8382-E91CEE68DAE6}" type="pres">
      <dgm:prSet presAssocID="{741E7DFE-1035-453D-8A89-9E532FB4A5AF}" presName="connSite2" presStyleCnt="0"/>
      <dgm:spPr/>
    </dgm:pt>
    <dgm:pt modelId="{A50AF541-EF40-45F3-B9BD-1F0E4D6546C5}" type="pres">
      <dgm:prSet presAssocID="{D147A0D9-0690-43CB-BFBD-5F3D773BF719}" presName="Name18" presStyleLbl="sibTrans2D1" presStyleIdx="1" presStyleCnt="2"/>
      <dgm:spPr/>
      <dgm:t>
        <a:bodyPr/>
        <a:lstStyle/>
        <a:p>
          <a:endParaRPr lang="es-MX"/>
        </a:p>
      </dgm:t>
    </dgm:pt>
    <dgm:pt modelId="{FBB964DD-A868-4457-868D-6498CF8C95FA}" type="pres">
      <dgm:prSet presAssocID="{B11975C6-82E2-4544-B3E8-06D8ADFB5946}" presName="composite1" presStyleCnt="0"/>
      <dgm:spPr/>
    </dgm:pt>
    <dgm:pt modelId="{A09CA075-1D7A-463D-AFBD-94B4D71ECD65}" type="pres">
      <dgm:prSet presAssocID="{B11975C6-82E2-4544-B3E8-06D8ADFB5946}" presName="dummyNode1" presStyleLbl="node1" presStyleIdx="1" presStyleCnt="3"/>
      <dgm:spPr/>
    </dgm:pt>
    <dgm:pt modelId="{8DF190FA-1872-4CA3-B6CA-BDFD110A9D07}" type="pres">
      <dgm:prSet presAssocID="{B11975C6-82E2-4544-B3E8-06D8ADFB5946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76F67E-A4D5-48A3-9E2A-6D8CBD1FFC3B}" type="pres">
      <dgm:prSet presAssocID="{B11975C6-82E2-4544-B3E8-06D8ADFB5946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EE21F4-BE68-4E58-8048-F8E27F6F3157}" type="pres">
      <dgm:prSet presAssocID="{B11975C6-82E2-4544-B3E8-06D8ADFB5946}" presName="parentNode1" presStyleLbl="node1" presStyleIdx="2" presStyleCnt="3" custLinFactNeighborX="-15570" custLinFactNeighborY="7508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6C1F5A-A21E-4EC7-8D0D-9F71536F85F6}" type="pres">
      <dgm:prSet presAssocID="{B11975C6-82E2-4544-B3E8-06D8ADFB5946}" presName="connSite1" presStyleCnt="0"/>
      <dgm:spPr/>
    </dgm:pt>
  </dgm:ptLst>
  <dgm:cxnLst>
    <dgm:cxn modelId="{C411EC7E-E261-4EFA-AD7C-E8EFE5C2AB69}" type="presOf" srcId="{B11975C6-82E2-4544-B3E8-06D8ADFB5946}" destId="{47EE21F4-BE68-4E58-8048-F8E27F6F3157}" srcOrd="0" destOrd="0" presId="urn:microsoft.com/office/officeart/2005/8/layout/hProcess4"/>
    <dgm:cxn modelId="{59F188C4-25AB-47C7-8A68-A566AF61D64F}" srcId="{8671E4A7-AE65-422C-924C-630C2B26038B}" destId="{327EEC46-EABA-484A-AB27-AE497694470F}" srcOrd="0" destOrd="0" parTransId="{EE98B21B-30E8-4FBC-BBE5-9C5F477C158C}" sibTransId="{D5C29676-88B6-4C1B-85A1-FF8C07522D5E}"/>
    <dgm:cxn modelId="{32B0A6F9-8CF1-433A-9946-434C8D0A0ECC}" type="presOf" srcId="{327EEC46-EABA-484A-AB27-AE497694470F}" destId="{6FD9F82F-F8E0-459C-A267-644B346BC69F}" srcOrd="0" destOrd="0" presId="urn:microsoft.com/office/officeart/2005/8/layout/hProcess4"/>
    <dgm:cxn modelId="{02896412-7EB8-4929-BA73-BFA5F1136355}" srcId="{F1952DD6-37E0-476C-BB7F-9623C002223C}" destId="{8671E4A7-AE65-422C-924C-630C2B26038B}" srcOrd="0" destOrd="0" parTransId="{96CA5674-7F39-49FE-802D-6D5046A53F22}" sibTransId="{4575CEF3-D3F8-4DDF-B1BB-27EA2612B712}"/>
    <dgm:cxn modelId="{26C1B0BF-8EE7-40A7-8719-46FE46D78BB8}" srcId="{F1952DD6-37E0-476C-BB7F-9623C002223C}" destId="{B11975C6-82E2-4544-B3E8-06D8ADFB5946}" srcOrd="2" destOrd="0" parTransId="{84F3C7B9-A415-4D86-9D79-C79726C11E44}" sibTransId="{0E674402-51D6-483A-B620-A37F58D0E5AE}"/>
    <dgm:cxn modelId="{FDBB954D-1C30-428B-8740-EC4853AC6BD9}" srcId="{B11975C6-82E2-4544-B3E8-06D8ADFB5946}" destId="{BD204886-53EA-410A-BAE3-4FD30CC69D9A}" srcOrd="0" destOrd="0" parTransId="{1918F8EE-312D-4A5F-A2A1-6BCA58CC30F4}" sibTransId="{F20FE724-DB84-4C4F-91D8-6094738C9A3F}"/>
    <dgm:cxn modelId="{E8873130-DE91-40AB-B35D-DAA5CF769288}" type="presOf" srcId="{D147A0D9-0690-43CB-BFBD-5F3D773BF719}" destId="{A50AF541-EF40-45F3-B9BD-1F0E4D6546C5}" srcOrd="0" destOrd="0" presId="urn:microsoft.com/office/officeart/2005/8/layout/hProcess4"/>
    <dgm:cxn modelId="{A2D6A3DA-A675-4409-9404-33E3B4F6EF46}" type="presOf" srcId="{BD204886-53EA-410A-BAE3-4FD30CC69D9A}" destId="{0B76F67E-A4D5-48A3-9E2A-6D8CBD1FFC3B}" srcOrd="1" destOrd="0" presId="urn:microsoft.com/office/officeart/2005/8/layout/hProcess4"/>
    <dgm:cxn modelId="{E08A2F3F-D114-4CA0-9339-D23114430A03}" type="presOf" srcId="{AEFC17E1-E23A-4DE1-BB8A-D9988D3AF93E}" destId="{558AC96B-A83D-4BB8-A5EE-86E05C38D785}" srcOrd="1" destOrd="1" presId="urn:microsoft.com/office/officeart/2005/8/layout/hProcess4"/>
    <dgm:cxn modelId="{30FC035A-B9E9-4527-A3B6-33903FBCC9E0}" type="presOf" srcId="{F5CC9A0C-A957-4D86-ADE3-E57F673A6FE1}" destId="{808FAA8C-7829-45A0-8220-84B9417EEF4A}" srcOrd="0" destOrd="0" presId="urn:microsoft.com/office/officeart/2005/8/layout/hProcess4"/>
    <dgm:cxn modelId="{8CCC1746-6AAE-4591-8188-F226DA92BEDF}" srcId="{741E7DFE-1035-453D-8A89-9E532FB4A5AF}" destId="{F5CC9A0C-A957-4D86-ADE3-E57F673A6FE1}" srcOrd="0" destOrd="0" parTransId="{9E917E74-B511-4806-86EF-B0BFEC4478FB}" sibTransId="{54C066A6-66D1-4EA8-9362-EFB6CCA8C3F1}"/>
    <dgm:cxn modelId="{4B758984-B669-42D2-B919-84CEA5D154E5}" type="presOf" srcId="{741E7DFE-1035-453D-8A89-9E532FB4A5AF}" destId="{8E77B08A-B3D6-4661-9394-1F87CD39B293}" srcOrd="0" destOrd="0" presId="urn:microsoft.com/office/officeart/2005/8/layout/hProcess4"/>
    <dgm:cxn modelId="{30DCF56D-CC7A-449C-A0A0-CB5F17738604}" type="presOf" srcId="{AEFC17E1-E23A-4DE1-BB8A-D9988D3AF93E}" destId="{6FD9F82F-F8E0-459C-A267-644B346BC69F}" srcOrd="0" destOrd="1" presId="urn:microsoft.com/office/officeart/2005/8/layout/hProcess4"/>
    <dgm:cxn modelId="{36457DDC-4876-431A-8950-26D149554527}" type="presOf" srcId="{BD204886-53EA-410A-BAE3-4FD30CC69D9A}" destId="{8DF190FA-1872-4CA3-B6CA-BDFD110A9D07}" srcOrd="0" destOrd="0" presId="urn:microsoft.com/office/officeart/2005/8/layout/hProcess4"/>
    <dgm:cxn modelId="{DE2899BC-6422-4C41-8EE7-D985B72BF819}" type="presOf" srcId="{4575CEF3-D3F8-4DDF-B1BB-27EA2612B712}" destId="{8C7E95AA-7FC9-4359-9A86-BCCA5D0240B9}" srcOrd="0" destOrd="0" presId="urn:microsoft.com/office/officeart/2005/8/layout/hProcess4"/>
    <dgm:cxn modelId="{FCCAEDFB-3D8E-49E4-B1AA-C5DC7BBDB600}" type="presOf" srcId="{F5CC9A0C-A957-4D86-ADE3-E57F673A6FE1}" destId="{F51CAEED-CCFB-4A5C-988D-5F4A91220412}" srcOrd="1" destOrd="0" presId="urn:microsoft.com/office/officeart/2005/8/layout/hProcess4"/>
    <dgm:cxn modelId="{5279F5DD-AF4D-461F-88A2-E50F12751832}" type="presOf" srcId="{F1952DD6-37E0-476C-BB7F-9623C002223C}" destId="{1FCDEE7D-A452-44C4-8C25-0F60F2D1C0AE}" srcOrd="0" destOrd="0" presId="urn:microsoft.com/office/officeart/2005/8/layout/hProcess4"/>
    <dgm:cxn modelId="{2FDA36CE-235B-4A37-BDA3-42B5333C8789}" type="presOf" srcId="{8671E4A7-AE65-422C-924C-630C2B26038B}" destId="{9062CB8F-04AA-42E8-AD23-097D48DBFEE7}" srcOrd="0" destOrd="0" presId="urn:microsoft.com/office/officeart/2005/8/layout/hProcess4"/>
    <dgm:cxn modelId="{584B0263-A87C-422A-82E1-F075C2A95350}" srcId="{8671E4A7-AE65-422C-924C-630C2B26038B}" destId="{AEFC17E1-E23A-4DE1-BB8A-D9988D3AF93E}" srcOrd="1" destOrd="0" parTransId="{4A62231A-CB23-4A5A-8EB0-C24A4879DC37}" sibTransId="{F6BFEB59-E987-48AC-A732-B7227CDD0765}"/>
    <dgm:cxn modelId="{3E59942C-6FFE-46E1-BF4F-65BC4C467683}" type="presOf" srcId="{327EEC46-EABA-484A-AB27-AE497694470F}" destId="{558AC96B-A83D-4BB8-A5EE-86E05C38D785}" srcOrd="1" destOrd="0" presId="urn:microsoft.com/office/officeart/2005/8/layout/hProcess4"/>
    <dgm:cxn modelId="{3CB3ED6C-0A0F-403F-ABE0-3A611B301FA8}" srcId="{F1952DD6-37E0-476C-BB7F-9623C002223C}" destId="{741E7DFE-1035-453D-8A89-9E532FB4A5AF}" srcOrd="1" destOrd="0" parTransId="{D0CD6095-1E63-420E-BDE9-D68C989840D1}" sibTransId="{D147A0D9-0690-43CB-BFBD-5F3D773BF719}"/>
    <dgm:cxn modelId="{5C0E1FF9-2CFB-4FAB-92E0-031448168550}" type="presParOf" srcId="{1FCDEE7D-A452-44C4-8C25-0F60F2D1C0AE}" destId="{38FB5D6E-A369-4845-B829-23B51FC46962}" srcOrd="0" destOrd="0" presId="urn:microsoft.com/office/officeart/2005/8/layout/hProcess4"/>
    <dgm:cxn modelId="{65256AC4-FF81-4750-A976-B8213B6E706F}" type="presParOf" srcId="{1FCDEE7D-A452-44C4-8C25-0F60F2D1C0AE}" destId="{AEB7CB1B-90BF-40BD-BF2D-79750386AFE9}" srcOrd="1" destOrd="0" presId="urn:microsoft.com/office/officeart/2005/8/layout/hProcess4"/>
    <dgm:cxn modelId="{8BC4471A-1BA4-4FAE-9EFF-DE77B7CB166A}" type="presParOf" srcId="{1FCDEE7D-A452-44C4-8C25-0F60F2D1C0AE}" destId="{627173EF-649E-47CB-9ED1-11802F0D4BE4}" srcOrd="2" destOrd="0" presId="urn:microsoft.com/office/officeart/2005/8/layout/hProcess4"/>
    <dgm:cxn modelId="{973DF8A2-CD4B-4129-8E34-4C90CF17A2A2}" type="presParOf" srcId="{627173EF-649E-47CB-9ED1-11802F0D4BE4}" destId="{DAB3C994-CEDD-476A-95A5-76D834CA9446}" srcOrd="0" destOrd="0" presId="urn:microsoft.com/office/officeart/2005/8/layout/hProcess4"/>
    <dgm:cxn modelId="{728F00C4-6896-44B7-972E-45D45055A78C}" type="presParOf" srcId="{DAB3C994-CEDD-476A-95A5-76D834CA9446}" destId="{B33EBE44-F82E-4EFC-BA8D-D836B44322C5}" srcOrd="0" destOrd="0" presId="urn:microsoft.com/office/officeart/2005/8/layout/hProcess4"/>
    <dgm:cxn modelId="{CDC785AD-20FA-4209-BDC3-EE2562DCEB3F}" type="presParOf" srcId="{DAB3C994-CEDD-476A-95A5-76D834CA9446}" destId="{6FD9F82F-F8E0-459C-A267-644B346BC69F}" srcOrd="1" destOrd="0" presId="urn:microsoft.com/office/officeart/2005/8/layout/hProcess4"/>
    <dgm:cxn modelId="{D680B295-A6CE-4417-A8A5-80C72385ACE1}" type="presParOf" srcId="{DAB3C994-CEDD-476A-95A5-76D834CA9446}" destId="{558AC96B-A83D-4BB8-A5EE-86E05C38D785}" srcOrd="2" destOrd="0" presId="urn:microsoft.com/office/officeart/2005/8/layout/hProcess4"/>
    <dgm:cxn modelId="{490CAEE1-DD88-4C47-B00B-8B4DE2AFAE70}" type="presParOf" srcId="{DAB3C994-CEDD-476A-95A5-76D834CA9446}" destId="{9062CB8F-04AA-42E8-AD23-097D48DBFEE7}" srcOrd="3" destOrd="0" presId="urn:microsoft.com/office/officeart/2005/8/layout/hProcess4"/>
    <dgm:cxn modelId="{736AE521-FD08-4F50-ADA4-A7FC6CFE4E6C}" type="presParOf" srcId="{DAB3C994-CEDD-476A-95A5-76D834CA9446}" destId="{F05EF3E8-A913-441E-A04E-67625CF99CE3}" srcOrd="4" destOrd="0" presId="urn:microsoft.com/office/officeart/2005/8/layout/hProcess4"/>
    <dgm:cxn modelId="{43D4314A-20A2-4299-B4F1-13F2FA7A98B2}" type="presParOf" srcId="{627173EF-649E-47CB-9ED1-11802F0D4BE4}" destId="{8C7E95AA-7FC9-4359-9A86-BCCA5D0240B9}" srcOrd="1" destOrd="0" presId="urn:microsoft.com/office/officeart/2005/8/layout/hProcess4"/>
    <dgm:cxn modelId="{34B72560-6D99-4526-84FC-F2B7F08C79BA}" type="presParOf" srcId="{627173EF-649E-47CB-9ED1-11802F0D4BE4}" destId="{0FD6352D-44B5-4A08-BAE7-C32771CB5AEC}" srcOrd="2" destOrd="0" presId="urn:microsoft.com/office/officeart/2005/8/layout/hProcess4"/>
    <dgm:cxn modelId="{EA7B46A8-9EA5-447E-BFCF-F8944272654B}" type="presParOf" srcId="{0FD6352D-44B5-4A08-BAE7-C32771CB5AEC}" destId="{C500D3E1-752B-4369-A039-A03A91B33C07}" srcOrd="0" destOrd="0" presId="urn:microsoft.com/office/officeart/2005/8/layout/hProcess4"/>
    <dgm:cxn modelId="{1E4A148E-33A2-4376-95D9-EE19D01A58C1}" type="presParOf" srcId="{0FD6352D-44B5-4A08-BAE7-C32771CB5AEC}" destId="{808FAA8C-7829-45A0-8220-84B9417EEF4A}" srcOrd="1" destOrd="0" presId="urn:microsoft.com/office/officeart/2005/8/layout/hProcess4"/>
    <dgm:cxn modelId="{65B8F905-FE5F-4459-ADCB-767FAC107F3F}" type="presParOf" srcId="{0FD6352D-44B5-4A08-BAE7-C32771CB5AEC}" destId="{F51CAEED-CCFB-4A5C-988D-5F4A91220412}" srcOrd="2" destOrd="0" presId="urn:microsoft.com/office/officeart/2005/8/layout/hProcess4"/>
    <dgm:cxn modelId="{BED497D5-5342-4C56-8CF1-BE0BD494030D}" type="presParOf" srcId="{0FD6352D-44B5-4A08-BAE7-C32771CB5AEC}" destId="{8E77B08A-B3D6-4661-9394-1F87CD39B293}" srcOrd="3" destOrd="0" presId="urn:microsoft.com/office/officeart/2005/8/layout/hProcess4"/>
    <dgm:cxn modelId="{A1D982F6-32BF-4654-AF57-60A0C06D1A24}" type="presParOf" srcId="{0FD6352D-44B5-4A08-BAE7-C32771CB5AEC}" destId="{023ED480-9B5C-4F1C-8382-E91CEE68DAE6}" srcOrd="4" destOrd="0" presId="urn:microsoft.com/office/officeart/2005/8/layout/hProcess4"/>
    <dgm:cxn modelId="{F900012E-B41C-46EB-B41B-DE3BBDE0DF93}" type="presParOf" srcId="{627173EF-649E-47CB-9ED1-11802F0D4BE4}" destId="{A50AF541-EF40-45F3-B9BD-1F0E4D6546C5}" srcOrd="3" destOrd="0" presId="urn:microsoft.com/office/officeart/2005/8/layout/hProcess4"/>
    <dgm:cxn modelId="{331071F8-CC3A-41EB-82EC-215FB69F7683}" type="presParOf" srcId="{627173EF-649E-47CB-9ED1-11802F0D4BE4}" destId="{FBB964DD-A868-4457-868D-6498CF8C95FA}" srcOrd="4" destOrd="0" presId="urn:microsoft.com/office/officeart/2005/8/layout/hProcess4"/>
    <dgm:cxn modelId="{DD05DFF4-0B56-4D04-A7CD-E1673C3A252E}" type="presParOf" srcId="{FBB964DD-A868-4457-868D-6498CF8C95FA}" destId="{A09CA075-1D7A-463D-AFBD-94B4D71ECD65}" srcOrd="0" destOrd="0" presId="urn:microsoft.com/office/officeart/2005/8/layout/hProcess4"/>
    <dgm:cxn modelId="{4BE14CCA-415D-40F8-B7C2-9E028BD3AA23}" type="presParOf" srcId="{FBB964DD-A868-4457-868D-6498CF8C95FA}" destId="{8DF190FA-1872-4CA3-B6CA-BDFD110A9D07}" srcOrd="1" destOrd="0" presId="urn:microsoft.com/office/officeart/2005/8/layout/hProcess4"/>
    <dgm:cxn modelId="{B666084C-843F-4F8F-A8EF-9F9F416AD89E}" type="presParOf" srcId="{FBB964DD-A868-4457-868D-6498CF8C95FA}" destId="{0B76F67E-A4D5-48A3-9E2A-6D8CBD1FFC3B}" srcOrd="2" destOrd="0" presId="urn:microsoft.com/office/officeart/2005/8/layout/hProcess4"/>
    <dgm:cxn modelId="{E97889D5-DE57-4583-AA3E-ED2C0E264176}" type="presParOf" srcId="{FBB964DD-A868-4457-868D-6498CF8C95FA}" destId="{47EE21F4-BE68-4E58-8048-F8E27F6F3157}" srcOrd="3" destOrd="0" presId="urn:microsoft.com/office/officeart/2005/8/layout/hProcess4"/>
    <dgm:cxn modelId="{8BC205E9-4472-47C9-9013-B558729A7754}" type="presParOf" srcId="{FBB964DD-A868-4457-868D-6498CF8C95FA}" destId="{D96C1F5A-A21E-4EC7-8D0D-9F71536F85F6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14E275A-E0C4-4DA1-AF6C-88EABDB4DE9D}" type="doc">
      <dgm:prSet loTypeId="urn:microsoft.com/office/officeart/2005/8/layout/vList4" loCatId="picture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9636925E-EEEC-4047-A882-E6C1AD277E51}">
      <dgm:prSet phldrT="[Texto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 totalmente realizada por el propio investigador para realizar  el estudio que se encuentra  en  un asesoramiento oportuno o bien calificado.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0CDCAC-4081-4006-8E7E-DDF4870942BC}" type="parTrans" cxnId="{FCC357A4-1003-48C2-A7FF-C391C5C9A3FF}">
      <dgm:prSet/>
      <dgm:spPr/>
      <dgm:t>
        <a:bodyPr/>
        <a:lstStyle/>
        <a:p>
          <a:endParaRPr lang="es-MX"/>
        </a:p>
      </dgm:t>
    </dgm:pt>
    <dgm:pt modelId="{74B5D9FA-8005-469E-B4BE-60D45A564050}" type="sibTrans" cxnId="{FCC357A4-1003-48C2-A7FF-C391C5C9A3FF}">
      <dgm:prSet/>
      <dgm:spPr/>
      <dgm:t>
        <a:bodyPr/>
        <a:lstStyle/>
        <a:p>
          <a:endParaRPr lang="es-MX"/>
        </a:p>
      </dgm:t>
    </dgm:pt>
    <dgm:pt modelId="{8D857905-D4A5-4AD4-BA72-9A98BB238751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Al seleccionar el tema tendrá una  decisión que  dependerá el tipo de trabajo a realizar durante un lapso relativamente largo y la misma calidad de su resultado  final.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1417C3-AB94-4228-884E-BADD99787EA8}" type="parTrans" cxnId="{68DC7967-C8E3-410B-85F7-78F4F261D51B}">
      <dgm:prSet/>
      <dgm:spPr/>
      <dgm:t>
        <a:bodyPr/>
        <a:lstStyle/>
        <a:p>
          <a:endParaRPr lang="es-MX"/>
        </a:p>
      </dgm:t>
    </dgm:pt>
    <dgm:pt modelId="{B37110CF-39F9-4BB0-B68E-7214C82E320F}" type="sibTrans" cxnId="{68DC7967-C8E3-410B-85F7-78F4F261D51B}">
      <dgm:prSet/>
      <dgm:spPr/>
      <dgm:t>
        <a:bodyPr/>
        <a:lstStyle/>
        <a:p>
          <a:endParaRPr lang="es-MX"/>
        </a:p>
      </dgm:t>
    </dgm:pt>
    <dgm:pt modelId="{262725A8-2EDC-4CCB-90A6-D9B7401DAB9C}" type="pres">
      <dgm:prSet presAssocID="{014E275A-E0C4-4DA1-AF6C-88EABDB4DE9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EC65F0C-A719-4A59-A5AE-C73F2A770915}" type="pres">
      <dgm:prSet presAssocID="{9636925E-EEEC-4047-A882-E6C1AD277E51}" presName="comp" presStyleCnt="0"/>
      <dgm:spPr/>
    </dgm:pt>
    <dgm:pt modelId="{593DDCD3-19AC-4B69-82F1-695D56CE0347}" type="pres">
      <dgm:prSet presAssocID="{9636925E-EEEC-4047-A882-E6C1AD277E51}" presName="box" presStyleLbl="node1" presStyleIdx="0" presStyleCnt="2" custLinFactNeighborX="-617" custLinFactNeighborY="4188"/>
      <dgm:spPr/>
      <dgm:t>
        <a:bodyPr/>
        <a:lstStyle/>
        <a:p>
          <a:endParaRPr lang="es-MX"/>
        </a:p>
      </dgm:t>
    </dgm:pt>
    <dgm:pt modelId="{22088E97-8D31-436E-A88C-577C38D5792B}" type="pres">
      <dgm:prSet presAssocID="{9636925E-EEEC-4047-A882-E6C1AD277E51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CC6C212-FFBD-45A3-BDF3-82871A581ADF}" type="pres">
      <dgm:prSet presAssocID="{9636925E-EEEC-4047-A882-E6C1AD277E51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14C698-D0E3-4752-ACD5-F02D31852404}" type="pres">
      <dgm:prSet presAssocID="{74B5D9FA-8005-469E-B4BE-60D45A564050}" presName="spacer" presStyleCnt="0"/>
      <dgm:spPr/>
    </dgm:pt>
    <dgm:pt modelId="{34CC4443-3F0B-48B1-8E4E-9F38059CEE3D}" type="pres">
      <dgm:prSet presAssocID="{8D857905-D4A5-4AD4-BA72-9A98BB238751}" presName="comp" presStyleCnt="0"/>
      <dgm:spPr/>
    </dgm:pt>
    <dgm:pt modelId="{464E2590-329B-465D-A83B-3BFF1341A87A}" type="pres">
      <dgm:prSet presAssocID="{8D857905-D4A5-4AD4-BA72-9A98BB238751}" presName="box" presStyleLbl="node1" presStyleIdx="1" presStyleCnt="2" custLinFactNeighborX="855" custLinFactNeighborY="-2057"/>
      <dgm:spPr/>
      <dgm:t>
        <a:bodyPr/>
        <a:lstStyle/>
        <a:p>
          <a:endParaRPr lang="es-MX"/>
        </a:p>
      </dgm:t>
    </dgm:pt>
    <dgm:pt modelId="{AF6DFA2D-BBCC-4A61-B7F0-C2E029560B1D}" type="pres">
      <dgm:prSet presAssocID="{8D857905-D4A5-4AD4-BA72-9A98BB238751}" presName="img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B7E62DE1-2E74-4D10-841E-8180EC0E2B78}" type="pres">
      <dgm:prSet presAssocID="{8D857905-D4A5-4AD4-BA72-9A98BB238751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CD7C986-E2E8-4BA8-971E-93C3674B060C}" type="presOf" srcId="{8D857905-D4A5-4AD4-BA72-9A98BB238751}" destId="{B7E62DE1-2E74-4D10-841E-8180EC0E2B78}" srcOrd="1" destOrd="0" presId="urn:microsoft.com/office/officeart/2005/8/layout/vList4"/>
    <dgm:cxn modelId="{68DC7967-C8E3-410B-85F7-78F4F261D51B}" srcId="{014E275A-E0C4-4DA1-AF6C-88EABDB4DE9D}" destId="{8D857905-D4A5-4AD4-BA72-9A98BB238751}" srcOrd="1" destOrd="0" parTransId="{BE1417C3-AB94-4228-884E-BADD99787EA8}" sibTransId="{B37110CF-39F9-4BB0-B68E-7214C82E320F}"/>
    <dgm:cxn modelId="{A76007A6-B75B-43BA-BD8D-ABC652971FE6}" type="presOf" srcId="{9636925E-EEEC-4047-A882-E6C1AD277E51}" destId="{593DDCD3-19AC-4B69-82F1-695D56CE0347}" srcOrd="0" destOrd="0" presId="urn:microsoft.com/office/officeart/2005/8/layout/vList4"/>
    <dgm:cxn modelId="{16824212-24C9-4475-9EF5-D69C0E358287}" type="presOf" srcId="{8D857905-D4A5-4AD4-BA72-9A98BB238751}" destId="{464E2590-329B-465D-A83B-3BFF1341A87A}" srcOrd="0" destOrd="0" presId="urn:microsoft.com/office/officeart/2005/8/layout/vList4"/>
    <dgm:cxn modelId="{BA92F895-5F1B-4FC4-8957-7151189908FA}" type="presOf" srcId="{014E275A-E0C4-4DA1-AF6C-88EABDB4DE9D}" destId="{262725A8-2EDC-4CCB-90A6-D9B7401DAB9C}" srcOrd="0" destOrd="0" presId="urn:microsoft.com/office/officeart/2005/8/layout/vList4"/>
    <dgm:cxn modelId="{FCC357A4-1003-48C2-A7FF-C391C5C9A3FF}" srcId="{014E275A-E0C4-4DA1-AF6C-88EABDB4DE9D}" destId="{9636925E-EEEC-4047-A882-E6C1AD277E51}" srcOrd="0" destOrd="0" parTransId="{D10CDCAC-4081-4006-8E7E-DDF4870942BC}" sibTransId="{74B5D9FA-8005-469E-B4BE-60D45A564050}"/>
    <dgm:cxn modelId="{6E1B63A3-D033-432B-A698-18E01871DCAC}" type="presOf" srcId="{9636925E-EEEC-4047-A882-E6C1AD277E51}" destId="{5CC6C212-FFBD-45A3-BDF3-82871A581ADF}" srcOrd="1" destOrd="0" presId="urn:microsoft.com/office/officeart/2005/8/layout/vList4"/>
    <dgm:cxn modelId="{0445B768-AC72-4812-84C9-322E9899E8C1}" type="presParOf" srcId="{262725A8-2EDC-4CCB-90A6-D9B7401DAB9C}" destId="{1EC65F0C-A719-4A59-A5AE-C73F2A770915}" srcOrd="0" destOrd="0" presId="urn:microsoft.com/office/officeart/2005/8/layout/vList4"/>
    <dgm:cxn modelId="{5E92C1EE-E109-4B0D-84CC-E077F3800E8D}" type="presParOf" srcId="{1EC65F0C-A719-4A59-A5AE-C73F2A770915}" destId="{593DDCD3-19AC-4B69-82F1-695D56CE0347}" srcOrd="0" destOrd="0" presId="urn:microsoft.com/office/officeart/2005/8/layout/vList4"/>
    <dgm:cxn modelId="{13C175D1-349F-4784-AA6E-1A59CC16A802}" type="presParOf" srcId="{1EC65F0C-A719-4A59-A5AE-C73F2A770915}" destId="{22088E97-8D31-436E-A88C-577C38D5792B}" srcOrd="1" destOrd="0" presId="urn:microsoft.com/office/officeart/2005/8/layout/vList4"/>
    <dgm:cxn modelId="{4FBE2B6F-60D5-4D8D-9CDE-39D298625F30}" type="presParOf" srcId="{1EC65F0C-A719-4A59-A5AE-C73F2A770915}" destId="{5CC6C212-FFBD-45A3-BDF3-82871A581ADF}" srcOrd="2" destOrd="0" presId="urn:microsoft.com/office/officeart/2005/8/layout/vList4"/>
    <dgm:cxn modelId="{61F8B4CE-9625-42E2-85C3-309EE9317863}" type="presParOf" srcId="{262725A8-2EDC-4CCB-90A6-D9B7401DAB9C}" destId="{0614C698-D0E3-4752-ACD5-F02D31852404}" srcOrd="1" destOrd="0" presId="urn:microsoft.com/office/officeart/2005/8/layout/vList4"/>
    <dgm:cxn modelId="{8590210E-5B5A-40CE-9C20-AEED5A637993}" type="presParOf" srcId="{262725A8-2EDC-4CCB-90A6-D9B7401DAB9C}" destId="{34CC4443-3F0B-48B1-8E4E-9F38059CEE3D}" srcOrd="2" destOrd="0" presId="urn:microsoft.com/office/officeart/2005/8/layout/vList4"/>
    <dgm:cxn modelId="{F4B72033-1676-4675-B129-028BD1CCA4AC}" type="presParOf" srcId="{34CC4443-3F0B-48B1-8E4E-9F38059CEE3D}" destId="{464E2590-329B-465D-A83B-3BFF1341A87A}" srcOrd="0" destOrd="0" presId="urn:microsoft.com/office/officeart/2005/8/layout/vList4"/>
    <dgm:cxn modelId="{C2AC51B6-8C26-42C4-A639-6BEFE31757F8}" type="presParOf" srcId="{34CC4443-3F0B-48B1-8E4E-9F38059CEE3D}" destId="{AF6DFA2D-BBCC-4A61-B7F0-C2E029560B1D}" srcOrd="1" destOrd="0" presId="urn:microsoft.com/office/officeart/2005/8/layout/vList4"/>
    <dgm:cxn modelId="{0E973BC8-4AC8-47EE-97A7-DC11A9533095}" type="presParOf" srcId="{34CC4443-3F0B-48B1-8E4E-9F38059CEE3D}" destId="{B7E62DE1-2E74-4D10-841E-8180EC0E2B7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A3BFBF0-7EAF-4846-AC55-A500DF241A03}" type="doc">
      <dgm:prSet loTypeId="urn:microsoft.com/office/officeart/2011/layout/RadialPictureList" loCatId="picture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EB2E4DE1-8317-4892-A710-A8E029689B33}">
      <dgm:prSet phldrT="[Texto]" custT="1"/>
      <dgm:spPr>
        <a:solidFill>
          <a:schemeClr val="bg1">
            <a:alpha val="90000"/>
          </a:schemeClr>
        </a:solidFill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tema debe ser interesante.  </a:t>
          </a:r>
          <a:endParaRPr lang="es-MX" sz="2400" dirty="0">
            <a:solidFill>
              <a:schemeClr val="tx1"/>
            </a:solidFill>
          </a:endParaRPr>
        </a:p>
      </dgm:t>
    </dgm:pt>
    <dgm:pt modelId="{B9D79A23-68F2-4C3E-A8B1-44F17559BE6C}" type="parTrans" cxnId="{B8A92C2B-37E8-4AE8-A270-D365DF1EA372}">
      <dgm:prSet/>
      <dgm:spPr/>
      <dgm:t>
        <a:bodyPr/>
        <a:lstStyle/>
        <a:p>
          <a:endParaRPr lang="es-MX"/>
        </a:p>
      </dgm:t>
    </dgm:pt>
    <dgm:pt modelId="{8585E9F1-B85C-4D3F-8659-0BC7B42A7D53}" type="sibTrans" cxnId="{B8A92C2B-37E8-4AE8-A270-D365DF1EA372}">
      <dgm:prSet/>
      <dgm:spPr/>
      <dgm:t>
        <a:bodyPr/>
        <a:lstStyle/>
        <a:p>
          <a:endParaRPr lang="es-MX"/>
        </a:p>
      </dgm:t>
    </dgm:pt>
    <dgm:pt modelId="{C7586D03-D6FA-4A5C-A1D4-7F36264A10F7}">
      <dgm:prSet phldrT="[Texto]" custT="1"/>
      <dgm:spPr/>
      <dgm:t>
        <a:bodyPr/>
        <a:lstStyle/>
        <a:p>
          <a:pPr algn="just"/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Es cuando para el investigador resulta ser atractivo en todos sus aspectos </a:t>
          </a:r>
          <a:r>
            <a:rPr lang="es-MX" sz="11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s-MX" sz="1100" dirty="0"/>
        </a:p>
      </dgm:t>
    </dgm:pt>
    <dgm:pt modelId="{345F04D9-C49C-4344-A0D0-E84EAD111E3C}" type="parTrans" cxnId="{F85310DE-B2BE-4F09-8D8D-3EDD1C277750}">
      <dgm:prSet/>
      <dgm:spPr/>
      <dgm:t>
        <a:bodyPr/>
        <a:lstStyle/>
        <a:p>
          <a:endParaRPr lang="es-MX"/>
        </a:p>
      </dgm:t>
    </dgm:pt>
    <dgm:pt modelId="{A6BEA551-35AF-471A-9E55-0E8B9F914CEB}" type="sibTrans" cxnId="{F85310DE-B2BE-4F09-8D8D-3EDD1C277750}">
      <dgm:prSet/>
      <dgm:spPr/>
      <dgm:t>
        <a:bodyPr/>
        <a:lstStyle/>
        <a:p>
          <a:endParaRPr lang="es-MX"/>
        </a:p>
      </dgm:t>
    </dgm:pt>
    <dgm:pt modelId="{DEA8F6AD-A55A-461F-AD3C-D7CF0DA1206D}">
      <dgm:prSet phldrT="[Texto]" custT="1"/>
      <dgm:spPr/>
      <dgm:t>
        <a:bodyPr/>
        <a:lstStyle/>
        <a:p>
          <a:pPr algn="just"/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Que se encuentra relacionado con otro tema o varios temas que el investigador desea estudiar. </a:t>
          </a:r>
          <a:endParaRPr lang="es-MX" sz="2000" dirty="0"/>
        </a:p>
      </dgm:t>
    </dgm:pt>
    <dgm:pt modelId="{622D696F-325F-40F7-9A7C-F1932840EF24}" type="parTrans" cxnId="{056D5ED6-5244-4649-9ED0-5EDA12A3D45A}">
      <dgm:prSet/>
      <dgm:spPr/>
      <dgm:t>
        <a:bodyPr/>
        <a:lstStyle/>
        <a:p>
          <a:endParaRPr lang="es-MX"/>
        </a:p>
      </dgm:t>
    </dgm:pt>
    <dgm:pt modelId="{F237E02B-8506-4EC2-A2AC-58333596A9AF}" type="sibTrans" cxnId="{056D5ED6-5244-4649-9ED0-5EDA12A3D45A}">
      <dgm:prSet/>
      <dgm:spPr/>
      <dgm:t>
        <a:bodyPr/>
        <a:lstStyle/>
        <a:p>
          <a:endParaRPr lang="es-MX"/>
        </a:p>
      </dgm:t>
    </dgm:pt>
    <dgm:pt modelId="{ED6EA2AF-A99C-4EAB-A303-C9E76EA99C64}" type="pres">
      <dgm:prSet presAssocID="{9A3BFBF0-7EAF-4846-AC55-A500DF241A03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22BE0D22-8E2D-483B-9DE4-5FBFA0206E41}" type="pres">
      <dgm:prSet presAssocID="{EB2E4DE1-8317-4892-A710-A8E029689B33}" presName="Parent" presStyleLbl="node1" presStyleIdx="0" presStyleCnt="2" custScaleX="142239" custLinFactNeighborX="-29381" custLinFactNeighborY="-976">
        <dgm:presLayoutVars>
          <dgm:chMax val="4"/>
          <dgm:chPref val="3"/>
        </dgm:presLayoutVars>
      </dgm:prSet>
      <dgm:spPr/>
      <dgm:t>
        <a:bodyPr/>
        <a:lstStyle/>
        <a:p>
          <a:endParaRPr lang="es-MX"/>
        </a:p>
      </dgm:t>
    </dgm:pt>
    <dgm:pt modelId="{9DB84EA7-0407-4965-A693-044412E8BE99}" type="pres">
      <dgm:prSet presAssocID="{C7586D03-D6FA-4A5C-A1D4-7F36264A10F7}" presName="Accent" presStyleLbl="node1" presStyleIdx="1" presStyleCnt="2" custScaleY="119058"/>
      <dgm:spPr/>
    </dgm:pt>
    <dgm:pt modelId="{55671D47-AF2C-4C01-98D6-CF4D098A8405}" type="pres">
      <dgm:prSet presAssocID="{C7586D03-D6FA-4A5C-A1D4-7F36264A10F7}" presName="Image1" presStyleLbl="fgImgPlace1" presStyleIdx="0" presStyleCnt="2" custScaleX="193350" custLinFactNeighborX="-29903" custLinFactNeighborY="-1379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8122ACC-2CEE-47F1-A95A-93DE59D39C9E}" type="pres">
      <dgm:prSet presAssocID="{C7586D03-D6FA-4A5C-A1D4-7F36264A10F7}" presName="Child1" presStyleLbl="revTx" presStyleIdx="0" presStyleCnt="2" custScaleX="223068" custScaleY="155785" custLinFactNeighborX="62288" custLinFactNeighborY="-310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95844E-3AB3-43DC-B9CC-D1D08A48DDE6}" type="pres">
      <dgm:prSet presAssocID="{DEA8F6AD-A55A-461F-AD3C-D7CF0DA1206D}" presName="Image2" presStyleCnt="0"/>
      <dgm:spPr/>
    </dgm:pt>
    <dgm:pt modelId="{BA696600-8111-4DA3-A909-17DF72C53693}" type="pres">
      <dgm:prSet presAssocID="{DEA8F6AD-A55A-461F-AD3C-D7CF0DA1206D}" presName="Image" presStyleLbl="fgImgPlace1" presStyleIdx="1" presStyleCnt="2" custScaleX="148495" custScaleY="153530" custLinFactNeighborX="-22428" custLinFactNeighborY="1900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C814E12-7AEC-4A4E-887C-11E5BAFD7510}" type="pres">
      <dgm:prSet presAssocID="{DEA8F6AD-A55A-461F-AD3C-D7CF0DA1206D}" presName="Child2" presStyleLbl="revTx" presStyleIdx="1" presStyleCnt="2" custScaleX="253374" custScaleY="133324" custLinFactNeighborX="78340" custLinFactNeighborY="60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B9FBE76-2418-4475-BF16-367AE5339511}" type="presOf" srcId="{DEA8F6AD-A55A-461F-AD3C-D7CF0DA1206D}" destId="{2C814E12-7AEC-4A4E-887C-11E5BAFD7510}" srcOrd="0" destOrd="0" presId="urn:microsoft.com/office/officeart/2011/layout/RadialPictureList"/>
    <dgm:cxn modelId="{0DC290E7-FD35-4E1A-A11C-6DE3A7E9DACD}" type="presOf" srcId="{9A3BFBF0-7EAF-4846-AC55-A500DF241A03}" destId="{ED6EA2AF-A99C-4EAB-A303-C9E76EA99C64}" srcOrd="0" destOrd="0" presId="urn:microsoft.com/office/officeart/2011/layout/RadialPictureList"/>
    <dgm:cxn modelId="{51900402-6E7B-43AF-9D6F-4326883595EB}" type="presOf" srcId="{EB2E4DE1-8317-4892-A710-A8E029689B33}" destId="{22BE0D22-8E2D-483B-9DE4-5FBFA0206E41}" srcOrd="0" destOrd="0" presId="urn:microsoft.com/office/officeart/2011/layout/RadialPictureList"/>
    <dgm:cxn modelId="{C2EB1278-9717-49BC-BEE5-B2D82C5244CD}" type="presOf" srcId="{C7586D03-D6FA-4A5C-A1D4-7F36264A10F7}" destId="{88122ACC-2CEE-47F1-A95A-93DE59D39C9E}" srcOrd="0" destOrd="0" presId="urn:microsoft.com/office/officeart/2011/layout/RadialPictureList"/>
    <dgm:cxn modelId="{F85310DE-B2BE-4F09-8D8D-3EDD1C277750}" srcId="{EB2E4DE1-8317-4892-A710-A8E029689B33}" destId="{C7586D03-D6FA-4A5C-A1D4-7F36264A10F7}" srcOrd="0" destOrd="0" parTransId="{345F04D9-C49C-4344-A0D0-E84EAD111E3C}" sibTransId="{A6BEA551-35AF-471A-9E55-0E8B9F914CEB}"/>
    <dgm:cxn modelId="{B8A92C2B-37E8-4AE8-A270-D365DF1EA372}" srcId="{9A3BFBF0-7EAF-4846-AC55-A500DF241A03}" destId="{EB2E4DE1-8317-4892-A710-A8E029689B33}" srcOrd="0" destOrd="0" parTransId="{B9D79A23-68F2-4C3E-A8B1-44F17559BE6C}" sibTransId="{8585E9F1-B85C-4D3F-8659-0BC7B42A7D53}"/>
    <dgm:cxn modelId="{056D5ED6-5244-4649-9ED0-5EDA12A3D45A}" srcId="{EB2E4DE1-8317-4892-A710-A8E029689B33}" destId="{DEA8F6AD-A55A-461F-AD3C-D7CF0DA1206D}" srcOrd="1" destOrd="0" parTransId="{622D696F-325F-40F7-9A7C-F1932840EF24}" sibTransId="{F237E02B-8506-4EC2-A2AC-58333596A9AF}"/>
    <dgm:cxn modelId="{C73B759B-21CB-46B1-9400-C1642AAD1C0B}" type="presParOf" srcId="{ED6EA2AF-A99C-4EAB-A303-C9E76EA99C64}" destId="{22BE0D22-8E2D-483B-9DE4-5FBFA0206E41}" srcOrd="0" destOrd="0" presId="urn:microsoft.com/office/officeart/2011/layout/RadialPictureList"/>
    <dgm:cxn modelId="{F6A1C78E-1AFC-4943-B6D1-D7A54EA2FA92}" type="presParOf" srcId="{ED6EA2AF-A99C-4EAB-A303-C9E76EA99C64}" destId="{9DB84EA7-0407-4965-A693-044412E8BE99}" srcOrd="1" destOrd="0" presId="urn:microsoft.com/office/officeart/2011/layout/RadialPictureList"/>
    <dgm:cxn modelId="{FB70800C-5A66-42FD-B6A9-06AE1B917DDD}" type="presParOf" srcId="{ED6EA2AF-A99C-4EAB-A303-C9E76EA99C64}" destId="{55671D47-AF2C-4C01-98D6-CF4D098A8405}" srcOrd="2" destOrd="0" presId="urn:microsoft.com/office/officeart/2011/layout/RadialPictureList"/>
    <dgm:cxn modelId="{7A957FDB-EF80-41B2-8FEF-EB277EFC664E}" type="presParOf" srcId="{ED6EA2AF-A99C-4EAB-A303-C9E76EA99C64}" destId="{88122ACC-2CEE-47F1-A95A-93DE59D39C9E}" srcOrd="3" destOrd="0" presId="urn:microsoft.com/office/officeart/2011/layout/RadialPictureList"/>
    <dgm:cxn modelId="{7C516F6E-05FD-44C9-BCB5-B677745300BA}" type="presParOf" srcId="{ED6EA2AF-A99C-4EAB-A303-C9E76EA99C64}" destId="{A195844E-3AB3-43DC-B9CC-D1D08A48DDE6}" srcOrd="4" destOrd="0" presId="urn:microsoft.com/office/officeart/2011/layout/RadialPictureList"/>
    <dgm:cxn modelId="{CE4432A5-CCF1-4E7F-AC18-F89F463DF02C}" type="presParOf" srcId="{A195844E-3AB3-43DC-B9CC-D1D08A48DDE6}" destId="{BA696600-8111-4DA3-A909-17DF72C53693}" srcOrd="0" destOrd="0" presId="urn:microsoft.com/office/officeart/2011/layout/RadialPictureList"/>
    <dgm:cxn modelId="{2BAE565C-B3B4-49E2-A7DA-32579C7AB639}" type="presParOf" srcId="{ED6EA2AF-A99C-4EAB-A303-C9E76EA99C64}" destId="{2C814E12-7AEC-4A4E-887C-11E5BAFD7510}" srcOrd="5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27461FC-7DAD-4461-BA9C-E34F044B6395}" type="doc">
      <dgm:prSet loTypeId="urn:microsoft.com/office/officeart/2005/8/layout/hProcess10" loCatId="picture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2CA4CD7C-72D4-48B9-B6B8-12F8830BFED8}">
      <dgm:prSet phldrT="[Texto]" custT="1"/>
      <dgm:spPr>
        <a:solidFill>
          <a:schemeClr val="accent6">
            <a:lumMod val="75000"/>
            <a:alpha val="90000"/>
          </a:schemeClr>
        </a:solidFill>
      </dgm:spPr>
      <dgm:t>
        <a:bodyPr/>
        <a:lstStyle/>
        <a:p>
          <a:pPr algn="just"/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importancia se puedes destacar por la actualidad del tema. </a:t>
          </a:r>
          <a:endParaRPr lang="es-MX" sz="2000" dirty="0">
            <a:solidFill>
              <a:schemeClr val="tx1"/>
            </a:solidFill>
          </a:endParaRPr>
        </a:p>
      </dgm:t>
    </dgm:pt>
    <dgm:pt modelId="{6A3D9523-C3CB-4C11-B344-D564513993CF}" type="parTrans" cxnId="{3A4B0DE5-05A1-46DA-886B-F8C076E64771}">
      <dgm:prSet/>
      <dgm:spPr/>
      <dgm:t>
        <a:bodyPr/>
        <a:lstStyle/>
        <a:p>
          <a:endParaRPr lang="es-MX"/>
        </a:p>
      </dgm:t>
    </dgm:pt>
    <dgm:pt modelId="{D8D91D59-AAEB-4F8F-BF6A-C209BFE5D5C3}" type="sibTrans" cxnId="{3A4B0DE5-05A1-46DA-886B-F8C076E64771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s-MX"/>
        </a:p>
      </dgm:t>
    </dgm:pt>
    <dgm:pt modelId="{EBCD3045-545F-4E99-BBB0-7F0E095EC3B0}">
      <dgm:prSet phldrT="[Texto]" custT="1"/>
      <dgm:spPr>
        <a:solidFill>
          <a:schemeClr val="accent6">
            <a:lumMod val="75000"/>
            <a:alpha val="50000"/>
          </a:schemeClr>
        </a:solidFill>
      </dgm:spPr>
      <dgm:t>
        <a:bodyPr/>
        <a:lstStyle/>
        <a:p>
          <a:pPr algn="just"/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generalidad que tenga o la gravedad del problema que se esté tratando.</a:t>
          </a:r>
          <a:endParaRPr lang="es-MX" sz="2000" dirty="0">
            <a:solidFill>
              <a:schemeClr val="tx1"/>
            </a:solidFill>
          </a:endParaRPr>
        </a:p>
      </dgm:t>
    </dgm:pt>
    <dgm:pt modelId="{E772F4A4-0BF6-4795-B152-F253657EE1DF}" type="parTrans" cxnId="{2360BDC9-F2AD-439C-B462-E22A6F4C53C7}">
      <dgm:prSet/>
      <dgm:spPr/>
      <dgm:t>
        <a:bodyPr/>
        <a:lstStyle/>
        <a:p>
          <a:endParaRPr lang="es-MX"/>
        </a:p>
      </dgm:t>
    </dgm:pt>
    <dgm:pt modelId="{3B55B6BE-EB7D-4F4B-AEB4-B5CD28728033}" type="sibTrans" cxnId="{2360BDC9-F2AD-439C-B462-E22A6F4C53C7}">
      <dgm:prSet/>
      <dgm:spPr/>
      <dgm:t>
        <a:bodyPr/>
        <a:lstStyle/>
        <a:p>
          <a:endParaRPr lang="es-MX"/>
        </a:p>
      </dgm:t>
    </dgm:pt>
    <dgm:pt modelId="{DB9CDA35-4B62-4E54-8F1F-31D071D98A30}" type="pres">
      <dgm:prSet presAssocID="{B27461FC-7DAD-4461-BA9C-E34F044B639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DA1495B-C88D-41B5-8D33-E7BD168AD3DB}" type="pres">
      <dgm:prSet presAssocID="{2CA4CD7C-72D4-48B9-B6B8-12F8830BFED8}" presName="composite" presStyleCnt="0"/>
      <dgm:spPr/>
    </dgm:pt>
    <dgm:pt modelId="{3BFDCD3A-565C-4BC3-B8D9-EDAB01910776}" type="pres">
      <dgm:prSet presAssocID="{2CA4CD7C-72D4-48B9-B6B8-12F8830BFED8}" presName="imagSh" presStyleLbl="bgImgPlace1" presStyleIdx="0" presStyleCnt="2" custScaleY="12787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BF5ECE2-C523-426C-AB51-84B0921CD4EF}" type="pres">
      <dgm:prSet presAssocID="{2CA4CD7C-72D4-48B9-B6B8-12F8830BFED8}" presName="txNode" presStyleLbl="node1" presStyleIdx="0" presStyleCnt="2" custLinFactNeighborX="-38008" custLinFactNeighborY="1368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E31D0A-EB78-48B1-B7BE-8B956D77E962}" type="pres">
      <dgm:prSet presAssocID="{D8D91D59-AAEB-4F8F-BF6A-C209BFE5D5C3}" presName="sibTrans" presStyleLbl="sibTrans2D1" presStyleIdx="0" presStyleCnt="1" custScaleX="204882" custScaleY="96413" custLinFactY="13857" custLinFactNeighborX="54375" custLinFactNeighborY="100000"/>
      <dgm:spPr/>
      <dgm:t>
        <a:bodyPr/>
        <a:lstStyle/>
        <a:p>
          <a:endParaRPr lang="es-MX"/>
        </a:p>
      </dgm:t>
    </dgm:pt>
    <dgm:pt modelId="{286A1974-65A5-4BD8-ABB8-1C1460BEE8DD}" type="pres">
      <dgm:prSet presAssocID="{D8D91D59-AAEB-4F8F-BF6A-C209BFE5D5C3}" presName="connTx" presStyleLbl="sibTrans2D1" presStyleIdx="0" presStyleCnt="1"/>
      <dgm:spPr/>
      <dgm:t>
        <a:bodyPr/>
        <a:lstStyle/>
        <a:p>
          <a:endParaRPr lang="es-MX"/>
        </a:p>
      </dgm:t>
    </dgm:pt>
    <dgm:pt modelId="{00BA297B-5E14-45AD-8258-90795308F662}" type="pres">
      <dgm:prSet presAssocID="{EBCD3045-545F-4E99-BBB0-7F0E095EC3B0}" presName="composite" presStyleCnt="0"/>
      <dgm:spPr/>
    </dgm:pt>
    <dgm:pt modelId="{8A53B281-8F08-4845-8D9A-0B82AB308D75}" type="pres">
      <dgm:prSet presAssocID="{EBCD3045-545F-4E99-BBB0-7F0E095EC3B0}" presName="imagSh" presStyleLbl="bgImgPlace1" presStyleIdx="1" presStyleCnt="2" custLinFactNeighborX="-1669" custLinFactNeighborY="-3716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35054DE-9CAF-4A5E-96BD-B662E76D013F}" type="pres">
      <dgm:prSet presAssocID="{EBCD3045-545F-4E99-BBB0-7F0E095EC3B0}" presName="tx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D1C0AD5-41B5-43D7-B508-2A05C8615EBF}" type="presOf" srcId="{D8D91D59-AAEB-4F8F-BF6A-C209BFE5D5C3}" destId="{B9E31D0A-EB78-48B1-B7BE-8B956D77E962}" srcOrd="0" destOrd="0" presId="urn:microsoft.com/office/officeart/2005/8/layout/hProcess10"/>
    <dgm:cxn modelId="{0CA64A8B-5467-4AE8-8D96-26377975007F}" type="presOf" srcId="{B27461FC-7DAD-4461-BA9C-E34F044B6395}" destId="{DB9CDA35-4B62-4E54-8F1F-31D071D98A30}" srcOrd="0" destOrd="0" presId="urn:microsoft.com/office/officeart/2005/8/layout/hProcess10"/>
    <dgm:cxn modelId="{FE130349-D3A7-4562-87B2-B1B829A85F26}" type="presOf" srcId="{2CA4CD7C-72D4-48B9-B6B8-12F8830BFED8}" destId="{3BF5ECE2-C523-426C-AB51-84B0921CD4EF}" srcOrd="0" destOrd="0" presId="urn:microsoft.com/office/officeart/2005/8/layout/hProcess10"/>
    <dgm:cxn modelId="{2360BDC9-F2AD-439C-B462-E22A6F4C53C7}" srcId="{B27461FC-7DAD-4461-BA9C-E34F044B6395}" destId="{EBCD3045-545F-4E99-BBB0-7F0E095EC3B0}" srcOrd="1" destOrd="0" parTransId="{E772F4A4-0BF6-4795-B152-F253657EE1DF}" sibTransId="{3B55B6BE-EB7D-4F4B-AEB4-B5CD28728033}"/>
    <dgm:cxn modelId="{0BA4B21D-DC80-4BE9-9950-38704EE71583}" type="presOf" srcId="{EBCD3045-545F-4E99-BBB0-7F0E095EC3B0}" destId="{635054DE-9CAF-4A5E-96BD-B662E76D013F}" srcOrd="0" destOrd="0" presId="urn:microsoft.com/office/officeart/2005/8/layout/hProcess10"/>
    <dgm:cxn modelId="{60AAEE28-EDF3-4353-B3B4-784826813FD9}" type="presOf" srcId="{D8D91D59-AAEB-4F8F-BF6A-C209BFE5D5C3}" destId="{286A1974-65A5-4BD8-ABB8-1C1460BEE8DD}" srcOrd="1" destOrd="0" presId="urn:microsoft.com/office/officeart/2005/8/layout/hProcess10"/>
    <dgm:cxn modelId="{3A4B0DE5-05A1-46DA-886B-F8C076E64771}" srcId="{B27461FC-7DAD-4461-BA9C-E34F044B6395}" destId="{2CA4CD7C-72D4-48B9-B6B8-12F8830BFED8}" srcOrd="0" destOrd="0" parTransId="{6A3D9523-C3CB-4C11-B344-D564513993CF}" sibTransId="{D8D91D59-AAEB-4F8F-BF6A-C209BFE5D5C3}"/>
    <dgm:cxn modelId="{10D293BC-F448-4BAB-8C55-DFB2FE8A5593}" type="presParOf" srcId="{DB9CDA35-4B62-4E54-8F1F-31D071D98A30}" destId="{2DA1495B-C88D-41B5-8D33-E7BD168AD3DB}" srcOrd="0" destOrd="0" presId="urn:microsoft.com/office/officeart/2005/8/layout/hProcess10"/>
    <dgm:cxn modelId="{7CE792A6-0F73-4590-8021-3F2499588A93}" type="presParOf" srcId="{2DA1495B-C88D-41B5-8D33-E7BD168AD3DB}" destId="{3BFDCD3A-565C-4BC3-B8D9-EDAB01910776}" srcOrd="0" destOrd="0" presId="urn:microsoft.com/office/officeart/2005/8/layout/hProcess10"/>
    <dgm:cxn modelId="{9AE279D8-FD6E-48C0-BB31-404A27F2B398}" type="presParOf" srcId="{2DA1495B-C88D-41B5-8D33-E7BD168AD3DB}" destId="{3BF5ECE2-C523-426C-AB51-84B0921CD4EF}" srcOrd="1" destOrd="0" presId="urn:microsoft.com/office/officeart/2005/8/layout/hProcess10"/>
    <dgm:cxn modelId="{70576BEE-DC5E-4EC1-8FC0-C6490BB8FBDF}" type="presParOf" srcId="{DB9CDA35-4B62-4E54-8F1F-31D071D98A30}" destId="{B9E31D0A-EB78-48B1-B7BE-8B956D77E962}" srcOrd="1" destOrd="0" presId="urn:microsoft.com/office/officeart/2005/8/layout/hProcess10"/>
    <dgm:cxn modelId="{33CBA528-70CE-4742-A18E-80C153DF61AA}" type="presParOf" srcId="{B9E31D0A-EB78-48B1-B7BE-8B956D77E962}" destId="{286A1974-65A5-4BD8-ABB8-1C1460BEE8DD}" srcOrd="0" destOrd="0" presId="urn:microsoft.com/office/officeart/2005/8/layout/hProcess10"/>
    <dgm:cxn modelId="{A9C57916-B86C-4030-8843-7A950CDD3CB5}" type="presParOf" srcId="{DB9CDA35-4B62-4E54-8F1F-31D071D98A30}" destId="{00BA297B-5E14-45AD-8258-90795308F662}" srcOrd="2" destOrd="0" presId="urn:microsoft.com/office/officeart/2005/8/layout/hProcess10"/>
    <dgm:cxn modelId="{A647CA39-7C3A-4589-82D2-6F961207F2EC}" type="presParOf" srcId="{00BA297B-5E14-45AD-8258-90795308F662}" destId="{8A53B281-8F08-4845-8D9A-0B82AB308D75}" srcOrd="0" destOrd="0" presId="urn:microsoft.com/office/officeart/2005/8/layout/hProcess10"/>
    <dgm:cxn modelId="{27583F9E-1E5F-4CCB-A6BA-86E14C1CF500}" type="presParOf" srcId="{00BA297B-5E14-45AD-8258-90795308F662}" destId="{635054DE-9CAF-4A5E-96BD-B662E76D013F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1DDACB-9D0A-43B6-AC6B-2F0BD9A278A4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23A59337-8CA6-47DC-B3CA-A3B1D92DBD56}">
      <dgm:prSet phldrT="[Texto]"/>
      <dgm:spPr/>
      <dgm:t>
        <a:bodyPr/>
        <a:lstStyle/>
        <a:p>
          <a:r>
            <a:rPr lang="es-MX" dirty="0" smtClean="0"/>
            <a:t>DELIMITACIÓN</a:t>
          </a:r>
          <a:endParaRPr lang="es-MX" dirty="0"/>
        </a:p>
      </dgm:t>
    </dgm:pt>
    <dgm:pt modelId="{31530C14-34D0-4B73-B4CA-01F104926612}" type="parTrans" cxnId="{74A8D0AD-6969-4FD4-B73C-4AC3A461467E}">
      <dgm:prSet/>
      <dgm:spPr/>
      <dgm:t>
        <a:bodyPr/>
        <a:lstStyle/>
        <a:p>
          <a:endParaRPr lang="es-MX"/>
        </a:p>
      </dgm:t>
    </dgm:pt>
    <dgm:pt modelId="{B386DBFD-5797-4806-B832-AFB386BD9C58}" type="sibTrans" cxnId="{74A8D0AD-6969-4FD4-B73C-4AC3A461467E}">
      <dgm:prSet/>
      <dgm:spPr/>
      <dgm:t>
        <a:bodyPr/>
        <a:lstStyle/>
        <a:p>
          <a:endParaRPr lang="es-MX"/>
        </a:p>
      </dgm:t>
    </dgm:pt>
    <dgm:pt modelId="{C246E1A6-265A-4F7B-BE17-99625E2490D8}">
      <dgm:prSet phldrT="[Texto]"/>
      <dgm:spPr/>
      <dgm:t>
        <a:bodyPr/>
        <a:lstStyle/>
        <a:p>
          <a:r>
            <a:rPr lang="es-MX" dirty="0" smtClean="0"/>
            <a:t>QUE APOYA  LA CLASIFICACIÓN</a:t>
          </a:r>
          <a:endParaRPr lang="es-MX" dirty="0"/>
        </a:p>
      </dgm:t>
    </dgm:pt>
    <dgm:pt modelId="{47CE78C7-A6FB-4ECD-9C04-8C08A45A0E73}" type="parTrans" cxnId="{A0CCF660-4C50-42CD-9F3F-A5C11E657514}">
      <dgm:prSet/>
      <dgm:spPr/>
      <dgm:t>
        <a:bodyPr/>
        <a:lstStyle/>
        <a:p>
          <a:endParaRPr lang="es-MX"/>
        </a:p>
      </dgm:t>
    </dgm:pt>
    <dgm:pt modelId="{E27FE0D4-3DE4-42F7-8168-ED350DAC3657}" type="sibTrans" cxnId="{A0CCF660-4C50-42CD-9F3F-A5C11E657514}">
      <dgm:prSet/>
      <dgm:spPr/>
      <dgm:t>
        <a:bodyPr/>
        <a:lstStyle/>
        <a:p>
          <a:endParaRPr lang="es-MX"/>
        </a:p>
      </dgm:t>
    </dgm:pt>
    <dgm:pt modelId="{558E025C-4F64-44E2-A031-CA6B25F7E29D}">
      <dgm:prSet phldrT="[Texto]"/>
      <dgm:spPr/>
      <dgm:t>
        <a:bodyPr/>
        <a:lstStyle/>
        <a:p>
          <a:r>
            <a:rPr lang="es-MX" dirty="0" smtClean="0"/>
            <a:t>DE DISTINTAS DISCIPLINAS</a:t>
          </a:r>
          <a:endParaRPr lang="es-MX" dirty="0"/>
        </a:p>
      </dgm:t>
    </dgm:pt>
    <dgm:pt modelId="{745F00F3-426E-4385-B551-A209A40D810F}" type="parTrans" cxnId="{65553D4D-1514-45DB-8E87-0A9E36F9CAB5}">
      <dgm:prSet/>
      <dgm:spPr/>
      <dgm:t>
        <a:bodyPr/>
        <a:lstStyle/>
        <a:p>
          <a:endParaRPr lang="es-MX"/>
        </a:p>
      </dgm:t>
    </dgm:pt>
    <dgm:pt modelId="{9AFD87AC-97F6-4BB2-B16D-F129E8B61AB7}" type="sibTrans" cxnId="{65553D4D-1514-45DB-8E87-0A9E36F9CAB5}">
      <dgm:prSet/>
      <dgm:spPr/>
      <dgm:t>
        <a:bodyPr/>
        <a:lstStyle/>
        <a:p>
          <a:endParaRPr lang="es-MX"/>
        </a:p>
      </dgm:t>
    </dgm:pt>
    <dgm:pt modelId="{1386EBF6-9AF0-4962-819E-AECB4ED871B0}">
      <dgm:prSet phldrT="[Texto]"/>
      <dgm:spPr/>
      <dgm:t>
        <a:bodyPr/>
        <a:lstStyle/>
        <a:p>
          <a:r>
            <a:rPr lang="es-MX" dirty="0" smtClean="0"/>
            <a:t>ABORDANDO UNA PROPOSICIÓN</a:t>
          </a:r>
          <a:endParaRPr lang="es-MX" dirty="0"/>
        </a:p>
      </dgm:t>
    </dgm:pt>
    <dgm:pt modelId="{9CE3B3B5-DC19-4A7D-BD18-5CA939DA51A2}" type="parTrans" cxnId="{B9E6E9ED-F370-4687-A700-25B85F50E101}">
      <dgm:prSet/>
      <dgm:spPr/>
      <dgm:t>
        <a:bodyPr/>
        <a:lstStyle/>
        <a:p>
          <a:endParaRPr lang="es-MX"/>
        </a:p>
      </dgm:t>
    </dgm:pt>
    <dgm:pt modelId="{DBF73DDA-93B8-4423-B150-5C75D81B2053}" type="sibTrans" cxnId="{B9E6E9ED-F370-4687-A700-25B85F50E101}">
      <dgm:prSet/>
      <dgm:spPr/>
      <dgm:t>
        <a:bodyPr/>
        <a:lstStyle/>
        <a:p>
          <a:endParaRPr lang="es-MX"/>
        </a:p>
      </dgm:t>
    </dgm:pt>
    <dgm:pt modelId="{42AE2B0B-32A1-4D14-8D36-8D7EDE5CE6D5}">
      <dgm:prSet phldrT="[Texto]"/>
      <dgm:spPr/>
      <dgm:t>
        <a:bodyPr/>
        <a:lstStyle/>
        <a:p>
          <a:r>
            <a:rPr lang="es-MX" dirty="0" smtClean="0"/>
            <a:t>O SITUACIÓN PROBLEMÁTICA </a:t>
          </a:r>
          <a:endParaRPr lang="es-MX" dirty="0"/>
        </a:p>
      </dgm:t>
    </dgm:pt>
    <dgm:pt modelId="{8155EA79-0CCF-4F4B-B7D8-4C842062DCC0}" type="parTrans" cxnId="{F7326B74-1C49-4010-8A94-30D36DBB4A1C}">
      <dgm:prSet/>
      <dgm:spPr/>
      <dgm:t>
        <a:bodyPr/>
        <a:lstStyle/>
        <a:p>
          <a:endParaRPr lang="es-MX"/>
        </a:p>
      </dgm:t>
    </dgm:pt>
    <dgm:pt modelId="{5BA43503-329A-4D5E-97CE-8D59B22E8826}" type="sibTrans" cxnId="{F7326B74-1C49-4010-8A94-30D36DBB4A1C}">
      <dgm:prSet/>
      <dgm:spPr/>
      <dgm:t>
        <a:bodyPr/>
        <a:lstStyle/>
        <a:p>
          <a:endParaRPr lang="es-MX"/>
        </a:p>
      </dgm:t>
    </dgm:pt>
    <dgm:pt modelId="{A1BC9E47-6431-4AA3-99EF-856255A881CB}">
      <dgm:prSet phldrT="[Texto]"/>
      <dgm:spPr/>
      <dgm:t>
        <a:bodyPr/>
        <a:lstStyle/>
        <a:p>
          <a:r>
            <a:rPr lang="es-MX" dirty="0" smtClean="0"/>
            <a:t>DE LA DISCIPLINA ELEGIDA</a:t>
          </a:r>
          <a:endParaRPr lang="es-MX" dirty="0"/>
        </a:p>
      </dgm:t>
    </dgm:pt>
    <dgm:pt modelId="{B6F11AA1-6B9A-482F-A930-21958DA17C78}" type="parTrans" cxnId="{29697191-D406-4051-B804-3933222B3E42}">
      <dgm:prSet/>
      <dgm:spPr/>
      <dgm:t>
        <a:bodyPr/>
        <a:lstStyle/>
        <a:p>
          <a:endParaRPr lang="es-MX"/>
        </a:p>
      </dgm:t>
    </dgm:pt>
    <dgm:pt modelId="{DECA5903-CF40-4336-B824-5CF727F6091C}" type="sibTrans" cxnId="{29697191-D406-4051-B804-3933222B3E42}">
      <dgm:prSet/>
      <dgm:spPr/>
      <dgm:t>
        <a:bodyPr/>
        <a:lstStyle/>
        <a:p>
          <a:endParaRPr lang="es-MX"/>
        </a:p>
      </dgm:t>
    </dgm:pt>
    <dgm:pt modelId="{0344CC88-BB00-4DC9-A281-448C4EEAD385}" type="pres">
      <dgm:prSet presAssocID="{841DDACB-9D0A-43B6-AC6B-2F0BD9A278A4}" presName="Name0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E121C3F7-02AF-4720-8527-C44779B020BF}" type="pres">
      <dgm:prSet presAssocID="{23A59337-8CA6-47DC-B3CA-A3B1D92DBD56}" presName="parComposite" presStyleCnt="0"/>
      <dgm:spPr/>
      <dgm:t>
        <a:bodyPr/>
        <a:lstStyle/>
        <a:p>
          <a:endParaRPr lang="es-MX"/>
        </a:p>
      </dgm:t>
    </dgm:pt>
    <dgm:pt modelId="{E3874B72-BEB7-456C-B004-B385D1D895EB}" type="pres">
      <dgm:prSet presAssocID="{23A59337-8CA6-47DC-B3CA-A3B1D92DBD56}" presName="parBigCircle" presStyleLbl="node0" presStyleIdx="0" presStyleCnt="2"/>
      <dgm:spPr/>
      <dgm:t>
        <a:bodyPr/>
        <a:lstStyle/>
        <a:p>
          <a:endParaRPr lang="es-MX"/>
        </a:p>
      </dgm:t>
    </dgm:pt>
    <dgm:pt modelId="{B51F8037-369A-45AC-BF09-DC31F412A488}" type="pres">
      <dgm:prSet presAssocID="{23A59337-8CA6-47DC-B3CA-A3B1D92DBD56}" presName="parTx" presStyleLbl="revTx" presStyleIdx="0" presStyleCnt="10"/>
      <dgm:spPr/>
      <dgm:t>
        <a:bodyPr/>
        <a:lstStyle/>
        <a:p>
          <a:endParaRPr lang="es-MX"/>
        </a:p>
      </dgm:t>
    </dgm:pt>
    <dgm:pt modelId="{54CA8839-7F04-4C49-93A0-F48929FD3040}" type="pres">
      <dgm:prSet presAssocID="{23A59337-8CA6-47DC-B3CA-A3B1D92DBD56}" presName="bSpace" presStyleCnt="0"/>
      <dgm:spPr/>
      <dgm:t>
        <a:bodyPr/>
        <a:lstStyle/>
        <a:p>
          <a:endParaRPr lang="es-MX"/>
        </a:p>
      </dgm:t>
    </dgm:pt>
    <dgm:pt modelId="{6BCE7454-D61F-49AB-BBC9-2A95B29AA41D}" type="pres">
      <dgm:prSet presAssocID="{23A59337-8CA6-47DC-B3CA-A3B1D92DBD56}" presName="parBackupNorm" presStyleCnt="0"/>
      <dgm:spPr/>
      <dgm:t>
        <a:bodyPr/>
        <a:lstStyle/>
        <a:p>
          <a:endParaRPr lang="es-MX"/>
        </a:p>
      </dgm:t>
    </dgm:pt>
    <dgm:pt modelId="{92C1684B-FADF-4773-9A80-DB2E8C5B5C82}" type="pres">
      <dgm:prSet presAssocID="{B386DBFD-5797-4806-B832-AFB386BD9C58}" presName="parSpace" presStyleCnt="0"/>
      <dgm:spPr/>
      <dgm:t>
        <a:bodyPr/>
        <a:lstStyle/>
        <a:p>
          <a:endParaRPr lang="es-MX"/>
        </a:p>
      </dgm:t>
    </dgm:pt>
    <dgm:pt modelId="{E85577F8-A1F8-4DFC-8F8B-1DF774CD323A}" type="pres">
      <dgm:prSet presAssocID="{C246E1A6-265A-4F7B-BE17-99625E2490D8}" presName="desBackupLeftNorm" presStyleCnt="0"/>
      <dgm:spPr/>
      <dgm:t>
        <a:bodyPr/>
        <a:lstStyle/>
        <a:p>
          <a:endParaRPr lang="es-MX"/>
        </a:p>
      </dgm:t>
    </dgm:pt>
    <dgm:pt modelId="{E87B577C-6A0D-4D09-A1A3-BF9B5BC5391D}" type="pres">
      <dgm:prSet presAssocID="{C246E1A6-265A-4F7B-BE17-99625E2490D8}" presName="desComposite" presStyleCnt="0"/>
      <dgm:spPr/>
      <dgm:t>
        <a:bodyPr/>
        <a:lstStyle/>
        <a:p>
          <a:endParaRPr lang="es-MX"/>
        </a:p>
      </dgm:t>
    </dgm:pt>
    <dgm:pt modelId="{5EDBD259-9C8A-49BB-9B07-8ED3C3D3333E}" type="pres">
      <dgm:prSet presAssocID="{C246E1A6-265A-4F7B-BE17-99625E2490D8}" presName="desCircle" presStyleLbl="node1" presStyleIdx="0" presStyleCnt="4"/>
      <dgm:spPr/>
      <dgm:t>
        <a:bodyPr/>
        <a:lstStyle/>
        <a:p>
          <a:endParaRPr lang="es-MX"/>
        </a:p>
      </dgm:t>
    </dgm:pt>
    <dgm:pt modelId="{002F1CE8-2357-4C9C-BF29-7BF046646ADC}" type="pres">
      <dgm:prSet presAssocID="{C246E1A6-265A-4F7B-BE17-99625E2490D8}" presName="chTx" presStyleLbl="revTx" presStyleIdx="1" presStyleCnt="10"/>
      <dgm:spPr/>
      <dgm:t>
        <a:bodyPr/>
        <a:lstStyle/>
        <a:p>
          <a:endParaRPr lang="es-MX"/>
        </a:p>
      </dgm:t>
    </dgm:pt>
    <dgm:pt modelId="{FDE039B6-0901-41D1-91A1-ED7FDD8ABEDE}" type="pres">
      <dgm:prSet presAssocID="{C246E1A6-265A-4F7B-BE17-99625E2490D8}" presName="desTx" presStyleLbl="revTx" presStyleIdx="2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EEA850-03EA-4237-9954-AE973B27B85A}" type="pres">
      <dgm:prSet presAssocID="{C246E1A6-265A-4F7B-BE17-99625E2490D8}" presName="desBackupRightNorm" presStyleCnt="0"/>
      <dgm:spPr/>
      <dgm:t>
        <a:bodyPr/>
        <a:lstStyle/>
        <a:p>
          <a:endParaRPr lang="es-MX"/>
        </a:p>
      </dgm:t>
    </dgm:pt>
    <dgm:pt modelId="{C36F4252-63E2-44D3-A5D5-0B729E4775A3}" type="pres">
      <dgm:prSet presAssocID="{E27FE0D4-3DE4-42F7-8168-ED350DAC3657}" presName="desSpace" presStyleCnt="0"/>
      <dgm:spPr/>
      <dgm:t>
        <a:bodyPr/>
        <a:lstStyle/>
        <a:p>
          <a:endParaRPr lang="es-MX"/>
        </a:p>
      </dgm:t>
    </dgm:pt>
    <dgm:pt modelId="{FB823350-FEF8-4B0C-81A0-F4BE28AD7BA1}" type="pres">
      <dgm:prSet presAssocID="{558E025C-4F64-44E2-A031-CA6B25F7E29D}" presName="desBackupLeftNorm" presStyleCnt="0"/>
      <dgm:spPr/>
      <dgm:t>
        <a:bodyPr/>
        <a:lstStyle/>
        <a:p>
          <a:endParaRPr lang="es-MX"/>
        </a:p>
      </dgm:t>
    </dgm:pt>
    <dgm:pt modelId="{92487C99-12E0-48C5-B189-D07A3D1AF028}" type="pres">
      <dgm:prSet presAssocID="{558E025C-4F64-44E2-A031-CA6B25F7E29D}" presName="desComposite" presStyleCnt="0"/>
      <dgm:spPr/>
      <dgm:t>
        <a:bodyPr/>
        <a:lstStyle/>
        <a:p>
          <a:endParaRPr lang="es-MX"/>
        </a:p>
      </dgm:t>
    </dgm:pt>
    <dgm:pt modelId="{758C4D46-0FED-48FB-AF9B-BF365F256B6F}" type="pres">
      <dgm:prSet presAssocID="{558E025C-4F64-44E2-A031-CA6B25F7E29D}" presName="desCircle" presStyleLbl="node1" presStyleIdx="1" presStyleCnt="4"/>
      <dgm:spPr/>
      <dgm:t>
        <a:bodyPr/>
        <a:lstStyle/>
        <a:p>
          <a:endParaRPr lang="es-MX"/>
        </a:p>
      </dgm:t>
    </dgm:pt>
    <dgm:pt modelId="{509E3D51-FA98-444B-B7B5-079E088C5F4C}" type="pres">
      <dgm:prSet presAssocID="{558E025C-4F64-44E2-A031-CA6B25F7E29D}" presName="chTx" presStyleLbl="revTx" presStyleIdx="3" presStyleCnt="10"/>
      <dgm:spPr/>
      <dgm:t>
        <a:bodyPr/>
        <a:lstStyle/>
        <a:p>
          <a:endParaRPr lang="es-MX"/>
        </a:p>
      </dgm:t>
    </dgm:pt>
    <dgm:pt modelId="{D535AC21-1605-4CCD-88E6-F71E494C6986}" type="pres">
      <dgm:prSet presAssocID="{558E025C-4F64-44E2-A031-CA6B25F7E29D}" presName="desTx" presStyleLbl="revTx" presStyleIdx="4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CAE2E8-3066-4C5B-9547-0D6CF026C4AC}" type="pres">
      <dgm:prSet presAssocID="{558E025C-4F64-44E2-A031-CA6B25F7E29D}" presName="desBackupRightNorm" presStyleCnt="0"/>
      <dgm:spPr/>
      <dgm:t>
        <a:bodyPr/>
        <a:lstStyle/>
        <a:p>
          <a:endParaRPr lang="es-MX"/>
        </a:p>
      </dgm:t>
    </dgm:pt>
    <dgm:pt modelId="{B113EE67-6834-4E36-96E6-240287C2892B}" type="pres">
      <dgm:prSet presAssocID="{9AFD87AC-97F6-4BB2-B16D-F129E8B61AB7}" presName="desSpace" presStyleCnt="0"/>
      <dgm:spPr/>
      <dgm:t>
        <a:bodyPr/>
        <a:lstStyle/>
        <a:p>
          <a:endParaRPr lang="es-MX"/>
        </a:p>
      </dgm:t>
    </dgm:pt>
    <dgm:pt modelId="{5BADC0A7-6DB6-47AC-913D-22A43FE20B3B}" type="pres">
      <dgm:prSet presAssocID="{1386EBF6-9AF0-4962-819E-AECB4ED871B0}" presName="parComposite" presStyleCnt="0"/>
      <dgm:spPr/>
      <dgm:t>
        <a:bodyPr/>
        <a:lstStyle/>
        <a:p>
          <a:endParaRPr lang="es-MX"/>
        </a:p>
      </dgm:t>
    </dgm:pt>
    <dgm:pt modelId="{8919CF3F-AF38-47CF-B0EC-7DC5953DD39F}" type="pres">
      <dgm:prSet presAssocID="{1386EBF6-9AF0-4962-819E-AECB4ED871B0}" presName="parBigCircle" presStyleLbl="node0" presStyleIdx="1" presStyleCnt="2"/>
      <dgm:spPr/>
      <dgm:t>
        <a:bodyPr/>
        <a:lstStyle/>
        <a:p>
          <a:endParaRPr lang="es-MX"/>
        </a:p>
      </dgm:t>
    </dgm:pt>
    <dgm:pt modelId="{9F691A3A-ED49-4B25-9E9C-9C76723EBBD7}" type="pres">
      <dgm:prSet presAssocID="{1386EBF6-9AF0-4962-819E-AECB4ED871B0}" presName="parTx" presStyleLbl="revTx" presStyleIdx="5" presStyleCnt="10"/>
      <dgm:spPr/>
      <dgm:t>
        <a:bodyPr/>
        <a:lstStyle/>
        <a:p>
          <a:endParaRPr lang="es-MX"/>
        </a:p>
      </dgm:t>
    </dgm:pt>
    <dgm:pt modelId="{66F9D0D1-BFC7-4A5A-A3E6-28510C5C8EAF}" type="pres">
      <dgm:prSet presAssocID="{1386EBF6-9AF0-4962-819E-AECB4ED871B0}" presName="bSpace" presStyleCnt="0"/>
      <dgm:spPr/>
      <dgm:t>
        <a:bodyPr/>
        <a:lstStyle/>
        <a:p>
          <a:endParaRPr lang="es-MX"/>
        </a:p>
      </dgm:t>
    </dgm:pt>
    <dgm:pt modelId="{7F081339-78C7-4E01-8988-C81A23AB3954}" type="pres">
      <dgm:prSet presAssocID="{1386EBF6-9AF0-4962-819E-AECB4ED871B0}" presName="parBackupNorm" presStyleCnt="0"/>
      <dgm:spPr/>
      <dgm:t>
        <a:bodyPr/>
        <a:lstStyle/>
        <a:p>
          <a:endParaRPr lang="es-MX"/>
        </a:p>
      </dgm:t>
    </dgm:pt>
    <dgm:pt modelId="{2EA9F043-8ED2-4680-A05D-FB9D54D2DA0C}" type="pres">
      <dgm:prSet presAssocID="{DBF73DDA-93B8-4423-B150-5C75D81B2053}" presName="parSpace" presStyleCnt="0"/>
      <dgm:spPr/>
      <dgm:t>
        <a:bodyPr/>
        <a:lstStyle/>
        <a:p>
          <a:endParaRPr lang="es-MX"/>
        </a:p>
      </dgm:t>
    </dgm:pt>
    <dgm:pt modelId="{2A01E0E1-8563-4F0D-8890-CE3E1A1D3FE2}" type="pres">
      <dgm:prSet presAssocID="{42AE2B0B-32A1-4D14-8D36-8D7EDE5CE6D5}" presName="desBackupLeftNorm" presStyleCnt="0"/>
      <dgm:spPr/>
      <dgm:t>
        <a:bodyPr/>
        <a:lstStyle/>
        <a:p>
          <a:endParaRPr lang="es-MX"/>
        </a:p>
      </dgm:t>
    </dgm:pt>
    <dgm:pt modelId="{E1D061C6-40EC-4BB1-A66C-6D09A588E4D0}" type="pres">
      <dgm:prSet presAssocID="{42AE2B0B-32A1-4D14-8D36-8D7EDE5CE6D5}" presName="desComposite" presStyleCnt="0"/>
      <dgm:spPr/>
      <dgm:t>
        <a:bodyPr/>
        <a:lstStyle/>
        <a:p>
          <a:endParaRPr lang="es-MX"/>
        </a:p>
      </dgm:t>
    </dgm:pt>
    <dgm:pt modelId="{DAF0CC21-9256-409F-B3FD-1787184291DC}" type="pres">
      <dgm:prSet presAssocID="{42AE2B0B-32A1-4D14-8D36-8D7EDE5CE6D5}" presName="desCircle" presStyleLbl="node1" presStyleIdx="2" presStyleCnt="4"/>
      <dgm:spPr/>
      <dgm:t>
        <a:bodyPr/>
        <a:lstStyle/>
        <a:p>
          <a:endParaRPr lang="es-MX"/>
        </a:p>
      </dgm:t>
    </dgm:pt>
    <dgm:pt modelId="{433EF334-30DD-4105-8904-79BF2406F38C}" type="pres">
      <dgm:prSet presAssocID="{42AE2B0B-32A1-4D14-8D36-8D7EDE5CE6D5}" presName="chTx" presStyleLbl="revTx" presStyleIdx="6" presStyleCnt="10"/>
      <dgm:spPr/>
      <dgm:t>
        <a:bodyPr/>
        <a:lstStyle/>
        <a:p>
          <a:endParaRPr lang="es-MX"/>
        </a:p>
      </dgm:t>
    </dgm:pt>
    <dgm:pt modelId="{E6CA168C-04B0-44EF-846E-09C5AE1A4C04}" type="pres">
      <dgm:prSet presAssocID="{42AE2B0B-32A1-4D14-8D36-8D7EDE5CE6D5}" presName="desTx" presStyleLbl="revTx" presStyleIdx="7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2E7B0A-6649-4141-B464-764DCC86E594}" type="pres">
      <dgm:prSet presAssocID="{42AE2B0B-32A1-4D14-8D36-8D7EDE5CE6D5}" presName="desBackupRightNorm" presStyleCnt="0"/>
      <dgm:spPr/>
      <dgm:t>
        <a:bodyPr/>
        <a:lstStyle/>
        <a:p>
          <a:endParaRPr lang="es-MX"/>
        </a:p>
      </dgm:t>
    </dgm:pt>
    <dgm:pt modelId="{6F461230-5D08-47A0-9513-D20E1105B6D7}" type="pres">
      <dgm:prSet presAssocID="{5BA43503-329A-4D5E-97CE-8D59B22E8826}" presName="desSpace" presStyleCnt="0"/>
      <dgm:spPr/>
      <dgm:t>
        <a:bodyPr/>
        <a:lstStyle/>
        <a:p>
          <a:endParaRPr lang="es-MX"/>
        </a:p>
      </dgm:t>
    </dgm:pt>
    <dgm:pt modelId="{73C66B84-0B05-4C69-BE4C-7BA99FF7D749}" type="pres">
      <dgm:prSet presAssocID="{A1BC9E47-6431-4AA3-99EF-856255A881CB}" presName="desBackupLeftNorm" presStyleCnt="0"/>
      <dgm:spPr/>
      <dgm:t>
        <a:bodyPr/>
        <a:lstStyle/>
        <a:p>
          <a:endParaRPr lang="es-MX"/>
        </a:p>
      </dgm:t>
    </dgm:pt>
    <dgm:pt modelId="{C4A3AFB7-BC65-473E-876A-C0181966BEAF}" type="pres">
      <dgm:prSet presAssocID="{A1BC9E47-6431-4AA3-99EF-856255A881CB}" presName="desComposite" presStyleCnt="0"/>
      <dgm:spPr/>
      <dgm:t>
        <a:bodyPr/>
        <a:lstStyle/>
        <a:p>
          <a:endParaRPr lang="es-MX"/>
        </a:p>
      </dgm:t>
    </dgm:pt>
    <dgm:pt modelId="{6E5861E2-45AF-4F5D-A020-3F613EA90B23}" type="pres">
      <dgm:prSet presAssocID="{A1BC9E47-6431-4AA3-99EF-856255A881CB}" presName="desCircle" presStyleLbl="node1" presStyleIdx="3" presStyleCnt="4"/>
      <dgm:spPr/>
      <dgm:t>
        <a:bodyPr/>
        <a:lstStyle/>
        <a:p>
          <a:endParaRPr lang="es-MX"/>
        </a:p>
      </dgm:t>
    </dgm:pt>
    <dgm:pt modelId="{DA0B1CA6-9851-466D-804D-B51C28994E6F}" type="pres">
      <dgm:prSet presAssocID="{A1BC9E47-6431-4AA3-99EF-856255A881CB}" presName="chTx" presStyleLbl="revTx" presStyleIdx="8" presStyleCnt="10"/>
      <dgm:spPr/>
      <dgm:t>
        <a:bodyPr/>
        <a:lstStyle/>
        <a:p>
          <a:endParaRPr lang="es-MX"/>
        </a:p>
      </dgm:t>
    </dgm:pt>
    <dgm:pt modelId="{C4175C74-87D0-43F2-A652-D370586CDAEF}" type="pres">
      <dgm:prSet presAssocID="{A1BC9E47-6431-4AA3-99EF-856255A881CB}" presName="desTx" presStyleLbl="revTx" presStyleIdx="9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4A7866-D4B4-4F32-8E89-615F3D20DEC5}" type="pres">
      <dgm:prSet presAssocID="{A1BC9E47-6431-4AA3-99EF-856255A881CB}" presName="desBackupRightNorm" presStyleCnt="0"/>
      <dgm:spPr/>
      <dgm:t>
        <a:bodyPr/>
        <a:lstStyle/>
        <a:p>
          <a:endParaRPr lang="es-MX"/>
        </a:p>
      </dgm:t>
    </dgm:pt>
    <dgm:pt modelId="{07DA74C8-2895-439D-A585-B81D808CA6CD}" type="pres">
      <dgm:prSet presAssocID="{DECA5903-CF40-4336-B824-5CF727F6091C}" presName="desSpace" presStyleCnt="0"/>
      <dgm:spPr/>
      <dgm:t>
        <a:bodyPr/>
        <a:lstStyle/>
        <a:p>
          <a:endParaRPr lang="es-MX"/>
        </a:p>
      </dgm:t>
    </dgm:pt>
  </dgm:ptLst>
  <dgm:cxnLst>
    <dgm:cxn modelId="{9311CB5F-D48F-4A27-880C-C4B8910E96D8}" type="presOf" srcId="{558E025C-4F64-44E2-A031-CA6B25F7E29D}" destId="{509E3D51-FA98-444B-B7B5-079E088C5F4C}" srcOrd="0" destOrd="0" presId="urn:microsoft.com/office/officeart/2008/layout/CircleAccentTimeline"/>
    <dgm:cxn modelId="{65553D4D-1514-45DB-8E87-0A9E36F9CAB5}" srcId="{23A59337-8CA6-47DC-B3CA-A3B1D92DBD56}" destId="{558E025C-4F64-44E2-A031-CA6B25F7E29D}" srcOrd="1" destOrd="0" parTransId="{745F00F3-426E-4385-B551-A209A40D810F}" sibTransId="{9AFD87AC-97F6-4BB2-B16D-F129E8B61AB7}"/>
    <dgm:cxn modelId="{74A8D0AD-6969-4FD4-B73C-4AC3A461467E}" srcId="{841DDACB-9D0A-43B6-AC6B-2F0BD9A278A4}" destId="{23A59337-8CA6-47DC-B3CA-A3B1D92DBD56}" srcOrd="0" destOrd="0" parTransId="{31530C14-34D0-4B73-B4CA-01F104926612}" sibTransId="{B386DBFD-5797-4806-B832-AFB386BD9C58}"/>
    <dgm:cxn modelId="{B9E6E9ED-F370-4687-A700-25B85F50E101}" srcId="{841DDACB-9D0A-43B6-AC6B-2F0BD9A278A4}" destId="{1386EBF6-9AF0-4962-819E-AECB4ED871B0}" srcOrd="1" destOrd="0" parTransId="{9CE3B3B5-DC19-4A7D-BD18-5CA939DA51A2}" sibTransId="{DBF73DDA-93B8-4423-B150-5C75D81B2053}"/>
    <dgm:cxn modelId="{F7326B74-1C49-4010-8A94-30D36DBB4A1C}" srcId="{1386EBF6-9AF0-4962-819E-AECB4ED871B0}" destId="{42AE2B0B-32A1-4D14-8D36-8D7EDE5CE6D5}" srcOrd="0" destOrd="0" parTransId="{8155EA79-0CCF-4F4B-B7D8-4C842062DCC0}" sibTransId="{5BA43503-329A-4D5E-97CE-8D59B22E8826}"/>
    <dgm:cxn modelId="{AD53C3AF-35C2-487B-BF80-963C4EC9CFD9}" type="presOf" srcId="{1386EBF6-9AF0-4962-819E-AECB4ED871B0}" destId="{9F691A3A-ED49-4B25-9E9C-9C76723EBBD7}" srcOrd="0" destOrd="0" presId="urn:microsoft.com/office/officeart/2008/layout/CircleAccentTimeline"/>
    <dgm:cxn modelId="{29697191-D406-4051-B804-3933222B3E42}" srcId="{1386EBF6-9AF0-4962-819E-AECB4ED871B0}" destId="{A1BC9E47-6431-4AA3-99EF-856255A881CB}" srcOrd="1" destOrd="0" parTransId="{B6F11AA1-6B9A-482F-A930-21958DA17C78}" sibTransId="{DECA5903-CF40-4336-B824-5CF727F6091C}"/>
    <dgm:cxn modelId="{C6194EF0-E8BA-4736-8B24-1DA5277837C8}" type="presOf" srcId="{A1BC9E47-6431-4AA3-99EF-856255A881CB}" destId="{DA0B1CA6-9851-466D-804D-B51C28994E6F}" srcOrd="0" destOrd="0" presId="urn:microsoft.com/office/officeart/2008/layout/CircleAccentTimeline"/>
    <dgm:cxn modelId="{8DE94694-23ED-4349-A607-DD3853F340C2}" type="presOf" srcId="{23A59337-8CA6-47DC-B3CA-A3B1D92DBD56}" destId="{B51F8037-369A-45AC-BF09-DC31F412A488}" srcOrd="0" destOrd="0" presId="urn:microsoft.com/office/officeart/2008/layout/CircleAccentTimeline"/>
    <dgm:cxn modelId="{A0CCF660-4C50-42CD-9F3F-A5C11E657514}" srcId="{23A59337-8CA6-47DC-B3CA-A3B1D92DBD56}" destId="{C246E1A6-265A-4F7B-BE17-99625E2490D8}" srcOrd="0" destOrd="0" parTransId="{47CE78C7-A6FB-4ECD-9C04-8C08A45A0E73}" sibTransId="{E27FE0D4-3DE4-42F7-8168-ED350DAC3657}"/>
    <dgm:cxn modelId="{824D94B7-AE7A-4512-B73B-3D215C7194BA}" type="presOf" srcId="{C246E1A6-265A-4F7B-BE17-99625E2490D8}" destId="{002F1CE8-2357-4C9C-BF29-7BF046646ADC}" srcOrd="0" destOrd="0" presId="urn:microsoft.com/office/officeart/2008/layout/CircleAccentTimeline"/>
    <dgm:cxn modelId="{81347488-4DF8-4091-9A53-F91FB56B8BF1}" type="presOf" srcId="{841DDACB-9D0A-43B6-AC6B-2F0BD9A278A4}" destId="{0344CC88-BB00-4DC9-A281-448C4EEAD385}" srcOrd="0" destOrd="0" presId="urn:microsoft.com/office/officeart/2008/layout/CircleAccentTimeline"/>
    <dgm:cxn modelId="{842D7AEA-4174-4370-9EA7-3C73FDBEBAEB}" type="presOf" srcId="{42AE2B0B-32A1-4D14-8D36-8D7EDE5CE6D5}" destId="{433EF334-30DD-4105-8904-79BF2406F38C}" srcOrd="0" destOrd="0" presId="urn:microsoft.com/office/officeart/2008/layout/CircleAccentTimeline"/>
    <dgm:cxn modelId="{A0A1D72C-C89C-4AF5-9E10-70B7DF76AF44}" type="presParOf" srcId="{0344CC88-BB00-4DC9-A281-448C4EEAD385}" destId="{E121C3F7-02AF-4720-8527-C44779B020BF}" srcOrd="0" destOrd="0" presId="urn:microsoft.com/office/officeart/2008/layout/CircleAccentTimeline"/>
    <dgm:cxn modelId="{04B79F78-7B10-4592-B2AA-67A9FC5A9062}" type="presParOf" srcId="{E121C3F7-02AF-4720-8527-C44779B020BF}" destId="{E3874B72-BEB7-456C-B004-B385D1D895EB}" srcOrd="0" destOrd="0" presId="urn:microsoft.com/office/officeart/2008/layout/CircleAccentTimeline"/>
    <dgm:cxn modelId="{FC2131C2-3699-4C19-A1C6-02B0542CAA2E}" type="presParOf" srcId="{E121C3F7-02AF-4720-8527-C44779B020BF}" destId="{B51F8037-369A-45AC-BF09-DC31F412A488}" srcOrd="1" destOrd="0" presId="urn:microsoft.com/office/officeart/2008/layout/CircleAccentTimeline"/>
    <dgm:cxn modelId="{4F0AB394-9BF0-4BC4-91D3-DE60CE106C01}" type="presParOf" srcId="{E121C3F7-02AF-4720-8527-C44779B020BF}" destId="{54CA8839-7F04-4C49-93A0-F48929FD3040}" srcOrd="2" destOrd="0" presId="urn:microsoft.com/office/officeart/2008/layout/CircleAccentTimeline"/>
    <dgm:cxn modelId="{2DB21843-B9BD-44DE-A04D-28128E2C5D43}" type="presParOf" srcId="{0344CC88-BB00-4DC9-A281-448C4EEAD385}" destId="{6BCE7454-D61F-49AB-BBC9-2A95B29AA41D}" srcOrd="1" destOrd="0" presId="urn:microsoft.com/office/officeart/2008/layout/CircleAccentTimeline"/>
    <dgm:cxn modelId="{77B84BAD-0BC6-4AD7-8FB5-CADF019B1C6F}" type="presParOf" srcId="{0344CC88-BB00-4DC9-A281-448C4EEAD385}" destId="{92C1684B-FADF-4773-9A80-DB2E8C5B5C82}" srcOrd="2" destOrd="0" presId="urn:microsoft.com/office/officeart/2008/layout/CircleAccentTimeline"/>
    <dgm:cxn modelId="{DCC5BB69-8F6B-479E-8854-46A5D8D008C9}" type="presParOf" srcId="{0344CC88-BB00-4DC9-A281-448C4EEAD385}" destId="{E85577F8-A1F8-4DFC-8F8B-1DF774CD323A}" srcOrd="3" destOrd="0" presId="urn:microsoft.com/office/officeart/2008/layout/CircleAccentTimeline"/>
    <dgm:cxn modelId="{93E767D1-0339-454D-9A38-FE230A9B06B5}" type="presParOf" srcId="{0344CC88-BB00-4DC9-A281-448C4EEAD385}" destId="{E87B577C-6A0D-4D09-A1A3-BF9B5BC5391D}" srcOrd="4" destOrd="0" presId="urn:microsoft.com/office/officeart/2008/layout/CircleAccentTimeline"/>
    <dgm:cxn modelId="{95E122FE-11F7-47B7-8FD7-DECEB378EAF0}" type="presParOf" srcId="{E87B577C-6A0D-4D09-A1A3-BF9B5BC5391D}" destId="{5EDBD259-9C8A-49BB-9B07-8ED3C3D3333E}" srcOrd="0" destOrd="0" presId="urn:microsoft.com/office/officeart/2008/layout/CircleAccentTimeline"/>
    <dgm:cxn modelId="{2B56FACB-36D0-45AE-8F98-6A5D3EB5CBF5}" type="presParOf" srcId="{E87B577C-6A0D-4D09-A1A3-BF9B5BC5391D}" destId="{002F1CE8-2357-4C9C-BF29-7BF046646ADC}" srcOrd="1" destOrd="0" presId="urn:microsoft.com/office/officeart/2008/layout/CircleAccentTimeline"/>
    <dgm:cxn modelId="{D8347A7E-02C9-492B-8D3E-53E5DDF03D2B}" type="presParOf" srcId="{E87B577C-6A0D-4D09-A1A3-BF9B5BC5391D}" destId="{FDE039B6-0901-41D1-91A1-ED7FDD8ABEDE}" srcOrd="2" destOrd="0" presId="urn:microsoft.com/office/officeart/2008/layout/CircleAccentTimeline"/>
    <dgm:cxn modelId="{B18EB70D-0FD9-4FF2-92A5-785F35490425}" type="presParOf" srcId="{0344CC88-BB00-4DC9-A281-448C4EEAD385}" destId="{8CEEA850-03EA-4237-9954-AE973B27B85A}" srcOrd="5" destOrd="0" presId="urn:microsoft.com/office/officeart/2008/layout/CircleAccentTimeline"/>
    <dgm:cxn modelId="{CFC95F54-76E6-4221-88A2-FB7C372B8494}" type="presParOf" srcId="{0344CC88-BB00-4DC9-A281-448C4EEAD385}" destId="{C36F4252-63E2-44D3-A5D5-0B729E4775A3}" srcOrd="6" destOrd="0" presId="urn:microsoft.com/office/officeart/2008/layout/CircleAccentTimeline"/>
    <dgm:cxn modelId="{F001BE68-ADBF-429D-90CD-51E621D1ACA8}" type="presParOf" srcId="{0344CC88-BB00-4DC9-A281-448C4EEAD385}" destId="{FB823350-FEF8-4B0C-81A0-F4BE28AD7BA1}" srcOrd="7" destOrd="0" presId="urn:microsoft.com/office/officeart/2008/layout/CircleAccentTimeline"/>
    <dgm:cxn modelId="{3D12B8B7-237F-4AB1-BFE6-8AD69D138E91}" type="presParOf" srcId="{0344CC88-BB00-4DC9-A281-448C4EEAD385}" destId="{92487C99-12E0-48C5-B189-D07A3D1AF028}" srcOrd="8" destOrd="0" presId="urn:microsoft.com/office/officeart/2008/layout/CircleAccentTimeline"/>
    <dgm:cxn modelId="{64D82F37-86CB-4912-A4FB-F45C95B6F7D6}" type="presParOf" srcId="{92487C99-12E0-48C5-B189-D07A3D1AF028}" destId="{758C4D46-0FED-48FB-AF9B-BF365F256B6F}" srcOrd="0" destOrd="0" presId="urn:microsoft.com/office/officeart/2008/layout/CircleAccentTimeline"/>
    <dgm:cxn modelId="{26D038EC-A6AB-4297-BBB1-B92EAEA96D58}" type="presParOf" srcId="{92487C99-12E0-48C5-B189-D07A3D1AF028}" destId="{509E3D51-FA98-444B-B7B5-079E088C5F4C}" srcOrd="1" destOrd="0" presId="urn:microsoft.com/office/officeart/2008/layout/CircleAccentTimeline"/>
    <dgm:cxn modelId="{2211DC63-68A0-4516-802A-9FC19BADA53B}" type="presParOf" srcId="{92487C99-12E0-48C5-B189-D07A3D1AF028}" destId="{D535AC21-1605-4CCD-88E6-F71E494C6986}" srcOrd="2" destOrd="0" presId="urn:microsoft.com/office/officeart/2008/layout/CircleAccentTimeline"/>
    <dgm:cxn modelId="{71267772-017D-41D2-83DC-65EBF3DD3F44}" type="presParOf" srcId="{0344CC88-BB00-4DC9-A281-448C4EEAD385}" destId="{6FCAE2E8-3066-4C5B-9547-0D6CF026C4AC}" srcOrd="9" destOrd="0" presId="urn:microsoft.com/office/officeart/2008/layout/CircleAccentTimeline"/>
    <dgm:cxn modelId="{40B3AEC5-DBBB-44B4-BD25-2FC5CF07D551}" type="presParOf" srcId="{0344CC88-BB00-4DC9-A281-448C4EEAD385}" destId="{B113EE67-6834-4E36-96E6-240287C2892B}" srcOrd="10" destOrd="0" presId="urn:microsoft.com/office/officeart/2008/layout/CircleAccentTimeline"/>
    <dgm:cxn modelId="{04A34423-96E5-4668-A2D1-CB0EF61F977C}" type="presParOf" srcId="{0344CC88-BB00-4DC9-A281-448C4EEAD385}" destId="{5BADC0A7-6DB6-47AC-913D-22A43FE20B3B}" srcOrd="11" destOrd="0" presId="urn:microsoft.com/office/officeart/2008/layout/CircleAccentTimeline"/>
    <dgm:cxn modelId="{C6FE57B1-AF5A-4B8B-ADD5-E7A57CA640E8}" type="presParOf" srcId="{5BADC0A7-6DB6-47AC-913D-22A43FE20B3B}" destId="{8919CF3F-AF38-47CF-B0EC-7DC5953DD39F}" srcOrd="0" destOrd="0" presId="urn:microsoft.com/office/officeart/2008/layout/CircleAccentTimeline"/>
    <dgm:cxn modelId="{889AEF50-30DE-413D-8502-2102A34CDD73}" type="presParOf" srcId="{5BADC0A7-6DB6-47AC-913D-22A43FE20B3B}" destId="{9F691A3A-ED49-4B25-9E9C-9C76723EBBD7}" srcOrd="1" destOrd="0" presId="urn:microsoft.com/office/officeart/2008/layout/CircleAccentTimeline"/>
    <dgm:cxn modelId="{31952753-171E-47E4-9BC8-9476D91CB233}" type="presParOf" srcId="{5BADC0A7-6DB6-47AC-913D-22A43FE20B3B}" destId="{66F9D0D1-BFC7-4A5A-A3E6-28510C5C8EAF}" srcOrd="2" destOrd="0" presId="urn:microsoft.com/office/officeart/2008/layout/CircleAccentTimeline"/>
    <dgm:cxn modelId="{E40B6FB9-2811-4635-BB24-55F4409E09E2}" type="presParOf" srcId="{0344CC88-BB00-4DC9-A281-448C4EEAD385}" destId="{7F081339-78C7-4E01-8988-C81A23AB3954}" srcOrd="12" destOrd="0" presId="urn:microsoft.com/office/officeart/2008/layout/CircleAccentTimeline"/>
    <dgm:cxn modelId="{FF16861A-1ED3-440B-83CD-4B05D9BBB478}" type="presParOf" srcId="{0344CC88-BB00-4DC9-A281-448C4EEAD385}" destId="{2EA9F043-8ED2-4680-A05D-FB9D54D2DA0C}" srcOrd="13" destOrd="0" presId="urn:microsoft.com/office/officeart/2008/layout/CircleAccentTimeline"/>
    <dgm:cxn modelId="{4CAFED22-6411-42CC-88CB-A25926BB6D78}" type="presParOf" srcId="{0344CC88-BB00-4DC9-A281-448C4EEAD385}" destId="{2A01E0E1-8563-4F0D-8890-CE3E1A1D3FE2}" srcOrd="14" destOrd="0" presId="urn:microsoft.com/office/officeart/2008/layout/CircleAccentTimeline"/>
    <dgm:cxn modelId="{FB06FF85-AA69-4E1A-8D30-832E8C04E3B2}" type="presParOf" srcId="{0344CC88-BB00-4DC9-A281-448C4EEAD385}" destId="{E1D061C6-40EC-4BB1-A66C-6D09A588E4D0}" srcOrd="15" destOrd="0" presId="urn:microsoft.com/office/officeart/2008/layout/CircleAccentTimeline"/>
    <dgm:cxn modelId="{CF2F98F4-1F80-43A7-B537-3D9FD1F8A493}" type="presParOf" srcId="{E1D061C6-40EC-4BB1-A66C-6D09A588E4D0}" destId="{DAF0CC21-9256-409F-B3FD-1787184291DC}" srcOrd="0" destOrd="0" presId="urn:microsoft.com/office/officeart/2008/layout/CircleAccentTimeline"/>
    <dgm:cxn modelId="{F54FC9A5-23C8-46F0-8ED0-1A9CA5E92433}" type="presParOf" srcId="{E1D061C6-40EC-4BB1-A66C-6D09A588E4D0}" destId="{433EF334-30DD-4105-8904-79BF2406F38C}" srcOrd="1" destOrd="0" presId="urn:microsoft.com/office/officeart/2008/layout/CircleAccentTimeline"/>
    <dgm:cxn modelId="{22F0894E-1281-4454-BC1D-38E1C9906FCD}" type="presParOf" srcId="{E1D061C6-40EC-4BB1-A66C-6D09A588E4D0}" destId="{E6CA168C-04B0-44EF-846E-09C5AE1A4C04}" srcOrd="2" destOrd="0" presId="urn:microsoft.com/office/officeart/2008/layout/CircleAccentTimeline"/>
    <dgm:cxn modelId="{DF85C725-624D-4BA4-ABF5-3432C2720CE8}" type="presParOf" srcId="{0344CC88-BB00-4DC9-A281-448C4EEAD385}" destId="{862E7B0A-6649-4141-B464-764DCC86E594}" srcOrd="16" destOrd="0" presId="urn:microsoft.com/office/officeart/2008/layout/CircleAccentTimeline"/>
    <dgm:cxn modelId="{66B8044E-5678-444E-8FC8-F9B4E0D5972E}" type="presParOf" srcId="{0344CC88-BB00-4DC9-A281-448C4EEAD385}" destId="{6F461230-5D08-47A0-9513-D20E1105B6D7}" srcOrd="17" destOrd="0" presId="urn:microsoft.com/office/officeart/2008/layout/CircleAccentTimeline"/>
    <dgm:cxn modelId="{2DCCE3DD-9688-4E06-926E-0BDD0A00F0FC}" type="presParOf" srcId="{0344CC88-BB00-4DC9-A281-448C4EEAD385}" destId="{73C66B84-0B05-4C69-BE4C-7BA99FF7D749}" srcOrd="18" destOrd="0" presId="urn:microsoft.com/office/officeart/2008/layout/CircleAccentTimeline"/>
    <dgm:cxn modelId="{342D8DE1-8996-4FAE-A1D1-2F6505D35055}" type="presParOf" srcId="{0344CC88-BB00-4DC9-A281-448C4EEAD385}" destId="{C4A3AFB7-BC65-473E-876A-C0181966BEAF}" srcOrd="19" destOrd="0" presId="urn:microsoft.com/office/officeart/2008/layout/CircleAccentTimeline"/>
    <dgm:cxn modelId="{73874AA0-7283-4D03-809E-9CC5A5F17424}" type="presParOf" srcId="{C4A3AFB7-BC65-473E-876A-C0181966BEAF}" destId="{6E5861E2-45AF-4F5D-A020-3F613EA90B23}" srcOrd="0" destOrd="0" presId="urn:microsoft.com/office/officeart/2008/layout/CircleAccentTimeline"/>
    <dgm:cxn modelId="{CF54E1C2-A419-4F00-B085-10E24ECF829B}" type="presParOf" srcId="{C4A3AFB7-BC65-473E-876A-C0181966BEAF}" destId="{DA0B1CA6-9851-466D-804D-B51C28994E6F}" srcOrd="1" destOrd="0" presId="urn:microsoft.com/office/officeart/2008/layout/CircleAccentTimeline"/>
    <dgm:cxn modelId="{3991E57E-96E2-466F-A260-447261139C9A}" type="presParOf" srcId="{C4A3AFB7-BC65-473E-876A-C0181966BEAF}" destId="{C4175C74-87D0-43F2-A652-D370586CDAEF}" srcOrd="2" destOrd="0" presId="urn:microsoft.com/office/officeart/2008/layout/CircleAccentTimeline"/>
    <dgm:cxn modelId="{1D93FA7E-7F94-4BC0-9CF8-6208CDABA234}" type="presParOf" srcId="{0344CC88-BB00-4DC9-A281-448C4EEAD385}" destId="{BB4A7866-D4B4-4F32-8E89-615F3D20DEC5}" srcOrd="20" destOrd="0" presId="urn:microsoft.com/office/officeart/2008/layout/CircleAccentTimeline"/>
    <dgm:cxn modelId="{747C330A-F2DF-4211-9C0A-5D82155FD9A8}" type="presParOf" srcId="{0344CC88-BB00-4DC9-A281-448C4EEAD385}" destId="{07DA74C8-2895-439D-A585-B81D808CA6CD}" srcOrd="21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4CF8595B-E009-49BF-8E35-20909AE0C769}" type="doc">
      <dgm:prSet loTypeId="urn:microsoft.com/office/officeart/2008/layout/TitlePictureLineup" loCatId="picture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F5126B58-A307-4540-A883-3F04FED18400}">
      <dgm:prSet phldrT="[Texto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MX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tema debe ser original. </a:t>
          </a:r>
          <a:endParaRPr lang="es-MX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D4A4E3-AF35-4DCA-AC5E-4D641C49C79C}" type="parTrans" cxnId="{2B6B4178-220F-498F-B1E4-5EA35032019F}">
      <dgm:prSet/>
      <dgm:spPr/>
      <dgm:t>
        <a:bodyPr/>
        <a:lstStyle/>
        <a:p>
          <a:endParaRPr lang="es-MX"/>
        </a:p>
      </dgm:t>
    </dgm:pt>
    <dgm:pt modelId="{E190E3C1-D44B-4030-BCD6-638EA5CE596C}" type="sibTrans" cxnId="{2B6B4178-220F-498F-B1E4-5EA35032019F}">
      <dgm:prSet/>
      <dgm:spPr/>
      <dgm:t>
        <a:bodyPr/>
        <a:lstStyle/>
        <a:p>
          <a:endParaRPr lang="es-MX"/>
        </a:p>
      </dgm:t>
    </dgm:pt>
    <dgm:pt modelId="{1E5E4F6E-4786-430F-9F42-708A7B6C83CA}">
      <dgm:prSet phldrT="[Texto]" custT="1"/>
      <dgm:spPr/>
      <dgm:t>
        <a:bodyPr/>
        <a:lstStyle/>
        <a:p>
          <a:pPr algn="just"/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- El estudio debe contar con información reciente</a:t>
          </a:r>
        </a:p>
        <a:p>
          <a:pPr algn="just"/>
          <a:endParaRPr lang="es-MX" sz="20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just"/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- Que  los datos sean diferentes a los que se encuentran en  otro trabajo, donde el planteamiento del problema debe ser diferente.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60BE78-CF7C-4A85-86FF-4CD881286D96}" type="parTrans" cxnId="{B947F2B7-2FF0-412E-BCE8-9D3DC925FD50}">
      <dgm:prSet/>
      <dgm:spPr/>
      <dgm:t>
        <a:bodyPr/>
        <a:lstStyle/>
        <a:p>
          <a:endParaRPr lang="es-MX"/>
        </a:p>
      </dgm:t>
    </dgm:pt>
    <dgm:pt modelId="{D390A3C3-C677-4F6A-89ED-831F3C8536CC}" type="sibTrans" cxnId="{B947F2B7-2FF0-412E-BCE8-9D3DC925FD50}">
      <dgm:prSet/>
      <dgm:spPr/>
      <dgm:t>
        <a:bodyPr/>
        <a:lstStyle/>
        <a:p>
          <a:endParaRPr lang="es-MX"/>
        </a:p>
      </dgm:t>
    </dgm:pt>
    <dgm:pt modelId="{417B061D-0CBB-4D8D-943D-69C3EEBC5D3E}" type="pres">
      <dgm:prSet presAssocID="{4CF8595B-E009-49BF-8E35-20909AE0C769}" presName="Name0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BE7D6C4C-1826-439D-B507-ABDF066DE975}" type="pres">
      <dgm:prSet presAssocID="{F5126B58-A307-4540-A883-3F04FED18400}" presName="composite" presStyleCnt="0"/>
      <dgm:spPr/>
    </dgm:pt>
    <dgm:pt modelId="{26C4A955-A986-495D-B2DB-0249A1425EAA}" type="pres">
      <dgm:prSet presAssocID="{F5126B58-A307-4540-A883-3F04FED18400}" presName="Accent" presStyleLbl="alignAcc1" presStyleIdx="0" presStyleCnt="1" custLinFactX="-1412533" custLinFactNeighborX="-1500000" custLinFactNeighborY="1717"/>
      <dgm:spPr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A0CC85DE-7110-4801-A181-FE187B8C6358}" type="pres">
      <dgm:prSet presAssocID="{F5126B58-A307-4540-A883-3F04FED18400}" presName="Image" presStyleLbl="node1" presStyleIdx="0" presStyleCnt="1" custScaleY="43134" custLinFactNeighborX="2758" custLinFactNeighborY="-2643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EAD893D-80BE-4B51-ACEB-58ADF8F1866F}" type="pres">
      <dgm:prSet presAssocID="{F5126B58-A307-4540-A883-3F04FED18400}" presName="Child" presStyleLbl="revTx" presStyleIdx="0" presStyleCnt="1" custScaleX="200280" custLinFactNeighborX="8700" custLinFactNeighborY="-3667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C311AE-A97B-408F-91C8-0FD9E08C1D55}" type="pres">
      <dgm:prSet presAssocID="{F5126B58-A307-4540-A883-3F04FED18400}" presName="Parent" presStyleLbl="align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B6B4178-220F-498F-B1E4-5EA35032019F}" srcId="{4CF8595B-E009-49BF-8E35-20909AE0C769}" destId="{F5126B58-A307-4540-A883-3F04FED18400}" srcOrd="0" destOrd="0" parTransId="{D2D4A4E3-AF35-4DCA-AC5E-4D641C49C79C}" sibTransId="{E190E3C1-D44B-4030-BCD6-638EA5CE596C}"/>
    <dgm:cxn modelId="{B947F2B7-2FF0-412E-BCE8-9D3DC925FD50}" srcId="{F5126B58-A307-4540-A883-3F04FED18400}" destId="{1E5E4F6E-4786-430F-9F42-708A7B6C83CA}" srcOrd="0" destOrd="0" parTransId="{2F60BE78-CF7C-4A85-86FF-4CD881286D96}" sibTransId="{D390A3C3-C677-4F6A-89ED-831F3C8536CC}"/>
    <dgm:cxn modelId="{BB274FE1-64CD-4B05-882A-17CC4CC7AA42}" type="presOf" srcId="{4CF8595B-E009-49BF-8E35-20909AE0C769}" destId="{417B061D-0CBB-4D8D-943D-69C3EEBC5D3E}" srcOrd="0" destOrd="0" presId="urn:microsoft.com/office/officeart/2008/layout/TitlePictureLineup"/>
    <dgm:cxn modelId="{F6B26679-02CB-4D57-AE29-83A2387FEB31}" type="presOf" srcId="{1E5E4F6E-4786-430F-9F42-708A7B6C83CA}" destId="{CEAD893D-80BE-4B51-ACEB-58ADF8F1866F}" srcOrd="0" destOrd="0" presId="urn:microsoft.com/office/officeart/2008/layout/TitlePictureLineup"/>
    <dgm:cxn modelId="{4A7784D0-E413-4303-B8EB-1B58B93F785F}" type="presOf" srcId="{F5126B58-A307-4540-A883-3F04FED18400}" destId="{A4C311AE-A97B-408F-91C8-0FD9E08C1D55}" srcOrd="0" destOrd="0" presId="urn:microsoft.com/office/officeart/2008/layout/TitlePictureLineup"/>
    <dgm:cxn modelId="{0FE174AF-6235-467F-96BE-191DB77222D4}" type="presParOf" srcId="{417B061D-0CBB-4D8D-943D-69C3EEBC5D3E}" destId="{BE7D6C4C-1826-439D-B507-ABDF066DE975}" srcOrd="0" destOrd="0" presId="urn:microsoft.com/office/officeart/2008/layout/TitlePictureLineup"/>
    <dgm:cxn modelId="{14FCACF5-60EF-4BE2-AE15-09168C55D028}" type="presParOf" srcId="{BE7D6C4C-1826-439D-B507-ABDF066DE975}" destId="{26C4A955-A986-495D-B2DB-0249A1425EAA}" srcOrd="0" destOrd="0" presId="urn:microsoft.com/office/officeart/2008/layout/TitlePictureLineup"/>
    <dgm:cxn modelId="{B184FD0E-EBB8-47CD-88D0-C6641E5873E9}" type="presParOf" srcId="{BE7D6C4C-1826-439D-B507-ABDF066DE975}" destId="{A0CC85DE-7110-4801-A181-FE187B8C6358}" srcOrd="1" destOrd="0" presId="urn:microsoft.com/office/officeart/2008/layout/TitlePictureLineup"/>
    <dgm:cxn modelId="{5B684C75-DADA-4075-B46A-A5D35841D29B}" type="presParOf" srcId="{BE7D6C4C-1826-439D-B507-ABDF066DE975}" destId="{CEAD893D-80BE-4B51-ACEB-58ADF8F1866F}" srcOrd="2" destOrd="0" presId="urn:microsoft.com/office/officeart/2008/layout/TitlePictureLineup"/>
    <dgm:cxn modelId="{331972D4-D5F1-41C6-85DA-716A3EB85CD5}" type="presParOf" srcId="{BE7D6C4C-1826-439D-B507-ABDF066DE975}" destId="{A4C311AE-A97B-408F-91C8-0FD9E08C1D55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C7D50DF-9CDE-4D11-951A-B189B567037E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EA3141BA-3E45-40E8-9BB6-A5BA7E3233CB}">
      <dgm:prSet phldrT="[Texto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algn="just"/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Esto será cuando se concreta en un área específica del conocimiento .</a:t>
          </a:r>
          <a:endParaRPr lang="es-MX" sz="2000" dirty="0">
            <a:solidFill>
              <a:schemeClr val="tx1"/>
            </a:solidFill>
          </a:endParaRPr>
        </a:p>
      </dgm:t>
    </dgm:pt>
    <dgm:pt modelId="{EECEF267-5225-44A0-B858-B6B9180C6D8D}" type="parTrans" cxnId="{442BAF53-5364-4C3B-8590-15A6E94204AA}">
      <dgm:prSet/>
      <dgm:spPr/>
      <dgm:t>
        <a:bodyPr/>
        <a:lstStyle/>
        <a:p>
          <a:endParaRPr lang="es-MX"/>
        </a:p>
      </dgm:t>
    </dgm:pt>
    <dgm:pt modelId="{6B6FEACB-FAB8-4EFD-BDCD-9ABB8EFB8162}" type="sibTrans" cxnId="{442BAF53-5364-4C3B-8590-15A6E94204AA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F9C1E2EF-781B-4E74-B682-3D7582B3FCFB}">
      <dgm:prSet phldrT="[Texto]" custT="1"/>
      <dgm:spPr>
        <a:solidFill>
          <a:schemeClr val="accent6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Y no en áreas amplias que son propias de generalización.</a:t>
          </a:r>
          <a:endParaRPr lang="es-MX" sz="2000" dirty="0"/>
        </a:p>
      </dgm:t>
    </dgm:pt>
    <dgm:pt modelId="{3F0D7CFA-7BB6-4D20-9758-B5BB017CE062}" type="parTrans" cxnId="{5D4A2E0C-A46D-4FBB-910B-9AAA8078B79A}">
      <dgm:prSet/>
      <dgm:spPr/>
      <dgm:t>
        <a:bodyPr/>
        <a:lstStyle/>
        <a:p>
          <a:endParaRPr lang="es-MX"/>
        </a:p>
      </dgm:t>
    </dgm:pt>
    <dgm:pt modelId="{D102D776-F814-4134-9DA6-76407112BC91}" type="sibTrans" cxnId="{5D4A2E0C-A46D-4FBB-910B-9AAA8078B79A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A97B6CD9-156F-46BE-94E8-35EF9996318A}" type="pres">
      <dgm:prSet presAssocID="{9C7D50DF-9CDE-4D11-951A-B189B567037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8CD4C75B-A4CB-46FD-B64E-2FDB47670916}" type="pres">
      <dgm:prSet presAssocID="{9C7D50DF-9CDE-4D11-951A-B189B567037E}" presName="dot1" presStyleLbl="alignNode1" presStyleIdx="0" presStyleCnt="10"/>
      <dgm:spPr/>
    </dgm:pt>
    <dgm:pt modelId="{6D9C6A4E-7D1E-41B9-B807-9CFF28F1A018}" type="pres">
      <dgm:prSet presAssocID="{9C7D50DF-9CDE-4D11-951A-B189B567037E}" presName="dot2" presStyleLbl="alignNode1" presStyleIdx="1" presStyleCnt="10"/>
      <dgm:spPr/>
    </dgm:pt>
    <dgm:pt modelId="{6DC675E5-964D-4B40-9039-6A77E7C3186A}" type="pres">
      <dgm:prSet presAssocID="{9C7D50DF-9CDE-4D11-951A-B189B567037E}" presName="dot3" presStyleLbl="alignNode1" presStyleIdx="2" presStyleCnt="10"/>
      <dgm:spPr/>
    </dgm:pt>
    <dgm:pt modelId="{B03C2CC4-8983-4F68-A9B2-CE1664582BEA}" type="pres">
      <dgm:prSet presAssocID="{9C7D50DF-9CDE-4D11-951A-B189B567037E}" presName="dotArrow1" presStyleLbl="alignNode1" presStyleIdx="3" presStyleCnt="10"/>
      <dgm:spPr/>
    </dgm:pt>
    <dgm:pt modelId="{0CF53C70-7418-4322-B03C-78DBCA799F7A}" type="pres">
      <dgm:prSet presAssocID="{9C7D50DF-9CDE-4D11-951A-B189B567037E}" presName="dotArrow2" presStyleLbl="alignNode1" presStyleIdx="4" presStyleCnt="10"/>
      <dgm:spPr/>
    </dgm:pt>
    <dgm:pt modelId="{C5C6CCF5-6E5E-412C-B19C-C3A638DE0592}" type="pres">
      <dgm:prSet presAssocID="{9C7D50DF-9CDE-4D11-951A-B189B567037E}" presName="dotArrow3" presStyleLbl="alignNode1" presStyleIdx="5" presStyleCnt="10"/>
      <dgm:spPr/>
    </dgm:pt>
    <dgm:pt modelId="{491C54F7-2DAA-4E7B-9709-0ECBBD30013F}" type="pres">
      <dgm:prSet presAssocID="{9C7D50DF-9CDE-4D11-951A-B189B567037E}" presName="dotArrow4" presStyleLbl="alignNode1" presStyleIdx="6" presStyleCnt="10"/>
      <dgm:spPr/>
    </dgm:pt>
    <dgm:pt modelId="{AC5791D5-F92C-4BF0-937D-73227D43E54A}" type="pres">
      <dgm:prSet presAssocID="{9C7D50DF-9CDE-4D11-951A-B189B567037E}" presName="dotArrow5" presStyleLbl="alignNode1" presStyleIdx="7" presStyleCnt="10"/>
      <dgm:spPr/>
    </dgm:pt>
    <dgm:pt modelId="{6C9A445B-00C6-4C47-AC7E-570AE1433086}" type="pres">
      <dgm:prSet presAssocID="{9C7D50DF-9CDE-4D11-951A-B189B567037E}" presName="dotArrow6" presStyleLbl="alignNode1" presStyleIdx="8" presStyleCnt="10"/>
      <dgm:spPr/>
    </dgm:pt>
    <dgm:pt modelId="{4693B985-4203-4C62-A652-D244347CB950}" type="pres">
      <dgm:prSet presAssocID="{9C7D50DF-9CDE-4D11-951A-B189B567037E}" presName="dotArrow7" presStyleLbl="alignNode1" presStyleIdx="9" presStyleCnt="10"/>
      <dgm:spPr/>
    </dgm:pt>
    <dgm:pt modelId="{5FA6707A-48A2-4BAB-A5C0-D0155A7F0310}" type="pres">
      <dgm:prSet presAssocID="{EA3141BA-3E45-40E8-9BB6-A5BA7E3233CB}" presName="parTx1" presStyleLbl="node1" presStyleIdx="0" presStyleCnt="2" custScaleX="116086" custScaleY="185547" custLinFactNeighborX="21774" custLinFactNeighborY="-2846"/>
      <dgm:spPr/>
      <dgm:t>
        <a:bodyPr/>
        <a:lstStyle/>
        <a:p>
          <a:endParaRPr lang="es-MX"/>
        </a:p>
      </dgm:t>
    </dgm:pt>
    <dgm:pt modelId="{EFE5DFE9-242F-49C8-BEF8-6CE20EB2B91C}" type="pres">
      <dgm:prSet presAssocID="{6B6FEACB-FAB8-4EFD-BDCD-9ABB8EFB8162}" presName="picture1" presStyleCnt="0"/>
      <dgm:spPr/>
    </dgm:pt>
    <dgm:pt modelId="{0E46282E-6329-4F51-817C-C5520B681965}" type="pres">
      <dgm:prSet presAssocID="{6B6FEACB-FAB8-4EFD-BDCD-9ABB8EFB8162}" presName="imageRepeatNode" presStyleLbl="fgImgPlace1" presStyleIdx="0" presStyleCnt="2" custScaleX="142722" custScaleY="148547" custLinFactNeighborX="-22" custLinFactNeighborY="30294"/>
      <dgm:spPr/>
      <dgm:t>
        <a:bodyPr/>
        <a:lstStyle/>
        <a:p>
          <a:endParaRPr lang="es-MX"/>
        </a:p>
      </dgm:t>
    </dgm:pt>
    <dgm:pt modelId="{CDFA80C5-A4B7-4066-85AE-332175676288}" type="pres">
      <dgm:prSet presAssocID="{F9C1E2EF-781B-4E74-B682-3D7582B3FCFB}" presName="parTx2" presStyleLbl="node1" presStyleIdx="1" presStyleCnt="2" custScaleY="156672" custLinFactNeighborX="3822" custLinFactNeighborY="-41956"/>
      <dgm:spPr/>
      <dgm:t>
        <a:bodyPr/>
        <a:lstStyle/>
        <a:p>
          <a:endParaRPr lang="es-MX"/>
        </a:p>
      </dgm:t>
    </dgm:pt>
    <dgm:pt modelId="{F143D0DC-B1FA-472C-8434-26CF52787F19}" type="pres">
      <dgm:prSet presAssocID="{D102D776-F814-4134-9DA6-76407112BC91}" presName="picture2" presStyleCnt="0"/>
      <dgm:spPr/>
    </dgm:pt>
    <dgm:pt modelId="{11C69CFE-2659-439B-8087-F1D4CFD7F415}" type="pres">
      <dgm:prSet presAssocID="{D102D776-F814-4134-9DA6-76407112BC91}" presName="imageRepeatNode" presStyleLbl="fgImgPlace1" presStyleIdx="1" presStyleCnt="2" custScaleX="158092" custScaleY="114094" custLinFactNeighborX="-18204" custLinFactNeighborY="10930"/>
      <dgm:spPr/>
      <dgm:t>
        <a:bodyPr/>
        <a:lstStyle/>
        <a:p>
          <a:endParaRPr lang="es-MX"/>
        </a:p>
      </dgm:t>
    </dgm:pt>
  </dgm:ptLst>
  <dgm:cxnLst>
    <dgm:cxn modelId="{A8B40983-4BDF-4F4A-9065-FFBDFC16D4ED}" type="presOf" srcId="{9C7D50DF-9CDE-4D11-951A-B189B567037E}" destId="{A97B6CD9-156F-46BE-94E8-35EF9996318A}" srcOrd="0" destOrd="0" presId="urn:microsoft.com/office/officeart/2008/layout/AscendingPictureAccentProcess"/>
    <dgm:cxn modelId="{442BAF53-5364-4C3B-8590-15A6E94204AA}" srcId="{9C7D50DF-9CDE-4D11-951A-B189B567037E}" destId="{EA3141BA-3E45-40E8-9BB6-A5BA7E3233CB}" srcOrd="0" destOrd="0" parTransId="{EECEF267-5225-44A0-B858-B6B9180C6D8D}" sibTransId="{6B6FEACB-FAB8-4EFD-BDCD-9ABB8EFB8162}"/>
    <dgm:cxn modelId="{3D035E9A-2F41-46D5-86CE-C654F52F544C}" type="presOf" srcId="{F9C1E2EF-781B-4E74-B682-3D7582B3FCFB}" destId="{CDFA80C5-A4B7-4066-85AE-332175676288}" srcOrd="0" destOrd="0" presId="urn:microsoft.com/office/officeart/2008/layout/AscendingPictureAccentProcess"/>
    <dgm:cxn modelId="{F466FE28-4E0F-4F40-94AC-0BA7EBA92AFB}" type="presOf" srcId="{EA3141BA-3E45-40E8-9BB6-A5BA7E3233CB}" destId="{5FA6707A-48A2-4BAB-A5C0-D0155A7F0310}" srcOrd="0" destOrd="0" presId="urn:microsoft.com/office/officeart/2008/layout/AscendingPictureAccentProcess"/>
    <dgm:cxn modelId="{F3A6AD40-F2E6-4136-92C5-4F2F318040D1}" type="presOf" srcId="{6B6FEACB-FAB8-4EFD-BDCD-9ABB8EFB8162}" destId="{0E46282E-6329-4F51-817C-C5520B681965}" srcOrd="0" destOrd="0" presId="urn:microsoft.com/office/officeart/2008/layout/AscendingPictureAccentProcess"/>
    <dgm:cxn modelId="{5D4A2E0C-A46D-4FBB-910B-9AAA8078B79A}" srcId="{9C7D50DF-9CDE-4D11-951A-B189B567037E}" destId="{F9C1E2EF-781B-4E74-B682-3D7582B3FCFB}" srcOrd="1" destOrd="0" parTransId="{3F0D7CFA-7BB6-4D20-9758-B5BB017CE062}" sibTransId="{D102D776-F814-4134-9DA6-76407112BC91}"/>
    <dgm:cxn modelId="{512B1D67-0686-498B-AD46-EFF865607AEC}" type="presOf" srcId="{D102D776-F814-4134-9DA6-76407112BC91}" destId="{11C69CFE-2659-439B-8087-F1D4CFD7F415}" srcOrd="0" destOrd="0" presId="urn:microsoft.com/office/officeart/2008/layout/AscendingPictureAccentProcess"/>
    <dgm:cxn modelId="{DEA8D025-4EA1-429A-AB18-3AF9C47C37E8}" type="presParOf" srcId="{A97B6CD9-156F-46BE-94E8-35EF9996318A}" destId="{8CD4C75B-A4CB-46FD-B64E-2FDB47670916}" srcOrd="0" destOrd="0" presId="urn:microsoft.com/office/officeart/2008/layout/AscendingPictureAccentProcess"/>
    <dgm:cxn modelId="{597E636C-A443-4B4D-AE08-68D14EEB8370}" type="presParOf" srcId="{A97B6CD9-156F-46BE-94E8-35EF9996318A}" destId="{6D9C6A4E-7D1E-41B9-B807-9CFF28F1A018}" srcOrd="1" destOrd="0" presId="urn:microsoft.com/office/officeart/2008/layout/AscendingPictureAccentProcess"/>
    <dgm:cxn modelId="{802D3F4F-38EB-4867-8258-DA80771A75D6}" type="presParOf" srcId="{A97B6CD9-156F-46BE-94E8-35EF9996318A}" destId="{6DC675E5-964D-4B40-9039-6A77E7C3186A}" srcOrd="2" destOrd="0" presId="urn:microsoft.com/office/officeart/2008/layout/AscendingPictureAccentProcess"/>
    <dgm:cxn modelId="{125CEDE0-3182-4DE1-A01D-2B32B1A04EC6}" type="presParOf" srcId="{A97B6CD9-156F-46BE-94E8-35EF9996318A}" destId="{B03C2CC4-8983-4F68-A9B2-CE1664582BEA}" srcOrd="3" destOrd="0" presId="urn:microsoft.com/office/officeart/2008/layout/AscendingPictureAccentProcess"/>
    <dgm:cxn modelId="{61476DF1-2C2A-4C3B-93D0-D6E976F45C11}" type="presParOf" srcId="{A97B6CD9-156F-46BE-94E8-35EF9996318A}" destId="{0CF53C70-7418-4322-B03C-78DBCA799F7A}" srcOrd="4" destOrd="0" presId="urn:microsoft.com/office/officeart/2008/layout/AscendingPictureAccentProcess"/>
    <dgm:cxn modelId="{06906D79-7362-4C3F-9C22-BE491847FBAD}" type="presParOf" srcId="{A97B6CD9-156F-46BE-94E8-35EF9996318A}" destId="{C5C6CCF5-6E5E-412C-B19C-C3A638DE0592}" srcOrd="5" destOrd="0" presId="urn:microsoft.com/office/officeart/2008/layout/AscendingPictureAccentProcess"/>
    <dgm:cxn modelId="{6F1DB334-4A7F-4325-85AE-78194EF90840}" type="presParOf" srcId="{A97B6CD9-156F-46BE-94E8-35EF9996318A}" destId="{491C54F7-2DAA-4E7B-9709-0ECBBD30013F}" srcOrd="6" destOrd="0" presId="urn:microsoft.com/office/officeart/2008/layout/AscendingPictureAccentProcess"/>
    <dgm:cxn modelId="{412EBF0F-91EB-4A49-8247-F6DE65E04AD4}" type="presParOf" srcId="{A97B6CD9-156F-46BE-94E8-35EF9996318A}" destId="{AC5791D5-F92C-4BF0-937D-73227D43E54A}" srcOrd="7" destOrd="0" presId="urn:microsoft.com/office/officeart/2008/layout/AscendingPictureAccentProcess"/>
    <dgm:cxn modelId="{250BC734-7E2A-40E1-B9E3-093A8FD15760}" type="presParOf" srcId="{A97B6CD9-156F-46BE-94E8-35EF9996318A}" destId="{6C9A445B-00C6-4C47-AC7E-570AE1433086}" srcOrd="8" destOrd="0" presId="urn:microsoft.com/office/officeart/2008/layout/AscendingPictureAccentProcess"/>
    <dgm:cxn modelId="{60864121-40B7-49CC-8777-33B7C72A4069}" type="presParOf" srcId="{A97B6CD9-156F-46BE-94E8-35EF9996318A}" destId="{4693B985-4203-4C62-A652-D244347CB950}" srcOrd="9" destOrd="0" presId="urn:microsoft.com/office/officeart/2008/layout/AscendingPictureAccentProcess"/>
    <dgm:cxn modelId="{949BD160-5368-4056-A8A2-246FB95CB678}" type="presParOf" srcId="{A97B6CD9-156F-46BE-94E8-35EF9996318A}" destId="{5FA6707A-48A2-4BAB-A5C0-D0155A7F0310}" srcOrd="10" destOrd="0" presId="urn:microsoft.com/office/officeart/2008/layout/AscendingPictureAccentProcess"/>
    <dgm:cxn modelId="{553DD05B-435F-4CA5-B82D-82A8277041F1}" type="presParOf" srcId="{A97B6CD9-156F-46BE-94E8-35EF9996318A}" destId="{EFE5DFE9-242F-49C8-BEF8-6CE20EB2B91C}" srcOrd="11" destOrd="0" presId="urn:microsoft.com/office/officeart/2008/layout/AscendingPictureAccentProcess"/>
    <dgm:cxn modelId="{87AE4536-FAA9-4F1E-A70C-6503E47CE4A2}" type="presParOf" srcId="{EFE5DFE9-242F-49C8-BEF8-6CE20EB2B91C}" destId="{0E46282E-6329-4F51-817C-C5520B681965}" srcOrd="0" destOrd="0" presId="urn:microsoft.com/office/officeart/2008/layout/AscendingPictureAccentProcess"/>
    <dgm:cxn modelId="{14133795-11D5-49D3-9687-2DBCB3F9CE17}" type="presParOf" srcId="{A97B6CD9-156F-46BE-94E8-35EF9996318A}" destId="{CDFA80C5-A4B7-4066-85AE-332175676288}" srcOrd="12" destOrd="0" presId="urn:microsoft.com/office/officeart/2008/layout/AscendingPictureAccentProcess"/>
    <dgm:cxn modelId="{6C503E1B-0B31-41F0-9815-C13307D15E0F}" type="presParOf" srcId="{A97B6CD9-156F-46BE-94E8-35EF9996318A}" destId="{F143D0DC-B1FA-472C-8434-26CF52787F19}" srcOrd="13" destOrd="0" presId="urn:microsoft.com/office/officeart/2008/layout/AscendingPictureAccentProcess"/>
    <dgm:cxn modelId="{6137CD11-F866-493A-9F91-C273733696CF}" type="presParOf" srcId="{F143D0DC-B1FA-472C-8434-26CF52787F19}" destId="{11C69CFE-2659-439B-8087-F1D4CFD7F415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3FBE402-A80D-4F7B-A33A-A90E818931A4}" type="doc">
      <dgm:prSet loTypeId="urn:microsoft.com/office/officeart/2005/8/layout/cycle3" loCatId="cycle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6A7C483F-9229-4004-A790-044BA06EA032}">
      <dgm:prSet phldrT="[Texto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es-MX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Que el investigador disponga de tiempo</a:t>
          </a:r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s-MX" sz="1800" dirty="0"/>
        </a:p>
      </dgm:t>
    </dgm:pt>
    <dgm:pt modelId="{5101E069-34A9-474C-A349-B1803BA45E76}" type="parTrans" cxnId="{D05C8646-25CB-4687-860F-126E9E3CFB5D}">
      <dgm:prSet/>
      <dgm:spPr/>
      <dgm:t>
        <a:bodyPr/>
        <a:lstStyle/>
        <a:p>
          <a:endParaRPr lang="es-MX"/>
        </a:p>
      </dgm:t>
    </dgm:pt>
    <dgm:pt modelId="{6935ED91-14DE-44A9-87B4-6462022B34E6}" type="sibTrans" cxnId="{D05C8646-25CB-4687-860F-126E9E3CFB5D}">
      <dgm:prSet/>
      <dgm:spPr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DD919F53-E0A7-4FDA-8109-54EC3F3424CE}">
      <dgm:prSet phldrT="[Texto]" custT="1"/>
      <dgm:spPr>
        <a:solidFill>
          <a:schemeClr val="accent6">
            <a:lumMod val="40000"/>
            <a:lumOff val="60000"/>
            <a:alpha val="80000"/>
          </a:schemeClr>
        </a:solidFill>
      </dgm:spPr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Financiamiento</a:t>
          </a:r>
          <a:r>
            <a:rPr lang="es-MX" sz="23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s-MX" sz="2300" dirty="0">
            <a:solidFill>
              <a:schemeClr val="tx1"/>
            </a:solidFill>
          </a:endParaRPr>
        </a:p>
      </dgm:t>
    </dgm:pt>
    <dgm:pt modelId="{AE636A95-CC85-488A-9822-5B0CA2DAB5F5}" type="parTrans" cxnId="{7A93386F-6134-4FBB-AFB3-A8AAAD290E8C}">
      <dgm:prSet/>
      <dgm:spPr/>
      <dgm:t>
        <a:bodyPr/>
        <a:lstStyle/>
        <a:p>
          <a:endParaRPr lang="es-MX"/>
        </a:p>
      </dgm:t>
    </dgm:pt>
    <dgm:pt modelId="{767C4CC6-7C0E-4FC8-8B22-517AB023A4B6}" type="sibTrans" cxnId="{7A93386F-6134-4FBB-AFB3-A8AAAD290E8C}">
      <dgm:prSet/>
      <dgm:spPr/>
      <dgm:t>
        <a:bodyPr/>
        <a:lstStyle/>
        <a:p>
          <a:endParaRPr lang="es-MX"/>
        </a:p>
      </dgm:t>
    </dgm:pt>
    <dgm:pt modelId="{8E177569-7222-4884-833F-1EC62B00021C}">
      <dgm:prSet phldrT="[Texto]" custT="1"/>
      <dgm:spPr>
        <a:solidFill>
          <a:schemeClr val="accent6">
            <a:lumMod val="60000"/>
            <a:lumOff val="40000"/>
            <a:alpha val="70000"/>
          </a:schemeClr>
        </a:solidFill>
      </dgm:spPr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Acceso a servicios.</a:t>
          </a:r>
          <a:endParaRPr lang="es-MX" sz="2000" dirty="0">
            <a:solidFill>
              <a:schemeClr val="tx1"/>
            </a:solidFill>
          </a:endParaRPr>
        </a:p>
      </dgm:t>
    </dgm:pt>
    <dgm:pt modelId="{CFD08855-F5C9-46AF-8B76-77922A520B32}" type="parTrans" cxnId="{966ACFDE-9992-4F56-805D-A47BF56A8065}">
      <dgm:prSet/>
      <dgm:spPr/>
      <dgm:t>
        <a:bodyPr/>
        <a:lstStyle/>
        <a:p>
          <a:endParaRPr lang="es-MX"/>
        </a:p>
      </dgm:t>
    </dgm:pt>
    <dgm:pt modelId="{0EAD159C-678F-4C60-AA40-EF0A8712A1C9}" type="sibTrans" cxnId="{966ACFDE-9992-4F56-805D-A47BF56A8065}">
      <dgm:prSet/>
      <dgm:spPr/>
      <dgm:t>
        <a:bodyPr/>
        <a:lstStyle/>
        <a:p>
          <a:endParaRPr lang="es-MX"/>
        </a:p>
      </dgm:t>
    </dgm:pt>
    <dgm:pt modelId="{6E5993A4-AB88-4A17-867E-91428EDF817D}">
      <dgm:prSet phldrT="[Texto]" custT="1"/>
      <dgm:spPr>
        <a:solidFill>
          <a:schemeClr val="accent6">
            <a:lumMod val="75000"/>
            <a:alpha val="60000"/>
          </a:schemeClr>
        </a:solidFill>
      </dgm:spPr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Conocimientos</a:t>
          </a: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s-MX" sz="2400" dirty="0"/>
        </a:p>
      </dgm:t>
    </dgm:pt>
    <dgm:pt modelId="{3444BFBB-BF2A-4743-96B2-58A9D17AAFDA}" type="parTrans" cxnId="{C7DBFF5F-E74F-497B-98CC-3C7E37FCCFF8}">
      <dgm:prSet/>
      <dgm:spPr/>
      <dgm:t>
        <a:bodyPr/>
        <a:lstStyle/>
        <a:p>
          <a:endParaRPr lang="es-MX"/>
        </a:p>
      </dgm:t>
    </dgm:pt>
    <dgm:pt modelId="{45C4B797-6248-4D14-9684-4665247A2356}" type="sibTrans" cxnId="{C7DBFF5F-E74F-497B-98CC-3C7E37FCCFF8}">
      <dgm:prSet/>
      <dgm:spPr/>
      <dgm:t>
        <a:bodyPr/>
        <a:lstStyle/>
        <a:p>
          <a:endParaRPr lang="es-MX"/>
        </a:p>
      </dgm:t>
    </dgm:pt>
    <dgm:pt modelId="{0BD334E7-AB49-44A6-A946-53C5F5425529}">
      <dgm:prSet phldrT="[Texto]" custT="1"/>
      <dgm:spPr>
        <a:solidFill>
          <a:srgbClr val="233616">
            <a:alpha val="49804"/>
          </a:srgbClr>
        </a:solidFill>
      </dgm:spPr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Literatura  de la especialidad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. </a:t>
          </a:r>
          <a:endParaRPr lang="es-MX" sz="2400" dirty="0">
            <a:solidFill>
              <a:schemeClr val="tx1"/>
            </a:solidFill>
          </a:endParaRPr>
        </a:p>
      </dgm:t>
    </dgm:pt>
    <dgm:pt modelId="{D59D69A3-7273-427B-AEFB-53E06BA53E99}" type="parTrans" cxnId="{F3ACD18A-9C56-455A-87CA-4CA69C572D65}">
      <dgm:prSet/>
      <dgm:spPr/>
      <dgm:t>
        <a:bodyPr/>
        <a:lstStyle/>
        <a:p>
          <a:endParaRPr lang="es-MX"/>
        </a:p>
      </dgm:t>
    </dgm:pt>
    <dgm:pt modelId="{60D47504-EFFD-441B-84C8-F432099D93A4}" type="sibTrans" cxnId="{F3ACD18A-9C56-455A-87CA-4CA69C572D65}">
      <dgm:prSet/>
      <dgm:spPr/>
      <dgm:t>
        <a:bodyPr/>
        <a:lstStyle/>
        <a:p>
          <a:endParaRPr lang="es-MX"/>
        </a:p>
      </dgm:t>
    </dgm:pt>
    <dgm:pt modelId="{1AD97114-D225-46D3-991F-2B98C216823B}" type="pres">
      <dgm:prSet presAssocID="{B3FBE402-A80D-4F7B-A33A-A90E818931A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6B55DD2-A008-4C4D-B4E6-ACB89C8693EC}" type="pres">
      <dgm:prSet presAssocID="{B3FBE402-A80D-4F7B-A33A-A90E818931A4}" presName="cycle" presStyleCnt="0"/>
      <dgm:spPr/>
    </dgm:pt>
    <dgm:pt modelId="{7B71BDCF-034F-4E9F-9699-4DEC745DCD08}" type="pres">
      <dgm:prSet presAssocID="{6A7C483F-9229-4004-A790-044BA06EA032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FBC35F-DBF1-4CB6-B614-392F08C972FC}" type="pres">
      <dgm:prSet presAssocID="{6935ED91-14DE-44A9-87B4-6462022B34E6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38BB6FF5-2D48-4DDA-AE77-C8215A961B6F}" type="pres">
      <dgm:prSet presAssocID="{DD919F53-E0A7-4FDA-8109-54EC3F3424CE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1F1E60-5F75-4C3B-8FA8-BDA1C1B37F58}" type="pres">
      <dgm:prSet presAssocID="{8E177569-7222-4884-833F-1EC62B00021C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F19D43-8A19-418D-87EF-1166837029C5}" type="pres">
      <dgm:prSet presAssocID="{6E5993A4-AB88-4A17-867E-91428EDF817D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7FDFA6-60AE-406F-A48F-F9AB4C723AA6}" type="pres">
      <dgm:prSet presAssocID="{0BD334E7-AB49-44A6-A946-53C5F5425529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F104CA4-6F04-4218-92E3-9A03D6445084}" type="presOf" srcId="{DD919F53-E0A7-4FDA-8109-54EC3F3424CE}" destId="{38BB6FF5-2D48-4DDA-AE77-C8215A961B6F}" srcOrd="0" destOrd="0" presId="urn:microsoft.com/office/officeart/2005/8/layout/cycle3"/>
    <dgm:cxn modelId="{30983C1D-4636-4055-A52E-BDEA4CCEAF81}" type="presOf" srcId="{8E177569-7222-4884-833F-1EC62B00021C}" destId="{6A1F1E60-5F75-4C3B-8FA8-BDA1C1B37F58}" srcOrd="0" destOrd="0" presId="urn:microsoft.com/office/officeart/2005/8/layout/cycle3"/>
    <dgm:cxn modelId="{D05C8646-25CB-4687-860F-126E9E3CFB5D}" srcId="{B3FBE402-A80D-4F7B-A33A-A90E818931A4}" destId="{6A7C483F-9229-4004-A790-044BA06EA032}" srcOrd="0" destOrd="0" parTransId="{5101E069-34A9-474C-A349-B1803BA45E76}" sibTransId="{6935ED91-14DE-44A9-87B4-6462022B34E6}"/>
    <dgm:cxn modelId="{F3ACD18A-9C56-455A-87CA-4CA69C572D65}" srcId="{B3FBE402-A80D-4F7B-A33A-A90E818931A4}" destId="{0BD334E7-AB49-44A6-A946-53C5F5425529}" srcOrd="4" destOrd="0" parTransId="{D59D69A3-7273-427B-AEFB-53E06BA53E99}" sibTransId="{60D47504-EFFD-441B-84C8-F432099D93A4}"/>
    <dgm:cxn modelId="{302E4993-1CEC-4598-8564-2BF1F8A808F5}" type="presOf" srcId="{6A7C483F-9229-4004-A790-044BA06EA032}" destId="{7B71BDCF-034F-4E9F-9699-4DEC745DCD08}" srcOrd="0" destOrd="0" presId="urn:microsoft.com/office/officeart/2005/8/layout/cycle3"/>
    <dgm:cxn modelId="{966ACFDE-9992-4F56-805D-A47BF56A8065}" srcId="{B3FBE402-A80D-4F7B-A33A-A90E818931A4}" destId="{8E177569-7222-4884-833F-1EC62B00021C}" srcOrd="2" destOrd="0" parTransId="{CFD08855-F5C9-46AF-8B76-77922A520B32}" sibTransId="{0EAD159C-678F-4C60-AA40-EF0A8712A1C9}"/>
    <dgm:cxn modelId="{BBE20CD0-8BAB-4D08-A1F5-F5601DCDFBA3}" type="presOf" srcId="{B3FBE402-A80D-4F7B-A33A-A90E818931A4}" destId="{1AD97114-D225-46D3-991F-2B98C216823B}" srcOrd="0" destOrd="0" presId="urn:microsoft.com/office/officeart/2005/8/layout/cycle3"/>
    <dgm:cxn modelId="{DCBC7FD3-D22E-4DDB-993A-64180A71047F}" type="presOf" srcId="{6935ED91-14DE-44A9-87B4-6462022B34E6}" destId="{C0FBC35F-DBF1-4CB6-B614-392F08C972FC}" srcOrd="0" destOrd="0" presId="urn:microsoft.com/office/officeart/2005/8/layout/cycle3"/>
    <dgm:cxn modelId="{6E99A08C-1F6F-4D1F-83B6-EF2D842EFED8}" type="presOf" srcId="{6E5993A4-AB88-4A17-867E-91428EDF817D}" destId="{D2F19D43-8A19-418D-87EF-1166837029C5}" srcOrd="0" destOrd="0" presId="urn:microsoft.com/office/officeart/2005/8/layout/cycle3"/>
    <dgm:cxn modelId="{2A85C5DF-D8E0-4E3B-AAD5-B017A1290486}" type="presOf" srcId="{0BD334E7-AB49-44A6-A946-53C5F5425529}" destId="{AA7FDFA6-60AE-406F-A48F-F9AB4C723AA6}" srcOrd="0" destOrd="0" presId="urn:microsoft.com/office/officeart/2005/8/layout/cycle3"/>
    <dgm:cxn modelId="{C7DBFF5F-E74F-497B-98CC-3C7E37FCCFF8}" srcId="{B3FBE402-A80D-4F7B-A33A-A90E818931A4}" destId="{6E5993A4-AB88-4A17-867E-91428EDF817D}" srcOrd="3" destOrd="0" parTransId="{3444BFBB-BF2A-4743-96B2-58A9D17AAFDA}" sibTransId="{45C4B797-6248-4D14-9684-4665247A2356}"/>
    <dgm:cxn modelId="{7A93386F-6134-4FBB-AFB3-A8AAAD290E8C}" srcId="{B3FBE402-A80D-4F7B-A33A-A90E818931A4}" destId="{DD919F53-E0A7-4FDA-8109-54EC3F3424CE}" srcOrd="1" destOrd="0" parTransId="{AE636A95-CC85-488A-9822-5B0CA2DAB5F5}" sibTransId="{767C4CC6-7C0E-4FC8-8B22-517AB023A4B6}"/>
    <dgm:cxn modelId="{8792CFBE-8481-4915-9544-93C88CB744E8}" type="presParOf" srcId="{1AD97114-D225-46D3-991F-2B98C216823B}" destId="{F6B55DD2-A008-4C4D-B4E6-ACB89C8693EC}" srcOrd="0" destOrd="0" presId="urn:microsoft.com/office/officeart/2005/8/layout/cycle3"/>
    <dgm:cxn modelId="{1DF67A6E-EFB6-4158-B60C-A063C1518147}" type="presParOf" srcId="{F6B55DD2-A008-4C4D-B4E6-ACB89C8693EC}" destId="{7B71BDCF-034F-4E9F-9699-4DEC745DCD08}" srcOrd="0" destOrd="0" presId="urn:microsoft.com/office/officeart/2005/8/layout/cycle3"/>
    <dgm:cxn modelId="{19FDF80F-E218-4C3D-AC1A-197F7A9621DA}" type="presParOf" srcId="{F6B55DD2-A008-4C4D-B4E6-ACB89C8693EC}" destId="{C0FBC35F-DBF1-4CB6-B614-392F08C972FC}" srcOrd="1" destOrd="0" presId="urn:microsoft.com/office/officeart/2005/8/layout/cycle3"/>
    <dgm:cxn modelId="{E73D1DC9-007B-46DF-9355-1E4CF386375D}" type="presParOf" srcId="{F6B55DD2-A008-4C4D-B4E6-ACB89C8693EC}" destId="{38BB6FF5-2D48-4DDA-AE77-C8215A961B6F}" srcOrd="2" destOrd="0" presId="urn:microsoft.com/office/officeart/2005/8/layout/cycle3"/>
    <dgm:cxn modelId="{B54A927C-2338-4A3B-846C-A58BE8EED218}" type="presParOf" srcId="{F6B55DD2-A008-4C4D-B4E6-ACB89C8693EC}" destId="{6A1F1E60-5F75-4C3B-8FA8-BDA1C1B37F58}" srcOrd="3" destOrd="0" presId="urn:microsoft.com/office/officeart/2005/8/layout/cycle3"/>
    <dgm:cxn modelId="{A90BFD88-C609-4F91-9A06-DD40C5819BFE}" type="presParOf" srcId="{F6B55DD2-A008-4C4D-B4E6-ACB89C8693EC}" destId="{D2F19D43-8A19-418D-87EF-1166837029C5}" srcOrd="4" destOrd="0" presId="urn:microsoft.com/office/officeart/2005/8/layout/cycle3"/>
    <dgm:cxn modelId="{70BA6441-6F95-4726-8FB8-1269B12A7A91}" type="presParOf" srcId="{F6B55DD2-A008-4C4D-B4E6-ACB89C8693EC}" destId="{AA7FDFA6-60AE-406F-A48F-F9AB4C723AA6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85D59927-0955-4E4B-BBF8-AB5F388BA168}" type="doc">
      <dgm:prSet loTypeId="urn:microsoft.com/office/officeart/2005/8/layout/hProcess3" loCatId="process" qsTypeId="urn:microsoft.com/office/officeart/2005/8/quickstyle/simple3" qsCatId="simple" csTypeId="urn:microsoft.com/office/officeart/2005/8/colors/accent3_5" csCatId="accent3" phldr="1"/>
      <dgm:spPr/>
    </dgm:pt>
    <dgm:pt modelId="{80C37C5D-4DD1-4EF3-80C3-2456D9CAA240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El tema debe tener objetivos bien definidos de lo que se desea obtener en el estudio.</a:t>
          </a:r>
          <a:endParaRPr lang="es-MX" dirty="0"/>
        </a:p>
      </dgm:t>
    </dgm:pt>
    <dgm:pt modelId="{F77FDF1E-A2FF-4A4F-AA53-B9C0232B2FBC}" type="parTrans" cxnId="{3E775CEC-7E54-4EA0-A573-3463BB7A82F9}">
      <dgm:prSet/>
      <dgm:spPr/>
      <dgm:t>
        <a:bodyPr/>
        <a:lstStyle/>
        <a:p>
          <a:endParaRPr lang="es-MX"/>
        </a:p>
      </dgm:t>
    </dgm:pt>
    <dgm:pt modelId="{9C59E17C-3F80-474C-AA23-CA32FE9A062B}" type="sibTrans" cxnId="{3E775CEC-7E54-4EA0-A573-3463BB7A82F9}">
      <dgm:prSet/>
      <dgm:spPr/>
      <dgm:t>
        <a:bodyPr/>
        <a:lstStyle/>
        <a:p>
          <a:endParaRPr lang="es-MX"/>
        </a:p>
      </dgm:t>
    </dgm:pt>
    <dgm:pt modelId="{939AEE01-DA16-451E-81EF-EFDC75001563}" type="pres">
      <dgm:prSet presAssocID="{85D59927-0955-4E4B-BBF8-AB5F388BA168}" presName="Name0" presStyleCnt="0">
        <dgm:presLayoutVars>
          <dgm:dir/>
          <dgm:animLvl val="lvl"/>
          <dgm:resizeHandles val="exact"/>
        </dgm:presLayoutVars>
      </dgm:prSet>
      <dgm:spPr/>
    </dgm:pt>
    <dgm:pt modelId="{39EE9276-A01C-49E4-AAF1-6BD658BF7E1F}" type="pres">
      <dgm:prSet presAssocID="{85D59927-0955-4E4B-BBF8-AB5F388BA168}" presName="dummy" presStyleCnt="0"/>
      <dgm:spPr/>
    </dgm:pt>
    <dgm:pt modelId="{1CF9F764-2D62-454D-81FC-387807D7BEA7}" type="pres">
      <dgm:prSet presAssocID="{85D59927-0955-4E4B-BBF8-AB5F388BA168}" presName="linH" presStyleCnt="0"/>
      <dgm:spPr/>
    </dgm:pt>
    <dgm:pt modelId="{C5FEC490-18BB-4A58-85C9-F31F86EE8803}" type="pres">
      <dgm:prSet presAssocID="{85D59927-0955-4E4B-BBF8-AB5F388BA168}" presName="padding1" presStyleCnt="0"/>
      <dgm:spPr/>
    </dgm:pt>
    <dgm:pt modelId="{65E5A0B8-21F2-4C9C-876A-619DC1AB106C}" type="pres">
      <dgm:prSet presAssocID="{80C37C5D-4DD1-4EF3-80C3-2456D9CAA240}" presName="linV" presStyleCnt="0"/>
      <dgm:spPr/>
    </dgm:pt>
    <dgm:pt modelId="{3BB02BD0-0A74-41AC-A1AB-39A6E225F7A4}" type="pres">
      <dgm:prSet presAssocID="{80C37C5D-4DD1-4EF3-80C3-2456D9CAA240}" presName="spVertical1" presStyleCnt="0"/>
      <dgm:spPr/>
    </dgm:pt>
    <dgm:pt modelId="{C22EC263-F72C-4EEB-92E5-D580107E8263}" type="pres">
      <dgm:prSet presAssocID="{80C37C5D-4DD1-4EF3-80C3-2456D9CAA240}" presName="parTx" presStyleLbl="revTx" presStyleIdx="0" presStyleCnt="1" custLinFactY="28316" custLinFactNeighborX="-6488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6C5416-1E00-4355-857D-2638104B18DD}" type="pres">
      <dgm:prSet presAssocID="{80C37C5D-4DD1-4EF3-80C3-2456D9CAA240}" presName="spVertical2" presStyleCnt="0"/>
      <dgm:spPr/>
    </dgm:pt>
    <dgm:pt modelId="{EEE88BF5-0EFE-4112-8C0D-FB9286AB54E8}" type="pres">
      <dgm:prSet presAssocID="{80C37C5D-4DD1-4EF3-80C3-2456D9CAA240}" presName="spVertical3" presStyleCnt="0"/>
      <dgm:spPr/>
    </dgm:pt>
    <dgm:pt modelId="{9062E9E5-489E-47D1-AAA6-4677E1CDD82D}" type="pres">
      <dgm:prSet presAssocID="{85D59927-0955-4E4B-BBF8-AB5F388BA168}" presName="padding2" presStyleCnt="0"/>
      <dgm:spPr/>
    </dgm:pt>
    <dgm:pt modelId="{E77F785B-9AAB-42F9-901F-8F388EA604A4}" type="pres">
      <dgm:prSet presAssocID="{85D59927-0955-4E4B-BBF8-AB5F388BA168}" presName="negArrow" presStyleCnt="0"/>
      <dgm:spPr/>
    </dgm:pt>
    <dgm:pt modelId="{3105AAF3-21ED-4DFE-8B9C-9C0B096A4653}" type="pres">
      <dgm:prSet presAssocID="{85D59927-0955-4E4B-BBF8-AB5F388BA168}" presName="backgroundArrow" presStyleLbl="node1" presStyleIdx="0" presStyleCnt="1" custScaleY="178205" custLinFactNeighborY="-3774"/>
      <dgm:spPr>
        <a:solidFill>
          <a:schemeClr val="accent6">
            <a:lumMod val="60000"/>
            <a:lumOff val="40000"/>
          </a:schemeClr>
        </a:solidFill>
      </dgm:spPr>
    </dgm:pt>
  </dgm:ptLst>
  <dgm:cxnLst>
    <dgm:cxn modelId="{5663DE06-3C96-472D-A56C-7A6A958FADFD}" type="presOf" srcId="{85D59927-0955-4E4B-BBF8-AB5F388BA168}" destId="{939AEE01-DA16-451E-81EF-EFDC75001563}" srcOrd="0" destOrd="0" presId="urn:microsoft.com/office/officeart/2005/8/layout/hProcess3"/>
    <dgm:cxn modelId="{3E775CEC-7E54-4EA0-A573-3463BB7A82F9}" srcId="{85D59927-0955-4E4B-BBF8-AB5F388BA168}" destId="{80C37C5D-4DD1-4EF3-80C3-2456D9CAA240}" srcOrd="0" destOrd="0" parTransId="{F77FDF1E-A2FF-4A4F-AA53-B9C0232B2FBC}" sibTransId="{9C59E17C-3F80-474C-AA23-CA32FE9A062B}"/>
    <dgm:cxn modelId="{D94DC37B-8744-4438-84B2-F9BC23C45C19}" type="presOf" srcId="{80C37C5D-4DD1-4EF3-80C3-2456D9CAA240}" destId="{C22EC263-F72C-4EEB-92E5-D580107E8263}" srcOrd="0" destOrd="0" presId="urn:microsoft.com/office/officeart/2005/8/layout/hProcess3"/>
    <dgm:cxn modelId="{1E2A7749-55BB-4AD4-8B28-EB6EA04A8DD3}" type="presParOf" srcId="{939AEE01-DA16-451E-81EF-EFDC75001563}" destId="{39EE9276-A01C-49E4-AAF1-6BD658BF7E1F}" srcOrd="0" destOrd="0" presId="urn:microsoft.com/office/officeart/2005/8/layout/hProcess3"/>
    <dgm:cxn modelId="{46615DA9-7813-4C2B-80B2-2122CAACDBAE}" type="presParOf" srcId="{939AEE01-DA16-451E-81EF-EFDC75001563}" destId="{1CF9F764-2D62-454D-81FC-387807D7BEA7}" srcOrd="1" destOrd="0" presId="urn:microsoft.com/office/officeart/2005/8/layout/hProcess3"/>
    <dgm:cxn modelId="{5F0322A1-AB2E-46F1-B5F7-62C8333AAD4D}" type="presParOf" srcId="{1CF9F764-2D62-454D-81FC-387807D7BEA7}" destId="{C5FEC490-18BB-4A58-85C9-F31F86EE8803}" srcOrd="0" destOrd="0" presId="urn:microsoft.com/office/officeart/2005/8/layout/hProcess3"/>
    <dgm:cxn modelId="{FEEA76BA-FF91-4C41-A80C-309BF8CCC39B}" type="presParOf" srcId="{1CF9F764-2D62-454D-81FC-387807D7BEA7}" destId="{65E5A0B8-21F2-4C9C-876A-619DC1AB106C}" srcOrd="1" destOrd="0" presId="urn:microsoft.com/office/officeart/2005/8/layout/hProcess3"/>
    <dgm:cxn modelId="{FF738BC5-FAA0-4FDE-9647-AF8AEA2AB43E}" type="presParOf" srcId="{65E5A0B8-21F2-4C9C-876A-619DC1AB106C}" destId="{3BB02BD0-0A74-41AC-A1AB-39A6E225F7A4}" srcOrd="0" destOrd="0" presId="urn:microsoft.com/office/officeart/2005/8/layout/hProcess3"/>
    <dgm:cxn modelId="{AB7B8CE7-BD70-430A-AA39-22F5D449515A}" type="presParOf" srcId="{65E5A0B8-21F2-4C9C-876A-619DC1AB106C}" destId="{C22EC263-F72C-4EEB-92E5-D580107E8263}" srcOrd="1" destOrd="0" presId="urn:microsoft.com/office/officeart/2005/8/layout/hProcess3"/>
    <dgm:cxn modelId="{B4BA9F20-60BC-4271-900B-583CD2D6119B}" type="presParOf" srcId="{65E5A0B8-21F2-4C9C-876A-619DC1AB106C}" destId="{606C5416-1E00-4355-857D-2638104B18DD}" srcOrd="2" destOrd="0" presId="urn:microsoft.com/office/officeart/2005/8/layout/hProcess3"/>
    <dgm:cxn modelId="{A86E7200-F78D-4126-9AD4-6895A6BF16EE}" type="presParOf" srcId="{65E5A0B8-21F2-4C9C-876A-619DC1AB106C}" destId="{EEE88BF5-0EFE-4112-8C0D-FB9286AB54E8}" srcOrd="3" destOrd="0" presId="urn:microsoft.com/office/officeart/2005/8/layout/hProcess3"/>
    <dgm:cxn modelId="{2D5A9CDB-4B6B-4E93-9FE8-1ECCC772AB8A}" type="presParOf" srcId="{1CF9F764-2D62-454D-81FC-387807D7BEA7}" destId="{9062E9E5-489E-47D1-AAA6-4677E1CDD82D}" srcOrd="2" destOrd="0" presId="urn:microsoft.com/office/officeart/2005/8/layout/hProcess3"/>
    <dgm:cxn modelId="{8B90A4C8-CE40-44CD-BCC9-E374FF08FDA5}" type="presParOf" srcId="{1CF9F764-2D62-454D-81FC-387807D7BEA7}" destId="{E77F785B-9AAB-42F9-901F-8F388EA604A4}" srcOrd="3" destOrd="0" presId="urn:microsoft.com/office/officeart/2005/8/layout/hProcess3"/>
    <dgm:cxn modelId="{C75C4C2B-D159-4C50-92F7-D27FF56997D6}" type="presParOf" srcId="{1CF9F764-2D62-454D-81FC-387807D7BEA7}" destId="{3105AAF3-21ED-4DFE-8B9C-9C0B096A4653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D5DA399D-0EC5-4F3C-96D4-ADFEA5ACEFD4}" type="doc">
      <dgm:prSet loTypeId="urn:microsoft.com/office/officeart/2005/8/layout/hProcess9" loCatId="process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9AE4DFC2-05F5-4C37-812B-9949B1116CCD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s-MX" sz="240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Fundamentar o argumentar las razones que motivan el estudio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07C340-82C9-4190-98B0-ACCEE63B5E01}" type="parTrans" cxnId="{9BE679FC-CAA4-42EA-86C5-CC50A83A1D5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675246-FA34-4FC5-A9E5-9FA5DEB3DA09}" type="sibTrans" cxnId="{9BE679FC-CAA4-42EA-86C5-CC50A83A1D5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4475BA-6AA4-4DC2-807C-E7C1370B3AC9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Porqué es conveniente llevar a cabo la investigación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7783CA-095A-49B2-80AD-FE427BCECFCF}" type="parTrans" cxnId="{E6ABE865-894B-40CD-A2CD-F054CA52B148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C1A678-A8A5-4663-B587-A11A3DA3053D}" type="sibTrans" cxnId="{E6ABE865-894B-40CD-A2CD-F054CA52B148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130FE0-FCD5-4FD4-8BE2-12E3949684A9}">
      <dgm:prSet custT="1"/>
      <dgm:spPr>
        <a:solidFill>
          <a:schemeClr val="accent6">
            <a:lumMod val="50000"/>
          </a:schemeClr>
        </a:solidFill>
      </dgm:spPr>
      <dgm:t>
        <a:bodyPr/>
        <a:lstStyle/>
        <a:p>
          <a:pPr rtl="0"/>
          <a:r>
            <a: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Cuáles son los beneficios que se derivan de la investigación</a:t>
          </a:r>
          <a:endParaRPr lang="es-MX" sz="24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D53B04-94B1-4F41-835A-0D7481E9996D}" type="parTrans" cxnId="{B1A7C931-6733-4AFB-9354-857E73A5CB08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842676-9164-4FCB-8F0E-39F37F304A1C}" type="sibTrans" cxnId="{B1A7C931-6733-4AFB-9354-857E73A5CB08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42517E-3C78-4498-BCC4-61C671F27E8C}" type="pres">
      <dgm:prSet presAssocID="{D5DA399D-0EC5-4F3C-96D4-ADFEA5ACEFD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36E134F-A73C-44B7-8C48-F6F5ADAFFDC4}" type="pres">
      <dgm:prSet presAssocID="{D5DA399D-0EC5-4F3C-96D4-ADFEA5ACEFD4}" presName="arrow" presStyleLbl="bgShp" presStyleIdx="0" presStyleCn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endParaRPr lang="es-MX"/>
        </a:p>
      </dgm:t>
    </dgm:pt>
    <dgm:pt modelId="{F97F4C11-FC37-411B-9B0F-3FE6DBB1FD83}" type="pres">
      <dgm:prSet presAssocID="{D5DA399D-0EC5-4F3C-96D4-ADFEA5ACEFD4}" presName="linearProcess" presStyleCnt="0"/>
      <dgm:spPr/>
    </dgm:pt>
    <dgm:pt modelId="{231619C3-746F-4DD8-BA55-DAFF4AEF8D91}" type="pres">
      <dgm:prSet presAssocID="{9AE4DFC2-05F5-4C37-812B-9949B1116CCD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E047DA-7CE7-4810-B76C-37525C2BECC4}" type="pres">
      <dgm:prSet presAssocID="{6F675246-FA34-4FC5-A9E5-9FA5DEB3DA09}" presName="sibTrans" presStyleCnt="0"/>
      <dgm:spPr/>
    </dgm:pt>
    <dgm:pt modelId="{8BD91B9A-AA95-436E-951D-22D1802C2FEC}" type="pres">
      <dgm:prSet presAssocID="{7C4475BA-6AA4-4DC2-807C-E7C1370B3AC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37A63C-AB7F-450E-8CC9-B7D58A63417C}" type="pres">
      <dgm:prSet presAssocID="{82C1A678-A8A5-4663-B587-A11A3DA3053D}" presName="sibTrans" presStyleCnt="0"/>
      <dgm:spPr/>
    </dgm:pt>
    <dgm:pt modelId="{CA2AB050-C046-4E96-A87C-7F556D54A94B}" type="pres">
      <dgm:prSet presAssocID="{F3130FE0-FCD5-4FD4-8BE2-12E3949684A9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7E31B37-D419-4B9F-B641-C70F3709D4B7}" type="presOf" srcId="{F3130FE0-FCD5-4FD4-8BE2-12E3949684A9}" destId="{CA2AB050-C046-4E96-A87C-7F556D54A94B}" srcOrd="0" destOrd="0" presId="urn:microsoft.com/office/officeart/2005/8/layout/hProcess9"/>
    <dgm:cxn modelId="{22776FC2-A510-47FE-BAA8-592CBD6B4327}" type="presOf" srcId="{9AE4DFC2-05F5-4C37-812B-9949B1116CCD}" destId="{231619C3-746F-4DD8-BA55-DAFF4AEF8D91}" srcOrd="0" destOrd="0" presId="urn:microsoft.com/office/officeart/2005/8/layout/hProcess9"/>
    <dgm:cxn modelId="{C418BDB4-E00A-4E7C-8AA9-B14F98514F75}" type="presOf" srcId="{D5DA399D-0EC5-4F3C-96D4-ADFEA5ACEFD4}" destId="{1142517E-3C78-4498-BCC4-61C671F27E8C}" srcOrd="0" destOrd="0" presId="urn:microsoft.com/office/officeart/2005/8/layout/hProcess9"/>
    <dgm:cxn modelId="{0D181E7E-37BF-49FA-B752-B62D463229BA}" type="presOf" srcId="{7C4475BA-6AA4-4DC2-807C-E7C1370B3AC9}" destId="{8BD91B9A-AA95-436E-951D-22D1802C2FEC}" srcOrd="0" destOrd="0" presId="urn:microsoft.com/office/officeart/2005/8/layout/hProcess9"/>
    <dgm:cxn modelId="{B1A7C931-6733-4AFB-9354-857E73A5CB08}" srcId="{D5DA399D-0EC5-4F3C-96D4-ADFEA5ACEFD4}" destId="{F3130FE0-FCD5-4FD4-8BE2-12E3949684A9}" srcOrd="2" destOrd="0" parTransId="{75D53B04-94B1-4F41-835A-0D7481E9996D}" sibTransId="{C6842676-9164-4FCB-8F0E-39F37F304A1C}"/>
    <dgm:cxn modelId="{E6ABE865-894B-40CD-A2CD-F054CA52B148}" srcId="{D5DA399D-0EC5-4F3C-96D4-ADFEA5ACEFD4}" destId="{7C4475BA-6AA4-4DC2-807C-E7C1370B3AC9}" srcOrd="1" destOrd="0" parTransId="{2E7783CA-095A-49B2-80AD-FE427BCECFCF}" sibTransId="{82C1A678-A8A5-4663-B587-A11A3DA3053D}"/>
    <dgm:cxn modelId="{9BE679FC-CAA4-42EA-86C5-CC50A83A1D5A}" srcId="{D5DA399D-0EC5-4F3C-96D4-ADFEA5ACEFD4}" destId="{9AE4DFC2-05F5-4C37-812B-9949B1116CCD}" srcOrd="0" destOrd="0" parTransId="{8207C340-82C9-4190-98B0-ACCEE63B5E01}" sibTransId="{6F675246-FA34-4FC5-A9E5-9FA5DEB3DA09}"/>
    <dgm:cxn modelId="{EA21B33E-7044-467D-8851-22881F89F7A9}" type="presParOf" srcId="{1142517E-3C78-4498-BCC4-61C671F27E8C}" destId="{136E134F-A73C-44B7-8C48-F6F5ADAFFDC4}" srcOrd="0" destOrd="0" presId="urn:microsoft.com/office/officeart/2005/8/layout/hProcess9"/>
    <dgm:cxn modelId="{D162B3CD-0BE4-4BE4-AE8A-4B5FF0781E2C}" type="presParOf" srcId="{1142517E-3C78-4498-BCC4-61C671F27E8C}" destId="{F97F4C11-FC37-411B-9B0F-3FE6DBB1FD83}" srcOrd="1" destOrd="0" presId="urn:microsoft.com/office/officeart/2005/8/layout/hProcess9"/>
    <dgm:cxn modelId="{77074A18-1944-45B5-801B-34D288E9294E}" type="presParOf" srcId="{F97F4C11-FC37-411B-9B0F-3FE6DBB1FD83}" destId="{231619C3-746F-4DD8-BA55-DAFF4AEF8D91}" srcOrd="0" destOrd="0" presId="urn:microsoft.com/office/officeart/2005/8/layout/hProcess9"/>
    <dgm:cxn modelId="{90719F22-8B9F-4CD8-9F55-D9AEEA9655A5}" type="presParOf" srcId="{F97F4C11-FC37-411B-9B0F-3FE6DBB1FD83}" destId="{D0E047DA-7CE7-4810-B76C-37525C2BECC4}" srcOrd="1" destOrd="0" presId="urn:microsoft.com/office/officeart/2005/8/layout/hProcess9"/>
    <dgm:cxn modelId="{D0F03DD5-A12B-413A-89D4-8C39954A282E}" type="presParOf" srcId="{F97F4C11-FC37-411B-9B0F-3FE6DBB1FD83}" destId="{8BD91B9A-AA95-436E-951D-22D1802C2FEC}" srcOrd="2" destOrd="0" presId="urn:microsoft.com/office/officeart/2005/8/layout/hProcess9"/>
    <dgm:cxn modelId="{9C2092CD-810D-45F3-87F0-FFFF30E127E2}" type="presParOf" srcId="{F97F4C11-FC37-411B-9B0F-3FE6DBB1FD83}" destId="{AD37A63C-AB7F-450E-8CC9-B7D58A63417C}" srcOrd="3" destOrd="0" presId="urn:microsoft.com/office/officeart/2005/8/layout/hProcess9"/>
    <dgm:cxn modelId="{99C1C208-9438-4E96-9B87-46993CBF9A34}" type="presParOf" srcId="{F97F4C11-FC37-411B-9B0F-3FE6DBB1FD83}" destId="{CA2AB050-C046-4E96-A87C-7F556D54A94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F12A03F9-74CC-430E-BF6B-41E49B4147FE}" type="doc">
      <dgm:prSet loTypeId="urn:microsoft.com/office/officeart/2005/8/layout/vList3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EC82CCAF-FA90-49BF-BE21-AC623249A66D}">
      <dgm:prSet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40000"/>
            <a:lumOff val="60000"/>
          </a:schemeClr>
        </a:solidFill>
      </dgm:spPr>
      <dgm:t>
        <a:bodyPr anchor="t"/>
        <a:lstStyle/>
        <a:p>
          <a:pPr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requiere que, por medio de un </a:t>
          </a:r>
          <a:r>
            <a:rPr lang="es-MX" sz="2400" u="sng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lenguaje sencillo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pero con </a:t>
          </a:r>
          <a:r>
            <a:rPr lang="es-MX" sz="2400" u="sng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términos concretos</a:t>
          </a: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, se indique cuáles son sus </a:t>
          </a:r>
          <a:r>
            <a:rPr lang="es-MX" sz="2400" u="sng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motivos personales y académicos, de aportación e investigación, que lo hacen proponer el tema. 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C71F9D-15F0-4DE1-874F-F5076DD7F34C}" type="parTrans" cxnId="{B7752F25-6048-45C3-A6DA-6A057F771B7E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1F15EC-2BBD-4A44-8998-72AF1D250930}" type="sibTrans" cxnId="{B7752F25-6048-45C3-A6DA-6A057F771B7E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9275D5-2621-4466-86C5-5CE535B8F10D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Esto se logrará dando respuesta a la pregunta ¿Por qué quiero trabajar este tema de tesis?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5A07C2-D14B-4E60-A8C1-95CFC43D4624}" type="parTrans" cxnId="{92924DA5-5B59-4E51-90C0-97046D9C926F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7ACB58-2EB0-4423-BA1F-E3F33D88F911}" type="sibTrans" cxnId="{92924DA5-5B59-4E51-90C0-97046D9C926F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DE7212-78EB-4361-95C9-5E7282D2CA0B}" type="pres">
      <dgm:prSet presAssocID="{F12A03F9-74CC-430E-BF6B-41E49B4147F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DC7E81E-4874-4CA0-A245-1414E4D3E9F2}" type="pres">
      <dgm:prSet presAssocID="{EC82CCAF-FA90-49BF-BE21-AC623249A66D}" presName="composite" presStyleCnt="0"/>
      <dgm:spPr/>
    </dgm:pt>
    <dgm:pt modelId="{1CE29287-DB60-457F-B24A-90574565DB79}" type="pres">
      <dgm:prSet presAssocID="{EC82CCAF-FA90-49BF-BE21-AC623249A66D}" presName="imgShp" presStyleLbl="fgImgPlace1" presStyleIdx="0" presStyleCnt="2" custLinFactNeighborX="-25076" custLinFactNeighborY="-4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341CBF4-B60B-46AC-8A98-EF7C2B20B182}" type="pres">
      <dgm:prSet presAssocID="{EC82CCAF-FA90-49BF-BE21-AC623249A66D}" presName="txShp" presStyleLbl="node1" presStyleIdx="0" presStyleCnt="2" custScaleX="135549" custScaleY="759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339AA1-23E3-4AB8-90B9-8F788914DE85}" type="pres">
      <dgm:prSet presAssocID="{BA1F15EC-2BBD-4A44-8998-72AF1D250930}" presName="spacing" presStyleCnt="0"/>
      <dgm:spPr/>
    </dgm:pt>
    <dgm:pt modelId="{E70C28E4-327C-4910-BACC-F7756D48A475}" type="pres">
      <dgm:prSet presAssocID="{DF9275D5-2621-4466-86C5-5CE535B8F10D}" presName="composite" presStyleCnt="0"/>
      <dgm:spPr/>
    </dgm:pt>
    <dgm:pt modelId="{3601B1EA-5A8A-43F9-88E6-1A8EC2997A31}" type="pres">
      <dgm:prSet presAssocID="{DF9275D5-2621-4466-86C5-5CE535B8F10D}" presName="imgShp" presStyleLbl="fgImgPlace1" presStyleIdx="1" presStyleCnt="2" custLinFactNeighborX="-24194" custLinFactNeighborY="-2582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09EC3603-0ADD-419E-AE7F-21BAF62970D9}" type="pres">
      <dgm:prSet presAssocID="{DF9275D5-2621-4466-86C5-5CE535B8F10D}" presName="txShp" presStyleLbl="node1" presStyleIdx="1" presStyleCnt="2" custScaleX="122305" custScaleY="74505" custLinFactNeighborX="829" custLinFactNeighborY="-2085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2F50165-A1C9-4379-90A0-4C8793B9424A}" type="presOf" srcId="{EC82CCAF-FA90-49BF-BE21-AC623249A66D}" destId="{3341CBF4-B60B-46AC-8A98-EF7C2B20B182}" srcOrd="0" destOrd="0" presId="urn:microsoft.com/office/officeart/2005/8/layout/vList3"/>
    <dgm:cxn modelId="{B7752F25-6048-45C3-A6DA-6A057F771B7E}" srcId="{F12A03F9-74CC-430E-BF6B-41E49B4147FE}" destId="{EC82CCAF-FA90-49BF-BE21-AC623249A66D}" srcOrd="0" destOrd="0" parTransId="{29C71F9D-15F0-4DE1-874F-F5076DD7F34C}" sibTransId="{BA1F15EC-2BBD-4A44-8998-72AF1D250930}"/>
    <dgm:cxn modelId="{1A6FFEE4-A5A4-496A-93FE-63FA67E8BFD5}" type="presOf" srcId="{DF9275D5-2621-4466-86C5-5CE535B8F10D}" destId="{09EC3603-0ADD-419E-AE7F-21BAF62970D9}" srcOrd="0" destOrd="0" presId="urn:microsoft.com/office/officeart/2005/8/layout/vList3"/>
    <dgm:cxn modelId="{92924DA5-5B59-4E51-90C0-97046D9C926F}" srcId="{F12A03F9-74CC-430E-BF6B-41E49B4147FE}" destId="{DF9275D5-2621-4466-86C5-5CE535B8F10D}" srcOrd="1" destOrd="0" parTransId="{B85A07C2-D14B-4E60-A8C1-95CFC43D4624}" sibTransId="{9F7ACB58-2EB0-4423-BA1F-E3F33D88F911}"/>
    <dgm:cxn modelId="{0F6734A8-0B60-414E-A220-9652D74E8BB4}" type="presOf" srcId="{F12A03F9-74CC-430E-BF6B-41E49B4147FE}" destId="{52DE7212-78EB-4361-95C9-5E7282D2CA0B}" srcOrd="0" destOrd="0" presId="urn:microsoft.com/office/officeart/2005/8/layout/vList3"/>
    <dgm:cxn modelId="{A5D0FC6E-E8C2-4946-A7D6-A93EFDBA83F2}" type="presParOf" srcId="{52DE7212-78EB-4361-95C9-5E7282D2CA0B}" destId="{5DC7E81E-4874-4CA0-A245-1414E4D3E9F2}" srcOrd="0" destOrd="0" presId="urn:microsoft.com/office/officeart/2005/8/layout/vList3"/>
    <dgm:cxn modelId="{2D6DC823-81DC-4653-86DD-4B8DDD969C4A}" type="presParOf" srcId="{5DC7E81E-4874-4CA0-A245-1414E4D3E9F2}" destId="{1CE29287-DB60-457F-B24A-90574565DB79}" srcOrd="0" destOrd="0" presId="urn:microsoft.com/office/officeart/2005/8/layout/vList3"/>
    <dgm:cxn modelId="{E6D6EA73-6C9F-4D78-87E5-9B3A4F16276D}" type="presParOf" srcId="{5DC7E81E-4874-4CA0-A245-1414E4D3E9F2}" destId="{3341CBF4-B60B-46AC-8A98-EF7C2B20B182}" srcOrd="1" destOrd="0" presId="urn:microsoft.com/office/officeart/2005/8/layout/vList3"/>
    <dgm:cxn modelId="{73BBF057-AD13-43A8-B0BA-6EF22CCEB53D}" type="presParOf" srcId="{52DE7212-78EB-4361-95C9-5E7282D2CA0B}" destId="{0A339AA1-23E3-4AB8-90B9-8F788914DE85}" srcOrd="1" destOrd="0" presId="urn:microsoft.com/office/officeart/2005/8/layout/vList3"/>
    <dgm:cxn modelId="{11898635-3EE6-4173-97B5-F99F7E12D6E8}" type="presParOf" srcId="{52DE7212-78EB-4361-95C9-5E7282D2CA0B}" destId="{E70C28E4-327C-4910-BACC-F7756D48A475}" srcOrd="2" destOrd="0" presId="urn:microsoft.com/office/officeart/2005/8/layout/vList3"/>
    <dgm:cxn modelId="{91A6F2CE-3414-4236-83D3-5182CED11471}" type="presParOf" srcId="{E70C28E4-327C-4910-BACC-F7756D48A475}" destId="{3601B1EA-5A8A-43F9-88E6-1A8EC2997A31}" srcOrd="0" destOrd="0" presId="urn:microsoft.com/office/officeart/2005/8/layout/vList3"/>
    <dgm:cxn modelId="{2D470738-1C55-471A-A285-27FAF5030E31}" type="presParOf" srcId="{E70C28E4-327C-4910-BACC-F7756D48A475}" destId="{09EC3603-0ADD-419E-AE7F-21BAF62970D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0534E871-9E16-41CC-BEC6-F37599BCB860}" type="doc">
      <dgm:prSet loTypeId="urn:microsoft.com/office/officeart/2005/8/layout/list1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36480E90-D391-452F-919B-BEBAF49F0C12}">
      <dgm:prSet custT="1"/>
      <dgm:spPr>
        <a:solidFill>
          <a:schemeClr val="accent6">
            <a:lumMod val="50000"/>
          </a:schemeClr>
        </a:solidFill>
      </dgm:spPr>
      <dgm:t>
        <a:bodyPr/>
        <a:lstStyle/>
        <a:p>
          <a:pPr rtl="0"/>
          <a:r>
            <a: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La justificación en la  investigación:  </a:t>
          </a:r>
          <a:endParaRPr lang="es-MX" sz="24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249C42-5694-45C4-85DA-4FC83A6032D1}" type="parTrans" cxnId="{2FF01B89-5107-464A-A5F2-DF575668AED0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BE3847-BE2B-4E7D-8D99-6AFC7EFC6674}" type="sibTrans" cxnId="{2FF01B89-5107-464A-A5F2-DF575668AED0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A092D8-76A7-4343-AF30-9B8AFE6B8144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pPr rtl="0"/>
          <a:r>
            <a:rPr lang="es-MX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Carácter  teórico</a:t>
          </a:r>
          <a:endParaRPr lang="es-MX" sz="24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31882D-73C7-4E08-AC9A-FAE9F00AD342}" type="parTrans" cxnId="{8CB151D9-31AF-4DAF-8DB0-B610AF285042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39D29D-1280-460A-92DE-AC9A6D6DFD9F}" type="sibTrans" cxnId="{8CB151D9-31AF-4DAF-8DB0-B610AF285042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17AF46-00CD-4459-BCA7-2DEC32AB229D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Práctico 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8D7D41-ACCB-4822-BB15-0DBEAFAEC7B2}" type="parTrans" cxnId="{20C725C3-FA0B-454E-AFB3-B557C7F14B79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E52099-5948-4AB0-B723-35423BB7F96C}" type="sibTrans" cxnId="{20C725C3-FA0B-454E-AFB3-B557C7F14B79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158BF6-1F79-46CF-80AC-7973D3EDECC2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Metodológico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631191-F1EA-4AB5-A7EB-C6695EB2F994}" type="parTrans" cxnId="{6E0909A5-E8E9-4D83-AB52-A3E481044E55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DE0A60-0AFD-4E1C-9585-EE4E6BB4D0D4}" type="sibTrans" cxnId="{6E0909A5-E8E9-4D83-AB52-A3E481044E55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0C352F-4C1C-4408-8BFC-33C244D8B732}" type="pres">
      <dgm:prSet presAssocID="{0534E871-9E16-41CC-BEC6-F37599BCB86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61CD621-74F8-4976-8B4D-5BFE031FC4A4}" type="pres">
      <dgm:prSet presAssocID="{36480E90-D391-452F-919B-BEBAF49F0C12}" presName="parentLin" presStyleCnt="0"/>
      <dgm:spPr/>
    </dgm:pt>
    <dgm:pt modelId="{AAC1C9A7-8D28-400C-97F3-5AB8E4CB126F}" type="pres">
      <dgm:prSet presAssocID="{36480E90-D391-452F-919B-BEBAF49F0C12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0B96B8D8-DE5C-443F-9C42-E6B552A12F8A}" type="pres">
      <dgm:prSet presAssocID="{36480E90-D391-452F-919B-BEBAF49F0C1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7B9BD3-BA34-4421-88E8-C181DC1BA7FC}" type="pres">
      <dgm:prSet presAssocID="{36480E90-D391-452F-919B-BEBAF49F0C12}" presName="negativeSpace" presStyleCnt="0"/>
      <dgm:spPr/>
    </dgm:pt>
    <dgm:pt modelId="{9F004672-5126-4C74-8386-00ADB2173433}" type="pres">
      <dgm:prSet presAssocID="{36480E90-D391-452F-919B-BEBAF49F0C12}" presName="childText" presStyleLbl="conFgAcc1" presStyleIdx="0" presStyleCnt="4">
        <dgm:presLayoutVars>
          <dgm:bulletEnabled val="1"/>
        </dgm:presLayoutVars>
      </dgm:prSet>
      <dgm:spPr/>
    </dgm:pt>
    <dgm:pt modelId="{6EFD6F89-F180-4BF0-9176-87BCDDC526AE}" type="pres">
      <dgm:prSet presAssocID="{C2BE3847-BE2B-4E7D-8D99-6AFC7EFC6674}" presName="spaceBetweenRectangles" presStyleCnt="0"/>
      <dgm:spPr/>
    </dgm:pt>
    <dgm:pt modelId="{D6A5B1C3-B786-43A4-8F21-D887BDC21237}" type="pres">
      <dgm:prSet presAssocID="{21A092D8-76A7-4343-AF30-9B8AFE6B8144}" presName="parentLin" presStyleCnt="0"/>
      <dgm:spPr/>
    </dgm:pt>
    <dgm:pt modelId="{4FC2B4E3-A2BE-4259-8BDF-BBB0AAD54651}" type="pres">
      <dgm:prSet presAssocID="{21A092D8-76A7-4343-AF30-9B8AFE6B8144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4C404CC6-3F33-4ABC-ADC3-AE987AD8C6D3}" type="pres">
      <dgm:prSet presAssocID="{21A092D8-76A7-4343-AF30-9B8AFE6B814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676817-6041-4A13-9E1C-60267ED3CD50}" type="pres">
      <dgm:prSet presAssocID="{21A092D8-76A7-4343-AF30-9B8AFE6B8144}" presName="negativeSpace" presStyleCnt="0"/>
      <dgm:spPr/>
    </dgm:pt>
    <dgm:pt modelId="{7733E8F3-7EDA-400E-BB4E-83C453252CD8}" type="pres">
      <dgm:prSet presAssocID="{21A092D8-76A7-4343-AF30-9B8AFE6B8144}" presName="childText" presStyleLbl="conFgAcc1" presStyleIdx="1" presStyleCnt="4">
        <dgm:presLayoutVars>
          <dgm:bulletEnabled val="1"/>
        </dgm:presLayoutVars>
      </dgm:prSet>
      <dgm:spPr/>
    </dgm:pt>
    <dgm:pt modelId="{E1C998B3-94F8-49D4-AE20-F473E56F69A8}" type="pres">
      <dgm:prSet presAssocID="{4139D29D-1280-460A-92DE-AC9A6D6DFD9F}" presName="spaceBetweenRectangles" presStyleCnt="0"/>
      <dgm:spPr/>
    </dgm:pt>
    <dgm:pt modelId="{FF0EB27F-8921-44EE-A7A4-2525DAFBFDE0}" type="pres">
      <dgm:prSet presAssocID="{7617AF46-00CD-4459-BCA7-2DEC32AB229D}" presName="parentLin" presStyleCnt="0"/>
      <dgm:spPr/>
    </dgm:pt>
    <dgm:pt modelId="{F182A799-DD8E-4919-8C9B-C067F0D21431}" type="pres">
      <dgm:prSet presAssocID="{7617AF46-00CD-4459-BCA7-2DEC32AB229D}" presName="parentLeftMargin" presStyleLbl="node1" presStyleIdx="1" presStyleCnt="4"/>
      <dgm:spPr/>
      <dgm:t>
        <a:bodyPr/>
        <a:lstStyle/>
        <a:p>
          <a:endParaRPr lang="es-MX"/>
        </a:p>
      </dgm:t>
    </dgm:pt>
    <dgm:pt modelId="{599C366E-E50B-4377-9848-7BECFE0DFA84}" type="pres">
      <dgm:prSet presAssocID="{7617AF46-00CD-4459-BCA7-2DEC32AB229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0D8A95-69AF-4E3F-87D5-53E0398C738F}" type="pres">
      <dgm:prSet presAssocID="{7617AF46-00CD-4459-BCA7-2DEC32AB229D}" presName="negativeSpace" presStyleCnt="0"/>
      <dgm:spPr/>
    </dgm:pt>
    <dgm:pt modelId="{1E2B11C5-8BD0-4708-BAAF-D6E0843FCB11}" type="pres">
      <dgm:prSet presAssocID="{7617AF46-00CD-4459-BCA7-2DEC32AB229D}" presName="childText" presStyleLbl="conFgAcc1" presStyleIdx="2" presStyleCnt="4">
        <dgm:presLayoutVars>
          <dgm:bulletEnabled val="1"/>
        </dgm:presLayoutVars>
      </dgm:prSet>
      <dgm:spPr/>
    </dgm:pt>
    <dgm:pt modelId="{4947B8E1-D4D3-45BB-919F-4EC66DD0FB74}" type="pres">
      <dgm:prSet presAssocID="{4EE52099-5948-4AB0-B723-35423BB7F96C}" presName="spaceBetweenRectangles" presStyleCnt="0"/>
      <dgm:spPr/>
    </dgm:pt>
    <dgm:pt modelId="{5C181E10-F721-4EF2-A851-5D17BA7A7B12}" type="pres">
      <dgm:prSet presAssocID="{0C158BF6-1F79-46CF-80AC-7973D3EDECC2}" presName="parentLin" presStyleCnt="0"/>
      <dgm:spPr/>
    </dgm:pt>
    <dgm:pt modelId="{FF3ED0D4-93C3-4369-BAAC-5353361DF135}" type="pres">
      <dgm:prSet presAssocID="{0C158BF6-1F79-46CF-80AC-7973D3EDECC2}" presName="parentLeftMargin" presStyleLbl="node1" presStyleIdx="2" presStyleCnt="4"/>
      <dgm:spPr/>
      <dgm:t>
        <a:bodyPr/>
        <a:lstStyle/>
        <a:p>
          <a:endParaRPr lang="es-MX"/>
        </a:p>
      </dgm:t>
    </dgm:pt>
    <dgm:pt modelId="{88BD7470-D0B9-4F6A-9C19-7178F98655A3}" type="pres">
      <dgm:prSet presAssocID="{0C158BF6-1F79-46CF-80AC-7973D3EDECC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1D9A62-60BD-40BC-8793-8894BEC72FF2}" type="pres">
      <dgm:prSet presAssocID="{0C158BF6-1F79-46CF-80AC-7973D3EDECC2}" presName="negativeSpace" presStyleCnt="0"/>
      <dgm:spPr/>
    </dgm:pt>
    <dgm:pt modelId="{A0AAF5AD-B9B9-44D7-A7F5-91C810861242}" type="pres">
      <dgm:prSet presAssocID="{0C158BF6-1F79-46CF-80AC-7973D3EDECC2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0C725C3-FA0B-454E-AFB3-B557C7F14B79}" srcId="{0534E871-9E16-41CC-BEC6-F37599BCB860}" destId="{7617AF46-00CD-4459-BCA7-2DEC32AB229D}" srcOrd="2" destOrd="0" parTransId="{A78D7D41-ACCB-4822-BB15-0DBEAFAEC7B2}" sibTransId="{4EE52099-5948-4AB0-B723-35423BB7F96C}"/>
    <dgm:cxn modelId="{BB467EC5-08BB-4804-BC27-7C1A67BA6A41}" type="presOf" srcId="{0534E871-9E16-41CC-BEC6-F37599BCB860}" destId="{C00C352F-4C1C-4408-8BFC-33C244D8B732}" srcOrd="0" destOrd="0" presId="urn:microsoft.com/office/officeart/2005/8/layout/list1"/>
    <dgm:cxn modelId="{50912067-BCB7-4233-8B8D-54B33E22D2E0}" type="presOf" srcId="{7617AF46-00CD-4459-BCA7-2DEC32AB229D}" destId="{599C366E-E50B-4377-9848-7BECFE0DFA84}" srcOrd="1" destOrd="0" presId="urn:microsoft.com/office/officeart/2005/8/layout/list1"/>
    <dgm:cxn modelId="{DD47664C-DCE0-4FCE-B643-09919D102C0D}" type="presOf" srcId="{0C158BF6-1F79-46CF-80AC-7973D3EDECC2}" destId="{FF3ED0D4-93C3-4369-BAAC-5353361DF135}" srcOrd="0" destOrd="0" presId="urn:microsoft.com/office/officeart/2005/8/layout/list1"/>
    <dgm:cxn modelId="{2FF01B89-5107-464A-A5F2-DF575668AED0}" srcId="{0534E871-9E16-41CC-BEC6-F37599BCB860}" destId="{36480E90-D391-452F-919B-BEBAF49F0C12}" srcOrd="0" destOrd="0" parTransId="{4E249C42-5694-45C4-85DA-4FC83A6032D1}" sibTransId="{C2BE3847-BE2B-4E7D-8D99-6AFC7EFC6674}"/>
    <dgm:cxn modelId="{DE55D982-244C-4B7A-97EF-B90A50EB8E15}" type="presOf" srcId="{21A092D8-76A7-4343-AF30-9B8AFE6B8144}" destId="{4C404CC6-3F33-4ABC-ADC3-AE987AD8C6D3}" srcOrd="1" destOrd="0" presId="urn:microsoft.com/office/officeart/2005/8/layout/list1"/>
    <dgm:cxn modelId="{C12DF0EB-06FF-4560-AF44-03617E77B952}" type="presOf" srcId="{36480E90-D391-452F-919B-BEBAF49F0C12}" destId="{AAC1C9A7-8D28-400C-97F3-5AB8E4CB126F}" srcOrd="0" destOrd="0" presId="urn:microsoft.com/office/officeart/2005/8/layout/list1"/>
    <dgm:cxn modelId="{8CB151D9-31AF-4DAF-8DB0-B610AF285042}" srcId="{0534E871-9E16-41CC-BEC6-F37599BCB860}" destId="{21A092D8-76A7-4343-AF30-9B8AFE6B8144}" srcOrd="1" destOrd="0" parTransId="{8231882D-73C7-4E08-AC9A-FAE9F00AD342}" sibTransId="{4139D29D-1280-460A-92DE-AC9A6D6DFD9F}"/>
    <dgm:cxn modelId="{E7CDAEA0-2908-40B2-A579-07521DFF3D4F}" type="presOf" srcId="{21A092D8-76A7-4343-AF30-9B8AFE6B8144}" destId="{4FC2B4E3-A2BE-4259-8BDF-BBB0AAD54651}" srcOrd="0" destOrd="0" presId="urn:microsoft.com/office/officeart/2005/8/layout/list1"/>
    <dgm:cxn modelId="{6E0909A5-E8E9-4D83-AB52-A3E481044E55}" srcId="{0534E871-9E16-41CC-BEC6-F37599BCB860}" destId="{0C158BF6-1F79-46CF-80AC-7973D3EDECC2}" srcOrd="3" destOrd="0" parTransId="{7B631191-F1EA-4AB5-A7EB-C6695EB2F994}" sibTransId="{E8DE0A60-0AFD-4E1C-9585-EE4E6BB4D0D4}"/>
    <dgm:cxn modelId="{E954AB0F-DC5B-4C15-AA5C-7933D38714AD}" type="presOf" srcId="{36480E90-D391-452F-919B-BEBAF49F0C12}" destId="{0B96B8D8-DE5C-443F-9C42-E6B552A12F8A}" srcOrd="1" destOrd="0" presId="urn:microsoft.com/office/officeart/2005/8/layout/list1"/>
    <dgm:cxn modelId="{F093F0AD-61C1-46FD-93F2-EE807F8E8E98}" type="presOf" srcId="{7617AF46-00CD-4459-BCA7-2DEC32AB229D}" destId="{F182A799-DD8E-4919-8C9B-C067F0D21431}" srcOrd="0" destOrd="0" presId="urn:microsoft.com/office/officeart/2005/8/layout/list1"/>
    <dgm:cxn modelId="{D3146D91-3113-446B-B327-6CBDAB21D10C}" type="presOf" srcId="{0C158BF6-1F79-46CF-80AC-7973D3EDECC2}" destId="{88BD7470-D0B9-4F6A-9C19-7178F98655A3}" srcOrd="1" destOrd="0" presId="urn:microsoft.com/office/officeart/2005/8/layout/list1"/>
    <dgm:cxn modelId="{2032A3DD-2BBB-42E0-9EE1-AD683C6C02A8}" type="presParOf" srcId="{C00C352F-4C1C-4408-8BFC-33C244D8B732}" destId="{D61CD621-74F8-4976-8B4D-5BFE031FC4A4}" srcOrd="0" destOrd="0" presId="urn:microsoft.com/office/officeart/2005/8/layout/list1"/>
    <dgm:cxn modelId="{8009E5B8-7D30-4C18-A3F3-E97985F64A52}" type="presParOf" srcId="{D61CD621-74F8-4976-8B4D-5BFE031FC4A4}" destId="{AAC1C9A7-8D28-400C-97F3-5AB8E4CB126F}" srcOrd="0" destOrd="0" presId="urn:microsoft.com/office/officeart/2005/8/layout/list1"/>
    <dgm:cxn modelId="{CA494363-A6A0-4440-9DF3-F4B8A6205099}" type="presParOf" srcId="{D61CD621-74F8-4976-8B4D-5BFE031FC4A4}" destId="{0B96B8D8-DE5C-443F-9C42-E6B552A12F8A}" srcOrd="1" destOrd="0" presId="urn:microsoft.com/office/officeart/2005/8/layout/list1"/>
    <dgm:cxn modelId="{8D51B697-1D6F-409F-8CA6-C73B1ECC376F}" type="presParOf" srcId="{C00C352F-4C1C-4408-8BFC-33C244D8B732}" destId="{2E7B9BD3-BA34-4421-88E8-C181DC1BA7FC}" srcOrd="1" destOrd="0" presId="urn:microsoft.com/office/officeart/2005/8/layout/list1"/>
    <dgm:cxn modelId="{8A6BB306-9A22-4FB0-A3C8-254BE6DBB87E}" type="presParOf" srcId="{C00C352F-4C1C-4408-8BFC-33C244D8B732}" destId="{9F004672-5126-4C74-8386-00ADB2173433}" srcOrd="2" destOrd="0" presId="urn:microsoft.com/office/officeart/2005/8/layout/list1"/>
    <dgm:cxn modelId="{77A6CBE7-5A25-4EA4-BAB7-1088B85D0BFB}" type="presParOf" srcId="{C00C352F-4C1C-4408-8BFC-33C244D8B732}" destId="{6EFD6F89-F180-4BF0-9176-87BCDDC526AE}" srcOrd="3" destOrd="0" presId="urn:microsoft.com/office/officeart/2005/8/layout/list1"/>
    <dgm:cxn modelId="{C4CFB549-381A-45B6-8AD5-6FCA17C29A93}" type="presParOf" srcId="{C00C352F-4C1C-4408-8BFC-33C244D8B732}" destId="{D6A5B1C3-B786-43A4-8F21-D887BDC21237}" srcOrd="4" destOrd="0" presId="urn:microsoft.com/office/officeart/2005/8/layout/list1"/>
    <dgm:cxn modelId="{1843CB8D-72DF-46B5-BAE3-9DEA39990622}" type="presParOf" srcId="{D6A5B1C3-B786-43A4-8F21-D887BDC21237}" destId="{4FC2B4E3-A2BE-4259-8BDF-BBB0AAD54651}" srcOrd="0" destOrd="0" presId="urn:microsoft.com/office/officeart/2005/8/layout/list1"/>
    <dgm:cxn modelId="{DE274B21-5E4B-41AD-B0EE-769F3D71221C}" type="presParOf" srcId="{D6A5B1C3-B786-43A4-8F21-D887BDC21237}" destId="{4C404CC6-3F33-4ABC-ADC3-AE987AD8C6D3}" srcOrd="1" destOrd="0" presId="urn:microsoft.com/office/officeart/2005/8/layout/list1"/>
    <dgm:cxn modelId="{6CDB827D-B0E7-497E-8627-0C84FAC12775}" type="presParOf" srcId="{C00C352F-4C1C-4408-8BFC-33C244D8B732}" destId="{27676817-6041-4A13-9E1C-60267ED3CD50}" srcOrd="5" destOrd="0" presId="urn:microsoft.com/office/officeart/2005/8/layout/list1"/>
    <dgm:cxn modelId="{B964DD2C-3B47-4BF1-B77D-5926D7F60AB0}" type="presParOf" srcId="{C00C352F-4C1C-4408-8BFC-33C244D8B732}" destId="{7733E8F3-7EDA-400E-BB4E-83C453252CD8}" srcOrd="6" destOrd="0" presId="urn:microsoft.com/office/officeart/2005/8/layout/list1"/>
    <dgm:cxn modelId="{0259E83E-FCCA-49C3-8048-F7FFCCA1FB47}" type="presParOf" srcId="{C00C352F-4C1C-4408-8BFC-33C244D8B732}" destId="{E1C998B3-94F8-49D4-AE20-F473E56F69A8}" srcOrd="7" destOrd="0" presId="urn:microsoft.com/office/officeart/2005/8/layout/list1"/>
    <dgm:cxn modelId="{4898FE67-1526-42A4-982B-601956698273}" type="presParOf" srcId="{C00C352F-4C1C-4408-8BFC-33C244D8B732}" destId="{FF0EB27F-8921-44EE-A7A4-2525DAFBFDE0}" srcOrd="8" destOrd="0" presId="urn:microsoft.com/office/officeart/2005/8/layout/list1"/>
    <dgm:cxn modelId="{AA98052D-49AA-4C7D-AE1C-52D7D29B388E}" type="presParOf" srcId="{FF0EB27F-8921-44EE-A7A4-2525DAFBFDE0}" destId="{F182A799-DD8E-4919-8C9B-C067F0D21431}" srcOrd="0" destOrd="0" presId="urn:microsoft.com/office/officeart/2005/8/layout/list1"/>
    <dgm:cxn modelId="{76F9CBF6-D6F1-4988-9944-F31BA6AF7CB5}" type="presParOf" srcId="{FF0EB27F-8921-44EE-A7A4-2525DAFBFDE0}" destId="{599C366E-E50B-4377-9848-7BECFE0DFA84}" srcOrd="1" destOrd="0" presId="urn:microsoft.com/office/officeart/2005/8/layout/list1"/>
    <dgm:cxn modelId="{45592591-3B1C-4A2C-B829-5A09D8F847D2}" type="presParOf" srcId="{C00C352F-4C1C-4408-8BFC-33C244D8B732}" destId="{9F0D8A95-69AF-4E3F-87D5-53E0398C738F}" srcOrd="9" destOrd="0" presId="urn:microsoft.com/office/officeart/2005/8/layout/list1"/>
    <dgm:cxn modelId="{11D381DE-DC08-4BB3-AC85-3AEC61468C2A}" type="presParOf" srcId="{C00C352F-4C1C-4408-8BFC-33C244D8B732}" destId="{1E2B11C5-8BD0-4708-BAAF-D6E0843FCB11}" srcOrd="10" destOrd="0" presId="urn:microsoft.com/office/officeart/2005/8/layout/list1"/>
    <dgm:cxn modelId="{8D090161-30AC-4E74-B7C5-498B3FA80E4F}" type="presParOf" srcId="{C00C352F-4C1C-4408-8BFC-33C244D8B732}" destId="{4947B8E1-D4D3-45BB-919F-4EC66DD0FB74}" srcOrd="11" destOrd="0" presId="urn:microsoft.com/office/officeart/2005/8/layout/list1"/>
    <dgm:cxn modelId="{B8C79C76-BC46-4470-993A-3E8C4781EA4E}" type="presParOf" srcId="{C00C352F-4C1C-4408-8BFC-33C244D8B732}" destId="{5C181E10-F721-4EF2-A851-5D17BA7A7B12}" srcOrd="12" destOrd="0" presId="urn:microsoft.com/office/officeart/2005/8/layout/list1"/>
    <dgm:cxn modelId="{E638DC9E-BEB5-4DBC-A40C-5C38AAF92AA5}" type="presParOf" srcId="{5C181E10-F721-4EF2-A851-5D17BA7A7B12}" destId="{FF3ED0D4-93C3-4369-BAAC-5353361DF135}" srcOrd="0" destOrd="0" presId="urn:microsoft.com/office/officeart/2005/8/layout/list1"/>
    <dgm:cxn modelId="{7EB88C8D-C335-4D6E-89FB-76A3B0573E63}" type="presParOf" srcId="{5C181E10-F721-4EF2-A851-5D17BA7A7B12}" destId="{88BD7470-D0B9-4F6A-9C19-7178F98655A3}" srcOrd="1" destOrd="0" presId="urn:microsoft.com/office/officeart/2005/8/layout/list1"/>
    <dgm:cxn modelId="{037948B6-D533-4AE9-B945-0016ED07D8CF}" type="presParOf" srcId="{C00C352F-4C1C-4408-8BFC-33C244D8B732}" destId="{CE1D9A62-60BD-40BC-8793-8894BEC72FF2}" srcOrd="13" destOrd="0" presId="urn:microsoft.com/office/officeart/2005/8/layout/list1"/>
    <dgm:cxn modelId="{FC011677-C3FD-43CB-84D2-6AA93AAB016A}" type="presParOf" srcId="{C00C352F-4C1C-4408-8BFC-33C244D8B732}" destId="{A0AAF5AD-B9B9-44D7-A7F5-91C810861242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F4BB7B23-33E6-4147-A89A-D5E2CF736E5B}" type="doc">
      <dgm:prSet loTypeId="urn:microsoft.com/office/officeart/2005/8/layout/matrix3" loCatId="matrix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917839E8-CC51-462A-9D7F-6E01C3CC56A3}">
      <dgm:prSet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r>
            <a:rPr lang="es-MX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propósito del estudio es generar reflexión y debate académico sobre el conocimiento existente</a:t>
          </a:r>
          <a:endParaRPr lang="es-MX" sz="2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FAF920-8FB5-417F-AFCA-96A750830987}" type="parTrans" cxnId="{99FFFB57-F0F4-4296-841A-5AB5DEF8E84A}">
      <dgm:prSet/>
      <dgm:spPr/>
      <dgm:t>
        <a:bodyPr/>
        <a:lstStyle/>
        <a:p>
          <a:endParaRPr lang="es-MX" sz="23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1B6CE4-5708-4C66-BE67-C418EC88CFCC}" type="sibTrans" cxnId="{99FFFB57-F0F4-4296-841A-5AB5DEF8E84A}">
      <dgm:prSet/>
      <dgm:spPr/>
      <dgm:t>
        <a:bodyPr/>
        <a:lstStyle/>
        <a:p>
          <a:endParaRPr lang="es-MX" sz="23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AABE5B-3A5B-425D-8BD0-08ACA2165527}">
      <dgm:prSet custT="1"/>
      <dgm:spPr>
        <a:solidFill>
          <a:schemeClr val="accent6">
            <a:lumMod val="40000"/>
            <a:lumOff val="60000"/>
            <a:alpha val="76667"/>
          </a:schemeClr>
        </a:solidFill>
      </dgm:spPr>
      <dgm:t>
        <a:bodyPr/>
        <a:lstStyle/>
        <a:p>
          <a:pPr rtl="0"/>
          <a:r>
            <a:rPr lang="es-MX" sz="23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Confrontar  una teoría</a:t>
          </a:r>
          <a:endParaRPr lang="es-MX" sz="23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E0F77D-EAAA-49FF-96FC-44887A79D09D}" type="parTrans" cxnId="{9EF65DC1-137C-4EED-82B8-2733351D4F2D}">
      <dgm:prSet/>
      <dgm:spPr/>
      <dgm:t>
        <a:bodyPr/>
        <a:lstStyle/>
        <a:p>
          <a:endParaRPr lang="es-MX" sz="23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25BA69-9193-484C-B59E-E9AFE175A30B}" type="sibTrans" cxnId="{9EF65DC1-137C-4EED-82B8-2733351D4F2D}">
      <dgm:prSet/>
      <dgm:spPr/>
      <dgm:t>
        <a:bodyPr/>
        <a:lstStyle/>
        <a:p>
          <a:endParaRPr lang="es-MX" sz="23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A1242B-F995-4367-B44D-1A341CF956D8}">
      <dgm:prSet custT="1"/>
      <dgm:spPr>
        <a:solidFill>
          <a:schemeClr val="accent6">
            <a:lumMod val="75000"/>
            <a:alpha val="63333"/>
          </a:schemeClr>
        </a:solidFill>
      </dgm:spPr>
      <dgm:t>
        <a:bodyPr/>
        <a:lstStyle/>
        <a:p>
          <a:pPr rtl="0"/>
          <a:r>
            <a:rPr lang="es-MX" sz="23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Contrastar  resultados</a:t>
          </a:r>
          <a:endParaRPr lang="es-MX" sz="23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9CE135-F122-4534-B2BB-83424CFF1273}" type="parTrans" cxnId="{24522AAD-8642-46CD-BE0F-21FF214438FA}">
      <dgm:prSet/>
      <dgm:spPr/>
      <dgm:t>
        <a:bodyPr/>
        <a:lstStyle/>
        <a:p>
          <a:endParaRPr lang="es-MX" sz="23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F1D65C-9F7F-4622-B6A5-987B0C1C971F}" type="sibTrans" cxnId="{24522AAD-8642-46CD-BE0F-21FF214438FA}">
      <dgm:prSet/>
      <dgm:spPr/>
      <dgm:t>
        <a:bodyPr/>
        <a:lstStyle/>
        <a:p>
          <a:endParaRPr lang="es-MX" sz="23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53567D-A39D-4C90-B1B4-6D1710547C83}">
      <dgm:prSet custT="1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pPr rtl="0"/>
          <a:r>
            <a:rPr lang="es-MX" sz="23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Hacer  epistemología del conocimiento existente</a:t>
          </a:r>
          <a:endParaRPr lang="es-MX" sz="23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15D554-A79E-4387-92D4-27AC65073DDA}" type="parTrans" cxnId="{B41DAADA-480E-4AD2-908B-8F41F1156208}">
      <dgm:prSet/>
      <dgm:spPr/>
      <dgm:t>
        <a:bodyPr/>
        <a:lstStyle/>
        <a:p>
          <a:endParaRPr lang="es-MX" sz="23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CA6E30-1E9D-4D71-BAF5-0EB3847D366D}" type="sibTrans" cxnId="{B41DAADA-480E-4AD2-908B-8F41F1156208}">
      <dgm:prSet/>
      <dgm:spPr/>
      <dgm:t>
        <a:bodyPr/>
        <a:lstStyle/>
        <a:p>
          <a:endParaRPr lang="es-MX" sz="23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DF1EA6-126E-449D-84D3-3472A465EBBA}" type="pres">
      <dgm:prSet presAssocID="{F4BB7B23-33E6-4147-A89A-D5E2CF736E5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09F5976-44F5-4763-B364-2D8D8329AF7D}" type="pres">
      <dgm:prSet presAssocID="{F4BB7B23-33E6-4147-A89A-D5E2CF736E5B}" presName="diamond" presStyleLbl="bgShp" presStyleIdx="0" presStyleCnt="1" custLinFactNeighborX="70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754E469-BCAA-4DF5-B83C-9DC782BF1EC3}" type="pres">
      <dgm:prSet presAssocID="{F4BB7B23-33E6-4147-A89A-D5E2CF736E5B}" presName="quad1" presStyleLbl="node1" presStyleIdx="0" presStyleCnt="4" custScaleX="143452" custScaleY="97364" custLinFactNeighborX="-87542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6140AC-C757-42B3-A19C-553352AF1217}" type="pres">
      <dgm:prSet presAssocID="{F4BB7B23-33E6-4147-A89A-D5E2CF736E5B}" presName="quad2" presStyleLbl="node1" presStyleIdx="1" presStyleCnt="4" custScaleX="129697" custLinFactX="458" custLinFactNeighborX="100000" custLinFactNeighborY="-6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BF8211-B7A6-4714-8EC5-C694BB25E01C}" type="pres">
      <dgm:prSet presAssocID="{F4BB7B23-33E6-4147-A89A-D5E2CF736E5B}" presName="quad3" presStyleLbl="node1" presStyleIdx="2" presStyleCnt="4" custScaleX="130187" custLinFactNeighborX="-51607" custLinFactNeighborY="-41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1ECD57-1F7E-402A-9C7E-58166F444E4A}" type="pres">
      <dgm:prSet presAssocID="{F4BB7B23-33E6-4147-A89A-D5E2CF736E5B}" presName="quad4" presStyleLbl="node1" presStyleIdx="3" presStyleCnt="4" custScaleX="130897" custLinFactNeighborX="93614" custLinFactNeighborY="48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9FFFB57-F0F4-4296-841A-5AB5DEF8E84A}" srcId="{F4BB7B23-33E6-4147-A89A-D5E2CF736E5B}" destId="{917839E8-CC51-462A-9D7F-6E01C3CC56A3}" srcOrd="0" destOrd="0" parTransId="{04FAF920-8FB5-417F-AFCA-96A750830987}" sibTransId="{8A1B6CE4-5708-4C66-BE67-C418EC88CFCC}"/>
    <dgm:cxn modelId="{24522AAD-8642-46CD-BE0F-21FF214438FA}" srcId="{F4BB7B23-33E6-4147-A89A-D5E2CF736E5B}" destId="{88A1242B-F995-4367-B44D-1A341CF956D8}" srcOrd="2" destOrd="0" parTransId="{2E9CE135-F122-4534-B2BB-83424CFF1273}" sibTransId="{ADF1D65C-9F7F-4622-B6A5-987B0C1C971F}"/>
    <dgm:cxn modelId="{82278C22-6D68-419C-A725-403615943D02}" type="presOf" srcId="{88A1242B-F995-4367-B44D-1A341CF956D8}" destId="{E7BF8211-B7A6-4714-8EC5-C694BB25E01C}" srcOrd="0" destOrd="0" presId="urn:microsoft.com/office/officeart/2005/8/layout/matrix3"/>
    <dgm:cxn modelId="{B41DAADA-480E-4AD2-908B-8F41F1156208}" srcId="{F4BB7B23-33E6-4147-A89A-D5E2CF736E5B}" destId="{1E53567D-A39D-4C90-B1B4-6D1710547C83}" srcOrd="3" destOrd="0" parTransId="{8615D554-A79E-4387-92D4-27AC65073DDA}" sibTransId="{D8CA6E30-1E9D-4D71-BAF5-0EB3847D366D}"/>
    <dgm:cxn modelId="{E7E37F99-2B54-4E94-9472-58CBAC93077A}" type="presOf" srcId="{F4BB7B23-33E6-4147-A89A-D5E2CF736E5B}" destId="{A4DF1EA6-126E-449D-84D3-3472A465EBBA}" srcOrd="0" destOrd="0" presId="urn:microsoft.com/office/officeart/2005/8/layout/matrix3"/>
    <dgm:cxn modelId="{1A79FC2E-9E54-4DFC-AC00-F7A30544611A}" type="presOf" srcId="{917839E8-CC51-462A-9D7F-6E01C3CC56A3}" destId="{7754E469-BCAA-4DF5-B83C-9DC782BF1EC3}" srcOrd="0" destOrd="0" presId="urn:microsoft.com/office/officeart/2005/8/layout/matrix3"/>
    <dgm:cxn modelId="{E9A86292-9703-4095-9938-B749F74E0B1F}" type="presOf" srcId="{D8AABE5B-3A5B-425D-8BD0-08ACA2165527}" destId="{D66140AC-C757-42B3-A19C-553352AF1217}" srcOrd="0" destOrd="0" presId="urn:microsoft.com/office/officeart/2005/8/layout/matrix3"/>
    <dgm:cxn modelId="{9EF65DC1-137C-4EED-82B8-2733351D4F2D}" srcId="{F4BB7B23-33E6-4147-A89A-D5E2CF736E5B}" destId="{D8AABE5B-3A5B-425D-8BD0-08ACA2165527}" srcOrd="1" destOrd="0" parTransId="{6CE0F77D-EAAA-49FF-96FC-44887A79D09D}" sibTransId="{B125BA69-9193-484C-B59E-E9AFE175A30B}"/>
    <dgm:cxn modelId="{214F9035-6F32-4467-9CCF-45B127F008E5}" type="presOf" srcId="{1E53567D-A39D-4C90-B1B4-6D1710547C83}" destId="{231ECD57-1F7E-402A-9C7E-58166F444E4A}" srcOrd="0" destOrd="0" presId="urn:microsoft.com/office/officeart/2005/8/layout/matrix3"/>
    <dgm:cxn modelId="{77A30EC9-C1BC-444C-AA65-99C2F2D116AF}" type="presParOf" srcId="{A4DF1EA6-126E-449D-84D3-3472A465EBBA}" destId="{309F5976-44F5-4763-B364-2D8D8329AF7D}" srcOrd="0" destOrd="0" presId="urn:microsoft.com/office/officeart/2005/8/layout/matrix3"/>
    <dgm:cxn modelId="{2596DCE6-86CC-4332-9916-F48287E9F885}" type="presParOf" srcId="{A4DF1EA6-126E-449D-84D3-3472A465EBBA}" destId="{7754E469-BCAA-4DF5-B83C-9DC782BF1EC3}" srcOrd="1" destOrd="0" presId="urn:microsoft.com/office/officeart/2005/8/layout/matrix3"/>
    <dgm:cxn modelId="{472C6AE9-98C4-41C4-A251-C23733ECD259}" type="presParOf" srcId="{A4DF1EA6-126E-449D-84D3-3472A465EBBA}" destId="{D66140AC-C757-42B3-A19C-553352AF1217}" srcOrd="2" destOrd="0" presId="urn:microsoft.com/office/officeart/2005/8/layout/matrix3"/>
    <dgm:cxn modelId="{D8CBF981-BEDA-4471-A2EF-D1ED4B682E45}" type="presParOf" srcId="{A4DF1EA6-126E-449D-84D3-3472A465EBBA}" destId="{E7BF8211-B7A6-4714-8EC5-C694BB25E01C}" srcOrd="3" destOrd="0" presId="urn:microsoft.com/office/officeart/2005/8/layout/matrix3"/>
    <dgm:cxn modelId="{43096281-E01C-4031-AD84-12744D6FB3AF}" type="presParOf" srcId="{A4DF1EA6-126E-449D-84D3-3472A465EBBA}" destId="{231ECD57-1F7E-402A-9C7E-58166F444E4A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A60BDA05-0A2C-446B-B050-B841D0B05CAD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658AB779-783F-4D96-A1DB-382F135C09AD}">
      <dgm:prSet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Cuando en una investigación se busca mostrar la solución de un modelo, está haciéndose una justificación teórica o cuando en una investigación se propone nuevos paradigmas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57BEED-A381-4511-B92F-C938028654AF}" type="parTrans" cxnId="{9D47B05F-6865-4F24-B289-B8B87DA5D6E4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AC8FBC-D90D-4898-8C0B-C7DC9C163815}" type="sibTrans" cxnId="{9D47B05F-6865-4F24-B289-B8B87DA5D6E4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38F296-AFDC-43BE-AF34-AE5BAD17491C}" type="pres">
      <dgm:prSet presAssocID="{A60BDA05-0A2C-446B-B050-B841D0B05CA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D3B7004B-52FC-4526-B964-8383BE662307}" type="pres">
      <dgm:prSet presAssocID="{A60BDA05-0A2C-446B-B050-B841D0B05CAD}" presName="Name1" presStyleCnt="0"/>
      <dgm:spPr/>
    </dgm:pt>
    <dgm:pt modelId="{C4820C07-CB6B-47A3-8736-02301EAA5BA1}" type="pres">
      <dgm:prSet presAssocID="{A60BDA05-0A2C-446B-B050-B841D0B05CAD}" presName="cycle" presStyleCnt="0"/>
      <dgm:spPr/>
    </dgm:pt>
    <dgm:pt modelId="{7238BEC8-C1C5-4C6C-9DF9-4EFEB5F2F03C}" type="pres">
      <dgm:prSet presAssocID="{A60BDA05-0A2C-446B-B050-B841D0B05CAD}" presName="srcNode" presStyleLbl="node1" presStyleIdx="0" presStyleCnt="1"/>
      <dgm:spPr/>
    </dgm:pt>
    <dgm:pt modelId="{78872332-C2CB-49AF-B7A3-8582A27E7278}" type="pres">
      <dgm:prSet presAssocID="{A60BDA05-0A2C-446B-B050-B841D0B05CAD}" presName="conn" presStyleLbl="parChTrans1D2" presStyleIdx="0" presStyleCnt="1"/>
      <dgm:spPr/>
      <dgm:t>
        <a:bodyPr/>
        <a:lstStyle/>
        <a:p>
          <a:endParaRPr lang="es-MX"/>
        </a:p>
      </dgm:t>
    </dgm:pt>
    <dgm:pt modelId="{D34B291B-BD0F-4AD4-BBC6-7B9543BDE789}" type="pres">
      <dgm:prSet presAssocID="{A60BDA05-0A2C-446B-B050-B841D0B05CAD}" presName="extraNode" presStyleLbl="node1" presStyleIdx="0" presStyleCnt="1"/>
      <dgm:spPr/>
    </dgm:pt>
    <dgm:pt modelId="{1CF9EC50-2A1E-4D95-81D4-5EF0E445F7ED}" type="pres">
      <dgm:prSet presAssocID="{A60BDA05-0A2C-446B-B050-B841D0B05CAD}" presName="dstNode" presStyleLbl="node1" presStyleIdx="0" presStyleCnt="1"/>
      <dgm:spPr/>
    </dgm:pt>
    <dgm:pt modelId="{A470AC28-0521-4B9B-9A72-21AACD3599C5}" type="pres">
      <dgm:prSet presAssocID="{658AB779-783F-4D96-A1DB-382F135C09AD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C04024-B037-4DC9-B4F0-E0509C76E58C}" type="pres">
      <dgm:prSet presAssocID="{658AB779-783F-4D96-A1DB-382F135C09AD}" presName="accent_1" presStyleCnt="0"/>
      <dgm:spPr/>
    </dgm:pt>
    <dgm:pt modelId="{1AEB5F3A-909B-4EFA-9BAE-3AE0C09930AE}" type="pres">
      <dgm:prSet presAssocID="{658AB779-783F-4D96-A1DB-382F135C09AD}" presName="accentRepeatNode" presStyleLbl="solidFgAcc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755CAA63-2080-48AF-8EF8-95D7DC4EFD44}" type="presOf" srcId="{A60BDA05-0A2C-446B-B050-B841D0B05CAD}" destId="{0D38F296-AFDC-43BE-AF34-AE5BAD17491C}" srcOrd="0" destOrd="0" presId="urn:microsoft.com/office/officeart/2008/layout/VerticalCurvedList"/>
    <dgm:cxn modelId="{C5D63C43-89EB-4725-874C-7228302B8841}" type="presOf" srcId="{76AC8FBC-D90D-4898-8C0B-C7DC9C163815}" destId="{78872332-C2CB-49AF-B7A3-8582A27E7278}" srcOrd="0" destOrd="0" presId="urn:microsoft.com/office/officeart/2008/layout/VerticalCurvedList"/>
    <dgm:cxn modelId="{9D47B05F-6865-4F24-B289-B8B87DA5D6E4}" srcId="{A60BDA05-0A2C-446B-B050-B841D0B05CAD}" destId="{658AB779-783F-4D96-A1DB-382F135C09AD}" srcOrd="0" destOrd="0" parTransId="{B757BEED-A381-4511-B92F-C938028654AF}" sibTransId="{76AC8FBC-D90D-4898-8C0B-C7DC9C163815}"/>
    <dgm:cxn modelId="{97CF37C0-296A-4543-BE1F-8108C6E9F23B}" type="presOf" srcId="{658AB779-783F-4D96-A1DB-382F135C09AD}" destId="{A470AC28-0521-4B9B-9A72-21AACD3599C5}" srcOrd="0" destOrd="0" presId="urn:microsoft.com/office/officeart/2008/layout/VerticalCurvedList"/>
    <dgm:cxn modelId="{B14B1043-48C7-4BA8-9023-18A2F96128DE}" type="presParOf" srcId="{0D38F296-AFDC-43BE-AF34-AE5BAD17491C}" destId="{D3B7004B-52FC-4526-B964-8383BE662307}" srcOrd="0" destOrd="0" presId="urn:microsoft.com/office/officeart/2008/layout/VerticalCurvedList"/>
    <dgm:cxn modelId="{41DFA8F7-1FE2-4AC6-97E3-8806D3E03297}" type="presParOf" srcId="{D3B7004B-52FC-4526-B964-8383BE662307}" destId="{C4820C07-CB6B-47A3-8736-02301EAA5BA1}" srcOrd="0" destOrd="0" presId="urn:microsoft.com/office/officeart/2008/layout/VerticalCurvedList"/>
    <dgm:cxn modelId="{C5A8CB6D-492D-4B94-A76D-31C41F5EA43A}" type="presParOf" srcId="{C4820C07-CB6B-47A3-8736-02301EAA5BA1}" destId="{7238BEC8-C1C5-4C6C-9DF9-4EFEB5F2F03C}" srcOrd="0" destOrd="0" presId="urn:microsoft.com/office/officeart/2008/layout/VerticalCurvedList"/>
    <dgm:cxn modelId="{99965F0C-1000-4D63-ABA1-760EBAA80F51}" type="presParOf" srcId="{C4820C07-CB6B-47A3-8736-02301EAA5BA1}" destId="{78872332-C2CB-49AF-B7A3-8582A27E7278}" srcOrd="1" destOrd="0" presId="urn:microsoft.com/office/officeart/2008/layout/VerticalCurvedList"/>
    <dgm:cxn modelId="{A136329C-90E8-45EA-9C2B-8D8658AF75B0}" type="presParOf" srcId="{C4820C07-CB6B-47A3-8736-02301EAA5BA1}" destId="{D34B291B-BD0F-4AD4-BBC6-7B9543BDE789}" srcOrd="2" destOrd="0" presId="urn:microsoft.com/office/officeart/2008/layout/VerticalCurvedList"/>
    <dgm:cxn modelId="{FD1B9C65-20B6-4649-B501-3F80429A053E}" type="presParOf" srcId="{C4820C07-CB6B-47A3-8736-02301EAA5BA1}" destId="{1CF9EC50-2A1E-4D95-81D4-5EF0E445F7ED}" srcOrd="3" destOrd="0" presId="urn:microsoft.com/office/officeart/2008/layout/VerticalCurvedList"/>
    <dgm:cxn modelId="{4B71710B-0C34-4729-AABB-42133596B612}" type="presParOf" srcId="{D3B7004B-52FC-4526-B964-8383BE662307}" destId="{A470AC28-0521-4B9B-9A72-21AACD3599C5}" srcOrd="1" destOrd="0" presId="urn:microsoft.com/office/officeart/2008/layout/VerticalCurvedList"/>
    <dgm:cxn modelId="{4B509BB1-FB58-4A99-BCB1-3B39CB038D80}" type="presParOf" srcId="{D3B7004B-52FC-4526-B964-8383BE662307}" destId="{6CC04024-B037-4DC9-B4F0-E0509C76E58C}" srcOrd="2" destOrd="0" presId="urn:microsoft.com/office/officeart/2008/layout/VerticalCurvedList"/>
    <dgm:cxn modelId="{BA8D213B-09CE-4F8F-AC1F-858663CD2669}" type="presParOf" srcId="{6CC04024-B037-4DC9-B4F0-E0509C76E58C}" destId="{1AEB5F3A-909B-4EFA-9BAE-3AE0C09930A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88A06C97-CC0B-40F8-8DC0-D28EC99CC186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C0CCAC63-BADD-427A-9399-878F48853060}">
      <dgm:prSet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considera justificación práctica, cuando su proceso ayuda a resolver una dificultad (problema) o, por lo menos propone tácticas que al aplicarse contribuyan a resolverlo.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5EA153-7B59-4FC3-A0C1-CC1E857C43B4}" type="parTrans" cxnId="{E5786350-5B49-41BB-934A-70353636A1D2}">
      <dgm:prSet/>
      <dgm:spPr/>
      <dgm:t>
        <a:bodyPr/>
        <a:lstStyle/>
        <a:p>
          <a:pPr algn="just"/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719BD2-5345-4C7A-954D-50241538AFFD}" type="sibTrans" cxnId="{E5786350-5B49-41BB-934A-70353636A1D2}">
      <dgm:prSet/>
      <dgm:spPr/>
      <dgm:t>
        <a:bodyPr/>
        <a:lstStyle/>
        <a:p>
          <a:pPr algn="just"/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DA0B01-8C3D-4EAE-9078-E7909D822C7F}" type="pres">
      <dgm:prSet presAssocID="{88A06C97-CC0B-40F8-8DC0-D28EC99CC18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E32A8F44-1910-4B58-8BB2-FA2C1433F9BE}" type="pres">
      <dgm:prSet presAssocID="{88A06C97-CC0B-40F8-8DC0-D28EC99CC186}" presName="Name1" presStyleCnt="0"/>
      <dgm:spPr/>
    </dgm:pt>
    <dgm:pt modelId="{FBC59A56-A899-4A6B-884D-7802C77784EE}" type="pres">
      <dgm:prSet presAssocID="{88A06C97-CC0B-40F8-8DC0-D28EC99CC186}" presName="cycle" presStyleCnt="0"/>
      <dgm:spPr/>
    </dgm:pt>
    <dgm:pt modelId="{1F76B6C0-285D-43D1-A5BF-1105B20EB101}" type="pres">
      <dgm:prSet presAssocID="{88A06C97-CC0B-40F8-8DC0-D28EC99CC186}" presName="srcNode" presStyleLbl="node1" presStyleIdx="0" presStyleCnt="1"/>
      <dgm:spPr/>
    </dgm:pt>
    <dgm:pt modelId="{3D493366-4063-45C7-8D73-08D43A38416F}" type="pres">
      <dgm:prSet presAssocID="{88A06C97-CC0B-40F8-8DC0-D28EC99CC186}" presName="conn" presStyleLbl="parChTrans1D2" presStyleIdx="0" presStyleCnt="1"/>
      <dgm:spPr/>
      <dgm:t>
        <a:bodyPr/>
        <a:lstStyle/>
        <a:p>
          <a:endParaRPr lang="es-MX"/>
        </a:p>
      </dgm:t>
    </dgm:pt>
    <dgm:pt modelId="{86907567-206C-4FD7-B69F-19DF44DDAFA4}" type="pres">
      <dgm:prSet presAssocID="{88A06C97-CC0B-40F8-8DC0-D28EC99CC186}" presName="extraNode" presStyleLbl="node1" presStyleIdx="0" presStyleCnt="1"/>
      <dgm:spPr/>
    </dgm:pt>
    <dgm:pt modelId="{EF0E05AB-13B9-4E52-976F-D087DA9D3D4F}" type="pres">
      <dgm:prSet presAssocID="{88A06C97-CC0B-40F8-8DC0-D28EC99CC186}" presName="dstNode" presStyleLbl="node1" presStyleIdx="0" presStyleCnt="1"/>
      <dgm:spPr/>
    </dgm:pt>
    <dgm:pt modelId="{0A2DF233-83F8-4A5C-9D41-173BAB5FAC76}" type="pres">
      <dgm:prSet presAssocID="{C0CCAC63-BADD-427A-9399-878F48853060}" presName="text_1" presStyleLbl="node1" presStyleIdx="0" presStyleCnt="1" custLinFactNeighborX="-86" custLinFactNeighborY="111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2782EA-4665-45FA-AEF7-D10163C4665F}" type="pres">
      <dgm:prSet presAssocID="{C0CCAC63-BADD-427A-9399-878F48853060}" presName="accent_1" presStyleCnt="0"/>
      <dgm:spPr/>
    </dgm:pt>
    <dgm:pt modelId="{CF14DC7D-FA7A-4FA4-BD46-93FBCEF3AC9A}" type="pres">
      <dgm:prSet presAssocID="{C0CCAC63-BADD-427A-9399-878F48853060}" presName="accentRepeatNode" presStyleLbl="solidFgAcc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E5786350-5B49-41BB-934A-70353636A1D2}" srcId="{88A06C97-CC0B-40F8-8DC0-D28EC99CC186}" destId="{C0CCAC63-BADD-427A-9399-878F48853060}" srcOrd="0" destOrd="0" parTransId="{F55EA153-7B59-4FC3-A0C1-CC1E857C43B4}" sibTransId="{06719BD2-5345-4C7A-954D-50241538AFFD}"/>
    <dgm:cxn modelId="{3F4AF8C2-95EC-4110-A3A5-51504D65C1E3}" type="presOf" srcId="{88A06C97-CC0B-40F8-8DC0-D28EC99CC186}" destId="{8ADA0B01-8C3D-4EAE-9078-E7909D822C7F}" srcOrd="0" destOrd="0" presId="urn:microsoft.com/office/officeart/2008/layout/VerticalCurvedList"/>
    <dgm:cxn modelId="{53CB961F-C0E7-4787-A15B-85117088EAA4}" type="presOf" srcId="{06719BD2-5345-4C7A-954D-50241538AFFD}" destId="{3D493366-4063-45C7-8D73-08D43A38416F}" srcOrd="0" destOrd="0" presId="urn:microsoft.com/office/officeart/2008/layout/VerticalCurvedList"/>
    <dgm:cxn modelId="{E1BB12D0-BD0E-47A7-B921-9A94F5932A4C}" type="presOf" srcId="{C0CCAC63-BADD-427A-9399-878F48853060}" destId="{0A2DF233-83F8-4A5C-9D41-173BAB5FAC76}" srcOrd="0" destOrd="0" presId="urn:microsoft.com/office/officeart/2008/layout/VerticalCurvedList"/>
    <dgm:cxn modelId="{087BD693-2DB8-468C-8818-D2BD860BA4BE}" type="presParOf" srcId="{8ADA0B01-8C3D-4EAE-9078-E7909D822C7F}" destId="{E32A8F44-1910-4B58-8BB2-FA2C1433F9BE}" srcOrd="0" destOrd="0" presId="urn:microsoft.com/office/officeart/2008/layout/VerticalCurvedList"/>
    <dgm:cxn modelId="{FB6E66D3-9FB9-4C13-9A36-905CAE014486}" type="presParOf" srcId="{E32A8F44-1910-4B58-8BB2-FA2C1433F9BE}" destId="{FBC59A56-A899-4A6B-884D-7802C77784EE}" srcOrd="0" destOrd="0" presId="urn:microsoft.com/office/officeart/2008/layout/VerticalCurvedList"/>
    <dgm:cxn modelId="{C89890B6-B8E6-429F-8903-7985E9AA766D}" type="presParOf" srcId="{FBC59A56-A899-4A6B-884D-7802C77784EE}" destId="{1F76B6C0-285D-43D1-A5BF-1105B20EB101}" srcOrd="0" destOrd="0" presId="urn:microsoft.com/office/officeart/2008/layout/VerticalCurvedList"/>
    <dgm:cxn modelId="{3FF02958-A72C-4937-A521-550A08FBE1AB}" type="presParOf" srcId="{FBC59A56-A899-4A6B-884D-7802C77784EE}" destId="{3D493366-4063-45C7-8D73-08D43A38416F}" srcOrd="1" destOrd="0" presId="urn:microsoft.com/office/officeart/2008/layout/VerticalCurvedList"/>
    <dgm:cxn modelId="{858E141C-066F-45B7-9256-905AD5DCDC8F}" type="presParOf" srcId="{FBC59A56-A899-4A6B-884D-7802C77784EE}" destId="{86907567-206C-4FD7-B69F-19DF44DDAFA4}" srcOrd="2" destOrd="0" presId="urn:microsoft.com/office/officeart/2008/layout/VerticalCurvedList"/>
    <dgm:cxn modelId="{874B7924-DACA-4F82-82A3-9B20268C13CB}" type="presParOf" srcId="{FBC59A56-A899-4A6B-884D-7802C77784EE}" destId="{EF0E05AB-13B9-4E52-976F-D087DA9D3D4F}" srcOrd="3" destOrd="0" presId="urn:microsoft.com/office/officeart/2008/layout/VerticalCurvedList"/>
    <dgm:cxn modelId="{166972D4-F960-4199-B76F-64EB37D5353C}" type="presParOf" srcId="{E32A8F44-1910-4B58-8BB2-FA2C1433F9BE}" destId="{0A2DF233-83F8-4A5C-9D41-173BAB5FAC76}" srcOrd="1" destOrd="0" presId="urn:microsoft.com/office/officeart/2008/layout/VerticalCurvedList"/>
    <dgm:cxn modelId="{E7995F05-5A57-4735-9A84-B115372F317E}" type="presParOf" srcId="{E32A8F44-1910-4B58-8BB2-FA2C1433F9BE}" destId="{C82782EA-4665-45FA-AEF7-D10163C4665F}" srcOrd="2" destOrd="0" presId="urn:microsoft.com/office/officeart/2008/layout/VerticalCurvedList"/>
    <dgm:cxn modelId="{B6CC43DF-89E0-4FF6-9985-408591C93D98}" type="presParOf" srcId="{C82782EA-4665-45FA-AEF7-D10163C4665F}" destId="{CF14DC7D-FA7A-4FA4-BD46-93FBCEF3AC9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1AA998-42B5-4699-B93E-EFA06295CA2A}" type="doc">
      <dgm:prSet loTypeId="urn:microsoft.com/office/officeart/2005/8/layout/radial4" loCatId="relationship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A7135F7C-694D-4985-AB31-6C9091996DE0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FACTORES EN LA ELECCIÓN DEL TEMA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CCDDC3-1F45-454B-BDB8-69C48FCBB346}" type="parTrans" cxnId="{8D851694-6E41-4D00-A6FB-268C35AFEBBC}">
      <dgm:prSet/>
      <dgm:spPr/>
      <dgm:t>
        <a:bodyPr/>
        <a:lstStyle/>
        <a:p>
          <a:endParaRPr lang="es-MX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279650-15C5-4334-8D54-FC8FC5E56D28}" type="sibTrans" cxnId="{8D851694-6E41-4D00-A6FB-268C35AFEBBC}">
      <dgm:prSet/>
      <dgm:spPr/>
      <dgm:t>
        <a:bodyPr/>
        <a:lstStyle/>
        <a:p>
          <a:endParaRPr lang="es-MX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084109-724A-4738-8B80-9AEEFFB9A185}">
      <dgm:prSet phldrT="[Texto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INTERES PROPIO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5DA409-C6F1-40AA-8267-9511ADC6C33D}" type="parTrans" cxnId="{143E7280-FCC5-419E-A8C4-0F6EC47B2D25}">
      <dgm:prSet/>
      <dgm:spPr/>
      <dgm:t>
        <a:bodyPr/>
        <a:lstStyle/>
        <a:p>
          <a:endParaRPr lang="es-MX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59E93C-FB4C-4ECE-88CD-2BCC822DD6A1}" type="sibTrans" cxnId="{143E7280-FCC5-419E-A8C4-0F6EC47B2D25}">
      <dgm:prSet/>
      <dgm:spPr/>
      <dgm:t>
        <a:bodyPr/>
        <a:lstStyle/>
        <a:p>
          <a:endParaRPr lang="es-MX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EF33EB-7E7C-4F9D-8C40-50875249EC7E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DEL DIRECTOR (ASESOR)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29708C-12BF-493C-AD05-67A5826FF6CF}" type="parTrans" cxnId="{9A8EAA0D-5994-4CF9-A9AF-D00ECD28317F}">
      <dgm:prSet/>
      <dgm:spPr/>
      <dgm:t>
        <a:bodyPr/>
        <a:lstStyle/>
        <a:p>
          <a:endParaRPr lang="es-MX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13754A-B428-4420-9D52-FCF118ED4925}" type="sibTrans" cxnId="{9A8EAA0D-5994-4CF9-A9AF-D00ECD28317F}">
      <dgm:prSet/>
      <dgm:spPr/>
      <dgm:t>
        <a:bodyPr/>
        <a:lstStyle/>
        <a:p>
          <a:endParaRPr lang="es-MX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AE8893-FC19-414D-9FBB-90F18F34E30B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PARTE DE LA CONVIVENCIA COLECTIVA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670BB1-0B35-4C87-A4AF-F5FCC6DE796C}" type="parTrans" cxnId="{1B44EF6D-7A8B-4DB1-8902-837DED7A1A6B}">
      <dgm:prSet/>
      <dgm:spPr/>
      <dgm:t>
        <a:bodyPr/>
        <a:lstStyle/>
        <a:p>
          <a:endParaRPr lang="es-MX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70078A-53C0-44C7-AFF9-AADE71FD21C4}" type="sibTrans" cxnId="{1B44EF6D-7A8B-4DB1-8902-837DED7A1A6B}">
      <dgm:prSet/>
      <dgm:spPr/>
      <dgm:t>
        <a:bodyPr/>
        <a:lstStyle/>
        <a:p>
          <a:endParaRPr lang="es-MX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93FDF5-19D2-4CB3-9549-B60F9F3BE158}" type="pres">
      <dgm:prSet presAssocID="{431AA998-42B5-4699-B93E-EFA06295CA2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770E251-F1F6-4DCC-8F4B-7F51D0E85EDC}" type="pres">
      <dgm:prSet presAssocID="{A7135F7C-694D-4985-AB31-6C9091996DE0}" presName="centerShape" presStyleLbl="node0" presStyleIdx="0" presStyleCnt="1"/>
      <dgm:spPr/>
      <dgm:t>
        <a:bodyPr/>
        <a:lstStyle/>
        <a:p>
          <a:endParaRPr lang="es-MX"/>
        </a:p>
      </dgm:t>
    </dgm:pt>
    <dgm:pt modelId="{74105913-5250-4EB5-B245-8D383A39D1F5}" type="pres">
      <dgm:prSet presAssocID="{565DA409-C6F1-40AA-8267-9511ADC6C33D}" presName="parTrans" presStyleLbl="bgSibTrans2D1" presStyleIdx="0" presStyleCnt="3"/>
      <dgm:spPr/>
      <dgm:t>
        <a:bodyPr/>
        <a:lstStyle/>
        <a:p>
          <a:endParaRPr lang="es-MX"/>
        </a:p>
      </dgm:t>
    </dgm:pt>
    <dgm:pt modelId="{5880B478-20A8-4208-B707-481BF44BD176}" type="pres">
      <dgm:prSet presAssocID="{9D084109-724A-4738-8B80-9AEEFFB9A18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C72F23-DC91-4B2F-945A-545FAB848291}" type="pres">
      <dgm:prSet presAssocID="{D229708C-12BF-493C-AD05-67A5826FF6CF}" presName="parTrans" presStyleLbl="bgSibTrans2D1" presStyleIdx="1" presStyleCnt="3"/>
      <dgm:spPr/>
      <dgm:t>
        <a:bodyPr/>
        <a:lstStyle/>
        <a:p>
          <a:endParaRPr lang="es-MX"/>
        </a:p>
      </dgm:t>
    </dgm:pt>
    <dgm:pt modelId="{CE69A47A-B200-4E99-BCB5-BDE5B098F590}" type="pres">
      <dgm:prSet presAssocID="{4BEF33EB-7E7C-4F9D-8C40-50875249EC7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B5C48C-DD1A-4134-A43F-C581D70AEE8D}" type="pres">
      <dgm:prSet presAssocID="{E8670BB1-0B35-4C87-A4AF-F5FCC6DE796C}" presName="parTrans" presStyleLbl="bgSibTrans2D1" presStyleIdx="2" presStyleCnt="3"/>
      <dgm:spPr/>
      <dgm:t>
        <a:bodyPr/>
        <a:lstStyle/>
        <a:p>
          <a:endParaRPr lang="es-MX"/>
        </a:p>
      </dgm:t>
    </dgm:pt>
    <dgm:pt modelId="{5CD2A612-8524-4DA0-8F8E-2425B3D17E89}" type="pres">
      <dgm:prSet presAssocID="{48AE8893-FC19-414D-9FBB-90F18F34E30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43E7280-FCC5-419E-A8C4-0F6EC47B2D25}" srcId="{A7135F7C-694D-4985-AB31-6C9091996DE0}" destId="{9D084109-724A-4738-8B80-9AEEFFB9A185}" srcOrd="0" destOrd="0" parTransId="{565DA409-C6F1-40AA-8267-9511ADC6C33D}" sibTransId="{7B59E93C-FB4C-4ECE-88CD-2BCC822DD6A1}"/>
    <dgm:cxn modelId="{312F5440-6A0D-44B0-B064-8F2426B71ED0}" type="presOf" srcId="{E8670BB1-0B35-4C87-A4AF-F5FCC6DE796C}" destId="{A0B5C48C-DD1A-4134-A43F-C581D70AEE8D}" srcOrd="0" destOrd="0" presId="urn:microsoft.com/office/officeart/2005/8/layout/radial4"/>
    <dgm:cxn modelId="{A4CC4F53-76E0-4685-ACD4-29888446AAD4}" type="presOf" srcId="{A7135F7C-694D-4985-AB31-6C9091996DE0}" destId="{6770E251-F1F6-4DCC-8F4B-7F51D0E85EDC}" srcOrd="0" destOrd="0" presId="urn:microsoft.com/office/officeart/2005/8/layout/radial4"/>
    <dgm:cxn modelId="{8D851694-6E41-4D00-A6FB-268C35AFEBBC}" srcId="{431AA998-42B5-4699-B93E-EFA06295CA2A}" destId="{A7135F7C-694D-4985-AB31-6C9091996DE0}" srcOrd="0" destOrd="0" parTransId="{05CCDDC3-1F45-454B-BDB8-69C48FCBB346}" sibTransId="{47279650-15C5-4334-8D54-FC8FC5E56D28}"/>
    <dgm:cxn modelId="{CFCE05E6-157D-43C2-899B-B96A945CBCF8}" type="presOf" srcId="{4BEF33EB-7E7C-4F9D-8C40-50875249EC7E}" destId="{CE69A47A-B200-4E99-BCB5-BDE5B098F590}" srcOrd="0" destOrd="0" presId="urn:microsoft.com/office/officeart/2005/8/layout/radial4"/>
    <dgm:cxn modelId="{AF8FD07D-CD77-408E-B5F5-FB8ECEC24441}" type="presOf" srcId="{9D084109-724A-4738-8B80-9AEEFFB9A185}" destId="{5880B478-20A8-4208-B707-481BF44BD176}" srcOrd="0" destOrd="0" presId="urn:microsoft.com/office/officeart/2005/8/layout/radial4"/>
    <dgm:cxn modelId="{A795D155-CC05-4AF3-A90A-BAFFA01775A2}" type="presOf" srcId="{D229708C-12BF-493C-AD05-67A5826FF6CF}" destId="{7DC72F23-DC91-4B2F-945A-545FAB848291}" srcOrd="0" destOrd="0" presId="urn:microsoft.com/office/officeart/2005/8/layout/radial4"/>
    <dgm:cxn modelId="{0861C1E0-3F24-44F2-A9EC-259D5A6C53DB}" type="presOf" srcId="{565DA409-C6F1-40AA-8267-9511ADC6C33D}" destId="{74105913-5250-4EB5-B245-8D383A39D1F5}" srcOrd="0" destOrd="0" presId="urn:microsoft.com/office/officeart/2005/8/layout/radial4"/>
    <dgm:cxn modelId="{9A8EAA0D-5994-4CF9-A9AF-D00ECD28317F}" srcId="{A7135F7C-694D-4985-AB31-6C9091996DE0}" destId="{4BEF33EB-7E7C-4F9D-8C40-50875249EC7E}" srcOrd="1" destOrd="0" parTransId="{D229708C-12BF-493C-AD05-67A5826FF6CF}" sibTransId="{6213754A-B428-4420-9D52-FCF118ED4925}"/>
    <dgm:cxn modelId="{C934F78F-4437-40CC-8027-8AB38AAB8772}" type="presOf" srcId="{48AE8893-FC19-414D-9FBB-90F18F34E30B}" destId="{5CD2A612-8524-4DA0-8F8E-2425B3D17E89}" srcOrd="0" destOrd="0" presId="urn:microsoft.com/office/officeart/2005/8/layout/radial4"/>
    <dgm:cxn modelId="{1B44EF6D-7A8B-4DB1-8902-837DED7A1A6B}" srcId="{A7135F7C-694D-4985-AB31-6C9091996DE0}" destId="{48AE8893-FC19-414D-9FBB-90F18F34E30B}" srcOrd="2" destOrd="0" parTransId="{E8670BB1-0B35-4C87-A4AF-F5FCC6DE796C}" sibTransId="{CB70078A-53C0-44C7-AFF9-AADE71FD21C4}"/>
    <dgm:cxn modelId="{7B085DF0-4D58-4954-A1DA-1DDB5F3643B7}" type="presOf" srcId="{431AA998-42B5-4699-B93E-EFA06295CA2A}" destId="{1493FDF5-19D2-4CB3-9549-B60F9F3BE158}" srcOrd="0" destOrd="0" presId="urn:microsoft.com/office/officeart/2005/8/layout/radial4"/>
    <dgm:cxn modelId="{4244E299-2A85-4516-884C-C5A502A0A564}" type="presParOf" srcId="{1493FDF5-19D2-4CB3-9549-B60F9F3BE158}" destId="{6770E251-F1F6-4DCC-8F4B-7F51D0E85EDC}" srcOrd="0" destOrd="0" presId="urn:microsoft.com/office/officeart/2005/8/layout/radial4"/>
    <dgm:cxn modelId="{E13470FD-509F-4882-B6CD-17DE2D10510A}" type="presParOf" srcId="{1493FDF5-19D2-4CB3-9549-B60F9F3BE158}" destId="{74105913-5250-4EB5-B245-8D383A39D1F5}" srcOrd="1" destOrd="0" presId="urn:microsoft.com/office/officeart/2005/8/layout/radial4"/>
    <dgm:cxn modelId="{E74445C6-68BF-48FD-9B17-C5B330EF6782}" type="presParOf" srcId="{1493FDF5-19D2-4CB3-9549-B60F9F3BE158}" destId="{5880B478-20A8-4208-B707-481BF44BD176}" srcOrd="2" destOrd="0" presId="urn:microsoft.com/office/officeart/2005/8/layout/radial4"/>
    <dgm:cxn modelId="{C5002135-C2A6-4CEE-A068-CB0597FB5D31}" type="presParOf" srcId="{1493FDF5-19D2-4CB3-9549-B60F9F3BE158}" destId="{7DC72F23-DC91-4B2F-945A-545FAB848291}" srcOrd="3" destOrd="0" presId="urn:microsoft.com/office/officeart/2005/8/layout/radial4"/>
    <dgm:cxn modelId="{93EC22A5-389C-4153-9BA6-089069DAC3EB}" type="presParOf" srcId="{1493FDF5-19D2-4CB3-9549-B60F9F3BE158}" destId="{CE69A47A-B200-4E99-BCB5-BDE5B098F590}" srcOrd="4" destOrd="0" presId="urn:microsoft.com/office/officeart/2005/8/layout/radial4"/>
    <dgm:cxn modelId="{A13D71CD-EE9E-4BD3-AC6E-ABCE92747DE5}" type="presParOf" srcId="{1493FDF5-19D2-4CB3-9549-B60F9F3BE158}" destId="{A0B5C48C-DD1A-4134-A43F-C581D70AEE8D}" srcOrd="5" destOrd="0" presId="urn:microsoft.com/office/officeart/2005/8/layout/radial4"/>
    <dgm:cxn modelId="{4EDFEB8E-8AC5-4A2E-95F6-EEE067BC4E46}" type="presParOf" srcId="{1493FDF5-19D2-4CB3-9549-B60F9F3BE158}" destId="{5CD2A612-8524-4DA0-8F8E-2425B3D17E8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24A46055-D3FB-4051-97FF-FCDB37B54ACF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8082156C-BCC6-4832-8017-AD3805309D13}">
      <dgm:prSet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Este tipo de justificación se da cuando el proyecto por realizar propone una nueva táctica o estrategia para generar conocimiento válido y confiable.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BCFA0D-9146-451C-94FA-8C0E63E24780}" type="parTrans" cxnId="{CABD5496-7F96-4362-80FE-AC44B56C9928}">
      <dgm:prSet/>
      <dgm:spPr/>
      <dgm:t>
        <a:bodyPr/>
        <a:lstStyle/>
        <a:p>
          <a:pPr algn="just"/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3C335D-115F-4084-B734-D1F6A68BB68B}" type="sibTrans" cxnId="{CABD5496-7F96-4362-80FE-AC44B56C9928}">
      <dgm:prSet/>
      <dgm:spPr/>
      <dgm:t>
        <a:bodyPr/>
        <a:lstStyle/>
        <a:p>
          <a:pPr algn="just"/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DE4211-150B-43F1-8835-FDF3AF977CCB}" type="pres">
      <dgm:prSet presAssocID="{24A46055-D3FB-4051-97FF-FCDB37B54AC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DD7EBE9B-D1B3-437C-B6C0-4DF9A9646A1D}" type="pres">
      <dgm:prSet presAssocID="{24A46055-D3FB-4051-97FF-FCDB37B54ACF}" presName="Name1" presStyleCnt="0"/>
      <dgm:spPr/>
    </dgm:pt>
    <dgm:pt modelId="{12114777-BA00-4A80-8A26-42ED4079B909}" type="pres">
      <dgm:prSet presAssocID="{24A46055-D3FB-4051-97FF-FCDB37B54ACF}" presName="cycle" presStyleCnt="0"/>
      <dgm:spPr/>
    </dgm:pt>
    <dgm:pt modelId="{A8042FAD-5F98-4BDB-AD92-D31EE478B474}" type="pres">
      <dgm:prSet presAssocID="{24A46055-D3FB-4051-97FF-FCDB37B54ACF}" presName="srcNode" presStyleLbl="node1" presStyleIdx="0" presStyleCnt="1"/>
      <dgm:spPr/>
    </dgm:pt>
    <dgm:pt modelId="{EBC1186B-F297-49BC-B687-B1475E8EDDC4}" type="pres">
      <dgm:prSet presAssocID="{24A46055-D3FB-4051-97FF-FCDB37B54ACF}" presName="conn" presStyleLbl="parChTrans1D2" presStyleIdx="0" presStyleCnt="1"/>
      <dgm:spPr/>
      <dgm:t>
        <a:bodyPr/>
        <a:lstStyle/>
        <a:p>
          <a:endParaRPr lang="es-MX"/>
        </a:p>
      </dgm:t>
    </dgm:pt>
    <dgm:pt modelId="{A3769719-D506-4B0B-9ADA-DC74457A05ED}" type="pres">
      <dgm:prSet presAssocID="{24A46055-D3FB-4051-97FF-FCDB37B54ACF}" presName="extraNode" presStyleLbl="node1" presStyleIdx="0" presStyleCnt="1"/>
      <dgm:spPr/>
    </dgm:pt>
    <dgm:pt modelId="{33BBD6A7-4F01-47E0-96C2-456B3D602F78}" type="pres">
      <dgm:prSet presAssocID="{24A46055-D3FB-4051-97FF-FCDB37B54ACF}" presName="dstNode" presStyleLbl="node1" presStyleIdx="0" presStyleCnt="1"/>
      <dgm:spPr/>
    </dgm:pt>
    <dgm:pt modelId="{3CE1A551-9119-4BCF-A907-E29C0F3288CA}" type="pres">
      <dgm:prSet presAssocID="{8082156C-BCC6-4832-8017-AD3805309D13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7DD2E5-486C-4287-8403-DC4C6CC38852}" type="pres">
      <dgm:prSet presAssocID="{8082156C-BCC6-4832-8017-AD3805309D13}" presName="accent_1" presStyleCnt="0"/>
      <dgm:spPr/>
    </dgm:pt>
    <dgm:pt modelId="{4B1CA9A8-4FC6-422A-953E-3E8F3629654C}" type="pres">
      <dgm:prSet presAssocID="{8082156C-BCC6-4832-8017-AD3805309D13}" presName="accentRepeatNode" presStyleLbl="solidFgAcc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9304E578-9E1C-4AA7-A147-625D7A5B5A9D}" type="presOf" srcId="{8082156C-BCC6-4832-8017-AD3805309D13}" destId="{3CE1A551-9119-4BCF-A907-E29C0F3288CA}" srcOrd="0" destOrd="0" presId="urn:microsoft.com/office/officeart/2008/layout/VerticalCurvedList"/>
    <dgm:cxn modelId="{8FDEBE68-D2EB-418A-8587-48E7FE9C0B30}" type="presOf" srcId="{B53C335D-115F-4084-B734-D1F6A68BB68B}" destId="{EBC1186B-F297-49BC-B687-B1475E8EDDC4}" srcOrd="0" destOrd="0" presId="urn:microsoft.com/office/officeart/2008/layout/VerticalCurvedList"/>
    <dgm:cxn modelId="{BBFA6C3A-CD62-401F-B695-E09C653048F4}" type="presOf" srcId="{24A46055-D3FB-4051-97FF-FCDB37B54ACF}" destId="{6CDE4211-150B-43F1-8835-FDF3AF977CCB}" srcOrd="0" destOrd="0" presId="urn:microsoft.com/office/officeart/2008/layout/VerticalCurvedList"/>
    <dgm:cxn modelId="{CABD5496-7F96-4362-80FE-AC44B56C9928}" srcId="{24A46055-D3FB-4051-97FF-FCDB37B54ACF}" destId="{8082156C-BCC6-4832-8017-AD3805309D13}" srcOrd="0" destOrd="0" parTransId="{37BCFA0D-9146-451C-94FA-8C0E63E24780}" sibTransId="{B53C335D-115F-4084-B734-D1F6A68BB68B}"/>
    <dgm:cxn modelId="{A7E82861-7DEB-4641-84F8-57FC755696BE}" type="presParOf" srcId="{6CDE4211-150B-43F1-8835-FDF3AF977CCB}" destId="{DD7EBE9B-D1B3-437C-B6C0-4DF9A9646A1D}" srcOrd="0" destOrd="0" presId="urn:microsoft.com/office/officeart/2008/layout/VerticalCurvedList"/>
    <dgm:cxn modelId="{7E5C4197-F03F-4FC8-A8C6-4FA406F98309}" type="presParOf" srcId="{DD7EBE9B-D1B3-437C-B6C0-4DF9A9646A1D}" destId="{12114777-BA00-4A80-8A26-42ED4079B909}" srcOrd="0" destOrd="0" presId="urn:microsoft.com/office/officeart/2008/layout/VerticalCurvedList"/>
    <dgm:cxn modelId="{383AEFAB-ED58-4991-9551-4326F6694F3A}" type="presParOf" srcId="{12114777-BA00-4A80-8A26-42ED4079B909}" destId="{A8042FAD-5F98-4BDB-AD92-D31EE478B474}" srcOrd="0" destOrd="0" presId="urn:microsoft.com/office/officeart/2008/layout/VerticalCurvedList"/>
    <dgm:cxn modelId="{19088B5E-85D5-4351-9271-6032F8323D3D}" type="presParOf" srcId="{12114777-BA00-4A80-8A26-42ED4079B909}" destId="{EBC1186B-F297-49BC-B687-B1475E8EDDC4}" srcOrd="1" destOrd="0" presId="urn:microsoft.com/office/officeart/2008/layout/VerticalCurvedList"/>
    <dgm:cxn modelId="{580703D1-123A-446B-9670-6531A00B108D}" type="presParOf" srcId="{12114777-BA00-4A80-8A26-42ED4079B909}" destId="{A3769719-D506-4B0B-9ADA-DC74457A05ED}" srcOrd="2" destOrd="0" presId="urn:microsoft.com/office/officeart/2008/layout/VerticalCurvedList"/>
    <dgm:cxn modelId="{A9D338FA-3AFB-4901-A329-05AABFEA6471}" type="presParOf" srcId="{12114777-BA00-4A80-8A26-42ED4079B909}" destId="{33BBD6A7-4F01-47E0-96C2-456B3D602F78}" srcOrd="3" destOrd="0" presId="urn:microsoft.com/office/officeart/2008/layout/VerticalCurvedList"/>
    <dgm:cxn modelId="{2F90BF42-03B1-446A-B244-3D8105868849}" type="presParOf" srcId="{DD7EBE9B-D1B3-437C-B6C0-4DF9A9646A1D}" destId="{3CE1A551-9119-4BCF-A907-E29C0F3288CA}" srcOrd="1" destOrd="0" presId="urn:microsoft.com/office/officeart/2008/layout/VerticalCurvedList"/>
    <dgm:cxn modelId="{283BF0FF-3B8C-4FD4-A78C-D01970EF3824}" type="presParOf" srcId="{DD7EBE9B-D1B3-437C-B6C0-4DF9A9646A1D}" destId="{737DD2E5-486C-4287-8403-DC4C6CC38852}" srcOrd="2" destOrd="0" presId="urn:microsoft.com/office/officeart/2008/layout/VerticalCurvedList"/>
    <dgm:cxn modelId="{51C27D90-5800-443D-AEE3-394229A2F196}" type="presParOf" srcId="{737DD2E5-486C-4287-8403-DC4C6CC38852}" destId="{4B1CA9A8-4FC6-422A-953E-3E8F3629654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0E31FF4D-E23C-4F6B-9A5A-9412CC4C40F4}" type="doc">
      <dgm:prSet loTypeId="urn:microsoft.com/office/officeart/2005/8/layout/hList7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A9DED95C-393F-42C8-B352-8FDF867BF781}">
      <dgm:prSet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¿Qué aporta de nuevo esta investigación?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7C4BD1-6927-49AF-82FB-5180583E45D8}" type="parTrans" cxnId="{BB9E0D38-078F-471D-B4FD-B1D06D65BD1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14F142-8B3A-450D-B3A7-3F4CD04D3763}" type="sibTrans" cxnId="{BB9E0D38-078F-471D-B4FD-B1D06D65BD1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337452-251D-44C2-93B1-46648BB67694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¿Qué beneficios proporcionará este trabajo?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23E30D-6736-4234-9218-ABEB7788120A}" type="parTrans" cxnId="{E29E5122-41A2-4EA0-AF85-555DB2E83A94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97A70E-504F-4DFB-813B-E9752957EBFF}" type="sibTrans" cxnId="{E29E5122-41A2-4EA0-AF85-555DB2E83A94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52310E-4E59-459B-B3AA-FB98443DBF0F}" type="pres">
      <dgm:prSet presAssocID="{0E31FF4D-E23C-4F6B-9A5A-9412CC4C40F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712AA1C-5205-4C4F-9182-87A484141676}" type="pres">
      <dgm:prSet presAssocID="{0E31FF4D-E23C-4F6B-9A5A-9412CC4C40F4}" presName="fgShape" presStyleLbl="fgShp" presStyleIdx="0" presStyleCnt="1"/>
      <dgm:spPr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MX"/>
        </a:p>
      </dgm:t>
    </dgm:pt>
    <dgm:pt modelId="{BDF94EA4-DC4D-4E59-A2D9-BB3D1DBACE06}" type="pres">
      <dgm:prSet presAssocID="{0E31FF4D-E23C-4F6B-9A5A-9412CC4C40F4}" presName="linComp" presStyleCnt="0"/>
      <dgm:spPr/>
    </dgm:pt>
    <dgm:pt modelId="{B702211E-C2C7-4502-A03A-558B4DB41DD2}" type="pres">
      <dgm:prSet presAssocID="{A9DED95C-393F-42C8-B352-8FDF867BF781}" presName="compNode" presStyleCnt="0"/>
      <dgm:spPr/>
    </dgm:pt>
    <dgm:pt modelId="{4A22C635-39A6-4188-BC4F-C83F33EE5D7C}" type="pres">
      <dgm:prSet presAssocID="{A9DED95C-393F-42C8-B352-8FDF867BF781}" presName="bkgdShape" presStyleLbl="node1" presStyleIdx="0" presStyleCnt="2"/>
      <dgm:spPr/>
      <dgm:t>
        <a:bodyPr/>
        <a:lstStyle/>
        <a:p>
          <a:endParaRPr lang="es-MX"/>
        </a:p>
      </dgm:t>
    </dgm:pt>
    <dgm:pt modelId="{D1DAF527-4B00-457B-8E93-39D50C362117}" type="pres">
      <dgm:prSet presAssocID="{A9DED95C-393F-42C8-B352-8FDF867BF781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1CEDD8-55FD-4F72-A494-1777F848E470}" type="pres">
      <dgm:prSet presAssocID="{A9DED95C-393F-42C8-B352-8FDF867BF781}" presName="invisiNode" presStyleLbl="node1" presStyleIdx="0" presStyleCnt="2"/>
      <dgm:spPr/>
    </dgm:pt>
    <dgm:pt modelId="{CAC0189E-ABEE-41E2-90AA-2F187A7DC3D6}" type="pres">
      <dgm:prSet presAssocID="{A9DED95C-393F-42C8-B352-8FDF867BF781}" presName="imagNode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81491F0-44B3-48E5-A399-EEA2E5C8286C}" type="pres">
      <dgm:prSet presAssocID="{3614F142-8B3A-450D-B3A7-3F4CD04D3763}" presName="sibTrans" presStyleLbl="sibTrans2D1" presStyleIdx="0" presStyleCnt="0"/>
      <dgm:spPr/>
      <dgm:t>
        <a:bodyPr/>
        <a:lstStyle/>
        <a:p>
          <a:endParaRPr lang="es-MX"/>
        </a:p>
      </dgm:t>
    </dgm:pt>
    <dgm:pt modelId="{0ABD44AE-2ABE-4823-ACD8-FAAEFF6CC34A}" type="pres">
      <dgm:prSet presAssocID="{88337452-251D-44C2-93B1-46648BB67694}" presName="compNode" presStyleCnt="0"/>
      <dgm:spPr/>
    </dgm:pt>
    <dgm:pt modelId="{F0597F78-0388-4750-B036-D991A61B164B}" type="pres">
      <dgm:prSet presAssocID="{88337452-251D-44C2-93B1-46648BB67694}" presName="bkgdShape" presStyleLbl="node1" presStyleIdx="1" presStyleCnt="2" custLinFactNeighborX="-366" custLinFactNeighborY="-1119"/>
      <dgm:spPr/>
      <dgm:t>
        <a:bodyPr/>
        <a:lstStyle/>
        <a:p>
          <a:endParaRPr lang="es-MX"/>
        </a:p>
      </dgm:t>
    </dgm:pt>
    <dgm:pt modelId="{4310AC2D-B3AB-4D50-82BA-7A1457318C29}" type="pres">
      <dgm:prSet presAssocID="{88337452-251D-44C2-93B1-46648BB67694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09BC75-F46E-4899-B77A-23AA065F69E2}" type="pres">
      <dgm:prSet presAssocID="{88337452-251D-44C2-93B1-46648BB67694}" presName="invisiNode" presStyleLbl="node1" presStyleIdx="1" presStyleCnt="2"/>
      <dgm:spPr/>
    </dgm:pt>
    <dgm:pt modelId="{A45E4FF4-31E8-4024-BAFB-7BE7849FA124}" type="pres">
      <dgm:prSet presAssocID="{88337452-251D-44C2-93B1-46648BB67694}" presName="imagNode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F58DB381-290B-480B-BFF9-F8A31C484F8D}" type="presOf" srcId="{88337452-251D-44C2-93B1-46648BB67694}" destId="{F0597F78-0388-4750-B036-D991A61B164B}" srcOrd="0" destOrd="0" presId="urn:microsoft.com/office/officeart/2005/8/layout/hList7"/>
    <dgm:cxn modelId="{4B6C02FD-D096-4000-945F-6388E9D3B23A}" type="presOf" srcId="{88337452-251D-44C2-93B1-46648BB67694}" destId="{4310AC2D-B3AB-4D50-82BA-7A1457318C29}" srcOrd="1" destOrd="0" presId="urn:microsoft.com/office/officeart/2005/8/layout/hList7"/>
    <dgm:cxn modelId="{2E13B88E-5D18-4834-B007-C034FE564B43}" type="presOf" srcId="{A9DED95C-393F-42C8-B352-8FDF867BF781}" destId="{4A22C635-39A6-4188-BC4F-C83F33EE5D7C}" srcOrd="0" destOrd="0" presId="urn:microsoft.com/office/officeart/2005/8/layout/hList7"/>
    <dgm:cxn modelId="{E29E5122-41A2-4EA0-AF85-555DB2E83A94}" srcId="{0E31FF4D-E23C-4F6B-9A5A-9412CC4C40F4}" destId="{88337452-251D-44C2-93B1-46648BB67694}" srcOrd="1" destOrd="0" parTransId="{A923E30D-6736-4234-9218-ABEB7788120A}" sibTransId="{8897A70E-504F-4DFB-813B-E9752957EBFF}"/>
    <dgm:cxn modelId="{EA590FCA-E821-4BCA-A688-D53FFC335D53}" type="presOf" srcId="{A9DED95C-393F-42C8-B352-8FDF867BF781}" destId="{D1DAF527-4B00-457B-8E93-39D50C362117}" srcOrd="1" destOrd="0" presId="urn:microsoft.com/office/officeart/2005/8/layout/hList7"/>
    <dgm:cxn modelId="{0703E18F-2797-45A6-9504-E6625666DBA2}" type="presOf" srcId="{0E31FF4D-E23C-4F6B-9A5A-9412CC4C40F4}" destId="{6852310E-4E59-459B-B3AA-FB98443DBF0F}" srcOrd="0" destOrd="0" presId="urn:microsoft.com/office/officeart/2005/8/layout/hList7"/>
    <dgm:cxn modelId="{02076B36-E5E3-43BA-BE19-AB940FA9CBD8}" type="presOf" srcId="{3614F142-8B3A-450D-B3A7-3F4CD04D3763}" destId="{681491F0-44B3-48E5-A399-EEA2E5C8286C}" srcOrd="0" destOrd="0" presId="urn:microsoft.com/office/officeart/2005/8/layout/hList7"/>
    <dgm:cxn modelId="{BB9E0D38-078F-471D-B4FD-B1D06D65BD16}" srcId="{0E31FF4D-E23C-4F6B-9A5A-9412CC4C40F4}" destId="{A9DED95C-393F-42C8-B352-8FDF867BF781}" srcOrd="0" destOrd="0" parTransId="{127C4BD1-6927-49AF-82FB-5180583E45D8}" sibTransId="{3614F142-8B3A-450D-B3A7-3F4CD04D3763}"/>
    <dgm:cxn modelId="{03BA0968-573B-4A32-9066-ADA46B10E3E8}" type="presParOf" srcId="{6852310E-4E59-459B-B3AA-FB98443DBF0F}" destId="{7712AA1C-5205-4C4F-9182-87A484141676}" srcOrd="0" destOrd="0" presId="urn:microsoft.com/office/officeart/2005/8/layout/hList7"/>
    <dgm:cxn modelId="{37F07160-A511-4054-9BBD-64D929FCBB65}" type="presParOf" srcId="{6852310E-4E59-459B-B3AA-FB98443DBF0F}" destId="{BDF94EA4-DC4D-4E59-A2D9-BB3D1DBACE06}" srcOrd="1" destOrd="0" presId="urn:microsoft.com/office/officeart/2005/8/layout/hList7"/>
    <dgm:cxn modelId="{F8A3B9FE-2D19-46B6-A5E3-A0BC25ECCEC9}" type="presParOf" srcId="{BDF94EA4-DC4D-4E59-A2D9-BB3D1DBACE06}" destId="{B702211E-C2C7-4502-A03A-558B4DB41DD2}" srcOrd="0" destOrd="0" presId="urn:microsoft.com/office/officeart/2005/8/layout/hList7"/>
    <dgm:cxn modelId="{C550CAB8-7B8E-4277-8F55-A87A1700876C}" type="presParOf" srcId="{B702211E-C2C7-4502-A03A-558B4DB41DD2}" destId="{4A22C635-39A6-4188-BC4F-C83F33EE5D7C}" srcOrd="0" destOrd="0" presId="urn:microsoft.com/office/officeart/2005/8/layout/hList7"/>
    <dgm:cxn modelId="{4EFEFEC0-83FD-493B-9A8F-D63C5A075442}" type="presParOf" srcId="{B702211E-C2C7-4502-A03A-558B4DB41DD2}" destId="{D1DAF527-4B00-457B-8E93-39D50C362117}" srcOrd="1" destOrd="0" presId="urn:microsoft.com/office/officeart/2005/8/layout/hList7"/>
    <dgm:cxn modelId="{5D55E0A9-4133-4A00-BF3F-39D0237AEA05}" type="presParOf" srcId="{B702211E-C2C7-4502-A03A-558B4DB41DD2}" destId="{D61CEDD8-55FD-4F72-A494-1777F848E470}" srcOrd="2" destOrd="0" presId="urn:microsoft.com/office/officeart/2005/8/layout/hList7"/>
    <dgm:cxn modelId="{896C017C-BF43-4956-B174-9E578B9394A7}" type="presParOf" srcId="{B702211E-C2C7-4502-A03A-558B4DB41DD2}" destId="{CAC0189E-ABEE-41E2-90AA-2F187A7DC3D6}" srcOrd="3" destOrd="0" presId="urn:microsoft.com/office/officeart/2005/8/layout/hList7"/>
    <dgm:cxn modelId="{12CC17A6-A1E2-4E41-81CB-5D8BE6767075}" type="presParOf" srcId="{BDF94EA4-DC4D-4E59-A2D9-BB3D1DBACE06}" destId="{681491F0-44B3-48E5-A399-EEA2E5C8286C}" srcOrd="1" destOrd="0" presId="urn:microsoft.com/office/officeart/2005/8/layout/hList7"/>
    <dgm:cxn modelId="{15C173DD-8CB0-4DC7-BDBA-B2B3392A2F67}" type="presParOf" srcId="{BDF94EA4-DC4D-4E59-A2D9-BB3D1DBACE06}" destId="{0ABD44AE-2ABE-4823-ACD8-FAAEFF6CC34A}" srcOrd="2" destOrd="0" presId="urn:microsoft.com/office/officeart/2005/8/layout/hList7"/>
    <dgm:cxn modelId="{0681A666-EE3A-47EB-94AD-F8EFC93F7AA6}" type="presParOf" srcId="{0ABD44AE-2ABE-4823-ACD8-FAAEFF6CC34A}" destId="{F0597F78-0388-4750-B036-D991A61B164B}" srcOrd="0" destOrd="0" presId="urn:microsoft.com/office/officeart/2005/8/layout/hList7"/>
    <dgm:cxn modelId="{1C1AB681-541B-4CEB-9334-0A8F9C3416AF}" type="presParOf" srcId="{0ABD44AE-2ABE-4823-ACD8-FAAEFF6CC34A}" destId="{4310AC2D-B3AB-4D50-82BA-7A1457318C29}" srcOrd="1" destOrd="0" presId="urn:microsoft.com/office/officeart/2005/8/layout/hList7"/>
    <dgm:cxn modelId="{881CCD55-FF4B-474C-B79F-E3A27CFC6A3F}" type="presParOf" srcId="{0ABD44AE-2ABE-4823-ACD8-FAAEFF6CC34A}" destId="{EA09BC75-F46E-4899-B77A-23AA065F69E2}" srcOrd="2" destOrd="0" presId="urn:microsoft.com/office/officeart/2005/8/layout/hList7"/>
    <dgm:cxn modelId="{319AC8D1-77EE-452D-9121-1383A7DA3882}" type="presParOf" srcId="{0ABD44AE-2ABE-4823-ACD8-FAAEFF6CC34A}" destId="{A45E4FF4-31E8-4024-BAFB-7BE7849FA124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0D97AC41-91D5-4913-8EE6-09832C743030}" type="doc">
      <dgm:prSet loTypeId="urn:microsoft.com/office/officeart/2005/8/layout/hList7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7DFE9B88-2E31-4052-8384-30683636496D}">
      <dgm:prSet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¿Quién o quiénes se beneficiarán  y de qué modo?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26616BE-D158-4C90-A583-CBBB4FE2ABFA}" type="parTrans" cxnId="{D514BD28-4521-4ED1-99BC-AD2A32260880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0F5758-5BB2-41A8-99D6-A35934094943}" type="sibTrans" cxnId="{D514BD28-4521-4ED1-99BC-AD2A32260880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D6556A-BD0B-4E27-B404-7215DB866EC7}">
      <dgm:prSet custT="1"/>
      <dgm:spPr>
        <a:solidFill>
          <a:schemeClr val="accent6">
            <a:lumMod val="60000"/>
            <a:lumOff val="40000"/>
            <a:alpha val="70000"/>
          </a:schemeClr>
        </a:solidFill>
      </dgm:spPr>
      <dgm:t>
        <a:bodyPr/>
        <a:lstStyle/>
        <a:p>
          <a:pPr rtl="0"/>
          <a:r>
            <a:rPr lang="es-MX" sz="240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¿Cuál será la utilidad de realizar el trabajo de investigación?</a:t>
          </a:r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3EF37D-F6AD-4B30-9EF8-CD9D91F49032}" type="parTrans" cxnId="{7B1AFE33-39E2-4A6C-9100-95145B44A98D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C720C7-0C14-47EA-A7FB-4B73A16BBE6A}" type="sibTrans" cxnId="{7B1AFE33-39E2-4A6C-9100-95145B44A98D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2ED9C79-9019-40B5-91D3-170072932899}">
      <dgm:prSet custT="1"/>
      <dgm:spPr>
        <a:solidFill>
          <a:schemeClr val="accent6">
            <a:lumMod val="75000"/>
            <a:alpha val="50000"/>
          </a:schemeClr>
        </a:solidFill>
      </dgm:spPr>
      <dgm:t>
        <a:bodyPr/>
        <a:lstStyle/>
        <a:p>
          <a:pPr rtl="0"/>
          <a:r>
            <a:rPr lang="es-MX" sz="240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¿Ayudará a resolver algún problema?</a:t>
          </a:r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9D7524-3652-4825-B17F-68B3F867EE82}" type="parTrans" cxnId="{67B7DAB8-9B85-4109-83E3-BDAE30E8D8FF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86D18E-A599-4DB8-B4F1-1F86777A5991}" type="sibTrans" cxnId="{67B7DAB8-9B85-4109-83E3-BDAE30E8D8FF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F24055-85FD-4D5F-AFC6-313B06075798}" type="pres">
      <dgm:prSet presAssocID="{0D97AC41-91D5-4913-8EE6-09832C74303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CAAD3B6-2FCA-406A-AABF-DCCBCA9D0CDF}" type="pres">
      <dgm:prSet presAssocID="{0D97AC41-91D5-4913-8EE6-09832C743030}" presName="fgShape" presStyleLbl="fgShp" presStyleIdx="0" presStyleCnt="1"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B98F9211-E290-40C3-A4CB-F147C6591C6B}" type="pres">
      <dgm:prSet presAssocID="{0D97AC41-91D5-4913-8EE6-09832C743030}" presName="linComp" presStyleCnt="0"/>
      <dgm:spPr/>
    </dgm:pt>
    <dgm:pt modelId="{88E70623-2083-4BF5-8135-E5109516C05C}" type="pres">
      <dgm:prSet presAssocID="{7DFE9B88-2E31-4052-8384-30683636496D}" presName="compNode" presStyleCnt="0"/>
      <dgm:spPr/>
    </dgm:pt>
    <dgm:pt modelId="{7CD6EB68-6130-4341-9E26-111B784CA9B5}" type="pres">
      <dgm:prSet presAssocID="{7DFE9B88-2E31-4052-8384-30683636496D}" presName="bkgdShape" presStyleLbl="node1" presStyleIdx="0" presStyleCnt="3"/>
      <dgm:spPr/>
      <dgm:t>
        <a:bodyPr/>
        <a:lstStyle/>
        <a:p>
          <a:endParaRPr lang="es-MX"/>
        </a:p>
      </dgm:t>
    </dgm:pt>
    <dgm:pt modelId="{9785D5C8-724F-42AA-A37D-C5C05931607C}" type="pres">
      <dgm:prSet presAssocID="{7DFE9B88-2E31-4052-8384-30683636496D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206236-FF8E-4A5B-9764-4D6841D2C971}" type="pres">
      <dgm:prSet presAssocID="{7DFE9B88-2E31-4052-8384-30683636496D}" presName="invisiNode" presStyleLbl="node1" presStyleIdx="0" presStyleCnt="3"/>
      <dgm:spPr/>
    </dgm:pt>
    <dgm:pt modelId="{BCD7AC2C-6977-4F66-960F-A88D32763012}" type="pres">
      <dgm:prSet presAssocID="{7DFE9B88-2E31-4052-8384-30683636496D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9FCE1DAD-B342-4E5A-AEEC-8AFFD5CA6C33}" type="pres">
      <dgm:prSet presAssocID="{CE0F5758-5BB2-41A8-99D6-A35934094943}" presName="sibTrans" presStyleLbl="sibTrans2D1" presStyleIdx="0" presStyleCnt="0"/>
      <dgm:spPr/>
      <dgm:t>
        <a:bodyPr/>
        <a:lstStyle/>
        <a:p>
          <a:endParaRPr lang="es-MX"/>
        </a:p>
      </dgm:t>
    </dgm:pt>
    <dgm:pt modelId="{6033569A-B6B8-4DF5-BCCB-B2C50C682993}" type="pres">
      <dgm:prSet presAssocID="{D7D6556A-BD0B-4E27-B404-7215DB866EC7}" presName="compNode" presStyleCnt="0"/>
      <dgm:spPr/>
    </dgm:pt>
    <dgm:pt modelId="{0BBE008D-3B27-4D78-8FE1-31FBA2C0C905}" type="pres">
      <dgm:prSet presAssocID="{D7D6556A-BD0B-4E27-B404-7215DB866EC7}" presName="bkgdShape" presStyleLbl="node1" presStyleIdx="1" presStyleCnt="3" custLinFactNeighborX="920" custLinFactNeighborY="-263"/>
      <dgm:spPr/>
      <dgm:t>
        <a:bodyPr/>
        <a:lstStyle/>
        <a:p>
          <a:endParaRPr lang="es-MX"/>
        </a:p>
      </dgm:t>
    </dgm:pt>
    <dgm:pt modelId="{D9249905-8D96-4DA4-9EDE-A64AC8D0303E}" type="pres">
      <dgm:prSet presAssocID="{D7D6556A-BD0B-4E27-B404-7215DB866EC7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603005-BF01-4590-831C-B5449C619672}" type="pres">
      <dgm:prSet presAssocID="{D7D6556A-BD0B-4E27-B404-7215DB866EC7}" presName="invisiNode" presStyleLbl="node1" presStyleIdx="1" presStyleCnt="3"/>
      <dgm:spPr/>
    </dgm:pt>
    <dgm:pt modelId="{10DFCB15-4A09-4669-9915-D6351518ADE4}" type="pres">
      <dgm:prSet presAssocID="{D7D6556A-BD0B-4E27-B404-7215DB866EC7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5C21B72-60B1-4C50-84FE-FB5B846C25B4}" type="pres">
      <dgm:prSet presAssocID="{B5C720C7-0C14-47EA-A7FB-4B73A16BBE6A}" presName="sibTrans" presStyleLbl="sibTrans2D1" presStyleIdx="0" presStyleCnt="0"/>
      <dgm:spPr/>
      <dgm:t>
        <a:bodyPr/>
        <a:lstStyle/>
        <a:p>
          <a:endParaRPr lang="es-MX"/>
        </a:p>
      </dgm:t>
    </dgm:pt>
    <dgm:pt modelId="{A9F4D70C-D44E-4D5F-905D-B242589990FC}" type="pres">
      <dgm:prSet presAssocID="{02ED9C79-9019-40B5-91D3-170072932899}" presName="compNode" presStyleCnt="0"/>
      <dgm:spPr/>
    </dgm:pt>
    <dgm:pt modelId="{EBCCDACD-1516-4CC1-91C4-22FA9F65D858}" type="pres">
      <dgm:prSet presAssocID="{02ED9C79-9019-40B5-91D3-170072932899}" presName="bkgdShape" presStyleLbl="node1" presStyleIdx="2" presStyleCnt="3" custLinFactNeighborY="526"/>
      <dgm:spPr/>
      <dgm:t>
        <a:bodyPr/>
        <a:lstStyle/>
        <a:p>
          <a:endParaRPr lang="es-MX"/>
        </a:p>
      </dgm:t>
    </dgm:pt>
    <dgm:pt modelId="{C4BC9210-1C7F-4889-A3B4-94147C908D57}" type="pres">
      <dgm:prSet presAssocID="{02ED9C79-9019-40B5-91D3-170072932899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2BD439-0915-4315-8615-1B60BB5DCDE8}" type="pres">
      <dgm:prSet presAssocID="{02ED9C79-9019-40B5-91D3-170072932899}" presName="invisiNode" presStyleLbl="node1" presStyleIdx="2" presStyleCnt="3"/>
      <dgm:spPr/>
    </dgm:pt>
    <dgm:pt modelId="{9389C688-D389-407F-8E17-66834C810DD8}" type="pres">
      <dgm:prSet presAssocID="{02ED9C79-9019-40B5-91D3-170072932899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67B7DAB8-9B85-4109-83E3-BDAE30E8D8FF}" srcId="{0D97AC41-91D5-4913-8EE6-09832C743030}" destId="{02ED9C79-9019-40B5-91D3-170072932899}" srcOrd="2" destOrd="0" parTransId="{C49D7524-3652-4825-B17F-68B3F867EE82}" sibTransId="{DB86D18E-A599-4DB8-B4F1-1F86777A5991}"/>
    <dgm:cxn modelId="{6E154906-5AF0-47B2-A2F3-087F202FDB76}" type="presOf" srcId="{D7D6556A-BD0B-4E27-B404-7215DB866EC7}" destId="{D9249905-8D96-4DA4-9EDE-A64AC8D0303E}" srcOrd="1" destOrd="0" presId="urn:microsoft.com/office/officeart/2005/8/layout/hList7"/>
    <dgm:cxn modelId="{8140843D-F2A3-40CB-B33B-94CEF765F750}" type="presOf" srcId="{7DFE9B88-2E31-4052-8384-30683636496D}" destId="{9785D5C8-724F-42AA-A37D-C5C05931607C}" srcOrd="1" destOrd="0" presId="urn:microsoft.com/office/officeart/2005/8/layout/hList7"/>
    <dgm:cxn modelId="{64566441-BAC2-4671-9D14-AEE13D1B2EF5}" type="presOf" srcId="{02ED9C79-9019-40B5-91D3-170072932899}" destId="{EBCCDACD-1516-4CC1-91C4-22FA9F65D858}" srcOrd="0" destOrd="0" presId="urn:microsoft.com/office/officeart/2005/8/layout/hList7"/>
    <dgm:cxn modelId="{D514BD28-4521-4ED1-99BC-AD2A32260880}" srcId="{0D97AC41-91D5-4913-8EE6-09832C743030}" destId="{7DFE9B88-2E31-4052-8384-30683636496D}" srcOrd="0" destOrd="0" parTransId="{026616BE-D158-4C90-A583-CBBB4FE2ABFA}" sibTransId="{CE0F5758-5BB2-41A8-99D6-A35934094943}"/>
    <dgm:cxn modelId="{4A750416-2579-4B64-92D1-C30F2B8EF471}" type="presOf" srcId="{0D97AC41-91D5-4913-8EE6-09832C743030}" destId="{25F24055-85FD-4D5F-AFC6-313B06075798}" srcOrd="0" destOrd="0" presId="urn:microsoft.com/office/officeart/2005/8/layout/hList7"/>
    <dgm:cxn modelId="{B3A84BA2-72C0-4455-A801-1F495B2318C3}" type="presOf" srcId="{D7D6556A-BD0B-4E27-B404-7215DB866EC7}" destId="{0BBE008D-3B27-4D78-8FE1-31FBA2C0C905}" srcOrd="0" destOrd="0" presId="urn:microsoft.com/office/officeart/2005/8/layout/hList7"/>
    <dgm:cxn modelId="{7847D9C2-26F9-4812-AA55-B42DDAB926BF}" type="presOf" srcId="{CE0F5758-5BB2-41A8-99D6-A35934094943}" destId="{9FCE1DAD-B342-4E5A-AEEC-8AFFD5CA6C33}" srcOrd="0" destOrd="0" presId="urn:microsoft.com/office/officeart/2005/8/layout/hList7"/>
    <dgm:cxn modelId="{254C5C4E-8A6A-4AF7-A076-9FE0774AC254}" type="presOf" srcId="{B5C720C7-0C14-47EA-A7FB-4B73A16BBE6A}" destId="{C5C21B72-60B1-4C50-84FE-FB5B846C25B4}" srcOrd="0" destOrd="0" presId="urn:microsoft.com/office/officeart/2005/8/layout/hList7"/>
    <dgm:cxn modelId="{56E1D6A1-8A89-4D55-A7C1-FC2D330CFF93}" type="presOf" srcId="{7DFE9B88-2E31-4052-8384-30683636496D}" destId="{7CD6EB68-6130-4341-9E26-111B784CA9B5}" srcOrd="0" destOrd="0" presId="urn:microsoft.com/office/officeart/2005/8/layout/hList7"/>
    <dgm:cxn modelId="{0CE4E33D-CD9A-4A6E-A5AE-D2DC177F40B5}" type="presOf" srcId="{02ED9C79-9019-40B5-91D3-170072932899}" destId="{C4BC9210-1C7F-4889-A3B4-94147C908D57}" srcOrd="1" destOrd="0" presId="urn:microsoft.com/office/officeart/2005/8/layout/hList7"/>
    <dgm:cxn modelId="{7B1AFE33-39E2-4A6C-9100-95145B44A98D}" srcId="{0D97AC41-91D5-4913-8EE6-09832C743030}" destId="{D7D6556A-BD0B-4E27-B404-7215DB866EC7}" srcOrd="1" destOrd="0" parTransId="{D23EF37D-F6AD-4B30-9EF8-CD9D91F49032}" sibTransId="{B5C720C7-0C14-47EA-A7FB-4B73A16BBE6A}"/>
    <dgm:cxn modelId="{D69BD6EE-894C-45CB-B2E9-4C55063F73D2}" type="presParOf" srcId="{25F24055-85FD-4D5F-AFC6-313B06075798}" destId="{5CAAD3B6-2FCA-406A-AABF-DCCBCA9D0CDF}" srcOrd="0" destOrd="0" presId="urn:microsoft.com/office/officeart/2005/8/layout/hList7"/>
    <dgm:cxn modelId="{ADD6853A-99A0-4E9C-9934-F66C6470162D}" type="presParOf" srcId="{25F24055-85FD-4D5F-AFC6-313B06075798}" destId="{B98F9211-E290-40C3-A4CB-F147C6591C6B}" srcOrd="1" destOrd="0" presId="urn:microsoft.com/office/officeart/2005/8/layout/hList7"/>
    <dgm:cxn modelId="{9A47033D-92A4-4CFD-AD89-733E163DBD0F}" type="presParOf" srcId="{B98F9211-E290-40C3-A4CB-F147C6591C6B}" destId="{88E70623-2083-4BF5-8135-E5109516C05C}" srcOrd="0" destOrd="0" presId="urn:microsoft.com/office/officeart/2005/8/layout/hList7"/>
    <dgm:cxn modelId="{2E58F731-B93B-4974-8984-5E7C4F2A1F85}" type="presParOf" srcId="{88E70623-2083-4BF5-8135-E5109516C05C}" destId="{7CD6EB68-6130-4341-9E26-111B784CA9B5}" srcOrd="0" destOrd="0" presId="urn:microsoft.com/office/officeart/2005/8/layout/hList7"/>
    <dgm:cxn modelId="{F194DF7F-0DEC-4214-AE9E-6E1841C3BCCD}" type="presParOf" srcId="{88E70623-2083-4BF5-8135-E5109516C05C}" destId="{9785D5C8-724F-42AA-A37D-C5C05931607C}" srcOrd="1" destOrd="0" presId="urn:microsoft.com/office/officeart/2005/8/layout/hList7"/>
    <dgm:cxn modelId="{0BD0E1A9-D226-462C-8931-9D9C0021163D}" type="presParOf" srcId="{88E70623-2083-4BF5-8135-E5109516C05C}" destId="{72206236-FF8E-4A5B-9764-4D6841D2C971}" srcOrd="2" destOrd="0" presId="urn:microsoft.com/office/officeart/2005/8/layout/hList7"/>
    <dgm:cxn modelId="{C1B7BFDF-02E2-4134-B3C6-B89A086D066D}" type="presParOf" srcId="{88E70623-2083-4BF5-8135-E5109516C05C}" destId="{BCD7AC2C-6977-4F66-960F-A88D32763012}" srcOrd="3" destOrd="0" presId="urn:microsoft.com/office/officeart/2005/8/layout/hList7"/>
    <dgm:cxn modelId="{15FD9D8D-2DE0-4C32-85D3-37123438AA4F}" type="presParOf" srcId="{B98F9211-E290-40C3-A4CB-F147C6591C6B}" destId="{9FCE1DAD-B342-4E5A-AEEC-8AFFD5CA6C33}" srcOrd="1" destOrd="0" presId="urn:microsoft.com/office/officeart/2005/8/layout/hList7"/>
    <dgm:cxn modelId="{AEAAA471-917F-4CC4-86FD-10AED951D2DD}" type="presParOf" srcId="{B98F9211-E290-40C3-A4CB-F147C6591C6B}" destId="{6033569A-B6B8-4DF5-BCCB-B2C50C682993}" srcOrd="2" destOrd="0" presId="urn:microsoft.com/office/officeart/2005/8/layout/hList7"/>
    <dgm:cxn modelId="{627C5B74-E0D1-4F3D-8F37-2B3D7E426B79}" type="presParOf" srcId="{6033569A-B6B8-4DF5-BCCB-B2C50C682993}" destId="{0BBE008D-3B27-4D78-8FE1-31FBA2C0C905}" srcOrd="0" destOrd="0" presId="urn:microsoft.com/office/officeart/2005/8/layout/hList7"/>
    <dgm:cxn modelId="{8453C281-8A53-408A-A05A-FFC730253EBB}" type="presParOf" srcId="{6033569A-B6B8-4DF5-BCCB-B2C50C682993}" destId="{D9249905-8D96-4DA4-9EDE-A64AC8D0303E}" srcOrd="1" destOrd="0" presId="urn:microsoft.com/office/officeart/2005/8/layout/hList7"/>
    <dgm:cxn modelId="{2EFE1142-4787-4631-877D-F68F814C5B0D}" type="presParOf" srcId="{6033569A-B6B8-4DF5-BCCB-B2C50C682993}" destId="{A2603005-BF01-4590-831C-B5449C619672}" srcOrd="2" destOrd="0" presId="urn:microsoft.com/office/officeart/2005/8/layout/hList7"/>
    <dgm:cxn modelId="{B5636DC4-B7C1-44B5-B7FE-E09EE27AFA39}" type="presParOf" srcId="{6033569A-B6B8-4DF5-BCCB-B2C50C682993}" destId="{10DFCB15-4A09-4669-9915-D6351518ADE4}" srcOrd="3" destOrd="0" presId="urn:microsoft.com/office/officeart/2005/8/layout/hList7"/>
    <dgm:cxn modelId="{972B12A4-A4B6-40A9-9869-4A4D0104C5BB}" type="presParOf" srcId="{B98F9211-E290-40C3-A4CB-F147C6591C6B}" destId="{C5C21B72-60B1-4C50-84FE-FB5B846C25B4}" srcOrd="3" destOrd="0" presId="urn:microsoft.com/office/officeart/2005/8/layout/hList7"/>
    <dgm:cxn modelId="{825B0FBC-49FA-4FCF-84BF-A704EC4A7C62}" type="presParOf" srcId="{B98F9211-E290-40C3-A4CB-F147C6591C6B}" destId="{A9F4D70C-D44E-4D5F-905D-B242589990FC}" srcOrd="4" destOrd="0" presId="urn:microsoft.com/office/officeart/2005/8/layout/hList7"/>
    <dgm:cxn modelId="{B19053C8-4862-483F-8C0E-113DF9C40412}" type="presParOf" srcId="{A9F4D70C-D44E-4D5F-905D-B242589990FC}" destId="{EBCCDACD-1516-4CC1-91C4-22FA9F65D858}" srcOrd="0" destOrd="0" presId="urn:microsoft.com/office/officeart/2005/8/layout/hList7"/>
    <dgm:cxn modelId="{16B5E572-FCCD-478F-AE96-04392B6A23E8}" type="presParOf" srcId="{A9F4D70C-D44E-4D5F-905D-B242589990FC}" destId="{C4BC9210-1C7F-4889-A3B4-94147C908D57}" srcOrd="1" destOrd="0" presId="urn:microsoft.com/office/officeart/2005/8/layout/hList7"/>
    <dgm:cxn modelId="{12E33B6C-B5FC-49BE-BBA2-5026A368DEF4}" type="presParOf" srcId="{A9F4D70C-D44E-4D5F-905D-B242589990FC}" destId="{7C2BD439-0915-4315-8615-1B60BB5DCDE8}" srcOrd="2" destOrd="0" presId="urn:microsoft.com/office/officeart/2005/8/layout/hList7"/>
    <dgm:cxn modelId="{5C2E6DA3-5B17-415A-9E12-30CF475D3943}" type="presParOf" srcId="{A9F4D70C-D44E-4D5F-905D-B242589990FC}" destId="{9389C688-D389-407F-8E17-66834C810DD8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0D59F248-FB03-44D6-8A49-F41E3C0DB961}" type="doc">
      <dgm:prSet loTypeId="urn:microsoft.com/office/officeart/2009/layout/CircleArrowProcess" loCatId="cycle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E11CE1ED-E90B-47B1-95FE-59278018A037}">
      <dgm:prSet phldrT="[Texto]" custT="1"/>
      <dgm:spPr/>
      <dgm:t>
        <a:bodyPr/>
        <a:lstStyle/>
        <a:p>
          <a:r>
            <a:rPr lang="es-MX" sz="2200" b="1" dirty="0" smtClean="0">
              <a:latin typeface="Arial" panose="020B0604020202020204" pitchFamily="34" charset="0"/>
              <a:cs typeface="Arial" panose="020B0604020202020204" pitchFamily="34" charset="0"/>
            </a:rPr>
            <a:t>Los objetivos</a:t>
          </a:r>
          <a:endParaRPr lang="es-MX" sz="2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73CD08-B434-4B97-9932-D86E506F57B7}" type="parTrans" cxnId="{5AC38AB9-45AF-48F4-8B13-AC0B7F67EB0D}">
      <dgm:prSet/>
      <dgm:spPr/>
      <dgm:t>
        <a:bodyPr/>
        <a:lstStyle/>
        <a:p>
          <a:endParaRPr lang="es-MX"/>
        </a:p>
      </dgm:t>
    </dgm:pt>
    <dgm:pt modelId="{CECB7A9B-3B3C-47AC-AED6-097B7B8A5FDB}" type="sibTrans" cxnId="{5AC38AB9-45AF-48F4-8B13-AC0B7F67EB0D}">
      <dgm:prSet/>
      <dgm:spPr/>
      <dgm:t>
        <a:bodyPr/>
        <a:lstStyle/>
        <a:p>
          <a:endParaRPr lang="es-MX"/>
        </a:p>
      </dgm:t>
    </dgm:pt>
    <dgm:pt modelId="{35AEB05E-A681-44A0-A1F3-F207B7471A9B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Específicos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61895C-258D-45E9-9B70-6507044FA682}" type="parTrans" cxnId="{1FB5A85D-F277-479D-8D85-E44FAC5AFBD9}">
      <dgm:prSet/>
      <dgm:spPr/>
      <dgm:t>
        <a:bodyPr/>
        <a:lstStyle/>
        <a:p>
          <a:endParaRPr lang="es-MX"/>
        </a:p>
      </dgm:t>
    </dgm:pt>
    <dgm:pt modelId="{5C7E02F3-425A-4293-A822-47241ABA92B9}" type="sibTrans" cxnId="{1FB5A85D-F277-479D-8D85-E44FAC5AFBD9}">
      <dgm:prSet/>
      <dgm:spPr/>
      <dgm:t>
        <a:bodyPr/>
        <a:lstStyle/>
        <a:p>
          <a:endParaRPr lang="es-MX"/>
        </a:p>
      </dgm:t>
    </dgm:pt>
    <dgm:pt modelId="{7ACB4DC1-6060-45E4-864B-75DE501BD5BB}">
      <dgm:prSet phldrT="[Texto]" custT="1"/>
      <dgm:spPr/>
      <dgm:t>
        <a:bodyPr/>
        <a:lstStyle/>
        <a:p>
          <a:r>
            <a:rPr lang="es-MX" sz="2200" dirty="0" smtClean="0">
              <a:latin typeface="Arial" panose="020B0604020202020204" pitchFamily="34" charset="0"/>
              <a:cs typeface="Arial" panose="020B0604020202020204" pitchFamily="34" charset="0"/>
            </a:rPr>
            <a:t>Generales</a:t>
          </a:r>
          <a:endParaRPr lang="es-MX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E165C5-6F17-4633-9E45-72FDF4FA0DE6}" type="parTrans" cxnId="{8A34DEC8-AB55-45B6-90D3-9C330B7F4FD0}">
      <dgm:prSet/>
      <dgm:spPr/>
      <dgm:t>
        <a:bodyPr/>
        <a:lstStyle/>
        <a:p>
          <a:endParaRPr lang="es-MX"/>
        </a:p>
      </dgm:t>
    </dgm:pt>
    <dgm:pt modelId="{FD19F9FB-B4A1-4327-A9BE-ED88A5B14D33}" type="sibTrans" cxnId="{8A34DEC8-AB55-45B6-90D3-9C330B7F4FD0}">
      <dgm:prSet/>
      <dgm:spPr/>
      <dgm:t>
        <a:bodyPr/>
        <a:lstStyle/>
        <a:p>
          <a:endParaRPr lang="es-MX"/>
        </a:p>
      </dgm:t>
    </dgm:pt>
    <dgm:pt modelId="{D14226B8-5237-4E8E-A81F-157D8E6EB43E}" type="pres">
      <dgm:prSet presAssocID="{0D59F248-FB03-44D6-8A49-F41E3C0DB96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2BE0DB4D-FA23-4B9E-A153-F92B9EB0706E}" type="pres">
      <dgm:prSet presAssocID="{E11CE1ED-E90B-47B1-95FE-59278018A037}" presName="Accent1" presStyleCnt="0"/>
      <dgm:spPr/>
    </dgm:pt>
    <dgm:pt modelId="{D615E38C-0D40-4144-8DD0-23B78EC48125}" type="pres">
      <dgm:prSet presAssocID="{E11CE1ED-E90B-47B1-95FE-59278018A037}" presName="Accent" presStyleLbl="node1" presStyleIdx="0" presStyleCnt="3" custLinFactNeighborX="-4135" custLinFactNeighborY="517"/>
      <dgm:spPr/>
    </dgm:pt>
    <dgm:pt modelId="{4EF18021-D127-4344-AD5A-5076DCE36FA5}" type="pres">
      <dgm:prSet presAssocID="{E11CE1ED-E90B-47B1-95FE-59278018A037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49C4CE-085C-4942-AF25-0900AA7C48FC}" type="pres">
      <dgm:prSet presAssocID="{7ACB4DC1-6060-45E4-864B-75DE501BD5BB}" presName="Accent2" presStyleCnt="0"/>
      <dgm:spPr/>
    </dgm:pt>
    <dgm:pt modelId="{A8393802-35BB-4839-AABA-8AB7EB08A7E4}" type="pres">
      <dgm:prSet presAssocID="{7ACB4DC1-6060-45E4-864B-75DE501BD5BB}" presName="Accent" presStyleLbl="node1" presStyleIdx="1" presStyleCnt="3"/>
      <dgm:spPr/>
    </dgm:pt>
    <dgm:pt modelId="{CA39BBC5-923D-4E16-A492-AAC597400121}" type="pres">
      <dgm:prSet presAssocID="{7ACB4DC1-6060-45E4-864B-75DE501BD5BB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AF60C7-EA94-482B-9E16-6C5426971D3C}" type="pres">
      <dgm:prSet presAssocID="{35AEB05E-A681-44A0-A1F3-F207B7471A9B}" presName="Accent3" presStyleCnt="0"/>
      <dgm:spPr/>
    </dgm:pt>
    <dgm:pt modelId="{82168378-8512-483A-8570-027E32BF06EA}" type="pres">
      <dgm:prSet presAssocID="{35AEB05E-A681-44A0-A1F3-F207B7471A9B}" presName="Accent" presStyleLbl="node1" presStyleIdx="2" presStyleCnt="3"/>
      <dgm:spPr/>
    </dgm:pt>
    <dgm:pt modelId="{E598C4BE-4DE1-442D-9FC4-486DB6B20B19}" type="pres">
      <dgm:prSet presAssocID="{35AEB05E-A681-44A0-A1F3-F207B7471A9B}" presName="Parent3" presStyleLbl="revTx" presStyleIdx="2" presStyleCnt="3" custScaleX="11084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AC38AB9-45AF-48F4-8B13-AC0B7F67EB0D}" srcId="{0D59F248-FB03-44D6-8A49-F41E3C0DB961}" destId="{E11CE1ED-E90B-47B1-95FE-59278018A037}" srcOrd="0" destOrd="0" parTransId="{5C73CD08-B434-4B97-9932-D86E506F57B7}" sibTransId="{CECB7A9B-3B3C-47AC-AED6-097B7B8A5FDB}"/>
    <dgm:cxn modelId="{1FB5A85D-F277-479D-8D85-E44FAC5AFBD9}" srcId="{0D59F248-FB03-44D6-8A49-F41E3C0DB961}" destId="{35AEB05E-A681-44A0-A1F3-F207B7471A9B}" srcOrd="2" destOrd="0" parTransId="{8861895C-258D-45E9-9B70-6507044FA682}" sibTransId="{5C7E02F3-425A-4293-A822-47241ABA92B9}"/>
    <dgm:cxn modelId="{8A34DEC8-AB55-45B6-90D3-9C330B7F4FD0}" srcId="{0D59F248-FB03-44D6-8A49-F41E3C0DB961}" destId="{7ACB4DC1-6060-45E4-864B-75DE501BD5BB}" srcOrd="1" destOrd="0" parTransId="{97E165C5-6F17-4633-9E45-72FDF4FA0DE6}" sibTransId="{FD19F9FB-B4A1-4327-A9BE-ED88A5B14D33}"/>
    <dgm:cxn modelId="{C45B9416-5B8E-49AE-955A-AEE14C52E642}" type="presOf" srcId="{35AEB05E-A681-44A0-A1F3-F207B7471A9B}" destId="{E598C4BE-4DE1-442D-9FC4-486DB6B20B19}" srcOrd="0" destOrd="0" presId="urn:microsoft.com/office/officeart/2009/layout/CircleArrowProcess"/>
    <dgm:cxn modelId="{C55BA59C-6228-4627-AACC-7E9D08FCB609}" type="presOf" srcId="{E11CE1ED-E90B-47B1-95FE-59278018A037}" destId="{4EF18021-D127-4344-AD5A-5076DCE36FA5}" srcOrd="0" destOrd="0" presId="urn:microsoft.com/office/officeart/2009/layout/CircleArrowProcess"/>
    <dgm:cxn modelId="{3BC33485-B73F-4BDB-8421-B8B50780BC57}" type="presOf" srcId="{7ACB4DC1-6060-45E4-864B-75DE501BD5BB}" destId="{CA39BBC5-923D-4E16-A492-AAC597400121}" srcOrd="0" destOrd="0" presId="urn:microsoft.com/office/officeart/2009/layout/CircleArrowProcess"/>
    <dgm:cxn modelId="{6F96AF1F-7D3D-43A6-85B3-B5C794AE418D}" type="presOf" srcId="{0D59F248-FB03-44D6-8A49-F41E3C0DB961}" destId="{D14226B8-5237-4E8E-A81F-157D8E6EB43E}" srcOrd="0" destOrd="0" presId="urn:microsoft.com/office/officeart/2009/layout/CircleArrowProcess"/>
    <dgm:cxn modelId="{FB9DE4E2-4A10-4F15-96A4-E14083099FAB}" type="presParOf" srcId="{D14226B8-5237-4E8E-A81F-157D8E6EB43E}" destId="{2BE0DB4D-FA23-4B9E-A153-F92B9EB0706E}" srcOrd="0" destOrd="0" presId="urn:microsoft.com/office/officeart/2009/layout/CircleArrowProcess"/>
    <dgm:cxn modelId="{95BF7D99-AF2A-497B-92A2-EA2D2293996C}" type="presParOf" srcId="{2BE0DB4D-FA23-4B9E-A153-F92B9EB0706E}" destId="{D615E38C-0D40-4144-8DD0-23B78EC48125}" srcOrd="0" destOrd="0" presId="urn:microsoft.com/office/officeart/2009/layout/CircleArrowProcess"/>
    <dgm:cxn modelId="{5DAE2428-99F4-41F0-A916-2FB26708DE2D}" type="presParOf" srcId="{D14226B8-5237-4E8E-A81F-157D8E6EB43E}" destId="{4EF18021-D127-4344-AD5A-5076DCE36FA5}" srcOrd="1" destOrd="0" presId="urn:microsoft.com/office/officeart/2009/layout/CircleArrowProcess"/>
    <dgm:cxn modelId="{D634B11F-1D47-43E9-85F2-2DC7DDB5EEB0}" type="presParOf" srcId="{D14226B8-5237-4E8E-A81F-157D8E6EB43E}" destId="{5B49C4CE-085C-4942-AF25-0900AA7C48FC}" srcOrd="2" destOrd="0" presId="urn:microsoft.com/office/officeart/2009/layout/CircleArrowProcess"/>
    <dgm:cxn modelId="{198AB77C-FE44-45E7-B8EC-1A07DE78F744}" type="presParOf" srcId="{5B49C4CE-085C-4942-AF25-0900AA7C48FC}" destId="{A8393802-35BB-4839-AABA-8AB7EB08A7E4}" srcOrd="0" destOrd="0" presId="urn:microsoft.com/office/officeart/2009/layout/CircleArrowProcess"/>
    <dgm:cxn modelId="{6A4515DA-3EDE-45D0-B6F6-4430B1D6BA6C}" type="presParOf" srcId="{D14226B8-5237-4E8E-A81F-157D8E6EB43E}" destId="{CA39BBC5-923D-4E16-A492-AAC597400121}" srcOrd="3" destOrd="0" presId="urn:microsoft.com/office/officeart/2009/layout/CircleArrowProcess"/>
    <dgm:cxn modelId="{EBF647D2-C76F-4A14-8149-2972D660B9DC}" type="presParOf" srcId="{D14226B8-5237-4E8E-A81F-157D8E6EB43E}" destId="{9FAF60C7-EA94-482B-9E16-6C5426971D3C}" srcOrd="4" destOrd="0" presId="urn:microsoft.com/office/officeart/2009/layout/CircleArrowProcess"/>
    <dgm:cxn modelId="{493647E2-DA93-41C8-9962-7FB339E304DC}" type="presParOf" srcId="{9FAF60C7-EA94-482B-9E16-6C5426971D3C}" destId="{82168378-8512-483A-8570-027E32BF06EA}" srcOrd="0" destOrd="0" presId="urn:microsoft.com/office/officeart/2009/layout/CircleArrowProcess"/>
    <dgm:cxn modelId="{6F54EEAE-8FE2-4649-9580-19965E436F7D}" type="presParOf" srcId="{D14226B8-5237-4E8E-A81F-157D8E6EB43E}" destId="{E598C4BE-4DE1-442D-9FC4-486DB6B20B1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571D290D-F905-4A89-A8B4-EA98B7AC76BF}" type="doc">
      <dgm:prSet loTypeId="urn:microsoft.com/office/officeart/2005/8/layout/hProcess11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161DD11D-8402-46E6-A9A4-0C46117C973A}">
      <dgm:prSet custT="1"/>
      <dgm:spPr>
        <a:ln w="57150">
          <a:solidFill>
            <a:schemeClr val="accent6">
              <a:lumMod val="50000"/>
            </a:schemeClr>
          </a:solidFill>
        </a:ln>
      </dgm:spPr>
      <dgm:t>
        <a:bodyPr/>
        <a:lstStyle/>
        <a:p>
          <a:pPr rtl="0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Los objetivos deben estar formulados con la mayor claridad y precisión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AC742B0-8B7F-4BAE-84BD-C286F7321D89}" type="parTrans" cxnId="{69E6068B-A75B-403D-B1A4-2A8C557EE05A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8A299C-FAF2-4EDD-A259-ACE1DEEF5D8E}" type="sibTrans" cxnId="{69E6068B-A75B-403D-B1A4-2A8C557EE05A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CBE403-16B3-4B01-B715-02B7456A6510}">
      <dgm:prSet custT="1"/>
      <dgm:spPr>
        <a:ln w="57150">
          <a:solidFill>
            <a:schemeClr val="accent6">
              <a:lumMod val="50000"/>
            </a:schemeClr>
          </a:solidFill>
        </a:ln>
      </dgm:spPr>
      <dgm:t>
        <a:bodyPr/>
        <a:lstStyle/>
        <a:p>
          <a:pPr rtl="0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para que resulten coherentes con el diseño de la investigación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C20385-61D8-4A83-8CDE-E87323B93DAE}" type="parTrans" cxnId="{1BC31FAA-A336-4583-AE2D-C7DA6F8D2649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F2F346-DBF9-4E52-A150-3DEAC81F040E}" type="sibTrans" cxnId="{1BC31FAA-A336-4583-AE2D-C7DA6F8D2649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A80BCE-CD57-43F4-9DAA-C77C852D6D41}" type="pres">
      <dgm:prSet presAssocID="{571D290D-F905-4A89-A8B4-EA98B7AC76B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1084253-12D9-4BD8-B64B-5AE0667EE2E5}" type="pres">
      <dgm:prSet presAssocID="{571D290D-F905-4A89-A8B4-EA98B7AC76BF}" presName="arrow" presStyleLbl="bgShp" presStyleIdx="0" presStyleCnt="1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s-MX"/>
        </a:p>
      </dgm:t>
    </dgm:pt>
    <dgm:pt modelId="{2A07381A-77CD-478E-82F3-1FBADB5FC6BF}" type="pres">
      <dgm:prSet presAssocID="{571D290D-F905-4A89-A8B4-EA98B7AC76BF}" presName="points" presStyleCnt="0"/>
      <dgm:spPr/>
    </dgm:pt>
    <dgm:pt modelId="{AB96E7DA-732C-4726-B780-DA5395B04101}" type="pres">
      <dgm:prSet presAssocID="{161DD11D-8402-46E6-A9A4-0C46117C973A}" presName="compositeA" presStyleCnt="0"/>
      <dgm:spPr/>
    </dgm:pt>
    <dgm:pt modelId="{882434FC-7E15-4F5F-A684-EC0B4F35FCE3}" type="pres">
      <dgm:prSet presAssocID="{161DD11D-8402-46E6-A9A4-0C46117C973A}" presName="textA" presStyleLbl="revTx" presStyleIdx="0" presStyleCnt="2" custScaleX="93517" custScaleY="1653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720736-4737-4C88-87B1-93F1115B3B07}" type="pres">
      <dgm:prSet presAssocID="{161DD11D-8402-46E6-A9A4-0C46117C973A}" presName="circleA" presStyleLbl="node1" presStyleIdx="0" presStyleCnt="2"/>
      <dgm:spPr/>
    </dgm:pt>
    <dgm:pt modelId="{08D52100-011E-4F95-B12F-ACCF52E38DB6}" type="pres">
      <dgm:prSet presAssocID="{161DD11D-8402-46E6-A9A4-0C46117C973A}" presName="spaceA" presStyleCnt="0"/>
      <dgm:spPr/>
    </dgm:pt>
    <dgm:pt modelId="{839D36D0-A418-4B5B-8BD1-C593C711DBE0}" type="pres">
      <dgm:prSet presAssocID="{4B8A299C-FAF2-4EDD-A259-ACE1DEEF5D8E}" presName="space" presStyleCnt="0"/>
      <dgm:spPr/>
    </dgm:pt>
    <dgm:pt modelId="{F9935650-5CFE-425B-A95B-DF7E3EE47D85}" type="pres">
      <dgm:prSet presAssocID="{B4CBE403-16B3-4B01-B715-02B7456A6510}" presName="compositeB" presStyleCnt="0"/>
      <dgm:spPr/>
    </dgm:pt>
    <dgm:pt modelId="{131BA947-B72C-418B-9E25-D612342B22BB}" type="pres">
      <dgm:prSet presAssocID="{B4CBE403-16B3-4B01-B715-02B7456A6510}" presName="textB" presStyleLbl="revTx" presStyleIdx="1" presStyleCnt="2" custScaleX="113895" custScaleY="175430" custLinFactY="9965" custLinFactNeighborX="4587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AACDDB-A3AA-4555-B059-283CE0ACBB04}" type="pres">
      <dgm:prSet presAssocID="{B4CBE403-16B3-4B01-B715-02B7456A6510}" presName="circleB" presStyleLbl="node1" presStyleIdx="1" presStyleCnt="2"/>
      <dgm:spPr/>
    </dgm:pt>
    <dgm:pt modelId="{AA679550-F7BF-40A1-835C-61415E377E52}" type="pres">
      <dgm:prSet presAssocID="{B4CBE403-16B3-4B01-B715-02B7456A6510}" presName="spaceB" presStyleCnt="0"/>
      <dgm:spPr/>
    </dgm:pt>
  </dgm:ptLst>
  <dgm:cxnLst>
    <dgm:cxn modelId="{892FAB5E-408B-4A33-96D2-87F168051B7C}" type="presOf" srcId="{161DD11D-8402-46E6-A9A4-0C46117C973A}" destId="{882434FC-7E15-4F5F-A684-EC0B4F35FCE3}" srcOrd="0" destOrd="0" presId="urn:microsoft.com/office/officeart/2005/8/layout/hProcess11"/>
    <dgm:cxn modelId="{1BC31FAA-A336-4583-AE2D-C7DA6F8D2649}" srcId="{571D290D-F905-4A89-A8B4-EA98B7AC76BF}" destId="{B4CBE403-16B3-4B01-B715-02B7456A6510}" srcOrd="1" destOrd="0" parTransId="{70C20385-61D8-4A83-8CDE-E87323B93DAE}" sibTransId="{6CF2F346-DBF9-4E52-A150-3DEAC81F040E}"/>
    <dgm:cxn modelId="{29F037EE-529A-4DE1-9154-782C0676413C}" type="presOf" srcId="{571D290D-F905-4A89-A8B4-EA98B7AC76BF}" destId="{68A80BCE-CD57-43F4-9DAA-C77C852D6D41}" srcOrd="0" destOrd="0" presId="urn:microsoft.com/office/officeart/2005/8/layout/hProcess11"/>
    <dgm:cxn modelId="{69E6068B-A75B-403D-B1A4-2A8C557EE05A}" srcId="{571D290D-F905-4A89-A8B4-EA98B7AC76BF}" destId="{161DD11D-8402-46E6-A9A4-0C46117C973A}" srcOrd="0" destOrd="0" parTransId="{FAC742B0-8B7F-4BAE-84BD-C286F7321D89}" sibTransId="{4B8A299C-FAF2-4EDD-A259-ACE1DEEF5D8E}"/>
    <dgm:cxn modelId="{907269D9-C10A-48ED-B58A-C2FED4D6D349}" type="presOf" srcId="{B4CBE403-16B3-4B01-B715-02B7456A6510}" destId="{131BA947-B72C-418B-9E25-D612342B22BB}" srcOrd="0" destOrd="0" presId="urn:microsoft.com/office/officeart/2005/8/layout/hProcess11"/>
    <dgm:cxn modelId="{901F3FC1-E693-4E12-B665-4CD791F07198}" type="presParOf" srcId="{68A80BCE-CD57-43F4-9DAA-C77C852D6D41}" destId="{F1084253-12D9-4BD8-B64B-5AE0667EE2E5}" srcOrd="0" destOrd="0" presId="urn:microsoft.com/office/officeart/2005/8/layout/hProcess11"/>
    <dgm:cxn modelId="{1E4D13FC-6053-4B80-9164-B7B2F384EA32}" type="presParOf" srcId="{68A80BCE-CD57-43F4-9DAA-C77C852D6D41}" destId="{2A07381A-77CD-478E-82F3-1FBADB5FC6BF}" srcOrd="1" destOrd="0" presId="urn:microsoft.com/office/officeart/2005/8/layout/hProcess11"/>
    <dgm:cxn modelId="{806D4DB3-8C02-4D42-BD63-62CA4C898217}" type="presParOf" srcId="{2A07381A-77CD-478E-82F3-1FBADB5FC6BF}" destId="{AB96E7DA-732C-4726-B780-DA5395B04101}" srcOrd="0" destOrd="0" presId="urn:microsoft.com/office/officeart/2005/8/layout/hProcess11"/>
    <dgm:cxn modelId="{C7870283-006C-4586-96DD-FB7B442BB939}" type="presParOf" srcId="{AB96E7DA-732C-4726-B780-DA5395B04101}" destId="{882434FC-7E15-4F5F-A684-EC0B4F35FCE3}" srcOrd="0" destOrd="0" presId="urn:microsoft.com/office/officeart/2005/8/layout/hProcess11"/>
    <dgm:cxn modelId="{6A211A61-CAE5-4A28-9157-12C6BE3DA780}" type="presParOf" srcId="{AB96E7DA-732C-4726-B780-DA5395B04101}" destId="{FA720736-4737-4C88-87B1-93F1115B3B07}" srcOrd="1" destOrd="0" presId="urn:microsoft.com/office/officeart/2005/8/layout/hProcess11"/>
    <dgm:cxn modelId="{94DE239F-E0A6-44C6-B3CB-6E7C61E3967F}" type="presParOf" srcId="{AB96E7DA-732C-4726-B780-DA5395B04101}" destId="{08D52100-011E-4F95-B12F-ACCF52E38DB6}" srcOrd="2" destOrd="0" presId="urn:microsoft.com/office/officeart/2005/8/layout/hProcess11"/>
    <dgm:cxn modelId="{329DBD86-A15E-4666-A5BD-B9A11AC42E70}" type="presParOf" srcId="{2A07381A-77CD-478E-82F3-1FBADB5FC6BF}" destId="{839D36D0-A418-4B5B-8BD1-C593C711DBE0}" srcOrd="1" destOrd="0" presId="urn:microsoft.com/office/officeart/2005/8/layout/hProcess11"/>
    <dgm:cxn modelId="{4A846F99-598C-454B-BC64-6C9A3F137761}" type="presParOf" srcId="{2A07381A-77CD-478E-82F3-1FBADB5FC6BF}" destId="{F9935650-5CFE-425B-A95B-DF7E3EE47D85}" srcOrd="2" destOrd="0" presId="urn:microsoft.com/office/officeart/2005/8/layout/hProcess11"/>
    <dgm:cxn modelId="{CD6CF06F-8D99-4BF8-AC56-4A7774880755}" type="presParOf" srcId="{F9935650-5CFE-425B-A95B-DF7E3EE47D85}" destId="{131BA947-B72C-418B-9E25-D612342B22BB}" srcOrd="0" destOrd="0" presId="urn:microsoft.com/office/officeart/2005/8/layout/hProcess11"/>
    <dgm:cxn modelId="{14F106D6-BA04-4638-B00C-18D2AF3B22F0}" type="presParOf" srcId="{F9935650-5CFE-425B-A95B-DF7E3EE47D85}" destId="{3FAACDDB-A3AA-4555-B059-283CE0ACBB04}" srcOrd="1" destOrd="0" presId="urn:microsoft.com/office/officeart/2005/8/layout/hProcess11"/>
    <dgm:cxn modelId="{07EA8A82-5E10-4D91-96F5-76B4F9239FAD}" type="presParOf" srcId="{F9935650-5CFE-425B-A95B-DF7E3EE47D85}" destId="{AA679550-F7BF-40A1-835C-61415E377E5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5E685CCB-9143-47BB-B1F8-4CABA28F4B7D}" type="doc">
      <dgm:prSet loTypeId="urn:microsoft.com/office/officeart/2005/8/layout/vProcess5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5CC028E6-8C1E-4AFD-AC0B-AA3CA963491C}">
      <dgm:prSet custT="1"/>
      <dgm:spPr/>
      <dgm:t>
        <a:bodyPr/>
        <a:lstStyle/>
        <a:p>
          <a:pPr rtl="0"/>
          <a:r>
            <a:rPr lang="es-MX" sz="2000" b="1" dirty="0" smtClean="0">
              <a:latin typeface="Arial" panose="020B0604020202020204" pitchFamily="34" charset="0"/>
              <a:cs typeface="Arial" panose="020B0604020202020204" pitchFamily="34" charset="0"/>
            </a:rPr>
            <a:t>1. Contemplar el objeto de investigación y estar dirigido a los puntos básicos del problema. </a:t>
          </a:r>
          <a:endParaRPr lang="es-MX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6AC4EB-D77E-4075-9D2F-F7DA278DF4D1}" type="parTrans" cxnId="{60DFB7AB-B506-4899-BB3A-E8F1DE771F33}">
      <dgm:prSet/>
      <dgm:spPr/>
      <dgm:t>
        <a:bodyPr/>
        <a:lstStyle/>
        <a:p>
          <a:endParaRPr lang="es-MX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1570C7-7180-4B90-ADE6-4943E4FFB5BD}" type="sibTrans" cxnId="{60DFB7AB-B506-4899-BB3A-E8F1DE771F33}">
      <dgm:prSet custT="1"/>
      <dgm:spPr>
        <a:solidFill>
          <a:schemeClr val="accent6">
            <a:lumMod val="75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DB9BF0-63A9-4423-9871-B5B89946443E}">
      <dgm:prSet custT="1"/>
      <dgm:spPr/>
      <dgm:t>
        <a:bodyPr/>
        <a:lstStyle/>
        <a:p>
          <a:pPr rtl="0"/>
          <a:r>
            <a:rPr lang="es-MX" sz="2000" b="1" dirty="0" smtClean="0">
              <a:latin typeface="Arial" panose="020B0604020202020204" pitchFamily="34" charset="0"/>
              <a:cs typeface="Arial" panose="020B0604020202020204" pitchFamily="34" charset="0"/>
            </a:rPr>
            <a:t>2. Ser observables y posibles de ser evaluados. </a:t>
          </a:r>
          <a:endParaRPr lang="es-MX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B34704-2DF7-4EC8-BA4B-83844BB03F5D}" type="parTrans" cxnId="{7518E4BC-9915-4BB2-8FEC-839D2F7C4C4D}">
      <dgm:prSet/>
      <dgm:spPr/>
      <dgm:t>
        <a:bodyPr/>
        <a:lstStyle/>
        <a:p>
          <a:endParaRPr lang="es-MX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942C64-E2E7-4E8B-856E-B9A7821014DF}" type="sibTrans" cxnId="{7518E4BC-9915-4BB2-8FEC-839D2F7C4C4D}">
      <dgm:prSet custT="1"/>
      <dgm:spPr>
        <a:solidFill>
          <a:schemeClr val="accent6">
            <a:lumMod val="75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22CD00-19BF-4D93-BBB0-155C98ADBEC7}">
      <dgm:prSet custT="1"/>
      <dgm:spPr/>
      <dgm:t>
        <a:bodyPr/>
        <a:lstStyle/>
        <a:p>
          <a:pPr rtl="0"/>
          <a:r>
            <a:rPr lang="es-MX" sz="2000" b="1" dirty="0" smtClean="0">
              <a:latin typeface="Arial" panose="020B0604020202020204" pitchFamily="34" charset="0"/>
              <a:cs typeface="Arial" panose="020B0604020202020204" pitchFamily="34" charset="0"/>
            </a:rPr>
            <a:t>3. Contar con un orden lógico y/o metodológico.</a:t>
          </a:r>
          <a:endParaRPr lang="es-MX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9D1D7A-4862-48AA-B12C-9AA9F689F48A}" type="parTrans" cxnId="{0FA54F1E-6C98-43A3-BCD6-70468D774E32}">
      <dgm:prSet/>
      <dgm:spPr/>
      <dgm:t>
        <a:bodyPr/>
        <a:lstStyle/>
        <a:p>
          <a:endParaRPr lang="es-MX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B40375-5486-4D27-A9B5-680355698ECE}" type="sibTrans" cxnId="{0FA54F1E-6C98-43A3-BCD6-70468D774E32}">
      <dgm:prSet custT="1"/>
      <dgm:spPr>
        <a:solidFill>
          <a:schemeClr val="accent6">
            <a:lumMod val="75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CC456E-425B-44C5-BCDE-D28A24942806}">
      <dgm:prSet custT="1"/>
      <dgm:spPr/>
      <dgm:t>
        <a:bodyPr/>
        <a:lstStyle/>
        <a:p>
          <a:pPr rtl="0"/>
          <a:r>
            <a:rPr lang="es-MX" sz="2000" b="1" dirty="0" smtClean="0">
              <a:latin typeface="Arial" panose="020B0604020202020204" pitchFamily="34" charset="0"/>
              <a:cs typeface="Arial" panose="020B0604020202020204" pitchFamily="34" charset="0"/>
            </a:rPr>
            <a:t>4. Después de formular el problema de investigación se plantean los objetivos y las metas. </a:t>
          </a:r>
          <a:endParaRPr lang="es-MX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49A2D6-88EE-435E-BDD7-A1E3D7CE3E58}" type="parTrans" cxnId="{9B3EF4AD-1F63-4C85-9C08-80684901ED6A}">
      <dgm:prSet/>
      <dgm:spPr/>
      <dgm:t>
        <a:bodyPr/>
        <a:lstStyle/>
        <a:p>
          <a:endParaRPr lang="es-MX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405BA7-FFE0-44EC-8583-14A7326762E2}" type="sibTrans" cxnId="{9B3EF4AD-1F63-4C85-9C08-80684901ED6A}">
      <dgm:prSet/>
      <dgm:spPr/>
      <dgm:t>
        <a:bodyPr/>
        <a:lstStyle/>
        <a:p>
          <a:endParaRPr lang="es-MX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2AB8C1-054D-4A15-9FD8-9B73B4B1F978}" type="pres">
      <dgm:prSet presAssocID="{5E685CCB-9143-47BB-B1F8-4CABA28F4B7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3370E7D-0158-462D-AD89-1F2F5278D2B7}" type="pres">
      <dgm:prSet presAssocID="{5E685CCB-9143-47BB-B1F8-4CABA28F4B7D}" presName="dummyMaxCanvas" presStyleCnt="0">
        <dgm:presLayoutVars/>
      </dgm:prSet>
      <dgm:spPr/>
    </dgm:pt>
    <dgm:pt modelId="{7D6084F7-C457-4B8C-A42E-E86D36F5418B}" type="pres">
      <dgm:prSet presAssocID="{5E685CCB-9143-47BB-B1F8-4CABA28F4B7D}" presName="FourNodes_1" presStyleLbl="node1" presStyleIdx="0" presStyleCnt="4" custScaleY="110927" custLinFactNeighborX="-1707" custLinFactNeighborY="137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E0F9E7-6465-44CC-BB5B-B0BB674AE997}" type="pres">
      <dgm:prSet presAssocID="{5E685CCB-9143-47BB-B1F8-4CABA28F4B7D}" presName="FourNodes_2" presStyleLbl="node1" presStyleIdx="1" presStyleCnt="4" custScaleY="897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CF5463-5B12-4EAF-BFAE-0E242CB81711}" type="pres">
      <dgm:prSet presAssocID="{5E685CCB-9143-47BB-B1F8-4CABA28F4B7D}" presName="FourNodes_3" presStyleLbl="node1" presStyleIdx="2" presStyleCnt="4" custScaleY="89112" custLinFactNeighborX="-1102" custLinFactNeighborY="-120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172874-28ED-4975-A9D0-E41E9BE06088}" type="pres">
      <dgm:prSet presAssocID="{5E685CCB-9143-47BB-B1F8-4CABA28F4B7D}" presName="FourNodes_4" presStyleLbl="node1" presStyleIdx="3" presStyleCnt="4" custScaleY="8929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C72014-E8B3-48F3-AFB9-DFDA2D8E217C}" type="pres">
      <dgm:prSet presAssocID="{5E685CCB-9143-47BB-B1F8-4CABA28F4B7D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0225D8-0C9B-479F-9C20-F2E8B63CA8BA}" type="pres">
      <dgm:prSet presAssocID="{5E685CCB-9143-47BB-B1F8-4CABA28F4B7D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4E0538-0D59-4292-A327-3AE14DB8A8EA}" type="pres">
      <dgm:prSet presAssocID="{5E685CCB-9143-47BB-B1F8-4CABA28F4B7D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6695B7-CC33-43BC-9C38-613635FAE591}" type="pres">
      <dgm:prSet presAssocID="{5E685CCB-9143-47BB-B1F8-4CABA28F4B7D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8B1FB9-F2B5-448A-8EFC-57E819493492}" type="pres">
      <dgm:prSet presAssocID="{5E685CCB-9143-47BB-B1F8-4CABA28F4B7D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EE7A1E-58CF-4FD2-9107-1C18F90EE066}" type="pres">
      <dgm:prSet presAssocID="{5E685CCB-9143-47BB-B1F8-4CABA28F4B7D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96A4EB-0F7F-4BFB-AD47-4F1841D13C86}" type="pres">
      <dgm:prSet presAssocID="{5E685CCB-9143-47BB-B1F8-4CABA28F4B7D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FA54F1E-6C98-43A3-BCD6-70468D774E32}" srcId="{5E685CCB-9143-47BB-B1F8-4CABA28F4B7D}" destId="{2322CD00-19BF-4D93-BBB0-155C98ADBEC7}" srcOrd="2" destOrd="0" parTransId="{4E9D1D7A-4862-48AA-B12C-9AA9F689F48A}" sibTransId="{23B40375-5486-4D27-A9B5-680355698ECE}"/>
    <dgm:cxn modelId="{49679747-287F-4027-BE06-9E350F84537D}" type="presOf" srcId="{97DB9BF0-63A9-4423-9871-B5B89946443E}" destId="{C88B1FB9-F2B5-448A-8EFC-57E819493492}" srcOrd="1" destOrd="0" presId="urn:microsoft.com/office/officeart/2005/8/layout/vProcess5"/>
    <dgm:cxn modelId="{87D2AA33-3FC4-48EF-BEC3-2330EA960D62}" type="presOf" srcId="{1F942C64-E2E7-4E8B-856E-B9A7821014DF}" destId="{3D0225D8-0C9B-479F-9C20-F2E8B63CA8BA}" srcOrd="0" destOrd="0" presId="urn:microsoft.com/office/officeart/2005/8/layout/vProcess5"/>
    <dgm:cxn modelId="{38F19A79-7E3B-4502-B20C-AF9B33A13E22}" type="presOf" srcId="{C1CC456E-425B-44C5-BCDE-D28A24942806}" destId="{4796A4EB-0F7F-4BFB-AD47-4F1841D13C86}" srcOrd="1" destOrd="0" presId="urn:microsoft.com/office/officeart/2005/8/layout/vProcess5"/>
    <dgm:cxn modelId="{D3BE494E-8764-4031-B309-6F085DE183ED}" type="presOf" srcId="{F11570C7-7180-4B90-ADE6-4943E4FFB5BD}" destId="{70C72014-E8B3-48F3-AFB9-DFDA2D8E217C}" srcOrd="0" destOrd="0" presId="urn:microsoft.com/office/officeart/2005/8/layout/vProcess5"/>
    <dgm:cxn modelId="{7518E4BC-9915-4BB2-8FEC-839D2F7C4C4D}" srcId="{5E685CCB-9143-47BB-B1F8-4CABA28F4B7D}" destId="{97DB9BF0-63A9-4423-9871-B5B89946443E}" srcOrd="1" destOrd="0" parTransId="{3EB34704-2DF7-4EC8-BA4B-83844BB03F5D}" sibTransId="{1F942C64-E2E7-4E8B-856E-B9A7821014DF}"/>
    <dgm:cxn modelId="{78586022-CFAD-4D42-B9CD-423CE29E21FD}" type="presOf" srcId="{97DB9BF0-63A9-4423-9871-B5B89946443E}" destId="{8FE0F9E7-6465-44CC-BB5B-B0BB674AE997}" srcOrd="0" destOrd="0" presId="urn:microsoft.com/office/officeart/2005/8/layout/vProcess5"/>
    <dgm:cxn modelId="{3C37F7B8-B967-4C88-954C-AD330B237B7C}" type="presOf" srcId="{C1CC456E-425B-44C5-BCDE-D28A24942806}" destId="{48172874-28ED-4975-A9D0-E41E9BE06088}" srcOrd="0" destOrd="0" presId="urn:microsoft.com/office/officeart/2005/8/layout/vProcess5"/>
    <dgm:cxn modelId="{60DFB7AB-B506-4899-BB3A-E8F1DE771F33}" srcId="{5E685CCB-9143-47BB-B1F8-4CABA28F4B7D}" destId="{5CC028E6-8C1E-4AFD-AC0B-AA3CA963491C}" srcOrd="0" destOrd="0" parTransId="{6B6AC4EB-D77E-4075-9D2F-F7DA278DF4D1}" sibTransId="{F11570C7-7180-4B90-ADE6-4943E4FFB5BD}"/>
    <dgm:cxn modelId="{A33F286F-3460-492A-A060-6EFEC407979E}" type="presOf" srcId="{2322CD00-19BF-4D93-BBB0-155C98ADBEC7}" destId="{84CF5463-5B12-4EAF-BFAE-0E242CB81711}" srcOrd="0" destOrd="0" presId="urn:microsoft.com/office/officeart/2005/8/layout/vProcess5"/>
    <dgm:cxn modelId="{CA2CBE38-BFED-4E59-98F9-58FB60321553}" type="presOf" srcId="{5CC028E6-8C1E-4AFD-AC0B-AA3CA963491C}" destId="{7D6084F7-C457-4B8C-A42E-E86D36F5418B}" srcOrd="0" destOrd="0" presId="urn:microsoft.com/office/officeart/2005/8/layout/vProcess5"/>
    <dgm:cxn modelId="{9B3EF4AD-1F63-4C85-9C08-80684901ED6A}" srcId="{5E685CCB-9143-47BB-B1F8-4CABA28F4B7D}" destId="{C1CC456E-425B-44C5-BCDE-D28A24942806}" srcOrd="3" destOrd="0" parTransId="{5B49A2D6-88EE-435E-BDD7-A1E3D7CE3E58}" sibTransId="{09405BA7-FFE0-44EC-8583-14A7326762E2}"/>
    <dgm:cxn modelId="{A5275327-FFA0-40CE-B02D-5D69053C0E27}" type="presOf" srcId="{23B40375-5486-4D27-A9B5-680355698ECE}" destId="{B44E0538-0D59-4292-A327-3AE14DB8A8EA}" srcOrd="0" destOrd="0" presId="urn:microsoft.com/office/officeart/2005/8/layout/vProcess5"/>
    <dgm:cxn modelId="{D5390893-FA92-4F3D-B25C-C94346043E87}" type="presOf" srcId="{5E685CCB-9143-47BB-B1F8-4CABA28F4B7D}" destId="{D92AB8C1-054D-4A15-9FD8-9B73B4B1F978}" srcOrd="0" destOrd="0" presId="urn:microsoft.com/office/officeart/2005/8/layout/vProcess5"/>
    <dgm:cxn modelId="{9DC960B4-FEAD-461F-B4FD-08A5BEA47D6B}" type="presOf" srcId="{2322CD00-19BF-4D93-BBB0-155C98ADBEC7}" destId="{F2EE7A1E-58CF-4FD2-9107-1C18F90EE066}" srcOrd="1" destOrd="0" presId="urn:microsoft.com/office/officeart/2005/8/layout/vProcess5"/>
    <dgm:cxn modelId="{9D4E40D6-2A85-4ED5-9096-F0ABC0CBFAC8}" type="presOf" srcId="{5CC028E6-8C1E-4AFD-AC0B-AA3CA963491C}" destId="{616695B7-CC33-43BC-9C38-613635FAE591}" srcOrd="1" destOrd="0" presId="urn:microsoft.com/office/officeart/2005/8/layout/vProcess5"/>
    <dgm:cxn modelId="{9ECCEA9B-3676-4170-9121-9EB13CC2458E}" type="presParOf" srcId="{D92AB8C1-054D-4A15-9FD8-9B73B4B1F978}" destId="{93370E7D-0158-462D-AD89-1F2F5278D2B7}" srcOrd="0" destOrd="0" presId="urn:microsoft.com/office/officeart/2005/8/layout/vProcess5"/>
    <dgm:cxn modelId="{D49BF3FC-7D67-40CF-83A3-0B0F5FA123D9}" type="presParOf" srcId="{D92AB8C1-054D-4A15-9FD8-9B73B4B1F978}" destId="{7D6084F7-C457-4B8C-A42E-E86D36F5418B}" srcOrd="1" destOrd="0" presId="urn:microsoft.com/office/officeart/2005/8/layout/vProcess5"/>
    <dgm:cxn modelId="{C71D9667-FB85-4AC6-8E34-0FA547542D47}" type="presParOf" srcId="{D92AB8C1-054D-4A15-9FD8-9B73B4B1F978}" destId="{8FE0F9E7-6465-44CC-BB5B-B0BB674AE997}" srcOrd="2" destOrd="0" presId="urn:microsoft.com/office/officeart/2005/8/layout/vProcess5"/>
    <dgm:cxn modelId="{A2D48049-ADF2-47F7-AC27-5C66E6E9C356}" type="presParOf" srcId="{D92AB8C1-054D-4A15-9FD8-9B73B4B1F978}" destId="{84CF5463-5B12-4EAF-BFAE-0E242CB81711}" srcOrd="3" destOrd="0" presId="urn:microsoft.com/office/officeart/2005/8/layout/vProcess5"/>
    <dgm:cxn modelId="{6ADE8E9F-51BB-4AA1-A4D0-6232F46B63B0}" type="presParOf" srcId="{D92AB8C1-054D-4A15-9FD8-9B73B4B1F978}" destId="{48172874-28ED-4975-A9D0-E41E9BE06088}" srcOrd="4" destOrd="0" presId="urn:microsoft.com/office/officeart/2005/8/layout/vProcess5"/>
    <dgm:cxn modelId="{555B53A6-E6E2-4AA3-9F60-4F5FDF140563}" type="presParOf" srcId="{D92AB8C1-054D-4A15-9FD8-9B73B4B1F978}" destId="{70C72014-E8B3-48F3-AFB9-DFDA2D8E217C}" srcOrd="5" destOrd="0" presId="urn:microsoft.com/office/officeart/2005/8/layout/vProcess5"/>
    <dgm:cxn modelId="{EC9F2F5F-E470-4614-86B6-3187F9DE9352}" type="presParOf" srcId="{D92AB8C1-054D-4A15-9FD8-9B73B4B1F978}" destId="{3D0225D8-0C9B-479F-9C20-F2E8B63CA8BA}" srcOrd="6" destOrd="0" presId="urn:microsoft.com/office/officeart/2005/8/layout/vProcess5"/>
    <dgm:cxn modelId="{8E50133C-2248-44A9-9459-A4748FC9C84C}" type="presParOf" srcId="{D92AB8C1-054D-4A15-9FD8-9B73B4B1F978}" destId="{B44E0538-0D59-4292-A327-3AE14DB8A8EA}" srcOrd="7" destOrd="0" presId="urn:microsoft.com/office/officeart/2005/8/layout/vProcess5"/>
    <dgm:cxn modelId="{67C8CDBA-5DB0-4177-BD10-0E10D70BB8F0}" type="presParOf" srcId="{D92AB8C1-054D-4A15-9FD8-9B73B4B1F978}" destId="{616695B7-CC33-43BC-9C38-613635FAE591}" srcOrd="8" destOrd="0" presId="urn:microsoft.com/office/officeart/2005/8/layout/vProcess5"/>
    <dgm:cxn modelId="{B8BDFFEA-650A-4650-8934-57392765718E}" type="presParOf" srcId="{D92AB8C1-054D-4A15-9FD8-9B73B4B1F978}" destId="{C88B1FB9-F2B5-448A-8EFC-57E819493492}" srcOrd="9" destOrd="0" presId="urn:microsoft.com/office/officeart/2005/8/layout/vProcess5"/>
    <dgm:cxn modelId="{58CAD558-887D-4947-98D6-B453B466DAF5}" type="presParOf" srcId="{D92AB8C1-054D-4A15-9FD8-9B73B4B1F978}" destId="{F2EE7A1E-58CF-4FD2-9107-1C18F90EE066}" srcOrd="10" destOrd="0" presId="urn:microsoft.com/office/officeart/2005/8/layout/vProcess5"/>
    <dgm:cxn modelId="{123D3B3E-C61B-4C3D-83C3-E5582D83B2D8}" type="presParOf" srcId="{D92AB8C1-054D-4A15-9FD8-9B73B4B1F978}" destId="{4796A4EB-0F7F-4BFB-AD47-4F1841D13C86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63AA87AC-B392-40E6-AD36-21D756015BD1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C83A3F7-7AB3-4A05-A6DD-9DA2D7172759}">
      <dgm:prSet phldrT="[Texto]" custT="1"/>
      <dgm:spPr>
        <a:noFill/>
        <a:ln>
          <a:solidFill>
            <a:schemeClr val="accent6"/>
          </a:solidFill>
        </a:ln>
      </dgm:spPr>
      <dgm:t>
        <a:bodyPr/>
        <a:lstStyle/>
        <a:p>
          <a:pPr algn="ctr"/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formula un objetivo  general 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AABA91-77BA-43A7-A623-6FB69FF358E8}" type="parTrans" cxnId="{3C4F5021-A0BD-411C-9B4C-2F030164AD86}">
      <dgm:prSet/>
      <dgm:spPr/>
      <dgm:t>
        <a:bodyPr/>
        <a:lstStyle/>
        <a:p>
          <a:pPr algn="ctr"/>
          <a:endParaRPr lang="es-MX" sz="2400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10F047-64F7-4B4B-95B1-F8FD1D58411D}" type="sibTrans" cxnId="{3C4F5021-A0BD-411C-9B4C-2F030164AD86}">
      <dgm:prSet custT="1"/>
      <dgm:spPr>
        <a:solidFill>
          <a:schemeClr val="accent6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MX" sz="2400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6A32DE-BBCB-4795-88EB-0C3AAF829B99}">
      <dgm:prSet phldrT="[Texto]" custT="1"/>
      <dgm:spPr/>
      <dgm:t>
        <a:bodyPr/>
        <a:lstStyle/>
        <a:p>
          <a:pPr algn="ctr"/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61DC50-41DF-4BFB-8F40-FD17E9F48182}" type="parTrans" cxnId="{E45B9F85-1C8C-4D94-A086-BB22FFD34FAA}">
      <dgm:prSet/>
      <dgm:spPr/>
      <dgm:t>
        <a:bodyPr/>
        <a:lstStyle/>
        <a:p>
          <a:pPr algn="ctr"/>
          <a:endParaRPr lang="es-MX" sz="2400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02957A-3472-44BF-A207-DBA3EFD7B6C1}" type="sibTrans" cxnId="{E45B9F85-1C8C-4D94-A086-BB22FFD34FAA}">
      <dgm:prSet custT="1"/>
      <dgm:spPr>
        <a:solidFill>
          <a:schemeClr val="accent6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MX" sz="2400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CD3734-8BD5-4E2D-AFDC-704B14EBAED8}">
      <dgm:prSet phldrT="[Texto]" custT="1"/>
      <dgm:spPr>
        <a:noFill/>
        <a:ln>
          <a:solidFill>
            <a:schemeClr val="accent6"/>
          </a:solidFill>
        </a:ln>
      </dgm:spPr>
      <dgm:t>
        <a:bodyPr/>
        <a:lstStyle/>
        <a:p>
          <a:pPr algn="ctr"/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 base en el problema de investigación 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1F0636-915D-4AEA-8E46-89D81150335F}" type="parTrans" cxnId="{2710F088-26AE-4D74-ADBA-A3AF94413C0E}">
      <dgm:prSet/>
      <dgm:spPr/>
      <dgm:t>
        <a:bodyPr/>
        <a:lstStyle/>
        <a:p>
          <a:pPr algn="ctr"/>
          <a:endParaRPr lang="es-MX" sz="2400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A2DDDB-8923-45F1-92F8-F9EDAAD6784D}" type="sibTrans" cxnId="{2710F088-26AE-4D74-ADBA-A3AF94413C0E}">
      <dgm:prSet custT="1"/>
      <dgm:spPr>
        <a:solidFill>
          <a:schemeClr val="accent6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MX" sz="2400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C123C7-63FA-4584-BC56-6972918AB117}">
      <dgm:prSet phldrT="[Texto]" custT="1"/>
      <dgm:spPr/>
      <dgm:t>
        <a:bodyPr/>
        <a:lstStyle/>
        <a:p>
          <a:pPr algn="ctr"/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E70A94-E192-4D78-AE8C-732562359BE1}" type="parTrans" cxnId="{B07741C1-29C4-4EB1-BCA6-495DB8A8A356}">
      <dgm:prSet/>
      <dgm:spPr/>
      <dgm:t>
        <a:bodyPr/>
        <a:lstStyle/>
        <a:p>
          <a:pPr algn="ctr"/>
          <a:endParaRPr lang="es-MX" sz="2400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DF35F4-E725-4590-9D6E-DADC8A52DB1B}" type="sibTrans" cxnId="{B07741C1-29C4-4EB1-BCA6-495DB8A8A356}">
      <dgm:prSet custT="1"/>
      <dgm:spPr/>
      <dgm:t>
        <a:bodyPr/>
        <a:lstStyle/>
        <a:p>
          <a:pPr algn="ctr"/>
          <a:endParaRPr lang="es-MX" sz="2400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5E8F268-89D4-4947-85E5-8C570ABD9DB3}" type="pres">
      <dgm:prSet presAssocID="{63AA87AC-B392-40E6-AD36-21D756015BD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883AFB2-38E1-41DC-BF1A-A39A7DFF4F23}" type="pres">
      <dgm:prSet presAssocID="{6C83A3F7-7AB3-4A05-A6DD-9DA2D717275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E03D8F-D242-4A89-A65D-68AD527F1300}" type="pres">
      <dgm:prSet presAssocID="{E910F047-64F7-4B4B-95B1-F8FD1D58411D}" presName="sibTrans" presStyleLbl="sibTrans2D1" presStyleIdx="0" presStyleCnt="3"/>
      <dgm:spPr/>
      <dgm:t>
        <a:bodyPr/>
        <a:lstStyle/>
        <a:p>
          <a:endParaRPr lang="es-MX"/>
        </a:p>
      </dgm:t>
    </dgm:pt>
    <dgm:pt modelId="{68870704-B62A-41AE-8504-5A290194691A}" type="pres">
      <dgm:prSet presAssocID="{E910F047-64F7-4B4B-95B1-F8FD1D58411D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E15B6395-F484-4B56-B03A-FBA51284D322}" type="pres">
      <dgm:prSet presAssocID="{C46A32DE-BBCB-4795-88EB-0C3AAF829B9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5F1D50-4314-4623-A1A3-CAD8F6286BFA}" type="pres">
      <dgm:prSet presAssocID="{F302957A-3472-44BF-A207-DBA3EFD7B6C1}" presName="sibTrans" presStyleLbl="sibTrans2D1" presStyleIdx="1" presStyleCnt="3"/>
      <dgm:spPr/>
      <dgm:t>
        <a:bodyPr/>
        <a:lstStyle/>
        <a:p>
          <a:endParaRPr lang="es-MX"/>
        </a:p>
      </dgm:t>
    </dgm:pt>
    <dgm:pt modelId="{9593F282-E36E-4EB0-A801-3D2A0B95082D}" type="pres">
      <dgm:prSet presAssocID="{F302957A-3472-44BF-A207-DBA3EFD7B6C1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D8D34794-40C9-4872-8EE4-D1E34B5213A3}" type="pres">
      <dgm:prSet presAssocID="{ABCD3734-8BD5-4E2D-AFDC-704B14EBAED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8D1AB3-CDA8-4ACD-9490-64F5F15826E1}" type="pres">
      <dgm:prSet presAssocID="{37A2DDDB-8923-45F1-92F8-F9EDAAD6784D}" presName="sibTrans" presStyleLbl="sibTrans2D1" presStyleIdx="2" presStyleCnt="3"/>
      <dgm:spPr/>
      <dgm:t>
        <a:bodyPr/>
        <a:lstStyle/>
        <a:p>
          <a:endParaRPr lang="es-MX"/>
        </a:p>
      </dgm:t>
    </dgm:pt>
    <dgm:pt modelId="{9565DBE1-667B-4C20-95F9-5B711924CED6}" type="pres">
      <dgm:prSet presAssocID="{37A2DDDB-8923-45F1-92F8-F9EDAAD6784D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D23659CC-0903-48DD-8E6F-6071BACAFD54}" type="pres">
      <dgm:prSet presAssocID="{E0C123C7-63FA-4584-BC56-6972918AB11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38F63C4-C3CC-4220-BD97-A79A85E64404}" type="presOf" srcId="{E910F047-64F7-4B4B-95B1-F8FD1D58411D}" destId="{80E03D8F-D242-4A89-A65D-68AD527F1300}" srcOrd="0" destOrd="0" presId="urn:microsoft.com/office/officeart/2005/8/layout/process5"/>
    <dgm:cxn modelId="{41D58064-28DA-485B-B2F1-D97C6A8F9F95}" type="presOf" srcId="{C46A32DE-BBCB-4795-88EB-0C3AAF829B99}" destId="{E15B6395-F484-4B56-B03A-FBA51284D322}" srcOrd="0" destOrd="0" presId="urn:microsoft.com/office/officeart/2005/8/layout/process5"/>
    <dgm:cxn modelId="{2710F088-26AE-4D74-ADBA-A3AF94413C0E}" srcId="{63AA87AC-B392-40E6-AD36-21D756015BD1}" destId="{ABCD3734-8BD5-4E2D-AFDC-704B14EBAED8}" srcOrd="2" destOrd="0" parTransId="{791F0636-915D-4AEA-8E46-89D81150335F}" sibTransId="{37A2DDDB-8923-45F1-92F8-F9EDAAD6784D}"/>
    <dgm:cxn modelId="{3C4F5021-A0BD-411C-9B4C-2F030164AD86}" srcId="{63AA87AC-B392-40E6-AD36-21D756015BD1}" destId="{6C83A3F7-7AB3-4A05-A6DD-9DA2D7172759}" srcOrd="0" destOrd="0" parTransId="{FEAABA91-77BA-43A7-A623-6FB69FF358E8}" sibTransId="{E910F047-64F7-4B4B-95B1-F8FD1D58411D}"/>
    <dgm:cxn modelId="{B28F71E7-D558-4005-AFD6-1FE5734791E3}" type="presOf" srcId="{F302957A-3472-44BF-A207-DBA3EFD7B6C1}" destId="{1E5F1D50-4314-4623-A1A3-CAD8F6286BFA}" srcOrd="0" destOrd="0" presId="urn:microsoft.com/office/officeart/2005/8/layout/process5"/>
    <dgm:cxn modelId="{451646C1-5AAD-43D7-9803-BCF4CA4FD318}" type="presOf" srcId="{F302957A-3472-44BF-A207-DBA3EFD7B6C1}" destId="{9593F282-E36E-4EB0-A801-3D2A0B95082D}" srcOrd="1" destOrd="0" presId="urn:microsoft.com/office/officeart/2005/8/layout/process5"/>
    <dgm:cxn modelId="{A4B240E7-218D-4184-BDFA-68A925A357E1}" type="presOf" srcId="{6C83A3F7-7AB3-4A05-A6DD-9DA2D7172759}" destId="{F883AFB2-38E1-41DC-BF1A-A39A7DFF4F23}" srcOrd="0" destOrd="0" presId="urn:microsoft.com/office/officeart/2005/8/layout/process5"/>
    <dgm:cxn modelId="{1ACE2E8F-89A9-4516-917A-622110806185}" type="presOf" srcId="{37A2DDDB-8923-45F1-92F8-F9EDAAD6784D}" destId="{9565DBE1-667B-4C20-95F9-5B711924CED6}" srcOrd="1" destOrd="0" presId="urn:microsoft.com/office/officeart/2005/8/layout/process5"/>
    <dgm:cxn modelId="{E45B9F85-1C8C-4D94-A086-BB22FFD34FAA}" srcId="{63AA87AC-B392-40E6-AD36-21D756015BD1}" destId="{C46A32DE-BBCB-4795-88EB-0C3AAF829B99}" srcOrd="1" destOrd="0" parTransId="{5461DC50-41DF-4BFB-8F40-FD17E9F48182}" sibTransId="{F302957A-3472-44BF-A207-DBA3EFD7B6C1}"/>
    <dgm:cxn modelId="{B07741C1-29C4-4EB1-BCA6-495DB8A8A356}" srcId="{63AA87AC-B392-40E6-AD36-21D756015BD1}" destId="{E0C123C7-63FA-4584-BC56-6972918AB117}" srcOrd="3" destOrd="0" parTransId="{F8E70A94-E192-4D78-AE8C-732562359BE1}" sibTransId="{DBDF35F4-E725-4590-9D6E-DADC8A52DB1B}"/>
    <dgm:cxn modelId="{AC09C9E4-98C7-4123-A07D-29C6CD7FED86}" type="presOf" srcId="{ABCD3734-8BD5-4E2D-AFDC-704B14EBAED8}" destId="{D8D34794-40C9-4872-8EE4-D1E34B5213A3}" srcOrd="0" destOrd="0" presId="urn:microsoft.com/office/officeart/2005/8/layout/process5"/>
    <dgm:cxn modelId="{2286CAAF-A890-4B6F-B315-AEE49089CDF6}" type="presOf" srcId="{37A2DDDB-8923-45F1-92F8-F9EDAAD6784D}" destId="{288D1AB3-CDA8-4ACD-9490-64F5F15826E1}" srcOrd="0" destOrd="0" presId="urn:microsoft.com/office/officeart/2005/8/layout/process5"/>
    <dgm:cxn modelId="{59890148-1641-4703-B4C0-BDB327711918}" type="presOf" srcId="{63AA87AC-B392-40E6-AD36-21D756015BD1}" destId="{D5E8F268-89D4-4947-85E5-8C570ABD9DB3}" srcOrd="0" destOrd="0" presId="urn:microsoft.com/office/officeart/2005/8/layout/process5"/>
    <dgm:cxn modelId="{963FE441-6215-4A14-9551-46305F961E90}" type="presOf" srcId="{E0C123C7-63FA-4584-BC56-6972918AB117}" destId="{D23659CC-0903-48DD-8E6F-6071BACAFD54}" srcOrd="0" destOrd="0" presId="urn:microsoft.com/office/officeart/2005/8/layout/process5"/>
    <dgm:cxn modelId="{B31E7B07-8ECF-4C16-99C1-C47674718124}" type="presOf" srcId="{E910F047-64F7-4B4B-95B1-F8FD1D58411D}" destId="{68870704-B62A-41AE-8504-5A290194691A}" srcOrd="1" destOrd="0" presId="urn:microsoft.com/office/officeart/2005/8/layout/process5"/>
    <dgm:cxn modelId="{EFF4E04E-7AE5-4880-8437-9DDEDB31B107}" type="presParOf" srcId="{D5E8F268-89D4-4947-85E5-8C570ABD9DB3}" destId="{F883AFB2-38E1-41DC-BF1A-A39A7DFF4F23}" srcOrd="0" destOrd="0" presId="urn:microsoft.com/office/officeart/2005/8/layout/process5"/>
    <dgm:cxn modelId="{C2BDC58B-38FB-45B5-8E8D-C5EC5A1F8F02}" type="presParOf" srcId="{D5E8F268-89D4-4947-85E5-8C570ABD9DB3}" destId="{80E03D8F-D242-4A89-A65D-68AD527F1300}" srcOrd="1" destOrd="0" presId="urn:microsoft.com/office/officeart/2005/8/layout/process5"/>
    <dgm:cxn modelId="{FF1FE9B2-3D18-4E33-AD6D-1B322AA8A6C4}" type="presParOf" srcId="{80E03D8F-D242-4A89-A65D-68AD527F1300}" destId="{68870704-B62A-41AE-8504-5A290194691A}" srcOrd="0" destOrd="0" presId="urn:microsoft.com/office/officeart/2005/8/layout/process5"/>
    <dgm:cxn modelId="{C089271E-5638-4771-8B4B-09A5441B5D18}" type="presParOf" srcId="{D5E8F268-89D4-4947-85E5-8C570ABD9DB3}" destId="{E15B6395-F484-4B56-B03A-FBA51284D322}" srcOrd="2" destOrd="0" presId="urn:microsoft.com/office/officeart/2005/8/layout/process5"/>
    <dgm:cxn modelId="{449F0D43-ACE1-42BB-A542-A45FE9350288}" type="presParOf" srcId="{D5E8F268-89D4-4947-85E5-8C570ABD9DB3}" destId="{1E5F1D50-4314-4623-A1A3-CAD8F6286BFA}" srcOrd="3" destOrd="0" presId="urn:microsoft.com/office/officeart/2005/8/layout/process5"/>
    <dgm:cxn modelId="{AF7CFCF6-2766-4A25-97D6-D505BA563FEE}" type="presParOf" srcId="{1E5F1D50-4314-4623-A1A3-CAD8F6286BFA}" destId="{9593F282-E36E-4EB0-A801-3D2A0B95082D}" srcOrd="0" destOrd="0" presId="urn:microsoft.com/office/officeart/2005/8/layout/process5"/>
    <dgm:cxn modelId="{BB236216-30DA-4A21-AC9B-7D53983A717A}" type="presParOf" srcId="{D5E8F268-89D4-4947-85E5-8C570ABD9DB3}" destId="{D8D34794-40C9-4872-8EE4-D1E34B5213A3}" srcOrd="4" destOrd="0" presId="urn:microsoft.com/office/officeart/2005/8/layout/process5"/>
    <dgm:cxn modelId="{956F882F-89DE-41B7-9299-EF98D5D19D27}" type="presParOf" srcId="{D5E8F268-89D4-4947-85E5-8C570ABD9DB3}" destId="{288D1AB3-CDA8-4ACD-9490-64F5F15826E1}" srcOrd="5" destOrd="0" presId="urn:microsoft.com/office/officeart/2005/8/layout/process5"/>
    <dgm:cxn modelId="{29873F22-DC9C-4487-9739-8D59DC8CE872}" type="presParOf" srcId="{288D1AB3-CDA8-4ACD-9490-64F5F15826E1}" destId="{9565DBE1-667B-4C20-95F9-5B711924CED6}" srcOrd="0" destOrd="0" presId="urn:microsoft.com/office/officeart/2005/8/layout/process5"/>
    <dgm:cxn modelId="{217B407D-03E8-42EE-9552-37E151F73F7F}" type="presParOf" srcId="{D5E8F268-89D4-4947-85E5-8C570ABD9DB3}" destId="{D23659CC-0903-48DD-8E6F-6071BACAFD54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63AA87AC-B392-40E6-AD36-21D756015BD1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C83A3F7-7AB3-4A05-A6DD-9DA2D7172759}">
      <dgm:prSet phldrT="[Texto]" custT="1"/>
      <dgm:spPr>
        <a:noFill/>
        <a:ln>
          <a:solidFill>
            <a:schemeClr val="accent6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debe redactar 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AABA91-77BA-43A7-A623-6FB69FF358E8}" type="parTrans" cxnId="{3C4F5021-A0BD-411C-9B4C-2F030164AD8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10F047-64F7-4B4B-95B1-F8FD1D58411D}" type="sibTrans" cxnId="{3C4F5021-A0BD-411C-9B4C-2F030164AD86}">
      <dgm:prSet custT="1"/>
      <dgm:spPr>
        <a:solidFill>
          <a:schemeClr val="accent6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6A32DE-BBCB-4795-88EB-0C3AAF829B99}">
      <dgm:prSet phldrT="[Texto]" custT="1"/>
      <dgm:spPr/>
      <dgm:t>
        <a:bodyPr/>
        <a:lstStyle/>
        <a:p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61DC50-41DF-4BFB-8F40-FD17E9F48182}" type="parTrans" cxnId="{E45B9F85-1C8C-4D94-A086-BB22FFD34FA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02957A-3472-44BF-A207-DBA3EFD7B6C1}" type="sibTrans" cxnId="{E45B9F85-1C8C-4D94-A086-BB22FFD34FAA}">
      <dgm:prSet custT="1"/>
      <dgm:spPr>
        <a:solidFill>
          <a:schemeClr val="accent6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CD3734-8BD5-4E2D-AFDC-704B14EBAED8}">
      <dgm:prSet phldrT="[Texto]" custT="1"/>
      <dgm:spPr>
        <a:noFill/>
        <a:ln>
          <a:solidFill>
            <a:schemeClr val="accent6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iniciando con un verbo en infinitivo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1F0636-915D-4AEA-8E46-89D81150335F}" type="parTrans" cxnId="{2710F088-26AE-4D74-ADBA-A3AF94413C0E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A2DDDB-8923-45F1-92F8-F9EDAAD6784D}" type="sibTrans" cxnId="{2710F088-26AE-4D74-ADBA-A3AF94413C0E}">
      <dgm:prSet custT="1"/>
      <dgm:spPr>
        <a:solidFill>
          <a:schemeClr val="accent6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C123C7-63FA-4584-BC56-6972918AB117}">
      <dgm:prSet phldrT="[Texto]" custT="1"/>
      <dgm:spPr>
        <a:noFill/>
        <a:ln>
          <a:solidFill>
            <a:schemeClr val="accent6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que se pueda interpretar en un momento dado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E70A94-E192-4D78-AE8C-732562359BE1}" type="parTrans" cxnId="{B07741C1-29C4-4EB1-BCA6-495DB8A8A35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DF35F4-E725-4590-9D6E-DADC8A52DB1B}" type="sibTrans" cxnId="{B07741C1-29C4-4EB1-BCA6-495DB8A8A356}">
      <dgm:prSet custT="1"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5E8F268-89D4-4947-85E5-8C570ABD9DB3}" type="pres">
      <dgm:prSet presAssocID="{63AA87AC-B392-40E6-AD36-21D756015BD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883AFB2-38E1-41DC-BF1A-A39A7DFF4F23}" type="pres">
      <dgm:prSet presAssocID="{6C83A3F7-7AB3-4A05-A6DD-9DA2D717275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E03D8F-D242-4A89-A65D-68AD527F1300}" type="pres">
      <dgm:prSet presAssocID="{E910F047-64F7-4B4B-95B1-F8FD1D58411D}" presName="sibTrans" presStyleLbl="sibTrans2D1" presStyleIdx="0" presStyleCnt="3"/>
      <dgm:spPr/>
      <dgm:t>
        <a:bodyPr/>
        <a:lstStyle/>
        <a:p>
          <a:endParaRPr lang="es-MX"/>
        </a:p>
      </dgm:t>
    </dgm:pt>
    <dgm:pt modelId="{68870704-B62A-41AE-8504-5A290194691A}" type="pres">
      <dgm:prSet presAssocID="{E910F047-64F7-4B4B-95B1-F8FD1D58411D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E15B6395-F484-4B56-B03A-FBA51284D322}" type="pres">
      <dgm:prSet presAssocID="{C46A32DE-BBCB-4795-88EB-0C3AAF829B9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5F1D50-4314-4623-A1A3-CAD8F6286BFA}" type="pres">
      <dgm:prSet presAssocID="{F302957A-3472-44BF-A207-DBA3EFD7B6C1}" presName="sibTrans" presStyleLbl="sibTrans2D1" presStyleIdx="1" presStyleCnt="3"/>
      <dgm:spPr/>
      <dgm:t>
        <a:bodyPr/>
        <a:lstStyle/>
        <a:p>
          <a:endParaRPr lang="es-MX"/>
        </a:p>
      </dgm:t>
    </dgm:pt>
    <dgm:pt modelId="{9593F282-E36E-4EB0-A801-3D2A0B95082D}" type="pres">
      <dgm:prSet presAssocID="{F302957A-3472-44BF-A207-DBA3EFD7B6C1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D8D34794-40C9-4872-8EE4-D1E34B5213A3}" type="pres">
      <dgm:prSet presAssocID="{ABCD3734-8BD5-4E2D-AFDC-704B14EBAED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8D1AB3-CDA8-4ACD-9490-64F5F15826E1}" type="pres">
      <dgm:prSet presAssocID="{37A2DDDB-8923-45F1-92F8-F9EDAAD6784D}" presName="sibTrans" presStyleLbl="sibTrans2D1" presStyleIdx="2" presStyleCnt="3"/>
      <dgm:spPr/>
      <dgm:t>
        <a:bodyPr/>
        <a:lstStyle/>
        <a:p>
          <a:endParaRPr lang="es-MX"/>
        </a:p>
      </dgm:t>
    </dgm:pt>
    <dgm:pt modelId="{9565DBE1-667B-4C20-95F9-5B711924CED6}" type="pres">
      <dgm:prSet presAssocID="{37A2DDDB-8923-45F1-92F8-F9EDAAD6784D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D23659CC-0903-48DD-8E6F-6071BACAFD54}" type="pres">
      <dgm:prSet presAssocID="{E0C123C7-63FA-4584-BC56-6972918AB11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C532860-44F1-4DAD-AE0C-59EF4DEEA4C1}" type="presOf" srcId="{ABCD3734-8BD5-4E2D-AFDC-704B14EBAED8}" destId="{D8D34794-40C9-4872-8EE4-D1E34B5213A3}" srcOrd="0" destOrd="0" presId="urn:microsoft.com/office/officeart/2005/8/layout/process5"/>
    <dgm:cxn modelId="{D603194D-4FD4-4557-BC69-A69FDC04FFDB}" type="presOf" srcId="{E910F047-64F7-4B4B-95B1-F8FD1D58411D}" destId="{68870704-B62A-41AE-8504-5A290194691A}" srcOrd="1" destOrd="0" presId="urn:microsoft.com/office/officeart/2005/8/layout/process5"/>
    <dgm:cxn modelId="{2710F088-26AE-4D74-ADBA-A3AF94413C0E}" srcId="{63AA87AC-B392-40E6-AD36-21D756015BD1}" destId="{ABCD3734-8BD5-4E2D-AFDC-704B14EBAED8}" srcOrd="2" destOrd="0" parTransId="{791F0636-915D-4AEA-8E46-89D81150335F}" sibTransId="{37A2DDDB-8923-45F1-92F8-F9EDAAD6784D}"/>
    <dgm:cxn modelId="{51C77FF5-89C0-4C3A-BABB-546535AFAF15}" type="presOf" srcId="{E910F047-64F7-4B4B-95B1-F8FD1D58411D}" destId="{80E03D8F-D242-4A89-A65D-68AD527F1300}" srcOrd="0" destOrd="0" presId="urn:microsoft.com/office/officeart/2005/8/layout/process5"/>
    <dgm:cxn modelId="{3C4F5021-A0BD-411C-9B4C-2F030164AD86}" srcId="{63AA87AC-B392-40E6-AD36-21D756015BD1}" destId="{6C83A3F7-7AB3-4A05-A6DD-9DA2D7172759}" srcOrd="0" destOrd="0" parTransId="{FEAABA91-77BA-43A7-A623-6FB69FF358E8}" sibTransId="{E910F047-64F7-4B4B-95B1-F8FD1D58411D}"/>
    <dgm:cxn modelId="{1FCDBA9B-76AD-4031-BBF0-317F4F7D7BF6}" type="presOf" srcId="{F302957A-3472-44BF-A207-DBA3EFD7B6C1}" destId="{1E5F1D50-4314-4623-A1A3-CAD8F6286BFA}" srcOrd="0" destOrd="0" presId="urn:microsoft.com/office/officeart/2005/8/layout/process5"/>
    <dgm:cxn modelId="{886C3DE7-567F-4120-A802-304F3E3290A9}" type="presOf" srcId="{6C83A3F7-7AB3-4A05-A6DD-9DA2D7172759}" destId="{F883AFB2-38E1-41DC-BF1A-A39A7DFF4F23}" srcOrd="0" destOrd="0" presId="urn:microsoft.com/office/officeart/2005/8/layout/process5"/>
    <dgm:cxn modelId="{E1E1EFBB-482D-4A43-AD22-C37EA2511E63}" type="presOf" srcId="{E0C123C7-63FA-4584-BC56-6972918AB117}" destId="{D23659CC-0903-48DD-8E6F-6071BACAFD54}" srcOrd="0" destOrd="0" presId="urn:microsoft.com/office/officeart/2005/8/layout/process5"/>
    <dgm:cxn modelId="{BA9EF11A-0C02-4170-937A-3746F7DC5DBD}" type="presOf" srcId="{63AA87AC-B392-40E6-AD36-21D756015BD1}" destId="{D5E8F268-89D4-4947-85E5-8C570ABD9DB3}" srcOrd="0" destOrd="0" presId="urn:microsoft.com/office/officeart/2005/8/layout/process5"/>
    <dgm:cxn modelId="{7099726D-7474-4F20-9A1A-68E1AEB01227}" type="presOf" srcId="{37A2DDDB-8923-45F1-92F8-F9EDAAD6784D}" destId="{9565DBE1-667B-4C20-95F9-5B711924CED6}" srcOrd="1" destOrd="0" presId="urn:microsoft.com/office/officeart/2005/8/layout/process5"/>
    <dgm:cxn modelId="{E45B9F85-1C8C-4D94-A086-BB22FFD34FAA}" srcId="{63AA87AC-B392-40E6-AD36-21D756015BD1}" destId="{C46A32DE-BBCB-4795-88EB-0C3AAF829B99}" srcOrd="1" destOrd="0" parTransId="{5461DC50-41DF-4BFB-8F40-FD17E9F48182}" sibTransId="{F302957A-3472-44BF-A207-DBA3EFD7B6C1}"/>
    <dgm:cxn modelId="{B44697F8-24BC-4D53-81C3-D7D78658D5E7}" type="presOf" srcId="{37A2DDDB-8923-45F1-92F8-F9EDAAD6784D}" destId="{288D1AB3-CDA8-4ACD-9490-64F5F15826E1}" srcOrd="0" destOrd="0" presId="urn:microsoft.com/office/officeart/2005/8/layout/process5"/>
    <dgm:cxn modelId="{B07741C1-29C4-4EB1-BCA6-495DB8A8A356}" srcId="{63AA87AC-B392-40E6-AD36-21D756015BD1}" destId="{E0C123C7-63FA-4584-BC56-6972918AB117}" srcOrd="3" destOrd="0" parTransId="{F8E70A94-E192-4D78-AE8C-732562359BE1}" sibTransId="{DBDF35F4-E725-4590-9D6E-DADC8A52DB1B}"/>
    <dgm:cxn modelId="{846A8723-847E-453A-A152-E234844194FE}" type="presOf" srcId="{C46A32DE-BBCB-4795-88EB-0C3AAF829B99}" destId="{E15B6395-F484-4B56-B03A-FBA51284D322}" srcOrd="0" destOrd="0" presId="urn:microsoft.com/office/officeart/2005/8/layout/process5"/>
    <dgm:cxn modelId="{3F9DC2D6-CA14-46E2-BD2B-E96F5423EB04}" type="presOf" srcId="{F302957A-3472-44BF-A207-DBA3EFD7B6C1}" destId="{9593F282-E36E-4EB0-A801-3D2A0B95082D}" srcOrd="1" destOrd="0" presId="urn:microsoft.com/office/officeart/2005/8/layout/process5"/>
    <dgm:cxn modelId="{E86E3114-E5A8-4718-ABF5-37384544BC11}" type="presParOf" srcId="{D5E8F268-89D4-4947-85E5-8C570ABD9DB3}" destId="{F883AFB2-38E1-41DC-BF1A-A39A7DFF4F23}" srcOrd="0" destOrd="0" presId="urn:microsoft.com/office/officeart/2005/8/layout/process5"/>
    <dgm:cxn modelId="{3A7911A3-7A56-4CA8-A7E9-EDC3FE1C0E25}" type="presParOf" srcId="{D5E8F268-89D4-4947-85E5-8C570ABD9DB3}" destId="{80E03D8F-D242-4A89-A65D-68AD527F1300}" srcOrd="1" destOrd="0" presId="urn:microsoft.com/office/officeart/2005/8/layout/process5"/>
    <dgm:cxn modelId="{C4364797-E984-4558-AA4F-8FBE0EA0443B}" type="presParOf" srcId="{80E03D8F-D242-4A89-A65D-68AD527F1300}" destId="{68870704-B62A-41AE-8504-5A290194691A}" srcOrd="0" destOrd="0" presId="urn:microsoft.com/office/officeart/2005/8/layout/process5"/>
    <dgm:cxn modelId="{221B6BEC-2A74-45D1-AC81-89B171A9158E}" type="presParOf" srcId="{D5E8F268-89D4-4947-85E5-8C570ABD9DB3}" destId="{E15B6395-F484-4B56-B03A-FBA51284D322}" srcOrd="2" destOrd="0" presId="urn:microsoft.com/office/officeart/2005/8/layout/process5"/>
    <dgm:cxn modelId="{A247B877-4EBA-4A56-8051-6E0BFC94ABD8}" type="presParOf" srcId="{D5E8F268-89D4-4947-85E5-8C570ABD9DB3}" destId="{1E5F1D50-4314-4623-A1A3-CAD8F6286BFA}" srcOrd="3" destOrd="0" presId="urn:microsoft.com/office/officeart/2005/8/layout/process5"/>
    <dgm:cxn modelId="{6FCAF9B3-9C4E-473A-AE15-24AD9F6E8EAF}" type="presParOf" srcId="{1E5F1D50-4314-4623-A1A3-CAD8F6286BFA}" destId="{9593F282-E36E-4EB0-A801-3D2A0B95082D}" srcOrd="0" destOrd="0" presId="urn:microsoft.com/office/officeart/2005/8/layout/process5"/>
    <dgm:cxn modelId="{30F08A85-B27B-466E-8345-BC551B755732}" type="presParOf" srcId="{D5E8F268-89D4-4947-85E5-8C570ABD9DB3}" destId="{D8D34794-40C9-4872-8EE4-D1E34B5213A3}" srcOrd="4" destOrd="0" presId="urn:microsoft.com/office/officeart/2005/8/layout/process5"/>
    <dgm:cxn modelId="{5C7ED50F-3B4E-48E8-91CD-652C3820B16E}" type="presParOf" srcId="{D5E8F268-89D4-4947-85E5-8C570ABD9DB3}" destId="{288D1AB3-CDA8-4ACD-9490-64F5F15826E1}" srcOrd="5" destOrd="0" presId="urn:microsoft.com/office/officeart/2005/8/layout/process5"/>
    <dgm:cxn modelId="{B24F6789-9426-47B4-95B1-3E8C7872B3D7}" type="presParOf" srcId="{288D1AB3-CDA8-4ACD-9490-64F5F15826E1}" destId="{9565DBE1-667B-4C20-95F9-5B711924CED6}" srcOrd="0" destOrd="0" presId="urn:microsoft.com/office/officeart/2005/8/layout/process5"/>
    <dgm:cxn modelId="{9E5C43EC-2311-47D3-97D5-F856C81B5BD1}" type="presParOf" srcId="{D5E8F268-89D4-4947-85E5-8C570ABD9DB3}" destId="{D23659CC-0903-48DD-8E6F-6071BACAFD54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63AA87AC-B392-40E6-AD36-21D756015BD1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C83A3F7-7AB3-4A05-A6DD-9DA2D7172759}">
      <dgm:prSet phldrT="[Texto]" custT="1"/>
      <dgm:spPr>
        <a:noFill/>
        <a:ln>
          <a:solidFill>
            <a:schemeClr val="accent6"/>
          </a:solidFill>
        </a:ln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Otro aspecto a tomar en cuenta es: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AABA91-77BA-43A7-A623-6FB69FF358E8}" type="parTrans" cxnId="{3C4F5021-A0BD-411C-9B4C-2F030164AD8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10F047-64F7-4B4B-95B1-F8FD1D58411D}" type="sibTrans" cxnId="{3C4F5021-A0BD-411C-9B4C-2F030164AD86}">
      <dgm:prSet custT="1"/>
      <dgm:spPr>
        <a:solidFill>
          <a:schemeClr val="accent6"/>
        </a:solidFill>
      </dgm:spPr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6A32DE-BBCB-4795-88EB-0C3AAF829B99}">
      <dgm:prSet phldrT="[Texto]" custT="1"/>
      <dgm:spPr/>
      <dgm:t>
        <a:bodyPr/>
        <a:lstStyle/>
        <a:p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61DC50-41DF-4BFB-8F40-FD17E9F48182}" type="parTrans" cxnId="{E45B9F85-1C8C-4D94-A086-BB22FFD34FAA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02957A-3472-44BF-A207-DBA3EFD7B6C1}" type="sibTrans" cxnId="{E45B9F85-1C8C-4D94-A086-BB22FFD34FAA}">
      <dgm:prSet custT="1"/>
      <dgm:spPr>
        <a:solidFill>
          <a:schemeClr val="accent6"/>
        </a:solidFill>
      </dgm:spPr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CD3734-8BD5-4E2D-AFDC-704B14EBAED8}">
      <dgm:prSet phldrT="[Texto]" custT="1"/>
      <dgm:spPr>
        <a:noFill/>
        <a:ln>
          <a:solidFill>
            <a:schemeClr val="accent6"/>
          </a:solidFill>
        </a:ln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dominio o categoría 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1F0636-915D-4AEA-8E46-89D81150335F}" type="parTrans" cxnId="{2710F088-26AE-4D74-ADBA-A3AF94413C0E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A2DDDB-8923-45F1-92F8-F9EDAAD6784D}" type="sibTrans" cxnId="{2710F088-26AE-4D74-ADBA-A3AF94413C0E}">
      <dgm:prSet custT="1"/>
      <dgm:spPr>
        <a:solidFill>
          <a:schemeClr val="accent6"/>
        </a:solidFill>
      </dgm:spPr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C123C7-63FA-4584-BC56-6972918AB117}">
      <dgm:prSet phldrT="[Texto]" custT="1"/>
      <dgm:spPr/>
      <dgm:t>
        <a:bodyPr/>
        <a:lstStyle/>
        <a:p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E70A94-E192-4D78-AE8C-732562359BE1}" type="parTrans" cxnId="{B07741C1-29C4-4EB1-BCA6-495DB8A8A35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DF35F4-E725-4590-9D6E-DADC8A52DB1B}" type="sibTrans" cxnId="{B07741C1-29C4-4EB1-BCA6-495DB8A8A356}">
      <dgm:prSet custT="1"/>
      <dgm:spPr>
        <a:solidFill>
          <a:schemeClr val="accent6"/>
        </a:solidFill>
      </dgm:spPr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76FA68-ACA0-4D35-9C09-435ACCD09516}">
      <dgm:prSet custT="1"/>
      <dgm:spPr>
        <a:noFill/>
        <a:ln>
          <a:solidFill>
            <a:schemeClr val="accent6"/>
          </a:solidFill>
        </a:ln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donde se ubica la acción del objetivo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C8F951-1DD3-4661-BAC4-5CE7E91FF6D1}" type="parTrans" cxnId="{D2030D1A-3282-4D62-B468-23E1875908D3}">
      <dgm:prSet/>
      <dgm:spPr/>
      <dgm:t>
        <a:bodyPr/>
        <a:lstStyle/>
        <a:p>
          <a:endParaRPr lang="es-MX" sz="2400"/>
        </a:p>
      </dgm:t>
    </dgm:pt>
    <dgm:pt modelId="{D3B6311F-33D3-4938-ABC3-54420808605C}" type="sibTrans" cxnId="{D2030D1A-3282-4D62-B468-23E1875908D3}">
      <dgm:prSet/>
      <dgm:spPr/>
      <dgm:t>
        <a:bodyPr/>
        <a:lstStyle/>
        <a:p>
          <a:endParaRPr lang="es-MX" sz="2400"/>
        </a:p>
      </dgm:t>
    </dgm:pt>
    <dgm:pt modelId="{D5E8F268-89D4-4947-85E5-8C570ABD9DB3}" type="pres">
      <dgm:prSet presAssocID="{63AA87AC-B392-40E6-AD36-21D756015BD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883AFB2-38E1-41DC-BF1A-A39A7DFF4F23}" type="pres">
      <dgm:prSet presAssocID="{6C83A3F7-7AB3-4A05-A6DD-9DA2D717275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E03D8F-D242-4A89-A65D-68AD527F1300}" type="pres">
      <dgm:prSet presAssocID="{E910F047-64F7-4B4B-95B1-F8FD1D58411D}" presName="sibTrans" presStyleLbl="sibTrans2D1" presStyleIdx="0" presStyleCnt="4"/>
      <dgm:spPr/>
      <dgm:t>
        <a:bodyPr/>
        <a:lstStyle/>
        <a:p>
          <a:endParaRPr lang="es-MX"/>
        </a:p>
      </dgm:t>
    </dgm:pt>
    <dgm:pt modelId="{68870704-B62A-41AE-8504-5A290194691A}" type="pres">
      <dgm:prSet presAssocID="{E910F047-64F7-4B4B-95B1-F8FD1D58411D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E15B6395-F484-4B56-B03A-FBA51284D322}" type="pres">
      <dgm:prSet presAssocID="{C46A32DE-BBCB-4795-88EB-0C3AAF829B9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5F1D50-4314-4623-A1A3-CAD8F6286BFA}" type="pres">
      <dgm:prSet presAssocID="{F302957A-3472-44BF-A207-DBA3EFD7B6C1}" presName="sibTrans" presStyleLbl="sibTrans2D1" presStyleIdx="1" presStyleCnt="4"/>
      <dgm:spPr/>
      <dgm:t>
        <a:bodyPr/>
        <a:lstStyle/>
        <a:p>
          <a:endParaRPr lang="es-MX"/>
        </a:p>
      </dgm:t>
    </dgm:pt>
    <dgm:pt modelId="{9593F282-E36E-4EB0-A801-3D2A0B95082D}" type="pres">
      <dgm:prSet presAssocID="{F302957A-3472-44BF-A207-DBA3EFD7B6C1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D8D34794-40C9-4872-8EE4-D1E34B5213A3}" type="pres">
      <dgm:prSet presAssocID="{ABCD3734-8BD5-4E2D-AFDC-704B14EBAED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8D1AB3-CDA8-4ACD-9490-64F5F15826E1}" type="pres">
      <dgm:prSet presAssocID="{37A2DDDB-8923-45F1-92F8-F9EDAAD6784D}" presName="sibTrans" presStyleLbl="sibTrans2D1" presStyleIdx="2" presStyleCnt="4"/>
      <dgm:spPr/>
      <dgm:t>
        <a:bodyPr/>
        <a:lstStyle/>
        <a:p>
          <a:endParaRPr lang="es-MX"/>
        </a:p>
      </dgm:t>
    </dgm:pt>
    <dgm:pt modelId="{9565DBE1-667B-4C20-95F9-5B711924CED6}" type="pres">
      <dgm:prSet presAssocID="{37A2DDDB-8923-45F1-92F8-F9EDAAD6784D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D23659CC-0903-48DD-8E6F-6071BACAFD54}" type="pres">
      <dgm:prSet presAssocID="{E0C123C7-63FA-4584-BC56-6972918AB11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54A0E9-35EB-4470-B985-8BCABED0AE38}" type="pres">
      <dgm:prSet presAssocID="{DBDF35F4-E725-4590-9D6E-DADC8A52DB1B}" presName="sibTrans" presStyleLbl="sibTrans2D1" presStyleIdx="3" presStyleCnt="4"/>
      <dgm:spPr/>
      <dgm:t>
        <a:bodyPr/>
        <a:lstStyle/>
        <a:p>
          <a:endParaRPr lang="es-MX"/>
        </a:p>
      </dgm:t>
    </dgm:pt>
    <dgm:pt modelId="{28914720-15C5-4BFD-BE07-ADC4C945C405}" type="pres">
      <dgm:prSet presAssocID="{DBDF35F4-E725-4590-9D6E-DADC8A52DB1B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15CD055A-1F6C-4812-9F9E-B8919E65DCE5}" type="pres">
      <dgm:prSet presAssocID="{1376FA68-ACA0-4D35-9C09-435ACCD0951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CEE32BD-1496-4769-AFF0-22D816D2F6A6}" type="presOf" srcId="{E910F047-64F7-4B4B-95B1-F8FD1D58411D}" destId="{68870704-B62A-41AE-8504-5A290194691A}" srcOrd="1" destOrd="0" presId="urn:microsoft.com/office/officeart/2005/8/layout/process5"/>
    <dgm:cxn modelId="{0833A3BE-E734-4460-91C2-7E5E276BEA3D}" type="presOf" srcId="{1376FA68-ACA0-4D35-9C09-435ACCD09516}" destId="{15CD055A-1F6C-4812-9F9E-B8919E65DCE5}" srcOrd="0" destOrd="0" presId="urn:microsoft.com/office/officeart/2005/8/layout/process5"/>
    <dgm:cxn modelId="{D2030D1A-3282-4D62-B468-23E1875908D3}" srcId="{63AA87AC-B392-40E6-AD36-21D756015BD1}" destId="{1376FA68-ACA0-4D35-9C09-435ACCD09516}" srcOrd="4" destOrd="0" parTransId="{32C8F951-1DD3-4661-BAC4-5CE7E91FF6D1}" sibTransId="{D3B6311F-33D3-4938-ABC3-54420808605C}"/>
    <dgm:cxn modelId="{2710F088-26AE-4D74-ADBA-A3AF94413C0E}" srcId="{63AA87AC-B392-40E6-AD36-21D756015BD1}" destId="{ABCD3734-8BD5-4E2D-AFDC-704B14EBAED8}" srcOrd="2" destOrd="0" parTransId="{791F0636-915D-4AEA-8E46-89D81150335F}" sibTransId="{37A2DDDB-8923-45F1-92F8-F9EDAAD6784D}"/>
    <dgm:cxn modelId="{3C4F5021-A0BD-411C-9B4C-2F030164AD86}" srcId="{63AA87AC-B392-40E6-AD36-21D756015BD1}" destId="{6C83A3F7-7AB3-4A05-A6DD-9DA2D7172759}" srcOrd="0" destOrd="0" parTransId="{FEAABA91-77BA-43A7-A623-6FB69FF358E8}" sibTransId="{E910F047-64F7-4B4B-95B1-F8FD1D58411D}"/>
    <dgm:cxn modelId="{97A9C902-D48B-49D8-AF01-AF6D2BAE8229}" type="presOf" srcId="{C46A32DE-BBCB-4795-88EB-0C3AAF829B99}" destId="{E15B6395-F484-4B56-B03A-FBA51284D322}" srcOrd="0" destOrd="0" presId="urn:microsoft.com/office/officeart/2005/8/layout/process5"/>
    <dgm:cxn modelId="{A0EDD428-F04F-4896-B738-F1D466306732}" type="presOf" srcId="{37A2DDDB-8923-45F1-92F8-F9EDAAD6784D}" destId="{288D1AB3-CDA8-4ACD-9490-64F5F15826E1}" srcOrd="0" destOrd="0" presId="urn:microsoft.com/office/officeart/2005/8/layout/process5"/>
    <dgm:cxn modelId="{B8C28041-9996-4393-A7D7-66711E0B56CD}" type="presOf" srcId="{DBDF35F4-E725-4590-9D6E-DADC8A52DB1B}" destId="{DA54A0E9-35EB-4470-B985-8BCABED0AE38}" srcOrd="0" destOrd="0" presId="urn:microsoft.com/office/officeart/2005/8/layout/process5"/>
    <dgm:cxn modelId="{E4F9F022-8B41-486D-BC38-BBDA82FBC4D1}" type="presOf" srcId="{ABCD3734-8BD5-4E2D-AFDC-704B14EBAED8}" destId="{D8D34794-40C9-4872-8EE4-D1E34B5213A3}" srcOrd="0" destOrd="0" presId="urn:microsoft.com/office/officeart/2005/8/layout/process5"/>
    <dgm:cxn modelId="{AA58407A-A346-4F14-9D8F-B0E050F5390F}" type="presOf" srcId="{F302957A-3472-44BF-A207-DBA3EFD7B6C1}" destId="{1E5F1D50-4314-4623-A1A3-CAD8F6286BFA}" srcOrd="0" destOrd="0" presId="urn:microsoft.com/office/officeart/2005/8/layout/process5"/>
    <dgm:cxn modelId="{1BD0DA0C-CEF0-429E-8ABA-A1C914C13343}" type="presOf" srcId="{E0C123C7-63FA-4584-BC56-6972918AB117}" destId="{D23659CC-0903-48DD-8E6F-6071BACAFD54}" srcOrd="0" destOrd="0" presId="urn:microsoft.com/office/officeart/2005/8/layout/process5"/>
    <dgm:cxn modelId="{EA95D300-A610-47EC-8189-C4E17ECDF7A4}" type="presOf" srcId="{E910F047-64F7-4B4B-95B1-F8FD1D58411D}" destId="{80E03D8F-D242-4A89-A65D-68AD527F1300}" srcOrd="0" destOrd="0" presId="urn:microsoft.com/office/officeart/2005/8/layout/process5"/>
    <dgm:cxn modelId="{90741AF7-89DF-46E0-A377-3E7B7CB3A7D8}" type="presOf" srcId="{DBDF35F4-E725-4590-9D6E-DADC8A52DB1B}" destId="{28914720-15C5-4BFD-BE07-ADC4C945C405}" srcOrd="1" destOrd="0" presId="urn:microsoft.com/office/officeart/2005/8/layout/process5"/>
    <dgm:cxn modelId="{E45B9F85-1C8C-4D94-A086-BB22FFD34FAA}" srcId="{63AA87AC-B392-40E6-AD36-21D756015BD1}" destId="{C46A32DE-BBCB-4795-88EB-0C3AAF829B99}" srcOrd="1" destOrd="0" parTransId="{5461DC50-41DF-4BFB-8F40-FD17E9F48182}" sibTransId="{F302957A-3472-44BF-A207-DBA3EFD7B6C1}"/>
    <dgm:cxn modelId="{A96CFF82-6921-4812-AB41-397B6A386677}" type="presOf" srcId="{37A2DDDB-8923-45F1-92F8-F9EDAAD6784D}" destId="{9565DBE1-667B-4C20-95F9-5B711924CED6}" srcOrd="1" destOrd="0" presId="urn:microsoft.com/office/officeart/2005/8/layout/process5"/>
    <dgm:cxn modelId="{B07741C1-29C4-4EB1-BCA6-495DB8A8A356}" srcId="{63AA87AC-B392-40E6-AD36-21D756015BD1}" destId="{E0C123C7-63FA-4584-BC56-6972918AB117}" srcOrd="3" destOrd="0" parTransId="{F8E70A94-E192-4D78-AE8C-732562359BE1}" sibTransId="{DBDF35F4-E725-4590-9D6E-DADC8A52DB1B}"/>
    <dgm:cxn modelId="{A48DF59B-5FF9-4E6E-B510-7C694ADCC71E}" type="presOf" srcId="{6C83A3F7-7AB3-4A05-A6DD-9DA2D7172759}" destId="{F883AFB2-38E1-41DC-BF1A-A39A7DFF4F23}" srcOrd="0" destOrd="0" presId="urn:microsoft.com/office/officeart/2005/8/layout/process5"/>
    <dgm:cxn modelId="{61336E0B-4927-4089-BF0D-613B7760CB29}" type="presOf" srcId="{63AA87AC-B392-40E6-AD36-21D756015BD1}" destId="{D5E8F268-89D4-4947-85E5-8C570ABD9DB3}" srcOrd="0" destOrd="0" presId="urn:microsoft.com/office/officeart/2005/8/layout/process5"/>
    <dgm:cxn modelId="{E207A6D5-AE1B-4050-9461-687FC461B2C2}" type="presOf" srcId="{F302957A-3472-44BF-A207-DBA3EFD7B6C1}" destId="{9593F282-E36E-4EB0-A801-3D2A0B95082D}" srcOrd="1" destOrd="0" presId="urn:microsoft.com/office/officeart/2005/8/layout/process5"/>
    <dgm:cxn modelId="{046855DC-B7FA-458B-95E0-04ED410153A0}" type="presParOf" srcId="{D5E8F268-89D4-4947-85E5-8C570ABD9DB3}" destId="{F883AFB2-38E1-41DC-BF1A-A39A7DFF4F23}" srcOrd="0" destOrd="0" presId="urn:microsoft.com/office/officeart/2005/8/layout/process5"/>
    <dgm:cxn modelId="{317F6E5D-B77D-4309-B388-DE527B082CAD}" type="presParOf" srcId="{D5E8F268-89D4-4947-85E5-8C570ABD9DB3}" destId="{80E03D8F-D242-4A89-A65D-68AD527F1300}" srcOrd="1" destOrd="0" presId="urn:microsoft.com/office/officeart/2005/8/layout/process5"/>
    <dgm:cxn modelId="{D97A07B7-8F47-4C92-A293-8157D65455D4}" type="presParOf" srcId="{80E03D8F-D242-4A89-A65D-68AD527F1300}" destId="{68870704-B62A-41AE-8504-5A290194691A}" srcOrd="0" destOrd="0" presId="urn:microsoft.com/office/officeart/2005/8/layout/process5"/>
    <dgm:cxn modelId="{CAE88AFE-10F2-4323-8D31-D857245923AB}" type="presParOf" srcId="{D5E8F268-89D4-4947-85E5-8C570ABD9DB3}" destId="{E15B6395-F484-4B56-B03A-FBA51284D322}" srcOrd="2" destOrd="0" presId="urn:microsoft.com/office/officeart/2005/8/layout/process5"/>
    <dgm:cxn modelId="{527BF4DE-6942-4829-A2F5-4C88E08DE719}" type="presParOf" srcId="{D5E8F268-89D4-4947-85E5-8C570ABD9DB3}" destId="{1E5F1D50-4314-4623-A1A3-CAD8F6286BFA}" srcOrd="3" destOrd="0" presId="urn:microsoft.com/office/officeart/2005/8/layout/process5"/>
    <dgm:cxn modelId="{B0BF0370-2AA3-4204-849B-3FB46F7DFEDA}" type="presParOf" srcId="{1E5F1D50-4314-4623-A1A3-CAD8F6286BFA}" destId="{9593F282-E36E-4EB0-A801-3D2A0B95082D}" srcOrd="0" destOrd="0" presId="urn:microsoft.com/office/officeart/2005/8/layout/process5"/>
    <dgm:cxn modelId="{4E7E343F-5B7A-4356-A26E-C16417E6F171}" type="presParOf" srcId="{D5E8F268-89D4-4947-85E5-8C570ABD9DB3}" destId="{D8D34794-40C9-4872-8EE4-D1E34B5213A3}" srcOrd="4" destOrd="0" presId="urn:microsoft.com/office/officeart/2005/8/layout/process5"/>
    <dgm:cxn modelId="{795DB964-791D-483B-A703-72B94EAF5BFF}" type="presParOf" srcId="{D5E8F268-89D4-4947-85E5-8C570ABD9DB3}" destId="{288D1AB3-CDA8-4ACD-9490-64F5F15826E1}" srcOrd="5" destOrd="0" presId="urn:microsoft.com/office/officeart/2005/8/layout/process5"/>
    <dgm:cxn modelId="{166AB535-6181-4E9D-BC82-CCB2B1198C36}" type="presParOf" srcId="{288D1AB3-CDA8-4ACD-9490-64F5F15826E1}" destId="{9565DBE1-667B-4C20-95F9-5B711924CED6}" srcOrd="0" destOrd="0" presId="urn:microsoft.com/office/officeart/2005/8/layout/process5"/>
    <dgm:cxn modelId="{B6267ED9-B242-4F32-8F84-9D9CA5FF86A8}" type="presParOf" srcId="{D5E8F268-89D4-4947-85E5-8C570ABD9DB3}" destId="{D23659CC-0903-48DD-8E6F-6071BACAFD54}" srcOrd="6" destOrd="0" presId="urn:microsoft.com/office/officeart/2005/8/layout/process5"/>
    <dgm:cxn modelId="{FE6BE702-C058-4DCB-8B38-D67492B822D5}" type="presParOf" srcId="{D5E8F268-89D4-4947-85E5-8C570ABD9DB3}" destId="{DA54A0E9-35EB-4470-B985-8BCABED0AE38}" srcOrd="7" destOrd="0" presId="urn:microsoft.com/office/officeart/2005/8/layout/process5"/>
    <dgm:cxn modelId="{BD25A7B5-8D78-4BAD-966D-74F1566F34C1}" type="presParOf" srcId="{DA54A0E9-35EB-4470-B985-8BCABED0AE38}" destId="{28914720-15C5-4BFD-BE07-ADC4C945C405}" srcOrd="0" destOrd="0" presId="urn:microsoft.com/office/officeart/2005/8/layout/process5"/>
    <dgm:cxn modelId="{6C005EB7-1BDA-480C-BE23-61FE97D9B47F}" type="presParOf" srcId="{D5E8F268-89D4-4947-85E5-8C570ABD9DB3}" destId="{15CD055A-1F6C-4812-9F9E-B8919E65DCE5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B9CAB351-A846-4760-9746-D0F8FEA7A521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87D88FD-C69D-4999-B11F-7E531CAAB0C4}">
      <dgm:prSet phldrT="[Tex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Conocimiento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(Memoria)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F5BEEE-4B29-4522-B91E-45DF8B9B10AF}" type="parTrans" cxnId="{3667D1E1-EB2E-4CC6-A770-9E33B15F21F1}">
      <dgm:prSet/>
      <dgm:spPr/>
      <dgm:t>
        <a:bodyPr/>
        <a:lstStyle/>
        <a:p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DB11E7-4BE0-4155-99E9-C3B56F1846F0}" type="sibTrans" cxnId="{3667D1E1-EB2E-4CC6-A770-9E33B15F21F1}">
      <dgm:prSet/>
      <dgm:spPr/>
      <dgm:t>
        <a:bodyPr/>
        <a:lstStyle/>
        <a:p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2BF7A5-BCE9-44C9-B005-E58259765840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Comprensión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C6E0EC-C7B6-4ACD-904C-D0D46F039850}" type="parTrans" cxnId="{799D9BE1-EA39-4946-90ED-C77523D59CA4}">
      <dgm:prSet/>
      <dgm:spPr/>
      <dgm:t>
        <a:bodyPr/>
        <a:lstStyle/>
        <a:p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5147DF-3010-46FA-BF0D-07E6F3BDD34A}" type="sibTrans" cxnId="{799D9BE1-EA39-4946-90ED-C77523D59CA4}">
      <dgm:prSet/>
      <dgm:spPr/>
      <dgm:t>
        <a:bodyPr/>
        <a:lstStyle/>
        <a:p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20C82A-696A-4044-A293-D02493C2C1DB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Aplicación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9041B6-AA04-49F2-BB80-08E7ECA85699}" type="parTrans" cxnId="{C678B987-3675-43D1-9482-34A26A2C8B9E}">
      <dgm:prSet/>
      <dgm:spPr/>
      <dgm:t>
        <a:bodyPr/>
        <a:lstStyle/>
        <a:p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5F8CF1-23F8-477F-9581-2E5DDF3C43B9}" type="sibTrans" cxnId="{C678B987-3675-43D1-9482-34A26A2C8B9E}">
      <dgm:prSet/>
      <dgm:spPr/>
      <dgm:t>
        <a:bodyPr/>
        <a:lstStyle/>
        <a:p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BD13CF-BACF-4857-AEAB-8B6C8501F3D7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Análisis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6215B8-6A2E-40BC-9BF5-DD53F5492FFD}" type="parTrans" cxnId="{AB3739B5-2AC9-4930-BFB2-BC3A9B39303B}">
      <dgm:prSet/>
      <dgm:spPr/>
      <dgm:t>
        <a:bodyPr/>
        <a:lstStyle/>
        <a:p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504C70-E49B-4829-BCBD-7217807CAFEF}" type="sibTrans" cxnId="{AB3739B5-2AC9-4930-BFB2-BC3A9B39303B}">
      <dgm:prSet/>
      <dgm:spPr/>
      <dgm:t>
        <a:bodyPr/>
        <a:lstStyle/>
        <a:p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5D6D41-5D6B-42C1-A8A8-B383CA3EA3F5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Evaluación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C11D4B-220E-40BF-847D-50B46CD39C25}" type="parTrans" cxnId="{D3AD7EFD-92FD-4A66-A3D1-247DC9F6959A}">
      <dgm:prSet/>
      <dgm:spPr/>
      <dgm:t>
        <a:bodyPr/>
        <a:lstStyle/>
        <a:p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B71B5C-55E8-4381-A4E8-8CAD0376A78B}" type="sibTrans" cxnId="{D3AD7EFD-92FD-4A66-A3D1-247DC9F6959A}">
      <dgm:prSet/>
      <dgm:spPr/>
      <dgm:t>
        <a:bodyPr/>
        <a:lstStyle/>
        <a:p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58F5D8-B8B0-4590-87D0-C7E9D2759F97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Síntesis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9D0866-5069-4EA1-9A0F-B30EC923210F}" type="parTrans" cxnId="{E0F41048-3ECF-4486-BDA2-89C378E89872}">
      <dgm:prSet/>
      <dgm:spPr/>
      <dgm:t>
        <a:bodyPr/>
        <a:lstStyle/>
        <a:p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486555-DCD5-427D-A415-929C93F22C8A}" type="sibTrans" cxnId="{E0F41048-3ECF-4486-BDA2-89C378E89872}">
      <dgm:prSet/>
      <dgm:spPr/>
      <dgm:t>
        <a:bodyPr/>
        <a:lstStyle/>
        <a:p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C8BC91-C2ED-4BA6-9240-7B0A68014A09}" type="pres">
      <dgm:prSet presAssocID="{B9CAB351-A846-4760-9746-D0F8FEA7A521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s-MX"/>
        </a:p>
      </dgm:t>
    </dgm:pt>
    <dgm:pt modelId="{CDFAB954-46F5-4A5A-BADF-2CB3BA644C45}" type="pres">
      <dgm:prSet presAssocID="{B9CAB351-A846-4760-9746-D0F8FEA7A521}" presName="arrowNode" presStyleLbl="node1" presStyleIdx="0" presStyleCnt="1"/>
      <dgm:spPr>
        <a:solidFill>
          <a:schemeClr val="accent6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0DC30964-59CB-4957-9CA9-E624A61050A7}" type="pres">
      <dgm:prSet presAssocID="{F87D88FD-C69D-4999-B11F-7E531CAAB0C4}" presName="txNode1" presStyleLbl="revTx" presStyleIdx="0" presStyleCnt="6" custScaleX="111609" custLinFactNeighborX="1021" custLinFactNeighborY="2560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AF6C66-DC9D-431A-A11A-E41DCB5D7BEF}" type="pres">
      <dgm:prSet presAssocID="{612BF7A5-BCE9-44C9-B005-E58259765840}" presName="txNode2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8DC87F-A3A6-4A93-AA71-6B595D215E56}" type="pres">
      <dgm:prSet presAssocID="{FB5147DF-3010-46FA-BF0D-07E6F3BDD34A}" presName="dotNode2" presStyleCnt="0"/>
      <dgm:spPr/>
    </dgm:pt>
    <dgm:pt modelId="{FD4EF88A-7F99-40BA-8E17-083FF2640C4F}" type="pres">
      <dgm:prSet presAssocID="{FB5147DF-3010-46FA-BF0D-07E6F3BDD34A}" presName="dotRepeatNode" presStyleLbl="fgShp" presStyleIdx="0" presStyleCnt="4"/>
      <dgm:spPr/>
      <dgm:t>
        <a:bodyPr/>
        <a:lstStyle/>
        <a:p>
          <a:endParaRPr lang="es-MX"/>
        </a:p>
      </dgm:t>
    </dgm:pt>
    <dgm:pt modelId="{79E2C39D-12D0-4DDA-955D-53BC7E2FD69A}" type="pres">
      <dgm:prSet presAssocID="{D020C82A-696A-4044-A293-D02493C2C1DB}" presName="txNode3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D9FD26-98A7-42E5-A000-536603C72469}" type="pres">
      <dgm:prSet presAssocID="{B65F8CF1-23F8-477F-9581-2E5DDF3C43B9}" presName="dotNode3" presStyleCnt="0"/>
      <dgm:spPr/>
    </dgm:pt>
    <dgm:pt modelId="{697C08A4-2E99-4F40-8015-BACC568327CC}" type="pres">
      <dgm:prSet presAssocID="{B65F8CF1-23F8-477F-9581-2E5DDF3C43B9}" presName="dotRepeatNode" presStyleLbl="fgShp" presStyleIdx="1" presStyleCnt="4"/>
      <dgm:spPr/>
      <dgm:t>
        <a:bodyPr/>
        <a:lstStyle/>
        <a:p>
          <a:endParaRPr lang="es-MX"/>
        </a:p>
      </dgm:t>
    </dgm:pt>
    <dgm:pt modelId="{5FBDC1F5-BCBB-4331-9572-C57D48C2B917}" type="pres">
      <dgm:prSet presAssocID="{5458F5D8-B8B0-4590-87D0-C7E9D2759F97}" presName="txNode4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579C31-2C9B-4045-8EE1-97BFDE4CD42D}" type="pres">
      <dgm:prSet presAssocID="{AD486555-DCD5-427D-A415-929C93F22C8A}" presName="dotNode4" presStyleCnt="0"/>
      <dgm:spPr/>
    </dgm:pt>
    <dgm:pt modelId="{BB8E34F7-3482-44F3-B6A0-E0D78D84085D}" type="pres">
      <dgm:prSet presAssocID="{AD486555-DCD5-427D-A415-929C93F22C8A}" presName="dotRepeatNode" presStyleLbl="fgShp" presStyleIdx="2" presStyleCnt="4"/>
      <dgm:spPr/>
      <dgm:t>
        <a:bodyPr/>
        <a:lstStyle/>
        <a:p>
          <a:endParaRPr lang="es-MX"/>
        </a:p>
      </dgm:t>
    </dgm:pt>
    <dgm:pt modelId="{FF4B9A93-E32E-4025-8543-90443D24F7C4}" type="pres">
      <dgm:prSet presAssocID="{0CBD13CF-BACF-4857-AEAB-8B6C8501F3D7}" presName="txNode5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A29887-4737-47B6-B389-35EB82FEB79F}" type="pres">
      <dgm:prSet presAssocID="{0F504C70-E49B-4829-BCBD-7217807CAFEF}" presName="dotNode5" presStyleCnt="0"/>
      <dgm:spPr/>
    </dgm:pt>
    <dgm:pt modelId="{7D299D9C-9DF5-49F3-9508-D27667BE754C}" type="pres">
      <dgm:prSet presAssocID="{0F504C70-E49B-4829-BCBD-7217807CAFEF}" presName="dotRepeatNode" presStyleLbl="fgShp" presStyleIdx="3" presStyleCnt="4"/>
      <dgm:spPr/>
      <dgm:t>
        <a:bodyPr/>
        <a:lstStyle/>
        <a:p>
          <a:endParaRPr lang="es-MX"/>
        </a:p>
      </dgm:t>
    </dgm:pt>
    <dgm:pt modelId="{F0732613-5075-45D5-9D92-DEC76FFFE7FC}" type="pres">
      <dgm:prSet presAssocID="{4A5D6D41-5D6B-42C1-A8A8-B383CA3EA3F5}" presName="txNode6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830EADD-CF91-4EF4-A63C-3F887F55848A}" type="presOf" srcId="{5458F5D8-B8B0-4590-87D0-C7E9D2759F97}" destId="{5FBDC1F5-BCBB-4331-9572-C57D48C2B917}" srcOrd="0" destOrd="0" presId="urn:microsoft.com/office/officeart/2009/3/layout/DescendingProcess"/>
    <dgm:cxn modelId="{5523CA9F-13E3-4167-B6A2-E0EAB1ABE1AA}" type="presOf" srcId="{B65F8CF1-23F8-477F-9581-2E5DDF3C43B9}" destId="{697C08A4-2E99-4F40-8015-BACC568327CC}" srcOrd="0" destOrd="0" presId="urn:microsoft.com/office/officeart/2009/3/layout/DescendingProcess"/>
    <dgm:cxn modelId="{C678B987-3675-43D1-9482-34A26A2C8B9E}" srcId="{B9CAB351-A846-4760-9746-D0F8FEA7A521}" destId="{D020C82A-696A-4044-A293-D02493C2C1DB}" srcOrd="2" destOrd="0" parTransId="{2F9041B6-AA04-49F2-BB80-08E7ECA85699}" sibTransId="{B65F8CF1-23F8-477F-9581-2E5DDF3C43B9}"/>
    <dgm:cxn modelId="{39AB71A1-F683-4E31-9DAD-2D792A4111F0}" type="presOf" srcId="{FB5147DF-3010-46FA-BF0D-07E6F3BDD34A}" destId="{FD4EF88A-7F99-40BA-8E17-083FF2640C4F}" srcOrd="0" destOrd="0" presId="urn:microsoft.com/office/officeart/2009/3/layout/DescendingProcess"/>
    <dgm:cxn modelId="{AF617492-3DD3-445C-A178-EE729712AF7B}" type="presOf" srcId="{D020C82A-696A-4044-A293-D02493C2C1DB}" destId="{79E2C39D-12D0-4DDA-955D-53BC7E2FD69A}" srcOrd="0" destOrd="0" presId="urn:microsoft.com/office/officeart/2009/3/layout/DescendingProcess"/>
    <dgm:cxn modelId="{59DFA4EE-7A8F-455C-B660-8C2A8116116E}" type="presOf" srcId="{F87D88FD-C69D-4999-B11F-7E531CAAB0C4}" destId="{0DC30964-59CB-4957-9CA9-E624A61050A7}" srcOrd="0" destOrd="0" presId="urn:microsoft.com/office/officeart/2009/3/layout/DescendingProcess"/>
    <dgm:cxn modelId="{034E1EB7-EDB8-42C4-943C-C2C86319A22B}" type="presOf" srcId="{4A5D6D41-5D6B-42C1-A8A8-B383CA3EA3F5}" destId="{F0732613-5075-45D5-9D92-DEC76FFFE7FC}" srcOrd="0" destOrd="0" presId="urn:microsoft.com/office/officeart/2009/3/layout/DescendingProcess"/>
    <dgm:cxn modelId="{A0A66C93-643D-4178-9D41-FB38F910E639}" type="presOf" srcId="{0F504C70-E49B-4829-BCBD-7217807CAFEF}" destId="{7D299D9C-9DF5-49F3-9508-D27667BE754C}" srcOrd="0" destOrd="0" presId="urn:microsoft.com/office/officeart/2009/3/layout/DescendingProcess"/>
    <dgm:cxn modelId="{3667D1E1-EB2E-4CC6-A770-9E33B15F21F1}" srcId="{B9CAB351-A846-4760-9746-D0F8FEA7A521}" destId="{F87D88FD-C69D-4999-B11F-7E531CAAB0C4}" srcOrd="0" destOrd="0" parTransId="{B0F5BEEE-4B29-4522-B91E-45DF8B9B10AF}" sibTransId="{BBDB11E7-4BE0-4155-99E9-C3B56F1846F0}"/>
    <dgm:cxn modelId="{0A8DE36E-E71C-47F0-8C61-BAE61FF2E049}" type="presOf" srcId="{B9CAB351-A846-4760-9746-D0F8FEA7A521}" destId="{7FC8BC91-C2ED-4BA6-9240-7B0A68014A09}" srcOrd="0" destOrd="0" presId="urn:microsoft.com/office/officeart/2009/3/layout/DescendingProcess"/>
    <dgm:cxn modelId="{E0F41048-3ECF-4486-BDA2-89C378E89872}" srcId="{B9CAB351-A846-4760-9746-D0F8FEA7A521}" destId="{5458F5D8-B8B0-4590-87D0-C7E9D2759F97}" srcOrd="3" destOrd="0" parTransId="{A69D0866-5069-4EA1-9A0F-B30EC923210F}" sibTransId="{AD486555-DCD5-427D-A415-929C93F22C8A}"/>
    <dgm:cxn modelId="{E2A55A09-0A84-4322-A6F2-98A5D7DDFBA7}" type="presOf" srcId="{AD486555-DCD5-427D-A415-929C93F22C8A}" destId="{BB8E34F7-3482-44F3-B6A0-E0D78D84085D}" srcOrd="0" destOrd="0" presId="urn:microsoft.com/office/officeart/2009/3/layout/DescendingProcess"/>
    <dgm:cxn modelId="{D3AD7EFD-92FD-4A66-A3D1-247DC9F6959A}" srcId="{B9CAB351-A846-4760-9746-D0F8FEA7A521}" destId="{4A5D6D41-5D6B-42C1-A8A8-B383CA3EA3F5}" srcOrd="5" destOrd="0" parTransId="{37C11D4B-220E-40BF-847D-50B46CD39C25}" sibTransId="{2EB71B5C-55E8-4381-A4E8-8CAD0376A78B}"/>
    <dgm:cxn modelId="{799D9BE1-EA39-4946-90ED-C77523D59CA4}" srcId="{B9CAB351-A846-4760-9746-D0F8FEA7A521}" destId="{612BF7A5-BCE9-44C9-B005-E58259765840}" srcOrd="1" destOrd="0" parTransId="{DBC6E0EC-C7B6-4ACD-904C-D0D46F039850}" sibTransId="{FB5147DF-3010-46FA-BF0D-07E6F3BDD34A}"/>
    <dgm:cxn modelId="{3E5C840E-C01A-4F85-96A7-0E3CDE1F1D13}" type="presOf" srcId="{612BF7A5-BCE9-44C9-B005-E58259765840}" destId="{30AF6C66-DC9D-431A-A11A-E41DCB5D7BEF}" srcOrd="0" destOrd="0" presId="urn:microsoft.com/office/officeart/2009/3/layout/DescendingProcess"/>
    <dgm:cxn modelId="{AB3739B5-2AC9-4930-BFB2-BC3A9B39303B}" srcId="{B9CAB351-A846-4760-9746-D0F8FEA7A521}" destId="{0CBD13CF-BACF-4857-AEAB-8B6C8501F3D7}" srcOrd="4" destOrd="0" parTransId="{7C6215B8-6A2E-40BC-9BF5-DD53F5492FFD}" sibTransId="{0F504C70-E49B-4829-BCBD-7217807CAFEF}"/>
    <dgm:cxn modelId="{C1EA39F9-6F36-42E9-969D-7DD6EE4D081E}" type="presOf" srcId="{0CBD13CF-BACF-4857-AEAB-8B6C8501F3D7}" destId="{FF4B9A93-E32E-4025-8543-90443D24F7C4}" srcOrd="0" destOrd="0" presId="urn:microsoft.com/office/officeart/2009/3/layout/DescendingProcess"/>
    <dgm:cxn modelId="{281D7725-7444-454B-B63E-10830721FC5C}" type="presParOf" srcId="{7FC8BC91-C2ED-4BA6-9240-7B0A68014A09}" destId="{CDFAB954-46F5-4A5A-BADF-2CB3BA644C45}" srcOrd="0" destOrd="0" presId="urn:microsoft.com/office/officeart/2009/3/layout/DescendingProcess"/>
    <dgm:cxn modelId="{936C34FC-6F19-4DA8-B54F-F6C284CAFCBB}" type="presParOf" srcId="{7FC8BC91-C2ED-4BA6-9240-7B0A68014A09}" destId="{0DC30964-59CB-4957-9CA9-E624A61050A7}" srcOrd="1" destOrd="0" presId="urn:microsoft.com/office/officeart/2009/3/layout/DescendingProcess"/>
    <dgm:cxn modelId="{78D32678-85F5-41D3-99B8-13F4961F7653}" type="presParOf" srcId="{7FC8BC91-C2ED-4BA6-9240-7B0A68014A09}" destId="{30AF6C66-DC9D-431A-A11A-E41DCB5D7BEF}" srcOrd="2" destOrd="0" presId="urn:microsoft.com/office/officeart/2009/3/layout/DescendingProcess"/>
    <dgm:cxn modelId="{FC4AF3D0-110A-4BBB-8332-63C977DC4688}" type="presParOf" srcId="{7FC8BC91-C2ED-4BA6-9240-7B0A68014A09}" destId="{7D8DC87F-A3A6-4A93-AA71-6B595D215E56}" srcOrd="3" destOrd="0" presId="urn:microsoft.com/office/officeart/2009/3/layout/DescendingProcess"/>
    <dgm:cxn modelId="{4ECF2049-88E0-4D65-B368-123800139F0E}" type="presParOf" srcId="{7D8DC87F-A3A6-4A93-AA71-6B595D215E56}" destId="{FD4EF88A-7F99-40BA-8E17-083FF2640C4F}" srcOrd="0" destOrd="0" presId="urn:microsoft.com/office/officeart/2009/3/layout/DescendingProcess"/>
    <dgm:cxn modelId="{6A1A812D-D179-498C-A10F-99CF30C436DC}" type="presParOf" srcId="{7FC8BC91-C2ED-4BA6-9240-7B0A68014A09}" destId="{79E2C39D-12D0-4DDA-955D-53BC7E2FD69A}" srcOrd="4" destOrd="0" presId="urn:microsoft.com/office/officeart/2009/3/layout/DescendingProcess"/>
    <dgm:cxn modelId="{C72B7F5B-7EC4-4B92-8539-3A5BA5BFE47A}" type="presParOf" srcId="{7FC8BC91-C2ED-4BA6-9240-7B0A68014A09}" destId="{D6D9FD26-98A7-42E5-A000-536603C72469}" srcOrd="5" destOrd="0" presId="urn:microsoft.com/office/officeart/2009/3/layout/DescendingProcess"/>
    <dgm:cxn modelId="{15E913DC-F2E7-4902-A5EB-ADDFE4A22CD7}" type="presParOf" srcId="{D6D9FD26-98A7-42E5-A000-536603C72469}" destId="{697C08A4-2E99-4F40-8015-BACC568327CC}" srcOrd="0" destOrd="0" presId="urn:microsoft.com/office/officeart/2009/3/layout/DescendingProcess"/>
    <dgm:cxn modelId="{95BC759D-3A98-4AD4-A9F9-800D894A1231}" type="presParOf" srcId="{7FC8BC91-C2ED-4BA6-9240-7B0A68014A09}" destId="{5FBDC1F5-BCBB-4331-9572-C57D48C2B917}" srcOrd="6" destOrd="0" presId="urn:microsoft.com/office/officeart/2009/3/layout/DescendingProcess"/>
    <dgm:cxn modelId="{62719BE5-4451-43AA-82CF-F96C4B33F2B6}" type="presParOf" srcId="{7FC8BC91-C2ED-4BA6-9240-7B0A68014A09}" destId="{CB579C31-2C9B-4045-8EE1-97BFDE4CD42D}" srcOrd="7" destOrd="0" presId="urn:microsoft.com/office/officeart/2009/3/layout/DescendingProcess"/>
    <dgm:cxn modelId="{03932D48-B2A6-4986-80CA-18C154C9D9C9}" type="presParOf" srcId="{CB579C31-2C9B-4045-8EE1-97BFDE4CD42D}" destId="{BB8E34F7-3482-44F3-B6A0-E0D78D84085D}" srcOrd="0" destOrd="0" presId="urn:microsoft.com/office/officeart/2009/3/layout/DescendingProcess"/>
    <dgm:cxn modelId="{15431CE6-88F7-4F80-A4F1-6A955C3D071A}" type="presParOf" srcId="{7FC8BC91-C2ED-4BA6-9240-7B0A68014A09}" destId="{FF4B9A93-E32E-4025-8543-90443D24F7C4}" srcOrd="8" destOrd="0" presId="urn:microsoft.com/office/officeart/2009/3/layout/DescendingProcess"/>
    <dgm:cxn modelId="{16769BB9-EC2C-4EDE-99C0-B63314C45617}" type="presParOf" srcId="{7FC8BC91-C2ED-4BA6-9240-7B0A68014A09}" destId="{3AA29887-4737-47B6-B389-35EB82FEB79F}" srcOrd="9" destOrd="0" presId="urn:microsoft.com/office/officeart/2009/3/layout/DescendingProcess"/>
    <dgm:cxn modelId="{15B21A7A-7FAF-41C6-AE99-0DB34C91036F}" type="presParOf" srcId="{3AA29887-4737-47B6-B389-35EB82FEB79F}" destId="{7D299D9C-9DF5-49F3-9508-D27667BE754C}" srcOrd="0" destOrd="0" presId="urn:microsoft.com/office/officeart/2009/3/layout/DescendingProcess"/>
    <dgm:cxn modelId="{C769A164-9C0A-4A38-B011-540653D50165}" type="presParOf" srcId="{7FC8BC91-C2ED-4BA6-9240-7B0A68014A09}" destId="{F0732613-5075-45D5-9D92-DEC76FFFE7FC}" srcOrd="10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2BCD461-C80A-46C8-8AAC-CAE3AB856D60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62BC48EE-C249-4507-A87A-A3AAE4702625}">
      <dgm:prSet phldrT="[Texto]" custT="1"/>
      <dgm:spPr/>
      <dgm:t>
        <a:bodyPr/>
        <a:lstStyle/>
        <a:p>
          <a:r>
            <a:rPr lang="es-MX" sz="1400" dirty="0" smtClean="0">
              <a:latin typeface="Arial" panose="020B0604020202020204" pitchFamily="34" charset="0"/>
              <a:cs typeface="Arial" panose="020B0604020202020204" pitchFamily="34" charset="0"/>
            </a:rPr>
            <a:t>CRITERIOS PARA LA ELECCIÓN DEL TEMA</a:t>
          </a:r>
          <a:endParaRPr lang="es-MX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7AD2BF-6F01-409B-AEEC-2074AAAC117E}" type="parTrans" cxnId="{DADF50AB-98F0-41B4-A135-C34025349140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14B7E1-CFB9-4BBC-9B00-58141CA6CC08}" type="sibTrans" cxnId="{DADF50AB-98F0-41B4-A135-C34025349140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F13027-0243-4AF6-90E5-EC9E739730EE}">
      <dgm:prSet phldrT="[Texto]" custT="1"/>
      <dgm:spPr/>
      <dgm:t>
        <a:bodyPr/>
        <a:lstStyle/>
        <a:p>
          <a:r>
            <a:rPr lang="es-MX" sz="1400" dirty="0" smtClean="0">
              <a:latin typeface="Arial" panose="020B0604020202020204" pitchFamily="34" charset="0"/>
              <a:cs typeface="Arial" panose="020B0604020202020204" pitchFamily="34" charset="0"/>
            </a:rPr>
            <a:t>CURIOSIDAD DEL ESTUDIANTE</a:t>
          </a:r>
          <a:endParaRPr lang="es-MX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A6112A-0DF2-465B-95A7-F5EF330823D3}" type="parTrans" cxnId="{87993DFE-1F92-4571-8EF4-C6294ED9A4B1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BF0D3A-F3D7-4998-9588-E4430CE27D94}" type="sibTrans" cxnId="{87993DFE-1F92-4571-8EF4-C6294ED9A4B1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E8BFC5-D3E5-4C38-99FE-A71AA38E2F4F}">
      <dgm:prSet custT="1"/>
      <dgm:spPr/>
      <dgm:t>
        <a:bodyPr/>
        <a:lstStyle/>
        <a:p>
          <a:r>
            <a:rPr lang="es-MX" sz="1400" dirty="0" smtClean="0">
              <a:latin typeface="Arial" panose="020B0604020202020204" pitchFamily="34" charset="0"/>
              <a:cs typeface="Arial" panose="020B0604020202020204" pitchFamily="34" charset="0"/>
            </a:rPr>
            <a:t>CONVICCIÓN DE LA UTILIDAD</a:t>
          </a:r>
          <a:endParaRPr lang="es-MX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67C5ED-68E2-4282-8EF2-1F2481F14315}" type="parTrans" cxnId="{F4268F47-2C81-4599-AD38-828CAEFCD1E0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80CE47-0FCA-4BE5-B9A1-69F1958BAA57}" type="sibTrans" cxnId="{F4268F47-2C81-4599-AD38-828CAEFCD1E0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9FB4B8-652C-48A6-A9E9-057467B215EA}">
      <dgm:prSet custT="1"/>
      <dgm:spPr/>
      <dgm:t>
        <a:bodyPr/>
        <a:lstStyle/>
        <a:p>
          <a:r>
            <a:rPr lang="es-MX" sz="1400" dirty="0" smtClean="0">
              <a:latin typeface="Arial" panose="020B0604020202020204" pitchFamily="34" charset="0"/>
              <a:cs typeface="Arial" panose="020B0604020202020204" pitchFamily="34" charset="0"/>
            </a:rPr>
            <a:t>PARA SU FORMACIÓN</a:t>
          </a:r>
          <a:endParaRPr lang="es-MX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03C8EE-06E5-437B-80EF-3F1AB13AD746}" type="parTrans" cxnId="{5CF5A3F3-62B0-407A-946D-27736604F0B3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C3771B-E8A7-4A76-8B5E-005D08AE9F6B}" type="sibTrans" cxnId="{5CF5A3F3-62B0-407A-946D-27736604F0B3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5A58F5-BA0E-4A61-A6FA-0B93A429BC5C}">
      <dgm:prSet custT="1"/>
      <dgm:spPr/>
      <dgm:t>
        <a:bodyPr/>
        <a:lstStyle/>
        <a:p>
          <a:r>
            <a:rPr lang="es-MX" sz="1400" b="1" dirty="0" smtClean="0">
              <a:latin typeface="Arial" panose="020B0604020202020204" pitchFamily="34" charset="0"/>
              <a:cs typeface="Arial" panose="020B0604020202020204" pitchFamily="34" charset="0"/>
            </a:rPr>
            <a:t>Y SU FUTURO DESEMPEÑO EN LA PRÁCTICA PROFESIONAL</a:t>
          </a:r>
          <a:endParaRPr lang="es-MX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407CA4-4D7A-4FA7-A23A-CD7B96464123}" type="parTrans" cxnId="{08559CCA-015D-4AD9-B57C-213A2F2B8701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DA3E4B-6F03-4588-9558-8709211AE0B5}" type="sibTrans" cxnId="{08559CCA-015D-4AD9-B57C-213A2F2B8701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81AE3F-4BCE-4148-85A1-56BCD20ACF7B}" type="pres">
      <dgm:prSet presAssocID="{B2BCD461-C80A-46C8-8AAC-CAE3AB856D60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12864E7-E3F7-476E-B460-40FB7EAC8299}" type="pres">
      <dgm:prSet presAssocID="{62BC48EE-C249-4507-A87A-A3AAE4702625}" presName="chaos" presStyleCnt="0"/>
      <dgm:spPr/>
      <dgm:t>
        <a:bodyPr/>
        <a:lstStyle/>
        <a:p>
          <a:endParaRPr lang="es-MX"/>
        </a:p>
      </dgm:t>
    </dgm:pt>
    <dgm:pt modelId="{103988B3-8224-4FDA-8A0B-BCFFFFF72842}" type="pres">
      <dgm:prSet presAssocID="{62BC48EE-C249-4507-A87A-A3AAE4702625}" presName="parTx1" presStyleLbl="revTx" presStyleIdx="0" presStyleCnt="4" custScaleY="264663"/>
      <dgm:spPr/>
      <dgm:t>
        <a:bodyPr/>
        <a:lstStyle/>
        <a:p>
          <a:endParaRPr lang="es-MX"/>
        </a:p>
      </dgm:t>
    </dgm:pt>
    <dgm:pt modelId="{0977A85D-161A-4047-821E-7D95CEDCEFE4}" type="pres">
      <dgm:prSet presAssocID="{62BC48EE-C249-4507-A87A-A3AAE4702625}" presName="c1" presStyleLbl="node1" presStyleIdx="0" presStyleCnt="19"/>
      <dgm:spPr/>
      <dgm:t>
        <a:bodyPr/>
        <a:lstStyle/>
        <a:p>
          <a:endParaRPr lang="es-MX"/>
        </a:p>
      </dgm:t>
    </dgm:pt>
    <dgm:pt modelId="{90CBCB83-D2A6-455A-AD05-08E61FECA1EB}" type="pres">
      <dgm:prSet presAssocID="{62BC48EE-C249-4507-A87A-A3AAE4702625}" presName="c2" presStyleLbl="node1" presStyleIdx="1" presStyleCnt="19"/>
      <dgm:spPr/>
      <dgm:t>
        <a:bodyPr/>
        <a:lstStyle/>
        <a:p>
          <a:endParaRPr lang="es-MX"/>
        </a:p>
      </dgm:t>
    </dgm:pt>
    <dgm:pt modelId="{09095176-1780-43B7-A626-231B7A66AC83}" type="pres">
      <dgm:prSet presAssocID="{62BC48EE-C249-4507-A87A-A3AAE4702625}" presName="c3" presStyleLbl="node1" presStyleIdx="2" presStyleCnt="19" custLinFactY="-8787" custLinFactNeighborY="-100000"/>
      <dgm:spPr/>
      <dgm:t>
        <a:bodyPr/>
        <a:lstStyle/>
        <a:p>
          <a:endParaRPr lang="es-MX"/>
        </a:p>
      </dgm:t>
    </dgm:pt>
    <dgm:pt modelId="{68A3462C-BB1F-4291-9ACF-62C67D6FECBC}" type="pres">
      <dgm:prSet presAssocID="{62BC48EE-C249-4507-A87A-A3AAE4702625}" presName="c4" presStyleLbl="node1" presStyleIdx="3" presStyleCnt="19"/>
      <dgm:spPr/>
      <dgm:t>
        <a:bodyPr/>
        <a:lstStyle/>
        <a:p>
          <a:endParaRPr lang="es-MX"/>
        </a:p>
      </dgm:t>
    </dgm:pt>
    <dgm:pt modelId="{67F6FEE3-C2DB-4C12-B9A4-1660BD3AC97B}" type="pres">
      <dgm:prSet presAssocID="{62BC48EE-C249-4507-A87A-A3AAE4702625}" presName="c5" presStyleLbl="node1" presStyleIdx="4" presStyleCnt="19"/>
      <dgm:spPr/>
      <dgm:t>
        <a:bodyPr/>
        <a:lstStyle/>
        <a:p>
          <a:endParaRPr lang="es-MX"/>
        </a:p>
      </dgm:t>
    </dgm:pt>
    <dgm:pt modelId="{0F3BA24B-C8B0-4C22-91A3-888F120938FA}" type="pres">
      <dgm:prSet presAssocID="{62BC48EE-C249-4507-A87A-A3AAE4702625}" presName="c6" presStyleLbl="node1" presStyleIdx="5" presStyleCnt="19"/>
      <dgm:spPr/>
      <dgm:t>
        <a:bodyPr/>
        <a:lstStyle/>
        <a:p>
          <a:endParaRPr lang="es-MX"/>
        </a:p>
      </dgm:t>
    </dgm:pt>
    <dgm:pt modelId="{8E83F217-5989-45BF-8A36-573BA6A0148E}" type="pres">
      <dgm:prSet presAssocID="{62BC48EE-C249-4507-A87A-A3AAE4702625}" presName="c7" presStyleLbl="node1" presStyleIdx="6" presStyleCnt="19" custLinFactNeighborX="36435" custLinFactNeighborY="-82060"/>
      <dgm:spPr/>
      <dgm:t>
        <a:bodyPr/>
        <a:lstStyle/>
        <a:p>
          <a:endParaRPr lang="es-MX"/>
        </a:p>
      </dgm:t>
    </dgm:pt>
    <dgm:pt modelId="{A57A6FBB-5909-4584-A0D4-1E4BB4D9DFBE}" type="pres">
      <dgm:prSet presAssocID="{62BC48EE-C249-4507-A87A-A3AAE4702625}" presName="c8" presStyleLbl="node1" presStyleIdx="7" presStyleCnt="19"/>
      <dgm:spPr/>
      <dgm:t>
        <a:bodyPr/>
        <a:lstStyle/>
        <a:p>
          <a:endParaRPr lang="es-MX"/>
        </a:p>
      </dgm:t>
    </dgm:pt>
    <dgm:pt modelId="{28F4B7B0-DFA1-4395-A8AD-DAA642A5D291}" type="pres">
      <dgm:prSet presAssocID="{62BC48EE-C249-4507-A87A-A3AAE4702625}" presName="c9" presStyleLbl="node1" presStyleIdx="8" presStyleCnt="19"/>
      <dgm:spPr/>
      <dgm:t>
        <a:bodyPr/>
        <a:lstStyle/>
        <a:p>
          <a:endParaRPr lang="es-MX"/>
        </a:p>
      </dgm:t>
    </dgm:pt>
    <dgm:pt modelId="{131BA29D-8382-4AD2-B635-F563B96FAA24}" type="pres">
      <dgm:prSet presAssocID="{62BC48EE-C249-4507-A87A-A3AAE4702625}" presName="c10" presStyleLbl="node1" presStyleIdx="9" presStyleCnt="19" custLinFactNeighborY="-81984"/>
      <dgm:spPr/>
      <dgm:t>
        <a:bodyPr/>
        <a:lstStyle/>
        <a:p>
          <a:endParaRPr lang="es-MX"/>
        </a:p>
      </dgm:t>
    </dgm:pt>
    <dgm:pt modelId="{1D919AA2-725D-4376-967E-44D55D3BFA09}" type="pres">
      <dgm:prSet presAssocID="{62BC48EE-C249-4507-A87A-A3AAE4702625}" presName="c11" presStyleLbl="node1" presStyleIdx="10" presStyleCnt="19"/>
      <dgm:spPr/>
      <dgm:t>
        <a:bodyPr/>
        <a:lstStyle/>
        <a:p>
          <a:endParaRPr lang="es-MX"/>
        </a:p>
      </dgm:t>
    </dgm:pt>
    <dgm:pt modelId="{CCE32125-82E9-4BFA-8837-F770674755D5}" type="pres">
      <dgm:prSet presAssocID="{62BC48EE-C249-4507-A87A-A3AAE4702625}" presName="c12" presStyleLbl="node1" presStyleIdx="11" presStyleCnt="19"/>
      <dgm:spPr/>
      <dgm:t>
        <a:bodyPr/>
        <a:lstStyle/>
        <a:p>
          <a:endParaRPr lang="es-MX"/>
        </a:p>
      </dgm:t>
    </dgm:pt>
    <dgm:pt modelId="{330891C4-318C-4928-AC20-E20AAAD20316}" type="pres">
      <dgm:prSet presAssocID="{62BC48EE-C249-4507-A87A-A3AAE4702625}" presName="c13" presStyleLbl="node1" presStyleIdx="12" presStyleCnt="19" custLinFactNeighborY="46914"/>
      <dgm:spPr/>
      <dgm:t>
        <a:bodyPr/>
        <a:lstStyle/>
        <a:p>
          <a:endParaRPr lang="es-MX"/>
        </a:p>
      </dgm:t>
    </dgm:pt>
    <dgm:pt modelId="{5EEADEAF-5F8B-4FCA-BF8A-8EF81BF745E5}" type="pres">
      <dgm:prSet presAssocID="{62BC48EE-C249-4507-A87A-A3AAE4702625}" presName="c14" presStyleLbl="node1" presStyleIdx="13" presStyleCnt="19"/>
      <dgm:spPr/>
      <dgm:t>
        <a:bodyPr/>
        <a:lstStyle/>
        <a:p>
          <a:endParaRPr lang="es-MX"/>
        </a:p>
      </dgm:t>
    </dgm:pt>
    <dgm:pt modelId="{88789DA2-63E8-462E-9DC2-CD07504AB3EA}" type="pres">
      <dgm:prSet presAssocID="{62BC48EE-C249-4507-A87A-A3AAE4702625}" presName="c15" presStyleLbl="node1" presStyleIdx="14" presStyleCnt="19" custLinFactNeighborX="44" custLinFactNeighborY="96387"/>
      <dgm:spPr/>
      <dgm:t>
        <a:bodyPr/>
        <a:lstStyle/>
        <a:p>
          <a:endParaRPr lang="es-MX"/>
        </a:p>
      </dgm:t>
    </dgm:pt>
    <dgm:pt modelId="{F84EF751-5316-4950-A150-120DA03FD117}" type="pres">
      <dgm:prSet presAssocID="{62BC48EE-C249-4507-A87A-A3AAE4702625}" presName="c16" presStyleLbl="node1" presStyleIdx="15" presStyleCnt="19"/>
      <dgm:spPr/>
      <dgm:t>
        <a:bodyPr/>
        <a:lstStyle/>
        <a:p>
          <a:endParaRPr lang="es-MX"/>
        </a:p>
      </dgm:t>
    </dgm:pt>
    <dgm:pt modelId="{E1D593FF-0358-496E-9B8B-0FE78D243689}" type="pres">
      <dgm:prSet presAssocID="{62BC48EE-C249-4507-A87A-A3AAE4702625}" presName="c17" presStyleLbl="node1" presStyleIdx="16" presStyleCnt="19" custLinFactNeighborX="50803" custLinFactNeighborY="51871"/>
      <dgm:spPr/>
      <dgm:t>
        <a:bodyPr/>
        <a:lstStyle/>
        <a:p>
          <a:endParaRPr lang="es-MX"/>
        </a:p>
      </dgm:t>
    </dgm:pt>
    <dgm:pt modelId="{BE62E39D-17D5-41B1-BEA2-A4BA91A4D541}" type="pres">
      <dgm:prSet presAssocID="{62BC48EE-C249-4507-A87A-A3AAE4702625}" presName="c18" presStyleLbl="node1" presStyleIdx="17" presStyleCnt="19"/>
      <dgm:spPr/>
      <dgm:t>
        <a:bodyPr/>
        <a:lstStyle/>
        <a:p>
          <a:endParaRPr lang="es-MX"/>
        </a:p>
      </dgm:t>
    </dgm:pt>
    <dgm:pt modelId="{3DC7000C-9946-43D9-A5D0-6BFE755C16CA}" type="pres">
      <dgm:prSet presAssocID="{4A14B7E1-CFB9-4BBC-9B00-58141CA6CC08}" presName="chevronComposite1" presStyleCnt="0"/>
      <dgm:spPr/>
      <dgm:t>
        <a:bodyPr/>
        <a:lstStyle/>
        <a:p>
          <a:endParaRPr lang="es-MX"/>
        </a:p>
      </dgm:t>
    </dgm:pt>
    <dgm:pt modelId="{A890CB23-D9C5-4E79-94EE-E84BF0FBF803}" type="pres">
      <dgm:prSet presAssocID="{4A14B7E1-CFB9-4BBC-9B00-58141CA6CC08}" presName="chevron1" presStyleLbl="sibTrans2D1" presStyleIdx="0" presStyleCnt="4"/>
      <dgm:spPr/>
      <dgm:t>
        <a:bodyPr/>
        <a:lstStyle/>
        <a:p>
          <a:endParaRPr lang="es-MX"/>
        </a:p>
      </dgm:t>
    </dgm:pt>
    <dgm:pt modelId="{ED6ABCFD-47B2-4AC6-864E-07BA6C45B6FD}" type="pres">
      <dgm:prSet presAssocID="{4A14B7E1-CFB9-4BBC-9B00-58141CA6CC08}" presName="spChevron1" presStyleCnt="0"/>
      <dgm:spPr/>
      <dgm:t>
        <a:bodyPr/>
        <a:lstStyle/>
        <a:p>
          <a:endParaRPr lang="es-MX"/>
        </a:p>
      </dgm:t>
    </dgm:pt>
    <dgm:pt modelId="{04897B5E-826F-4C40-8B9B-F51905FBBA7E}" type="pres">
      <dgm:prSet presAssocID="{0BF13027-0243-4AF6-90E5-EC9E739730EE}" presName="middle" presStyleCnt="0"/>
      <dgm:spPr/>
      <dgm:t>
        <a:bodyPr/>
        <a:lstStyle/>
        <a:p>
          <a:endParaRPr lang="es-MX"/>
        </a:p>
      </dgm:t>
    </dgm:pt>
    <dgm:pt modelId="{A0D77F8E-96B1-4DB5-947B-EAEEA9E55AB5}" type="pres">
      <dgm:prSet presAssocID="{0BF13027-0243-4AF6-90E5-EC9E739730EE}" presName="parTxMid" presStyleLbl="revTx" presStyleIdx="1" presStyleCnt="4"/>
      <dgm:spPr/>
      <dgm:t>
        <a:bodyPr/>
        <a:lstStyle/>
        <a:p>
          <a:endParaRPr lang="es-MX"/>
        </a:p>
      </dgm:t>
    </dgm:pt>
    <dgm:pt modelId="{8CE90154-CBDE-4F10-8033-BEEF413CFA73}" type="pres">
      <dgm:prSet presAssocID="{0BF13027-0243-4AF6-90E5-EC9E739730EE}" presName="spMid" presStyleCnt="0"/>
      <dgm:spPr/>
      <dgm:t>
        <a:bodyPr/>
        <a:lstStyle/>
        <a:p>
          <a:endParaRPr lang="es-MX"/>
        </a:p>
      </dgm:t>
    </dgm:pt>
    <dgm:pt modelId="{77EA01C5-4EAD-43C8-82E4-8631E95E7B6E}" type="pres">
      <dgm:prSet presAssocID="{53BF0D3A-F3D7-4998-9588-E4430CE27D94}" presName="chevronComposite1" presStyleCnt="0"/>
      <dgm:spPr/>
      <dgm:t>
        <a:bodyPr/>
        <a:lstStyle/>
        <a:p>
          <a:endParaRPr lang="es-MX"/>
        </a:p>
      </dgm:t>
    </dgm:pt>
    <dgm:pt modelId="{A62B5066-877B-4B84-A211-301B0C367523}" type="pres">
      <dgm:prSet presAssocID="{53BF0D3A-F3D7-4998-9588-E4430CE27D94}" presName="chevron1" presStyleLbl="sibTrans2D1" presStyleIdx="1" presStyleCnt="4"/>
      <dgm:spPr/>
      <dgm:t>
        <a:bodyPr/>
        <a:lstStyle/>
        <a:p>
          <a:endParaRPr lang="es-MX"/>
        </a:p>
      </dgm:t>
    </dgm:pt>
    <dgm:pt modelId="{72740AA9-1645-47FA-B2BD-1C4CFF64E3B5}" type="pres">
      <dgm:prSet presAssocID="{53BF0D3A-F3D7-4998-9588-E4430CE27D94}" presName="spChevron1" presStyleCnt="0"/>
      <dgm:spPr/>
      <dgm:t>
        <a:bodyPr/>
        <a:lstStyle/>
        <a:p>
          <a:endParaRPr lang="es-MX"/>
        </a:p>
      </dgm:t>
    </dgm:pt>
    <dgm:pt modelId="{1A14976C-586B-44ED-BFDD-71ECC6715341}" type="pres">
      <dgm:prSet presAssocID="{4AE8BFC5-D3E5-4C38-99FE-A71AA38E2F4F}" presName="middle" presStyleCnt="0"/>
      <dgm:spPr/>
      <dgm:t>
        <a:bodyPr/>
        <a:lstStyle/>
        <a:p>
          <a:endParaRPr lang="es-MX"/>
        </a:p>
      </dgm:t>
    </dgm:pt>
    <dgm:pt modelId="{AA57A6E7-BBF3-469F-B13E-5029044F96EA}" type="pres">
      <dgm:prSet presAssocID="{4AE8BFC5-D3E5-4C38-99FE-A71AA38E2F4F}" presName="parTxMid" presStyleLbl="revTx" presStyleIdx="2" presStyleCnt="4"/>
      <dgm:spPr/>
      <dgm:t>
        <a:bodyPr/>
        <a:lstStyle/>
        <a:p>
          <a:endParaRPr lang="es-MX"/>
        </a:p>
      </dgm:t>
    </dgm:pt>
    <dgm:pt modelId="{65339F2C-7BD9-4FF0-B166-17AD83592E1B}" type="pres">
      <dgm:prSet presAssocID="{4AE8BFC5-D3E5-4C38-99FE-A71AA38E2F4F}" presName="spMid" presStyleCnt="0"/>
      <dgm:spPr/>
      <dgm:t>
        <a:bodyPr/>
        <a:lstStyle/>
        <a:p>
          <a:endParaRPr lang="es-MX"/>
        </a:p>
      </dgm:t>
    </dgm:pt>
    <dgm:pt modelId="{CF9056A1-0223-4E87-935A-B66637779CCE}" type="pres">
      <dgm:prSet presAssocID="{E680CE47-0FCA-4BE5-B9A1-69F1958BAA57}" presName="chevronComposite1" presStyleCnt="0"/>
      <dgm:spPr/>
      <dgm:t>
        <a:bodyPr/>
        <a:lstStyle/>
        <a:p>
          <a:endParaRPr lang="es-MX"/>
        </a:p>
      </dgm:t>
    </dgm:pt>
    <dgm:pt modelId="{5208EDED-2CE9-475D-88E7-AB7BFEED22F3}" type="pres">
      <dgm:prSet presAssocID="{E680CE47-0FCA-4BE5-B9A1-69F1958BAA57}" presName="chevron1" presStyleLbl="sibTrans2D1" presStyleIdx="2" presStyleCnt="4"/>
      <dgm:spPr/>
      <dgm:t>
        <a:bodyPr/>
        <a:lstStyle/>
        <a:p>
          <a:endParaRPr lang="es-MX"/>
        </a:p>
      </dgm:t>
    </dgm:pt>
    <dgm:pt modelId="{ED67034A-DBC8-43F7-A00F-C3F8C702C7ED}" type="pres">
      <dgm:prSet presAssocID="{E680CE47-0FCA-4BE5-B9A1-69F1958BAA57}" presName="spChevron1" presStyleCnt="0"/>
      <dgm:spPr/>
      <dgm:t>
        <a:bodyPr/>
        <a:lstStyle/>
        <a:p>
          <a:endParaRPr lang="es-MX"/>
        </a:p>
      </dgm:t>
    </dgm:pt>
    <dgm:pt modelId="{6B6DFC26-8BA9-4CF0-AE1A-75E39F8543DF}" type="pres">
      <dgm:prSet presAssocID="{E29FB4B8-652C-48A6-A9E9-057467B215EA}" presName="middle" presStyleCnt="0"/>
      <dgm:spPr/>
      <dgm:t>
        <a:bodyPr/>
        <a:lstStyle/>
        <a:p>
          <a:endParaRPr lang="es-MX"/>
        </a:p>
      </dgm:t>
    </dgm:pt>
    <dgm:pt modelId="{408E9BE5-1641-498B-931D-BCDEFF2EED7A}" type="pres">
      <dgm:prSet presAssocID="{E29FB4B8-652C-48A6-A9E9-057467B215EA}" presName="parTxMid" presStyleLbl="revTx" presStyleIdx="3" presStyleCnt="4"/>
      <dgm:spPr/>
      <dgm:t>
        <a:bodyPr/>
        <a:lstStyle/>
        <a:p>
          <a:endParaRPr lang="es-MX"/>
        </a:p>
      </dgm:t>
    </dgm:pt>
    <dgm:pt modelId="{FF5B4FBF-6976-4FDB-8343-78794D1ACE3D}" type="pres">
      <dgm:prSet presAssocID="{E29FB4B8-652C-48A6-A9E9-057467B215EA}" presName="spMid" presStyleCnt="0"/>
      <dgm:spPr/>
      <dgm:t>
        <a:bodyPr/>
        <a:lstStyle/>
        <a:p>
          <a:endParaRPr lang="es-MX"/>
        </a:p>
      </dgm:t>
    </dgm:pt>
    <dgm:pt modelId="{C165F704-FA15-4BC6-853C-B40CB6961ED8}" type="pres">
      <dgm:prSet presAssocID="{DFC3771B-E8A7-4A76-8B5E-005D08AE9F6B}" presName="chevronComposite1" presStyleCnt="0"/>
      <dgm:spPr/>
      <dgm:t>
        <a:bodyPr/>
        <a:lstStyle/>
        <a:p>
          <a:endParaRPr lang="es-MX"/>
        </a:p>
      </dgm:t>
    </dgm:pt>
    <dgm:pt modelId="{AB992E7B-10A9-41CA-90A3-143C946576E1}" type="pres">
      <dgm:prSet presAssocID="{DFC3771B-E8A7-4A76-8B5E-005D08AE9F6B}" presName="chevron1" presStyleLbl="sibTrans2D1" presStyleIdx="3" presStyleCnt="4"/>
      <dgm:spPr/>
      <dgm:t>
        <a:bodyPr/>
        <a:lstStyle/>
        <a:p>
          <a:endParaRPr lang="es-MX"/>
        </a:p>
      </dgm:t>
    </dgm:pt>
    <dgm:pt modelId="{D3EB952B-C03F-4DE1-BA65-B03FEB8B9E0C}" type="pres">
      <dgm:prSet presAssocID="{DFC3771B-E8A7-4A76-8B5E-005D08AE9F6B}" presName="spChevron1" presStyleCnt="0"/>
      <dgm:spPr/>
      <dgm:t>
        <a:bodyPr/>
        <a:lstStyle/>
        <a:p>
          <a:endParaRPr lang="es-MX"/>
        </a:p>
      </dgm:t>
    </dgm:pt>
    <dgm:pt modelId="{C7E29E57-5CD8-4043-B9FB-342C1E4C2D59}" type="pres">
      <dgm:prSet presAssocID="{8B5A58F5-BA0E-4A61-A6FA-0B93A429BC5C}" presName="last" presStyleCnt="0"/>
      <dgm:spPr/>
      <dgm:t>
        <a:bodyPr/>
        <a:lstStyle/>
        <a:p>
          <a:endParaRPr lang="es-MX"/>
        </a:p>
      </dgm:t>
    </dgm:pt>
    <dgm:pt modelId="{C59E6D79-1055-4FA5-A46A-382B7AF1EB1B}" type="pres">
      <dgm:prSet presAssocID="{8B5A58F5-BA0E-4A61-A6FA-0B93A429BC5C}" presName="circleTx" presStyleLbl="node1" presStyleIdx="18" presStyleCnt="19" custScaleX="171382" custScaleY="146665"/>
      <dgm:spPr/>
      <dgm:t>
        <a:bodyPr/>
        <a:lstStyle/>
        <a:p>
          <a:endParaRPr lang="es-MX"/>
        </a:p>
      </dgm:t>
    </dgm:pt>
    <dgm:pt modelId="{209A9CFB-7238-4C47-8BCB-941295786DB3}" type="pres">
      <dgm:prSet presAssocID="{8B5A58F5-BA0E-4A61-A6FA-0B93A429BC5C}" presName="spN" presStyleCnt="0"/>
      <dgm:spPr/>
      <dgm:t>
        <a:bodyPr/>
        <a:lstStyle/>
        <a:p>
          <a:endParaRPr lang="es-MX"/>
        </a:p>
      </dgm:t>
    </dgm:pt>
  </dgm:ptLst>
  <dgm:cxnLst>
    <dgm:cxn modelId="{4E81921E-5422-466F-B707-9EE5BE4DB523}" type="presOf" srcId="{8B5A58F5-BA0E-4A61-A6FA-0B93A429BC5C}" destId="{C59E6D79-1055-4FA5-A46A-382B7AF1EB1B}" srcOrd="0" destOrd="0" presId="urn:microsoft.com/office/officeart/2009/3/layout/RandomtoResultProcess"/>
    <dgm:cxn modelId="{87993DFE-1F92-4571-8EF4-C6294ED9A4B1}" srcId="{B2BCD461-C80A-46C8-8AAC-CAE3AB856D60}" destId="{0BF13027-0243-4AF6-90E5-EC9E739730EE}" srcOrd="1" destOrd="0" parTransId="{D9A6112A-0DF2-465B-95A7-F5EF330823D3}" sibTransId="{53BF0D3A-F3D7-4998-9588-E4430CE27D94}"/>
    <dgm:cxn modelId="{DADF50AB-98F0-41B4-A135-C34025349140}" srcId="{B2BCD461-C80A-46C8-8AAC-CAE3AB856D60}" destId="{62BC48EE-C249-4507-A87A-A3AAE4702625}" srcOrd="0" destOrd="0" parTransId="{FF7AD2BF-6F01-409B-AEEC-2074AAAC117E}" sibTransId="{4A14B7E1-CFB9-4BBC-9B00-58141CA6CC08}"/>
    <dgm:cxn modelId="{067055EA-2034-4FB4-8FF6-A8F0B83AA5B8}" type="presOf" srcId="{E29FB4B8-652C-48A6-A9E9-057467B215EA}" destId="{408E9BE5-1641-498B-931D-BCDEFF2EED7A}" srcOrd="0" destOrd="0" presId="urn:microsoft.com/office/officeart/2009/3/layout/RandomtoResultProcess"/>
    <dgm:cxn modelId="{08559CCA-015D-4AD9-B57C-213A2F2B8701}" srcId="{B2BCD461-C80A-46C8-8AAC-CAE3AB856D60}" destId="{8B5A58F5-BA0E-4A61-A6FA-0B93A429BC5C}" srcOrd="4" destOrd="0" parTransId="{96407CA4-4D7A-4FA7-A23A-CD7B96464123}" sibTransId="{9EDA3E4B-6F03-4588-9558-8709211AE0B5}"/>
    <dgm:cxn modelId="{F4268F47-2C81-4599-AD38-828CAEFCD1E0}" srcId="{B2BCD461-C80A-46C8-8AAC-CAE3AB856D60}" destId="{4AE8BFC5-D3E5-4C38-99FE-A71AA38E2F4F}" srcOrd="2" destOrd="0" parTransId="{2967C5ED-68E2-4282-8EF2-1F2481F14315}" sibTransId="{E680CE47-0FCA-4BE5-B9A1-69F1958BAA57}"/>
    <dgm:cxn modelId="{41C7BE01-2C12-4257-AC1F-A38A99B1479A}" type="presOf" srcId="{62BC48EE-C249-4507-A87A-A3AAE4702625}" destId="{103988B3-8224-4FDA-8A0B-BCFFFFF72842}" srcOrd="0" destOrd="0" presId="urn:microsoft.com/office/officeart/2009/3/layout/RandomtoResultProcess"/>
    <dgm:cxn modelId="{5CF5A3F3-62B0-407A-946D-27736604F0B3}" srcId="{B2BCD461-C80A-46C8-8AAC-CAE3AB856D60}" destId="{E29FB4B8-652C-48A6-A9E9-057467B215EA}" srcOrd="3" destOrd="0" parTransId="{4B03C8EE-06E5-437B-80EF-3F1AB13AD746}" sibTransId="{DFC3771B-E8A7-4A76-8B5E-005D08AE9F6B}"/>
    <dgm:cxn modelId="{0781D8BF-F492-49EF-B1E7-0DF8E1885D33}" type="presOf" srcId="{B2BCD461-C80A-46C8-8AAC-CAE3AB856D60}" destId="{B181AE3F-4BCE-4148-85A1-56BCD20ACF7B}" srcOrd="0" destOrd="0" presId="urn:microsoft.com/office/officeart/2009/3/layout/RandomtoResultProcess"/>
    <dgm:cxn modelId="{4F904487-CC92-4A7A-B62F-F51C4B9EC7E0}" type="presOf" srcId="{4AE8BFC5-D3E5-4C38-99FE-A71AA38E2F4F}" destId="{AA57A6E7-BBF3-469F-B13E-5029044F96EA}" srcOrd="0" destOrd="0" presId="urn:microsoft.com/office/officeart/2009/3/layout/RandomtoResultProcess"/>
    <dgm:cxn modelId="{87F69FD5-B7DB-45AC-9020-A426A1110073}" type="presOf" srcId="{0BF13027-0243-4AF6-90E5-EC9E739730EE}" destId="{A0D77F8E-96B1-4DB5-947B-EAEEA9E55AB5}" srcOrd="0" destOrd="0" presId="urn:microsoft.com/office/officeart/2009/3/layout/RandomtoResultProcess"/>
    <dgm:cxn modelId="{D3731BB4-C85A-44A8-9566-F7D4B15DDE25}" type="presParOf" srcId="{B181AE3F-4BCE-4148-85A1-56BCD20ACF7B}" destId="{D12864E7-E3F7-476E-B460-40FB7EAC8299}" srcOrd="0" destOrd="0" presId="urn:microsoft.com/office/officeart/2009/3/layout/RandomtoResultProcess"/>
    <dgm:cxn modelId="{D8505AF5-C02F-4811-98FE-167E61D36497}" type="presParOf" srcId="{D12864E7-E3F7-476E-B460-40FB7EAC8299}" destId="{103988B3-8224-4FDA-8A0B-BCFFFFF72842}" srcOrd="0" destOrd="0" presId="urn:microsoft.com/office/officeart/2009/3/layout/RandomtoResultProcess"/>
    <dgm:cxn modelId="{B0FA7897-5F44-4001-8B0E-E9366B102BE4}" type="presParOf" srcId="{D12864E7-E3F7-476E-B460-40FB7EAC8299}" destId="{0977A85D-161A-4047-821E-7D95CEDCEFE4}" srcOrd="1" destOrd="0" presId="urn:microsoft.com/office/officeart/2009/3/layout/RandomtoResultProcess"/>
    <dgm:cxn modelId="{A16BDF70-E11E-46C3-A81F-92179D629CA0}" type="presParOf" srcId="{D12864E7-E3F7-476E-B460-40FB7EAC8299}" destId="{90CBCB83-D2A6-455A-AD05-08E61FECA1EB}" srcOrd="2" destOrd="0" presId="urn:microsoft.com/office/officeart/2009/3/layout/RandomtoResultProcess"/>
    <dgm:cxn modelId="{F867C2F4-7353-4FB4-995A-5FC18DD2DEC5}" type="presParOf" srcId="{D12864E7-E3F7-476E-B460-40FB7EAC8299}" destId="{09095176-1780-43B7-A626-231B7A66AC83}" srcOrd="3" destOrd="0" presId="urn:microsoft.com/office/officeart/2009/3/layout/RandomtoResultProcess"/>
    <dgm:cxn modelId="{924FA273-F927-46B9-B9A9-4D9B34ED18F2}" type="presParOf" srcId="{D12864E7-E3F7-476E-B460-40FB7EAC8299}" destId="{68A3462C-BB1F-4291-9ACF-62C67D6FECBC}" srcOrd="4" destOrd="0" presId="urn:microsoft.com/office/officeart/2009/3/layout/RandomtoResultProcess"/>
    <dgm:cxn modelId="{F924341C-2272-4E03-A802-F2FC12B96AF0}" type="presParOf" srcId="{D12864E7-E3F7-476E-B460-40FB7EAC8299}" destId="{67F6FEE3-C2DB-4C12-B9A4-1660BD3AC97B}" srcOrd="5" destOrd="0" presId="urn:microsoft.com/office/officeart/2009/3/layout/RandomtoResultProcess"/>
    <dgm:cxn modelId="{EBE8779B-F54B-4DDC-B917-C4D8B266F2C4}" type="presParOf" srcId="{D12864E7-E3F7-476E-B460-40FB7EAC8299}" destId="{0F3BA24B-C8B0-4C22-91A3-888F120938FA}" srcOrd="6" destOrd="0" presId="urn:microsoft.com/office/officeart/2009/3/layout/RandomtoResultProcess"/>
    <dgm:cxn modelId="{D6B32B4B-0541-4C0D-B57B-082662BB17AA}" type="presParOf" srcId="{D12864E7-E3F7-476E-B460-40FB7EAC8299}" destId="{8E83F217-5989-45BF-8A36-573BA6A0148E}" srcOrd="7" destOrd="0" presId="urn:microsoft.com/office/officeart/2009/3/layout/RandomtoResultProcess"/>
    <dgm:cxn modelId="{27BF210B-48A8-41FE-B9EA-4CCE23A2F1C0}" type="presParOf" srcId="{D12864E7-E3F7-476E-B460-40FB7EAC8299}" destId="{A57A6FBB-5909-4584-A0D4-1E4BB4D9DFBE}" srcOrd="8" destOrd="0" presId="urn:microsoft.com/office/officeart/2009/3/layout/RandomtoResultProcess"/>
    <dgm:cxn modelId="{48890EAA-06BB-4230-BEBF-C10A1D719461}" type="presParOf" srcId="{D12864E7-E3F7-476E-B460-40FB7EAC8299}" destId="{28F4B7B0-DFA1-4395-A8AD-DAA642A5D291}" srcOrd="9" destOrd="0" presId="urn:microsoft.com/office/officeart/2009/3/layout/RandomtoResultProcess"/>
    <dgm:cxn modelId="{FC9E36D3-E730-4733-A451-B921CCF6E63C}" type="presParOf" srcId="{D12864E7-E3F7-476E-B460-40FB7EAC8299}" destId="{131BA29D-8382-4AD2-B635-F563B96FAA24}" srcOrd="10" destOrd="0" presId="urn:microsoft.com/office/officeart/2009/3/layout/RandomtoResultProcess"/>
    <dgm:cxn modelId="{22199DC8-2FA1-4E82-B0D3-0BFBD30E8021}" type="presParOf" srcId="{D12864E7-E3F7-476E-B460-40FB7EAC8299}" destId="{1D919AA2-725D-4376-967E-44D55D3BFA09}" srcOrd="11" destOrd="0" presId="urn:microsoft.com/office/officeart/2009/3/layout/RandomtoResultProcess"/>
    <dgm:cxn modelId="{973F0247-FC22-4FF2-BE1A-2E37471850C1}" type="presParOf" srcId="{D12864E7-E3F7-476E-B460-40FB7EAC8299}" destId="{CCE32125-82E9-4BFA-8837-F770674755D5}" srcOrd="12" destOrd="0" presId="urn:microsoft.com/office/officeart/2009/3/layout/RandomtoResultProcess"/>
    <dgm:cxn modelId="{3D281B85-EBBE-4266-B413-72F02BA72C36}" type="presParOf" srcId="{D12864E7-E3F7-476E-B460-40FB7EAC8299}" destId="{330891C4-318C-4928-AC20-E20AAAD20316}" srcOrd="13" destOrd="0" presId="urn:microsoft.com/office/officeart/2009/3/layout/RandomtoResultProcess"/>
    <dgm:cxn modelId="{F656A44A-0D10-4219-8C78-D037244A4FB0}" type="presParOf" srcId="{D12864E7-E3F7-476E-B460-40FB7EAC8299}" destId="{5EEADEAF-5F8B-4FCA-BF8A-8EF81BF745E5}" srcOrd="14" destOrd="0" presId="urn:microsoft.com/office/officeart/2009/3/layout/RandomtoResultProcess"/>
    <dgm:cxn modelId="{1203803D-9137-4ED1-A3D3-9A13CFFDB747}" type="presParOf" srcId="{D12864E7-E3F7-476E-B460-40FB7EAC8299}" destId="{88789DA2-63E8-462E-9DC2-CD07504AB3EA}" srcOrd="15" destOrd="0" presId="urn:microsoft.com/office/officeart/2009/3/layout/RandomtoResultProcess"/>
    <dgm:cxn modelId="{AC1211A5-519A-41B4-82C5-8B455B297F64}" type="presParOf" srcId="{D12864E7-E3F7-476E-B460-40FB7EAC8299}" destId="{F84EF751-5316-4950-A150-120DA03FD117}" srcOrd="16" destOrd="0" presId="urn:microsoft.com/office/officeart/2009/3/layout/RandomtoResultProcess"/>
    <dgm:cxn modelId="{A2767B77-C65A-4317-B5C6-0346C58D61D5}" type="presParOf" srcId="{D12864E7-E3F7-476E-B460-40FB7EAC8299}" destId="{E1D593FF-0358-496E-9B8B-0FE78D243689}" srcOrd="17" destOrd="0" presId="urn:microsoft.com/office/officeart/2009/3/layout/RandomtoResultProcess"/>
    <dgm:cxn modelId="{46163B98-F1B3-4027-8211-A244B9345720}" type="presParOf" srcId="{D12864E7-E3F7-476E-B460-40FB7EAC8299}" destId="{BE62E39D-17D5-41B1-BEA2-A4BA91A4D541}" srcOrd="18" destOrd="0" presId="urn:microsoft.com/office/officeart/2009/3/layout/RandomtoResultProcess"/>
    <dgm:cxn modelId="{A2E5154E-E1D0-4D59-BFB3-E1D25002BA0B}" type="presParOf" srcId="{B181AE3F-4BCE-4148-85A1-56BCD20ACF7B}" destId="{3DC7000C-9946-43D9-A5D0-6BFE755C16CA}" srcOrd="1" destOrd="0" presId="urn:microsoft.com/office/officeart/2009/3/layout/RandomtoResultProcess"/>
    <dgm:cxn modelId="{6DD34ABA-EC30-4378-91F7-BA7B952FFB0F}" type="presParOf" srcId="{3DC7000C-9946-43D9-A5D0-6BFE755C16CA}" destId="{A890CB23-D9C5-4E79-94EE-E84BF0FBF803}" srcOrd="0" destOrd="0" presId="urn:microsoft.com/office/officeart/2009/3/layout/RandomtoResultProcess"/>
    <dgm:cxn modelId="{B7C03BD3-5B8E-45BF-B301-29B10C1FF3A4}" type="presParOf" srcId="{3DC7000C-9946-43D9-A5D0-6BFE755C16CA}" destId="{ED6ABCFD-47B2-4AC6-864E-07BA6C45B6FD}" srcOrd="1" destOrd="0" presId="urn:microsoft.com/office/officeart/2009/3/layout/RandomtoResultProcess"/>
    <dgm:cxn modelId="{6C2F5728-50F2-4603-A39A-D8EC9176AF4F}" type="presParOf" srcId="{B181AE3F-4BCE-4148-85A1-56BCD20ACF7B}" destId="{04897B5E-826F-4C40-8B9B-F51905FBBA7E}" srcOrd="2" destOrd="0" presId="urn:microsoft.com/office/officeart/2009/3/layout/RandomtoResultProcess"/>
    <dgm:cxn modelId="{9313701F-089B-462F-AA91-7FCD157BEA5E}" type="presParOf" srcId="{04897B5E-826F-4C40-8B9B-F51905FBBA7E}" destId="{A0D77F8E-96B1-4DB5-947B-EAEEA9E55AB5}" srcOrd="0" destOrd="0" presId="urn:microsoft.com/office/officeart/2009/3/layout/RandomtoResultProcess"/>
    <dgm:cxn modelId="{B8C9EE06-C7EA-4845-B352-B8134A34560F}" type="presParOf" srcId="{04897B5E-826F-4C40-8B9B-F51905FBBA7E}" destId="{8CE90154-CBDE-4F10-8033-BEEF413CFA73}" srcOrd="1" destOrd="0" presId="urn:microsoft.com/office/officeart/2009/3/layout/RandomtoResultProcess"/>
    <dgm:cxn modelId="{4B473414-59BA-4BBD-9B0C-0EBFFB1FB8C3}" type="presParOf" srcId="{B181AE3F-4BCE-4148-85A1-56BCD20ACF7B}" destId="{77EA01C5-4EAD-43C8-82E4-8631E95E7B6E}" srcOrd="3" destOrd="0" presId="urn:microsoft.com/office/officeart/2009/3/layout/RandomtoResultProcess"/>
    <dgm:cxn modelId="{318A3F0F-96AA-4E55-A80C-7D37B96A3D79}" type="presParOf" srcId="{77EA01C5-4EAD-43C8-82E4-8631E95E7B6E}" destId="{A62B5066-877B-4B84-A211-301B0C367523}" srcOrd="0" destOrd="0" presId="urn:microsoft.com/office/officeart/2009/3/layout/RandomtoResultProcess"/>
    <dgm:cxn modelId="{90B8D815-06AE-40D2-8210-7F1E4E17ED87}" type="presParOf" srcId="{77EA01C5-4EAD-43C8-82E4-8631E95E7B6E}" destId="{72740AA9-1645-47FA-B2BD-1C4CFF64E3B5}" srcOrd="1" destOrd="0" presId="urn:microsoft.com/office/officeart/2009/3/layout/RandomtoResultProcess"/>
    <dgm:cxn modelId="{4AA85A4C-E6C4-42EF-838B-43F5747C988C}" type="presParOf" srcId="{B181AE3F-4BCE-4148-85A1-56BCD20ACF7B}" destId="{1A14976C-586B-44ED-BFDD-71ECC6715341}" srcOrd="4" destOrd="0" presId="urn:microsoft.com/office/officeart/2009/3/layout/RandomtoResultProcess"/>
    <dgm:cxn modelId="{7EA0D3C3-3726-41E2-81B1-189F7120BB7F}" type="presParOf" srcId="{1A14976C-586B-44ED-BFDD-71ECC6715341}" destId="{AA57A6E7-BBF3-469F-B13E-5029044F96EA}" srcOrd="0" destOrd="0" presId="urn:microsoft.com/office/officeart/2009/3/layout/RandomtoResultProcess"/>
    <dgm:cxn modelId="{BE4AFBB4-F058-4A37-AB18-580BEF1AC7AE}" type="presParOf" srcId="{1A14976C-586B-44ED-BFDD-71ECC6715341}" destId="{65339F2C-7BD9-4FF0-B166-17AD83592E1B}" srcOrd="1" destOrd="0" presId="urn:microsoft.com/office/officeart/2009/3/layout/RandomtoResultProcess"/>
    <dgm:cxn modelId="{F3C6E173-4EDE-41C1-89C7-2B09340DBE37}" type="presParOf" srcId="{B181AE3F-4BCE-4148-85A1-56BCD20ACF7B}" destId="{CF9056A1-0223-4E87-935A-B66637779CCE}" srcOrd="5" destOrd="0" presId="urn:microsoft.com/office/officeart/2009/3/layout/RandomtoResultProcess"/>
    <dgm:cxn modelId="{0D404539-9BDC-4CDE-B7B6-C6DC47ECE5DE}" type="presParOf" srcId="{CF9056A1-0223-4E87-935A-B66637779CCE}" destId="{5208EDED-2CE9-475D-88E7-AB7BFEED22F3}" srcOrd="0" destOrd="0" presId="urn:microsoft.com/office/officeart/2009/3/layout/RandomtoResultProcess"/>
    <dgm:cxn modelId="{BBD1D088-9757-4C26-8059-18CBE571EAFD}" type="presParOf" srcId="{CF9056A1-0223-4E87-935A-B66637779CCE}" destId="{ED67034A-DBC8-43F7-A00F-C3F8C702C7ED}" srcOrd="1" destOrd="0" presId="urn:microsoft.com/office/officeart/2009/3/layout/RandomtoResultProcess"/>
    <dgm:cxn modelId="{0536A7E1-02DE-46D5-979B-11E2D201E699}" type="presParOf" srcId="{B181AE3F-4BCE-4148-85A1-56BCD20ACF7B}" destId="{6B6DFC26-8BA9-4CF0-AE1A-75E39F8543DF}" srcOrd="6" destOrd="0" presId="urn:microsoft.com/office/officeart/2009/3/layout/RandomtoResultProcess"/>
    <dgm:cxn modelId="{167F68AE-F5CB-4114-9F48-4321B8D01D9D}" type="presParOf" srcId="{6B6DFC26-8BA9-4CF0-AE1A-75E39F8543DF}" destId="{408E9BE5-1641-498B-931D-BCDEFF2EED7A}" srcOrd="0" destOrd="0" presId="urn:microsoft.com/office/officeart/2009/3/layout/RandomtoResultProcess"/>
    <dgm:cxn modelId="{6031ABA0-C33E-4F15-B99E-09C4506957BC}" type="presParOf" srcId="{6B6DFC26-8BA9-4CF0-AE1A-75E39F8543DF}" destId="{FF5B4FBF-6976-4FDB-8343-78794D1ACE3D}" srcOrd="1" destOrd="0" presId="urn:microsoft.com/office/officeart/2009/3/layout/RandomtoResultProcess"/>
    <dgm:cxn modelId="{8332186B-EE3F-42C5-A52A-30C0D8ACE98D}" type="presParOf" srcId="{B181AE3F-4BCE-4148-85A1-56BCD20ACF7B}" destId="{C165F704-FA15-4BC6-853C-B40CB6961ED8}" srcOrd="7" destOrd="0" presId="urn:microsoft.com/office/officeart/2009/3/layout/RandomtoResultProcess"/>
    <dgm:cxn modelId="{C3F95A07-47F1-4F10-838A-FA784C23AA05}" type="presParOf" srcId="{C165F704-FA15-4BC6-853C-B40CB6961ED8}" destId="{AB992E7B-10A9-41CA-90A3-143C946576E1}" srcOrd="0" destOrd="0" presId="urn:microsoft.com/office/officeart/2009/3/layout/RandomtoResultProcess"/>
    <dgm:cxn modelId="{B497A518-82A4-40BD-8F0B-E13E1CAD9C29}" type="presParOf" srcId="{C165F704-FA15-4BC6-853C-B40CB6961ED8}" destId="{D3EB952B-C03F-4DE1-BA65-B03FEB8B9E0C}" srcOrd="1" destOrd="0" presId="urn:microsoft.com/office/officeart/2009/3/layout/RandomtoResultProcess"/>
    <dgm:cxn modelId="{3FE48A41-6CED-4099-9875-CDBB8B943F5E}" type="presParOf" srcId="{B181AE3F-4BCE-4148-85A1-56BCD20ACF7B}" destId="{C7E29E57-5CD8-4043-B9FB-342C1E4C2D59}" srcOrd="8" destOrd="0" presId="urn:microsoft.com/office/officeart/2009/3/layout/RandomtoResultProcess"/>
    <dgm:cxn modelId="{3857AE1A-174F-4086-8DB7-7A895FAF5EB5}" type="presParOf" srcId="{C7E29E57-5CD8-4043-B9FB-342C1E4C2D59}" destId="{C59E6D79-1055-4FA5-A46A-382B7AF1EB1B}" srcOrd="0" destOrd="0" presId="urn:microsoft.com/office/officeart/2009/3/layout/RandomtoResultProcess"/>
    <dgm:cxn modelId="{B3EAC293-5FD9-4F16-8731-404B35C6553B}" type="presParOf" srcId="{C7E29E57-5CD8-4043-B9FB-342C1E4C2D59}" destId="{209A9CFB-7238-4C47-8BCB-941295786DB3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FB80A01C-23B4-4AA6-A6F3-8E3D8FD4F0A2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523CC99-3393-42D9-B3D1-2D21B3E725BA}">
      <dgm:prSet phldrT="[Texto]" custT="1"/>
      <dgm:spPr>
        <a:noFill/>
        <a:ln w="57150">
          <a:solidFill>
            <a:schemeClr val="accent6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Indica en forma amplia y genérica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77FD79-0052-469E-B9B8-8AD0A496630B}" type="parTrans" cxnId="{D7A3FF9D-609A-4A46-8AFE-5D0EFAB1D33F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6FC13C-A9E3-4C29-B2E9-71DAB696AC1D}" type="sibTrans" cxnId="{D7A3FF9D-609A-4A46-8AFE-5D0EFAB1D33F}">
      <dgm:prSet custT="1"/>
      <dgm:spPr>
        <a:ln w="38100"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12DE7A-BD16-4426-AA18-F4B9607D3777}">
      <dgm:prSet phldrT="[Texto]" phldr="1" custT="1"/>
      <dgm:spPr/>
      <dgm:t>
        <a:bodyPr/>
        <a:lstStyle/>
        <a:p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E7C4CF-5CDE-4ED6-AEEF-86A2FC9277FE}" type="parTrans" cxnId="{D3ED4485-ECC7-439F-A088-654F067C98A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CA80A4-CA4B-4812-9B1D-CB18F016C02B}" type="sibTrans" cxnId="{D3ED4485-ECC7-439F-A088-654F067C98A6}">
      <dgm:prSet custT="1"/>
      <dgm:spPr>
        <a:ln w="38100"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ED7817-791F-4A22-B54B-9CC897E4582A}">
      <dgm:prSet phldrT="[Texto]" custT="1"/>
      <dgm:spPr>
        <a:noFill/>
        <a:ln w="57150">
          <a:solidFill>
            <a:schemeClr val="accent6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Lo que se desea obtener 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EC3168-1349-4A24-BF64-52FA6199FA4D}" type="parTrans" cxnId="{2B3D882E-FDF4-4C87-9C01-E00F4DDE734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EBE736-64D4-42FA-8BA8-B6FF8E20C43C}" type="sibTrans" cxnId="{2B3D882E-FDF4-4C87-9C01-E00F4DDE7346}">
      <dgm:prSet custT="1"/>
      <dgm:spPr>
        <a:ln w="76200"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E3A5F3-CEB4-4426-9B42-5E5E4AED3CBC}">
      <dgm:prSet phldrT="[Texto]" custT="1"/>
      <dgm:spPr>
        <a:noFill/>
        <a:ln w="57150">
          <a:solidFill>
            <a:schemeClr val="accent6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al realizar la investigación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CAAA80-8DE9-4AE5-9145-98C89B3E23BF}" type="parTrans" cxnId="{0C191440-756E-4E1C-A42D-63246D67808C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BE7AD1-247D-4812-BB0B-C83948A0E82F}" type="sibTrans" cxnId="{0C191440-756E-4E1C-A42D-63246D67808C}">
      <dgm:prSet custT="1"/>
      <dgm:spPr>
        <a:ln>
          <a:solidFill>
            <a:schemeClr val="accent6"/>
          </a:solidFill>
        </a:ln>
      </dgm:spPr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857E4F-DE24-47F8-B730-35D84F64FC05}">
      <dgm:prSet phldrT="[Texto]" phldr="1" custT="1"/>
      <dgm:spPr/>
      <dgm:t>
        <a:bodyPr/>
        <a:lstStyle/>
        <a:p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10E161-C88A-489C-929C-D15747386EA0}" type="parTrans" cxnId="{CE7E96F7-5D9F-4E37-A39F-717CEB5BAB80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971D1E-DD22-48B5-8D56-D8DEF36ED3DB}" type="sibTrans" cxnId="{CE7E96F7-5D9F-4E37-A39F-717CEB5BAB80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C3FFDD-D8E7-4F18-B975-AC9DE63F6500}" type="pres">
      <dgm:prSet presAssocID="{FB80A01C-23B4-4AA6-A6F3-8E3D8FD4F0A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2E08B1A-DF38-4238-94A0-C57B79AE0296}" type="pres">
      <dgm:prSet presAssocID="{8523CC99-3393-42D9-B3D1-2D21B3E725B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880B5B-6C5E-44F1-944A-4FC2B2A2CAFB}" type="pres">
      <dgm:prSet presAssocID="{D06FC13C-A9E3-4C29-B2E9-71DAB696AC1D}" presName="sibTrans" presStyleLbl="sibTrans1D1" presStyleIdx="0" presStyleCnt="4"/>
      <dgm:spPr/>
      <dgm:t>
        <a:bodyPr/>
        <a:lstStyle/>
        <a:p>
          <a:endParaRPr lang="es-MX"/>
        </a:p>
      </dgm:t>
    </dgm:pt>
    <dgm:pt modelId="{73A14573-6E0D-4E25-A1AC-121E0C5610AC}" type="pres">
      <dgm:prSet presAssocID="{D06FC13C-A9E3-4C29-B2E9-71DAB696AC1D}" presName="connectorText" presStyleLbl="sibTrans1D1" presStyleIdx="0" presStyleCnt="4"/>
      <dgm:spPr/>
      <dgm:t>
        <a:bodyPr/>
        <a:lstStyle/>
        <a:p>
          <a:endParaRPr lang="es-MX"/>
        </a:p>
      </dgm:t>
    </dgm:pt>
    <dgm:pt modelId="{56EA9C15-9EB1-4805-A24A-1D3A09E3A466}" type="pres">
      <dgm:prSet presAssocID="{E212DE7A-BD16-4426-AA18-F4B9607D377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24946F-365B-470F-9071-7473766A44B9}" type="pres">
      <dgm:prSet presAssocID="{60CA80A4-CA4B-4812-9B1D-CB18F016C02B}" presName="sibTrans" presStyleLbl="sibTrans1D1" presStyleIdx="1" presStyleCnt="4"/>
      <dgm:spPr/>
      <dgm:t>
        <a:bodyPr/>
        <a:lstStyle/>
        <a:p>
          <a:endParaRPr lang="es-MX"/>
        </a:p>
      </dgm:t>
    </dgm:pt>
    <dgm:pt modelId="{04B1EAA6-F90C-4FCE-9A71-58243A8AA43D}" type="pres">
      <dgm:prSet presAssocID="{60CA80A4-CA4B-4812-9B1D-CB18F016C02B}" presName="connectorText" presStyleLbl="sibTrans1D1" presStyleIdx="1" presStyleCnt="4"/>
      <dgm:spPr/>
      <dgm:t>
        <a:bodyPr/>
        <a:lstStyle/>
        <a:p>
          <a:endParaRPr lang="es-MX"/>
        </a:p>
      </dgm:t>
    </dgm:pt>
    <dgm:pt modelId="{557291FD-E2B4-49F4-915D-6FFE92EF0337}" type="pres">
      <dgm:prSet presAssocID="{55ED7817-791F-4A22-B54B-9CC897E4582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788318-9549-422F-81AB-899B557871FA}" type="pres">
      <dgm:prSet presAssocID="{75EBE736-64D4-42FA-8BA8-B6FF8E20C43C}" presName="sibTrans" presStyleLbl="sibTrans1D1" presStyleIdx="2" presStyleCnt="4"/>
      <dgm:spPr/>
      <dgm:t>
        <a:bodyPr/>
        <a:lstStyle/>
        <a:p>
          <a:endParaRPr lang="es-MX"/>
        </a:p>
      </dgm:t>
    </dgm:pt>
    <dgm:pt modelId="{E05C33BD-AC6B-4937-AB73-D1E4B2B4B694}" type="pres">
      <dgm:prSet presAssocID="{75EBE736-64D4-42FA-8BA8-B6FF8E20C43C}" presName="connectorText" presStyleLbl="sibTrans1D1" presStyleIdx="2" presStyleCnt="4"/>
      <dgm:spPr/>
      <dgm:t>
        <a:bodyPr/>
        <a:lstStyle/>
        <a:p>
          <a:endParaRPr lang="es-MX"/>
        </a:p>
      </dgm:t>
    </dgm:pt>
    <dgm:pt modelId="{175BDAD5-3E7D-4E26-B08F-4CF91C14A5E3}" type="pres">
      <dgm:prSet presAssocID="{92E3A5F3-CEB4-4426-9B42-5E5E4AED3CBC}" presName="node" presStyleLbl="node1" presStyleIdx="3" presStyleCnt="5" custLinFactNeighborX="-1205" custLinFactNeighborY="1004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2D4E9C-1570-4D69-BD4F-A3D0AFF14444}" type="pres">
      <dgm:prSet presAssocID="{35BE7AD1-247D-4812-BB0B-C83948A0E82F}" presName="sibTrans" presStyleLbl="sibTrans1D1" presStyleIdx="3" presStyleCnt="4"/>
      <dgm:spPr/>
      <dgm:t>
        <a:bodyPr/>
        <a:lstStyle/>
        <a:p>
          <a:endParaRPr lang="es-MX"/>
        </a:p>
      </dgm:t>
    </dgm:pt>
    <dgm:pt modelId="{B3CAB508-3139-4AB0-8CC0-F2965B63D558}" type="pres">
      <dgm:prSet presAssocID="{35BE7AD1-247D-4812-BB0B-C83948A0E82F}" presName="connectorText" presStyleLbl="sibTrans1D1" presStyleIdx="3" presStyleCnt="4"/>
      <dgm:spPr/>
      <dgm:t>
        <a:bodyPr/>
        <a:lstStyle/>
        <a:p>
          <a:endParaRPr lang="es-MX"/>
        </a:p>
      </dgm:t>
    </dgm:pt>
    <dgm:pt modelId="{51631648-D88E-4E98-8142-06551349428E}" type="pres">
      <dgm:prSet presAssocID="{BD857E4F-DE24-47F8-B730-35D84F64FC0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9A0776E-7D4B-4924-806B-ECA294EF68B1}" type="presOf" srcId="{8523CC99-3393-42D9-B3D1-2D21B3E725BA}" destId="{92E08B1A-DF38-4238-94A0-C57B79AE0296}" srcOrd="0" destOrd="0" presId="urn:microsoft.com/office/officeart/2005/8/layout/bProcess3"/>
    <dgm:cxn modelId="{B18DF561-D45A-484E-A821-ADC29C8F829C}" type="presOf" srcId="{D06FC13C-A9E3-4C29-B2E9-71DAB696AC1D}" destId="{73A14573-6E0D-4E25-A1AC-121E0C5610AC}" srcOrd="1" destOrd="0" presId="urn:microsoft.com/office/officeart/2005/8/layout/bProcess3"/>
    <dgm:cxn modelId="{BCAB8ADA-1052-4EB4-B810-06CBC0D93B28}" type="presOf" srcId="{D06FC13C-A9E3-4C29-B2E9-71DAB696AC1D}" destId="{1D880B5B-6C5E-44F1-944A-4FC2B2A2CAFB}" srcOrd="0" destOrd="0" presId="urn:microsoft.com/office/officeart/2005/8/layout/bProcess3"/>
    <dgm:cxn modelId="{775BE3B9-879E-4DDA-BD1C-8E2BA71F66BE}" type="presOf" srcId="{35BE7AD1-247D-4812-BB0B-C83948A0E82F}" destId="{8D2D4E9C-1570-4D69-BD4F-A3D0AFF14444}" srcOrd="0" destOrd="0" presId="urn:microsoft.com/office/officeart/2005/8/layout/bProcess3"/>
    <dgm:cxn modelId="{4EEF140B-753E-4751-823A-F6B5F20D8DD0}" type="presOf" srcId="{60CA80A4-CA4B-4812-9B1D-CB18F016C02B}" destId="{04B1EAA6-F90C-4FCE-9A71-58243A8AA43D}" srcOrd="1" destOrd="0" presId="urn:microsoft.com/office/officeart/2005/8/layout/bProcess3"/>
    <dgm:cxn modelId="{407BB78D-2E0E-465C-A0A5-734ADFDA88D0}" type="presOf" srcId="{E212DE7A-BD16-4426-AA18-F4B9607D3777}" destId="{56EA9C15-9EB1-4805-A24A-1D3A09E3A466}" srcOrd="0" destOrd="0" presId="urn:microsoft.com/office/officeart/2005/8/layout/bProcess3"/>
    <dgm:cxn modelId="{D6A18511-8F59-4186-96D7-98D4C6498D6C}" type="presOf" srcId="{FB80A01C-23B4-4AA6-A6F3-8E3D8FD4F0A2}" destId="{E9C3FFDD-D8E7-4F18-B975-AC9DE63F6500}" srcOrd="0" destOrd="0" presId="urn:microsoft.com/office/officeart/2005/8/layout/bProcess3"/>
    <dgm:cxn modelId="{CE7E96F7-5D9F-4E37-A39F-717CEB5BAB80}" srcId="{FB80A01C-23B4-4AA6-A6F3-8E3D8FD4F0A2}" destId="{BD857E4F-DE24-47F8-B730-35D84F64FC05}" srcOrd="4" destOrd="0" parTransId="{D610E161-C88A-489C-929C-D15747386EA0}" sibTransId="{96971D1E-DD22-48B5-8D56-D8DEF36ED3DB}"/>
    <dgm:cxn modelId="{1F87D55A-1CE2-4509-BC3D-92F6D96E495C}" type="presOf" srcId="{55ED7817-791F-4A22-B54B-9CC897E4582A}" destId="{557291FD-E2B4-49F4-915D-6FFE92EF0337}" srcOrd="0" destOrd="0" presId="urn:microsoft.com/office/officeart/2005/8/layout/bProcess3"/>
    <dgm:cxn modelId="{C661687B-20D4-4598-8534-CC7B171D405A}" type="presOf" srcId="{35BE7AD1-247D-4812-BB0B-C83948A0E82F}" destId="{B3CAB508-3139-4AB0-8CC0-F2965B63D558}" srcOrd="1" destOrd="0" presId="urn:microsoft.com/office/officeart/2005/8/layout/bProcess3"/>
    <dgm:cxn modelId="{937EC472-6FA7-4E9C-AAAF-86CE9264DE7C}" type="presOf" srcId="{75EBE736-64D4-42FA-8BA8-B6FF8E20C43C}" destId="{E05C33BD-AC6B-4937-AB73-D1E4B2B4B694}" srcOrd="1" destOrd="0" presId="urn:microsoft.com/office/officeart/2005/8/layout/bProcess3"/>
    <dgm:cxn modelId="{D7A3FF9D-609A-4A46-8AFE-5D0EFAB1D33F}" srcId="{FB80A01C-23B4-4AA6-A6F3-8E3D8FD4F0A2}" destId="{8523CC99-3393-42D9-B3D1-2D21B3E725BA}" srcOrd="0" destOrd="0" parTransId="{0777FD79-0052-469E-B9B8-8AD0A496630B}" sibTransId="{D06FC13C-A9E3-4C29-B2E9-71DAB696AC1D}"/>
    <dgm:cxn modelId="{359A4D78-CE80-4E70-A715-323D01D6EDE3}" type="presOf" srcId="{60CA80A4-CA4B-4812-9B1D-CB18F016C02B}" destId="{3424946F-365B-470F-9071-7473766A44B9}" srcOrd="0" destOrd="0" presId="urn:microsoft.com/office/officeart/2005/8/layout/bProcess3"/>
    <dgm:cxn modelId="{2B3D882E-FDF4-4C87-9C01-E00F4DDE7346}" srcId="{FB80A01C-23B4-4AA6-A6F3-8E3D8FD4F0A2}" destId="{55ED7817-791F-4A22-B54B-9CC897E4582A}" srcOrd="2" destOrd="0" parTransId="{9BEC3168-1349-4A24-BF64-52FA6199FA4D}" sibTransId="{75EBE736-64D4-42FA-8BA8-B6FF8E20C43C}"/>
    <dgm:cxn modelId="{9FA2649D-B4ED-4354-B648-A3E36F8F51CE}" type="presOf" srcId="{BD857E4F-DE24-47F8-B730-35D84F64FC05}" destId="{51631648-D88E-4E98-8142-06551349428E}" srcOrd="0" destOrd="0" presId="urn:microsoft.com/office/officeart/2005/8/layout/bProcess3"/>
    <dgm:cxn modelId="{10947D66-B0A0-465E-8FA8-9567998946F5}" type="presOf" srcId="{75EBE736-64D4-42FA-8BA8-B6FF8E20C43C}" destId="{2E788318-9549-422F-81AB-899B557871FA}" srcOrd="0" destOrd="0" presId="urn:microsoft.com/office/officeart/2005/8/layout/bProcess3"/>
    <dgm:cxn modelId="{D3ED4485-ECC7-439F-A088-654F067C98A6}" srcId="{FB80A01C-23B4-4AA6-A6F3-8E3D8FD4F0A2}" destId="{E212DE7A-BD16-4426-AA18-F4B9607D3777}" srcOrd="1" destOrd="0" parTransId="{75E7C4CF-5CDE-4ED6-AEEF-86A2FC9277FE}" sibTransId="{60CA80A4-CA4B-4812-9B1D-CB18F016C02B}"/>
    <dgm:cxn modelId="{0C191440-756E-4E1C-A42D-63246D67808C}" srcId="{FB80A01C-23B4-4AA6-A6F3-8E3D8FD4F0A2}" destId="{92E3A5F3-CEB4-4426-9B42-5E5E4AED3CBC}" srcOrd="3" destOrd="0" parTransId="{C0CAAA80-8DE9-4AE5-9145-98C89B3E23BF}" sibTransId="{35BE7AD1-247D-4812-BB0B-C83948A0E82F}"/>
    <dgm:cxn modelId="{DD96E304-0BB0-40D2-B4B8-D618662729C6}" type="presOf" srcId="{92E3A5F3-CEB4-4426-9B42-5E5E4AED3CBC}" destId="{175BDAD5-3E7D-4E26-B08F-4CF91C14A5E3}" srcOrd="0" destOrd="0" presId="urn:microsoft.com/office/officeart/2005/8/layout/bProcess3"/>
    <dgm:cxn modelId="{D83CBE0C-2669-49E1-90BC-957796D7307E}" type="presParOf" srcId="{E9C3FFDD-D8E7-4F18-B975-AC9DE63F6500}" destId="{92E08B1A-DF38-4238-94A0-C57B79AE0296}" srcOrd="0" destOrd="0" presId="urn:microsoft.com/office/officeart/2005/8/layout/bProcess3"/>
    <dgm:cxn modelId="{ACEC03C6-F18D-4C8A-9448-61AB29E0262B}" type="presParOf" srcId="{E9C3FFDD-D8E7-4F18-B975-AC9DE63F6500}" destId="{1D880B5B-6C5E-44F1-944A-4FC2B2A2CAFB}" srcOrd="1" destOrd="0" presId="urn:microsoft.com/office/officeart/2005/8/layout/bProcess3"/>
    <dgm:cxn modelId="{766645E8-77CD-4698-9A61-D89B9A1EBF99}" type="presParOf" srcId="{1D880B5B-6C5E-44F1-944A-4FC2B2A2CAFB}" destId="{73A14573-6E0D-4E25-A1AC-121E0C5610AC}" srcOrd="0" destOrd="0" presId="urn:microsoft.com/office/officeart/2005/8/layout/bProcess3"/>
    <dgm:cxn modelId="{3497683E-D9D4-4DD8-BC52-35AE7829A952}" type="presParOf" srcId="{E9C3FFDD-D8E7-4F18-B975-AC9DE63F6500}" destId="{56EA9C15-9EB1-4805-A24A-1D3A09E3A466}" srcOrd="2" destOrd="0" presId="urn:microsoft.com/office/officeart/2005/8/layout/bProcess3"/>
    <dgm:cxn modelId="{1E48905C-18E7-4380-8E8B-C53FB6D8BAB0}" type="presParOf" srcId="{E9C3FFDD-D8E7-4F18-B975-AC9DE63F6500}" destId="{3424946F-365B-470F-9071-7473766A44B9}" srcOrd="3" destOrd="0" presId="urn:microsoft.com/office/officeart/2005/8/layout/bProcess3"/>
    <dgm:cxn modelId="{919167C1-86FA-434E-A218-12577B6F1C4F}" type="presParOf" srcId="{3424946F-365B-470F-9071-7473766A44B9}" destId="{04B1EAA6-F90C-4FCE-9A71-58243A8AA43D}" srcOrd="0" destOrd="0" presId="urn:microsoft.com/office/officeart/2005/8/layout/bProcess3"/>
    <dgm:cxn modelId="{5473CF5D-8220-48E4-838F-960B4AF008DE}" type="presParOf" srcId="{E9C3FFDD-D8E7-4F18-B975-AC9DE63F6500}" destId="{557291FD-E2B4-49F4-915D-6FFE92EF0337}" srcOrd="4" destOrd="0" presId="urn:microsoft.com/office/officeart/2005/8/layout/bProcess3"/>
    <dgm:cxn modelId="{15F8D49B-31CD-48C7-869C-FC0178083CFA}" type="presParOf" srcId="{E9C3FFDD-D8E7-4F18-B975-AC9DE63F6500}" destId="{2E788318-9549-422F-81AB-899B557871FA}" srcOrd="5" destOrd="0" presId="urn:microsoft.com/office/officeart/2005/8/layout/bProcess3"/>
    <dgm:cxn modelId="{D960FE0B-083F-41CE-9D86-8E9ECB24C191}" type="presParOf" srcId="{2E788318-9549-422F-81AB-899B557871FA}" destId="{E05C33BD-AC6B-4937-AB73-D1E4B2B4B694}" srcOrd="0" destOrd="0" presId="urn:microsoft.com/office/officeart/2005/8/layout/bProcess3"/>
    <dgm:cxn modelId="{9FDDBAF1-624E-41EB-A8D6-D96EC055A59B}" type="presParOf" srcId="{E9C3FFDD-D8E7-4F18-B975-AC9DE63F6500}" destId="{175BDAD5-3E7D-4E26-B08F-4CF91C14A5E3}" srcOrd="6" destOrd="0" presId="urn:microsoft.com/office/officeart/2005/8/layout/bProcess3"/>
    <dgm:cxn modelId="{B5DC35C9-A64E-407A-AEB0-AC7C11A24514}" type="presParOf" srcId="{E9C3FFDD-D8E7-4F18-B975-AC9DE63F6500}" destId="{8D2D4E9C-1570-4D69-BD4F-A3D0AFF14444}" srcOrd="7" destOrd="0" presId="urn:microsoft.com/office/officeart/2005/8/layout/bProcess3"/>
    <dgm:cxn modelId="{95BC1305-4078-44E3-9D29-1606C1333984}" type="presParOf" srcId="{8D2D4E9C-1570-4D69-BD4F-A3D0AFF14444}" destId="{B3CAB508-3139-4AB0-8CC0-F2965B63D558}" srcOrd="0" destOrd="0" presId="urn:microsoft.com/office/officeart/2005/8/layout/bProcess3"/>
    <dgm:cxn modelId="{B8ABF556-AE6F-4745-A1CA-0688BD5B3C74}" type="presParOf" srcId="{E9C3FFDD-D8E7-4F18-B975-AC9DE63F6500}" destId="{51631648-D88E-4E98-8142-06551349428E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96D8D69A-F6D9-440A-8001-9928C8E4D590}" type="doc">
      <dgm:prSet loTypeId="urn:microsoft.com/office/officeart/2008/layout/IncreasingCircleProces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A9773CB-6DE9-4B2B-A21B-DAE50AB686B3}">
      <dgm:prSet phldrT="[Texto]" custT="1"/>
      <dgm:spPr/>
      <dgm:t>
        <a:bodyPr/>
        <a:lstStyle/>
        <a:p>
          <a:pPr algn="ctr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Los objetivos deben ser </a:t>
          </a:r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factibles y viables</a:t>
          </a: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, es decir, que se pueda hacer o que tenga las condiciones para realizarse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F0D085-FC3F-4BDE-9AF2-F65B50710A7F}" type="parTrans" cxnId="{7F55D21E-EB6C-4ACF-8CF8-6D248F184C37}">
      <dgm:prSet/>
      <dgm:spPr/>
      <dgm:t>
        <a:bodyPr/>
        <a:lstStyle/>
        <a:p>
          <a:endParaRPr lang="es-MX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38DE4E-CC7B-4F59-839F-16E3DB14458E}" type="sibTrans" cxnId="{7F55D21E-EB6C-4ACF-8CF8-6D248F184C37}">
      <dgm:prSet/>
      <dgm:spPr/>
      <dgm:t>
        <a:bodyPr/>
        <a:lstStyle/>
        <a:p>
          <a:endParaRPr lang="es-MX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A60E371-9F13-4034-97AC-C380A216D819}">
      <dgm:prSet phldrT="[Texto]" custT="1"/>
      <dgm:spPr/>
      <dgm:t>
        <a:bodyPr/>
        <a:lstStyle/>
        <a:p>
          <a:pPr algn="ctr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Los objetivos de una investigación </a:t>
          </a:r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son modificables</a:t>
          </a: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, es decir, pueden ser modificados e incluso se pueden añadir otros  durante el desarrollo de la investigación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AAF15F-8E1D-40E5-AD7E-D74408D7F0B8}" type="parTrans" cxnId="{C13318EC-3DD0-4E4E-B393-0257FA52605D}">
      <dgm:prSet/>
      <dgm:spPr/>
      <dgm:t>
        <a:bodyPr/>
        <a:lstStyle/>
        <a:p>
          <a:endParaRPr lang="es-MX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76C76A-2D17-48E5-8FDD-CA8A003F4B36}" type="sibTrans" cxnId="{C13318EC-3DD0-4E4E-B393-0257FA52605D}">
      <dgm:prSet/>
      <dgm:spPr/>
      <dgm:t>
        <a:bodyPr/>
        <a:lstStyle/>
        <a:p>
          <a:endParaRPr lang="es-MX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201109-7854-4305-9C43-25CA0FF1F578}" type="pres">
      <dgm:prSet presAssocID="{96D8D69A-F6D9-440A-8001-9928C8E4D590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C3D4335-825F-4855-AF7B-3952B17A0733}" type="pres">
      <dgm:prSet presAssocID="{1A9773CB-6DE9-4B2B-A21B-DAE50AB686B3}" presName="composite" presStyleCnt="0"/>
      <dgm:spPr/>
    </dgm:pt>
    <dgm:pt modelId="{58374738-EB16-4FC9-9330-A0A15ED2752F}" type="pres">
      <dgm:prSet presAssocID="{1A9773CB-6DE9-4B2B-A21B-DAE50AB686B3}" presName="BackAccent" presStyleLbl="bgShp" presStyleIdx="0" presStyleCnt="2" custLinFactNeighborX="-36200" custLinFactNeighborY="968"/>
      <dgm:spPr>
        <a:noFill/>
        <a:ln w="38100"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MX"/>
        </a:p>
      </dgm:t>
    </dgm:pt>
    <dgm:pt modelId="{A92D8DFE-0E99-4623-9577-2C6FCC3318E9}" type="pres">
      <dgm:prSet presAssocID="{1A9773CB-6DE9-4B2B-A21B-DAE50AB686B3}" presName="Accent" presStyleLbl="alignNode1" presStyleIdx="0" presStyleCnt="2" custLinFactNeighborX="-9347" custLinFactNeighborY="-2419"/>
      <dgm:spPr>
        <a:noFill/>
        <a:ln w="38100">
          <a:solidFill>
            <a:schemeClr val="accent6"/>
          </a:solidFill>
        </a:ln>
      </dgm:spPr>
      <dgm:t>
        <a:bodyPr/>
        <a:lstStyle/>
        <a:p>
          <a:endParaRPr lang="es-MX"/>
        </a:p>
      </dgm:t>
    </dgm:pt>
    <dgm:pt modelId="{CEBA3D54-01D1-4B2C-8A62-DAA98E81366B}" type="pres">
      <dgm:prSet presAssocID="{1A9773CB-6DE9-4B2B-A21B-DAE50AB686B3}" presName="Child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71EF05-8BC6-49B7-9EBB-9EC67EB1BCE6}" type="pres">
      <dgm:prSet presAssocID="{1A9773CB-6DE9-4B2B-A21B-DAE50AB686B3}" presName="Parent" presStyleLbl="revTx" presStyleIdx="0" presStyleCnt="2" custScaleX="106739" custScaleY="191168" custLinFactNeighborX="-15697" custLinFactNeighborY="452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5E0EC5-070E-4836-9C27-011F20DF9AFF}" type="pres">
      <dgm:prSet presAssocID="{C438DE4E-CC7B-4F59-839F-16E3DB14458E}" presName="sibTrans" presStyleCnt="0"/>
      <dgm:spPr/>
    </dgm:pt>
    <dgm:pt modelId="{B7ADF207-9D4B-4AE5-9688-8570DFB218DB}" type="pres">
      <dgm:prSet presAssocID="{EA60E371-9F13-4034-97AC-C380A216D819}" presName="composite" presStyleCnt="0"/>
      <dgm:spPr/>
    </dgm:pt>
    <dgm:pt modelId="{0A113EB3-97E9-46EC-93C7-C652005DAF19}" type="pres">
      <dgm:prSet presAssocID="{EA60E371-9F13-4034-97AC-C380A216D819}" presName="BackAccent" presStyleLbl="bgShp" presStyleIdx="1" presStyleCnt="2"/>
      <dgm:spPr>
        <a:noFill/>
        <a:ln>
          <a:solidFill>
            <a:schemeClr val="accent6"/>
          </a:solidFill>
        </a:ln>
      </dgm:spPr>
    </dgm:pt>
    <dgm:pt modelId="{3DFDDDCD-D154-4F26-9576-FA27D56AF2A8}" type="pres">
      <dgm:prSet presAssocID="{EA60E371-9F13-4034-97AC-C380A216D819}" presName="Accent" presStyleLbl="alignNode1" presStyleIdx="1" presStyleCnt="2"/>
      <dgm:spPr>
        <a:noFill/>
        <a:ln>
          <a:solidFill>
            <a:schemeClr val="accent6"/>
          </a:solidFill>
        </a:ln>
      </dgm:spPr>
    </dgm:pt>
    <dgm:pt modelId="{1389D240-38D4-4410-B5BB-2463992EF06C}" type="pres">
      <dgm:prSet presAssocID="{EA60E371-9F13-4034-97AC-C380A216D819}" presName="Child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B4A2F6-9A36-4BB8-BB8C-94F3F84A74C6}" type="pres">
      <dgm:prSet presAssocID="{EA60E371-9F13-4034-97AC-C380A216D819}" presName="Parent" presStyleLbl="revTx" presStyleIdx="1" presStyleCnt="2" custScaleX="106887" custScaleY="249235" custLinFactNeighborX="-654" custLinFactNeighborY="4256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13318EC-3DD0-4E4E-B393-0257FA52605D}" srcId="{96D8D69A-F6D9-440A-8001-9928C8E4D590}" destId="{EA60E371-9F13-4034-97AC-C380A216D819}" srcOrd="1" destOrd="0" parTransId="{E8AAF15F-8E1D-40E5-AD7E-D74408D7F0B8}" sibTransId="{3776C76A-2D17-48E5-8FDD-CA8A003F4B36}"/>
    <dgm:cxn modelId="{EF88DD0D-E229-4C09-9271-2DCB7C4C94DF}" type="presOf" srcId="{1A9773CB-6DE9-4B2B-A21B-DAE50AB686B3}" destId="{D671EF05-8BC6-49B7-9EBB-9EC67EB1BCE6}" srcOrd="0" destOrd="0" presId="urn:microsoft.com/office/officeart/2008/layout/IncreasingCircleProcess"/>
    <dgm:cxn modelId="{7F55D21E-EB6C-4ACF-8CF8-6D248F184C37}" srcId="{96D8D69A-F6D9-440A-8001-9928C8E4D590}" destId="{1A9773CB-6DE9-4B2B-A21B-DAE50AB686B3}" srcOrd="0" destOrd="0" parTransId="{69F0D085-FC3F-4BDE-9AF2-F65B50710A7F}" sibTransId="{C438DE4E-CC7B-4F59-839F-16E3DB14458E}"/>
    <dgm:cxn modelId="{4F1A44E1-FE3C-409F-B494-3045EF4ED4E4}" type="presOf" srcId="{96D8D69A-F6D9-440A-8001-9928C8E4D590}" destId="{90201109-7854-4305-9C43-25CA0FF1F578}" srcOrd="0" destOrd="0" presId="urn:microsoft.com/office/officeart/2008/layout/IncreasingCircleProcess"/>
    <dgm:cxn modelId="{A5E4DB7E-F2BA-4A0F-8113-3C0207D06F4B}" type="presOf" srcId="{EA60E371-9F13-4034-97AC-C380A216D819}" destId="{94B4A2F6-9A36-4BB8-BB8C-94F3F84A74C6}" srcOrd="0" destOrd="0" presId="urn:microsoft.com/office/officeart/2008/layout/IncreasingCircleProcess"/>
    <dgm:cxn modelId="{E60C1FF7-09B3-4F09-89E3-8082151FF95A}" type="presParOf" srcId="{90201109-7854-4305-9C43-25CA0FF1F578}" destId="{9C3D4335-825F-4855-AF7B-3952B17A0733}" srcOrd="0" destOrd="0" presId="urn:microsoft.com/office/officeart/2008/layout/IncreasingCircleProcess"/>
    <dgm:cxn modelId="{ABBEEFAD-D01D-4519-994B-8C7D9F68AA4C}" type="presParOf" srcId="{9C3D4335-825F-4855-AF7B-3952B17A0733}" destId="{58374738-EB16-4FC9-9330-A0A15ED2752F}" srcOrd="0" destOrd="0" presId="urn:microsoft.com/office/officeart/2008/layout/IncreasingCircleProcess"/>
    <dgm:cxn modelId="{9E98CCB5-D7AB-47DB-9A7D-4E38ED1BBC60}" type="presParOf" srcId="{9C3D4335-825F-4855-AF7B-3952B17A0733}" destId="{A92D8DFE-0E99-4623-9577-2C6FCC3318E9}" srcOrd="1" destOrd="0" presId="urn:microsoft.com/office/officeart/2008/layout/IncreasingCircleProcess"/>
    <dgm:cxn modelId="{E8B3938F-DF9A-46F3-918C-096DFE12E57C}" type="presParOf" srcId="{9C3D4335-825F-4855-AF7B-3952B17A0733}" destId="{CEBA3D54-01D1-4B2C-8A62-DAA98E81366B}" srcOrd="2" destOrd="0" presId="urn:microsoft.com/office/officeart/2008/layout/IncreasingCircleProcess"/>
    <dgm:cxn modelId="{D99B5B89-85D7-4FAC-A9DD-5A2FF37B7993}" type="presParOf" srcId="{9C3D4335-825F-4855-AF7B-3952B17A0733}" destId="{D671EF05-8BC6-49B7-9EBB-9EC67EB1BCE6}" srcOrd="3" destOrd="0" presId="urn:microsoft.com/office/officeart/2008/layout/IncreasingCircleProcess"/>
    <dgm:cxn modelId="{892DCB7F-E02F-43FF-AC55-752351E86F2B}" type="presParOf" srcId="{90201109-7854-4305-9C43-25CA0FF1F578}" destId="{D85E0EC5-070E-4836-9C27-011F20DF9AFF}" srcOrd="1" destOrd="0" presId="urn:microsoft.com/office/officeart/2008/layout/IncreasingCircleProcess"/>
    <dgm:cxn modelId="{B87720EE-758B-425D-8382-EC8F868D1091}" type="presParOf" srcId="{90201109-7854-4305-9C43-25CA0FF1F578}" destId="{B7ADF207-9D4B-4AE5-9688-8570DFB218DB}" srcOrd="2" destOrd="0" presId="urn:microsoft.com/office/officeart/2008/layout/IncreasingCircleProcess"/>
    <dgm:cxn modelId="{E2A0D1DA-F7E1-47E5-8011-B0F0B0843563}" type="presParOf" srcId="{B7ADF207-9D4B-4AE5-9688-8570DFB218DB}" destId="{0A113EB3-97E9-46EC-93C7-C652005DAF19}" srcOrd="0" destOrd="0" presId="urn:microsoft.com/office/officeart/2008/layout/IncreasingCircleProcess"/>
    <dgm:cxn modelId="{DD2EE2AA-DFE3-4102-9EEE-C5F40B9B4E88}" type="presParOf" srcId="{B7ADF207-9D4B-4AE5-9688-8570DFB218DB}" destId="{3DFDDDCD-D154-4F26-9576-FA27D56AF2A8}" srcOrd="1" destOrd="0" presId="urn:microsoft.com/office/officeart/2008/layout/IncreasingCircleProcess"/>
    <dgm:cxn modelId="{136BFDF0-6437-44C4-AF1A-5A53E31D3910}" type="presParOf" srcId="{B7ADF207-9D4B-4AE5-9688-8570DFB218DB}" destId="{1389D240-38D4-4410-B5BB-2463992EF06C}" srcOrd="2" destOrd="0" presId="urn:microsoft.com/office/officeart/2008/layout/IncreasingCircleProcess"/>
    <dgm:cxn modelId="{55391E6A-4389-460D-9205-C1D903DE2D2B}" type="presParOf" srcId="{B7ADF207-9D4B-4AE5-9688-8570DFB218DB}" destId="{94B4A2F6-9A36-4BB8-BB8C-94F3F84A74C6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A0F0EFBC-EA14-43ED-A491-4555AB64CDE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6F10D6AF-2BC1-4C5A-8343-E16A262DCE1C}">
      <dgm:prSet phldrT="[Texto]"/>
      <dgm:spPr/>
      <dgm:t>
        <a:bodyPr/>
        <a:lstStyle/>
        <a:p>
          <a:r>
            <a:rPr lang="es-MX" dirty="0" smtClean="0"/>
            <a:t>Los objetivos secundarios</a:t>
          </a:r>
          <a:endParaRPr lang="es-MX" dirty="0"/>
        </a:p>
      </dgm:t>
    </dgm:pt>
    <dgm:pt modelId="{04C39F61-B465-4095-A98F-4B222D78F9C4}" type="parTrans" cxnId="{4ECBD1DD-16F9-44B0-BC60-631FF6EDF5A4}">
      <dgm:prSet/>
      <dgm:spPr/>
      <dgm:t>
        <a:bodyPr/>
        <a:lstStyle/>
        <a:p>
          <a:endParaRPr lang="es-MX"/>
        </a:p>
      </dgm:t>
    </dgm:pt>
    <dgm:pt modelId="{AF4233FA-FA48-4353-B85D-4B6598AE452A}" type="sibTrans" cxnId="{4ECBD1DD-16F9-44B0-BC60-631FF6EDF5A4}">
      <dgm:prSet/>
      <dgm:spPr/>
      <dgm:t>
        <a:bodyPr/>
        <a:lstStyle/>
        <a:p>
          <a:endParaRPr lang="es-MX"/>
        </a:p>
      </dgm:t>
    </dgm:pt>
    <dgm:pt modelId="{D78476C9-E6AB-4B3B-B26C-DA708F96651E}">
      <dgm:prSet phldrT="[Texto]"/>
      <dgm:spPr/>
      <dgm:t>
        <a:bodyPr/>
        <a:lstStyle/>
        <a:p>
          <a:r>
            <a:rPr lang="es-MX" dirty="0" smtClean="0"/>
            <a:t>Son meros medios para la consecución</a:t>
          </a:r>
          <a:endParaRPr lang="es-MX" dirty="0"/>
        </a:p>
      </dgm:t>
    </dgm:pt>
    <dgm:pt modelId="{BCC22031-DC30-4A7D-93F5-533D07A11AAB}" type="parTrans" cxnId="{ADC832B9-B191-4ED7-837D-75D1169691B4}">
      <dgm:prSet/>
      <dgm:spPr/>
      <dgm:t>
        <a:bodyPr/>
        <a:lstStyle/>
        <a:p>
          <a:endParaRPr lang="es-MX"/>
        </a:p>
      </dgm:t>
    </dgm:pt>
    <dgm:pt modelId="{ACAC7F28-E28C-4C8A-97C1-2E3BB9D41A32}" type="sibTrans" cxnId="{ADC832B9-B191-4ED7-837D-75D1169691B4}">
      <dgm:prSet/>
      <dgm:spPr/>
      <dgm:t>
        <a:bodyPr/>
        <a:lstStyle/>
        <a:p>
          <a:endParaRPr lang="es-MX"/>
        </a:p>
      </dgm:t>
    </dgm:pt>
    <dgm:pt modelId="{8A1A6DC8-72A1-4A81-B55D-F930A7379261}">
      <dgm:prSet phldrT="[Texto]"/>
      <dgm:spPr/>
      <dgm:t>
        <a:bodyPr/>
        <a:lstStyle/>
        <a:p>
          <a:r>
            <a:rPr lang="es-MX" dirty="0" smtClean="0"/>
            <a:t>De los objetivos básicos o primordiales.</a:t>
          </a:r>
          <a:endParaRPr lang="es-MX" dirty="0"/>
        </a:p>
      </dgm:t>
    </dgm:pt>
    <dgm:pt modelId="{FD36FA77-E2B5-4215-90F8-25D5E4B66EC3}" type="parTrans" cxnId="{DD4C488A-DFEE-49E6-9464-C1CEAAEF0C20}">
      <dgm:prSet/>
      <dgm:spPr/>
      <dgm:t>
        <a:bodyPr/>
        <a:lstStyle/>
        <a:p>
          <a:endParaRPr lang="es-MX"/>
        </a:p>
      </dgm:t>
    </dgm:pt>
    <dgm:pt modelId="{BAB44E18-7BEC-4F40-ADC2-22FEC60326CD}" type="sibTrans" cxnId="{DD4C488A-DFEE-49E6-9464-C1CEAAEF0C20}">
      <dgm:prSet/>
      <dgm:spPr/>
      <dgm:t>
        <a:bodyPr/>
        <a:lstStyle/>
        <a:p>
          <a:endParaRPr lang="es-MX"/>
        </a:p>
      </dgm:t>
    </dgm:pt>
    <dgm:pt modelId="{8511516A-DDFB-4CAB-8A74-64D3B4611104}" type="pres">
      <dgm:prSet presAssocID="{A0F0EFBC-EA14-43ED-A491-4555AB64CDEA}" presName="arrowDiagram" presStyleCnt="0">
        <dgm:presLayoutVars>
          <dgm:chMax val="5"/>
          <dgm:dir/>
          <dgm:resizeHandles val="exact"/>
        </dgm:presLayoutVars>
      </dgm:prSet>
      <dgm:spPr/>
    </dgm:pt>
    <dgm:pt modelId="{0F838C98-185A-43AC-A616-863164319DA4}" type="pres">
      <dgm:prSet presAssocID="{A0F0EFBC-EA14-43ED-A491-4555AB64CDEA}" presName="arrow" presStyleLbl="bgShp" presStyleIdx="0" presStyleCnt="1"/>
      <dgm:spPr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5EE18496-3084-497F-A610-F29450CA0E4C}" type="pres">
      <dgm:prSet presAssocID="{A0F0EFBC-EA14-43ED-A491-4555AB64CDEA}" presName="arrowDiagram3" presStyleCnt="0"/>
      <dgm:spPr/>
    </dgm:pt>
    <dgm:pt modelId="{E9CFD853-4C66-46DF-B6B5-0C9501A3E495}" type="pres">
      <dgm:prSet presAssocID="{6F10D6AF-2BC1-4C5A-8343-E16A262DCE1C}" presName="bullet3a" presStyleLbl="node1" presStyleIdx="0" presStyleCnt="3"/>
      <dgm:spPr>
        <a:solidFill>
          <a:schemeClr val="accent6">
            <a:lumMod val="75000"/>
          </a:schemeClr>
        </a:solidFill>
      </dgm:spPr>
    </dgm:pt>
    <dgm:pt modelId="{D91C7661-5142-480B-A18A-6C72103BE51B}" type="pres">
      <dgm:prSet presAssocID="{6F10D6AF-2BC1-4C5A-8343-E16A262DCE1C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BB8A0D-00DF-4D45-8119-C0A7407D35E2}" type="pres">
      <dgm:prSet presAssocID="{D78476C9-E6AB-4B3B-B26C-DA708F96651E}" presName="bullet3b" presStyleLbl="node1" presStyleIdx="1" presStyleCnt="3"/>
      <dgm:spPr>
        <a:solidFill>
          <a:schemeClr val="accent6">
            <a:lumMod val="75000"/>
          </a:schemeClr>
        </a:solidFill>
      </dgm:spPr>
    </dgm:pt>
    <dgm:pt modelId="{57BB8657-DB1F-4DD3-BD54-FBDEE3EA5292}" type="pres">
      <dgm:prSet presAssocID="{D78476C9-E6AB-4B3B-B26C-DA708F96651E}" presName="textBox3b" presStyleLbl="revTx" presStyleIdx="1" presStyleCnt="3" custScaleX="119719" custLinFactNeighborX="23750" custLinFactNeighborY="413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A76062-474B-4079-99EA-BCD5E7F57BA3}" type="pres">
      <dgm:prSet presAssocID="{8A1A6DC8-72A1-4A81-B55D-F930A7379261}" presName="bullet3c" presStyleLbl="node1" presStyleIdx="2" presStyleCnt="3"/>
      <dgm:spPr>
        <a:solidFill>
          <a:schemeClr val="accent6">
            <a:lumMod val="75000"/>
          </a:schemeClr>
        </a:solidFill>
      </dgm:spPr>
    </dgm:pt>
    <dgm:pt modelId="{FC28ECD5-4ECE-47BA-9E97-643C62DC395C}" type="pres">
      <dgm:prSet presAssocID="{8A1A6DC8-72A1-4A81-B55D-F930A7379261}" presName="textBox3c" presStyleLbl="revTx" presStyleIdx="2" presStyleCnt="3" custLinFactNeighborX="15625" custLinFactNeighborY="103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51A3F6D-CB4C-4C40-9565-1C99A047CEA5}" type="presOf" srcId="{D78476C9-E6AB-4B3B-B26C-DA708F96651E}" destId="{57BB8657-DB1F-4DD3-BD54-FBDEE3EA5292}" srcOrd="0" destOrd="0" presId="urn:microsoft.com/office/officeart/2005/8/layout/arrow2"/>
    <dgm:cxn modelId="{DD4C488A-DFEE-49E6-9464-C1CEAAEF0C20}" srcId="{A0F0EFBC-EA14-43ED-A491-4555AB64CDEA}" destId="{8A1A6DC8-72A1-4A81-B55D-F930A7379261}" srcOrd="2" destOrd="0" parTransId="{FD36FA77-E2B5-4215-90F8-25D5E4B66EC3}" sibTransId="{BAB44E18-7BEC-4F40-ADC2-22FEC60326CD}"/>
    <dgm:cxn modelId="{4ECBD1DD-16F9-44B0-BC60-631FF6EDF5A4}" srcId="{A0F0EFBC-EA14-43ED-A491-4555AB64CDEA}" destId="{6F10D6AF-2BC1-4C5A-8343-E16A262DCE1C}" srcOrd="0" destOrd="0" parTransId="{04C39F61-B465-4095-A98F-4B222D78F9C4}" sibTransId="{AF4233FA-FA48-4353-B85D-4B6598AE452A}"/>
    <dgm:cxn modelId="{C1E39479-CC28-4905-9332-252B6F090338}" type="presOf" srcId="{8A1A6DC8-72A1-4A81-B55D-F930A7379261}" destId="{FC28ECD5-4ECE-47BA-9E97-643C62DC395C}" srcOrd="0" destOrd="0" presId="urn:microsoft.com/office/officeart/2005/8/layout/arrow2"/>
    <dgm:cxn modelId="{ADC832B9-B191-4ED7-837D-75D1169691B4}" srcId="{A0F0EFBC-EA14-43ED-A491-4555AB64CDEA}" destId="{D78476C9-E6AB-4B3B-B26C-DA708F96651E}" srcOrd="1" destOrd="0" parTransId="{BCC22031-DC30-4A7D-93F5-533D07A11AAB}" sibTransId="{ACAC7F28-E28C-4C8A-97C1-2E3BB9D41A32}"/>
    <dgm:cxn modelId="{B4AD9D2A-05CE-4BF0-A983-662F03ADD389}" type="presOf" srcId="{6F10D6AF-2BC1-4C5A-8343-E16A262DCE1C}" destId="{D91C7661-5142-480B-A18A-6C72103BE51B}" srcOrd="0" destOrd="0" presId="urn:microsoft.com/office/officeart/2005/8/layout/arrow2"/>
    <dgm:cxn modelId="{E0A1C4B7-3C4E-4ADB-A415-5622305058ED}" type="presOf" srcId="{A0F0EFBC-EA14-43ED-A491-4555AB64CDEA}" destId="{8511516A-DDFB-4CAB-8A74-64D3B4611104}" srcOrd="0" destOrd="0" presId="urn:microsoft.com/office/officeart/2005/8/layout/arrow2"/>
    <dgm:cxn modelId="{00A5C9F0-7546-4DDF-B15E-806E01D956BB}" type="presParOf" srcId="{8511516A-DDFB-4CAB-8A74-64D3B4611104}" destId="{0F838C98-185A-43AC-A616-863164319DA4}" srcOrd="0" destOrd="0" presId="urn:microsoft.com/office/officeart/2005/8/layout/arrow2"/>
    <dgm:cxn modelId="{5ACAF796-4B14-41CC-81C8-9172EB064A19}" type="presParOf" srcId="{8511516A-DDFB-4CAB-8A74-64D3B4611104}" destId="{5EE18496-3084-497F-A610-F29450CA0E4C}" srcOrd="1" destOrd="0" presId="urn:microsoft.com/office/officeart/2005/8/layout/arrow2"/>
    <dgm:cxn modelId="{68B0742A-8FA1-4A5B-BF3C-B4FE06F3D2B8}" type="presParOf" srcId="{5EE18496-3084-497F-A610-F29450CA0E4C}" destId="{E9CFD853-4C66-46DF-B6B5-0C9501A3E495}" srcOrd="0" destOrd="0" presId="urn:microsoft.com/office/officeart/2005/8/layout/arrow2"/>
    <dgm:cxn modelId="{F84A5A92-87E7-4CFD-ABDF-AE4222ADA529}" type="presParOf" srcId="{5EE18496-3084-497F-A610-F29450CA0E4C}" destId="{D91C7661-5142-480B-A18A-6C72103BE51B}" srcOrd="1" destOrd="0" presId="urn:microsoft.com/office/officeart/2005/8/layout/arrow2"/>
    <dgm:cxn modelId="{F15D4F99-C277-43F4-89E8-40A0C9B1EE13}" type="presParOf" srcId="{5EE18496-3084-497F-A610-F29450CA0E4C}" destId="{E2BB8A0D-00DF-4D45-8119-C0A7407D35E2}" srcOrd="2" destOrd="0" presId="urn:microsoft.com/office/officeart/2005/8/layout/arrow2"/>
    <dgm:cxn modelId="{DC79FB61-B692-4FF7-9B62-3523DBD98FD9}" type="presParOf" srcId="{5EE18496-3084-497F-A610-F29450CA0E4C}" destId="{57BB8657-DB1F-4DD3-BD54-FBDEE3EA5292}" srcOrd="3" destOrd="0" presId="urn:microsoft.com/office/officeart/2005/8/layout/arrow2"/>
    <dgm:cxn modelId="{7450AAB5-8E2E-4024-86E2-1EEAB6CE8BB8}" type="presParOf" srcId="{5EE18496-3084-497F-A610-F29450CA0E4C}" destId="{A3A76062-474B-4079-99EA-BCD5E7F57BA3}" srcOrd="4" destOrd="0" presId="urn:microsoft.com/office/officeart/2005/8/layout/arrow2"/>
    <dgm:cxn modelId="{E405C487-5552-4445-AE21-4A7E72D8BE2E}" type="presParOf" srcId="{5EE18496-3084-497F-A610-F29450CA0E4C}" destId="{FC28ECD5-4ECE-47BA-9E97-643C62DC395C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62C8CD14-A0EC-42E3-9251-D04E02DF2CD6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5EA103F8-FF43-486A-B38C-60266450D8D5}">
      <dgm:prSet phldrT="[Texto]"/>
      <dgm:spPr>
        <a:ln w="38100"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s-MX" dirty="0" smtClean="0"/>
            <a:t>Los objetivos secundarios están vinculados al principal pero no integrados</a:t>
          </a:r>
          <a:endParaRPr lang="es-MX" dirty="0"/>
        </a:p>
      </dgm:t>
    </dgm:pt>
    <dgm:pt modelId="{7BF70ED0-485F-4176-91E2-D2ED0A52C78F}" type="parTrans" cxnId="{A577B537-C54A-4E31-B1A1-4F2934A80104}">
      <dgm:prSet/>
      <dgm:spPr/>
      <dgm:t>
        <a:bodyPr/>
        <a:lstStyle/>
        <a:p>
          <a:endParaRPr lang="es-MX"/>
        </a:p>
      </dgm:t>
    </dgm:pt>
    <dgm:pt modelId="{C1BDB82F-9551-47F5-9E07-3E255989AE59}" type="sibTrans" cxnId="{A577B537-C54A-4E31-B1A1-4F2934A80104}">
      <dgm:prSet/>
      <dgm:spPr/>
      <dgm:t>
        <a:bodyPr/>
        <a:lstStyle/>
        <a:p>
          <a:endParaRPr lang="es-MX"/>
        </a:p>
      </dgm:t>
    </dgm:pt>
    <dgm:pt modelId="{3C459F72-D922-47AF-AF32-6CDB022873B9}">
      <dgm:prSet phldrT="[Texto]"/>
      <dgm:spPr>
        <a:ln w="38100"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s-MX" dirty="0" smtClean="0"/>
            <a:t>No condicionan la consecución del de nivel superior</a:t>
          </a:r>
          <a:endParaRPr lang="es-MX" dirty="0"/>
        </a:p>
      </dgm:t>
    </dgm:pt>
    <dgm:pt modelId="{EA79FBB8-06DE-49BA-9F3F-8C614F3FE2FA}" type="parTrans" cxnId="{72B71139-52F2-40DF-9D98-E71C4C5A5CDD}">
      <dgm:prSet/>
      <dgm:spPr/>
      <dgm:t>
        <a:bodyPr/>
        <a:lstStyle/>
        <a:p>
          <a:endParaRPr lang="es-MX"/>
        </a:p>
      </dgm:t>
    </dgm:pt>
    <dgm:pt modelId="{3EAE69BC-5EDF-430C-AA80-72457AD087AD}" type="sibTrans" cxnId="{72B71139-52F2-40DF-9D98-E71C4C5A5CDD}">
      <dgm:prSet/>
      <dgm:spPr/>
      <dgm:t>
        <a:bodyPr/>
        <a:lstStyle/>
        <a:p>
          <a:endParaRPr lang="es-MX"/>
        </a:p>
      </dgm:t>
    </dgm:pt>
    <dgm:pt modelId="{2D3E6FB0-1ACE-4EB1-8104-C534BBA13ACA}">
      <dgm:prSet phldrT="[Texto]"/>
      <dgm:spPr>
        <a:ln w="38100"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s-MX" dirty="0" smtClean="0"/>
            <a:t>Pero tampoco pueden anteponerse al objetivo principal.</a:t>
          </a:r>
          <a:endParaRPr lang="es-MX" dirty="0"/>
        </a:p>
      </dgm:t>
    </dgm:pt>
    <dgm:pt modelId="{64D04904-84FE-4D56-8D00-AE3B99EA8C55}" type="parTrans" cxnId="{8521AD9D-C42A-4117-B1F0-7F285FB42307}">
      <dgm:prSet/>
      <dgm:spPr/>
      <dgm:t>
        <a:bodyPr/>
        <a:lstStyle/>
        <a:p>
          <a:endParaRPr lang="es-MX"/>
        </a:p>
      </dgm:t>
    </dgm:pt>
    <dgm:pt modelId="{9FE989D9-9D4B-4417-9F05-CB21A1150B96}" type="sibTrans" cxnId="{8521AD9D-C42A-4117-B1F0-7F285FB42307}">
      <dgm:prSet/>
      <dgm:spPr/>
      <dgm:t>
        <a:bodyPr/>
        <a:lstStyle/>
        <a:p>
          <a:endParaRPr lang="es-MX"/>
        </a:p>
      </dgm:t>
    </dgm:pt>
    <dgm:pt modelId="{17C4F970-3A47-477D-B5B1-B14AB784ED49}" type="pres">
      <dgm:prSet presAssocID="{62C8CD14-A0EC-42E3-9251-D04E02DF2CD6}" presName="compositeShape" presStyleCnt="0">
        <dgm:presLayoutVars>
          <dgm:dir/>
          <dgm:resizeHandles/>
        </dgm:presLayoutVars>
      </dgm:prSet>
      <dgm:spPr/>
    </dgm:pt>
    <dgm:pt modelId="{DD32AA66-A752-47CB-B710-3DDAF1127BB0}" type="pres">
      <dgm:prSet presAssocID="{62C8CD14-A0EC-42E3-9251-D04E02DF2CD6}" presName="pyramid" presStyleLbl="node1" presStyleIdx="0" presStyleCnt="1"/>
      <dgm:spPr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D4E11E0F-FC0C-4FF9-B7E2-455A661A3333}" type="pres">
      <dgm:prSet presAssocID="{62C8CD14-A0EC-42E3-9251-D04E02DF2CD6}" presName="theList" presStyleCnt="0"/>
      <dgm:spPr/>
    </dgm:pt>
    <dgm:pt modelId="{FE09CF28-AB64-4FBC-8C62-E7B03F5DD8D7}" type="pres">
      <dgm:prSet presAssocID="{5EA103F8-FF43-486A-B38C-60266450D8D5}" presName="aNode" presStyleLbl="fgAcc1" presStyleIdx="0" presStyleCnt="3" custScaleX="13071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84AC9E-B797-4DA3-977B-6D81381270D6}" type="pres">
      <dgm:prSet presAssocID="{5EA103F8-FF43-486A-B38C-60266450D8D5}" presName="aSpace" presStyleCnt="0"/>
      <dgm:spPr/>
    </dgm:pt>
    <dgm:pt modelId="{18C4C729-0E3A-45A7-88D7-80B69B08DD82}" type="pres">
      <dgm:prSet presAssocID="{3C459F72-D922-47AF-AF32-6CDB022873B9}" presName="aNode" presStyleLbl="fgAcc1" presStyleIdx="1" presStyleCnt="3" custScaleX="1249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E2EFD9-EF8B-463C-BC4A-78F1B0F3C9F5}" type="pres">
      <dgm:prSet presAssocID="{3C459F72-D922-47AF-AF32-6CDB022873B9}" presName="aSpace" presStyleCnt="0"/>
      <dgm:spPr/>
    </dgm:pt>
    <dgm:pt modelId="{F9FF9614-BE9D-41E4-BDC2-BE5EBC5108A7}" type="pres">
      <dgm:prSet presAssocID="{2D3E6FB0-1ACE-4EB1-8104-C534BBA13ACA}" presName="aNode" presStyleLbl="fgAcc1" presStyleIdx="2" presStyleCnt="3" custScaleX="1229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9281BA-ACC4-4F26-97C4-5C44A660415C}" type="pres">
      <dgm:prSet presAssocID="{2D3E6FB0-1ACE-4EB1-8104-C534BBA13ACA}" presName="aSpace" presStyleCnt="0"/>
      <dgm:spPr/>
    </dgm:pt>
  </dgm:ptLst>
  <dgm:cxnLst>
    <dgm:cxn modelId="{A577B537-C54A-4E31-B1A1-4F2934A80104}" srcId="{62C8CD14-A0EC-42E3-9251-D04E02DF2CD6}" destId="{5EA103F8-FF43-486A-B38C-60266450D8D5}" srcOrd="0" destOrd="0" parTransId="{7BF70ED0-485F-4176-91E2-D2ED0A52C78F}" sibTransId="{C1BDB82F-9551-47F5-9E07-3E255989AE59}"/>
    <dgm:cxn modelId="{C8CE2CD2-DBBC-449A-8519-288D3AB8B110}" type="presOf" srcId="{5EA103F8-FF43-486A-B38C-60266450D8D5}" destId="{FE09CF28-AB64-4FBC-8C62-E7B03F5DD8D7}" srcOrd="0" destOrd="0" presId="urn:microsoft.com/office/officeart/2005/8/layout/pyramid2"/>
    <dgm:cxn modelId="{63CC33A9-D7B6-464E-8226-6960D32CA559}" type="presOf" srcId="{2D3E6FB0-1ACE-4EB1-8104-C534BBA13ACA}" destId="{F9FF9614-BE9D-41E4-BDC2-BE5EBC5108A7}" srcOrd="0" destOrd="0" presId="urn:microsoft.com/office/officeart/2005/8/layout/pyramid2"/>
    <dgm:cxn modelId="{D97DD7CA-72AB-497E-8410-BA983A866572}" type="presOf" srcId="{62C8CD14-A0EC-42E3-9251-D04E02DF2CD6}" destId="{17C4F970-3A47-477D-B5B1-B14AB784ED49}" srcOrd="0" destOrd="0" presId="urn:microsoft.com/office/officeart/2005/8/layout/pyramid2"/>
    <dgm:cxn modelId="{72B71139-52F2-40DF-9D98-E71C4C5A5CDD}" srcId="{62C8CD14-A0EC-42E3-9251-D04E02DF2CD6}" destId="{3C459F72-D922-47AF-AF32-6CDB022873B9}" srcOrd="1" destOrd="0" parTransId="{EA79FBB8-06DE-49BA-9F3F-8C614F3FE2FA}" sibTransId="{3EAE69BC-5EDF-430C-AA80-72457AD087AD}"/>
    <dgm:cxn modelId="{2F1C9650-B4F3-4DD8-9BBB-47C4F6E50E65}" type="presOf" srcId="{3C459F72-D922-47AF-AF32-6CDB022873B9}" destId="{18C4C729-0E3A-45A7-88D7-80B69B08DD82}" srcOrd="0" destOrd="0" presId="urn:microsoft.com/office/officeart/2005/8/layout/pyramid2"/>
    <dgm:cxn modelId="{8521AD9D-C42A-4117-B1F0-7F285FB42307}" srcId="{62C8CD14-A0EC-42E3-9251-D04E02DF2CD6}" destId="{2D3E6FB0-1ACE-4EB1-8104-C534BBA13ACA}" srcOrd="2" destOrd="0" parTransId="{64D04904-84FE-4D56-8D00-AE3B99EA8C55}" sibTransId="{9FE989D9-9D4B-4417-9F05-CB21A1150B96}"/>
    <dgm:cxn modelId="{46A48C60-EB82-4410-B4E6-309F710F8ABF}" type="presParOf" srcId="{17C4F970-3A47-477D-B5B1-B14AB784ED49}" destId="{DD32AA66-A752-47CB-B710-3DDAF1127BB0}" srcOrd="0" destOrd="0" presId="urn:microsoft.com/office/officeart/2005/8/layout/pyramid2"/>
    <dgm:cxn modelId="{792205A3-27FB-48B0-8247-8901D0D4013C}" type="presParOf" srcId="{17C4F970-3A47-477D-B5B1-B14AB784ED49}" destId="{D4E11E0F-FC0C-4FF9-B7E2-455A661A3333}" srcOrd="1" destOrd="0" presId="urn:microsoft.com/office/officeart/2005/8/layout/pyramid2"/>
    <dgm:cxn modelId="{7936444D-6269-4D9A-9809-5EC45AA7DEFA}" type="presParOf" srcId="{D4E11E0F-FC0C-4FF9-B7E2-455A661A3333}" destId="{FE09CF28-AB64-4FBC-8C62-E7B03F5DD8D7}" srcOrd="0" destOrd="0" presId="urn:microsoft.com/office/officeart/2005/8/layout/pyramid2"/>
    <dgm:cxn modelId="{FA13B519-251C-462D-838E-AC36DF6260B0}" type="presParOf" srcId="{D4E11E0F-FC0C-4FF9-B7E2-455A661A3333}" destId="{C784AC9E-B797-4DA3-977B-6D81381270D6}" srcOrd="1" destOrd="0" presId="urn:microsoft.com/office/officeart/2005/8/layout/pyramid2"/>
    <dgm:cxn modelId="{EC5EE039-753D-43CE-9B42-ACAA8B4BCDAA}" type="presParOf" srcId="{D4E11E0F-FC0C-4FF9-B7E2-455A661A3333}" destId="{18C4C729-0E3A-45A7-88D7-80B69B08DD82}" srcOrd="2" destOrd="0" presId="urn:microsoft.com/office/officeart/2005/8/layout/pyramid2"/>
    <dgm:cxn modelId="{EF456BA5-E58C-402C-8A7C-0AA16F57D5F3}" type="presParOf" srcId="{D4E11E0F-FC0C-4FF9-B7E2-455A661A3333}" destId="{48E2EFD9-EF8B-463C-BC4A-78F1B0F3C9F5}" srcOrd="3" destOrd="0" presId="urn:microsoft.com/office/officeart/2005/8/layout/pyramid2"/>
    <dgm:cxn modelId="{18CB944B-F0F9-417D-A166-26D8BFE36E1B}" type="presParOf" srcId="{D4E11E0F-FC0C-4FF9-B7E2-455A661A3333}" destId="{F9FF9614-BE9D-41E4-BDC2-BE5EBC5108A7}" srcOrd="4" destOrd="0" presId="urn:microsoft.com/office/officeart/2005/8/layout/pyramid2"/>
    <dgm:cxn modelId="{D3289995-ACE4-44D5-86DD-6780A98D9CAA}" type="presParOf" srcId="{D4E11E0F-FC0C-4FF9-B7E2-455A661A3333}" destId="{9D9281BA-ACC4-4F26-97C4-5C44A660415C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C793D98C-485E-4E3C-9CCA-D72CE15DAB69}" type="doc">
      <dgm:prSet loTypeId="urn:microsoft.com/office/officeart/2005/8/layout/hList7" loCatId="list" qsTypeId="urn:microsoft.com/office/officeart/2005/8/quickstyle/simple1" qsCatId="simple" csTypeId="urn:microsoft.com/office/officeart/2005/8/colors/accent3_1" csCatId="accent3" phldr="1"/>
      <dgm:spPr/>
    </dgm:pt>
    <dgm:pt modelId="{BFB03F0C-3C6F-4276-9C7D-F0428C8A45B8}">
      <dgm:prSet phldrT="[Texto]" custT="1"/>
      <dgm:spPr>
        <a:ln w="57150"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Identificación de un problema de conocimiento.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415517D1-1093-4893-8C63-4F410B657D4D}" type="parTrans" cxnId="{5986A4EE-635A-4922-A11D-AA788FC79863}">
      <dgm:prSet/>
      <dgm:spPr/>
      <dgm:t>
        <a:bodyPr/>
        <a:lstStyle/>
        <a:p>
          <a:endParaRPr lang="es-MX"/>
        </a:p>
      </dgm:t>
    </dgm:pt>
    <dgm:pt modelId="{88BB646B-C9BB-4868-A1AF-9D8FEF2062A3}" type="sibTrans" cxnId="{5986A4EE-635A-4922-A11D-AA788FC79863}">
      <dgm:prSet/>
      <dgm:spPr/>
      <dgm:t>
        <a:bodyPr/>
        <a:lstStyle/>
        <a:p>
          <a:endParaRPr lang="es-MX"/>
        </a:p>
      </dgm:t>
    </dgm:pt>
    <dgm:pt modelId="{010B5BA2-B110-4190-9C29-C5044957609A}">
      <dgm:prSet phldrT="[Texto]" custT="1"/>
      <dgm:spPr>
        <a:ln w="57150"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Recopilación de información.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57A6C70F-1255-484B-AD88-012088F139F5}" type="parTrans" cxnId="{CB6A722F-0A43-436E-AAA9-D3BBC3FA0CAB}">
      <dgm:prSet/>
      <dgm:spPr/>
      <dgm:t>
        <a:bodyPr/>
        <a:lstStyle/>
        <a:p>
          <a:endParaRPr lang="es-MX"/>
        </a:p>
      </dgm:t>
    </dgm:pt>
    <dgm:pt modelId="{8FB99D4B-2DAA-474E-AE90-FDA2432BC382}" type="sibTrans" cxnId="{CB6A722F-0A43-436E-AAA9-D3BBC3FA0CAB}">
      <dgm:prSet/>
      <dgm:spPr/>
      <dgm:t>
        <a:bodyPr/>
        <a:lstStyle/>
        <a:p>
          <a:endParaRPr lang="es-MX"/>
        </a:p>
      </dgm:t>
    </dgm:pt>
    <dgm:pt modelId="{924E384B-94D4-48C5-90AA-CC57513B8CB8}">
      <dgm:prSet phldrT="[Texto]" custT="1"/>
      <dgm:spPr>
        <a:ln w="57150"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Argumentación lógica.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512F8F4A-70FA-4759-A374-E3B26B122B35}" type="parTrans" cxnId="{2DCE4B28-DDAC-4C3B-8A53-D75259C92DE9}">
      <dgm:prSet/>
      <dgm:spPr/>
      <dgm:t>
        <a:bodyPr/>
        <a:lstStyle/>
        <a:p>
          <a:endParaRPr lang="es-MX"/>
        </a:p>
      </dgm:t>
    </dgm:pt>
    <dgm:pt modelId="{E245D853-2828-4DE5-934D-9068121F954C}" type="sibTrans" cxnId="{2DCE4B28-DDAC-4C3B-8A53-D75259C92DE9}">
      <dgm:prSet/>
      <dgm:spPr/>
      <dgm:t>
        <a:bodyPr/>
        <a:lstStyle/>
        <a:p>
          <a:endParaRPr lang="es-MX"/>
        </a:p>
      </dgm:t>
    </dgm:pt>
    <dgm:pt modelId="{231B5AB3-8C5A-4B4B-B675-94795DF2C945}" type="pres">
      <dgm:prSet presAssocID="{C793D98C-485E-4E3C-9CCA-D72CE15DAB69}" presName="Name0" presStyleCnt="0">
        <dgm:presLayoutVars>
          <dgm:dir/>
          <dgm:resizeHandles val="exact"/>
        </dgm:presLayoutVars>
      </dgm:prSet>
      <dgm:spPr/>
    </dgm:pt>
    <dgm:pt modelId="{96ABB2F2-C610-48C0-BA92-545968D61766}" type="pres">
      <dgm:prSet presAssocID="{C793D98C-485E-4E3C-9CCA-D72CE15DAB69}" presName="fgShape" presStyleLbl="fgShp" presStyleIdx="0" presStyleCnt="1" custScaleX="96506" custScaleY="166666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997A11D8-A4D3-4AEE-9A66-C24988C7C434}" type="pres">
      <dgm:prSet presAssocID="{C793D98C-485E-4E3C-9CCA-D72CE15DAB69}" presName="linComp" presStyleCnt="0"/>
      <dgm:spPr/>
    </dgm:pt>
    <dgm:pt modelId="{E9A237F9-0321-4369-A40C-2C8CE07AF96E}" type="pres">
      <dgm:prSet presAssocID="{BFB03F0C-3C6F-4276-9C7D-F0428C8A45B8}" presName="compNode" presStyleCnt="0"/>
      <dgm:spPr/>
    </dgm:pt>
    <dgm:pt modelId="{56E1A33F-45B3-47BD-A429-75032A309D33}" type="pres">
      <dgm:prSet presAssocID="{BFB03F0C-3C6F-4276-9C7D-F0428C8A45B8}" presName="bkgdShape" presStyleLbl="node1" presStyleIdx="0" presStyleCnt="3"/>
      <dgm:spPr/>
      <dgm:t>
        <a:bodyPr/>
        <a:lstStyle/>
        <a:p>
          <a:endParaRPr lang="es-MX"/>
        </a:p>
      </dgm:t>
    </dgm:pt>
    <dgm:pt modelId="{CC73132C-BDBF-4773-BB84-3AD5C84FA6EA}" type="pres">
      <dgm:prSet presAssocID="{BFB03F0C-3C6F-4276-9C7D-F0428C8A45B8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17969A-129B-4E90-A927-432E8C0C898F}" type="pres">
      <dgm:prSet presAssocID="{BFB03F0C-3C6F-4276-9C7D-F0428C8A45B8}" presName="invisiNode" presStyleLbl="node1" presStyleIdx="0" presStyleCnt="3"/>
      <dgm:spPr/>
    </dgm:pt>
    <dgm:pt modelId="{5BADCA9B-DCFB-4973-9487-971A2AB58653}" type="pres">
      <dgm:prSet presAssocID="{BFB03F0C-3C6F-4276-9C7D-F0428C8A45B8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AB4A49C-34D4-460E-B99D-85595EEE8B21}" type="pres">
      <dgm:prSet presAssocID="{88BB646B-C9BB-4868-A1AF-9D8FEF2062A3}" presName="sibTrans" presStyleLbl="sibTrans2D1" presStyleIdx="0" presStyleCnt="0"/>
      <dgm:spPr/>
      <dgm:t>
        <a:bodyPr/>
        <a:lstStyle/>
        <a:p>
          <a:endParaRPr lang="es-MX"/>
        </a:p>
      </dgm:t>
    </dgm:pt>
    <dgm:pt modelId="{E61C1CD3-59BD-4170-A1CC-B70B218EB3CC}" type="pres">
      <dgm:prSet presAssocID="{010B5BA2-B110-4190-9C29-C5044957609A}" presName="compNode" presStyleCnt="0"/>
      <dgm:spPr/>
    </dgm:pt>
    <dgm:pt modelId="{7E80372F-D3BA-42D5-8EE7-420F3A071A1D}" type="pres">
      <dgm:prSet presAssocID="{010B5BA2-B110-4190-9C29-C5044957609A}" presName="bkgdShape" presStyleLbl="node1" presStyleIdx="1" presStyleCnt="3" custLinFactNeighborX="-2426" custLinFactNeighborY="-885"/>
      <dgm:spPr/>
      <dgm:t>
        <a:bodyPr/>
        <a:lstStyle/>
        <a:p>
          <a:endParaRPr lang="es-MX"/>
        </a:p>
      </dgm:t>
    </dgm:pt>
    <dgm:pt modelId="{46A13FB1-F432-442F-B1CE-9DE3B4A1EC71}" type="pres">
      <dgm:prSet presAssocID="{010B5BA2-B110-4190-9C29-C5044957609A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6C627A-33E1-49B6-9E79-4C85C7A278A2}" type="pres">
      <dgm:prSet presAssocID="{010B5BA2-B110-4190-9C29-C5044957609A}" presName="invisiNode" presStyleLbl="node1" presStyleIdx="1" presStyleCnt="3"/>
      <dgm:spPr/>
    </dgm:pt>
    <dgm:pt modelId="{5371DE02-BE6C-4078-8260-E1ECD028A82D}" type="pres">
      <dgm:prSet presAssocID="{010B5BA2-B110-4190-9C29-C5044957609A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868D8338-9631-49FA-A5A2-3E7216ED0AC0}" type="pres">
      <dgm:prSet presAssocID="{8FB99D4B-2DAA-474E-AE90-FDA2432BC382}" presName="sibTrans" presStyleLbl="sibTrans2D1" presStyleIdx="0" presStyleCnt="0"/>
      <dgm:spPr/>
      <dgm:t>
        <a:bodyPr/>
        <a:lstStyle/>
        <a:p>
          <a:endParaRPr lang="es-MX"/>
        </a:p>
      </dgm:t>
    </dgm:pt>
    <dgm:pt modelId="{00DE0196-640D-4A9F-9BF9-244CFC1FE084}" type="pres">
      <dgm:prSet presAssocID="{924E384B-94D4-48C5-90AA-CC57513B8CB8}" presName="compNode" presStyleCnt="0"/>
      <dgm:spPr/>
    </dgm:pt>
    <dgm:pt modelId="{4B8F22E3-262B-4EFE-B198-70B67F68E1CE}" type="pres">
      <dgm:prSet presAssocID="{924E384B-94D4-48C5-90AA-CC57513B8CB8}" presName="bkgdShape" presStyleLbl="node1" presStyleIdx="2" presStyleCnt="3"/>
      <dgm:spPr/>
      <dgm:t>
        <a:bodyPr/>
        <a:lstStyle/>
        <a:p>
          <a:endParaRPr lang="es-MX"/>
        </a:p>
      </dgm:t>
    </dgm:pt>
    <dgm:pt modelId="{4357F5D8-269F-48EC-88AF-6C362856D78A}" type="pres">
      <dgm:prSet presAssocID="{924E384B-94D4-48C5-90AA-CC57513B8CB8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DC3FFB-7E47-4824-8C23-8B37C38E30D3}" type="pres">
      <dgm:prSet presAssocID="{924E384B-94D4-48C5-90AA-CC57513B8CB8}" presName="invisiNode" presStyleLbl="node1" presStyleIdx="2" presStyleCnt="3"/>
      <dgm:spPr/>
    </dgm:pt>
    <dgm:pt modelId="{5CC4DD54-583D-4284-ADF1-4FF32D2DEEFC}" type="pres">
      <dgm:prSet presAssocID="{924E384B-94D4-48C5-90AA-CC57513B8CB8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2DCE4B28-DDAC-4C3B-8A53-D75259C92DE9}" srcId="{C793D98C-485E-4E3C-9CCA-D72CE15DAB69}" destId="{924E384B-94D4-48C5-90AA-CC57513B8CB8}" srcOrd="2" destOrd="0" parTransId="{512F8F4A-70FA-4759-A374-E3B26B122B35}" sibTransId="{E245D853-2828-4DE5-934D-9068121F954C}"/>
    <dgm:cxn modelId="{C3260563-36B1-4AA0-89BA-6892E06247AD}" type="presOf" srcId="{010B5BA2-B110-4190-9C29-C5044957609A}" destId="{46A13FB1-F432-442F-B1CE-9DE3B4A1EC71}" srcOrd="1" destOrd="0" presId="urn:microsoft.com/office/officeart/2005/8/layout/hList7"/>
    <dgm:cxn modelId="{FCDC6392-6830-4BEA-BF75-054C9A2D5846}" type="presOf" srcId="{BFB03F0C-3C6F-4276-9C7D-F0428C8A45B8}" destId="{CC73132C-BDBF-4773-BB84-3AD5C84FA6EA}" srcOrd="1" destOrd="0" presId="urn:microsoft.com/office/officeart/2005/8/layout/hList7"/>
    <dgm:cxn modelId="{FABBA561-6997-4E65-A88D-4A3C4609258B}" type="presOf" srcId="{924E384B-94D4-48C5-90AA-CC57513B8CB8}" destId="{4357F5D8-269F-48EC-88AF-6C362856D78A}" srcOrd="1" destOrd="0" presId="urn:microsoft.com/office/officeart/2005/8/layout/hList7"/>
    <dgm:cxn modelId="{612A6E7A-5C6C-4ABE-899A-98116C467496}" type="presOf" srcId="{88BB646B-C9BB-4868-A1AF-9D8FEF2062A3}" destId="{3AB4A49C-34D4-460E-B99D-85595EEE8B21}" srcOrd="0" destOrd="0" presId="urn:microsoft.com/office/officeart/2005/8/layout/hList7"/>
    <dgm:cxn modelId="{64C8AC6F-004F-49D0-86B7-CC1A2902B066}" type="presOf" srcId="{924E384B-94D4-48C5-90AA-CC57513B8CB8}" destId="{4B8F22E3-262B-4EFE-B198-70B67F68E1CE}" srcOrd="0" destOrd="0" presId="urn:microsoft.com/office/officeart/2005/8/layout/hList7"/>
    <dgm:cxn modelId="{7005E573-A51D-457C-B5EC-C89D0F5D7A9B}" type="presOf" srcId="{8FB99D4B-2DAA-474E-AE90-FDA2432BC382}" destId="{868D8338-9631-49FA-A5A2-3E7216ED0AC0}" srcOrd="0" destOrd="0" presId="urn:microsoft.com/office/officeart/2005/8/layout/hList7"/>
    <dgm:cxn modelId="{C608F78B-AD74-4A27-A785-5C19A0AF7752}" type="presOf" srcId="{C793D98C-485E-4E3C-9CCA-D72CE15DAB69}" destId="{231B5AB3-8C5A-4B4B-B675-94795DF2C945}" srcOrd="0" destOrd="0" presId="urn:microsoft.com/office/officeart/2005/8/layout/hList7"/>
    <dgm:cxn modelId="{5986A4EE-635A-4922-A11D-AA788FC79863}" srcId="{C793D98C-485E-4E3C-9CCA-D72CE15DAB69}" destId="{BFB03F0C-3C6F-4276-9C7D-F0428C8A45B8}" srcOrd="0" destOrd="0" parTransId="{415517D1-1093-4893-8C63-4F410B657D4D}" sibTransId="{88BB646B-C9BB-4868-A1AF-9D8FEF2062A3}"/>
    <dgm:cxn modelId="{D4232B02-7514-4FB6-BBDF-8C672D0774D3}" type="presOf" srcId="{BFB03F0C-3C6F-4276-9C7D-F0428C8A45B8}" destId="{56E1A33F-45B3-47BD-A429-75032A309D33}" srcOrd="0" destOrd="0" presId="urn:microsoft.com/office/officeart/2005/8/layout/hList7"/>
    <dgm:cxn modelId="{CB6A722F-0A43-436E-AAA9-D3BBC3FA0CAB}" srcId="{C793D98C-485E-4E3C-9CCA-D72CE15DAB69}" destId="{010B5BA2-B110-4190-9C29-C5044957609A}" srcOrd="1" destOrd="0" parTransId="{57A6C70F-1255-484B-AD88-012088F139F5}" sibTransId="{8FB99D4B-2DAA-474E-AE90-FDA2432BC382}"/>
    <dgm:cxn modelId="{ACF28241-A0B6-42BA-B769-BAC992AE6365}" type="presOf" srcId="{010B5BA2-B110-4190-9C29-C5044957609A}" destId="{7E80372F-D3BA-42D5-8EE7-420F3A071A1D}" srcOrd="0" destOrd="0" presId="urn:microsoft.com/office/officeart/2005/8/layout/hList7"/>
    <dgm:cxn modelId="{1EC14A45-E644-47CD-B8FE-2BE8D86641AC}" type="presParOf" srcId="{231B5AB3-8C5A-4B4B-B675-94795DF2C945}" destId="{96ABB2F2-C610-48C0-BA92-545968D61766}" srcOrd="0" destOrd="0" presId="urn:microsoft.com/office/officeart/2005/8/layout/hList7"/>
    <dgm:cxn modelId="{177480D9-04B0-4E0F-B85F-08A365182EA9}" type="presParOf" srcId="{231B5AB3-8C5A-4B4B-B675-94795DF2C945}" destId="{997A11D8-A4D3-4AEE-9A66-C24988C7C434}" srcOrd="1" destOrd="0" presId="urn:microsoft.com/office/officeart/2005/8/layout/hList7"/>
    <dgm:cxn modelId="{428879EC-3B1A-465C-8001-8A4BA2B993CA}" type="presParOf" srcId="{997A11D8-A4D3-4AEE-9A66-C24988C7C434}" destId="{E9A237F9-0321-4369-A40C-2C8CE07AF96E}" srcOrd="0" destOrd="0" presId="urn:microsoft.com/office/officeart/2005/8/layout/hList7"/>
    <dgm:cxn modelId="{4ADC0215-53A8-4403-9EFB-01D8C451DC0C}" type="presParOf" srcId="{E9A237F9-0321-4369-A40C-2C8CE07AF96E}" destId="{56E1A33F-45B3-47BD-A429-75032A309D33}" srcOrd="0" destOrd="0" presId="urn:microsoft.com/office/officeart/2005/8/layout/hList7"/>
    <dgm:cxn modelId="{1A972825-325C-4B0E-94A9-3D6423F0F25E}" type="presParOf" srcId="{E9A237F9-0321-4369-A40C-2C8CE07AF96E}" destId="{CC73132C-BDBF-4773-BB84-3AD5C84FA6EA}" srcOrd="1" destOrd="0" presId="urn:microsoft.com/office/officeart/2005/8/layout/hList7"/>
    <dgm:cxn modelId="{3B0B5328-3951-4A56-B3B2-C1E511F95DDC}" type="presParOf" srcId="{E9A237F9-0321-4369-A40C-2C8CE07AF96E}" destId="{D717969A-129B-4E90-A927-432E8C0C898F}" srcOrd="2" destOrd="0" presId="urn:microsoft.com/office/officeart/2005/8/layout/hList7"/>
    <dgm:cxn modelId="{5A40B8B0-8568-4F74-8BDB-FE72BBF44098}" type="presParOf" srcId="{E9A237F9-0321-4369-A40C-2C8CE07AF96E}" destId="{5BADCA9B-DCFB-4973-9487-971A2AB58653}" srcOrd="3" destOrd="0" presId="urn:microsoft.com/office/officeart/2005/8/layout/hList7"/>
    <dgm:cxn modelId="{6CA9C1E6-1F98-474A-9329-17DAB1251DDF}" type="presParOf" srcId="{997A11D8-A4D3-4AEE-9A66-C24988C7C434}" destId="{3AB4A49C-34D4-460E-B99D-85595EEE8B21}" srcOrd="1" destOrd="0" presId="urn:microsoft.com/office/officeart/2005/8/layout/hList7"/>
    <dgm:cxn modelId="{32FA9790-F91B-4FAD-B15B-D90506DFA0CC}" type="presParOf" srcId="{997A11D8-A4D3-4AEE-9A66-C24988C7C434}" destId="{E61C1CD3-59BD-4170-A1CC-B70B218EB3CC}" srcOrd="2" destOrd="0" presId="urn:microsoft.com/office/officeart/2005/8/layout/hList7"/>
    <dgm:cxn modelId="{298415CC-8C63-4374-8282-519148F58057}" type="presParOf" srcId="{E61C1CD3-59BD-4170-A1CC-B70B218EB3CC}" destId="{7E80372F-D3BA-42D5-8EE7-420F3A071A1D}" srcOrd="0" destOrd="0" presId="urn:microsoft.com/office/officeart/2005/8/layout/hList7"/>
    <dgm:cxn modelId="{77C17F52-AC1A-49E8-8BDB-AE1D7F68734A}" type="presParOf" srcId="{E61C1CD3-59BD-4170-A1CC-B70B218EB3CC}" destId="{46A13FB1-F432-442F-B1CE-9DE3B4A1EC71}" srcOrd="1" destOrd="0" presId="urn:microsoft.com/office/officeart/2005/8/layout/hList7"/>
    <dgm:cxn modelId="{4658CEA1-6A79-485D-9F43-C5F481076C78}" type="presParOf" srcId="{E61C1CD3-59BD-4170-A1CC-B70B218EB3CC}" destId="{976C627A-33E1-49B6-9E79-4C85C7A278A2}" srcOrd="2" destOrd="0" presId="urn:microsoft.com/office/officeart/2005/8/layout/hList7"/>
    <dgm:cxn modelId="{A7B56E4F-97BE-40A9-BB91-9BE27E56B155}" type="presParOf" srcId="{E61C1CD3-59BD-4170-A1CC-B70B218EB3CC}" destId="{5371DE02-BE6C-4078-8260-E1ECD028A82D}" srcOrd="3" destOrd="0" presId="urn:microsoft.com/office/officeart/2005/8/layout/hList7"/>
    <dgm:cxn modelId="{CC3BA670-3B77-4225-B67C-04704BE1925F}" type="presParOf" srcId="{997A11D8-A4D3-4AEE-9A66-C24988C7C434}" destId="{868D8338-9631-49FA-A5A2-3E7216ED0AC0}" srcOrd="3" destOrd="0" presId="urn:microsoft.com/office/officeart/2005/8/layout/hList7"/>
    <dgm:cxn modelId="{D32F7337-FF36-45E3-B41F-9BA51E4553D3}" type="presParOf" srcId="{997A11D8-A4D3-4AEE-9A66-C24988C7C434}" destId="{00DE0196-640D-4A9F-9BF9-244CFC1FE084}" srcOrd="4" destOrd="0" presId="urn:microsoft.com/office/officeart/2005/8/layout/hList7"/>
    <dgm:cxn modelId="{A1F736E7-D44C-4964-B763-180BE2A75858}" type="presParOf" srcId="{00DE0196-640D-4A9F-9BF9-244CFC1FE084}" destId="{4B8F22E3-262B-4EFE-B198-70B67F68E1CE}" srcOrd="0" destOrd="0" presId="urn:microsoft.com/office/officeart/2005/8/layout/hList7"/>
    <dgm:cxn modelId="{A537E067-1CAB-490A-A87D-D788DC99BE70}" type="presParOf" srcId="{00DE0196-640D-4A9F-9BF9-244CFC1FE084}" destId="{4357F5D8-269F-48EC-88AF-6C362856D78A}" srcOrd="1" destOrd="0" presId="urn:microsoft.com/office/officeart/2005/8/layout/hList7"/>
    <dgm:cxn modelId="{8517DA64-8B80-4967-9C76-8A7F5F093A5C}" type="presParOf" srcId="{00DE0196-640D-4A9F-9BF9-244CFC1FE084}" destId="{3CDC3FFB-7E47-4824-8C23-8B37C38E30D3}" srcOrd="2" destOrd="0" presId="urn:microsoft.com/office/officeart/2005/8/layout/hList7"/>
    <dgm:cxn modelId="{DA5EB64A-F252-4169-9DF5-1FD22BA87CB6}" type="presParOf" srcId="{00DE0196-640D-4A9F-9BF9-244CFC1FE084}" destId="{5CC4DD54-583D-4284-ADF1-4FF32D2DEEF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E5B7087A-353A-4B08-901D-CF41A177AD67}" type="doc">
      <dgm:prSet loTypeId="urn:microsoft.com/office/officeart/2008/layout/PictureStrips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243DE004-BD53-45BF-9627-6A6404F0C672}">
      <dgm:prSet phldrT="[Texto]" custT="1"/>
      <dgm:spPr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r>
            <a:rPr lang="es-MX" sz="2400" dirty="0" smtClean="0">
              <a:latin typeface="Arial" pitchFamily="34" charset="0"/>
              <a:cs typeface="Arial" pitchFamily="34" charset="0"/>
            </a:rPr>
            <a:t>Fuente importante de información.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69D1C315-2277-4AB8-805A-33DB941590B6}" type="parTrans" cxnId="{4C62DA2D-22C2-4FE2-8F1B-967C6EDDECBC}">
      <dgm:prSet/>
      <dgm:spPr/>
      <dgm:t>
        <a:bodyPr/>
        <a:lstStyle/>
        <a:p>
          <a:endParaRPr lang="es-MX" sz="2400"/>
        </a:p>
      </dgm:t>
    </dgm:pt>
    <dgm:pt modelId="{2B499ABB-210F-409E-9B8C-FAE425A361B1}" type="sibTrans" cxnId="{4C62DA2D-22C2-4FE2-8F1B-967C6EDDECBC}">
      <dgm:prSet/>
      <dgm:spPr/>
      <dgm:t>
        <a:bodyPr/>
        <a:lstStyle/>
        <a:p>
          <a:endParaRPr lang="es-MX" sz="2400"/>
        </a:p>
      </dgm:t>
    </dgm:pt>
    <dgm:pt modelId="{9A37A6A9-E1AE-4572-9951-5A8CB9C63A52}">
      <dgm:prSet phldrT="[Texto]" custT="1"/>
      <dgm:spPr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r>
            <a:rPr lang="es-MX" sz="2400" dirty="0" smtClean="0">
              <a:latin typeface="Arial" pitchFamily="34" charset="0"/>
              <a:cs typeface="Arial" pitchFamily="34" charset="0"/>
            </a:rPr>
            <a:t>La revisión debe de ser selectiva.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0A53B6DD-32AC-4759-B855-33EAE3693B0D}" type="parTrans" cxnId="{9ABA3EA4-DF63-4304-801B-ED4F32F81DA9}">
      <dgm:prSet/>
      <dgm:spPr/>
      <dgm:t>
        <a:bodyPr/>
        <a:lstStyle/>
        <a:p>
          <a:endParaRPr lang="es-MX" sz="2400"/>
        </a:p>
      </dgm:t>
    </dgm:pt>
    <dgm:pt modelId="{139CF5A5-9D15-409F-9B3C-844EA38583DF}" type="sibTrans" cxnId="{9ABA3EA4-DF63-4304-801B-ED4F32F81DA9}">
      <dgm:prSet/>
      <dgm:spPr/>
      <dgm:t>
        <a:bodyPr/>
        <a:lstStyle/>
        <a:p>
          <a:endParaRPr lang="es-MX" sz="2400"/>
        </a:p>
      </dgm:t>
    </dgm:pt>
    <dgm:pt modelId="{27404EED-3106-43D0-9B8C-54296E5C132E}">
      <dgm:prSet phldrT="[Texto]" custT="1"/>
      <dgm:spPr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r>
            <a:rPr lang="es-MX" sz="2400" dirty="0" smtClean="0">
              <a:latin typeface="Arial" pitchFamily="34" charset="0"/>
              <a:cs typeface="Arial" pitchFamily="34" charset="0"/>
            </a:rPr>
            <a:t>Sirve para los fines  estudios específicos.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868E35A8-26CD-41EC-B1F4-6E9E09F3E615}" type="parTrans" cxnId="{D1D37204-7B60-401C-9A20-EB4260DAF935}">
      <dgm:prSet/>
      <dgm:spPr/>
      <dgm:t>
        <a:bodyPr/>
        <a:lstStyle/>
        <a:p>
          <a:endParaRPr lang="es-MX" sz="2400"/>
        </a:p>
      </dgm:t>
    </dgm:pt>
    <dgm:pt modelId="{1AEB4170-7CB4-41AB-B61D-8F76E43BC8EC}" type="sibTrans" cxnId="{D1D37204-7B60-401C-9A20-EB4260DAF935}">
      <dgm:prSet/>
      <dgm:spPr/>
      <dgm:t>
        <a:bodyPr/>
        <a:lstStyle/>
        <a:p>
          <a:endParaRPr lang="es-MX" sz="2400"/>
        </a:p>
      </dgm:t>
    </dgm:pt>
    <dgm:pt modelId="{BC18519D-4F87-4553-AA79-A875C530D662}" type="pres">
      <dgm:prSet presAssocID="{E5B7087A-353A-4B08-901D-CF41A177AD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8858D83-5B1D-43F6-BFE9-AEBABA69A577}" type="pres">
      <dgm:prSet presAssocID="{243DE004-BD53-45BF-9627-6A6404F0C672}" presName="composite" presStyleCnt="0"/>
      <dgm:spPr/>
    </dgm:pt>
    <dgm:pt modelId="{4E5CC198-7950-4A6E-B49D-7AAFA5958BD4}" type="pres">
      <dgm:prSet presAssocID="{243DE004-BD53-45BF-9627-6A6404F0C672}" presName="rect1" presStyleLbl="trAlignAcc1" presStyleIdx="0" presStyleCnt="3" custScaleX="13186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A788BF-BC6A-4816-9E4E-E00454C4B594}" type="pres">
      <dgm:prSet presAssocID="{243DE004-BD53-45BF-9627-6A6404F0C672}" presName="rect2" presStyleLbl="fgImgPlace1" presStyleIdx="0" presStyleCnt="3" custScaleX="134447" custScaleY="86041" custLinFactNeighborX="-88177" custLinFactNeighborY="-940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61CD707-A2D0-4454-9E5A-62D1A4DFF305}" type="pres">
      <dgm:prSet presAssocID="{2B499ABB-210F-409E-9B8C-FAE425A361B1}" presName="sibTrans" presStyleCnt="0"/>
      <dgm:spPr/>
    </dgm:pt>
    <dgm:pt modelId="{669CF0B5-D9FD-400C-92A8-E003F28E312F}" type="pres">
      <dgm:prSet presAssocID="{9A37A6A9-E1AE-4572-9951-5A8CB9C63A52}" presName="composite" presStyleCnt="0"/>
      <dgm:spPr/>
    </dgm:pt>
    <dgm:pt modelId="{E9D0FCDD-EA41-4AE7-A8F7-82A16ACE7262}" type="pres">
      <dgm:prSet presAssocID="{9A37A6A9-E1AE-4572-9951-5A8CB9C63A52}" presName="rect1" presStyleLbl="trAlignAcc1" presStyleIdx="1" presStyleCnt="3" custScaleX="1293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67E59B-9227-4535-9DEC-D65F7CC16F45}" type="pres">
      <dgm:prSet presAssocID="{9A37A6A9-E1AE-4572-9951-5A8CB9C63A52}" presName="rect2" presStyleLbl="fgImgPlace1" presStyleIdx="1" presStyleCnt="3" custScaleX="118876" custLinFactNeighborX="-92287" custLinFactNeighborY="399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44A62427-0EBF-4EA4-9392-362B74E1E819}" type="pres">
      <dgm:prSet presAssocID="{139CF5A5-9D15-409F-9B3C-844EA38583DF}" presName="sibTrans" presStyleCnt="0"/>
      <dgm:spPr/>
    </dgm:pt>
    <dgm:pt modelId="{1D464385-1D96-4D06-8B16-5023442EEB50}" type="pres">
      <dgm:prSet presAssocID="{27404EED-3106-43D0-9B8C-54296E5C132E}" presName="composite" presStyleCnt="0"/>
      <dgm:spPr/>
    </dgm:pt>
    <dgm:pt modelId="{7CCDE7D5-C12F-4795-976F-9CA1B1CE6403}" type="pres">
      <dgm:prSet presAssocID="{27404EED-3106-43D0-9B8C-54296E5C132E}" presName="rect1" presStyleLbl="trAlignAcc1" presStyleIdx="2" presStyleCnt="3" custScaleX="12987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B7497B-EBF6-4A69-BCB7-43BC6ED84CD7}" type="pres">
      <dgm:prSet presAssocID="{27404EED-3106-43D0-9B8C-54296E5C132E}" presName="rect2" presStyleLbl="fgImgPlace1" presStyleIdx="2" presStyleCnt="3" custScaleX="118876" custLinFactNeighborX="-73110" custLinFactNeighborY="-799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62421B4F-141B-44F9-A708-E5AAACC74BB5}" type="presOf" srcId="{27404EED-3106-43D0-9B8C-54296E5C132E}" destId="{7CCDE7D5-C12F-4795-976F-9CA1B1CE6403}" srcOrd="0" destOrd="0" presId="urn:microsoft.com/office/officeart/2008/layout/PictureStrips"/>
    <dgm:cxn modelId="{D1D37204-7B60-401C-9A20-EB4260DAF935}" srcId="{E5B7087A-353A-4B08-901D-CF41A177AD67}" destId="{27404EED-3106-43D0-9B8C-54296E5C132E}" srcOrd="2" destOrd="0" parTransId="{868E35A8-26CD-41EC-B1F4-6E9E09F3E615}" sibTransId="{1AEB4170-7CB4-41AB-B61D-8F76E43BC8EC}"/>
    <dgm:cxn modelId="{12A770C4-7781-4DD5-8D6E-A3044E5DE720}" type="presOf" srcId="{E5B7087A-353A-4B08-901D-CF41A177AD67}" destId="{BC18519D-4F87-4553-AA79-A875C530D662}" srcOrd="0" destOrd="0" presId="urn:microsoft.com/office/officeart/2008/layout/PictureStrips"/>
    <dgm:cxn modelId="{9ABA3EA4-DF63-4304-801B-ED4F32F81DA9}" srcId="{E5B7087A-353A-4B08-901D-CF41A177AD67}" destId="{9A37A6A9-E1AE-4572-9951-5A8CB9C63A52}" srcOrd="1" destOrd="0" parTransId="{0A53B6DD-32AC-4759-B855-33EAE3693B0D}" sibTransId="{139CF5A5-9D15-409F-9B3C-844EA38583DF}"/>
    <dgm:cxn modelId="{21DD64D2-D27C-465C-986F-8874CA7359CF}" type="presOf" srcId="{243DE004-BD53-45BF-9627-6A6404F0C672}" destId="{4E5CC198-7950-4A6E-B49D-7AAFA5958BD4}" srcOrd="0" destOrd="0" presId="urn:microsoft.com/office/officeart/2008/layout/PictureStrips"/>
    <dgm:cxn modelId="{344E7E59-4A05-4D13-B20F-7B12A92B5B9D}" type="presOf" srcId="{9A37A6A9-E1AE-4572-9951-5A8CB9C63A52}" destId="{E9D0FCDD-EA41-4AE7-A8F7-82A16ACE7262}" srcOrd="0" destOrd="0" presId="urn:microsoft.com/office/officeart/2008/layout/PictureStrips"/>
    <dgm:cxn modelId="{4C62DA2D-22C2-4FE2-8F1B-967C6EDDECBC}" srcId="{E5B7087A-353A-4B08-901D-CF41A177AD67}" destId="{243DE004-BD53-45BF-9627-6A6404F0C672}" srcOrd="0" destOrd="0" parTransId="{69D1C315-2277-4AB8-805A-33DB941590B6}" sibTransId="{2B499ABB-210F-409E-9B8C-FAE425A361B1}"/>
    <dgm:cxn modelId="{E7F5E16B-3B87-470E-841C-57681CF27D54}" type="presParOf" srcId="{BC18519D-4F87-4553-AA79-A875C530D662}" destId="{48858D83-5B1D-43F6-BFE9-AEBABA69A577}" srcOrd="0" destOrd="0" presId="urn:microsoft.com/office/officeart/2008/layout/PictureStrips"/>
    <dgm:cxn modelId="{E7088067-4079-44CE-9F44-43BD79CF4738}" type="presParOf" srcId="{48858D83-5B1D-43F6-BFE9-AEBABA69A577}" destId="{4E5CC198-7950-4A6E-B49D-7AAFA5958BD4}" srcOrd="0" destOrd="0" presId="urn:microsoft.com/office/officeart/2008/layout/PictureStrips"/>
    <dgm:cxn modelId="{D9A2C915-E153-4A88-AD3C-2A7499E422C5}" type="presParOf" srcId="{48858D83-5B1D-43F6-BFE9-AEBABA69A577}" destId="{18A788BF-BC6A-4816-9E4E-E00454C4B594}" srcOrd="1" destOrd="0" presId="urn:microsoft.com/office/officeart/2008/layout/PictureStrips"/>
    <dgm:cxn modelId="{549343A0-C8A0-4888-8EC9-90ACFEB74E7A}" type="presParOf" srcId="{BC18519D-4F87-4553-AA79-A875C530D662}" destId="{E61CD707-A2D0-4454-9E5A-62D1A4DFF305}" srcOrd="1" destOrd="0" presId="urn:microsoft.com/office/officeart/2008/layout/PictureStrips"/>
    <dgm:cxn modelId="{72B37007-6BF8-468B-9288-51CBFCA9B921}" type="presParOf" srcId="{BC18519D-4F87-4553-AA79-A875C530D662}" destId="{669CF0B5-D9FD-400C-92A8-E003F28E312F}" srcOrd="2" destOrd="0" presId="urn:microsoft.com/office/officeart/2008/layout/PictureStrips"/>
    <dgm:cxn modelId="{CA1C26E7-CDA1-431B-9175-BC43E8A7C381}" type="presParOf" srcId="{669CF0B5-D9FD-400C-92A8-E003F28E312F}" destId="{E9D0FCDD-EA41-4AE7-A8F7-82A16ACE7262}" srcOrd="0" destOrd="0" presId="urn:microsoft.com/office/officeart/2008/layout/PictureStrips"/>
    <dgm:cxn modelId="{CDC77FF2-6C4E-4F71-A4F8-D3251449CFC0}" type="presParOf" srcId="{669CF0B5-D9FD-400C-92A8-E003F28E312F}" destId="{D667E59B-9227-4535-9DEC-D65F7CC16F45}" srcOrd="1" destOrd="0" presId="urn:microsoft.com/office/officeart/2008/layout/PictureStrips"/>
    <dgm:cxn modelId="{36C36BE5-2661-403F-BFDD-7C9BD26E8C07}" type="presParOf" srcId="{BC18519D-4F87-4553-AA79-A875C530D662}" destId="{44A62427-0EBF-4EA4-9392-362B74E1E819}" srcOrd="3" destOrd="0" presId="urn:microsoft.com/office/officeart/2008/layout/PictureStrips"/>
    <dgm:cxn modelId="{ABFDD447-75BA-47A1-8C2F-5CDD9922F364}" type="presParOf" srcId="{BC18519D-4F87-4553-AA79-A875C530D662}" destId="{1D464385-1D96-4D06-8B16-5023442EEB50}" srcOrd="4" destOrd="0" presId="urn:microsoft.com/office/officeart/2008/layout/PictureStrips"/>
    <dgm:cxn modelId="{BE20DEFB-2B60-46CD-AC52-33A46157FC48}" type="presParOf" srcId="{1D464385-1D96-4D06-8B16-5023442EEB50}" destId="{7CCDE7D5-C12F-4795-976F-9CA1B1CE6403}" srcOrd="0" destOrd="0" presId="urn:microsoft.com/office/officeart/2008/layout/PictureStrips"/>
    <dgm:cxn modelId="{FAA1A221-1D7E-49AE-BF55-177881DCEC73}" type="presParOf" srcId="{1D464385-1D96-4D06-8B16-5023442EEB50}" destId="{47B7497B-EBF6-4A69-BCB7-43BC6ED84CD7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BFB4CA25-F0D1-4C00-8CDF-73346F095279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F75B3B85-F3E3-4248-9FA7-440C06D30AD9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Una compilación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421E9CC7-3D2B-4740-9833-4B6AE6097788}" type="parTrans" cxnId="{C518A062-17A2-498D-B350-C7051ED4256D}">
      <dgm:prSet/>
      <dgm:spPr/>
      <dgm:t>
        <a:bodyPr/>
        <a:lstStyle/>
        <a:p>
          <a:endParaRPr lang="es-MX"/>
        </a:p>
      </dgm:t>
    </dgm:pt>
    <dgm:pt modelId="{F324DFE6-5ECD-4E30-A886-0528F5412747}" type="sibTrans" cxnId="{C518A062-17A2-498D-B350-C7051ED4256D}">
      <dgm:prSet/>
      <dgm:spPr/>
      <dgm:t>
        <a:bodyPr/>
        <a:lstStyle/>
        <a:p>
          <a:endParaRPr lang="es-MX"/>
        </a:p>
      </dgm:t>
    </dgm:pt>
    <dgm:pt modelId="{69902EF8-8442-49DC-912E-8C942DC06A0E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Resumen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7A200D6B-EF35-49A4-BD3F-D0F9E456AAEE}" type="parTrans" cxnId="{0111552C-5CA9-4B39-878E-87D6DEEC01C3}">
      <dgm:prSet/>
      <dgm:spPr/>
      <dgm:t>
        <a:bodyPr/>
        <a:lstStyle/>
        <a:p>
          <a:endParaRPr lang="es-MX"/>
        </a:p>
      </dgm:t>
    </dgm:pt>
    <dgm:pt modelId="{D97AA814-6C62-4DC2-819F-54178F56C80B}" type="sibTrans" cxnId="{0111552C-5CA9-4B39-878E-87D6DEEC01C3}">
      <dgm:prSet/>
      <dgm:spPr/>
      <dgm:t>
        <a:bodyPr/>
        <a:lstStyle/>
        <a:p>
          <a:endParaRPr lang="es-MX"/>
        </a:p>
      </dgm:t>
    </dgm:pt>
    <dgm:pt modelId="{7F87DADB-1923-4D47-8FEF-46C8D0446010}">
      <dgm:prSet phldrT="[Texto]" custT="1"/>
      <dgm:spPr/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Listado de referencias publicadas 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BCA4A1BA-7CDB-49A3-9804-786E4182AF95}" type="parTrans" cxnId="{AD3C09EB-8704-47A2-8041-59B6D1B7959B}">
      <dgm:prSet/>
      <dgm:spPr/>
      <dgm:t>
        <a:bodyPr/>
        <a:lstStyle/>
        <a:p>
          <a:endParaRPr lang="es-MX"/>
        </a:p>
      </dgm:t>
    </dgm:pt>
    <dgm:pt modelId="{52BB283E-E49F-47D9-9964-38346F41B247}" type="sibTrans" cxnId="{AD3C09EB-8704-47A2-8041-59B6D1B7959B}">
      <dgm:prSet/>
      <dgm:spPr/>
      <dgm:t>
        <a:bodyPr/>
        <a:lstStyle/>
        <a:p>
          <a:endParaRPr lang="es-MX"/>
        </a:p>
      </dgm:t>
    </dgm:pt>
    <dgm:pt modelId="{F84E7D42-1CCB-4521-AB30-B9D3E2C3B7D6}" type="pres">
      <dgm:prSet presAssocID="{BFB4CA25-F0D1-4C00-8CDF-73346F09527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2F41DC5F-9D54-45E9-BF5D-EBA58774A1AE}" type="pres">
      <dgm:prSet presAssocID="{F75B3B85-F3E3-4248-9FA7-440C06D30AD9}" presName="Accent1" presStyleCnt="0"/>
      <dgm:spPr/>
    </dgm:pt>
    <dgm:pt modelId="{56FFEDB7-9F5A-46CB-AF69-D41581BA5CDC}" type="pres">
      <dgm:prSet presAssocID="{F75B3B85-F3E3-4248-9FA7-440C06D30AD9}" presName="Accent" presStyleLbl="node1" presStyleIdx="0" presStyleCnt="3"/>
      <dgm:spPr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D2418888-89CE-44BF-908F-87E980328CD7}" type="pres">
      <dgm:prSet presAssocID="{F75B3B85-F3E3-4248-9FA7-440C06D30AD9}" presName="Parent1" presStyleLbl="revTx" presStyleIdx="0" presStyleCnt="3" custScaleX="129954" custScaleY="11640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F18D6D-B460-41B4-96B9-41DB1ECAA8FC}" type="pres">
      <dgm:prSet presAssocID="{69902EF8-8442-49DC-912E-8C942DC06A0E}" presName="Accent2" presStyleCnt="0"/>
      <dgm:spPr/>
    </dgm:pt>
    <dgm:pt modelId="{42F361E3-024C-4DD0-AC63-3A87382F729F}" type="pres">
      <dgm:prSet presAssocID="{69902EF8-8442-49DC-912E-8C942DC06A0E}" presName="Accent" presStyleLbl="node1" presStyleIdx="1" presStyleCnt="3"/>
      <dgm:spPr>
        <a:solidFill>
          <a:schemeClr val="accent6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4FCFA62E-E15D-4988-AEBD-4380C021D0D7}" type="pres">
      <dgm:prSet presAssocID="{69902EF8-8442-49DC-912E-8C942DC06A0E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D8E370-B887-433A-BD23-4778587C4798}" type="pres">
      <dgm:prSet presAssocID="{7F87DADB-1923-4D47-8FEF-46C8D0446010}" presName="Accent3" presStyleCnt="0"/>
      <dgm:spPr/>
    </dgm:pt>
    <dgm:pt modelId="{426CD09F-AEFC-4697-86FF-06F6E9CEE7E2}" type="pres">
      <dgm:prSet presAssocID="{7F87DADB-1923-4D47-8FEF-46C8D0446010}" presName="Accent" presStyleLbl="node1" presStyleIdx="2" presStyleCnt="3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265D9989-52E5-4309-957E-289616B6059B}" type="pres">
      <dgm:prSet presAssocID="{7F87DADB-1923-4D47-8FEF-46C8D0446010}" presName="Parent3" presStyleLbl="revTx" presStyleIdx="2" presStyleCnt="3" custScaleX="118200" custScaleY="14690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746D813-F21A-4A8D-8E0D-02742B343361}" type="presOf" srcId="{BFB4CA25-F0D1-4C00-8CDF-73346F095279}" destId="{F84E7D42-1CCB-4521-AB30-B9D3E2C3B7D6}" srcOrd="0" destOrd="0" presId="urn:microsoft.com/office/officeart/2009/layout/CircleArrowProcess"/>
    <dgm:cxn modelId="{0111552C-5CA9-4B39-878E-87D6DEEC01C3}" srcId="{BFB4CA25-F0D1-4C00-8CDF-73346F095279}" destId="{69902EF8-8442-49DC-912E-8C942DC06A0E}" srcOrd="1" destOrd="0" parTransId="{7A200D6B-EF35-49A4-BD3F-D0F9E456AAEE}" sibTransId="{D97AA814-6C62-4DC2-819F-54178F56C80B}"/>
    <dgm:cxn modelId="{C518A062-17A2-498D-B350-C7051ED4256D}" srcId="{BFB4CA25-F0D1-4C00-8CDF-73346F095279}" destId="{F75B3B85-F3E3-4248-9FA7-440C06D30AD9}" srcOrd="0" destOrd="0" parTransId="{421E9CC7-3D2B-4740-9833-4B6AE6097788}" sibTransId="{F324DFE6-5ECD-4E30-A886-0528F5412747}"/>
    <dgm:cxn modelId="{F54ADAB4-2FE5-4A2E-A13D-FB9921195648}" type="presOf" srcId="{69902EF8-8442-49DC-912E-8C942DC06A0E}" destId="{4FCFA62E-E15D-4988-AEBD-4380C021D0D7}" srcOrd="0" destOrd="0" presId="urn:microsoft.com/office/officeart/2009/layout/CircleArrowProcess"/>
    <dgm:cxn modelId="{AD3C09EB-8704-47A2-8041-59B6D1B7959B}" srcId="{BFB4CA25-F0D1-4C00-8CDF-73346F095279}" destId="{7F87DADB-1923-4D47-8FEF-46C8D0446010}" srcOrd="2" destOrd="0" parTransId="{BCA4A1BA-7CDB-49A3-9804-786E4182AF95}" sibTransId="{52BB283E-E49F-47D9-9964-38346F41B247}"/>
    <dgm:cxn modelId="{53835956-6163-4558-B618-1CBC8F2320B4}" type="presOf" srcId="{7F87DADB-1923-4D47-8FEF-46C8D0446010}" destId="{265D9989-52E5-4309-957E-289616B6059B}" srcOrd="0" destOrd="0" presId="urn:microsoft.com/office/officeart/2009/layout/CircleArrowProcess"/>
    <dgm:cxn modelId="{CE06AFA9-AF9A-4FF9-80B4-C59107A29AC9}" type="presOf" srcId="{F75B3B85-F3E3-4248-9FA7-440C06D30AD9}" destId="{D2418888-89CE-44BF-908F-87E980328CD7}" srcOrd="0" destOrd="0" presId="urn:microsoft.com/office/officeart/2009/layout/CircleArrowProcess"/>
    <dgm:cxn modelId="{77FEBD00-FC10-4BC5-8F76-A10E91AFCC00}" type="presParOf" srcId="{F84E7D42-1CCB-4521-AB30-B9D3E2C3B7D6}" destId="{2F41DC5F-9D54-45E9-BF5D-EBA58774A1AE}" srcOrd="0" destOrd="0" presId="urn:microsoft.com/office/officeart/2009/layout/CircleArrowProcess"/>
    <dgm:cxn modelId="{6C5C804C-17D1-49B8-B589-F515B61B37A3}" type="presParOf" srcId="{2F41DC5F-9D54-45E9-BF5D-EBA58774A1AE}" destId="{56FFEDB7-9F5A-46CB-AF69-D41581BA5CDC}" srcOrd="0" destOrd="0" presId="urn:microsoft.com/office/officeart/2009/layout/CircleArrowProcess"/>
    <dgm:cxn modelId="{8065397F-47A4-413E-A56B-B763CC0E4E04}" type="presParOf" srcId="{F84E7D42-1CCB-4521-AB30-B9D3E2C3B7D6}" destId="{D2418888-89CE-44BF-908F-87E980328CD7}" srcOrd="1" destOrd="0" presId="urn:microsoft.com/office/officeart/2009/layout/CircleArrowProcess"/>
    <dgm:cxn modelId="{C0E16916-6418-4276-BA40-7ABFBA5B599A}" type="presParOf" srcId="{F84E7D42-1CCB-4521-AB30-B9D3E2C3B7D6}" destId="{06F18D6D-B460-41B4-96B9-41DB1ECAA8FC}" srcOrd="2" destOrd="0" presId="urn:microsoft.com/office/officeart/2009/layout/CircleArrowProcess"/>
    <dgm:cxn modelId="{8EFE4EB1-C7DD-496C-8B0F-845ED24E57B8}" type="presParOf" srcId="{06F18D6D-B460-41B4-96B9-41DB1ECAA8FC}" destId="{42F361E3-024C-4DD0-AC63-3A87382F729F}" srcOrd="0" destOrd="0" presId="urn:microsoft.com/office/officeart/2009/layout/CircleArrowProcess"/>
    <dgm:cxn modelId="{2A85410D-A704-41CC-BFEF-75B7E542F114}" type="presParOf" srcId="{F84E7D42-1CCB-4521-AB30-B9D3E2C3B7D6}" destId="{4FCFA62E-E15D-4988-AEBD-4380C021D0D7}" srcOrd="3" destOrd="0" presId="urn:microsoft.com/office/officeart/2009/layout/CircleArrowProcess"/>
    <dgm:cxn modelId="{73337627-24C6-47EF-83CC-F101FFB31858}" type="presParOf" srcId="{F84E7D42-1CCB-4521-AB30-B9D3E2C3B7D6}" destId="{32D8E370-B887-433A-BD23-4778587C4798}" srcOrd="4" destOrd="0" presId="urn:microsoft.com/office/officeart/2009/layout/CircleArrowProcess"/>
    <dgm:cxn modelId="{7C4BF104-C848-4C05-98CB-9BD8B4FB9D98}" type="presParOf" srcId="{32D8E370-B887-433A-BD23-4778587C4798}" destId="{426CD09F-AEFC-4697-86FF-06F6E9CEE7E2}" srcOrd="0" destOrd="0" presId="urn:microsoft.com/office/officeart/2009/layout/CircleArrowProcess"/>
    <dgm:cxn modelId="{FE30C1C8-B652-4E27-AA38-D11F3FB62AFD}" type="presParOf" srcId="{F84E7D42-1CCB-4521-AB30-B9D3E2C3B7D6}" destId="{265D9989-52E5-4309-957E-289616B6059B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85AED702-6669-4F50-A38D-1592662E7C6D}" type="doc">
      <dgm:prSet loTypeId="urn:microsoft.com/office/officeart/2005/8/layout/vList3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D003DB0E-5438-4FCB-8BBF-F7FB14F50AC6}">
      <dgm:prSet phldrT="[Texto]" custT="1"/>
      <dgm:spPr>
        <a:solidFill>
          <a:schemeClr val="accent6">
            <a:lumMod val="20000"/>
            <a:lumOff val="80000"/>
          </a:schemeClr>
        </a:solidFill>
        <a:ln w="57150"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Herramienta que ayuda a guiar al estudiante.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9402F098-9E8D-41BD-AA7A-06FB13064920}" type="parTrans" cxnId="{D1DED71E-F0A3-490F-895D-567C6007D8A0}">
      <dgm:prSet/>
      <dgm:spPr/>
      <dgm:t>
        <a:bodyPr/>
        <a:lstStyle/>
        <a:p>
          <a:endParaRPr lang="es-MX"/>
        </a:p>
      </dgm:t>
    </dgm:pt>
    <dgm:pt modelId="{E0FD653E-44B3-48D4-A6DD-15AABE7F269C}" type="sibTrans" cxnId="{D1DED71E-F0A3-490F-895D-567C6007D8A0}">
      <dgm:prSet/>
      <dgm:spPr/>
      <dgm:t>
        <a:bodyPr/>
        <a:lstStyle/>
        <a:p>
          <a:endParaRPr lang="es-MX"/>
        </a:p>
      </dgm:t>
    </dgm:pt>
    <dgm:pt modelId="{133A2FDB-E759-4D4B-82F5-1D97034F1ECD}">
      <dgm:prSet phldrT="[Texto]" custT="1"/>
      <dgm:spPr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Las tesis las escriben los estudiantes y las consultan los profesionales 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29DF1D8F-6581-4E47-ACEC-D6AA11B4060F}" type="parTrans" cxnId="{98007173-414D-4A19-A43D-93F0397164BF}">
      <dgm:prSet/>
      <dgm:spPr/>
      <dgm:t>
        <a:bodyPr/>
        <a:lstStyle/>
        <a:p>
          <a:endParaRPr lang="es-MX"/>
        </a:p>
      </dgm:t>
    </dgm:pt>
    <dgm:pt modelId="{D21EF2BE-925F-4929-BDB4-6258CF512BEF}" type="sibTrans" cxnId="{98007173-414D-4A19-A43D-93F0397164BF}">
      <dgm:prSet/>
      <dgm:spPr/>
      <dgm:t>
        <a:bodyPr/>
        <a:lstStyle/>
        <a:p>
          <a:endParaRPr lang="es-MX"/>
        </a:p>
      </dgm:t>
    </dgm:pt>
    <dgm:pt modelId="{717A4DE7-5478-436C-9FD0-22AFB25150A2}">
      <dgm:prSet phldrT="[Texto]" custT="1"/>
      <dgm:spPr>
        <a:solidFill>
          <a:schemeClr val="accent6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Es muy raro el caso de los estudiantes que acudan a las tesis como fuente de información.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22660573-4177-4920-BB5A-801EDCEE916D}" type="parTrans" cxnId="{C91681B6-CA78-482E-B013-F5885AE3407B}">
      <dgm:prSet/>
      <dgm:spPr/>
      <dgm:t>
        <a:bodyPr/>
        <a:lstStyle/>
        <a:p>
          <a:endParaRPr lang="es-MX"/>
        </a:p>
      </dgm:t>
    </dgm:pt>
    <dgm:pt modelId="{CA9102B4-0620-400E-BCFD-40E286E28559}" type="sibTrans" cxnId="{C91681B6-CA78-482E-B013-F5885AE3407B}">
      <dgm:prSet/>
      <dgm:spPr/>
      <dgm:t>
        <a:bodyPr/>
        <a:lstStyle/>
        <a:p>
          <a:endParaRPr lang="es-MX"/>
        </a:p>
      </dgm:t>
    </dgm:pt>
    <dgm:pt modelId="{7A7A54A1-1EC1-4C05-BE0A-754508AB1B24}" type="pres">
      <dgm:prSet presAssocID="{85AED702-6669-4F50-A38D-1592662E7C6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2AEE5B7-97CF-468C-BF77-351D0FE05EB8}" type="pres">
      <dgm:prSet presAssocID="{D003DB0E-5438-4FCB-8BBF-F7FB14F50AC6}" presName="composite" presStyleCnt="0"/>
      <dgm:spPr/>
    </dgm:pt>
    <dgm:pt modelId="{5F12429A-B5B7-4640-8544-C36F227B27B1}" type="pres">
      <dgm:prSet presAssocID="{D003DB0E-5438-4FCB-8BBF-F7FB14F50AC6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379D7528-64B9-460E-86F4-A02F7A9B79E4}" type="pres">
      <dgm:prSet presAssocID="{D003DB0E-5438-4FCB-8BBF-F7FB14F50AC6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D21719-2960-41AF-99FF-8AFAC0045E1A}" type="pres">
      <dgm:prSet presAssocID="{E0FD653E-44B3-48D4-A6DD-15AABE7F269C}" presName="spacing" presStyleCnt="0"/>
      <dgm:spPr/>
    </dgm:pt>
    <dgm:pt modelId="{E26BEB34-FACC-46BC-88B7-117A6D76125E}" type="pres">
      <dgm:prSet presAssocID="{133A2FDB-E759-4D4B-82F5-1D97034F1ECD}" presName="composite" presStyleCnt="0"/>
      <dgm:spPr/>
    </dgm:pt>
    <dgm:pt modelId="{1E776D47-5B7A-4822-A5B7-8DE2555987F9}" type="pres">
      <dgm:prSet presAssocID="{133A2FDB-E759-4D4B-82F5-1D97034F1ECD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54DEA33A-B575-47BC-B420-21C4C31DB53C}" type="pres">
      <dgm:prSet presAssocID="{133A2FDB-E759-4D4B-82F5-1D97034F1ECD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5EDA15-83CF-4A94-A2B0-4D0FF10401F8}" type="pres">
      <dgm:prSet presAssocID="{D21EF2BE-925F-4929-BDB4-6258CF512BEF}" presName="spacing" presStyleCnt="0"/>
      <dgm:spPr/>
    </dgm:pt>
    <dgm:pt modelId="{B925B2AF-C7A6-4144-A739-9D661D395CD6}" type="pres">
      <dgm:prSet presAssocID="{717A4DE7-5478-436C-9FD0-22AFB25150A2}" presName="composite" presStyleCnt="0"/>
      <dgm:spPr/>
    </dgm:pt>
    <dgm:pt modelId="{FB87C191-C276-457C-999C-490A68576FE5}" type="pres">
      <dgm:prSet presAssocID="{717A4DE7-5478-436C-9FD0-22AFB25150A2}" presName="imgShp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43CAB04D-DEC8-4D8F-8FFB-AC41E37E63AE}" type="pres">
      <dgm:prSet presAssocID="{717A4DE7-5478-436C-9FD0-22AFB25150A2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65BFFE5-D390-4105-BDF5-3079D7223D4E}" type="presOf" srcId="{85AED702-6669-4F50-A38D-1592662E7C6D}" destId="{7A7A54A1-1EC1-4C05-BE0A-754508AB1B24}" srcOrd="0" destOrd="0" presId="urn:microsoft.com/office/officeart/2005/8/layout/vList3"/>
    <dgm:cxn modelId="{98007173-414D-4A19-A43D-93F0397164BF}" srcId="{85AED702-6669-4F50-A38D-1592662E7C6D}" destId="{133A2FDB-E759-4D4B-82F5-1D97034F1ECD}" srcOrd="1" destOrd="0" parTransId="{29DF1D8F-6581-4E47-ACEC-D6AA11B4060F}" sibTransId="{D21EF2BE-925F-4929-BDB4-6258CF512BEF}"/>
    <dgm:cxn modelId="{A8A94D3D-71F2-47F5-9FE2-35E009E5A68A}" type="presOf" srcId="{133A2FDB-E759-4D4B-82F5-1D97034F1ECD}" destId="{54DEA33A-B575-47BC-B420-21C4C31DB53C}" srcOrd="0" destOrd="0" presId="urn:microsoft.com/office/officeart/2005/8/layout/vList3"/>
    <dgm:cxn modelId="{F14871A5-28D9-4F74-A0A6-4BBB934510DB}" type="presOf" srcId="{D003DB0E-5438-4FCB-8BBF-F7FB14F50AC6}" destId="{379D7528-64B9-460E-86F4-A02F7A9B79E4}" srcOrd="0" destOrd="0" presId="urn:microsoft.com/office/officeart/2005/8/layout/vList3"/>
    <dgm:cxn modelId="{D1DED71E-F0A3-490F-895D-567C6007D8A0}" srcId="{85AED702-6669-4F50-A38D-1592662E7C6D}" destId="{D003DB0E-5438-4FCB-8BBF-F7FB14F50AC6}" srcOrd="0" destOrd="0" parTransId="{9402F098-9E8D-41BD-AA7A-06FB13064920}" sibTransId="{E0FD653E-44B3-48D4-A6DD-15AABE7F269C}"/>
    <dgm:cxn modelId="{C91681B6-CA78-482E-B013-F5885AE3407B}" srcId="{85AED702-6669-4F50-A38D-1592662E7C6D}" destId="{717A4DE7-5478-436C-9FD0-22AFB25150A2}" srcOrd="2" destOrd="0" parTransId="{22660573-4177-4920-BB5A-801EDCEE916D}" sibTransId="{CA9102B4-0620-400E-BCFD-40E286E28559}"/>
    <dgm:cxn modelId="{FD06F275-16C2-4A34-B2B1-37C532A475B7}" type="presOf" srcId="{717A4DE7-5478-436C-9FD0-22AFB25150A2}" destId="{43CAB04D-DEC8-4D8F-8FFB-AC41E37E63AE}" srcOrd="0" destOrd="0" presId="urn:microsoft.com/office/officeart/2005/8/layout/vList3"/>
    <dgm:cxn modelId="{F4AE6F2C-34C0-4023-A177-53D54CC37B7E}" type="presParOf" srcId="{7A7A54A1-1EC1-4C05-BE0A-754508AB1B24}" destId="{72AEE5B7-97CF-468C-BF77-351D0FE05EB8}" srcOrd="0" destOrd="0" presId="urn:microsoft.com/office/officeart/2005/8/layout/vList3"/>
    <dgm:cxn modelId="{FE58DA69-429F-43CC-8532-F55624631AF7}" type="presParOf" srcId="{72AEE5B7-97CF-468C-BF77-351D0FE05EB8}" destId="{5F12429A-B5B7-4640-8544-C36F227B27B1}" srcOrd="0" destOrd="0" presId="urn:microsoft.com/office/officeart/2005/8/layout/vList3"/>
    <dgm:cxn modelId="{0792B6D1-BC35-42C3-8EC5-F9674BBC20B8}" type="presParOf" srcId="{72AEE5B7-97CF-468C-BF77-351D0FE05EB8}" destId="{379D7528-64B9-460E-86F4-A02F7A9B79E4}" srcOrd="1" destOrd="0" presId="urn:microsoft.com/office/officeart/2005/8/layout/vList3"/>
    <dgm:cxn modelId="{E3D1678B-2F1A-4A4E-9CF4-1F9793DCA926}" type="presParOf" srcId="{7A7A54A1-1EC1-4C05-BE0A-754508AB1B24}" destId="{D0D21719-2960-41AF-99FF-8AFAC0045E1A}" srcOrd="1" destOrd="0" presId="urn:microsoft.com/office/officeart/2005/8/layout/vList3"/>
    <dgm:cxn modelId="{E0A4A8A6-C190-4B36-ABC3-924CC75121F7}" type="presParOf" srcId="{7A7A54A1-1EC1-4C05-BE0A-754508AB1B24}" destId="{E26BEB34-FACC-46BC-88B7-117A6D76125E}" srcOrd="2" destOrd="0" presId="urn:microsoft.com/office/officeart/2005/8/layout/vList3"/>
    <dgm:cxn modelId="{A905E6A3-7B91-4CA9-9DED-238605AC0148}" type="presParOf" srcId="{E26BEB34-FACC-46BC-88B7-117A6D76125E}" destId="{1E776D47-5B7A-4822-A5B7-8DE2555987F9}" srcOrd="0" destOrd="0" presId="urn:microsoft.com/office/officeart/2005/8/layout/vList3"/>
    <dgm:cxn modelId="{C39E038A-5530-4747-9C80-BF8891819366}" type="presParOf" srcId="{E26BEB34-FACC-46BC-88B7-117A6D76125E}" destId="{54DEA33A-B575-47BC-B420-21C4C31DB53C}" srcOrd="1" destOrd="0" presId="urn:microsoft.com/office/officeart/2005/8/layout/vList3"/>
    <dgm:cxn modelId="{7004DBB7-13CD-4DC1-A0E1-E9143C136F7E}" type="presParOf" srcId="{7A7A54A1-1EC1-4C05-BE0A-754508AB1B24}" destId="{AE5EDA15-83CF-4A94-A2B0-4D0FF10401F8}" srcOrd="3" destOrd="0" presId="urn:microsoft.com/office/officeart/2005/8/layout/vList3"/>
    <dgm:cxn modelId="{CB1AC9BF-837A-4251-AEE6-31B79731E9AD}" type="presParOf" srcId="{7A7A54A1-1EC1-4C05-BE0A-754508AB1B24}" destId="{B925B2AF-C7A6-4144-A739-9D661D395CD6}" srcOrd="4" destOrd="0" presId="urn:microsoft.com/office/officeart/2005/8/layout/vList3"/>
    <dgm:cxn modelId="{F69ADC9E-AD78-428C-85E2-A7514CF6452F}" type="presParOf" srcId="{B925B2AF-C7A6-4144-A739-9D661D395CD6}" destId="{FB87C191-C276-457C-999C-490A68576FE5}" srcOrd="0" destOrd="0" presId="urn:microsoft.com/office/officeart/2005/8/layout/vList3"/>
    <dgm:cxn modelId="{DB076BC7-9822-4819-BDF3-EC144F1385E9}" type="presParOf" srcId="{B925B2AF-C7A6-4144-A739-9D661D395CD6}" destId="{43CAB04D-DEC8-4D8F-8FFB-AC41E37E63A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8.xml><?xml version="1.0" encoding="utf-8"?>
<dgm:dataModel xmlns:dgm="http://schemas.openxmlformats.org/drawingml/2006/diagram" xmlns:a="http://schemas.openxmlformats.org/drawingml/2006/main">
  <dgm:ptLst>
    <dgm:pt modelId="{6958E1D4-6B65-403C-9E3C-9EBC51BA4C2D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2FD6A2EE-C350-4F48-956E-9A6DEFC1DB20}">
      <dgm:prSet phldrT="[Texto]" custT="1"/>
      <dgm:spPr>
        <a:ln w="38100"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r>
            <a:rPr lang="es-MX" sz="2000" dirty="0" smtClean="0">
              <a:latin typeface="Arial" pitchFamily="34" charset="0"/>
              <a:cs typeface="Arial" pitchFamily="34" charset="0"/>
            </a:rPr>
            <a:t>Ayuda a la estructurar el tema a investigar.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148576B4-2BF2-43B2-938F-1BD28D61F0D8}" type="parTrans" cxnId="{66B35BD0-D6A0-4FB0-A21E-3B83ED17A467}">
      <dgm:prSet/>
      <dgm:spPr/>
      <dgm:t>
        <a:bodyPr/>
        <a:lstStyle/>
        <a:p>
          <a:endParaRPr lang="es-MX"/>
        </a:p>
      </dgm:t>
    </dgm:pt>
    <dgm:pt modelId="{CEAA8596-AE02-4A21-9AC5-1AFA08262904}" type="sibTrans" cxnId="{66B35BD0-D6A0-4FB0-A21E-3B83ED17A467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D9919E9-769C-4E0C-953D-F0261F8514E4}">
      <dgm:prSet phldrT="[Texto]" custT="1"/>
      <dgm:spPr>
        <a:ln w="38100"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r>
            <a:rPr lang="es-MX" sz="2000" dirty="0" smtClean="0">
              <a:latin typeface="Arial" pitchFamily="34" charset="0"/>
              <a:cs typeface="Arial" pitchFamily="34" charset="0"/>
            </a:rPr>
            <a:t>Presenta referencias bibliográficas de donde se obtuvo la información.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B5CD80E0-B3EF-4063-A9F3-8A218768CDDF}" type="parTrans" cxnId="{F4FE9654-E2D2-4387-8977-8C9312FB789C}">
      <dgm:prSet/>
      <dgm:spPr/>
      <dgm:t>
        <a:bodyPr/>
        <a:lstStyle/>
        <a:p>
          <a:endParaRPr lang="es-MX"/>
        </a:p>
      </dgm:t>
    </dgm:pt>
    <dgm:pt modelId="{B3B22C5C-9519-4D2D-BA91-35CDA618B47F}" type="sibTrans" cxnId="{F4FE9654-E2D2-4387-8977-8C9312FB789C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DCD769B-FE5F-4CF3-9821-43B46B6F13EC}" type="pres">
      <dgm:prSet presAssocID="{6958E1D4-6B65-403C-9E3C-9EBC51BA4C2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C24950CE-684F-4E98-AD30-1DD24AFF30A3}" type="pres">
      <dgm:prSet presAssocID="{6958E1D4-6B65-403C-9E3C-9EBC51BA4C2D}" presName="dot1" presStyleLbl="alignNode1" presStyleIdx="0" presStyleCnt="10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s-MX"/>
        </a:p>
      </dgm:t>
    </dgm:pt>
    <dgm:pt modelId="{05C187D3-B5D2-453A-8407-9FDF08991017}" type="pres">
      <dgm:prSet presAssocID="{6958E1D4-6B65-403C-9E3C-9EBC51BA4C2D}" presName="dot2" presStyleLbl="alignNode1" presStyleIdx="1" presStyleCnt="10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s-MX"/>
        </a:p>
      </dgm:t>
    </dgm:pt>
    <dgm:pt modelId="{8246E54A-5244-4F2D-AC68-B1558D48A47E}" type="pres">
      <dgm:prSet presAssocID="{6958E1D4-6B65-403C-9E3C-9EBC51BA4C2D}" presName="dot3" presStyleLbl="alignNode1" presStyleIdx="2" presStyleCnt="10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s-MX"/>
        </a:p>
      </dgm:t>
    </dgm:pt>
    <dgm:pt modelId="{47CE7ACA-D908-4CBE-9FF5-C17225858485}" type="pres">
      <dgm:prSet presAssocID="{6958E1D4-6B65-403C-9E3C-9EBC51BA4C2D}" presName="dotArrow1" presStyleLbl="alignNode1" presStyleIdx="3" presStyleCnt="10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s-MX"/>
        </a:p>
      </dgm:t>
    </dgm:pt>
    <dgm:pt modelId="{F5BA59ED-7F8B-4CAB-80F0-1057BCB163C0}" type="pres">
      <dgm:prSet presAssocID="{6958E1D4-6B65-403C-9E3C-9EBC51BA4C2D}" presName="dotArrow2" presStyleLbl="alignNode1" presStyleIdx="4" presStyleCnt="10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s-MX"/>
        </a:p>
      </dgm:t>
    </dgm:pt>
    <dgm:pt modelId="{ADAECEF9-20BD-4907-98A3-3784514A73F3}" type="pres">
      <dgm:prSet presAssocID="{6958E1D4-6B65-403C-9E3C-9EBC51BA4C2D}" presName="dotArrow3" presStyleLbl="alignNode1" presStyleIdx="5" presStyleCnt="10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s-MX"/>
        </a:p>
      </dgm:t>
    </dgm:pt>
    <dgm:pt modelId="{24E70177-9DD4-4765-8344-ABC6B9BF44CF}" type="pres">
      <dgm:prSet presAssocID="{6958E1D4-6B65-403C-9E3C-9EBC51BA4C2D}" presName="dotArrow4" presStyleLbl="alignNode1" presStyleIdx="6" presStyleCnt="10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s-MX"/>
        </a:p>
      </dgm:t>
    </dgm:pt>
    <dgm:pt modelId="{D9F3DCE1-EC1E-4343-A0A2-C22EA6B632B6}" type="pres">
      <dgm:prSet presAssocID="{6958E1D4-6B65-403C-9E3C-9EBC51BA4C2D}" presName="dotArrow5" presStyleLbl="alignNode1" presStyleIdx="7" presStyleCnt="10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s-MX"/>
        </a:p>
      </dgm:t>
    </dgm:pt>
    <dgm:pt modelId="{94543AD9-F7B0-44D3-B9B2-FE657D713BB9}" type="pres">
      <dgm:prSet presAssocID="{6958E1D4-6B65-403C-9E3C-9EBC51BA4C2D}" presName="dotArrow6" presStyleLbl="alignNode1" presStyleIdx="8" presStyleCnt="10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s-MX"/>
        </a:p>
      </dgm:t>
    </dgm:pt>
    <dgm:pt modelId="{F30D4CAB-B305-4FEC-A15F-171140EFEBA3}" type="pres">
      <dgm:prSet presAssocID="{6958E1D4-6B65-403C-9E3C-9EBC51BA4C2D}" presName="dotArrow7" presStyleLbl="alignNode1" presStyleIdx="9" presStyleCnt="10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s-MX"/>
        </a:p>
      </dgm:t>
    </dgm:pt>
    <dgm:pt modelId="{84F45AC9-8C0D-411C-98CE-9ACAD8EDE41F}" type="pres">
      <dgm:prSet presAssocID="{2FD6A2EE-C350-4F48-956E-9A6DEFC1DB20}" presName="parTx1" presStyleLbl="node1" presStyleIdx="0" presStyleCnt="2" custScaleX="156993" custScaleY="271645" custLinFactNeighborX="33679" custLinFactNeighborY="2093"/>
      <dgm:spPr/>
      <dgm:t>
        <a:bodyPr/>
        <a:lstStyle/>
        <a:p>
          <a:endParaRPr lang="es-MX"/>
        </a:p>
      </dgm:t>
    </dgm:pt>
    <dgm:pt modelId="{E970F981-2044-4A00-BD8C-6018AA5C3BBC}" type="pres">
      <dgm:prSet presAssocID="{CEAA8596-AE02-4A21-9AC5-1AFA08262904}" presName="picture1" presStyleCnt="0"/>
      <dgm:spPr/>
    </dgm:pt>
    <dgm:pt modelId="{8E88E0E8-75DC-4DBB-B000-EF04460F3AA5}" type="pres">
      <dgm:prSet presAssocID="{CEAA8596-AE02-4A21-9AC5-1AFA08262904}" presName="imageRepeatNode" presStyleLbl="fgImgPlace1" presStyleIdx="0" presStyleCnt="2" custScaleX="169897" custScaleY="169920" custLinFactNeighborX="-50201" custLinFactNeighborY="48429"/>
      <dgm:spPr/>
      <dgm:t>
        <a:bodyPr/>
        <a:lstStyle/>
        <a:p>
          <a:endParaRPr lang="es-MX"/>
        </a:p>
      </dgm:t>
    </dgm:pt>
    <dgm:pt modelId="{9E6BBD3F-729C-4739-B963-16AA5DE2CB36}" type="pres">
      <dgm:prSet presAssocID="{3D9919E9-769C-4E0C-953D-F0261F8514E4}" presName="parTx2" presStyleLbl="node1" presStyleIdx="1" presStyleCnt="2" custScaleX="180587" custScaleY="278860" custLinFactY="-13003" custLinFactNeighborX="44344" custLinFactNeighborY="-100000"/>
      <dgm:spPr/>
      <dgm:t>
        <a:bodyPr/>
        <a:lstStyle/>
        <a:p>
          <a:endParaRPr lang="es-MX"/>
        </a:p>
      </dgm:t>
    </dgm:pt>
    <dgm:pt modelId="{A424CEA7-2A2D-4C78-BCA3-7587BDC1507F}" type="pres">
      <dgm:prSet presAssocID="{B3B22C5C-9519-4D2D-BA91-35CDA618B47F}" presName="picture2" presStyleCnt="0"/>
      <dgm:spPr/>
    </dgm:pt>
    <dgm:pt modelId="{54BC60D8-BC4A-4ED2-826C-D901F804FBF3}" type="pres">
      <dgm:prSet presAssocID="{B3B22C5C-9519-4D2D-BA91-35CDA618B47F}" presName="imageRepeatNode" presStyleLbl="fgImgPlace1" presStyleIdx="1" presStyleCnt="2" custScaleX="183332" custScaleY="149416" custLinFactNeighborX="-14528" custLinFactNeighborY="-24168"/>
      <dgm:spPr/>
      <dgm:t>
        <a:bodyPr/>
        <a:lstStyle/>
        <a:p>
          <a:endParaRPr lang="es-MX"/>
        </a:p>
      </dgm:t>
    </dgm:pt>
  </dgm:ptLst>
  <dgm:cxnLst>
    <dgm:cxn modelId="{A9F4B83E-F2B1-4AD5-9B21-81B73C7FCF0D}" type="presOf" srcId="{6958E1D4-6B65-403C-9E3C-9EBC51BA4C2D}" destId="{7DCD769B-FE5F-4CF3-9821-43B46B6F13EC}" srcOrd="0" destOrd="0" presId="urn:microsoft.com/office/officeart/2008/layout/AscendingPictureAccentProcess"/>
    <dgm:cxn modelId="{F4FE9654-E2D2-4387-8977-8C9312FB789C}" srcId="{6958E1D4-6B65-403C-9E3C-9EBC51BA4C2D}" destId="{3D9919E9-769C-4E0C-953D-F0261F8514E4}" srcOrd="1" destOrd="0" parTransId="{B5CD80E0-B3EF-4063-A9F3-8A218768CDDF}" sibTransId="{B3B22C5C-9519-4D2D-BA91-35CDA618B47F}"/>
    <dgm:cxn modelId="{66B35BD0-D6A0-4FB0-A21E-3B83ED17A467}" srcId="{6958E1D4-6B65-403C-9E3C-9EBC51BA4C2D}" destId="{2FD6A2EE-C350-4F48-956E-9A6DEFC1DB20}" srcOrd="0" destOrd="0" parTransId="{148576B4-2BF2-43B2-938F-1BD28D61F0D8}" sibTransId="{CEAA8596-AE02-4A21-9AC5-1AFA08262904}"/>
    <dgm:cxn modelId="{C94D1E53-8FF1-45E0-BC48-1B694AFA018B}" type="presOf" srcId="{B3B22C5C-9519-4D2D-BA91-35CDA618B47F}" destId="{54BC60D8-BC4A-4ED2-826C-D901F804FBF3}" srcOrd="0" destOrd="0" presId="urn:microsoft.com/office/officeart/2008/layout/AscendingPictureAccentProcess"/>
    <dgm:cxn modelId="{804B6FBD-B32F-4D87-A4A0-6C199DD6335F}" type="presOf" srcId="{2FD6A2EE-C350-4F48-956E-9A6DEFC1DB20}" destId="{84F45AC9-8C0D-411C-98CE-9ACAD8EDE41F}" srcOrd="0" destOrd="0" presId="urn:microsoft.com/office/officeart/2008/layout/AscendingPictureAccentProcess"/>
    <dgm:cxn modelId="{6731B2E3-7FE1-4ABD-A519-83FAB10C307C}" type="presOf" srcId="{3D9919E9-769C-4E0C-953D-F0261F8514E4}" destId="{9E6BBD3F-729C-4739-B963-16AA5DE2CB36}" srcOrd="0" destOrd="0" presId="urn:microsoft.com/office/officeart/2008/layout/AscendingPictureAccentProcess"/>
    <dgm:cxn modelId="{727C63A5-8E32-4029-B8D8-5EBC0EBFB2AE}" type="presOf" srcId="{CEAA8596-AE02-4A21-9AC5-1AFA08262904}" destId="{8E88E0E8-75DC-4DBB-B000-EF04460F3AA5}" srcOrd="0" destOrd="0" presId="urn:microsoft.com/office/officeart/2008/layout/AscendingPictureAccentProcess"/>
    <dgm:cxn modelId="{414BD8D7-8E65-459D-8888-FB40EEE60311}" type="presParOf" srcId="{7DCD769B-FE5F-4CF3-9821-43B46B6F13EC}" destId="{C24950CE-684F-4E98-AD30-1DD24AFF30A3}" srcOrd="0" destOrd="0" presId="urn:microsoft.com/office/officeart/2008/layout/AscendingPictureAccentProcess"/>
    <dgm:cxn modelId="{992FA18B-12C1-4CFF-861C-1FC75A3FBA67}" type="presParOf" srcId="{7DCD769B-FE5F-4CF3-9821-43B46B6F13EC}" destId="{05C187D3-B5D2-453A-8407-9FDF08991017}" srcOrd="1" destOrd="0" presId="urn:microsoft.com/office/officeart/2008/layout/AscendingPictureAccentProcess"/>
    <dgm:cxn modelId="{41FAF235-0064-4087-BD6D-9F5394FCF0DC}" type="presParOf" srcId="{7DCD769B-FE5F-4CF3-9821-43B46B6F13EC}" destId="{8246E54A-5244-4F2D-AC68-B1558D48A47E}" srcOrd="2" destOrd="0" presId="urn:microsoft.com/office/officeart/2008/layout/AscendingPictureAccentProcess"/>
    <dgm:cxn modelId="{AD1D4748-A778-4C86-B30D-A3403BEBAFFE}" type="presParOf" srcId="{7DCD769B-FE5F-4CF3-9821-43B46B6F13EC}" destId="{47CE7ACA-D908-4CBE-9FF5-C17225858485}" srcOrd="3" destOrd="0" presId="urn:microsoft.com/office/officeart/2008/layout/AscendingPictureAccentProcess"/>
    <dgm:cxn modelId="{837FAE07-6FEC-4787-B54B-54F9E7C2CA3A}" type="presParOf" srcId="{7DCD769B-FE5F-4CF3-9821-43B46B6F13EC}" destId="{F5BA59ED-7F8B-4CAB-80F0-1057BCB163C0}" srcOrd="4" destOrd="0" presId="urn:microsoft.com/office/officeart/2008/layout/AscendingPictureAccentProcess"/>
    <dgm:cxn modelId="{72D43227-2F2B-431D-9EB1-9051205DC3C8}" type="presParOf" srcId="{7DCD769B-FE5F-4CF3-9821-43B46B6F13EC}" destId="{ADAECEF9-20BD-4907-98A3-3784514A73F3}" srcOrd="5" destOrd="0" presId="urn:microsoft.com/office/officeart/2008/layout/AscendingPictureAccentProcess"/>
    <dgm:cxn modelId="{0B66BF7D-2749-4E5D-B64C-248B26A51BEC}" type="presParOf" srcId="{7DCD769B-FE5F-4CF3-9821-43B46B6F13EC}" destId="{24E70177-9DD4-4765-8344-ABC6B9BF44CF}" srcOrd="6" destOrd="0" presId="urn:microsoft.com/office/officeart/2008/layout/AscendingPictureAccentProcess"/>
    <dgm:cxn modelId="{A35574B6-BB33-415A-B31E-69E6D36BA063}" type="presParOf" srcId="{7DCD769B-FE5F-4CF3-9821-43B46B6F13EC}" destId="{D9F3DCE1-EC1E-4343-A0A2-C22EA6B632B6}" srcOrd="7" destOrd="0" presId="urn:microsoft.com/office/officeart/2008/layout/AscendingPictureAccentProcess"/>
    <dgm:cxn modelId="{9741DFB7-A012-41D8-9BD2-C433D47A5568}" type="presParOf" srcId="{7DCD769B-FE5F-4CF3-9821-43B46B6F13EC}" destId="{94543AD9-F7B0-44D3-B9B2-FE657D713BB9}" srcOrd="8" destOrd="0" presId="urn:microsoft.com/office/officeart/2008/layout/AscendingPictureAccentProcess"/>
    <dgm:cxn modelId="{EA4431A2-E46C-488D-971A-10CD7E9EFBF8}" type="presParOf" srcId="{7DCD769B-FE5F-4CF3-9821-43B46B6F13EC}" destId="{F30D4CAB-B305-4FEC-A15F-171140EFEBA3}" srcOrd="9" destOrd="0" presId="urn:microsoft.com/office/officeart/2008/layout/AscendingPictureAccentProcess"/>
    <dgm:cxn modelId="{0DB696C7-70BD-4F1A-8E78-DA2313F6D929}" type="presParOf" srcId="{7DCD769B-FE5F-4CF3-9821-43B46B6F13EC}" destId="{84F45AC9-8C0D-411C-98CE-9ACAD8EDE41F}" srcOrd="10" destOrd="0" presId="urn:microsoft.com/office/officeart/2008/layout/AscendingPictureAccentProcess"/>
    <dgm:cxn modelId="{C53E99AA-B91E-43DA-B58D-16446143EE2E}" type="presParOf" srcId="{7DCD769B-FE5F-4CF3-9821-43B46B6F13EC}" destId="{E970F981-2044-4A00-BD8C-6018AA5C3BBC}" srcOrd="11" destOrd="0" presId="urn:microsoft.com/office/officeart/2008/layout/AscendingPictureAccentProcess"/>
    <dgm:cxn modelId="{008DF7A7-9B4A-4610-996F-A4A5719939B5}" type="presParOf" srcId="{E970F981-2044-4A00-BD8C-6018AA5C3BBC}" destId="{8E88E0E8-75DC-4DBB-B000-EF04460F3AA5}" srcOrd="0" destOrd="0" presId="urn:microsoft.com/office/officeart/2008/layout/AscendingPictureAccentProcess"/>
    <dgm:cxn modelId="{661743BD-2D80-41FB-A07F-6AEFCEE556A0}" type="presParOf" srcId="{7DCD769B-FE5F-4CF3-9821-43B46B6F13EC}" destId="{9E6BBD3F-729C-4739-B963-16AA5DE2CB36}" srcOrd="12" destOrd="0" presId="urn:microsoft.com/office/officeart/2008/layout/AscendingPictureAccentProcess"/>
    <dgm:cxn modelId="{A40C130A-3EE5-45D3-9A31-E46531345567}" type="presParOf" srcId="{7DCD769B-FE5F-4CF3-9821-43B46B6F13EC}" destId="{A424CEA7-2A2D-4C78-BCA3-7587BDC1507F}" srcOrd="13" destOrd="0" presId="urn:microsoft.com/office/officeart/2008/layout/AscendingPictureAccentProcess"/>
    <dgm:cxn modelId="{9D1EB6A8-B90D-4E9B-A79D-195BA5D74A12}" type="presParOf" srcId="{A424CEA7-2A2D-4C78-BCA3-7587BDC1507F}" destId="{54BC60D8-BC4A-4ED2-826C-D901F804FBF3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9.xml><?xml version="1.0" encoding="utf-8"?>
<dgm:dataModel xmlns:dgm="http://schemas.openxmlformats.org/drawingml/2006/diagram" xmlns:a="http://schemas.openxmlformats.org/drawingml/2006/main">
  <dgm:ptLst>
    <dgm:pt modelId="{6958E1D4-6B65-403C-9E3C-9EBC51BA4C2D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2FD6A2EE-C350-4F48-956E-9A6DEFC1DB20}">
      <dgm:prSet phldrT="[Texto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 algn="ctr"/>
          <a:r>
            <a:rPr lang="es-MX" sz="2400" baseline="0" dirty="0" smtClean="0">
              <a:latin typeface="Arial" pitchFamily="34" charset="0"/>
              <a:cs typeface="Arial" pitchFamily="34" charset="0"/>
            </a:rPr>
            <a:t>Sirve de guía.</a:t>
          </a:r>
          <a:endParaRPr lang="es-MX" sz="2400" baseline="0" dirty="0">
            <a:latin typeface="Arial" pitchFamily="34" charset="0"/>
            <a:cs typeface="Arial" pitchFamily="34" charset="0"/>
          </a:endParaRPr>
        </a:p>
      </dgm:t>
    </dgm:pt>
    <dgm:pt modelId="{148576B4-2BF2-43B2-938F-1BD28D61F0D8}" type="parTrans" cxnId="{66B35BD0-D6A0-4FB0-A21E-3B83ED17A467}">
      <dgm:prSet/>
      <dgm:spPr/>
      <dgm:t>
        <a:bodyPr/>
        <a:lstStyle/>
        <a:p>
          <a:endParaRPr lang="es-MX"/>
        </a:p>
      </dgm:t>
    </dgm:pt>
    <dgm:pt modelId="{CEAA8596-AE02-4A21-9AC5-1AFA08262904}" type="sibTrans" cxnId="{66B35BD0-D6A0-4FB0-A21E-3B83ED17A467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D9919E9-769C-4E0C-953D-F0261F8514E4}">
      <dgm:prSet phldrT="[Texto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s-MX" sz="2400" dirty="0" smtClean="0">
              <a:latin typeface="Arial" pitchFamily="34" charset="0"/>
              <a:cs typeface="Arial" pitchFamily="34" charset="0"/>
            </a:rPr>
            <a:t>Permite basarse en su contenido para la investigación del tema.</a:t>
          </a:r>
          <a:endParaRPr lang="es-MX" sz="2400" baseline="0" dirty="0">
            <a:latin typeface="Arial" pitchFamily="34" charset="0"/>
            <a:cs typeface="Arial" pitchFamily="34" charset="0"/>
          </a:endParaRPr>
        </a:p>
      </dgm:t>
    </dgm:pt>
    <dgm:pt modelId="{B3B22C5C-9519-4D2D-BA91-35CDA618B47F}" type="sibTrans" cxnId="{F4FE9654-E2D2-4387-8977-8C9312FB789C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5CD80E0-B3EF-4063-A9F3-8A218768CDDF}" type="parTrans" cxnId="{F4FE9654-E2D2-4387-8977-8C9312FB789C}">
      <dgm:prSet/>
      <dgm:spPr/>
      <dgm:t>
        <a:bodyPr/>
        <a:lstStyle/>
        <a:p>
          <a:endParaRPr lang="es-MX"/>
        </a:p>
      </dgm:t>
    </dgm:pt>
    <dgm:pt modelId="{7DCD769B-FE5F-4CF3-9821-43B46B6F13EC}" type="pres">
      <dgm:prSet presAssocID="{6958E1D4-6B65-403C-9E3C-9EBC51BA4C2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C24950CE-684F-4E98-AD30-1DD24AFF30A3}" type="pres">
      <dgm:prSet presAssocID="{6958E1D4-6B65-403C-9E3C-9EBC51BA4C2D}" presName="dot1" presStyleLbl="alignNode1" presStyleIdx="0" presStyleCnt="10" custLinFactNeighborX="12773" custLinFactNeighborY="-44706"/>
      <dgm:spPr/>
    </dgm:pt>
    <dgm:pt modelId="{05C187D3-B5D2-453A-8407-9FDF08991017}" type="pres">
      <dgm:prSet presAssocID="{6958E1D4-6B65-403C-9E3C-9EBC51BA4C2D}" presName="dot2" presStyleLbl="alignNode1" presStyleIdx="1" presStyleCnt="10"/>
      <dgm:spPr/>
    </dgm:pt>
    <dgm:pt modelId="{8246E54A-5244-4F2D-AC68-B1558D48A47E}" type="pres">
      <dgm:prSet presAssocID="{6958E1D4-6B65-403C-9E3C-9EBC51BA4C2D}" presName="dot3" presStyleLbl="alignNode1" presStyleIdx="2" presStyleCnt="10"/>
      <dgm:spPr/>
    </dgm:pt>
    <dgm:pt modelId="{47CE7ACA-D908-4CBE-9FF5-C17225858485}" type="pres">
      <dgm:prSet presAssocID="{6958E1D4-6B65-403C-9E3C-9EBC51BA4C2D}" presName="dotArrow1" presStyleLbl="alignNode1" presStyleIdx="3" presStyleCnt="10"/>
      <dgm:spPr/>
    </dgm:pt>
    <dgm:pt modelId="{F5BA59ED-7F8B-4CAB-80F0-1057BCB163C0}" type="pres">
      <dgm:prSet presAssocID="{6958E1D4-6B65-403C-9E3C-9EBC51BA4C2D}" presName="dotArrow2" presStyleLbl="alignNode1" presStyleIdx="4" presStyleCnt="10"/>
      <dgm:spPr/>
    </dgm:pt>
    <dgm:pt modelId="{ADAECEF9-20BD-4907-98A3-3784514A73F3}" type="pres">
      <dgm:prSet presAssocID="{6958E1D4-6B65-403C-9E3C-9EBC51BA4C2D}" presName="dotArrow3" presStyleLbl="alignNode1" presStyleIdx="5" presStyleCnt="10"/>
      <dgm:spPr/>
    </dgm:pt>
    <dgm:pt modelId="{24E70177-9DD4-4765-8344-ABC6B9BF44CF}" type="pres">
      <dgm:prSet presAssocID="{6958E1D4-6B65-403C-9E3C-9EBC51BA4C2D}" presName="dotArrow4" presStyleLbl="alignNode1" presStyleIdx="6" presStyleCnt="10"/>
      <dgm:spPr/>
    </dgm:pt>
    <dgm:pt modelId="{D9F3DCE1-EC1E-4343-A0A2-C22EA6B632B6}" type="pres">
      <dgm:prSet presAssocID="{6958E1D4-6B65-403C-9E3C-9EBC51BA4C2D}" presName="dotArrow5" presStyleLbl="alignNode1" presStyleIdx="7" presStyleCnt="10"/>
      <dgm:spPr/>
    </dgm:pt>
    <dgm:pt modelId="{94543AD9-F7B0-44D3-B9B2-FE657D713BB9}" type="pres">
      <dgm:prSet presAssocID="{6958E1D4-6B65-403C-9E3C-9EBC51BA4C2D}" presName="dotArrow6" presStyleLbl="alignNode1" presStyleIdx="8" presStyleCnt="10"/>
      <dgm:spPr/>
    </dgm:pt>
    <dgm:pt modelId="{F30D4CAB-B305-4FEC-A15F-171140EFEBA3}" type="pres">
      <dgm:prSet presAssocID="{6958E1D4-6B65-403C-9E3C-9EBC51BA4C2D}" presName="dotArrow7" presStyleLbl="alignNode1" presStyleIdx="9" presStyleCnt="10"/>
      <dgm:spPr/>
    </dgm:pt>
    <dgm:pt modelId="{84F45AC9-8C0D-411C-98CE-9ACAD8EDE41F}" type="pres">
      <dgm:prSet presAssocID="{2FD6A2EE-C350-4F48-956E-9A6DEFC1DB20}" presName="parTx1" presStyleLbl="node1" presStyleIdx="0" presStyleCnt="2" custScaleX="186248" custScaleY="175335" custLinFactNeighborX="54014" custLinFactNeighborY="13314"/>
      <dgm:spPr/>
      <dgm:t>
        <a:bodyPr/>
        <a:lstStyle/>
        <a:p>
          <a:endParaRPr lang="es-MX"/>
        </a:p>
      </dgm:t>
    </dgm:pt>
    <dgm:pt modelId="{E970F981-2044-4A00-BD8C-6018AA5C3BBC}" type="pres">
      <dgm:prSet presAssocID="{CEAA8596-AE02-4A21-9AC5-1AFA08262904}" presName="picture1" presStyleCnt="0"/>
      <dgm:spPr/>
    </dgm:pt>
    <dgm:pt modelId="{8E88E0E8-75DC-4DBB-B000-EF04460F3AA5}" type="pres">
      <dgm:prSet presAssocID="{CEAA8596-AE02-4A21-9AC5-1AFA08262904}" presName="imageRepeatNode" presStyleLbl="fgImgPlace1" presStyleIdx="0" presStyleCnt="2"/>
      <dgm:spPr/>
      <dgm:t>
        <a:bodyPr/>
        <a:lstStyle/>
        <a:p>
          <a:endParaRPr lang="es-MX"/>
        </a:p>
      </dgm:t>
    </dgm:pt>
    <dgm:pt modelId="{9E6BBD3F-729C-4739-B963-16AA5DE2CB36}" type="pres">
      <dgm:prSet presAssocID="{3D9919E9-769C-4E0C-953D-F0261F8514E4}" presName="parTx2" presStyleLbl="node1" presStyleIdx="1" presStyleCnt="2" custScaleX="150435" custScaleY="197966" custLinFactNeighborX="37050" custLinFactNeighborY="-24964"/>
      <dgm:spPr/>
      <dgm:t>
        <a:bodyPr/>
        <a:lstStyle/>
        <a:p>
          <a:endParaRPr lang="es-MX"/>
        </a:p>
      </dgm:t>
    </dgm:pt>
    <dgm:pt modelId="{A424CEA7-2A2D-4C78-BCA3-7587BDC1507F}" type="pres">
      <dgm:prSet presAssocID="{B3B22C5C-9519-4D2D-BA91-35CDA618B47F}" presName="picture2" presStyleCnt="0"/>
      <dgm:spPr/>
    </dgm:pt>
    <dgm:pt modelId="{54BC60D8-BC4A-4ED2-826C-D901F804FBF3}" type="pres">
      <dgm:prSet presAssocID="{B3B22C5C-9519-4D2D-BA91-35CDA618B47F}" presName="imageRepeatNode" presStyleLbl="fgImgPlace1" presStyleIdx="1" presStyleCnt="2"/>
      <dgm:spPr/>
      <dgm:t>
        <a:bodyPr/>
        <a:lstStyle/>
        <a:p>
          <a:endParaRPr lang="es-MX"/>
        </a:p>
      </dgm:t>
    </dgm:pt>
  </dgm:ptLst>
  <dgm:cxnLst>
    <dgm:cxn modelId="{612A10FD-4860-450A-BA25-ABFC881BFE2B}" type="presOf" srcId="{CEAA8596-AE02-4A21-9AC5-1AFA08262904}" destId="{8E88E0E8-75DC-4DBB-B000-EF04460F3AA5}" srcOrd="0" destOrd="0" presId="urn:microsoft.com/office/officeart/2008/layout/AscendingPictureAccentProcess"/>
    <dgm:cxn modelId="{68825386-DC7C-4C67-B495-0CC91839EF16}" type="presOf" srcId="{6958E1D4-6B65-403C-9E3C-9EBC51BA4C2D}" destId="{7DCD769B-FE5F-4CF3-9821-43B46B6F13EC}" srcOrd="0" destOrd="0" presId="urn:microsoft.com/office/officeart/2008/layout/AscendingPictureAccentProcess"/>
    <dgm:cxn modelId="{F4FE9654-E2D2-4387-8977-8C9312FB789C}" srcId="{6958E1D4-6B65-403C-9E3C-9EBC51BA4C2D}" destId="{3D9919E9-769C-4E0C-953D-F0261F8514E4}" srcOrd="1" destOrd="0" parTransId="{B5CD80E0-B3EF-4063-A9F3-8A218768CDDF}" sibTransId="{B3B22C5C-9519-4D2D-BA91-35CDA618B47F}"/>
    <dgm:cxn modelId="{B5E4F17E-5A2B-4FEA-A1B3-716B3E0B0A79}" type="presOf" srcId="{2FD6A2EE-C350-4F48-956E-9A6DEFC1DB20}" destId="{84F45AC9-8C0D-411C-98CE-9ACAD8EDE41F}" srcOrd="0" destOrd="0" presId="urn:microsoft.com/office/officeart/2008/layout/AscendingPictureAccentProcess"/>
    <dgm:cxn modelId="{66B35BD0-D6A0-4FB0-A21E-3B83ED17A467}" srcId="{6958E1D4-6B65-403C-9E3C-9EBC51BA4C2D}" destId="{2FD6A2EE-C350-4F48-956E-9A6DEFC1DB20}" srcOrd="0" destOrd="0" parTransId="{148576B4-2BF2-43B2-938F-1BD28D61F0D8}" sibTransId="{CEAA8596-AE02-4A21-9AC5-1AFA08262904}"/>
    <dgm:cxn modelId="{9376BB53-75DC-4C13-AB15-EC90BA3C6DC5}" type="presOf" srcId="{B3B22C5C-9519-4D2D-BA91-35CDA618B47F}" destId="{54BC60D8-BC4A-4ED2-826C-D901F804FBF3}" srcOrd="0" destOrd="0" presId="urn:microsoft.com/office/officeart/2008/layout/AscendingPictureAccentProcess"/>
    <dgm:cxn modelId="{FBD2EC2C-3432-42A5-BCD7-3DFC2D48045D}" type="presOf" srcId="{3D9919E9-769C-4E0C-953D-F0261F8514E4}" destId="{9E6BBD3F-729C-4739-B963-16AA5DE2CB36}" srcOrd="0" destOrd="0" presId="urn:microsoft.com/office/officeart/2008/layout/AscendingPictureAccentProcess"/>
    <dgm:cxn modelId="{799CCD9F-1BDE-42F3-8A7D-D16CA77A0339}" type="presParOf" srcId="{7DCD769B-FE5F-4CF3-9821-43B46B6F13EC}" destId="{C24950CE-684F-4E98-AD30-1DD24AFF30A3}" srcOrd="0" destOrd="0" presId="urn:microsoft.com/office/officeart/2008/layout/AscendingPictureAccentProcess"/>
    <dgm:cxn modelId="{22ADC5B2-E66B-4258-95CD-BF46F489916E}" type="presParOf" srcId="{7DCD769B-FE5F-4CF3-9821-43B46B6F13EC}" destId="{05C187D3-B5D2-453A-8407-9FDF08991017}" srcOrd="1" destOrd="0" presId="urn:microsoft.com/office/officeart/2008/layout/AscendingPictureAccentProcess"/>
    <dgm:cxn modelId="{E0372F1F-1715-4EC2-8D6C-AAE551360855}" type="presParOf" srcId="{7DCD769B-FE5F-4CF3-9821-43B46B6F13EC}" destId="{8246E54A-5244-4F2D-AC68-B1558D48A47E}" srcOrd="2" destOrd="0" presId="urn:microsoft.com/office/officeart/2008/layout/AscendingPictureAccentProcess"/>
    <dgm:cxn modelId="{DB72946E-C757-4F41-A3D1-419363C5AB45}" type="presParOf" srcId="{7DCD769B-FE5F-4CF3-9821-43B46B6F13EC}" destId="{47CE7ACA-D908-4CBE-9FF5-C17225858485}" srcOrd="3" destOrd="0" presId="urn:microsoft.com/office/officeart/2008/layout/AscendingPictureAccentProcess"/>
    <dgm:cxn modelId="{F57A2350-F753-45E5-BB28-499542E39604}" type="presParOf" srcId="{7DCD769B-FE5F-4CF3-9821-43B46B6F13EC}" destId="{F5BA59ED-7F8B-4CAB-80F0-1057BCB163C0}" srcOrd="4" destOrd="0" presId="urn:microsoft.com/office/officeart/2008/layout/AscendingPictureAccentProcess"/>
    <dgm:cxn modelId="{2A6B31DF-71E4-4DC2-910F-B8DB9A46145A}" type="presParOf" srcId="{7DCD769B-FE5F-4CF3-9821-43B46B6F13EC}" destId="{ADAECEF9-20BD-4907-98A3-3784514A73F3}" srcOrd="5" destOrd="0" presId="urn:microsoft.com/office/officeart/2008/layout/AscendingPictureAccentProcess"/>
    <dgm:cxn modelId="{A3EC1D94-DD46-4528-8D32-1923474D9C03}" type="presParOf" srcId="{7DCD769B-FE5F-4CF3-9821-43B46B6F13EC}" destId="{24E70177-9DD4-4765-8344-ABC6B9BF44CF}" srcOrd="6" destOrd="0" presId="urn:microsoft.com/office/officeart/2008/layout/AscendingPictureAccentProcess"/>
    <dgm:cxn modelId="{2674CD26-A167-415A-9D22-5A9C47906554}" type="presParOf" srcId="{7DCD769B-FE5F-4CF3-9821-43B46B6F13EC}" destId="{D9F3DCE1-EC1E-4343-A0A2-C22EA6B632B6}" srcOrd="7" destOrd="0" presId="urn:microsoft.com/office/officeart/2008/layout/AscendingPictureAccentProcess"/>
    <dgm:cxn modelId="{18215F94-0371-4F94-8424-EB11A996CAF2}" type="presParOf" srcId="{7DCD769B-FE5F-4CF3-9821-43B46B6F13EC}" destId="{94543AD9-F7B0-44D3-B9B2-FE657D713BB9}" srcOrd="8" destOrd="0" presId="urn:microsoft.com/office/officeart/2008/layout/AscendingPictureAccentProcess"/>
    <dgm:cxn modelId="{0C6A602D-5BAE-4230-AD93-223403931B0A}" type="presParOf" srcId="{7DCD769B-FE5F-4CF3-9821-43B46B6F13EC}" destId="{F30D4CAB-B305-4FEC-A15F-171140EFEBA3}" srcOrd="9" destOrd="0" presId="urn:microsoft.com/office/officeart/2008/layout/AscendingPictureAccentProcess"/>
    <dgm:cxn modelId="{2DFA9637-5764-4F73-9971-A49D711ECFAF}" type="presParOf" srcId="{7DCD769B-FE5F-4CF3-9821-43B46B6F13EC}" destId="{84F45AC9-8C0D-411C-98CE-9ACAD8EDE41F}" srcOrd="10" destOrd="0" presId="urn:microsoft.com/office/officeart/2008/layout/AscendingPictureAccentProcess"/>
    <dgm:cxn modelId="{627A741E-E20E-4B99-B0DD-C3061502C3E9}" type="presParOf" srcId="{7DCD769B-FE5F-4CF3-9821-43B46B6F13EC}" destId="{E970F981-2044-4A00-BD8C-6018AA5C3BBC}" srcOrd="11" destOrd="0" presId="urn:microsoft.com/office/officeart/2008/layout/AscendingPictureAccentProcess"/>
    <dgm:cxn modelId="{09D4A444-0E90-4386-9FF2-71EF1D545E70}" type="presParOf" srcId="{E970F981-2044-4A00-BD8C-6018AA5C3BBC}" destId="{8E88E0E8-75DC-4DBB-B000-EF04460F3AA5}" srcOrd="0" destOrd="0" presId="urn:microsoft.com/office/officeart/2008/layout/AscendingPictureAccentProcess"/>
    <dgm:cxn modelId="{E56A5B96-B966-4796-89CF-E5A711233F20}" type="presParOf" srcId="{7DCD769B-FE5F-4CF3-9821-43B46B6F13EC}" destId="{9E6BBD3F-729C-4739-B963-16AA5DE2CB36}" srcOrd="12" destOrd="0" presId="urn:microsoft.com/office/officeart/2008/layout/AscendingPictureAccentProcess"/>
    <dgm:cxn modelId="{0FAC3756-8762-470E-BB4B-06355D1DDC5E}" type="presParOf" srcId="{7DCD769B-FE5F-4CF3-9821-43B46B6F13EC}" destId="{A424CEA7-2A2D-4C78-BCA3-7587BDC1507F}" srcOrd="13" destOrd="0" presId="urn:microsoft.com/office/officeart/2008/layout/AscendingPictureAccentProcess"/>
    <dgm:cxn modelId="{511C74F7-83AF-4FE6-BA90-D2A3C0016B50}" type="presParOf" srcId="{A424CEA7-2A2D-4C78-BCA3-7587BDC1507F}" destId="{54BC60D8-BC4A-4ED2-826C-D901F804FBF3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349C66F-4EB2-4968-BEE9-F18A9813F66A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15FA83D0-7A0B-418E-8853-98358E0436CC}">
      <dgm:prSet phldrT="[Texto]" custT="1"/>
      <dgm:spPr/>
      <dgm:t>
        <a:bodyPr/>
        <a:lstStyle/>
        <a:p>
          <a:r>
            <a:rPr lang="es-MX" sz="1400" dirty="0" smtClean="0">
              <a:latin typeface="Arial" panose="020B0604020202020204" pitchFamily="34" charset="0"/>
              <a:cs typeface="Arial" panose="020B0604020202020204" pitchFamily="34" charset="0"/>
            </a:rPr>
            <a:t>FACILIDAD DE ACCESO</a:t>
          </a:r>
          <a:endParaRPr lang="es-MX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388E51-F160-4F95-95A0-C3142E890061}" type="parTrans" cxnId="{05A965AE-1332-49A7-9253-983B5EB43690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A133EF-AA80-4C39-8FE1-A89129468E34}" type="sibTrans" cxnId="{05A965AE-1332-49A7-9253-983B5EB43690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E915CE-CE62-4D18-82FD-ADF36125EC00}">
      <dgm:prSet phldrT="[Texto]" custT="1"/>
      <dgm:spPr/>
      <dgm:t>
        <a:bodyPr/>
        <a:lstStyle/>
        <a:p>
          <a:r>
            <a:rPr lang="es-MX" sz="1400" dirty="0" smtClean="0">
              <a:latin typeface="Arial" panose="020B0604020202020204" pitchFamily="34" charset="0"/>
              <a:cs typeface="Arial" panose="020B0604020202020204" pitchFamily="34" charset="0"/>
            </a:rPr>
            <a:t>A LA METODOLOGÍA</a:t>
          </a:r>
          <a:endParaRPr lang="es-MX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19EDBA-37AB-4367-A4C8-438609FBD6AE}" type="parTrans" cxnId="{CB1B2939-4F61-4914-A005-8413B7DB4A7D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E27511-0B92-4F72-BE24-5AFD09553B67}" type="sibTrans" cxnId="{CB1B2939-4F61-4914-A005-8413B7DB4A7D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5D90D9-EC79-47B2-B211-D6BE7BF1C953}">
      <dgm:prSet phldrT="[Texto]" custT="1"/>
      <dgm:spPr/>
      <dgm:t>
        <a:bodyPr/>
        <a:lstStyle/>
        <a:p>
          <a:r>
            <a:rPr lang="es-MX" sz="1400" dirty="0" smtClean="0">
              <a:latin typeface="Arial" panose="020B0604020202020204" pitchFamily="34" charset="0"/>
              <a:cs typeface="Arial" panose="020B0604020202020204" pitchFamily="34" charset="0"/>
            </a:rPr>
            <a:t>E INSTRUMENTOS PARA EL ESTUDIO DE LA TEMÁTICA</a:t>
          </a:r>
          <a:endParaRPr lang="es-MX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865AAB-A420-440A-904C-7D78B738E93F}" type="parTrans" cxnId="{3E2FA2C2-14E6-41A5-8765-FB8FC35BBF8F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C443E8-3682-440C-9948-D075AAD19ABE}" type="sibTrans" cxnId="{3E2FA2C2-14E6-41A5-8765-FB8FC35BBF8F}">
      <dgm:prSet/>
      <dgm:spPr/>
      <dgm:t>
        <a:bodyPr/>
        <a:lstStyle/>
        <a:p>
          <a:endParaRPr lang="es-MX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74EC5A-736C-484C-AD5F-38A9F6AE34C6}" type="pres">
      <dgm:prSet presAssocID="{1349C66F-4EB2-4968-BEE9-F18A9813F66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C43CEA2-52D0-4044-9003-7AC1AAA7FBC9}" type="pres">
      <dgm:prSet presAssocID="{15FA83D0-7A0B-418E-8853-98358E0436CC}" presName="Accent1" presStyleCnt="0"/>
      <dgm:spPr/>
      <dgm:t>
        <a:bodyPr/>
        <a:lstStyle/>
        <a:p>
          <a:endParaRPr lang="es-MX"/>
        </a:p>
      </dgm:t>
    </dgm:pt>
    <dgm:pt modelId="{F4842995-9567-4689-96BE-13B7B8E537A0}" type="pres">
      <dgm:prSet presAssocID="{15FA83D0-7A0B-418E-8853-98358E0436CC}" presName="Accent" presStyleLbl="node1" presStyleIdx="0" presStyleCnt="3"/>
      <dgm:spPr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856B9741-2EE1-40F9-9024-A8611BCF05F6}" type="pres">
      <dgm:prSet presAssocID="{15FA83D0-7A0B-418E-8853-98358E0436CC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39A1FB-5703-4C39-8D5C-48CF05C975C4}" type="pres">
      <dgm:prSet presAssocID="{A4E915CE-CE62-4D18-82FD-ADF36125EC00}" presName="Accent2" presStyleCnt="0"/>
      <dgm:spPr/>
      <dgm:t>
        <a:bodyPr/>
        <a:lstStyle/>
        <a:p>
          <a:endParaRPr lang="es-MX"/>
        </a:p>
      </dgm:t>
    </dgm:pt>
    <dgm:pt modelId="{8388488D-7E85-4778-B2ED-FEDBB71BAB53}" type="pres">
      <dgm:prSet presAssocID="{A4E915CE-CE62-4D18-82FD-ADF36125EC00}" presName="Accent" presStyleLbl="node1" presStyleIdx="1" presStyleCnt="3"/>
      <dgm:spPr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7CCE9F67-3820-40D4-8483-555E206444DF}" type="pres">
      <dgm:prSet presAssocID="{A4E915CE-CE62-4D18-82FD-ADF36125EC00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8EEB71-66A1-4A9E-A810-866822A40A7D}" type="pres">
      <dgm:prSet presAssocID="{855D90D9-EC79-47B2-B211-D6BE7BF1C953}" presName="Accent3" presStyleCnt="0"/>
      <dgm:spPr/>
      <dgm:t>
        <a:bodyPr/>
        <a:lstStyle/>
        <a:p>
          <a:endParaRPr lang="es-MX"/>
        </a:p>
      </dgm:t>
    </dgm:pt>
    <dgm:pt modelId="{A55D2BEF-F5E2-4E39-A095-910D908B3777}" type="pres">
      <dgm:prSet presAssocID="{855D90D9-EC79-47B2-B211-D6BE7BF1C953}" presName="Accent" presStyleLbl="node1" presStyleIdx="2" presStyleCnt="3"/>
      <dgm:spPr>
        <a:solidFill>
          <a:schemeClr val="accent6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DCE85471-8567-4501-9DEE-273CEDD28E53}" type="pres">
      <dgm:prSet presAssocID="{855D90D9-EC79-47B2-B211-D6BE7BF1C953}" presName="Parent3" presStyleLbl="revTx" presStyleIdx="2" presStyleCnt="3" custScaleX="10821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5A965AE-1332-49A7-9253-983B5EB43690}" srcId="{1349C66F-4EB2-4968-BEE9-F18A9813F66A}" destId="{15FA83D0-7A0B-418E-8853-98358E0436CC}" srcOrd="0" destOrd="0" parTransId="{2C388E51-F160-4F95-95A0-C3142E890061}" sibTransId="{D1A133EF-AA80-4C39-8FE1-A89129468E34}"/>
    <dgm:cxn modelId="{CB1B2939-4F61-4914-A005-8413B7DB4A7D}" srcId="{1349C66F-4EB2-4968-BEE9-F18A9813F66A}" destId="{A4E915CE-CE62-4D18-82FD-ADF36125EC00}" srcOrd="1" destOrd="0" parTransId="{2C19EDBA-37AB-4367-A4C8-438609FBD6AE}" sibTransId="{A5E27511-0B92-4F72-BE24-5AFD09553B67}"/>
    <dgm:cxn modelId="{AD8EF148-7934-4DD2-AC21-E6F9CCF22B3D}" type="presOf" srcId="{1349C66F-4EB2-4968-BEE9-F18A9813F66A}" destId="{5A74EC5A-736C-484C-AD5F-38A9F6AE34C6}" srcOrd="0" destOrd="0" presId="urn:microsoft.com/office/officeart/2009/layout/CircleArrowProcess"/>
    <dgm:cxn modelId="{5A9E70CF-3F80-420A-8381-83C1B3BDDE95}" type="presOf" srcId="{855D90D9-EC79-47B2-B211-D6BE7BF1C953}" destId="{DCE85471-8567-4501-9DEE-273CEDD28E53}" srcOrd="0" destOrd="0" presId="urn:microsoft.com/office/officeart/2009/layout/CircleArrowProcess"/>
    <dgm:cxn modelId="{2A3D7304-96BA-4FE7-AA50-DE0E3D239F9E}" type="presOf" srcId="{15FA83D0-7A0B-418E-8853-98358E0436CC}" destId="{856B9741-2EE1-40F9-9024-A8611BCF05F6}" srcOrd="0" destOrd="0" presId="urn:microsoft.com/office/officeart/2009/layout/CircleArrowProcess"/>
    <dgm:cxn modelId="{C67C6A57-6714-4EB7-849C-BDD0CBA401E8}" type="presOf" srcId="{A4E915CE-CE62-4D18-82FD-ADF36125EC00}" destId="{7CCE9F67-3820-40D4-8483-555E206444DF}" srcOrd="0" destOrd="0" presId="urn:microsoft.com/office/officeart/2009/layout/CircleArrowProcess"/>
    <dgm:cxn modelId="{3E2FA2C2-14E6-41A5-8765-FB8FC35BBF8F}" srcId="{1349C66F-4EB2-4968-BEE9-F18A9813F66A}" destId="{855D90D9-EC79-47B2-B211-D6BE7BF1C953}" srcOrd="2" destOrd="0" parTransId="{FE865AAB-A420-440A-904C-7D78B738E93F}" sibTransId="{6AC443E8-3682-440C-9948-D075AAD19ABE}"/>
    <dgm:cxn modelId="{18690F21-08B0-40EB-A286-82B1F6C020B0}" type="presParOf" srcId="{5A74EC5A-736C-484C-AD5F-38A9F6AE34C6}" destId="{7C43CEA2-52D0-4044-9003-7AC1AAA7FBC9}" srcOrd="0" destOrd="0" presId="urn:microsoft.com/office/officeart/2009/layout/CircleArrowProcess"/>
    <dgm:cxn modelId="{EC5263C1-CFDA-4E96-9A3E-39B49FD1FF5F}" type="presParOf" srcId="{7C43CEA2-52D0-4044-9003-7AC1AAA7FBC9}" destId="{F4842995-9567-4689-96BE-13B7B8E537A0}" srcOrd="0" destOrd="0" presId="urn:microsoft.com/office/officeart/2009/layout/CircleArrowProcess"/>
    <dgm:cxn modelId="{97952804-B91F-4AD3-9BF5-BCDAF4B5A2E5}" type="presParOf" srcId="{5A74EC5A-736C-484C-AD5F-38A9F6AE34C6}" destId="{856B9741-2EE1-40F9-9024-A8611BCF05F6}" srcOrd="1" destOrd="0" presId="urn:microsoft.com/office/officeart/2009/layout/CircleArrowProcess"/>
    <dgm:cxn modelId="{0C638F51-2469-482E-B3DC-2CA53A6911AB}" type="presParOf" srcId="{5A74EC5A-736C-484C-AD5F-38A9F6AE34C6}" destId="{6439A1FB-5703-4C39-8D5C-48CF05C975C4}" srcOrd="2" destOrd="0" presId="urn:microsoft.com/office/officeart/2009/layout/CircleArrowProcess"/>
    <dgm:cxn modelId="{17B2E92C-8B4D-4008-8510-C67AC502801A}" type="presParOf" srcId="{6439A1FB-5703-4C39-8D5C-48CF05C975C4}" destId="{8388488D-7E85-4778-B2ED-FEDBB71BAB53}" srcOrd="0" destOrd="0" presId="urn:microsoft.com/office/officeart/2009/layout/CircleArrowProcess"/>
    <dgm:cxn modelId="{CD054642-37F0-46FA-9409-28961A1E23A4}" type="presParOf" srcId="{5A74EC5A-736C-484C-AD5F-38A9F6AE34C6}" destId="{7CCE9F67-3820-40D4-8483-555E206444DF}" srcOrd="3" destOrd="0" presId="urn:microsoft.com/office/officeart/2009/layout/CircleArrowProcess"/>
    <dgm:cxn modelId="{1C246BDB-07A3-4848-8765-1E1DED0C2501}" type="presParOf" srcId="{5A74EC5A-736C-484C-AD5F-38A9F6AE34C6}" destId="{108EEB71-66A1-4A9E-A810-866822A40A7D}" srcOrd="4" destOrd="0" presId="urn:microsoft.com/office/officeart/2009/layout/CircleArrowProcess"/>
    <dgm:cxn modelId="{AD3C8976-6892-4E14-8D5C-2DC6EC70CFD6}" type="presParOf" srcId="{108EEB71-66A1-4A9E-A810-866822A40A7D}" destId="{A55D2BEF-F5E2-4E39-A095-910D908B3777}" srcOrd="0" destOrd="0" presId="urn:microsoft.com/office/officeart/2009/layout/CircleArrowProcess"/>
    <dgm:cxn modelId="{CD87C15E-F8F7-4E38-8B28-6F9947DC6667}" type="presParOf" srcId="{5A74EC5A-736C-484C-AD5F-38A9F6AE34C6}" destId="{DCE85471-8567-4501-9DEE-273CEDD28E53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6958E1D4-6B65-403C-9E3C-9EBC51BA4C2D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2FD6A2EE-C350-4F48-956E-9A6DEFC1DB20}">
      <dgm:prSet phldrT="[Texto]" custT="1"/>
      <dgm:spPr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sz="2400" dirty="0" smtClean="0">
              <a:latin typeface="Arial" pitchFamily="34" charset="0"/>
              <a:cs typeface="Arial" pitchFamily="34" charset="0"/>
            </a:rPr>
            <a:t>Información relevante.</a:t>
          </a:r>
          <a:endParaRPr lang="es-MX" sz="2400" baseline="0" dirty="0">
            <a:latin typeface="Arial" pitchFamily="34" charset="0"/>
            <a:cs typeface="Arial" pitchFamily="34" charset="0"/>
          </a:endParaRPr>
        </a:p>
      </dgm:t>
    </dgm:pt>
    <dgm:pt modelId="{148576B4-2BF2-43B2-938F-1BD28D61F0D8}" type="parTrans" cxnId="{66B35BD0-D6A0-4FB0-A21E-3B83ED17A467}">
      <dgm:prSet/>
      <dgm:spPr/>
      <dgm:t>
        <a:bodyPr/>
        <a:lstStyle/>
        <a:p>
          <a:endParaRPr lang="es-MX"/>
        </a:p>
      </dgm:t>
    </dgm:pt>
    <dgm:pt modelId="{CEAA8596-AE02-4A21-9AC5-1AFA08262904}" type="sibTrans" cxnId="{66B35BD0-D6A0-4FB0-A21E-3B83ED17A467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3D9919E9-769C-4E0C-953D-F0261F8514E4}">
      <dgm:prSet phldrT="[Texto]" custT="1"/>
      <dgm:spPr>
        <a:solidFill>
          <a:schemeClr val="accent6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MX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Ayuda a entender las ideas de los autores para después plasmarlas con propias palabras.</a:t>
          </a:r>
          <a:endParaRPr lang="es-MX" sz="2400" baseline="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B3B22C5C-9519-4D2D-BA91-35CDA618B47F}" type="sibTrans" cxnId="{F4FE9654-E2D2-4387-8977-8C9312FB789C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B5CD80E0-B3EF-4063-A9F3-8A218768CDDF}" type="parTrans" cxnId="{F4FE9654-E2D2-4387-8977-8C9312FB789C}">
      <dgm:prSet/>
      <dgm:spPr/>
      <dgm:t>
        <a:bodyPr/>
        <a:lstStyle/>
        <a:p>
          <a:endParaRPr lang="es-MX"/>
        </a:p>
      </dgm:t>
    </dgm:pt>
    <dgm:pt modelId="{7DCD769B-FE5F-4CF3-9821-43B46B6F13EC}" type="pres">
      <dgm:prSet presAssocID="{6958E1D4-6B65-403C-9E3C-9EBC51BA4C2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C24950CE-684F-4E98-AD30-1DD24AFF30A3}" type="pres">
      <dgm:prSet presAssocID="{6958E1D4-6B65-403C-9E3C-9EBC51BA4C2D}" presName="dot1" presStyleLbl="alignNode1" presStyleIdx="0" presStyleCnt="10"/>
      <dgm:spPr/>
    </dgm:pt>
    <dgm:pt modelId="{05C187D3-B5D2-453A-8407-9FDF08991017}" type="pres">
      <dgm:prSet presAssocID="{6958E1D4-6B65-403C-9E3C-9EBC51BA4C2D}" presName="dot2" presStyleLbl="alignNode1" presStyleIdx="1" presStyleCnt="10"/>
      <dgm:spPr/>
    </dgm:pt>
    <dgm:pt modelId="{8246E54A-5244-4F2D-AC68-B1558D48A47E}" type="pres">
      <dgm:prSet presAssocID="{6958E1D4-6B65-403C-9E3C-9EBC51BA4C2D}" presName="dot3" presStyleLbl="alignNode1" presStyleIdx="2" presStyleCnt="10"/>
      <dgm:spPr/>
    </dgm:pt>
    <dgm:pt modelId="{47CE7ACA-D908-4CBE-9FF5-C17225858485}" type="pres">
      <dgm:prSet presAssocID="{6958E1D4-6B65-403C-9E3C-9EBC51BA4C2D}" presName="dotArrow1" presStyleLbl="alignNode1" presStyleIdx="3" presStyleCnt="10"/>
      <dgm:spPr/>
    </dgm:pt>
    <dgm:pt modelId="{F5BA59ED-7F8B-4CAB-80F0-1057BCB163C0}" type="pres">
      <dgm:prSet presAssocID="{6958E1D4-6B65-403C-9E3C-9EBC51BA4C2D}" presName="dotArrow2" presStyleLbl="alignNode1" presStyleIdx="4" presStyleCnt="10"/>
      <dgm:spPr/>
    </dgm:pt>
    <dgm:pt modelId="{ADAECEF9-20BD-4907-98A3-3784514A73F3}" type="pres">
      <dgm:prSet presAssocID="{6958E1D4-6B65-403C-9E3C-9EBC51BA4C2D}" presName="dotArrow3" presStyleLbl="alignNode1" presStyleIdx="5" presStyleCnt="10"/>
      <dgm:spPr/>
    </dgm:pt>
    <dgm:pt modelId="{24E70177-9DD4-4765-8344-ABC6B9BF44CF}" type="pres">
      <dgm:prSet presAssocID="{6958E1D4-6B65-403C-9E3C-9EBC51BA4C2D}" presName="dotArrow4" presStyleLbl="alignNode1" presStyleIdx="6" presStyleCnt="10"/>
      <dgm:spPr/>
    </dgm:pt>
    <dgm:pt modelId="{D9F3DCE1-EC1E-4343-A0A2-C22EA6B632B6}" type="pres">
      <dgm:prSet presAssocID="{6958E1D4-6B65-403C-9E3C-9EBC51BA4C2D}" presName="dotArrow5" presStyleLbl="alignNode1" presStyleIdx="7" presStyleCnt="10"/>
      <dgm:spPr/>
    </dgm:pt>
    <dgm:pt modelId="{94543AD9-F7B0-44D3-B9B2-FE657D713BB9}" type="pres">
      <dgm:prSet presAssocID="{6958E1D4-6B65-403C-9E3C-9EBC51BA4C2D}" presName="dotArrow6" presStyleLbl="alignNode1" presStyleIdx="8" presStyleCnt="10"/>
      <dgm:spPr/>
    </dgm:pt>
    <dgm:pt modelId="{F30D4CAB-B305-4FEC-A15F-171140EFEBA3}" type="pres">
      <dgm:prSet presAssocID="{6958E1D4-6B65-403C-9E3C-9EBC51BA4C2D}" presName="dotArrow7" presStyleLbl="alignNode1" presStyleIdx="9" presStyleCnt="10"/>
      <dgm:spPr/>
    </dgm:pt>
    <dgm:pt modelId="{84F45AC9-8C0D-411C-98CE-9ACAD8EDE41F}" type="pres">
      <dgm:prSet presAssocID="{2FD6A2EE-C350-4F48-956E-9A6DEFC1DB20}" presName="parTx1" presStyleLbl="node1" presStyleIdx="0" presStyleCnt="2" custScaleX="103147" custScaleY="166068" custLinFactNeighborX="9332" custLinFactNeighborY="50605"/>
      <dgm:spPr/>
      <dgm:t>
        <a:bodyPr/>
        <a:lstStyle/>
        <a:p>
          <a:endParaRPr lang="es-MX"/>
        </a:p>
      </dgm:t>
    </dgm:pt>
    <dgm:pt modelId="{E970F981-2044-4A00-BD8C-6018AA5C3BBC}" type="pres">
      <dgm:prSet presAssocID="{CEAA8596-AE02-4A21-9AC5-1AFA08262904}" presName="picture1" presStyleCnt="0"/>
      <dgm:spPr/>
    </dgm:pt>
    <dgm:pt modelId="{8E88E0E8-75DC-4DBB-B000-EF04460F3AA5}" type="pres">
      <dgm:prSet presAssocID="{CEAA8596-AE02-4A21-9AC5-1AFA08262904}" presName="imageRepeatNode" presStyleLbl="fgImgPlace1" presStyleIdx="0" presStyleCnt="2"/>
      <dgm:spPr/>
      <dgm:t>
        <a:bodyPr/>
        <a:lstStyle/>
        <a:p>
          <a:endParaRPr lang="es-MX"/>
        </a:p>
      </dgm:t>
    </dgm:pt>
    <dgm:pt modelId="{9E6BBD3F-729C-4739-B963-16AA5DE2CB36}" type="pres">
      <dgm:prSet presAssocID="{3D9919E9-769C-4E0C-953D-F0261F8514E4}" presName="parTx2" presStyleLbl="node1" presStyleIdx="1" presStyleCnt="2" custScaleX="154497" custScaleY="242927" custLinFactNeighborX="35207" custLinFactNeighborY="-4744"/>
      <dgm:spPr/>
      <dgm:t>
        <a:bodyPr/>
        <a:lstStyle/>
        <a:p>
          <a:endParaRPr lang="es-MX"/>
        </a:p>
      </dgm:t>
    </dgm:pt>
    <dgm:pt modelId="{A424CEA7-2A2D-4C78-BCA3-7587BDC1507F}" type="pres">
      <dgm:prSet presAssocID="{B3B22C5C-9519-4D2D-BA91-35CDA618B47F}" presName="picture2" presStyleCnt="0"/>
      <dgm:spPr/>
    </dgm:pt>
    <dgm:pt modelId="{54BC60D8-BC4A-4ED2-826C-D901F804FBF3}" type="pres">
      <dgm:prSet presAssocID="{B3B22C5C-9519-4D2D-BA91-35CDA618B47F}" presName="imageRepeatNode" presStyleLbl="fgImgPlace1" presStyleIdx="1" presStyleCnt="2"/>
      <dgm:spPr/>
      <dgm:t>
        <a:bodyPr/>
        <a:lstStyle/>
        <a:p>
          <a:endParaRPr lang="es-MX"/>
        </a:p>
      </dgm:t>
    </dgm:pt>
  </dgm:ptLst>
  <dgm:cxnLst>
    <dgm:cxn modelId="{1EC585BF-E3DC-4065-8AAF-D22FECDF94F0}" type="presOf" srcId="{3D9919E9-769C-4E0C-953D-F0261F8514E4}" destId="{9E6BBD3F-729C-4739-B963-16AA5DE2CB36}" srcOrd="0" destOrd="0" presId="urn:microsoft.com/office/officeart/2008/layout/AscendingPictureAccentProcess"/>
    <dgm:cxn modelId="{CD6E27CC-4FA3-4A5D-8205-B22B439F0B56}" type="presOf" srcId="{B3B22C5C-9519-4D2D-BA91-35CDA618B47F}" destId="{54BC60D8-BC4A-4ED2-826C-D901F804FBF3}" srcOrd="0" destOrd="0" presId="urn:microsoft.com/office/officeart/2008/layout/AscendingPictureAccentProcess"/>
    <dgm:cxn modelId="{F4FE9654-E2D2-4387-8977-8C9312FB789C}" srcId="{6958E1D4-6B65-403C-9E3C-9EBC51BA4C2D}" destId="{3D9919E9-769C-4E0C-953D-F0261F8514E4}" srcOrd="1" destOrd="0" parTransId="{B5CD80E0-B3EF-4063-A9F3-8A218768CDDF}" sibTransId="{B3B22C5C-9519-4D2D-BA91-35CDA618B47F}"/>
    <dgm:cxn modelId="{66B35BD0-D6A0-4FB0-A21E-3B83ED17A467}" srcId="{6958E1D4-6B65-403C-9E3C-9EBC51BA4C2D}" destId="{2FD6A2EE-C350-4F48-956E-9A6DEFC1DB20}" srcOrd="0" destOrd="0" parTransId="{148576B4-2BF2-43B2-938F-1BD28D61F0D8}" sibTransId="{CEAA8596-AE02-4A21-9AC5-1AFA08262904}"/>
    <dgm:cxn modelId="{145B7E73-782D-4812-AADC-8DBA19693841}" type="presOf" srcId="{6958E1D4-6B65-403C-9E3C-9EBC51BA4C2D}" destId="{7DCD769B-FE5F-4CF3-9821-43B46B6F13EC}" srcOrd="0" destOrd="0" presId="urn:microsoft.com/office/officeart/2008/layout/AscendingPictureAccentProcess"/>
    <dgm:cxn modelId="{B09D7001-C82E-4AEC-9AED-8DE26E51983D}" type="presOf" srcId="{CEAA8596-AE02-4A21-9AC5-1AFA08262904}" destId="{8E88E0E8-75DC-4DBB-B000-EF04460F3AA5}" srcOrd="0" destOrd="0" presId="urn:microsoft.com/office/officeart/2008/layout/AscendingPictureAccentProcess"/>
    <dgm:cxn modelId="{F3D8564E-B226-4B54-B224-3E8279B0011E}" type="presOf" srcId="{2FD6A2EE-C350-4F48-956E-9A6DEFC1DB20}" destId="{84F45AC9-8C0D-411C-98CE-9ACAD8EDE41F}" srcOrd="0" destOrd="0" presId="urn:microsoft.com/office/officeart/2008/layout/AscendingPictureAccentProcess"/>
    <dgm:cxn modelId="{D25651F2-69D8-411A-8A03-0C05F395E657}" type="presParOf" srcId="{7DCD769B-FE5F-4CF3-9821-43B46B6F13EC}" destId="{C24950CE-684F-4E98-AD30-1DD24AFF30A3}" srcOrd="0" destOrd="0" presId="urn:microsoft.com/office/officeart/2008/layout/AscendingPictureAccentProcess"/>
    <dgm:cxn modelId="{9EBFCA02-5EC8-4661-9528-88482BA7E564}" type="presParOf" srcId="{7DCD769B-FE5F-4CF3-9821-43B46B6F13EC}" destId="{05C187D3-B5D2-453A-8407-9FDF08991017}" srcOrd="1" destOrd="0" presId="urn:microsoft.com/office/officeart/2008/layout/AscendingPictureAccentProcess"/>
    <dgm:cxn modelId="{5F012E0D-25CD-413B-89E5-9628889C09B8}" type="presParOf" srcId="{7DCD769B-FE5F-4CF3-9821-43B46B6F13EC}" destId="{8246E54A-5244-4F2D-AC68-B1558D48A47E}" srcOrd="2" destOrd="0" presId="urn:microsoft.com/office/officeart/2008/layout/AscendingPictureAccentProcess"/>
    <dgm:cxn modelId="{448B6403-30BE-43B1-A8DC-E25BB7F9D001}" type="presParOf" srcId="{7DCD769B-FE5F-4CF3-9821-43B46B6F13EC}" destId="{47CE7ACA-D908-4CBE-9FF5-C17225858485}" srcOrd="3" destOrd="0" presId="urn:microsoft.com/office/officeart/2008/layout/AscendingPictureAccentProcess"/>
    <dgm:cxn modelId="{2546D462-0404-47BD-9889-3034CBCA56FE}" type="presParOf" srcId="{7DCD769B-FE5F-4CF3-9821-43B46B6F13EC}" destId="{F5BA59ED-7F8B-4CAB-80F0-1057BCB163C0}" srcOrd="4" destOrd="0" presId="urn:microsoft.com/office/officeart/2008/layout/AscendingPictureAccentProcess"/>
    <dgm:cxn modelId="{34996F41-B03F-4DBE-9B48-1605CC0492B7}" type="presParOf" srcId="{7DCD769B-FE5F-4CF3-9821-43B46B6F13EC}" destId="{ADAECEF9-20BD-4907-98A3-3784514A73F3}" srcOrd="5" destOrd="0" presId="urn:microsoft.com/office/officeart/2008/layout/AscendingPictureAccentProcess"/>
    <dgm:cxn modelId="{BCF3921D-2A93-478F-A36D-6C049102E38D}" type="presParOf" srcId="{7DCD769B-FE5F-4CF3-9821-43B46B6F13EC}" destId="{24E70177-9DD4-4765-8344-ABC6B9BF44CF}" srcOrd="6" destOrd="0" presId="urn:microsoft.com/office/officeart/2008/layout/AscendingPictureAccentProcess"/>
    <dgm:cxn modelId="{10D9A860-895F-4EA4-A588-DED9BC1B4D78}" type="presParOf" srcId="{7DCD769B-FE5F-4CF3-9821-43B46B6F13EC}" destId="{D9F3DCE1-EC1E-4343-A0A2-C22EA6B632B6}" srcOrd="7" destOrd="0" presId="urn:microsoft.com/office/officeart/2008/layout/AscendingPictureAccentProcess"/>
    <dgm:cxn modelId="{C835D197-4024-490C-90D1-125E79C4D15F}" type="presParOf" srcId="{7DCD769B-FE5F-4CF3-9821-43B46B6F13EC}" destId="{94543AD9-F7B0-44D3-B9B2-FE657D713BB9}" srcOrd="8" destOrd="0" presId="urn:microsoft.com/office/officeart/2008/layout/AscendingPictureAccentProcess"/>
    <dgm:cxn modelId="{4AA19881-B906-4722-81AA-307CDF350487}" type="presParOf" srcId="{7DCD769B-FE5F-4CF3-9821-43B46B6F13EC}" destId="{F30D4CAB-B305-4FEC-A15F-171140EFEBA3}" srcOrd="9" destOrd="0" presId="urn:microsoft.com/office/officeart/2008/layout/AscendingPictureAccentProcess"/>
    <dgm:cxn modelId="{A9F285B5-A4A0-4C84-B686-C78CFF97DC42}" type="presParOf" srcId="{7DCD769B-FE5F-4CF3-9821-43B46B6F13EC}" destId="{84F45AC9-8C0D-411C-98CE-9ACAD8EDE41F}" srcOrd="10" destOrd="0" presId="urn:microsoft.com/office/officeart/2008/layout/AscendingPictureAccentProcess"/>
    <dgm:cxn modelId="{75880756-509B-41E0-966A-09FB7999626C}" type="presParOf" srcId="{7DCD769B-FE5F-4CF3-9821-43B46B6F13EC}" destId="{E970F981-2044-4A00-BD8C-6018AA5C3BBC}" srcOrd="11" destOrd="0" presId="urn:microsoft.com/office/officeart/2008/layout/AscendingPictureAccentProcess"/>
    <dgm:cxn modelId="{AC42FDA6-C0BB-4BB0-99F4-7F13DF8F94EB}" type="presParOf" srcId="{E970F981-2044-4A00-BD8C-6018AA5C3BBC}" destId="{8E88E0E8-75DC-4DBB-B000-EF04460F3AA5}" srcOrd="0" destOrd="0" presId="urn:microsoft.com/office/officeart/2008/layout/AscendingPictureAccentProcess"/>
    <dgm:cxn modelId="{137125FF-4122-4F44-982E-D4582A267C2D}" type="presParOf" srcId="{7DCD769B-FE5F-4CF3-9821-43B46B6F13EC}" destId="{9E6BBD3F-729C-4739-B963-16AA5DE2CB36}" srcOrd="12" destOrd="0" presId="urn:microsoft.com/office/officeart/2008/layout/AscendingPictureAccentProcess"/>
    <dgm:cxn modelId="{4BD70822-E747-4935-94B2-D9170E99E701}" type="presParOf" srcId="{7DCD769B-FE5F-4CF3-9821-43B46B6F13EC}" destId="{A424CEA7-2A2D-4C78-BCA3-7587BDC1507F}" srcOrd="13" destOrd="0" presId="urn:microsoft.com/office/officeart/2008/layout/AscendingPictureAccentProcess"/>
    <dgm:cxn modelId="{5ADF78D6-A745-44D6-B60E-DCD0FE18269C}" type="presParOf" srcId="{A424CEA7-2A2D-4C78-BCA3-7587BDC1507F}" destId="{54BC60D8-BC4A-4ED2-826C-D901F804FBF3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1.xml><?xml version="1.0" encoding="utf-8"?>
<dgm:dataModel xmlns:dgm="http://schemas.openxmlformats.org/drawingml/2006/diagram" xmlns:a="http://schemas.openxmlformats.org/drawingml/2006/main">
  <dgm:ptLst>
    <dgm:pt modelId="{A4F024E9-6D20-4126-B6B4-946330E65D0C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4A24754C-D74C-464C-B5A7-C170BECFB177}">
      <dgm:prSet phldrT="[Texto]" custT="1"/>
      <dgm:spPr/>
      <dgm:t>
        <a:bodyPr/>
        <a:lstStyle/>
        <a:p>
          <a:r>
            <a:rPr lang="es-MX" sz="2400" b="1" dirty="0" smtClean="0"/>
            <a:t>Aprobar</a:t>
          </a:r>
          <a:endParaRPr lang="es-MX" sz="2400" b="1" dirty="0"/>
        </a:p>
      </dgm:t>
    </dgm:pt>
    <dgm:pt modelId="{3E0A18F0-6735-4164-AFBC-21FE68087E28}" type="parTrans" cxnId="{7B19FB80-D521-4C9E-B6E2-6000307FDEF7}">
      <dgm:prSet/>
      <dgm:spPr/>
      <dgm:t>
        <a:bodyPr/>
        <a:lstStyle/>
        <a:p>
          <a:endParaRPr lang="es-MX"/>
        </a:p>
      </dgm:t>
    </dgm:pt>
    <dgm:pt modelId="{D4F95339-54B1-4B45-8DC3-CCBD7CD0586D}" type="sibTrans" cxnId="{7B19FB80-D521-4C9E-B6E2-6000307FDEF7}">
      <dgm:prSet/>
      <dgm:spPr/>
      <dgm:t>
        <a:bodyPr/>
        <a:lstStyle/>
        <a:p>
          <a:endParaRPr lang="es-MX"/>
        </a:p>
      </dgm:t>
    </dgm:pt>
    <dgm:pt modelId="{B87C0EBE-5E6E-49F9-946F-CC6017277F45}">
      <dgm:prSet phldrT="[Texto]" custT="1"/>
      <dgm:spPr/>
      <dgm:t>
        <a:bodyPr/>
        <a:lstStyle/>
        <a:p>
          <a:r>
            <a:rPr lang="es-MX" sz="2400" b="1" dirty="0" smtClean="0"/>
            <a:t>Sugerir</a:t>
          </a:r>
          <a:endParaRPr lang="es-MX" sz="2400" b="1" dirty="0"/>
        </a:p>
      </dgm:t>
    </dgm:pt>
    <dgm:pt modelId="{E6DF0182-554F-4862-8CF8-BB2084137C14}" type="parTrans" cxnId="{FFA053FA-F9FC-4620-89F5-42537B82B9A6}">
      <dgm:prSet/>
      <dgm:spPr/>
      <dgm:t>
        <a:bodyPr/>
        <a:lstStyle/>
        <a:p>
          <a:endParaRPr lang="es-MX"/>
        </a:p>
      </dgm:t>
    </dgm:pt>
    <dgm:pt modelId="{C1FC77ED-132E-40B8-AA0C-5CFE09DEEAE6}" type="sibTrans" cxnId="{FFA053FA-F9FC-4620-89F5-42537B82B9A6}">
      <dgm:prSet/>
      <dgm:spPr/>
      <dgm:t>
        <a:bodyPr/>
        <a:lstStyle/>
        <a:p>
          <a:endParaRPr lang="es-MX"/>
        </a:p>
      </dgm:t>
    </dgm:pt>
    <dgm:pt modelId="{FC0917F5-AC80-4DB6-B676-2B8E99F8EE4C}">
      <dgm:prSet phldrT="[Texto]" custT="1"/>
      <dgm:spPr/>
      <dgm:t>
        <a:bodyPr/>
        <a:lstStyle/>
        <a:p>
          <a:r>
            <a:rPr lang="es-MX" sz="2400" b="1" dirty="0" smtClean="0"/>
            <a:t>Teorías</a:t>
          </a:r>
          <a:endParaRPr lang="es-MX" sz="2400" b="1" dirty="0"/>
        </a:p>
      </dgm:t>
    </dgm:pt>
    <dgm:pt modelId="{831CB71E-1DC1-4F29-81DF-372A0423391B}" type="parTrans" cxnId="{6A841634-0114-46DD-ACE6-27051E641158}">
      <dgm:prSet/>
      <dgm:spPr/>
      <dgm:t>
        <a:bodyPr/>
        <a:lstStyle/>
        <a:p>
          <a:endParaRPr lang="es-MX"/>
        </a:p>
      </dgm:t>
    </dgm:pt>
    <dgm:pt modelId="{68579A73-DC87-433A-B2D1-F8DFB17AB367}" type="sibTrans" cxnId="{6A841634-0114-46DD-ACE6-27051E641158}">
      <dgm:prSet/>
      <dgm:spPr/>
      <dgm:t>
        <a:bodyPr/>
        <a:lstStyle/>
        <a:p>
          <a:endParaRPr lang="es-MX"/>
        </a:p>
      </dgm:t>
    </dgm:pt>
    <dgm:pt modelId="{943852EF-82D5-4DF8-8034-0549CAB5CA56}" type="pres">
      <dgm:prSet presAssocID="{A4F024E9-6D20-4126-B6B4-946330E65D0C}" presName="arrowDiagram" presStyleCnt="0">
        <dgm:presLayoutVars>
          <dgm:chMax val="5"/>
          <dgm:dir/>
          <dgm:resizeHandles val="exact"/>
        </dgm:presLayoutVars>
      </dgm:prSet>
      <dgm:spPr/>
    </dgm:pt>
    <dgm:pt modelId="{B63EF929-DF99-49A5-AF61-641045BAC68D}" type="pres">
      <dgm:prSet presAssocID="{A4F024E9-6D20-4126-B6B4-946330E65D0C}" presName="arrow" presStyleLbl="bgShp" presStyleIdx="0" presStyleCnt="1" custLinFactNeighborX="8315" custLinFactNeighborY="308"/>
      <dgm:spPr>
        <a:solidFill>
          <a:schemeClr val="accent6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FD34526A-8A3F-4A99-BBF4-6E72F233D590}" type="pres">
      <dgm:prSet presAssocID="{A4F024E9-6D20-4126-B6B4-946330E65D0C}" presName="arrowDiagram3" presStyleCnt="0"/>
      <dgm:spPr/>
    </dgm:pt>
    <dgm:pt modelId="{E0401F81-F457-463A-829E-C7035BC2794C}" type="pres">
      <dgm:prSet presAssocID="{4A24754C-D74C-464C-B5A7-C170BECFB177}" presName="bullet3a" presStyleLbl="node1" presStyleIdx="0" presStyleCnt="3"/>
      <dgm:spPr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23EDBAC2-7457-4EE3-B5DA-AAF9E56F9AD0}" type="pres">
      <dgm:prSet presAssocID="{4A24754C-D74C-464C-B5A7-C170BECFB177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CBC9CB-55B4-49E3-9E5D-99789325F16E}" type="pres">
      <dgm:prSet presAssocID="{B87C0EBE-5E6E-49F9-946F-CC6017277F45}" presName="bullet3b" presStyleLbl="node1" presStyleIdx="1" presStyleCnt="3"/>
      <dgm:spPr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DA56139-7062-4091-8607-66ED7441F09F}" type="pres">
      <dgm:prSet presAssocID="{B87C0EBE-5E6E-49F9-946F-CC6017277F45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75ABB1-8533-43A3-ABA5-C31631816E6D}" type="pres">
      <dgm:prSet presAssocID="{FC0917F5-AC80-4DB6-B676-2B8E99F8EE4C}" presName="bullet3c" presStyleLbl="node1" presStyleIdx="2" presStyleCnt="3"/>
      <dgm:spPr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9CB2F3E7-E738-40CE-8211-227B3897956E}" type="pres">
      <dgm:prSet presAssocID="{FC0917F5-AC80-4DB6-B676-2B8E99F8EE4C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FA053FA-F9FC-4620-89F5-42537B82B9A6}" srcId="{A4F024E9-6D20-4126-B6B4-946330E65D0C}" destId="{B87C0EBE-5E6E-49F9-946F-CC6017277F45}" srcOrd="1" destOrd="0" parTransId="{E6DF0182-554F-4862-8CF8-BB2084137C14}" sibTransId="{C1FC77ED-132E-40B8-AA0C-5CFE09DEEAE6}"/>
    <dgm:cxn modelId="{52690E33-91DC-4C31-9F49-37287264BB31}" type="presOf" srcId="{A4F024E9-6D20-4126-B6B4-946330E65D0C}" destId="{943852EF-82D5-4DF8-8034-0549CAB5CA56}" srcOrd="0" destOrd="0" presId="urn:microsoft.com/office/officeart/2005/8/layout/arrow2"/>
    <dgm:cxn modelId="{93FEE3EF-51DE-49D6-8DA1-D7A434CC1CDE}" type="presOf" srcId="{FC0917F5-AC80-4DB6-B676-2B8E99F8EE4C}" destId="{9CB2F3E7-E738-40CE-8211-227B3897956E}" srcOrd="0" destOrd="0" presId="urn:microsoft.com/office/officeart/2005/8/layout/arrow2"/>
    <dgm:cxn modelId="{7B19FB80-D521-4C9E-B6E2-6000307FDEF7}" srcId="{A4F024E9-6D20-4126-B6B4-946330E65D0C}" destId="{4A24754C-D74C-464C-B5A7-C170BECFB177}" srcOrd="0" destOrd="0" parTransId="{3E0A18F0-6735-4164-AFBC-21FE68087E28}" sibTransId="{D4F95339-54B1-4B45-8DC3-CCBD7CD0586D}"/>
    <dgm:cxn modelId="{46DF903C-D832-4E48-9A2B-E05CB11B383F}" type="presOf" srcId="{B87C0EBE-5E6E-49F9-946F-CC6017277F45}" destId="{EDA56139-7062-4091-8607-66ED7441F09F}" srcOrd="0" destOrd="0" presId="urn:microsoft.com/office/officeart/2005/8/layout/arrow2"/>
    <dgm:cxn modelId="{74C31FCC-A9B3-4233-801E-E1841A624BE7}" type="presOf" srcId="{4A24754C-D74C-464C-B5A7-C170BECFB177}" destId="{23EDBAC2-7457-4EE3-B5DA-AAF9E56F9AD0}" srcOrd="0" destOrd="0" presId="urn:microsoft.com/office/officeart/2005/8/layout/arrow2"/>
    <dgm:cxn modelId="{6A841634-0114-46DD-ACE6-27051E641158}" srcId="{A4F024E9-6D20-4126-B6B4-946330E65D0C}" destId="{FC0917F5-AC80-4DB6-B676-2B8E99F8EE4C}" srcOrd="2" destOrd="0" parTransId="{831CB71E-1DC1-4F29-81DF-372A0423391B}" sibTransId="{68579A73-DC87-433A-B2D1-F8DFB17AB367}"/>
    <dgm:cxn modelId="{153757B9-C9B8-4F09-BC15-1A81DD07C4E9}" type="presParOf" srcId="{943852EF-82D5-4DF8-8034-0549CAB5CA56}" destId="{B63EF929-DF99-49A5-AF61-641045BAC68D}" srcOrd="0" destOrd="0" presId="urn:microsoft.com/office/officeart/2005/8/layout/arrow2"/>
    <dgm:cxn modelId="{E4BC8264-AB08-47EA-BD22-8A6F392186C0}" type="presParOf" srcId="{943852EF-82D5-4DF8-8034-0549CAB5CA56}" destId="{FD34526A-8A3F-4A99-BBF4-6E72F233D590}" srcOrd="1" destOrd="0" presId="urn:microsoft.com/office/officeart/2005/8/layout/arrow2"/>
    <dgm:cxn modelId="{ADC8BB94-12AD-4CA9-B788-D52D8F7A62D3}" type="presParOf" srcId="{FD34526A-8A3F-4A99-BBF4-6E72F233D590}" destId="{E0401F81-F457-463A-829E-C7035BC2794C}" srcOrd="0" destOrd="0" presId="urn:microsoft.com/office/officeart/2005/8/layout/arrow2"/>
    <dgm:cxn modelId="{CDD006AF-1F42-451A-875F-7F902CDCE6DE}" type="presParOf" srcId="{FD34526A-8A3F-4A99-BBF4-6E72F233D590}" destId="{23EDBAC2-7457-4EE3-B5DA-AAF9E56F9AD0}" srcOrd="1" destOrd="0" presId="urn:microsoft.com/office/officeart/2005/8/layout/arrow2"/>
    <dgm:cxn modelId="{52A5318A-01C4-4776-B121-D5C7DCC70219}" type="presParOf" srcId="{FD34526A-8A3F-4A99-BBF4-6E72F233D590}" destId="{5CCBC9CB-55B4-49E3-9E5D-99789325F16E}" srcOrd="2" destOrd="0" presId="urn:microsoft.com/office/officeart/2005/8/layout/arrow2"/>
    <dgm:cxn modelId="{F54891E8-7DEC-4EC7-850A-09E82CB955C8}" type="presParOf" srcId="{FD34526A-8A3F-4A99-BBF4-6E72F233D590}" destId="{EDA56139-7062-4091-8607-66ED7441F09F}" srcOrd="3" destOrd="0" presId="urn:microsoft.com/office/officeart/2005/8/layout/arrow2"/>
    <dgm:cxn modelId="{52B16608-1795-46D1-B3B2-CE545481374B}" type="presParOf" srcId="{FD34526A-8A3F-4A99-BBF4-6E72F233D590}" destId="{EE75ABB1-8533-43A3-ABA5-C31631816E6D}" srcOrd="4" destOrd="0" presId="urn:microsoft.com/office/officeart/2005/8/layout/arrow2"/>
    <dgm:cxn modelId="{F6A8F495-B294-4C5B-A42D-28E444F3CA06}" type="presParOf" srcId="{FD34526A-8A3F-4A99-BBF4-6E72F233D590}" destId="{9CB2F3E7-E738-40CE-8211-227B3897956E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2.xml><?xml version="1.0" encoding="utf-8"?>
<dgm:dataModel xmlns:dgm="http://schemas.openxmlformats.org/drawingml/2006/diagram" xmlns:a="http://schemas.openxmlformats.org/drawingml/2006/main">
  <dgm:ptLst>
    <dgm:pt modelId="{556B3121-8830-4A43-9B3F-8F902CC5C132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0C2A64A-F436-4503-8035-F6D827199436}">
      <dgm:prSet phldrT="[Texto]" custT="1"/>
      <dgm:spPr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muy </a:t>
          </a:r>
          <a:endParaRPr lang="es-MX" sz="1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5C80C01C-C3B8-48A2-85D7-B2C4423B6CD4}" type="parTrans" cxnId="{18E4A491-676D-4E8D-A2A8-A19346F728A1}">
      <dgm:prSet/>
      <dgm:spPr/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A6A85A4C-F268-497D-9C62-FA0E99179D04}" type="sibTrans" cxnId="{18E4A491-676D-4E8D-A2A8-A19346F728A1}">
      <dgm:prSet/>
      <dgm:spPr>
        <a:solidFill>
          <a:schemeClr val="accent6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219AA84D-7FFA-4E08-8C88-161EBB1833C8}">
      <dgm:prSet phldrT="[Texto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1800" dirty="0" smtClean="0">
              <a:latin typeface="Arial" pitchFamily="34" charset="0"/>
              <a:cs typeface="Arial" pitchFamily="34" charset="0"/>
            </a:rPr>
            <a:t>Guía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4CEA036E-093F-405B-8DDA-45306284854F}" type="parTrans" cxnId="{6C77E0EF-B7C4-43F3-8B95-0931A74CDCC2}">
      <dgm:prSet/>
      <dgm:spPr/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DC3607DF-1748-4F82-8638-439BDA285C1C}" type="sibTrans" cxnId="{6C77E0EF-B7C4-43F3-8B95-0931A74CDCC2}">
      <dgm:prSet/>
      <dgm:spPr/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B3CE074C-75A8-48E5-988A-82F6B8E78D60}">
      <dgm:prSet phldrT="[Texto]" custT="1"/>
      <dgm:spPr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una</a:t>
          </a:r>
          <a:r>
            <a:rPr lang="es-MX" sz="1800" dirty="0" smtClean="0">
              <a:latin typeface="Arial" pitchFamily="34" charset="0"/>
              <a:cs typeface="Arial" pitchFamily="34" charset="0"/>
            </a:rPr>
            <a:t> 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03767DA1-7B83-4807-BE25-A01080C17E1C}" type="parTrans" cxnId="{3D2E8A29-455F-441B-8706-BB0EB473E688}">
      <dgm:prSet/>
      <dgm:spPr/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1E57A206-D8DA-4462-B309-BB669E828FE1}" type="sibTrans" cxnId="{3D2E8A29-455F-441B-8706-BB0EB473E688}">
      <dgm:prSet/>
      <dgm:spPr>
        <a:solidFill>
          <a:schemeClr val="accent6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8D506092-901C-4A7D-AAAC-93491456EDD6}">
      <dgm:prSet phldrT="[Texto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1800" dirty="0" smtClean="0">
              <a:latin typeface="Arial" pitchFamily="34" charset="0"/>
              <a:cs typeface="Arial" pitchFamily="34" charset="0"/>
            </a:rPr>
            <a:t>especifica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811DE107-DF33-4E77-9F82-26F874C1872E}" type="parTrans" cxnId="{71C14732-CD45-4BD8-A329-C06FCEF57B89}">
      <dgm:prSet/>
      <dgm:spPr/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2462613F-D81E-4E6A-9DBD-CF652C6FDF49}" type="sibTrans" cxnId="{71C14732-CD45-4BD8-A329-C06FCEF57B89}">
      <dgm:prSet/>
      <dgm:spPr/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7785A8F6-4633-489B-B849-6F7C226F17C6}">
      <dgm:prSet phldrT="[Texto]" custT="1"/>
      <dgm:spPr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resultado </a:t>
          </a:r>
          <a:endParaRPr lang="es-MX" sz="1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AFD7725-028D-4B1F-99AB-090652572372}" type="parTrans" cxnId="{B832DBC5-0DA4-45F5-B324-C332F1A4A0F1}">
      <dgm:prSet/>
      <dgm:spPr/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03648AFD-9110-4A82-9AE8-B6086754E571}" type="sibTrans" cxnId="{B832DBC5-0DA4-45F5-B324-C332F1A4A0F1}">
      <dgm:prSet/>
      <dgm:spPr>
        <a:solidFill>
          <a:schemeClr val="accent6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F79C5BE7-0C8A-46BD-8366-0BFF595682C0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1800" dirty="0" smtClean="0">
              <a:latin typeface="Arial" pitchFamily="34" charset="0"/>
              <a:cs typeface="Arial" pitchFamily="34" charset="0"/>
            </a:rPr>
            <a:t>investigación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6058E460-C11F-4F46-A8B4-42DA09500B74}" type="parTrans" cxnId="{F4D0971E-8193-4E43-B3E3-3AD5E87CCB97}">
      <dgm:prSet/>
      <dgm:spPr/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80F9EED6-45E4-4FF6-94B9-12222B44BBAA}" type="sibTrans" cxnId="{F4D0971E-8193-4E43-B3E3-3AD5E87CCB97}">
      <dgm:prSet/>
      <dgm:spPr/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87BE5D77-EE6E-4800-8372-AB3B4E316540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96109149-C09F-4B71-9A35-05579812C7A5}" type="parTrans" cxnId="{2E8DA88B-CE0E-478E-8230-FD39351FF6CD}">
      <dgm:prSet/>
      <dgm:spPr/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6742ADBD-4372-4E54-986F-8FC06C0E6A6D}" type="sibTrans" cxnId="{2E8DA88B-CE0E-478E-8230-FD39351FF6CD}">
      <dgm:prSet/>
      <dgm:spPr/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63D923AD-980F-4349-9E45-28964C553BAD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1800" dirty="0" smtClean="0">
              <a:latin typeface="Arial" pitchFamily="34" charset="0"/>
              <a:cs typeface="Arial" pitchFamily="34" charset="0"/>
            </a:rPr>
            <a:t>Nuevo conocimiento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4676E057-8660-4D3A-86C8-B98C7CCE5DEA}" type="parTrans" cxnId="{256A5365-86B1-46E9-83E1-2BCE855BF840}">
      <dgm:prSet/>
      <dgm:spPr/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39FC687C-89E6-4A48-809F-F5429263A51C}" type="sibTrans" cxnId="{256A5365-86B1-46E9-83E1-2BCE855BF840}">
      <dgm:prSet/>
      <dgm:spPr/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D41D0431-E941-48EF-A78C-9EF5C97D0AB3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FB115E92-EE11-450E-934F-D89734592B18}" type="sibTrans" cxnId="{E38D62F8-E719-4BA6-B05F-288B65E9E5A9}">
      <dgm:prSet/>
      <dgm:spPr/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6318FE21-FA63-4690-A7C1-73CD22F93C72}" type="parTrans" cxnId="{E38D62F8-E719-4BA6-B05F-288B65E9E5A9}">
      <dgm:prSet/>
      <dgm:spPr/>
      <dgm:t>
        <a:bodyPr/>
        <a:lstStyle/>
        <a:p>
          <a:endParaRPr lang="es-MX" sz="1800">
            <a:latin typeface="Arial" pitchFamily="34" charset="0"/>
            <a:cs typeface="Arial" pitchFamily="34" charset="0"/>
          </a:endParaRPr>
        </a:p>
      </dgm:t>
    </dgm:pt>
    <dgm:pt modelId="{01D2DC70-0241-4FB1-919A-BD5B89A58CBB}" type="pres">
      <dgm:prSet presAssocID="{556B3121-8830-4A43-9B3F-8F902CC5C13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3F425D2-86E5-4CCC-97B6-35751235BE0B}" type="pres">
      <dgm:prSet presAssocID="{556B3121-8830-4A43-9B3F-8F902CC5C132}" presName="tSp" presStyleCnt="0"/>
      <dgm:spPr/>
    </dgm:pt>
    <dgm:pt modelId="{B0C0537F-4677-4422-BECA-3F5DBA6C9E61}" type="pres">
      <dgm:prSet presAssocID="{556B3121-8830-4A43-9B3F-8F902CC5C132}" presName="bSp" presStyleCnt="0"/>
      <dgm:spPr/>
    </dgm:pt>
    <dgm:pt modelId="{AC43F8AC-4CC7-46D3-951B-EB2E2479A4CF}" type="pres">
      <dgm:prSet presAssocID="{556B3121-8830-4A43-9B3F-8F902CC5C132}" presName="process" presStyleCnt="0"/>
      <dgm:spPr/>
    </dgm:pt>
    <dgm:pt modelId="{5787F397-F9CA-4A56-916B-EB39FBFBECE9}" type="pres">
      <dgm:prSet presAssocID="{40C2A64A-F436-4503-8035-F6D827199436}" presName="composite1" presStyleCnt="0"/>
      <dgm:spPr/>
    </dgm:pt>
    <dgm:pt modelId="{83F22D51-5562-4F4E-B13C-0C52A48E7BDF}" type="pres">
      <dgm:prSet presAssocID="{40C2A64A-F436-4503-8035-F6D827199436}" presName="dummyNode1" presStyleLbl="node1" presStyleIdx="0" presStyleCnt="4"/>
      <dgm:spPr/>
    </dgm:pt>
    <dgm:pt modelId="{F37DE4AD-0441-4DF2-8AA7-BAEFD0B69BDF}" type="pres">
      <dgm:prSet presAssocID="{40C2A64A-F436-4503-8035-F6D827199436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97B9FA-A4CF-4398-9A6C-8B2C5316409C}" type="pres">
      <dgm:prSet presAssocID="{40C2A64A-F436-4503-8035-F6D827199436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AA721E-CA16-421D-9601-33974524B0AB}" type="pres">
      <dgm:prSet presAssocID="{40C2A64A-F436-4503-8035-F6D827199436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6AC100-A475-409A-8517-B34D1C6B48D8}" type="pres">
      <dgm:prSet presAssocID="{40C2A64A-F436-4503-8035-F6D827199436}" presName="connSite1" presStyleCnt="0"/>
      <dgm:spPr/>
    </dgm:pt>
    <dgm:pt modelId="{03C8B9B8-999A-4DBE-9EA2-6B020BB537A6}" type="pres">
      <dgm:prSet presAssocID="{A6A85A4C-F268-497D-9C62-FA0E99179D04}" presName="Name9" presStyleLbl="sibTrans2D1" presStyleIdx="0" presStyleCnt="3"/>
      <dgm:spPr/>
      <dgm:t>
        <a:bodyPr/>
        <a:lstStyle/>
        <a:p>
          <a:endParaRPr lang="es-MX"/>
        </a:p>
      </dgm:t>
    </dgm:pt>
    <dgm:pt modelId="{D97FA95F-08BF-4A6F-AEF5-D4686A13E222}" type="pres">
      <dgm:prSet presAssocID="{B3CE074C-75A8-48E5-988A-82F6B8E78D60}" presName="composite2" presStyleCnt="0"/>
      <dgm:spPr/>
    </dgm:pt>
    <dgm:pt modelId="{F3F48B6A-6173-4EAF-8555-3867274964EA}" type="pres">
      <dgm:prSet presAssocID="{B3CE074C-75A8-48E5-988A-82F6B8E78D60}" presName="dummyNode2" presStyleLbl="node1" presStyleIdx="0" presStyleCnt="4"/>
      <dgm:spPr/>
    </dgm:pt>
    <dgm:pt modelId="{17A4915F-BCD4-4F10-828E-AD03D4AFAFCB}" type="pres">
      <dgm:prSet presAssocID="{B3CE074C-75A8-48E5-988A-82F6B8E78D60}" presName="childNode2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E02D9E-C364-4246-AD2F-934379306583}" type="pres">
      <dgm:prSet presAssocID="{B3CE074C-75A8-48E5-988A-82F6B8E78D60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58DE29-2AE2-4BAB-9040-BA0182C6753A}" type="pres">
      <dgm:prSet presAssocID="{B3CE074C-75A8-48E5-988A-82F6B8E78D60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7BF8D1-683D-4EBD-BE15-916B3E386ECB}" type="pres">
      <dgm:prSet presAssocID="{B3CE074C-75A8-48E5-988A-82F6B8E78D60}" presName="connSite2" presStyleCnt="0"/>
      <dgm:spPr/>
    </dgm:pt>
    <dgm:pt modelId="{3310D089-CCA5-44CE-82DA-B7972F016F92}" type="pres">
      <dgm:prSet presAssocID="{1E57A206-D8DA-4462-B309-BB669E828FE1}" presName="Name18" presStyleLbl="sibTrans2D1" presStyleIdx="1" presStyleCnt="3"/>
      <dgm:spPr/>
      <dgm:t>
        <a:bodyPr/>
        <a:lstStyle/>
        <a:p>
          <a:endParaRPr lang="es-MX"/>
        </a:p>
      </dgm:t>
    </dgm:pt>
    <dgm:pt modelId="{843833F3-55D7-464B-93AD-70DAA34F2CBF}" type="pres">
      <dgm:prSet presAssocID="{7785A8F6-4633-489B-B849-6F7C226F17C6}" presName="composite1" presStyleCnt="0"/>
      <dgm:spPr/>
    </dgm:pt>
    <dgm:pt modelId="{9B553FF5-B1BA-4CF4-A5CE-D2A93518B5F3}" type="pres">
      <dgm:prSet presAssocID="{7785A8F6-4633-489B-B849-6F7C226F17C6}" presName="dummyNode1" presStyleLbl="node1" presStyleIdx="1" presStyleCnt="4"/>
      <dgm:spPr/>
    </dgm:pt>
    <dgm:pt modelId="{7F0F47CC-DCA8-48A3-81D1-F5E8B4428501}" type="pres">
      <dgm:prSet presAssocID="{7785A8F6-4633-489B-B849-6F7C226F17C6}" presName="childNode1" presStyleLbl="bgAcc1" presStyleIdx="2" presStyleCnt="4" custScaleX="11790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0CA898-10A6-4E74-878D-87B7FA9321B4}" type="pres">
      <dgm:prSet presAssocID="{7785A8F6-4633-489B-B849-6F7C226F17C6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B2BACC-14AC-4BB1-AD03-8EA73E155372}" type="pres">
      <dgm:prSet presAssocID="{7785A8F6-4633-489B-B849-6F7C226F17C6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F2E38D-395F-4EB6-8C22-BCE0BED7E2CC}" type="pres">
      <dgm:prSet presAssocID="{7785A8F6-4633-489B-B849-6F7C226F17C6}" presName="connSite1" presStyleCnt="0"/>
      <dgm:spPr/>
    </dgm:pt>
    <dgm:pt modelId="{E378691F-A168-4F14-99FE-FDF0D6E855F0}" type="pres">
      <dgm:prSet presAssocID="{03648AFD-9110-4A82-9AE8-B6086754E571}" presName="Name9" presStyleLbl="sibTrans2D1" presStyleIdx="2" presStyleCnt="3"/>
      <dgm:spPr/>
      <dgm:t>
        <a:bodyPr/>
        <a:lstStyle/>
        <a:p>
          <a:endParaRPr lang="es-MX"/>
        </a:p>
      </dgm:t>
    </dgm:pt>
    <dgm:pt modelId="{C0AA77BA-5F93-43AC-AF51-FF24F9AB7EAE}" type="pres">
      <dgm:prSet presAssocID="{D41D0431-E941-48EF-A78C-9EF5C97D0AB3}" presName="composite2" presStyleCnt="0"/>
      <dgm:spPr/>
    </dgm:pt>
    <dgm:pt modelId="{53276DD2-A34A-4862-BE0E-1205D98C5952}" type="pres">
      <dgm:prSet presAssocID="{D41D0431-E941-48EF-A78C-9EF5C97D0AB3}" presName="dummyNode2" presStyleLbl="node1" presStyleIdx="2" presStyleCnt="4"/>
      <dgm:spPr/>
    </dgm:pt>
    <dgm:pt modelId="{7C26E832-8050-4D21-9E0F-76F845F9B78F}" type="pres">
      <dgm:prSet presAssocID="{D41D0431-E941-48EF-A78C-9EF5C97D0AB3}" presName="childNode2" presStyleLbl="bgAcc1" presStyleIdx="3" presStyleCnt="4" custScaleX="11302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6A2F5C-5B19-4066-BA51-CE2D0E8041DA}" type="pres">
      <dgm:prSet presAssocID="{D41D0431-E941-48EF-A78C-9EF5C97D0AB3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3936CF-1D78-496E-BDE2-14B5433DAC47}" type="pres">
      <dgm:prSet presAssocID="{D41D0431-E941-48EF-A78C-9EF5C97D0AB3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FA2A6F-56E3-4A4E-BBB0-B52479AEDC9C}" type="pres">
      <dgm:prSet presAssocID="{D41D0431-E941-48EF-A78C-9EF5C97D0AB3}" presName="connSite2" presStyleCnt="0"/>
      <dgm:spPr/>
    </dgm:pt>
  </dgm:ptLst>
  <dgm:cxnLst>
    <dgm:cxn modelId="{5EBBF044-1D6F-45AD-B787-C84C9674F44E}" type="presOf" srcId="{03648AFD-9110-4A82-9AE8-B6086754E571}" destId="{E378691F-A168-4F14-99FE-FDF0D6E855F0}" srcOrd="0" destOrd="0" presId="urn:microsoft.com/office/officeart/2005/8/layout/hProcess4"/>
    <dgm:cxn modelId="{F577EF07-8EEF-4DF8-A8BF-69CB942D160F}" type="presOf" srcId="{63D923AD-980F-4349-9E45-28964C553BAD}" destId="{D36A2F5C-5B19-4066-BA51-CE2D0E8041DA}" srcOrd="1" destOrd="0" presId="urn:microsoft.com/office/officeart/2005/8/layout/hProcess4"/>
    <dgm:cxn modelId="{A1B18C9F-C2C6-48A5-986A-FFB61D97992F}" type="presOf" srcId="{B3CE074C-75A8-48E5-988A-82F6B8E78D60}" destId="{6458DE29-2AE2-4BAB-9040-BA0182C6753A}" srcOrd="0" destOrd="0" presId="urn:microsoft.com/office/officeart/2005/8/layout/hProcess4"/>
    <dgm:cxn modelId="{BB198A77-9B97-48C7-9C76-F2AEB580D71D}" type="presOf" srcId="{63D923AD-980F-4349-9E45-28964C553BAD}" destId="{7C26E832-8050-4D21-9E0F-76F845F9B78F}" srcOrd="0" destOrd="0" presId="urn:microsoft.com/office/officeart/2005/8/layout/hProcess4"/>
    <dgm:cxn modelId="{157E28AE-62DE-478E-9812-299795BE4A32}" type="presOf" srcId="{87BE5D77-EE6E-4800-8372-AB3B4E316540}" destId="{7F0F47CC-DCA8-48A3-81D1-F5E8B4428501}" srcOrd="0" destOrd="0" presId="urn:microsoft.com/office/officeart/2005/8/layout/hProcess4"/>
    <dgm:cxn modelId="{0F36B4BA-6798-463B-8842-21FBDFE1E45F}" type="presOf" srcId="{8D506092-901C-4A7D-AAAC-93491456EDD6}" destId="{7FE02D9E-C364-4246-AD2F-934379306583}" srcOrd="1" destOrd="0" presId="urn:microsoft.com/office/officeart/2005/8/layout/hProcess4"/>
    <dgm:cxn modelId="{71C14732-CD45-4BD8-A329-C06FCEF57B89}" srcId="{B3CE074C-75A8-48E5-988A-82F6B8E78D60}" destId="{8D506092-901C-4A7D-AAAC-93491456EDD6}" srcOrd="0" destOrd="0" parTransId="{811DE107-DF33-4E77-9F82-26F874C1872E}" sibTransId="{2462613F-D81E-4E6A-9DBD-CF652C6FDF49}"/>
    <dgm:cxn modelId="{E38D62F8-E719-4BA6-B05F-288B65E9E5A9}" srcId="{556B3121-8830-4A43-9B3F-8F902CC5C132}" destId="{D41D0431-E941-48EF-A78C-9EF5C97D0AB3}" srcOrd="3" destOrd="0" parTransId="{6318FE21-FA63-4690-A7C1-73CD22F93C72}" sibTransId="{FB115E92-EE11-450E-934F-D89734592B18}"/>
    <dgm:cxn modelId="{2E8DA88B-CE0E-478E-8230-FD39351FF6CD}" srcId="{7785A8F6-4633-489B-B849-6F7C226F17C6}" destId="{87BE5D77-EE6E-4800-8372-AB3B4E316540}" srcOrd="0" destOrd="0" parTransId="{96109149-C09F-4B71-9A35-05579812C7A5}" sibTransId="{6742ADBD-4372-4E54-986F-8FC06C0E6A6D}"/>
    <dgm:cxn modelId="{6C77E0EF-B7C4-43F3-8B95-0931A74CDCC2}" srcId="{40C2A64A-F436-4503-8035-F6D827199436}" destId="{219AA84D-7FFA-4E08-8C88-161EBB1833C8}" srcOrd="0" destOrd="0" parTransId="{4CEA036E-093F-405B-8DDA-45306284854F}" sibTransId="{DC3607DF-1748-4F82-8638-439BDA285C1C}"/>
    <dgm:cxn modelId="{76371D94-0B82-4FAF-A616-BC38820E8EE0}" type="presOf" srcId="{219AA84D-7FFA-4E08-8C88-161EBB1833C8}" destId="{8E97B9FA-A4CF-4398-9A6C-8B2C5316409C}" srcOrd="1" destOrd="0" presId="urn:microsoft.com/office/officeart/2005/8/layout/hProcess4"/>
    <dgm:cxn modelId="{256A5365-86B1-46E9-83E1-2BCE855BF840}" srcId="{D41D0431-E941-48EF-A78C-9EF5C97D0AB3}" destId="{63D923AD-980F-4349-9E45-28964C553BAD}" srcOrd="0" destOrd="0" parTransId="{4676E057-8660-4D3A-86C8-B98C7CCE5DEA}" sibTransId="{39FC687C-89E6-4A48-809F-F5429263A51C}"/>
    <dgm:cxn modelId="{F2A88786-C51E-4ABB-80CD-997171204A51}" type="presOf" srcId="{D41D0431-E941-48EF-A78C-9EF5C97D0AB3}" destId="{BE3936CF-1D78-496E-BDE2-14B5433DAC47}" srcOrd="0" destOrd="0" presId="urn:microsoft.com/office/officeart/2005/8/layout/hProcess4"/>
    <dgm:cxn modelId="{334CC754-FBA6-431A-94D5-CC7E59651240}" type="presOf" srcId="{556B3121-8830-4A43-9B3F-8F902CC5C132}" destId="{01D2DC70-0241-4FB1-919A-BD5B89A58CBB}" srcOrd="0" destOrd="0" presId="urn:microsoft.com/office/officeart/2005/8/layout/hProcess4"/>
    <dgm:cxn modelId="{18E4A491-676D-4E8D-A2A8-A19346F728A1}" srcId="{556B3121-8830-4A43-9B3F-8F902CC5C132}" destId="{40C2A64A-F436-4503-8035-F6D827199436}" srcOrd="0" destOrd="0" parTransId="{5C80C01C-C3B8-48A2-85D7-B2C4423B6CD4}" sibTransId="{A6A85A4C-F268-497D-9C62-FA0E99179D04}"/>
    <dgm:cxn modelId="{C1A879FD-14A6-4942-8A9B-894FA9DDC096}" type="presOf" srcId="{1E57A206-D8DA-4462-B309-BB669E828FE1}" destId="{3310D089-CCA5-44CE-82DA-B7972F016F92}" srcOrd="0" destOrd="0" presId="urn:microsoft.com/office/officeart/2005/8/layout/hProcess4"/>
    <dgm:cxn modelId="{A49C778C-6F8F-430E-8AF3-CFEB6DA99AE1}" type="presOf" srcId="{219AA84D-7FFA-4E08-8C88-161EBB1833C8}" destId="{F37DE4AD-0441-4DF2-8AA7-BAEFD0B69BDF}" srcOrd="0" destOrd="0" presId="urn:microsoft.com/office/officeart/2005/8/layout/hProcess4"/>
    <dgm:cxn modelId="{FDCD440C-CB16-481F-B574-21DBB495CDA4}" type="presOf" srcId="{F79C5BE7-0C8A-46BD-8366-0BFF595682C0}" destId="{690CA898-10A6-4E74-878D-87B7FA9321B4}" srcOrd="1" destOrd="1" presId="urn:microsoft.com/office/officeart/2005/8/layout/hProcess4"/>
    <dgm:cxn modelId="{8F5429F9-4D13-4548-8B1C-EB6798D383BC}" type="presOf" srcId="{A6A85A4C-F268-497D-9C62-FA0E99179D04}" destId="{03C8B9B8-999A-4DBE-9EA2-6B020BB537A6}" srcOrd="0" destOrd="0" presId="urn:microsoft.com/office/officeart/2005/8/layout/hProcess4"/>
    <dgm:cxn modelId="{6407383A-0CCA-4612-8375-E78F5F7C1D1F}" type="presOf" srcId="{40C2A64A-F436-4503-8035-F6D827199436}" destId="{FAAA721E-CA16-421D-9601-33974524B0AB}" srcOrd="0" destOrd="0" presId="urn:microsoft.com/office/officeart/2005/8/layout/hProcess4"/>
    <dgm:cxn modelId="{B832DBC5-0DA4-45F5-B324-C332F1A4A0F1}" srcId="{556B3121-8830-4A43-9B3F-8F902CC5C132}" destId="{7785A8F6-4633-489B-B849-6F7C226F17C6}" srcOrd="2" destOrd="0" parTransId="{BAFD7725-028D-4B1F-99AB-090652572372}" sibTransId="{03648AFD-9110-4A82-9AE8-B6086754E571}"/>
    <dgm:cxn modelId="{9435BC42-D6C5-4158-9B89-98D761CA5CFF}" type="presOf" srcId="{7785A8F6-4633-489B-B849-6F7C226F17C6}" destId="{ECB2BACC-14AC-4BB1-AD03-8EA73E155372}" srcOrd="0" destOrd="0" presId="urn:microsoft.com/office/officeart/2005/8/layout/hProcess4"/>
    <dgm:cxn modelId="{3D2E8A29-455F-441B-8706-BB0EB473E688}" srcId="{556B3121-8830-4A43-9B3F-8F902CC5C132}" destId="{B3CE074C-75A8-48E5-988A-82F6B8E78D60}" srcOrd="1" destOrd="0" parTransId="{03767DA1-7B83-4807-BE25-A01080C17E1C}" sibTransId="{1E57A206-D8DA-4462-B309-BB669E828FE1}"/>
    <dgm:cxn modelId="{3AF78F6D-11D3-443B-ACD2-1B1337158D46}" type="presOf" srcId="{8D506092-901C-4A7D-AAAC-93491456EDD6}" destId="{17A4915F-BCD4-4F10-828E-AD03D4AFAFCB}" srcOrd="0" destOrd="0" presId="urn:microsoft.com/office/officeart/2005/8/layout/hProcess4"/>
    <dgm:cxn modelId="{59EE946F-8E78-43EC-A6A8-DC8AFCF0E827}" type="presOf" srcId="{F79C5BE7-0C8A-46BD-8366-0BFF595682C0}" destId="{7F0F47CC-DCA8-48A3-81D1-F5E8B4428501}" srcOrd="0" destOrd="1" presId="urn:microsoft.com/office/officeart/2005/8/layout/hProcess4"/>
    <dgm:cxn modelId="{F4D0971E-8193-4E43-B3E3-3AD5E87CCB97}" srcId="{7785A8F6-4633-489B-B849-6F7C226F17C6}" destId="{F79C5BE7-0C8A-46BD-8366-0BFF595682C0}" srcOrd="1" destOrd="0" parTransId="{6058E460-C11F-4F46-A8B4-42DA09500B74}" sibTransId="{80F9EED6-45E4-4FF6-94B9-12222B44BBAA}"/>
    <dgm:cxn modelId="{61D2AA88-78E8-4CBB-A4A8-8456B3AFD16E}" type="presOf" srcId="{87BE5D77-EE6E-4800-8372-AB3B4E316540}" destId="{690CA898-10A6-4E74-878D-87B7FA9321B4}" srcOrd="1" destOrd="0" presId="urn:microsoft.com/office/officeart/2005/8/layout/hProcess4"/>
    <dgm:cxn modelId="{B49AB1CD-109B-441A-9D7B-775C59A0F940}" type="presParOf" srcId="{01D2DC70-0241-4FB1-919A-BD5B89A58CBB}" destId="{B3F425D2-86E5-4CCC-97B6-35751235BE0B}" srcOrd="0" destOrd="0" presId="urn:microsoft.com/office/officeart/2005/8/layout/hProcess4"/>
    <dgm:cxn modelId="{BEFD24BD-0F8F-4545-8155-370B1D95357C}" type="presParOf" srcId="{01D2DC70-0241-4FB1-919A-BD5B89A58CBB}" destId="{B0C0537F-4677-4422-BECA-3F5DBA6C9E61}" srcOrd="1" destOrd="0" presId="urn:microsoft.com/office/officeart/2005/8/layout/hProcess4"/>
    <dgm:cxn modelId="{C6F34D1D-D54A-40A5-8488-789485CD5430}" type="presParOf" srcId="{01D2DC70-0241-4FB1-919A-BD5B89A58CBB}" destId="{AC43F8AC-4CC7-46D3-951B-EB2E2479A4CF}" srcOrd="2" destOrd="0" presId="urn:microsoft.com/office/officeart/2005/8/layout/hProcess4"/>
    <dgm:cxn modelId="{CBC4B36C-C5A7-4C7C-B5EA-885DF75D23B5}" type="presParOf" srcId="{AC43F8AC-4CC7-46D3-951B-EB2E2479A4CF}" destId="{5787F397-F9CA-4A56-916B-EB39FBFBECE9}" srcOrd="0" destOrd="0" presId="urn:microsoft.com/office/officeart/2005/8/layout/hProcess4"/>
    <dgm:cxn modelId="{9128675B-713F-410A-B316-BEED2B9517C2}" type="presParOf" srcId="{5787F397-F9CA-4A56-916B-EB39FBFBECE9}" destId="{83F22D51-5562-4F4E-B13C-0C52A48E7BDF}" srcOrd="0" destOrd="0" presId="urn:microsoft.com/office/officeart/2005/8/layout/hProcess4"/>
    <dgm:cxn modelId="{AE0A8E16-3033-4A36-9BB7-BF813C99A223}" type="presParOf" srcId="{5787F397-F9CA-4A56-916B-EB39FBFBECE9}" destId="{F37DE4AD-0441-4DF2-8AA7-BAEFD0B69BDF}" srcOrd="1" destOrd="0" presId="urn:microsoft.com/office/officeart/2005/8/layout/hProcess4"/>
    <dgm:cxn modelId="{24BDED69-79F2-4A50-B571-191D531C6214}" type="presParOf" srcId="{5787F397-F9CA-4A56-916B-EB39FBFBECE9}" destId="{8E97B9FA-A4CF-4398-9A6C-8B2C5316409C}" srcOrd="2" destOrd="0" presId="urn:microsoft.com/office/officeart/2005/8/layout/hProcess4"/>
    <dgm:cxn modelId="{416CAACC-B9C1-41D7-9B4E-0BA87727B3CB}" type="presParOf" srcId="{5787F397-F9CA-4A56-916B-EB39FBFBECE9}" destId="{FAAA721E-CA16-421D-9601-33974524B0AB}" srcOrd="3" destOrd="0" presId="urn:microsoft.com/office/officeart/2005/8/layout/hProcess4"/>
    <dgm:cxn modelId="{E4972E72-B61D-447C-BC7D-4D4FBF1C400C}" type="presParOf" srcId="{5787F397-F9CA-4A56-916B-EB39FBFBECE9}" destId="{C36AC100-A475-409A-8517-B34D1C6B48D8}" srcOrd="4" destOrd="0" presId="urn:microsoft.com/office/officeart/2005/8/layout/hProcess4"/>
    <dgm:cxn modelId="{9A66D9F8-650D-479C-BD53-1F22732EABAC}" type="presParOf" srcId="{AC43F8AC-4CC7-46D3-951B-EB2E2479A4CF}" destId="{03C8B9B8-999A-4DBE-9EA2-6B020BB537A6}" srcOrd="1" destOrd="0" presId="urn:microsoft.com/office/officeart/2005/8/layout/hProcess4"/>
    <dgm:cxn modelId="{45DED032-8017-4476-A0F5-7D5E402C0D1F}" type="presParOf" srcId="{AC43F8AC-4CC7-46D3-951B-EB2E2479A4CF}" destId="{D97FA95F-08BF-4A6F-AEF5-D4686A13E222}" srcOrd="2" destOrd="0" presId="urn:microsoft.com/office/officeart/2005/8/layout/hProcess4"/>
    <dgm:cxn modelId="{D60EC60C-0695-47D4-B75E-FAFD00198C9B}" type="presParOf" srcId="{D97FA95F-08BF-4A6F-AEF5-D4686A13E222}" destId="{F3F48B6A-6173-4EAF-8555-3867274964EA}" srcOrd="0" destOrd="0" presId="urn:microsoft.com/office/officeart/2005/8/layout/hProcess4"/>
    <dgm:cxn modelId="{BD469BDD-2CCD-4446-AC27-D7FE065BF663}" type="presParOf" srcId="{D97FA95F-08BF-4A6F-AEF5-D4686A13E222}" destId="{17A4915F-BCD4-4F10-828E-AD03D4AFAFCB}" srcOrd="1" destOrd="0" presId="urn:microsoft.com/office/officeart/2005/8/layout/hProcess4"/>
    <dgm:cxn modelId="{0BA1EA14-BE38-4648-AAAF-CD07C7C11C01}" type="presParOf" srcId="{D97FA95F-08BF-4A6F-AEF5-D4686A13E222}" destId="{7FE02D9E-C364-4246-AD2F-934379306583}" srcOrd="2" destOrd="0" presId="urn:microsoft.com/office/officeart/2005/8/layout/hProcess4"/>
    <dgm:cxn modelId="{70C525BA-D49B-4055-B82F-18EA58489356}" type="presParOf" srcId="{D97FA95F-08BF-4A6F-AEF5-D4686A13E222}" destId="{6458DE29-2AE2-4BAB-9040-BA0182C6753A}" srcOrd="3" destOrd="0" presId="urn:microsoft.com/office/officeart/2005/8/layout/hProcess4"/>
    <dgm:cxn modelId="{092B56A0-2307-47D7-A94B-7905792F835C}" type="presParOf" srcId="{D97FA95F-08BF-4A6F-AEF5-D4686A13E222}" destId="{DE7BF8D1-683D-4EBD-BE15-916B3E386ECB}" srcOrd="4" destOrd="0" presId="urn:microsoft.com/office/officeart/2005/8/layout/hProcess4"/>
    <dgm:cxn modelId="{3F6D1E87-B521-4BC9-9AA1-C4B944F5C67C}" type="presParOf" srcId="{AC43F8AC-4CC7-46D3-951B-EB2E2479A4CF}" destId="{3310D089-CCA5-44CE-82DA-B7972F016F92}" srcOrd="3" destOrd="0" presId="urn:microsoft.com/office/officeart/2005/8/layout/hProcess4"/>
    <dgm:cxn modelId="{04EFB687-2ED4-4A95-8319-30A833797021}" type="presParOf" srcId="{AC43F8AC-4CC7-46D3-951B-EB2E2479A4CF}" destId="{843833F3-55D7-464B-93AD-70DAA34F2CBF}" srcOrd="4" destOrd="0" presId="urn:microsoft.com/office/officeart/2005/8/layout/hProcess4"/>
    <dgm:cxn modelId="{BC571027-3F5D-4BCB-B519-FC7FD85FB8E8}" type="presParOf" srcId="{843833F3-55D7-464B-93AD-70DAA34F2CBF}" destId="{9B553FF5-B1BA-4CF4-A5CE-D2A93518B5F3}" srcOrd="0" destOrd="0" presId="urn:microsoft.com/office/officeart/2005/8/layout/hProcess4"/>
    <dgm:cxn modelId="{946B1091-BF87-4026-B6AB-B85AAF3696BF}" type="presParOf" srcId="{843833F3-55D7-464B-93AD-70DAA34F2CBF}" destId="{7F0F47CC-DCA8-48A3-81D1-F5E8B4428501}" srcOrd="1" destOrd="0" presId="urn:microsoft.com/office/officeart/2005/8/layout/hProcess4"/>
    <dgm:cxn modelId="{F4C5ED1A-7578-48C6-9B5D-4B47F500E1DC}" type="presParOf" srcId="{843833F3-55D7-464B-93AD-70DAA34F2CBF}" destId="{690CA898-10A6-4E74-878D-87B7FA9321B4}" srcOrd="2" destOrd="0" presId="urn:microsoft.com/office/officeart/2005/8/layout/hProcess4"/>
    <dgm:cxn modelId="{0FA93655-EF72-4398-A96F-AAFDACA3A08F}" type="presParOf" srcId="{843833F3-55D7-464B-93AD-70DAA34F2CBF}" destId="{ECB2BACC-14AC-4BB1-AD03-8EA73E155372}" srcOrd="3" destOrd="0" presId="urn:microsoft.com/office/officeart/2005/8/layout/hProcess4"/>
    <dgm:cxn modelId="{C8217CA0-B8AB-4156-A10F-78BCDF96B64B}" type="presParOf" srcId="{843833F3-55D7-464B-93AD-70DAA34F2CBF}" destId="{7FF2E38D-395F-4EB6-8C22-BCE0BED7E2CC}" srcOrd="4" destOrd="0" presId="urn:microsoft.com/office/officeart/2005/8/layout/hProcess4"/>
    <dgm:cxn modelId="{2BE6AF56-4B8D-415F-8566-AED7CFDB2773}" type="presParOf" srcId="{AC43F8AC-4CC7-46D3-951B-EB2E2479A4CF}" destId="{E378691F-A168-4F14-99FE-FDF0D6E855F0}" srcOrd="5" destOrd="0" presId="urn:microsoft.com/office/officeart/2005/8/layout/hProcess4"/>
    <dgm:cxn modelId="{36C855E0-74CE-42C8-9A50-F10B773CCD10}" type="presParOf" srcId="{AC43F8AC-4CC7-46D3-951B-EB2E2479A4CF}" destId="{C0AA77BA-5F93-43AC-AF51-FF24F9AB7EAE}" srcOrd="6" destOrd="0" presId="urn:microsoft.com/office/officeart/2005/8/layout/hProcess4"/>
    <dgm:cxn modelId="{B93DD0EB-EA58-421F-AE72-E0F469025627}" type="presParOf" srcId="{C0AA77BA-5F93-43AC-AF51-FF24F9AB7EAE}" destId="{53276DD2-A34A-4862-BE0E-1205D98C5952}" srcOrd="0" destOrd="0" presId="urn:microsoft.com/office/officeart/2005/8/layout/hProcess4"/>
    <dgm:cxn modelId="{E3284528-2B38-466A-9C7D-C00B1D713474}" type="presParOf" srcId="{C0AA77BA-5F93-43AC-AF51-FF24F9AB7EAE}" destId="{7C26E832-8050-4D21-9E0F-76F845F9B78F}" srcOrd="1" destOrd="0" presId="urn:microsoft.com/office/officeart/2005/8/layout/hProcess4"/>
    <dgm:cxn modelId="{E3F5C5EC-3955-4208-95D5-BA241C7ADF83}" type="presParOf" srcId="{C0AA77BA-5F93-43AC-AF51-FF24F9AB7EAE}" destId="{D36A2F5C-5B19-4066-BA51-CE2D0E8041DA}" srcOrd="2" destOrd="0" presId="urn:microsoft.com/office/officeart/2005/8/layout/hProcess4"/>
    <dgm:cxn modelId="{E352A513-95F9-4859-A000-BADA2DCD83D9}" type="presParOf" srcId="{C0AA77BA-5F93-43AC-AF51-FF24F9AB7EAE}" destId="{BE3936CF-1D78-496E-BDE2-14B5433DAC47}" srcOrd="3" destOrd="0" presId="urn:microsoft.com/office/officeart/2005/8/layout/hProcess4"/>
    <dgm:cxn modelId="{6FE5C47D-20D3-4EBC-89CF-12DB6F0EA4DD}" type="presParOf" srcId="{C0AA77BA-5F93-43AC-AF51-FF24F9AB7EAE}" destId="{21FA2A6F-56E3-4A4E-BBB0-B52479AEDC9C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3.xml><?xml version="1.0" encoding="utf-8"?>
<dgm:dataModel xmlns:dgm="http://schemas.openxmlformats.org/drawingml/2006/diagram" xmlns:a="http://schemas.openxmlformats.org/drawingml/2006/main">
  <dgm:ptLst>
    <dgm:pt modelId="{9201A92F-179E-45C7-B55E-60A82FCE8E8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AA9CA82-8933-4B0A-902B-FDA7D29D4AE1}">
      <dgm:prSet phldrT="[Texto]" custT="1"/>
      <dgm:spPr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Hipótesis de investigación</a:t>
          </a:r>
          <a:endParaRPr lang="es-MX" sz="2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DEDF6F8-413C-4DEA-8E5A-493F642DC523}" type="parTrans" cxnId="{A41561A5-C8EC-40D4-9A47-6385AD1BEBC7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3DB9ADC-664C-4078-9221-C4CDC743682A}" type="sibTrans" cxnId="{A41561A5-C8EC-40D4-9A47-6385AD1BEBC7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DD50D69-3FA7-4C36-88CF-0FE5CE18506B}">
      <dgm:prSet phldrT="[Texto]" custT="1"/>
      <dgm:spPr>
        <a:solidFill>
          <a:schemeClr val="accent6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Hipótesis nula</a:t>
          </a:r>
          <a:endParaRPr lang="es-MX" sz="2400" b="1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B89235C0-0898-4D8A-A95C-1523B1E4652F}" type="parTrans" cxnId="{CB157EEF-EC48-43BA-AF24-08E76906EE31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E1D8A74-2823-4073-9000-CF1DC935C98E}" type="sibTrans" cxnId="{CB157EEF-EC48-43BA-AF24-08E76906EE31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491433D-2348-466A-9D68-A3E8E3454DDE}">
      <dgm:prSet phldrT="[Texto]" custT="1"/>
      <dgm:spPr>
        <a:solidFill>
          <a:schemeClr val="accent6">
            <a:lumMod val="5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Hipótesis específica</a:t>
          </a:r>
        </a:p>
      </dgm:t>
    </dgm:pt>
    <dgm:pt modelId="{9F1AD228-9CFB-4CD6-A387-208008539A6C}" type="parTrans" cxnId="{271F1F68-5B32-4BED-9EC6-B49B3B65C66E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1080290-159F-49C5-972E-A01EA85AEF08}" type="sibTrans" cxnId="{271F1F68-5B32-4BED-9EC6-B49B3B65C66E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9ACD237-1A4A-405C-9A88-F23635699ABB}" type="pres">
      <dgm:prSet presAssocID="{9201A92F-179E-45C7-B55E-60A82FCE8E8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29DDFBD-A2F0-44F9-9881-6D1BA5795B8E}" type="pres">
      <dgm:prSet presAssocID="{6AA9CA82-8933-4B0A-902B-FDA7D29D4AE1}" presName="parentLin" presStyleCnt="0"/>
      <dgm:spPr/>
    </dgm:pt>
    <dgm:pt modelId="{19450C58-EBB2-4EFB-8A9A-EC8E08E608D2}" type="pres">
      <dgm:prSet presAssocID="{6AA9CA82-8933-4B0A-902B-FDA7D29D4AE1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83F02230-E307-4DD5-9626-99D718D70E5B}" type="pres">
      <dgm:prSet presAssocID="{6AA9CA82-8933-4B0A-902B-FDA7D29D4AE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44C56E-7A85-42D9-B8F9-ED17E77A1F74}" type="pres">
      <dgm:prSet presAssocID="{6AA9CA82-8933-4B0A-902B-FDA7D29D4AE1}" presName="negativeSpace" presStyleCnt="0"/>
      <dgm:spPr/>
    </dgm:pt>
    <dgm:pt modelId="{81C3B8DA-5B1F-46B4-BC7B-9E23E18C8297}" type="pres">
      <dgm:prSet presAssocID="{6AA9CA82-8933-4B0A-902B-FDA7D29D4AE1}" presName="childText" presStyleLbl="conFgAcc1" presStyleIdx="0" presStyleCnt="3">
        <dgm:presLayoutVars>
          <dgm:bulletEnabled val="1"/>
        </dgm:presLayoutVars>
      </dgm:prSet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4E661184-DF8C-4523-A91C-CFC7C19436F1}" type="pres">
      <dgm:prSet presAssocID="{63DB9ADC-664C-4078-9221-C4CDC743682A}" presName="spaceBetweenRectangles" presStyleCnt="0"/>
      <dgm:spPr/>
    </dgm:pt>
    <dgm:pt modelId="{49B09001-F1F9-45B4-B216-EC410DE26047}" type="pres">
      <dgm:prSet presAssocID="{7DD50D69-3FA7-4C36-88CF-0FE5CE18506B}" presName="parentLin" presStyleCnt="0"/>
      <dgm:spPr/>
    </dgm:pt>
    <dgm:pt modelId="{0A1C2970-52BD-4344-86B6-8AD243BF0E10}" type="pres">
      <dgm:prSet presAssocID="{7DD50D69-3FA7-4C36-88CF-0FE5CE18506B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1395A45B-18FD-4DC3-9744-CEE3CB14D9CB}" type="pres">
      <dgm:prSet presAssocID="{7DD50D69-3FA7-4C36-88CF-0FE5CE18506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C095DB-7E47-4BDE-BCE8-3366567E60BF}" type="pres">
      <dgm:prSet presAssocID="{7DD50D69-3FA7-4C36-88CF-0FE5CE18506B}" presName="negativeSpace" presStyleCnt="0"/>
      <dgm:spPr/>
    </dgm:pt>
    <dgm:pt modelId="{B45AF320-7D83-4100-8CDD-30B0449D765A}" type="pres">
      <dgm:prSet presAssocID="{7DD50D69-3FA7-4C36-88CF-0FE5CE18506B}" presName="childText" presStyleLbl="conFgAcc1" presStyleIdx="1" presStyleCnt="3">
        <dgm:presLayoutVars>
          <dgm:bulletEnabled val="1"/>
        </dgm:presLayoutVars>
      </dgm:prSet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D2354CF1-E78B-4913-978F-41CBEC380F64}" type="pres">
      <dgm:prSet presAssocID="{8E1D8A74-2823-4073-9000-CF1DC935C98E}" presName="spaceBetweenRectangles" presStyleCnt="0"/>
      <dgm:spPr/>
    </dgm:pt>
    <dgm:pt modelId="{7C4A1DB7-D901-454F-AC86-64D92EEF5C0D}" type="pres">
      <dgm:prSet presAssocID="{F491433D-2348-466A-9D68-A3E8E3454DDE}" presName="parentLin" presStyleCnt="0"/>
      <dgm:spPr/>
    </dgm:pt>
    <dgm:pt modelId="{F533A15B-56C8-4480-93E9-0DE97C91381A}" type="pres">
      <dgm:prSet presAssocID="{F491433D-2348-466A-9D68-A3E8E3454DDE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C5293C20-D742-4B41-92DB-90CF32BADDBE}" type="pres">
      <dgm:prSet presAssocID="{F491433D-2348-466A-9D68-A3E8E3454DD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308EA2-CD80-4EEB-AE66-CB706F1BF87F}" type="pres">
      <dgm:prSet presAssocID="{F491433D-2348-466A-9D68-A3E8E3454DDE}" presName="negativeSpace" presStyleCnt="0"/>
      <dgm:spPr/>
    </dgm:pt>
    <dgm:pt modelId="{C2C34563-5C50-4270-AB22-44072136B8EA}" type="pres">
      <dgm:prSet presAssocID="{F491433D-2348-466A-9D68-A3E8E3454DDE}" presName="childText" presStyleLbl="conFgAcc1" presStyleIdx="2" presStyleCnt="3">
        <dgm:presLayoutVars>
          <dgm:bulletEnabled val="1"/>
        </dgm:presLayoutVars>
      </dgm:prSet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</dgm:ptLst>
  <dgm:cxnLst>
    <dgm:cxn modelId="{CAD5A10B-2D6C-49D4-9213-59682F202EC1}" type="presOf" srcId="{6AA9CA82-8933-4B0A-902B-FDA7D29D4AE1}" destId="{19450C58-EBB2-4EFB-8A9A-EC8E08E608D2}" srcOrd="0" destOrd="0" presId="urn:microsoft.com/office/officeart/2005/8/layout/list1"/>
    <dgm:cxn modelId="{C466EE05-121E-4563-BBD5-E8EAB65A64A3}" type="presOf" srcId="{7DD50D69-3FA7-4C36-88CF-0FE5CE18506B}" destId="{0A1C2970-52BD-4344-86B6-8AD243BF0E10}" srcOrd="0" destOrd="0" presId="urn:microsoft.com/office/officeart/2005/8/layout/list1"/>
    <dgm:cxn modelId="{F2384608-497C-410C-A0BB-20B7C381A021}" type="presOf" srcId="{7DD50D69-3FA7-4C36-88CF-0FE5CE18506B}" destId="{1395A45B-18FD-4DC3-9744-CEE3CB14D9CB}" srcOrd="1" destOrd="0" presId="urn:microsoft.com/office/officeart/2005/8/layout/list1"/>
    <dgm:cxn modelId="{5A68BF86-633C-407D-A69B-95A7196056A2}" type="presOf" srcId="{F491433D-2348-466A-9D68-A3E8E3454DDE}" destId="{F533A15B-56C8-4480-93E9-0DE97C91381A}" srcOrd="0" destOrd="0" presId="urn:microsoft.com/office/officeart/2005/8/layout/list1"/>
    <dgm:cxn modelId="{8880BA92-89E2-4341-964E-C48C23152C95}" type="presOf" srcId="{F491433D-2348-466A-9D68-A3E8E3454DDE}" destId="{C5293C20-D742-4B41-92DB-90CF32BADDBE}" srcOrd="1" destOrd="0" presId="urn:microsoft.com/office/officeart/2005/8/layout/list1"/>
    <dgm:cxn modelId="{271F1F68-5B32-4BED-9EC6-B49B3B65C66E}" srcId="{9201A92F-179E-45C7-B55E-60A82FCE8E8D}" destId="{F491433D-2348-466A-9D68-A3E8E3454DDE}" srcOrd="2" destOrd="0" parTransId="{9F1AD228-9CFB-4CD6-A387-208008539A6C}" sibTransId="{01080290-159F-49C5-972E-A01EA85AEF08}"/>
    <dgm:cxn modelId="{A41561A5-C8EC-40D4-9A47-6385AD1BEBC7}" srcId="{9201A92F-179E-45C7-B55E-60A82FCE8E8D}" destId="{6AA9CA82-8933-4B0A-902B-FDA7D29D4AE1}" srcOrd="0" destOrd="0" parTransId="{0DEDF6F8-413C-4DEA-8E5A-493F642DC523}" sibTransId="{63DB9ADC-664C-4078-9221-C4CDC743682A}"/>
    <dgm:cxn modelId="{EEBAC5FE-AF33-44B7-B986-214BD696CF33}" type="presOf" srcId="{6AA9CA82-8933-4B0A-902B-FDA7D29D4AE1}" destId="{83F02230-E307-4DD5-9626-99D718D70E5B}" srcOrd="1" destOrd="0" presId="urn:microsoft.com/office/officeart/2005/8/layout/list1"/>
    <dgm:cxn modelId="{94EA4373-5AF3-40BE-9E70-1971EF29A90C}" type="presOf" srcId="{9201A92F-179E-45C7-B55E-60A82FCE8E8D}" destId="{E9ACD237-1A4A-405C-9A88-F23635699ABB}" srcOrd="0" destOrd="0" presId="urn:microsoft.com/office/officeart/2005/8/layout/list1"/>
    <dgm:cxn modelId="{CB157EEF-EC48-43BA-AF24-08E76906EE31}" srcId="{9201A92F-179E-45C7-B55E-60A82FCE8E8D}" destId="{7DD50D69-3FA7-4C36-88CF-0FE5CE18506B}" srcOrd="1" destOrd="0" parTransId="{B89235C0-0898-4D8A-A95C-1523B1E4652F}" sibTransId="{8E1D8A74-2823-4073-9000-CF1DC935C98E}"/>
    <dgm:cxn modelId="{ADEF7628-F48E-45C5-B0BE-BC22206E3A35}" type="presParOf" srcId="{E9ACD237-1A4A-405C-9A88-F23635699ABB}" destId="{C29DDFBD-A2F0-44F9-9881-6D1BA5795B8E}" srcOrd="0" destOrd="0" presId="urn:microsoft.com/office/officeart/2005/8/layout/list1"/>
    <dgm:cxn modelId="{F777D2F9-878F-4C97-9536-0865D4C0D879}" type="presParOf" srcId="{C29DDFBD-A2F0-44F9-9881-6D1BA5795B8E}" destId="{19450C58-EBB2-4EFB-8A9A-EC8E08E608D2}" srcOrd="0" destOrd="0" presId="urn:microsoft.com/office/officeart/2005/8/layout/list1"/>
    <dgm:cxn modelId="{F5E3C122-9471-427E-B926-A499CFD67FE8}" type="presParOf" srcId="{C29DDFBD-A2F0-44F9-9881-6D1BA5795B8E}" destId="{83F02230-E307-4DD5-9626-99D718D70E5B}" srcOrd="1" destOrd="0" presId="urn:microsoft.com/office/officeart/2005/8/layout/list1"/>
    <dgm:cxn modelId="{DDD33DB9-33FF-41F0-9D7B-B91C33DB5DD6}" type="presParOf" srcId="{E9ACD237-1A4A-405C-9A88-F23635699ABB}" destId="{C444C56E-7A85-42D9-B8F9-ED17E77A1F74}" srcOrd="1" destOrd="0" presId="urn:microsoft.com/office/officeart/2005/8/layout/list1"/>
    <dgm:cxn modelId="{D8D8F1BA-A256-42C3-BC0C-DBC8E49254BD}" type="presParOf" srcId="{E9ACD237-1A4A-405C-9A88-F23635699ABB}" destId="{81C3B8DA-5B1F-46B4-BC7B-9E23E18C8297}" srcOrd="2" destOrd="0" presId="urn:microsoft.com/office/officeart/2005/8/layout/list1"/>
    <dgm:cxn modelId="{57F87C64-6A33-46EC-960A-361883B77EAD}" type="presParOf" srcId="{E9ACD237-1A4A-405C-9A88-F23635699ABB}" destId="{4E661184-DF8C-4523-A91C-CFC7C19436F1}" srcOrd="3" destOrd="0" presId="urn:microsoft.com/office/officeart/2005/8/layout/list1"/>
    <dgm:cxn modelId="{6D8F8856-8D84-4C95-A1B4-F77281F94421}" type="presParOf" srcId="{E9ACD237-1A4A-405C-9A88-F23635699ABB}" destId="{49B09001-F1F9-45B4-B216-EC410DE26047}" srcOrd="4" destOrd="0" presId="urn:microsoft.com/office/officeart/2005/8/layout/list1"/>
    <dgm:cxn modelId="{97FFEE94-DABC-4D8D-BE30-6CD9A5A726DA}" type="presParOf" srcId="{49B09001-F1F9-45B4-B216-EC410DE26047}" destId="{0A1C2970-52BD-4344-86B6-8AD243BF0E10}" srcOrd="0" destOrd="0" presId="urn:microsoft.com/office/officeart/2005/8/layout/list1"/>
    <dgm:cxn modelId="{447706CD-0FF9-4048-8D21-8DFABF632371}" type="presParOf" srcId="{49B09001-F1F9-45B4-B216-EC410DE26047}" destId="{1395A45B-18FD-4DC3-9744-CEE3CB14D9CB}" srcOrd="1" destOrd="0" presId="urn:microsoft.com/office/officeart/2005/8/layout/list1"/>
    <dgm:cxn modelId="{D22185E0-C204-47EE-9F55-32F92C2D8945}" type="presParOf" srcId="{E9ACD237-1A4A-405C-9A88-F23635699ABB}" destId="{F5C095DB-7E47-4BDE-BCE8-3366567E60BF}" srcOrd="5" destOrd="0" presId="urn:microsoft.com/office/officeart/2005/8/layout/list1"/>
    <dgm:cxn modelId="{7431E13A-C9BF-4969-BD37-DAC311CDA03C}" type="presParOf" srcId="{E9ACD237-1A4A-405C-9A88-F23635699ABB}" destId="{B45AF320-7D83-4100-8CDD-30B0449D765A}" srcOrd="6" destOrd="0" presId="urn:microsoft.com/office/officeart/2005/8/layout/list1"/>
    <dgm:cxn modelId="{B11163EF-5B8B-4E2D-BAB4-6603364F6066}" type="presParOf" srcId="{E9ACD237-1A4A-405C-9A88-F23635699ABB}" destId="{D2354CF1-E78B-4913-978F-41CBEC380F64}" srcOrd="7" destOrd="0" presId="urn:microsoft.com/office/officeart/2005/8/layout/list1"/>
    <dgm:cxn modelId="{F9613D6A-844D-4D75-936B-AB356CB2E0E8}" type="presParOf" srcId="{E9ACD237-1A4A-405C-9A88-F23635699ABB}" destId="{7C4A1DB7-D901-454F-AC86-64D92EEF5C0D}" srcOrd="8" destOrd="0" presId="urn:microsoft.com/office/officeart/2005/8/layout/list1"/>
    <dgm:cxn modelId="{79AF2149-B4C2-431E-8AA2-565929D85061}" type="presParOf" srcId="{7C4A1DB7-D901-454F-AC86-64D92EEF5C0D}" destId="{F533A15B-56C8-4480-93E9-0DE97C91381A}" srcOrd="0" destOrd="0" presId="urn:microsoft.com/office/officeart/2005/8/layout/list1"/>
    <dgm:cxn modelId="{A1C58CA4-F57C-4587-9A20-BA43A83ACED0}" type="presParOf" srcId="{7C4A1DB7-D901-454F-AC86-64D92EEF5C0D}" destId="{C5293C20-D742-4B41-92DB-90CF32BADDBE}" srcOrd="1" destOrd="0" presId="urn:microsoft.com/office/officeart/2005/8/layout/list1"/>
    <dgm:cxn modelId="{542297EA-7355-41D2-85C5-D31F4F1A1B6E}" type="presParOf" srcId="{E9ACD237-1A4A-405C-9A88-F23635699ABB}" destId="{BF308EA2-CD80-4EEB-AE66-CB706F1BF87F}" srcOrd="9" destOrd="0" presId="urn:microsoft.com/office/officeart/2005/8/layout/list1"/>
    <dgm:cxn modelId="{C32C49E1-05D0-4BD6-ADB4-EF26B5FF776A}" type="presParOf" srcId="{E9ACD237-1A4A-405C-9A88-F23635699ABB}" destId="{C2C34563-5C50-4270-AB22-44072136B8E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4.xml><?xml version="1.0" encoding="utf-8"?>
<dgm:dataModel xmlns:dgm="http://schemas.openxmlformats.org/drawingml/2006/diagram" xmlns:a="http://schemas.openxmlformats.org/drawingml/2006/main">
  <dgm:ptLst>
    <dgm:pt modelId="{3CF9DA35-C783-440D-B3CB-71565906C0D0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1F24EC18-08D9-4E86-9997-10C7902FF477}">
      <dgm:prSet phldrT="[Texto]" custT="1"/>
      <dgm:spPr>
        <a:solidFill>
          <a:schemeClr val="accent6">
            <a:lumMod val="5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Proposiciones</a:t>
          </a:r>
          <a:endParaRPr lang="es-MX" sz="2400" b="1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69C2D39D-0B78-40C7-B779-3812F53848DA}" type="parTrans" cxnId="{7BBCE59E-3480-4207-8C5D-CEEC49A58FB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DE59EA0-52F0-4D4A-A159-E48F7353FBC6}" type="sibTrans" cxnId="{7BBCE59E-3480-4207-8C5D-CEEC49A58FB6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63AA12B-6611-420D-8412-B4E4234B4BC8}">
      <dgm:prSet phldrT="[Texto]" custT="1"/>
      <dgm:spPr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Tentativas</a:t>
          </a:r>
          <a:endParaRPr lang="es-MX" sz="2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C9814EC-4E70-44D3-A475-32622F078F3E}" type="parTrans" cxnId="{2BC74298-4292-4A3C-A778-2E972DF68E3F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CF49BAD-E195-4BAF-96E8-318EACF9190F}" type="sibTrans" cxnId="{2BC74298-4292-4A3C-A778-2E972DF68E3F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92D879C-5907-4AA2-BAC4-2B9172A1902B}">
      <dgm:prSet phldrT="[Texto]" custT="1"/>
      <dgm:spPr>
        <a:solidFill>
          <a:schemeClr val="accent6">
            <a:lumMod val="20000"/>
            <a:lumOff val="8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 o más  variables</a:t>
          </a:r>
        </a:p>
      </dgm:t>
    </dgm:pt>
    <dgm:pt modelId="{2B3D691B-A574-4D21-BC9A-BFB1C120627E}" type="parTrans" cxnId="{B026A5B4-7172-4C56-9A79-8BECD4322F24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925D48D1-AF45-4079-AB5A-DB851B09EFF2}" type="sibTrans" cxnId="{B026A5B4-7172-4C56-9A79-8BECD4322F24}">
      <dgm:prSet/>
      <dgm:spPr/>
      <dgm:t>
        <a:bodyPr/>
        <a:lstStyle/>
        <a:p>
          <a:endParaRPr lang="es-MX" sz="24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830F6A8-C810-4F8D-981A-394874F2E422}" type="pres">
      <dgm:prSet presAssocID="{3CF9DA35-C783-440D-B3CB-71565906C0D0}" presName="linearFlow" presStyleCnt="0">
        <dgm:presLayoutVars>
          <dgm:dir/>
          <dgm:resizeHandles val="exact"/>
        </dgm:presLayoutVars>
      </dgm:prSet>
      <dgm:spPr/>
    </dgm:pt>
    <dgm:pt modelId="{D418BC18-C112-4931-999B-CB1B4FA07ED9}" type="pres">
      <dgm:prSet presAssocID="{1F24EC18-08D9-4E86-9997-10C7902FF477}" presName="composite" presStyleCnt="0"/>
      <dgm:spPr/>
    </dgm:pt>
    <dgm:pt modelId="{D3544F39-D012-4C4C-8B55-DA2AF646A1EE}" type="pres">
      <dgm:prSet presAssocID="{1F24EC18-08D9-4E86-9997-10C7902FF477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DD20FAE-0FED-4EA0-BF0E-5BFD12D32514}" type="pres">
      <dgm:prSet presAssocID="{1F24EC18-08D9-4E86-9997-10C7902FF477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A8DB57-9BB0-4298-AAF8-4441FD4856A6}" type="pres">
      <dgm:prSet presAssocID="{7DE59EA0-52F0-4D4A-A159-E48F7353FBC6}" presName="spacing" presStyleCnt="0"/>
      <dgm:spPr/>
    </dgm:pt>
    <dgm:pt modelId="{676072DA-E669-4E84-8627-CA2606758B42}" type="pres">
      <dgm:prSet presAssocID="{D63AA12B-6611-420D-8412-B4E4234B4BC8}" presName="composite" presStyleCnt="0"/>
      <dgm:spPr/>
    </dgm:pt>
    <dgm:pt modelId="{38A76114-0C64-4978-B10C-41540DE662C5}" type="pres">
      <dgm:prSet presAssocID="{D63AA12B-6611-420D-8412-B4E4234B4BC8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B265473-67BE-4502-9F6D-D21F8E6DE0E2}" type="pres">
      <dgm:prSet presAssocID="{D63AA12B-6611-420D-8412-B4E4234B4BC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6C0B8E-03C0-4D59-A93B-B4DB766F5C9D}" type="pres">
      <dgm:prSet presAssocID="{8CF49BAD-E195-4BAF-96E8-318EACF9190F}" presName="spacing" presStyleCnt="0"/>
      <dgm:spPr/>
    </dgm:pt>
    <dgm:pt modelId="{2040EAD6-F8D8-4D6F-B3D3-298DAFE9D7A3}" type="pres">
      <dgm:prSet presAssocID="{E92D879C-5907-4AA2-BAC4-2B9172A1902B}" presName="composite" presStyleCnt="0"/>
      <dgm:spPr/>
    </dgm:pt>
    <dgm:pt modelId="{FA64DC69-F069-4BF6-AAB8-687561977A51}" type="pres">
      <dgm:prSet presAssocID="{E92D879C-5907-4AA2-BAC4-2B9172A1902B}" presName="imgShp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E001A71-952C-4FD7-99C8-D08BEB94B497}" type="pres">
      <dgm:prSet presAssocID="{E92D879C-5907-4AA2-BAC4-2B9172A1902B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759A499-5489-4CCA-B629-9F6B1C57903D}" type="presOf" srcId="{E92D879C-5907-4AA2-BAC4-2B9172A1902B}" destId="{5E001A71-952C-4FD7-99C8-D08BEB94B497}" srcOrd="0" destOrd="0" presId="urn:microsoft.com/office/officeart/2005/8/layout/vList3#1"/>
    <dgm:cxn modelId="{B026A5B4-7172-4C56-9A79-8BECD4322F24}" srcId="{3CF9DA35-C783-440D-B3CB-71565906C0D0}" destId="{E92D879C-5907-4AA2-BAC4-2B9172A1902B}" srcOrd="2" destOrd="0" parTransId="{2B3D691B-A574-4D21-BC9A-BFB1C120627E}" sibTransId="{925D48D1-AF45-4079-AB5A-DB851B09EFF2}"/>
    <dgm:cxn modelId="{77EAE295-2C35-4AFF-8270-5003B7136746}" type="presOf" srcId="{3CF9DA35-C783-440D-B3CB-71565906C0D0}" destId="{8830F6A8-C810-4F8D-981A-394874F2E422}" srcOrd="0" destOrd="0" presId="urn:microsoft.com/office/officeart/2005/8/layout/vList3#1"/>
    <dgm:cxn modelId="{952AC9CE-8E93-42C5-A969-4758ED4BF2F0}" type="presOf" srcId="{1F24EC18-08D9-4E86-9997-10C7902FF477}" destId="{BDD20FAE-0FED-4EA0-BF0E-5BFD12D32514}" srcOrd="0" destOrd="0" presId="urn:microsoft.com/office/officeart/2005/8/layout/vList3#1"/>
    <dgm:cxn modelId="{7BBCE59E-3480-4207-8C5D-CEEC49A58FB6}" srcId="{3CF9DA35-C783-440D-B3CB-71565906C0D0}" destId="{1F24EC18-08D9-4E86-9997-10C7902FF477}" srcOrd="0" destOrd="0" parTransId="{69C2D39D-0B78-40C7-B779-3812F53848DA}" sibTransId="{7DE59EA0-52F0-4D4A-A159-E48F7353FBC6}"/>
    <dgm:cxn modelId="{ED67FFDA-3F78-43F5-9342-D7B30B5020C8}" type="presOf" srcId="{D63AA12B-6611-420D-8412-B4E4234B4BC8}" destId="{6B265473-67BE-4502-9F6D-D21F8E6DE0E2}" srcOrd="0" destOrd="0" presId="urn:microsoft.com/office/officeart/2005/8/layout/vList3#1"/>
    <dgm:cxn modelId="{2BC74298-4292-4A3C-A778-2E972DF68E3F}" srcId="{3CF9DA35-C783-440D-B3CB-71565906C0D0}" destId="{D63AA12B-6611-420D-8412-B4E4234B4BC8}" srcOrd="1" destOrd="0" parTransId="{0C9814EC-4E70-44D3-A475-32622F078F3E}" sibTransId="{8CF49BAD-E195-4BAF-96E8-318EACF9190F}"/>
    <dgm:cxn modelId="{139395F7-2625-4E65-8308-2250F7793618}" type="presParOf" srcId="{8830F6A8-C810-4F8D-981A-394874F2E422}" destId="{D418BC18-C112-4931-999B-CB1B4FA07ED9}" srcOrd="0" destOrd="0" presId="urn:microsoft.com/office/officeart/2005/8/layout/vList3#1"/>
    <dgm:cxn modelId="{DEF9FEBF-396C-4A2A-BFA0-3024EE8C4E78}" type="presParOf" srcId="{D418BC18-C112-4931-999B-CB1B4FA07ED9}" destId="{D3544F39-D012-4C4C-8B55-DA2AF646A1EE}" srcOrd="0" destOrd="0" presId="urn:microsoft.com/office/officeart/2005/8/layout/vList3#1"/>
    <dgm:cxn modelId="{D1A325E8-BA6F-49E8-8085-AFCF1223B72F}" type="presParOf" srcId="{D418BC18-C112-4931-999B-CB1B4FA07ED9}" destId="{BDD20FAE-0FED-4EA0-BF0E-5BFD12D32514}" srcOrd="1" destOrd="0" presId="urn:microsoft.com/office/officeart/2005/8/layout/vList3#1"/>
    <dgm:cxn modelId="{69801AA3-0F87-4D43-B855-51135E0A2539}" type="presParOf" srcId="{8830F6A8-C810-4F8D-981A-394874F2E422}" destId="{C2A8DB57-9BB0-4298-AAF8-4441FD4856A6}" srcOrd="1" destOrd="0" presId="urn:microsoft.com/office/officeart/2005/8/layout/vList3#1"/>
    <dgm:cxn modelId="{1C368B5C-08BA-43E1-80C1-84CE85525C14}" type="presParOf" srcId="{8830F6A8-C810-4F8D-981A-394874F2E422}" destId="{676072DA-E669-4E84-8627-CA2606758B42}" srcOrd="2" destOrd="0" presId="urn:microsoft.com/office/officeart/2005/8/layout/vList3#1"/>
    <dgm:cxn modelId="{EC46D85D-9E59-4C66-B5BE-660B41CD1B40}" type="presParOf" srcId="{676072DA-E669-4E84-8627-CA2606758B42}" destId="{38A76114-0C64-4978-B10C-41540DE662C5}" srcOrd="0" destOrd="0" presId="urn:microsoft.com/office/officeart/2005/8/layout/vList3#1"/>
    <dgm:cxn modelId="{9F907B66-651E-42F3-AE51-8DA0AE9989F6}" type="presParOf" srcId="{676072DA-E669-4E84-8627-CA2606758B42}" destId="{6B265473-67BE-4502-9F6D-D21F8E6DE0E2}" srcOrd="1" destOrd="0" presId="urn:microsoft.com/office/officeart/2005/8/layout/vList3#1"/>
    <dgm:cxn modelId="{B29A1933-17EC-4CBE-888C-D9C1EDA17DBE}" type="presParOf" srcId="{8830F6A8-C810-4F8D-981A-394874F2E422}" destId="{D86C0B8E-03C0-4D59-A93B-B4DB766F5C9D}" srcOrd="3" destOrd="0" presId="urn:microsoft.com/office/officeart/2005/8/layout/vList3#1"/>
    <dgm:cxn modelId="{690246D9-D47E-4DE4-9178-237CB747E084}" type="presParOf" srcId="{8830F6A8-C810-4F8D-981A-394874F2E422}" destId="{2040EAD6-F8D8-4D6F-B3D3-298DAFE9D7A3}" srcOrd="4" destOrd="0" presId="urn:microsoft.com/office/officeart/2005/8/layout/vList3#1"/>
    <dgm:cxn modelId="{36B7B217-D1F2-4A8C-819A-4531671376ED}" type="presParOf" srcId="{2040EAD6-F8D8-4D6F-B3D3-298DAFE9D7A3}" destId="{FA64DC69-F069-4BF6-AAB8-687561977A51}" srcOrd="0" destOrd="0" presId="urn:microsoft.com/office/officeart/2005/8/layout/vList3#1"/>
    <dgm:cxn modelId="{D2E19F2E-F58D-4EA1-8876-3171E9205154}" type="presParOf" srcId="{2040EAD6-F8D8-4D6F-B3D3-298DAFE9D7A3}" destId="{5E001A71-952C-4FD7-99C8-D08BEB94B497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5.xml><?xml version="1.0" encoding="utf-8"?>
<dgm:dataModel xmlns:dgm="http://schemas.openxmlformats.org/drawingml/2006/diagram" xmlns:a="http://schemas.openxmlformats.org/drawingml/2006/main">
  <dgm:ptLst>
    <dgm:pt modelId="{3E3FA1E1-B7A1-48D7-8EE1-04276F28A9E3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4E8E9BA9-D730-40EE-9A94-EFFDFDF61ED4}">
      <dgm:prSet phldrT="[Texto]" custT="1"/>
      <dgm:spPr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Relación establecida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E2EF648F-FC6D-481D-BBF5-574021D456D7}" type="parTrans" cxnId="{F0098281-3367-44C4-A33B-144EE9377A2A}">
      <dgm:prSet/>
      <dgm:spPr/>
      <dgm:t>
        <a:bodyPr/>
        <a:lstStyle/>
        <a:p>
          <a:endParaRPr lang="es-MX" sz="2400">
            <a:latin typeface="Arial" pitchFamily="34" charset="0"/>
            <a:cs typeface="Arial" pitchFamily="34" charset="0"/>
          </a:endParaRPr>
        </a:p>
      </dgm:t>
    </dgm:pt>
    <dgm:pt modelId="{C903A4E9-6EDA-40FF-AA46-AF3F9E17541B}" type="sibTrans" cxnId="{F0098281-3367-44C4-A33B-144EE9377A2A}">
      <dgm:prSet/>
      <dgm:spPr/>
      <dgm:t>
        <a:bodyPr/>
        <a:lstStyle/>
        <a:p>
          <a:endParaRPr lang="es-MX" sz="2400">
            <a:latin typeface="Arial" pitchFamily="34" charset="0"/>
            <a:cs typeface="Arial" pitchFamily="34" charset="0"/>
          </a:endParaRPr>
        </a:p>
      </dgm:t>
    </dgm:pt>
    <dgm:pt modelId="{86462267-A36D-4C4D-BE33-7A8AE13066A7}">
      <dgm:prSet phldrT="[Texto]" custT="1"/>
      <dgm:spPr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Se  refuta o 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380A6EA9-F241-4F13-8ADA-6BBDF23284B7}" type="parTrans" cxnId="{CF4AD5A7-AAF6-4D86-B69F-C8724E2F314D}">
      <dgm:prSet/>
      <dgm:spPr/>
      <dgm:t>
        <a:bodyPr/>
        <a:lstStyle/>
        <a:p>
          <a:endParaRPr lang="es-MX" sz="2400">
            <a:latin typeface="Arial" pitchFamily="34" charset="0"/>
            <a:cs typeface="Arial" pitchFamily="34" charset="0"/>
          </a:endParaRPr>
        </a:p>
      </dgm:t>
    </dgm:pt>
    <dgm:pt modelId="{35911978-1C8D-4208-8006-7476D4AEE1E2}" type="sibTrans" cxnId="{CF4AD5A7-AAF6-4D86-B69F-C8724E2F314D}">
      <dgm:prSet/>
      <dgm:spPr/>
      <dgm:t>
        <a:bodyPr/>
        <a:lstStyle/>
        <a:p>
          <a:endParaRPr lang="es-MX" sz="2400">
            <a:latin typeface="Arial" pitchFamily="34" charset="0"/>
            <a:cs typeface="Arial" pitchFamily="34" charset="0"/>
          </a:endParaRPr>
        </a:p>
      </dgm:t>
    </dgm:pt>
    <dgm:pt modelId="{1827A071-AF51-48DE-AC0F-94B03F824AAC}">
      <dgm:prSet phldrT="[Texto]" custT="1"/>
      <dgm:spPr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niega lo que es afirmado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21DF515A-9D38-4822-91D1-7AA95E62E3D8}" type="parTrans" cxnId="{0A84A14C-53E6-49BE-98A8-B0E9469FD61B}">
      <dgm:prSet/>
      <dgm:spPr/>
      <dgm:t>
        <a:bodyPr/>
        <a:lstStyle/>
        <a:p>
          <a:endParaRPr lang="es-MX" sz="2400">
            <a:latin typeface="Arial" pitchFamily="34" charset="0"/>
            <a:cs typeface="Arial" pitchFamily="34" charset="0"/>
          </a:endParaRPr>
        </a:p>
      </dgm:t>
    </dgm:pt>
    <dgm:pt modelId="{80C40983-590C-45DA-AA57-F44F2C55315A}" type="sibTrans" cxnId="{0A84A14C-53E6-49BE-98A8-B0E9469FD61B}">
      <dgm:prSet/>
      <dgm:spPr/>
      <dgm:t>
        <a:bodyPr/>
        <a:lstStyle/>
        <a:p>
          <a:endParaRPr lang="es-MX" sz="2400">
            <a:latin typeface="Arial" pitchFamily="34" charset="0"/>
            <a:cs typeface="Arial" pitchFamily="34" charset="0"/>
          </a:endParaRPr>
        </a:p>
      </dgm:t>
    </dgm:pt>
    <dgm:pt modelId="{4D75EF94-E32F-4337-9F52-A75A3F005C92}">
      <dgm:prSet custT="1"/>
      <dgm:spPr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400" dirty="0" smtClean="0">
              <a:latin typeface="Arial" pitchFamily="34" charset="0"/>
              <a:cs typeface="Arial" pitchFamily="34" charset="0"/>
            </a:rPr>
            <a:t>Entre  variables</a:t>
          </a:r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6E148311-42DA-457F-9988-8BFB792807A3}" type="parTrans" cxnId="{18E77998-89E6-444E-A683-4C42AA7B3001}">
      <dgm:prSet/>
      <dgm:spPr/>
      <dgm:t>
        <a:bodyPr/>
        <a:lstStyle/>
        <a:p>
          <a:endParaRPr lang="es-MX" sz="2400">
            <a:latin typeface="Arial" pitchFamily="34" charset="0"/>
            <a:cs typeface="Arial" pitchFamily="34" charset="0"/>
          </a:endParaRPr>
        </a:p>
      </dgm:t>
    </dgm:pt>
    <dgm:pt modelId="{1530BBD4-9E1C-4946-AF2E-C464449D7E11}" type="sibTrans" cxnId="{18E77998-89E6-444E-A683-4C42AA7B3001}">
      <dgm:prSet/>
      <dgm:spPr/>
      <dgm:t>
        <a:bodyPr/>
        <a:lstStyle/>
        <a:p>
          <a:endParaRPr lang="es-MX" sz="2400">
            <a:latin typeface="Arial" pitchFamily="34" charset="0"/>
            <a:cs typeface="Arial" pitchFamily="34" charset="0"/>
          </a:endParaRPr>
        </a:p>
      </dgm:t>
    </dgm:pt>
    <dgm:pt modelId="{3B122585-1468-4017-97CA-87EBD0DF246F}" type="pres">
      <dgm:prSet presAssocID="{3E3FA1E1-B7A1-48D7-8EE1-04276F28A9E3}" presName="compositeShape" presStyleCnt="0">
        <dgm:presLayoutVars>
          <dgm:dir/>
          <dgm:resizeHandles/>
        </dgm:presLayoutVars>
      </dgm:prSet>
      <dgm:spPr/>
    </dgm:pt>
    <dgm:pt modelId="{0660A747-8FE7-42D6-87BA-B010084BBAD5}" type="pres">
      <dgm:prSet presAssocID="{3E3FA1E1-B7A1-48D7-8EE1-04276F28A9E3}" presName="pyramid" presStyleLbl="node1" presStyleIdx="0" presStyleCnt="1"/>
      <dgm:spPr>
        <a:solidFill>
          <a:schemeClr val="accent6">
            <a:lumMod val="5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97FD0D38-6B6A-490C-B1FF-DEA40FDD0020}" type="pres">
      <dgm:prSet presAssocID="{3E3FA1E1-B7A1-48D7-8EE1-04276F28A9E3}" presName="theList" presStyleCnt="0"/>
      <dgm:spPr/>
    </dgm:pt>
    <dgm:pt modelId="{ABD90581-902D-4587-BC29-C45B69D0C909}" type="pres">
      <dgm:prSet presAssocID="{4E8E9BA9-D730-40EE-9A94-EFFDFDF61ED4}" presName="aNode" presStyleLbl="fgAcc1" presStyleIdx="0" presStyleCnt="4" custScaleX="133124" custLinFactNeighborX="8822" custLinFactNeighborY="-5266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5BE06C-05A6-4700-A218-621B9DE901C4}" type="pres">
      <dgm:prSet presAssocID="{4E8E9BA9-D730-40EE-9A94-EFFDFDF61ED4}" presName="aSpace" presStyleCnt="0"/>
      <dgm:spPr/>
    </dgm:pt>
    <dgm:pt modelId="{584F6C94-A6EF-43B6-855E-904F219EBE8B}" type="pres">
      <dgm:prSet presAssocID="{4D75EF94-E32F-4337-9F52-A75A3F005C92}" presName="aNode" presStyleLbl="fgAcc1" presStyleIdx="1" presStyleCnt="4" custScaleX="135289" custLinFactY="3813" custLinFactNeighborX="15162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56A11B-442F-4ED4-A278-F0C322392BB3}" type="pres">
      <dgm:prSet presAssocID="{4D75EF94-E32F-4337-9F52-A75A3F005C92}" presName="aSpace" presStyleCnt="0"/>
      <dgm:spPr/>
    </dgm:pt>
    <dgm:pt modelId="{450B36E3-BD13-45C4-9728-B74FDE5D7D45}" type="pres">
      <dgm:prSet presAssocID="{86462267-A36D-4C4D-BE33-7A8AE13066A7}" presName="aNode" presStyleLbl="fgAcc1" presStyleIdx="2" presStyleCnt="4" custScaleX="134040" custLinFactY="23046" custLinFactNeighborX="25859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809D11-EC83-47C9-9A95-1DDA04BA1BE9}" type="pres">
      <dgm:prSet presAssocID="{86462267-A36D-4C4D-BE33-7A8AE13066A7}" presName="aSpace" presStyleCnt="0"/>
      <dgm:spPr/>
    </dgm:pt>
    <dgm:pt modelId="{59F3D1FF-85B6-4557-94AB-8B70E782C03C}" type="pres">
      <dgm:prSet presAssocID="{1827A071-AF51-48DE-AC0F-94B03F824AAC}" presName="aNode" presStyleLbl="fgAcc1" presStyleIdx="3" presStyleCnt="4" custScaleX="130929" custLinFactY="40107" custLinFactNeighborX="42766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70FBB2-8AA8-4DDA-AC7B-1FAA95D77E14}" type="pres">
      <dgm:prSet presAssocID="{1827A071-AF51-48DE-AC0F-94B03F824AAC}" presName="aSpace" presStyleCnt="0"/>
      <dgm:spPr/>
    </dgm:pt>
  </dgm:ptLst>
  <dgm:cxnLst>
    <dgm:cxn modelId="{F0098281-3367-44C4-A33B-144EE9377A2A}" srcId="{3E3FA1E1-B7A1-48D7-8EE1-04276F28A9E3}" destId="{4E8E9BA9-D730-40EE-9A94-EFFDFDF61ED4}" srcOrd="0" destOrd="0" parTransId="{E2EF648F-FC6D-481D-BBF5-574021D456D7}" sibTransId="{C903A4E9-6EDA-40FF-AA46-AF3F9E17541B}"/>
    <dgm:cxn modelId="{246ABC4A-02A3-4466-A2C3-5FCE39FFC3BE}" type="presOf" srcId="{4D75EF94-E32F-4337-9F52-A75A3F005C92}" destId="{584F6C94-A6EF-43B6-855E-904F219EBE8B}" srcOrd="0" destOrd="0" presId="urn:microsoft.com/office/officeart/2005/8/layout/pyramid2"/>
    <dgm:cxn modelId="{CF4AD5A7-AAF6-4D86-B69F-C8724E2F314D}" srcId="{3E3FA1E1-B7A1-48D7-8EE1-04276F28A9E3}" destId="{86462267-A36D-4C4D-BE33-7A8AE13066A7}" srcOrd="2" destOrd="0" parTransId="{380A6EA9-F241-4F13-8ADA-6BBDF23284B7}" sibTransId="{35911978-1C8D-4208-8006-7476D4AEE1E2}"/>
    <dgm:cxn modelId="{08D7BBC8-A72D-4E12-805B-B30969BE4494}" type="presOf" srcId="{1827A071-AF51-48DE-AC0F-94B03F824AAC}" destId="{59F3D1FF-85B6-4557-94AB-8B70E782C03C}" srcOrd="0" destOrd="0" presId="urn:microsoft.com/office/officeart/2005/8/layout/pyramid2"/>
    <dgm:cxn modelId="{CAAACB4C-A431-4A46-9AEA-47D03904BA7F}" type="presOf" srcId="{3E3FA1E1-B7A1-48D7-8EE1-04276F28A9E3}" destId="{3B122585-1468-4017-97CA-87EBD0DF246F}" srcOrd="0" destOrd="0" presId="urn:microsoft.com/office/officeart/2005/8/layout/pyramid2"/>
    <dgm:cxn modelId="{CB6ED633-8F29-438C-BDDA-AFAD21358B3D}" type="presOf" srcId="{4E8E9BA9-D730-40EE-9A94-EFFDFDF61ED4}" destId="{ABD90581-902D-4587-BC29-C45B69D0C909}" srcOrd="0" destOrd="0" presId="urn:microsoft.com/office/officeart/2005/8/layout/pyramid2"/>
    <dgm:cxn modelId="{0A84A14C-53E6-49BE-98A8-B0E9469FD61B}" srcId="{3E3FA1E1-B7A1-48D7-8EE1-04276F28A9E3}" destId="{1827A071-AF51-48DE-AC0F-94B03F824AAC}" srcOrd="3" destOrd="0" parTransId="{21DF515A-9D38-4822-91D1-7AA95E62E3D8}" sibTransId="{80C40983-590C-45DA-AA57-F44F2C55315A}"/>
    <dgm:cxn modelId="{60B2BFD4-AEA1-4566-BD77-625E2CB8FAFA}" type="presOf" srcId="{86462267-A36D-4C4D-BE33-7A8AE13066A7}" destId="{450B36E3-BD13-45C4-9728-B74FDE5D7D45}" srcOrd="0" destOrd="0" presId="urn:microsoft.com/office/officeart/2005/8/layout/pyramid2"/>
    <dgm:cxn modelId="{18E77998-89E6-444E-A683-4C42AA7B3001}" srcId="{3E3FA1E1-B7A1-48D7-8EE1-04276F28A9E3}" destId="{4D75EF94-E32F-4337-9F52-A75A3F005C92}" srcOrd="1" destOrd="0" parTransId="{6E148311-42DA-457F-9988-8BFB792807A3}" sibTransId="{1530BBD4-9E1C-4946-AF2E-C464449D7E11}"/>
    <dgm:cxn modelId="{0DEF712D-1ED2-413B-B599-4307100B0A5F}" type="presParOf" srcId="{3B122585-1468-4017-97CA-87EBD0DF246F}" destId="{0660A747-8FE7-42D6-87BA-B010084BBAD5}" srcOrd="0" destOrd="0" presId="urn:microsoft.com/office/officeart/2005/8/layout/pyramid2"/>
    <dgm:cxn modelId="{18FA2745-D06C-4511-BB5E-8CE3C1F76C35}" type="presParOf" srcId="{3B122585-1468-4017-97CA-87EBD0DF246F}" destId="{97FD0D38-6B6A-490C-B1FF-DEA40FDD0020}" srcOrd="1" destOrd="0" presId="urn:microsoft.com/office/officeart/2005/8/layout/pyramid2"/>
    <dgm:cxn modelId="{B58C875D-F187-4B4D-8A22-FB0988C94928}" type="presParOf" srcId="{97FD0D38-6B6A-490C-B1FF-DEA40FDD0020}" destId="{ABD90581-902D-4587-BC29-C45B69D0C909}" srcOrd="0" destOrd="0" presId="urn:microsoft.com/office/officeart/2005/8/layout/pyramid2"/>
    <dgm:cxn modelId="{E4FB9810-8FD5-46A3-AA75-32FCDB2F0888}" type="presParOf" srcId="{97FD0D38-6B6A-490C-B1FF-DEA40FDD0020}" destId="{CB5BE06C-05A6-4700-A218-621B9DE901C4}" srcOrd="1" destOrd="0" presId="urn:microsoft.com/office/officeart/2005/8/layout/pyramid2"/>
    <dgm:cxn modelId="{88FAB7A6-14A9-4227-86E6-2702D9AB51E0}" type="presParOf" srcId="{97FD0D38-6B6A-490C-B1FF-DEA40FDD0020}" destId="{584F6C94-A6EF-43B6-855E-904F219EBE8B}" srcOrd="2" destOrd="0" presId="urn:microsoft.com/office/officeart/2005/8/layout/pyramid2"/>
    <dgm:cxn modelId="{2C520B21-71F4-42F1-A1DB-F13BE8A9CD0D}" type="presParOf" srcId="{97FD0D38-6B6A-490C-B1FF-DEA40FDD0020}" destId="{8056A11B-442F-4ED4-A278-F0C322392BB3}" srcOrd="3" destOrd="0" presId="urn:microsoft.com/office/officeart/2005/8/layout/pyramid2"/>
    <dgm:cxn modelId="{EFE659C4-66A7-4640-B605-5D5D1E9BFB9D}" type="presParOf" srcId="{97FD0D38-6B6A-490C-B1FF-DEA40FDD0020}" destId="{450B36E3-BD13-45C4-9728-B74FDE5D7D45}" srcOrd="4" destOrd="0" presId="urn:microsoft.com/office/officeart/2005/8/layout/pyramid2"/>
    <dgm:cxn modelId="{290391E0-91B4-4860-816A-3A70C386238D}" type="presParOf" srcId="{97FD0D38-6B6A-490C-B1FF-DEA40FDD0020}" destId="{3C809D11-EC83-47C9-9A95-1DDA04BA1BE9}" srcOrd="5" destOrd="0" presId="urn:microsoft.com/office/officeart/2005/8/layout/pyramid2"/>
    <dgm:cxn modelId="{19A52B2B-9128-4F7D-8AFF-74BEA50B9A0F}" type="presParOf" srcId="{97FD0D38-6B6A-490C-B1FF-DEA40FDD0020}" destId="{59F3D1FF-85B6-4557-94AB-8B70E782C03C}" srcOrd="6" destOrd="0" presId="urn:microsoft.com/office/officeart/2005/8/layout/pyramid2"/>
    <dgm:cxn modelId="{5F47E373-D3B9-4FBA-951C-C8CFEDBAA6B6}" type="presParOf" srcId="{97FD0D38-6B6A-490C-B1FF-DEA40FDD0020}" destId="{9C70FBB2-8AA8-4DDA-AC7B-1FAA95D77E14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6.xml><?xml version="1.0" encoding="utf-8"?>
<dgm:dataModel xmlns:dgm="http://schemas.openxmlformats.org/drawingml/2006/diagram" xmlns:a="http://schemas.openxmlformats.org/drawingml/2006/main">
  <dgm:ptLst>
    <dgm:pt modelId="{2CE7D53E-762E-435E-9A84-CC31E1B46C54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453184F-E637-44BC-A33F-41343F02B558}">
      <dgm:prSet phldrT="[Texto]" phldr="1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sz="2400" dirty="0">
            <a:latin typeface="Arial" pitchFamily="34" charset="0"/>
            <a:cs typeface="Arial" pitchFamily="34" charset="0"/>
          </a:endParaRPr>
        </a:p>
      </dgm:t>
    </dgm:pt>
    <dgm:pt modelId="{73DAB4DD-EA15-4C04-9217-9F4B2CA66C6B}" type="parTrans" cxnId="{6A8412A3-77DF-495B-BBF3-09C60DF3D51D}">
      <dgm:prSet/>
      <dgm:spPr/>
      <dgm:t>
        <a:bodyPr/>
        <a:lstStyle/>
        <a:p>
          <a:endParaRPr lang="es-MX" sz="2400"/>
        </a:p>
      </dgm:t>
    </dgm:pt>
    <dgm:pt modelId="{99A98284-BE4E-4A3E-8866-C2B08135568B}" type="sibTrans" cxnId="{6A8412A3-77DF-495B-BBF3-09C60DF3D51D}">
      <dgm:prSet custT="1"/>
      <dgm:spPr>
        <a:solidFill>
          <a:schemeClr val="accent6">
            <a:lumMod val="5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sz="2400"/>
        </a:p>
      </dgm:t>
    </dgm:pt>
    <dgm:pt modelId="{0FEFA2F6-783D-4B84-BE29-CA81A6EA458E}">
      <dgm:prSet phldrT="[Texto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400" dirty="0" smtClean="0"/>
            <a:t>Se deriva de la general</a:t>
          </a:r>
          <a:endParaRPr lang="es-MX" sz="2400" dirty="0"/>
        </a:p>
      </dgm:t>
    </dgm:pt>
    <dgm:pt modelId="{5B752291-8C74-4C48-A224-B3B915922978}" type="parTrans" cxnId="{04A1538F-3C58-41FC-BFAA-3F40842CFC6C}">
      <dgm:prSet/>
      <dgm:spPr/>
      <dgm:t>
        <a:bodyPr/>
        <a:lstStyle/>
        <a:p>
          <a:endParaRPr lang="es-MX" sz="2400"/>
        </a:p>
      </dgm:t>
    </dgm:pt>
    <dgm:pt modelId="{38CCA8B7-AFB9-492D-A8BA-7E8F5EF05E8C}" type="sibTrans" cxnId="{04A1538F-3C58-41FC-BFAA-3F40842CFC6C}">
      <dgm:prSet/>
      <dgm:spPr/>
      <dgm:t>
        <a:bodyPr/>
        <a:lstStyle/>
        <a:p>
          <a:endParaRPr lang="es-MX" sz="2400"/>
        </a:p>
      </dgm:t>
    </dgm:pt>
    <dgm:pt modelId="{FB654A62-58C1-4036-9311-A71C9C8EC294}">
      <dgm:prSet phldrT="[Texto]" phldr="1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 sz="2400"/>
        </a:p>
      </dgm:t>
    </dgm:pt>
    <dgm:pt modelId="{BA3BD7A2-A96B-4FA6-9785-11AD84862796}" type="parTrans" cxnId="{59C534C4-D6C9-42E4-B4FB-22DD5975FD10}">
      <dgm:prSet/>
      <dgm:spPr/>
      <dgm:t>
        <a:bodyPr/>
        <a:lstStyle/>
        <a:p>
          <a:endParaRPr lang="es-MX" sz="2400"/>
        </a:p>
      </dgm:t>
    </dgm:pt>
    <dgm:pt modelId="{842711A8-9FA1-407B-A93B-E563E4434737}" type="sibTrans" cxnId="{59C534C4-D6C9-42E4-B4FB-22DD5975FD10}">
      <dgm:prSet custT="1"/>
      <dgm:spPr>
        <a:solidFill>
          <a:schemeClr val="accent6">
            <a:lumMod val="5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sz="2400"/>
        </a:p>
      </dgm:t>
    </dgm:pt>
    <dgm:pt modelId="{F819918E-3F6C-4971-AC9D-5823C62C4008}">
      <dgm:prSet phldrT="[Texto]" phldr="1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 sz="2400"/>
        </a:p>
      </dgm:t>
    </dgm:pt>
    <dgm:pt modelId="{CE3287DD-0D46-42DA-81D0-F66B48BFCECF}" type="parTrans" cxnId="{7D3DF81C-659F-4B58-9A36-38E63A8C85AE}">
      <dgm:prSet/>
      <dgm:spPr/>
      <dgm:t>
        <a:bodyPr/>
        <a:lstStyle/>
        <a:p>
          <a:endParaRPr lang="es-MX" sz="2400"/>
        </a:p>
      </dgm:t>
    </dgm:pt>
    <dgm:pt modelId="{905473E2-1B3B-459C-954C-E5ABE3D6E556}" type="sibTrans" cxnId="{7D3DF81C-659F-4B58-9A36-38E63A8C85AE}">
      <dgm:prSet/>
      <dgm:spPr/>
      <dgm:t>
        <a:bodyPr/>
        <a:lstStyle/>
        <a:p>
          <a:endParaRPr lang="es-MX" sz="2400"/>
        </a:p>
      </dgm:t>
    </dgm:pt>
    <dgm:pt modelId="{6557B758-57FA-4211-AFFD-A60D1088910C}">
      <dgm:prSet phldrT="[Texto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400" dirty="0" smtClean="0"/>
            <a:t>Resolver la investigación</a:t>
          </a:r>
          <a:endParaRPr lang="es-MX" sz="2400" dirty="0"/>
        </a:p>
      </dgm:t>
    </dgm:pt>
    <dgm:pt modelId="{9299B3D0-1BAD-4BB6-8B0E-543888DC449F}" type="parTrans" cxnId="{1176A6BA-A1EF-4C22-85F8-DD6A31685474}">
      <dgm:prSet/>
      <dgm:spPr/>
      <dgm:t>
        <a:bodyPr/>
        <a:lstStyle/>
        <a:p>
          <a:endParaRPr lang="es-MX" sz="2400"/>
        </a:p>
      </dgm:t>
    </dgm:pt>
    <dgm:pt modelId="{DE34ACDA-C9F8-440C-B950-24CF1D9149EC}" type="sibTrans" cxnId="{1176A6BA-A1EF-4C22-85F8-DD6A31685474}">
      <dgm:prSet/>
      <dgm:spPr/>
      <dgm:t>
        <a:bodyPr/>
        <a:lstStyle/>
        <a:p>
          <a:endParaRPr lang="es-MX" sz="2400"/>
        </a:p>
      </dgm:t>
    </dgm:pt>
    <dgm:pt modelId="{77035B5C-E00B-4DDF-BB31-33CB61FEEE2F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400" dirty="0" smtClean="0"/>
            <a:t>Concreta</a:t>
          </a:r>
          <a:endParaRPr lang="es-MX" sz="2400" dirty="0"/>
        </a:p>
      </dgm:t>
    </dgm:pt>
    <dgm:pt modelId="{805BEDDF-BF0E-4372-80CD-3433C8CADA5C}" type="parTrans" cxnId="{2C3E2922-1DFA-4A71-A6EC-D73F01A64199}">
      <dgm:prSet/>
      <dgm:spPr/>
      <dgm:t>
        <a:bodyPr/>
        <a:lstStyle/>
        <a:p>
          <a:endParaRPr lang="es-MX" sz="2400"/>
        </a:p>
      </dgm:t>
    </dgm:pt>
    <dgm:pt modelId="{06A1DD76-B49D-4AAC-ABB2-13ED8EEC6752}" type="sibTrans" cxnId="{2C3E2922-1DFA-4A71-A6EC-D73F01A64199}">
      <dgm:prSet/>
      <dgm:spPr/>
      <dgm:t>
        <a:bodyPr/>
        <a:lstStyle/>
        <a:p>
          <a:endParaRPr lang="es-MX" sz="2400"/>
        </a:p>
      </dgm:t>
    </dgm:pt>
    <dgm:pt modelId="{638B6C0D-7AC7-4C5D-9F51-7510D5EA43FF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 sz="2400" dirty="0"/>
        </a:p>
      </dgm:t>
    </dgm:pt>
    <dgm:pt modelId="{E23719DF-C27B-4C5F-A4CC-E98A865A5124}" type="parTrans" cxnId="{0F9FDBD7-4CB4-4DB3-A5E7-7529ABD99CA8}">
      <dgm:prSet/>
      <dgm:spPr/>
      <dgm:t>
        <a:bodyPr/>
        <a:lstStyle/>
        <a:p>
          <a:endParaRPr lang="es-MX" sz="2400"/>
        </a:p>
      </dgm:t>
    </dgm:pt>
    <dgm:pt modelId="{9AE70DC0-FA4D-40DC-89F5-822700B07D69}" type="sibTrans" cxnId="{0F9FDBD7-4CB4-4DB3-A5E7-7529ABD99CA8}">
      <dgm:prSet/>
      <dgm:spPr/>
      <dgm:t>
        <a:bodyPr/>
        <a:lstStyle/>
        <a:p>
          <a:endParaRPr lang="es-MX" sz="2400"/>
        </a:p>
      </dgm:t>
    </dgm:pt>
    <dgm:pt modelId="{3DC901CE-9E3C-4BC1-A89F-58E435E0EC7D}" type="pres">
      <dgm:prSet presAssocID="{2CE7D53E-762E-435E-9A84-CC31E1B46C5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B9C6541-2B9D-4A60-AD3D-376B8B226980}" type="pres">
      <dgm:prSet presAssocID="{A453184F-E637-44BC-A33F-41343F02B558}" presName="composite" presStyleCnt="0"/>
      <dgm:spPr/>
    </dgm:pt>
    <dgm:pt modelId="{8CAE7ED9-E1CC-491C-85BB-603A29C21027}" type="pres">
      <dgm:prSet presAssocID="{A453184F-E637-44BC-A33F-41343F02B55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3B2944-9478-4C97-B8A8-654B495183A8}" type="pres">
      <dgm:prSet presAssocID="{A453184F-E637-44BC-A33F-41343F02B558}" presName="parSh" presStyleLbl="node1" presStyleIdx="0" presStyleCnt="3"/>
      <dgm:spPr/>
      <dgm:t>
        <a:bodyPr/>
        <a:lstStyle/>
        <a:p>
          <a:endParaRPr lang="es-MX"/>
        </a:p>
      </dgm:t>
    </dgm:pt>
    <dgm:pt modelId="{4E923619-D280-4987-9808-13B2EFABD4A7}" type="pres">
      <dgm:prSet presAssocID="{A453184F-E637-44BC-A33F-41343F02B558}" presName="desTx" presStyleLbl="fgAcc1" presStyleIdx="0" presStyleCnt="3" custScaleY="5084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BE7689-9B76-440B-A37E-075D70C3E52B}" type="pres">
      <dgm:prSet presAssocID="{99A98284-BE4E-4A3E-8866-C2B08135568B}" presName="sibTrans" presStyleLbl="sibTrans2D1" presStyleIdx="0" presStyleCnt="2"/>
      <dgm:spPr/>
      <dgm:t>
        <a:bodyPr/>
        <a:lstStyle/>
        <a:p>
          <a:endParaRPr lang="es-MX"/>
        </a:p>
      </dgm:t>
    </dgm:pt>
    <dgm:pt modelId="{F3F94870-5707-4DD4-B49B-F13925132062}" type="pres">
      <dgm:prSet presAssocID="{99A98284-BE4E-4A3E-8866-C2B08135568B}" presName="connTx" presStyleLbl="sibTrans2D1" presStyleIdx="0" presStyleCnt="2"/>
      <dgm:spPr/>
      <dgm:t>
        <a:bodyPr/>
        <a:lstStyle/>
        <a:p>
          <a:endParaRPr lang="es-MX"/>
        </a:p>
      </dgm:t>
    </dgm:pt>
    <dgm:pt modelId="{F200804A-85E0-4F4E-90C1-D9F615BE6321}" type="pres">
      <dgm:prSet presAssocID="{FB654A62-58C1-4036-9311-A71C9C8EC294}" presName="composite" presStyleCnt="0"/>
      <dgm:spPr/>
    </dgm:pt>
    <dgm:pt modelId="{4D5972E4-29D9-4C01-9B10-E3E0B941FF62}" type="pres">
      <dgm:prSet presAssocID="{FB654A62-58C1-4036-9311-A71C9C8EC29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0C3BF3-C672-4748-8B87-C3DC72EEBC96}" type="pres">
      <dgm:prSet presAssocID="{FB654A62-58C1-4036-9311-A71C9C8EC294}" presName="parSh" presStyleLbl="node1" presStyleIdx="1" presStyleCnt="3" custLinFactNeighborX="-1595" custLinFactNeighborY="-2578"/>
      <dgm:spPr/>
      <dgm:t>
        <a:bodyPr/>
        <a:lstStyle/>
        <a:p>
          <a:endParaRPr lang="es-MX"/>
        </a:p>
      </dgm:t>
    </dgm:pt>
    <dgm:pt modelId="{173B111D-C2F7-4569-8F67-0480E028002F}" type="pres">
      <dgm:prSet presAssocID="{FB654A62-58C1-4036-9311-A71C9C8EC294}" presName="desTx" presStyleLbl="fgAcc1" presStyleIdx="1" presStyleCnt="3" custScaleX="90619" custScaleY="5475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B177E4-4AEF-4B55-BF31-38CBBEB43150}" type="pres">
      <dgm:prSet presAssocID="{842711A8-9FA1-407B-A93B-E563E4434737}" presName="sibTrans" presStyleLbl="sibTrans2D1" presStyleIdx="1" presStyleCnt="2"/>
      <dgm:spPr/>
      <dgm:t>
        <a:bodyPr/>
        <a:lstStyle/>
        <a:p>
          <a:endParaRPr lang="es-MX"/>
        </a:p>
      </dgm:t>
    </dgm:pt>
    <dgm:pt modelId="{97790D2E-02BE-44BA-890F-C83113AA1AA0}" type="pres">
      <dgm:prSet presAssocID="{842711A8-9FA1-407B-A93B-E563E4434737}" presName="connTx" presStyleLbl="sibTrans2D1" presStyleIdx="1" presStyleCnt="2"/>
      <dgm:spPr/>
      <dgm:t>
        <a:bodyPr/>
        <a:lstStyle/>
        <a:p>
          <a:endParaRPr lang="es-MX"/>
        </a:p>
      </dgm:t>
    </dgm:pt>
    <dgm:pt modelId="{20FF794D-E10D-4832-81BA-44229C92F164}" type="pres">
      <dgm:prSet presAssocID="{F819918E-3F6C-4971-AC9D-5823C62C4008}" presName="composite" presStyleCnt="0"/>
      <dgm:spPr/>
    </dgm:pt>
    <dgm:pt modelId="{022FAB7C-3B67-4F45-A854-6D7C7B670979}" type="pres">
      <dgm:prSet presAssocID="{F819918E-3F6C-4971-AC9D-5823C62C4008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117240-2A92-46C5-B2B6-6CB6773B989D}" type="pres">
      <dgm:prSet presAssocID="{F819918E-3F6C-4971-AC9D-5823C62C4008}" presName="parSh" presStyleLbl="node1" presStyleIdx="2" presStyleCnt="3"/>
      <dgm:spPr/>
      <dgm:t>
        <a:bodyPr/>
        <a:lstStyle/>
        <a:p>
          <a:endParaRPr lang="es-MX"/>
        </a:p>
      </dgm:t>
    </dgm:pt>
    <dgm:pt modelId="{FB7B2A94-020A-4A81-B107-0E62E33F7B13}" type="pres">
      <dgm:prSet presAssocID="{F819918E-3F6C-4971-AC9D-5823C62C4008}" presName="desTx" presStyleLbl="fgAcc1" presStyleIdx="2" presStyleCnt="3" custScaleX="123060" custScaleY="5084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D801565-B42F-4745-818A-22A03CB893E7}" type="presOf" srcId="{FB654A62-58C1-4036-9311-A71C9C8EC294}" destId="{4D5972E4-29D9-4C01-9B10-E3E0B941FF62}" srcOrd="0" destOrd="0" presId="urn:microsoft.com/office/officeart/2005/8/layout/process3"/>
    <dgm:cxn modelId="{AE65E59E-4193-47CE-BF69-4DFEF383C08F}" type="presOf" srcId="{2CE7D53E-762E-435E-9A84-CC31E1B46C54}" destId="{3DC901CE-9E3C-4BC1-A89F-58E435E0EC7D}" srcOrd="0" destOrd="0" presId="urn:microsoft.com/office/officeart/2005/8/layout/process3"/>
    <dgm:cxn modelId="{4B8DE777-8759-4B50-95D9-5F42111067B0}" type="presOf" srcId="{FB654A62-58C1-4036-9311-A71C9C8EC294}" destId="{5A0C3BF3-C672-4748-8B87-C3DC72EEBC96}" srcOrd="1" destOrd="0" presId="urn:microsoft.com/office/officeart/2005/8/layout/process3"/>
    <dgm:cxn modelId="{10F946BA-8E96-466D-B7B8-AF7904724D55}" type="presOf" srcId="{0FEFA2F6-783D-4B84-BE29-CA81A6EA458E}" destId="{4E923619-D280-4987-9808-13B2EFABD4A7}" srcOrd="0" destOrd="0" presId="urn:microsoft.com/office/officeart/2005/8/layout/process3"/>
    <dgm:cxn modelId="{DA1B2EEA-2076-4F33-A034-3730C0D8D74B}" type="presOf" srcId="{F819918E-3F6C-4971-AC9D-5823C62C4008}" destId="{022FAB7C-3B67-4F45-A854-6D7C7B670979}" srcOrd="0" destOrd="0" presId="urn:microsoft.com/office/officeart/2005/8/layout/process3"/>
    <dgm:cxn modelId="{8D259A39-361F-4C29-86B5-E256A10C6A78}" type="presOf" srcId="{6557B758-57FA-4211-AFFD-A60D1088910C}" destId="{FB7B2A94-020A-4A81-B107-0E62E33F7B13}" srcOrd="0" destOrd="0" presId="urn:microsoft.com/office/officeart/2005/8/layout/process3"/>
    <dgm:cxn modelId="{1176A6BA-A1EF-4C22-85F8-DD6A31685474}" srcId="{F819918E-3F6C-4971-AC9D-5823C62C4008}" destId="{6557B758-57FA-4211-AFFD-A60D1088910C}" srcOrd="0" destOrd="0" parTransId="{9299B3D0-1BAD-4BB6-8B0E-543888DC449F}" sibTransId="{DE34ACDA-C9F8-440C-B950-24CF1D9149EC}"/>
    <dgm:cxn modelId="{5D706124-BC2C-4B20-9AA4-1CC09D822387}" type="presOf" srcId="{638B6C0D-7AC7-4C5D-9F51-7510D5EA43FF}" destId="{173B111D-C2F7-4569-8F67-0480E028002F}" srcOrd="0" destOrd="0" presId="urn:microsoft.com/office/officeart/2005/8/layout/process3"/>
    <dgm:cxn modelId="{2C3E2922-1DFA-4A71-A6EC-D73F01A64199}" srcId="{FB654A62-58C1-4036-9311-A71C9C8EC294}" destId="{77035B5C-E00B-4DDF-BB31-33CB61FEEE2F}" srcOrd="1" destOrd="0" parTransId="{805BEDDF-BF0E-4372-80CD-3433C8CADA5C}" sibTransId="{06A1DD76-B49D-4AAC-ABB2-13ED8EEC6752}"/>
    <dgm:cxn modelId="{938883E3-8646-43FB-A1E9-D38F589000F3}" type="presOf" srcId="{77035B5C-E00B-4DDF-BB31-33CB61FEEE2F}" destId="{173B111D-C2F7-4569-8F67-0480E028002F}" srcOrd="0" destOrd="1" presId="urn:microsoft.com/office/officeart/2005/8/layout/process3"/>
    <dgm:cxn modelId="{6A8412A3-77DF-495B-BBF3-09C60DF3D51D}" srcId="{2CE7D53E-762E-435E-9A84-CC31E1B46C54}" destId="{A453184F-E637-44BC-A33F-41343F02B558}" srcOrd="0" destOrd="0" parTransId="{73DAB4DD-EA15-4C04-9217-9F4B2CA66C6B}" sibTransId="{99A98284-BE4E-4A3E-8866-C2B08135568B}"/>
    <dgm:cxn modelId="{DCD9A37A-31C5-4F50-AA12-A14251E986F4}" type="presOf" srcId="{842711A8-9FA1-407B-A93B-E563E4434737}" destId="{B2B177E4-4AEF-4B55-BF31-38CBBEB43150}" srcOrd="0" destOrd="0" presId="urn:microsoft.com/office/officeart/2005/8/layout/process3"/>
    <dgm:cxn modelId="{356E99E2-0747-4C27-9C73-9C98752D89F9}" type="presOf" srcId="{842711A8-9FA1-407B-A93B-E563E4434737}" destId="{97790D2E-02BE-44BA-890F-C83113AA1AA0}" srcOrd="1" destOrd="0" presId="urn:microsoft.com/office/officeart/2005/8/layout/process3"/>
    <dgm:cxn modelId="{7D3DF81C-659F-4B58-9A36-38E63A8C85AE}" srcId="{2CE7D53E-762E-435E-9A84-CC31E1B46C54}" destId="{F819918E-3F6C-4971-AC9D-5823C62C4008}" srcOrd="2" destOrd="0" parTransId="{CE3287DD-0D46-42DA-81D0-F66B48BFCECF}" sibTransId="{905473E2-1B3B-459C-954C-E5ABE3D6E556}"/>
    <dgm:cxn modelId="{D0B77AD3-B3B5-4F5B-AC2C-EAB4EBA5BA33}" type="presOf" srcId="{A453184F-E637-44BC-A33F-41343F02B558}" destId="{553B2944-9478-4C97-B8A8-654B495183A8}" srcOrd="1" destOrd="0" presId="urn:microsoft.com/office/officeart/2005/8/layout/process3"/>
    <dgm:cxn modelId="{A73D01DB-8DA2-4645-97A1-35969A615956}" type="presOf" srcId="{A453184F-E637-44BC-A33F-41343F02B558}" destId="{8CAE7ED9-E1CC-491C-85BB-603A29C21027}" srcOrd="0" destOrd="0" presId="urn:microsoft.com/office/officeart/2005/8/layout/process3"/>
    <dgm:cxn modelId="{04A1538F-3C58-41FC-BFAA-3F40842CFC6C}" srcId="{A453184F-E637-44BC-A33F-41343F02B558}" destId="{0FEFA2F6-783D-4B84-BE29-CA81A6EA458E}" srcOrd="0" destOrd="0" parTransId="{5B752291-8C74-4C48-A224-B3B915922978}" sibTransId="{38CCA8B7-AFB9-492D-A8BA-7E8F5EF05E8C}"/>
    <dgm:cxn modelId="{0F9FDBD7-4CB4-4DB3-A5E7-7529ABD99CA8}" srcId="{FB654A62-58C1-4036-9311-A71C9C8EC294}" destId="{638B6C0D-7AC7-4C5D-9F51-7510D5EA43FF}" srcOrd="0" destOrd="0" parTransId="{E23719DF-C27B-4C5F-A4CC-E98A865A5124}" sibTransId="{9AE70DC0-FA4D-40DC-89F5-822700B07D69}"/>
    <dgm:cxn modelId="{CA8AB179-3B18-4A8E-B594-89DBA699C668}" type="presOf" srcId="{F819918E-3F6C-4971-AC9D-5823C62C4008}" destId="{B5117240-2A92-46C5-B2B6-6CB6773B989D}" srcOrd="1" destOrd="0" presId="urn:microsoft.com/office/officeart/2005/8/layout/process3"/>
    <dgm:cxn modelId="{59C534C4-D6C9-42E4-B4FB-22DD5975FD10}" srcId="{2CE7D53E-762E-435E-9A84-CC31E1B46C54}" destId="{FB654A62-58C1-4036-9311-A71C9C8EC294}" srcOrd="1" destOrd="0" parTransId="{BA3BD7A2-A96B-4FA6-9785-11AD84862796}" sibTransId="{842711A8-9FA1-407B-A93B-E563E4434737}"/>
    <dgm:cxn modelId="{E2E54883-4C2E-4B90-B56D-857A0D3891E5}" type="presOf" srcId="{99A98284-BE4E-4A3E-8866-C2B08135568B}" destId="{D0BE7689-9B76-440B-A37E-075D70C3E52B}" srcOrd="0" destOrd="0" presId="urn:microsoft.com/office/officeart/2005/8/layout/process3"/>
    <dgm:cxn modelId="{009372C5-2936-416A-81E3-BAB4827535B9}" type="presOf" srcId="{99A98284-BE4E-4A3E-8866-C2B08135568B}" destId="{F3F94870-5707-4DD4-B49B-F13925132062}" srcOrd="1" destOrd="0" presId="urn:microsoft.com/office/officeart/2005/8/layout/process3"/>
    <dgm:cxn modelId="{FE7E4D07-7BEA-44CB-B5D3-D957B9BB35A2}" type="presParOf" srcId="{3DC901CE-9E3C-4BC1-A89F-58E435E0EC7D}" destId="{8B9C6541-2B9D-4A60-AD3D-376B8B226980}" srcOrd="0" destOrd="0" presId="urn:microsoft.com/office/officeart/2005/8/layout/process3"/>
    <dgm:cxn modelId="{BD49477C-AB1D-44FA-9153-F6C5007AB250}" type="presParOf" srcId="{8B9C6541-2B9D-4A60-AD3D-376B8B226980}" destId="{8CAE7ED9-E1CC-491C-85BB-603A29C21027}" srcOrd="0" destOrd="0" presId="urn:microsoft.com/office/officeart/2005/8/layout/process3"/>
    <dgm:cxn modelId="{C0AD6F75-E887-4119-A466-522698954EF6}" type="presParOf" srcId="{8B9C6541-2B9D-4A60-AD3D-376B8B226980}" destId="{553B2944-9478-4C97-B8A8-654B495183A8}" srcOrd="1" destOrd="0" presId="urn:microsoft.com/office/officeart/2005/8/layout/process3"/>
    <dgm:cxn modelId="{841F856C-8415-4E37-884D-9D6AB2757102}" type="presParOf" srcId="{8B9C6541-2B9D-4A60-AD3D-376B8B226980}" destId="{4E923619-D280-4987-9808-13B2EFABD4A7}" srcOrd="2" destOrd="0" presId="urn:microsoft.com/office/officeart/2005/8/layout/process3"/>
    <dgm:cxn modelId="{DC3605B4-644D-47FE-A0EF-C3E17610B5DB}" type="presParOf" srcId="{3DC901CE-9E3C-4BC1-A89F-58E435E0EC7D}" destId="{D0BE7689-9B76-440B-A37E-075D70C3E52B}" srcOrd="1" destOrd="0" presId="urn:microsoft.com/office/officeart/2005/8/layout/process3"/>
    <dgm:cxn modelId="{D26E36DF-90CF-408A-8223-4DCB763CFBDC}" type="presParOf" srcId="{D0BE7689-9B76-440B-A37E-075D70C3E52B}" destId="{F3F94870-5707-4DD4-B49B-F13925132062}" srcOrd="0" destOrd="0" presId="urn:microsoft.com/office/officeart/2005/8/layout/process3"/>
    <dgm:cxn modelId="{8E7C6DFB-5E45-4BBE-B7C1-387D8E41C2C8}" type="presParOf" srcId="{3DC901CE-9E3C-4BC1-A89F-58E435E0EC7D}" destId="{F200804A-85E0-4F4E-90C1-D9F615BE6321}" srcOrd="2" destOrd="0" presId="urn:microsoft.com/office/officeart/2005/8/layout/process3"/>
    <dgm:cxn modelId="{EB4EC9EE-5778-4622-A7A1-C23E4419F73F}" type="presParOf" srcId="{F200804A-85E0-4F4E-90C1-D9F615BE6321}" destId="{4D5972E4-29D9-4C01-9B10-E3E0B941FF62}" srcOrd="0" destOrd="0" presId="urn:microsoft.com/office/officeart/2005/8/layout/process3"/>
    <dgm:cxn modelId="{6D52D5E2-074B-44A5-867F-E3CE3DCDDAD5}" type="presParOf" srcId="{F200804A-85E0-4F4E-90C1-D9F615BE6321}" destId="{5A0C3BF3-C672-4748-8B87-C3DC72EEBC96}" srcOrd="1" destOrd="0" presId="urn:microsoft.com/office/officeart/2005/8/layout/process3"/>
    <dgm:cxn modelId="{7395FBC8-7A6F-48EB-8CC7-79DA5B1ACB0F}" type="presParOf" srcId="{F200804A-85E0-4F4E-90C1-D9F615BE6321}" destId="{173B111D-C2F7-4569-8F67-0480E028002F}" srcOrd="2" destOrd="0" presId="urn:microsoft.com/office/officeart/2005/8/layout/process3"/>
    <dgm:cxn modelId="{31C06BC0-838B-4DF3-89B4-062D20A3E26F}" type="presParOf" srcId="{3DC901CE-9E3C-4BC1-A89F-58E435E0EC7D}" destId="{B2B177E4-4AEF-4B55-BF31-38CBBEB43150}" srcOrd="3" destOrd="0" presId="urn:microsoft.com/office/officeart/2005/8/layout/process3"/>
    <dgm:cxn modelId="{F4666C9A-091B-4EA2-91DD-4B5047FC1C09}" type="presParOf" srcId="{B2B177E4-4AEF-4B55-BF31-38CBBEB43150}" destId="{97790D2E-02BE-44BA-890F-C83113AA1AA0}" srcOrd="0" destOrd="0" presId="urn:microsoft.com/office/officeart/2005/8/layout/process3"/>
    <dgm:cxn modelId="{8EE3DAF5-8E16-4116-8733-7B291626C87F}" type="presParOf" srcId="{3DC901CE-9E3C-4BC1-A89F-58E435E0EC7D}" destId="{20FF794D-E10D-4832-81BA-44229C92F164}" srcOrd="4" destOrd="0" presId="urn:microsoft.com/office/officeart/2005/8/layout/process3"/>
    <dgm:cxn modelId="{944DE181-4941-4C4F-A408-634D9D45E697}" type="presParOf" srcId="{20FF794D-E10D-4832-81BA-44229C92F164}" destId="{022FAB7C-3B67-4F45-A854-6D7C7B670979}" srcOrd="0" destOrd="0" presId="urn:microsoft.com/office/officeart/2005/8/layout/process3"/>
    <dgm:cxn modelId="{82BCFE0C-8944-4173-9C75-85EDCBE63923}" type="presParOf" srcId="{20FF794D-E10D-4832-81BA-44229C92F164}" destId="{B5117240-2A92-46C5-B2B6-6CB6773B989D}" srcOrd="1" destOrd="0" presId="urn:microsoft.com/office/officeart/2005/8/layout/process3"/>
    <dgm:cxn modelId="{6BB88C62-8343-44E1-AA76-7F45A077840F}" type="presParOf" srcId="{20FF794D-E10D-4832-81BA-44229C92F164}" destId="{FB7B2A94-020A-4A81-B107-0E62E33F7B13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7.xml><?xml version="1.0" encoding="utf-8"?>
<dgm:dataModel xmlns:dgm="http://schemas.openxmlformats.org/drawingml/2006/diagram" xmlns:a="http://schemas.openxmlformats.org/drawingml/2006/main">
  <dgm:ptLst>
    <dgm:pt modelId="{A0948203-E1A5-4BE1-B9D7-AAE8E951AA01}" type="doc">
      <dgm:prSet loTypeId="urn:microsoft.com/office/officeart/2005/8/layout/hList7" loCatId="list" qsTypeId="urn:microsoft.com/office/officeart/2005/8/quickstyle/simple5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F71765DC-87D4-49FD-9DD2-A18FB0E3A26F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Tamayo M (2004), menciona que las  variables se utilizan para designar cualquier características de la realidad que puedan ser determinada por observación y que puede mostrar diferentes valores de una unidad de observación a otra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DEC934-C1CB-40BD-B2E8-792AA02A556F}" type="parTrans" cxnId="{7C2D6643-3CF5-4C15-80D7-5E8375002A2B}">
      <dgm:prSet/>
      <dgm:spPr/>
      <dgm:t>
        <a:bodyPr/>
        <a:lstStyle/>
        <a:p>
          <a:endParaRPr lang="es-MX"/>
        </a:p>
      </dgm:t>
    </dgm:pt>
    <dgm:pt modelId="{D70B5FED-ABDD-491F-ADE3-89A23E51B79F}" type="sibTrans" cxnId="{7C2D6643-3CF5-4C15-80D7-5E8375002A2B}">
      <dgm:prSet/>
      <dgm:spPr/>
      <dgm:t>
        <a:bodyPr/>
        <a:lstStyle/>
        <a:p>
          <a:endParaRPr lang="es-MX"/>
        </a:p>
      </dgm:t>
    </dgm:pt>
    <dgm:pt modelId="{613017D5-EFD6-4F65-BAC7-E17B992AC67A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 una  propiedad constante, tiene  características especificas  que puede cambiar o no   dentro de un objeto de estudio  Borda (2014),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36B4C1-6C33-4000-BA15-F262252775B7}" type="parTrans" cxnId="{3D7B904A-0746-41D0-BA64-5C3E245B2D2E}">
      <dgm:prSet/>
      <dgm:spPr/>
      <dgm:t>
        <a:bodyPr/>
        <a:lstStyle/>
        <a:p>
          <a:endParaRPr lang="es-MX"/>
        </a:p>
      </dgm:t>
    </dgm:pt>
    <dgm:pt modelId="{EAED055F-D8B0-4936-A9E3-8EB7AE91CBAF}" type="sibTrans" cxnId="{3D7B904A-0746-41D0-BA64-5C3E245B2D2E}">
      <dgm:prSet/>
      <dgm:spPr/>
      <dgm:t>
        <a:bodyPr/>
        <a:lstStyle/>
        <a:p>
          <a:endParaRPr lang="es-MX"/>
        </a:p>
      </dgm:t>
    </dgm:pt>
    <dgm:pt modelId="{AA7290E7-0D05-490A-A7F7-E5BB834C0C26}" type="pres">
      <dgm:prSet presAssocID="{A0948203-E1A5-4BE1-B9D7-AAE8E951AA0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1EDB86D-A2C0-45EE-BDC0-0D9633B67DAE}" type="pres">
      <dgm:prSet presAssocID="{A0948203-E1A5-4BE1-B9D7-AAE8E951AA01}" presName="fgShape" presStyleLbl="fgShp" presStyleIdx="0" presStyleCnt="1" custLinFactNeighborY="83970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D2900706-1B38-4758-86B2-8C140717F724}" type="pres">
      <dgm:prSet presAssocID="{A0948203-E1A5-4BE1-B9D7-AAE8E951AA01}" presName="linComp" presStyleCnt="0"/>
      <dgm:spPr/>
    </dgm:pt>
    <dgm:pt modelId="{E73A39A6-52CD-43FF-96AB-CCCE1AC2EEC7}" type="pres">
      <dgm:prSet presAssocID="{F71765DC-87D4-49FD-9DD2-A18FB0E3A26F}" presName="compNode" presStyleCnt="0"/>
      <dgm:spPr/>
    </dgm:pt>
    <dgm:pt modelId="{6A2461E6-43BF-4D37-B3E3-F421464179B7}" type="pres">
      <dgm:prSet presAssocID="{F71765DC-87D4-49FD-9DD2-A18FB0E3A26F}" presName="bkgdShape" presStyleLbl="node1" presStyleIdx="0" presStyleCnt="2"/>
      <dgm:spPr/>
      <dgm:t>
        <a:bodyPr/>
        <a:lstStyle/>
        <a:p>
          <a:endParaRPr lang="es-MX"/>
        </a:p>
      </dgm:t>
    </dgm:pt>
    <dgm:pt modelId="{CE64015B-8524-418C-8E9B-F4E397C26C7B}" type="pres">
      <dgm:prSet presAssocID="{F71765DC-87D4-49FD-9DD2-A18FB0E3A26F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09DEB3-2F6D-446E-81A7-346AEECD6E2A}" type="pres">
      <dgm:prSet presAssocID="{F71765DC-87D4-49FD-9DD2-A18FB0E3A26F}" presName="invisiNode" presStyleLbl="node1" presStyleIdx="0" presStyleCnt="2"/>
      <dgm:spPr/>
    </dgm:pt>
    <dgm:pt modelId="{40A647A4-8885-4CAF-B222-C216FA2EEF68}" type="pres">
      <dgm:prSet presAssocID="{F71765DC-87D4-49FD-9DD2-A18FB0E3A26F}" presName="imagNode" presStyleLbl="fgImgPlace1" presStyleIdx="0" presStyleCnt="2" custLinFactNeighborX="-2707" custLinFactNeighborY="-24367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685D162-DFEA-4F9A-A344-C76FB8320E02}" type="pres">
      <dgm:prSet presAssocID="{D70B5FED-ABDD-491F-ADE3-89A23E51B79F}" presName="sibTrans" presStyleLbl="sibTrans2D1" presStyleIdx="0" presStyleCnt="0"/>
      <dgm:spPr/>
      <dgm:t>
        <a:bodyPr/>
        <a:lstStyle/>
        <a:p>
          <a:endParaRPr lang="es-MX"/>
        </a:p>
      </dgm:t>
    </dgm:pt>
    <dgm:pt modelId="{200D44F8-8D5E-46DC-8CCD-B4C45E9BF42D}" type="pres">
      <dgm:prSet presAssocID="{613017D5-EFD6-4F65-BAC7-E17B992AC67A}" presName="compNode" presStyleCnt="0"/>
      <dgm:spPr/>
    </dgm:pt>
    <dgm:pt modelId="{4C19F853-1EA9-497D-A1EF-38E06A9B224E}" type="pres">
      <dgm:prSet presAssocID="{613017D5-EFD6-4F65-BAC7-E17B992AC67A}" presName="bkgdShape" presStyleLbl="node1" presStyleIdx="1" presStyleCnt="2"/>
      <dgm:spPr/>
      <dgm:t>
        <a:bodyPr/>
        <a:lstStyle/>
        <a:p>
          <a:endParaRPr lang="es-MX"/>
        </a:p>
      </dgm:t>
    </dgm:pt>
    <dgm:pt modelId="{81D75382-061A-4C1C-B255-A7810D933474}" type="pres">
      <dgm:prSet presAssocID="{613017D5-EFD6-4F65-BAC7-E17B992AC67A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1DE8C9-1C9D-4F4C-80EA-EA16E32E1C86}" type="pres">
      <dgm:prSet presAssocID="{613017D5-EFD6-4F65-BAC7-E17B992AC67A}" presName="invisiNode" presStyleLbl="node1" presStyleIdx="1" presStyleCnt="2"/>
      <dgm:spPr/>
    </dgm:pt>
    <dgm:pt modelId="{6803F9F0-E988-42FC-B009-954D077FCA2B}" type="pres">
      <dgm:prSet presAssocID="{613017D5-EFD6-4F65-BAC7-E17B992AC67A}" presName="imagNode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3D7B904A-0746-41D0-BA64-5C3E245B2D2E}" srcId="{A0948203-E1A5-4BE1-B9D7-AAE8E951AA01}" destId="{613017D5-EFD6-4F65-BAC7-E17B992AC67A}" srcOrd="1" destOrd="0" parTransId="{DF36B4C1-6C33-4000-BA15-F262252775B7}" sibTransId="{EAED055F-D8B0-4936-A9E3-8EB7AE91CBAF}"/>
    <dgm:cxn modelId="{83CAADA4-F24E-4401-BDE2-5C06F3335B6B}" type="presOf" srcId="{F71765DC-87D4-49FD-9DD2-A18FB0E3A26F}" destId="{6A2461E6-43BF-4D37-B3E3-F421464179B7}" srcOrd="0" destOrd="0" presId="urn:microsoft.com/office/officeart/2005/8/layout/hList7"/>
    <dgm:cxn modelId="{9F548FDB-9096-4BDE-A5BC-D2E63968030A}" type="presOf" srcId="{F71765DC-87D4-49FD-9DD2-A18FB0E3A26F}" destId="{CE64015B-8524-418C-8E9B-F4E397C26C7B}" srcOrd="1" destOrd="0" presId="urn:microsoft.com/office/officeart/2005/8/layout/hList7"/>
    <dgm:cxn modelId="{1A1F16D0-BA30-4981-A564-0B68F759168B}" type="presOf" srcId="{613017D5-EFD6-4F65-BAC7-E17B992AC67A}" destId="{4C19F853-1EA9-497D-A1EF-38E06A9B224E}" srcOrd="0" destOrd="0" presId="urn:microsoft.com/office/officeart/2005/8/layout/hList7"/>
    <dgm:cxn modelId="{47A47A40-5AC5-4C34-AE9A-8A777025DBCA}" type="presOf" srcId="{D70B5FED-ABDD-491F-ADE3-89A23E51B79F}" destId="{6685D162-DFEA-4F9A-A344-C76FB8320E02}" srcOrd="0" destOrd="0" presId="urn:microsoft.com/office/officeart/2005/8/layout/hList7"/>
    <dgm:cxn modelId="{98FA519F-075A-419A-A914-31BEBAD6B815}" type="presOf" srcId="{A0948203-E1A5-4BE1-B9D7-AAE8E951AA01}" destId="{AA7290E7-0D05-490A-A7F7-E5BB834C0C26}" srcOrd="0" destOrd="0" presId="urn:microsoft.com/office/officeart/2005/8/layout/hList7"/>
    <dgm:cxn modelId="{7C2D6643-3CF5-4C15-80D7-5E8375002A2B}" srcId="{A0948203-E1A5-4BE1-B9D7-AAE8E951AA01}" destId="{F71765DC-87D4-49FD-9DD2-A18FB0E3A26F}" srcOrd="0" destOrd="0" parTransId="{F7DEC934-C1CB-40BD-B2E8-792AA02A556F}" sibTransId="{D70B5FED-ABDD-491F-ADE3-89A23E51B79F}"/>
    <dgm:cxn modelId="{01249A28-BCA3-4D58-8F1D-C2C572ADB848}" type="presOf" srcId="{613017D5-EFD6-4F65-BAC7-E17B992AC67A}" destId="{81D75382-061A-4C1C-B255-A7810D933474}" srcOrd="1" destOrd="0" presId="urn:microsoft.com/office/officeart/2005/8/layout/hList7"/>
    <dgm:cxn modelId="{541E4269-7C0D-4ED4-90CA-92C2EB876342}" type="presParOf" srcId="{AA7290E7-0D05-490A-A7F7-E5BB834C0C26}" destId="{61EDB86D-A2C0-45EE-BDC0-0D9633B67DAE}" srcOrd="0" destOrd="0" presId="urn:microsoft.com/office/officeart/2005/8/layout/hList7"/>
    <dgm:cxn modelId="{7E0ED14D-BB03-4E9B-87E9-ABB91023F7D9}" type="presParOf" srcId="{AA7290E7-0D05-490A-A7F7-E5BB834C0C26}" destId="{D2900706-1B38-4758-86B2-8C140717F724}" srcOrd="1" destOrd="0" presId="urn:microsoft.com/office/officeart/2005/8/layout/hList7"/>
    <dgm:cxn modelId="{5C5D9C38-E4A8-489A-97F9-29DB0F62C8FE}" type="presParOf" srcId="{D2900706-1B38-4758-86B2-8C140717F724}" destId="{E73A39A6-52CD-43FF-96AB-CCCE1AC2EEC7}" srcOrd="0" destOrd="0" presId="urn:microsoft.com/office/officeart/2005/8/layout/hList7"/>
    <dgm:cxn modelId="{D03E5760-8CC4-49AC-862E-B78A481BC06A}" type="presParOf" srcId="{E73A39A6-52CD-43FF-96AB-CCCE1AC2EEC7}" destId="{6A2461E6-43BF-4D37-B3E3-F421464179B7}" srcOrd="0" destOrd="0" presId="urn:microsoft.com/office/officeart/2005/8/layout/hList7"/>
    <dgm:cxn modelId="{36E6FAF3-C2B5-4BAB-BE86-6710046570A0}" type="presParOf" srcId="{E73A39A6-52CD-43FF-96AB-CCCE1AC2EEC7}" destId="{CE64015B-8524-418C-8E9B-F4E397C26C7B}" srcOrd="1" destOrd="0" presId="urn:microsoft.com/office/officeart/2005/8/layout/hList7"/>
    <dgm:cxn modelId="{2BFD2FA0-DF39-4D48-BEEC-3BAEB6C0AFB9}" type="presParOf" srcId="{E73A39A6-52CD-43FF-96AB-CCCE1AC2EEC7}" destId="{5109DEB3-2F6D-446E-81A7-346AEECD6E2A}" srcOrd="2" destOrd="0" presId="urn:microsoft.com/office/officeart/2005/8/layout/hList7"/>
    <dgm:cxn modelId="{BF16A982-E423-4CE3-8CC4-BD898026DAA6}" type="presParOf" srcId="{E73A39A6-52CD-43FF-96AB-CCCE1AC2EEC7}" destId="{40A647A4-8885-4CAF-B222-C216FA2EEF68}" srcOrd="3" destOrd="0" presId="urn:microsoft.com/office/officeart/2005/8/layout/hList7"/>
    <dgm:cxn modelId="{A80F8118-FD4F-4809-85C2-859E943D1C5F}" type="presParOf" srcId="{D2900706-1B38-4758-86B2-8C140717F724}" destId="{6685D162-DFEA-4F9A-A344-C76FB8320E02}" srcOrd="1" destOrd="0" presId="urn:microsoft.com/office/officeart/2005/8/layout/hList7"/>
    <dgm:cxn modelId="{C254333F-D55F-4D81-B547-75669B1B12BB}" type="presParOf" srcId="{D2900706-1B38-4758-86B2-8C140717F724}" destId="{200D44F8-8D5E-46DC-8CCD-B4C45E9BF42D}" srcOrd="2" destOrd="0" presId="urn:microsoft.com/office/officeart/2005/8/layout/hList7"/>
    <dgm:cxn modelId="{B40032D0-5F0C-4E2C-87D9-25FB5A001BFF}" type="presParOf" srcId="{200D44F8-8D5E-46DC-8CCD-B4C45E9BF42D}" destId="{4C19F853-1EA9-497D-A1EF-38E06A9B224E}" srcOrd="0" destOrd="0" presId="urn:microsoft.com/office/officeart/2005/8/layout/hList7"/>
    <dgm:cxn modelId="{009D86FA-0104-4006-95F9-F2322DE90DA8}" type="presParOf" srcId="{200D44F8-8D5E-46DC-8CCD-B4C45E9BF42D}" destId="{81D75382-061A-4C1C-B255-A7810D933474}" srcOrd="1" destOrd="0" presId="urn:microsoft.com/office/officeart/2005/8/layout/hList7"/>
    <dgm:cxn modelId="{6BF2007A-7B14-415F-9945-20149DBD27D5}" type="presParOf" srcId="{200D44F8-8D5E-46DC-8CCD-B4C45E9BF42D}" destId="{631DE8C9-1C9D-4F4C-80EA-EA16E32E1C86}" srcOrd="2" destOrd="0" presId="urn:microsoft.com/office/officeart/2005/8/layout/hList7"/>
    <dgm:cxn modelId="{0F28DDC6-37F1-4618-8536-216B551938F6}" type="presParOf" srcId="{200D44F8-8D5E-46DC-8CCD-B4C45E9BF42D}" destId="{6803F9F0-E988-42FC-B009-954D077FCA2B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8.xml><?xml version="1.0" encoding="utf-8"?>
<dgm:dataModel xmlns:dgm="http://schemas.openxmlformats.org/drawingml/2006/diagram" xmlns:a="http://schemas.openxmlformats.org/drawingml/2006/main">
  <dgm:ptLst>
    <dgm:pt modelId="{3B541372-E5DD-42E5-B8EE-2AC2D61A4D19}" type="doc">
      <dgm:prSet loTypeId="urn:microsoft.com/office/officeart/2005/8/layout/vProcess5" loCatId="process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ECB08286-CB7F-4C58-88AF-19BC75EAE426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rtl="0"/>
          <a:r>
            <a:rPr lang="es-MX" sz="2800" b="1" dirty="0" smtClean="0">
              <a:latin typeface="Arial" panose="020B0604020202020204" pitchFamily="34" charset="0"/>
              <a:cs typeface="Arial" panose="020B0604020202020204" pitchFamily="34" charset="0"/>
            </a:rPr>
            <a:t>Independiente. </a:t>
          </a:r>
          <a:r>
            <a:rPr lang="es-MX" sz="2800" dirty="0" smtClean="0">
              <a:latin typeface="Arial" panose="020B0604020202020204" pitchFamily="34" charset="0"/>
              <a:cs typeface="Arial" panose="020B0604020202020204" pitchFamily="34" charset="0"/>
            </a:rPr>
            <a:t>Es aquella que controla el investigador y que provoca el fenómeno en el sujeto, cuyos efectos se intentan determinar 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99DAB2-2C3B-4CB3-B187-D5E6DE15A96E}" type="parTrans" cxnId="{75AD41B7-7518-4A0C-AD50-17AC9BB801E5}">
      <dgm:prSet/>
      <dgm:spPr/>
      <dgm:t>
        <a:bodyPr/>
        <a:lstStyle/>
        <a:p>
          <a:endParaRPr lang="es-MX"/>
        </a:p>
      </dgm:t>
    </dgm:pt>
    <dgm:pt modelId="{A88F2DBC-0686-46B4-A9D8-0D27D627853E}" type="sibTrans" cxnId="{75AD41B7-7518-4A0C-AD50-17AC9BB801E5}">
      <dgm:prSet/>
      <dgm:spPr>
        <a:solidFill>
          <a:schemeClr val="accent6">
            <a:lumMod val="5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CEA4E8D8-CC12-4A6B-9813-66D56FA16388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rtl="0"/>
          <a:r>
            <a:rPr lang="es-MX" sz="2800" b="1" dirty="0" smtClean="0">
              <a:latin typeface="Arial" panose="020B0604020202020204" pitchFamily="34" charset="0"/>
              <a:cs typeface="Arial" panose="020B0604020202020204" pitchFamily="34" charset="0"/>
            </a:rPr>
            <a:t>Dependiente </a:t>
          </a:r>
          <a:r>
            <a:rPr lang="es-MX" sz="2800" dirty="0" smtClean="0">
              <a:latin typeface="Arial" panose="020B0604020202020204" pitchFamily="34" charset="0"/>
              <a:cs typeface="Arial" panose="020B0604020202020204" pitchFamily="34" charset="0"/>
            </a:rPr>
            <a:t>Se presentan cambios en los valores de otra u otras 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F5F537-6E79-4478-949F-1F0E926D3F7E}" type="parTrans" cxnId="{D8A6B523-1440-4ADF-9A90-85B078F81A7A}">
      <dgm:prSet/>
      <dgm:spPr/>
      <dgm:t>
        <a:bodyPr/>
        <a:lstStyle/>
        <a:p>
          <a:endParaRPr lang="es-MX"/>
        </a:p>
      </dgm:t>
    </dgm:pt>
    <dgm:pt modelId="{13A8EB57-58BB-4646-991F-8168920FFBA5}" type="sibTrans" cxnId="{D8A6B523-1440-4ADF-9A90-85B078F81A7A}">
      <dgm:prSet/>
      <dgm:spPr/>
      <dgm:t>
        <a:bodyPr/>
        <a:lstStyle/>
        <a:p>
          <a:endParaRPr lang="es-MX"/>
        </a:p>
      </dgm:t>
    </dgm:pt>
    <dgm:pt modelId="{17E854E3-3880-446B-91C9-D0DF890D25EB}" type="pres">
      <dgm:prSet presAssocID="{3B541372-E5DD-42E5-B8EE-2AC2D61A4D1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7CB3106-B876-4352-A08A-DCF5CAC65A29}" type="pres">
      <dgm:prSet presAssocID="{3B541372-E5DD-42E5-B8EE-2AC2D61A4D19}" presName="dummyMaxCanvas" presStyleCnt="0">
        <dgm:presLayoutVars/>
      </dgm:prSet>
      <dgm:spPr/>
    </dgm:pt>
    <dgm:pt modelId="{ECD96224-0652-464E-9EE2-22BC87107C1B}" type="pres">
      <dgm:prSet presAssocID="{3B541372-E5DD-42E5-B8EE-2AC2D61A4D19}" presName="TwoNodes_1" presStyleLbl="node1" presStyleIdx="0" presStyleCnt="2" custScaleX="117647" custScaleY="11518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7CFA3D-3420-4789-A150-E1042E7E411E}" type="pres">
      <dgm:prSet presAssocID="{3B541372-E5DD-42E5-B8EE-2AC2D61A4D19}" presName="TwoNodes_2" presStyleLbl="node1" presStyleIdx="1" presStyleCnt="2" custScaleX="950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454538-33C8-471D-819D-0A342EDF613D}" type="pres">
      <dgm:prSet presAssocID="{3B541372-E5DD-42E5-B8EE-2AC2D61A4D19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9C0D88-B61E-4494-8A38-A102864DA318}" type="pres">
      <dgm:prSet presAssocID="{3B541372-E5DD-42E5-B8EE-2AC2D61A4D19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FE3D02-0ED0-4560-8943-18BFEC00F444}" type="pres">
      <dgm:prSet presAssocID="{3B541372-E5DD-42E5-B8EE-2AC2D61A4D19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8A6B523-1440-4ADF-9A90-85B078F81A7A}" srcId="{3B541372-E5DD-42E5-B8EE-2AC2D61A4D19}" destId="{CEA4E8D8-CC12-4A6B-9813-66D56FA16388}" srcOrd="1" destOrd="0" parTransId="{81F5F537-6E79-4478-949F-1F0E926D3F7E}" sibTransId="{13A8EB57-58BB-4646-991F-8168920FFBA5}"/>
    <dgm:cxn modelId="{B27253D6-AD87-40EC-90CC-7DFAD3126B9E}" type="presOf" srcId="{3B541372-E5DD-42E5-B8EE-2AC2D61A4D19}" destId="{17E854E3-3880-446B-91C9-D0DF890D25EB}" srcOrd="0" destOrd="0" presId="urn:microsoft.com/office/officeart/2005/8/layout/vProcess5"/>
    <dgm:cxn modelId="{50EDAB78-DD6D-4A1A-AC26-B957BD61A05F}" type="presOf" srcId="{ECB08286-CB7F-4C58-88AF-19BC75EAE426}" destId="{8A9C0D88-B61E-4494-8A38-A102864DA318}" srcOrd="1" destOrd="0" presId="urn:microsoft.com/office/officeart/2005/8/layout/vProcess5"/>
    <dgm:cxn modelId="{EB5F86F1-F377-422D-A916-AD762312AD6C}" type="presOf" srcId="{A88F2DBC-0686-46B4-A9D8-0D27D627853E}" destId="{B9454538-33C8-471D-819D-0A342EDF613D}" srcOrd="0" destOrd="0" presId="urn:microsoft.com/office/officeart/2005/8/layout/vProcess5"/>
    <dgm:cxn modelId="{32564D53-DA4E-4415-9666-CF638367DA62}" type="presOf" srcId="{ECB08286-CB7F-4C58-88AF-19BC75EAE426}" destId="{ECD96224-0652-464E-9EE2-22BC87107C1B}" srcOrd="0" destOrd="0" presId="urn:microsoft.com/office/officeart/2005/8/layout/vProcess5"/>
    <dgm:cxn modelId="{28D7F589-BD4B-4209-9135-F527F894AA66}" type="presOf" srcId="{CEA4E8D8-CC12-4A6B-9813-66D56FA16388}" destId="{337CFA3D-3420-4789-A150-E1042E7E411E}" srcOrd="0" destOrd="0" presId="urn:microsoft.com/office/officeart/2005/8/layout/vProcess5"/>
    <dgm:cxn modelId="{1389CEC4-13EC-4AE1-8932-647361970679}" type="presOf" srcId="{CEA4E8D8-CC12-4A6B-9813-66D56FA16388}" destId="{A5FE3D02-0ED0-4560-8943-18BFEC00F444}" srcOrd="1" destOrd="0" presId="urn:microsoft.com/office/officeart/2005/8/layout/vProcess5"/>
    <dgm:cxn modelId="{75AD41B7-7518-4A0C-AD50-17AC9BB801E5}" srcId="{3B541372-E5DD-42E5-B8EE-2AC2D61A4D19}" destId="{ECB08286-CB7F-4C58-88AF-19BC75EAE426}" srcOrd="0" destOrd="0" parTransId="{CE99DAB2-2C3B-4CB3-B187-D5E6DE15A96E}" sibTransId="{A88F2DBC-0686-46B4-A9D8-0D27D627853E}"/>
    <dgm:cxn modelId="{CDC132C4-6DEE-4F03-9C44-70397D297A2F}" type="presParOf" srcId="{17E854E3-3880-446B-91C9-D0DF890D25EB}" destId="{97CB3106-B876-4352-A08A-DCF5CAC65A29}" srcOrd="0" destOrd="0" presId="urn:microsoft.com/office/officeart/2005/8/layout/vProcess5"/>
    <dgm:cxn modelId="{605EAE6E-1489-4655-A00A-37855E3E08E5}" type="presParOf" srcId="{17E854E3-3880-446B-91C9-D0DF890D25EB}" destId="{ECD96224-0652-464E-9EE2-22BC87107C1B}" srcOrd="1" destOrd="0" presId="urn:microsoft.com/office/officeart/2005/8/layout/vProcess5"/>
    <dgm:cxn modelId="{F38273A1-B356-4921-B2FE-637EA03B353B}" type="presParOf" srcId="{17E854E3-3880-446B-91C9-D0DF890D25EB}" destId="{337CFA3D-3420-4789-A150-E1042E7E411E}" srcOrd="2" destOrd="0" presId="urn:microsoft.com/office/officeart/2005/8/layout/vProcess5"/>
    <dgm:cxn modelId="{4D09B20A-4AF4-4AD1-98A6-ADADC6A74BB9}" type="presParOf" srcId="{17E854E3-3880-446B-91C9-D0DF890D25EB}" destId="{B9454538-33C8-471D-819D-0A342EDF613D}" srcOrd="3" destOrd="0" presId="urn:microsoft.com/office/officeart/2005/8/layout/vProcess5"/>
    <dgm:cxn modelId="{F16ECE47-5044-419D-9CEF-F721C15E9E2C}" type="presParOf" srcId="{17E854E3-3880-446B-91C9-D0DF890D25EB}" destId="{8A9C0D88-B61E-4494-8A38-A102864DA318}" srcOrd="4" destOrd="0" presId="urn:microsoft.com/office/officeart/2005/8/layout/vProcess5"/>
    <dgm:cxn modelId="{7ACA6FF8-6E95-41B3-8C7B-F7CFC4188D81}" type="presParOf" srcId="{17E854E3-3880-446B-91C9-D0DF890D25EB}" destId="{A5FE3D02-0ED0-4560-8943-18BFEC00F444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9.xml><?xml version="1.0" encoding="utf-8"?>
<dgm:dataModel xmlns:dgm="http://schemas.openxmlformats.org/drawingml/2006/diagram" xmlns:a="http://schemas.openxmlformats.org/drawingml/2006/main">
  <dgm:ptLst>
    <dgm:pt modelId="{F4B0B19A-E6D3-42DD-9124-C89839DB240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1385BD5-02A3-498C-BFA6-83714E853EDF}">
      <dgm:prSet phldrT="[Texto]" custT="1"/>
      <dgm:spPr>
        <a:solidFill>
          <a:schemeClr val="bg1">
            <a:alpha val="9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800" dirty="0">
              <a:latin typeface="Arial" panose="020B0604020202020204" pitchFamily="34" charset="0"/>
              <a:cs typeface="Arial" panose="020B0604020202020204" pitchFamily="34" charset="0"/>
            </a:rPr>
            <a:t>Naturaleza de las variables y sus niveles de </a:t>
          </a:r>
          <a:r>
            <a:rPr lang="es-MX" sz="2800" dirty="0" smtClean="0">
              <a:latin typeface="Arial" panose="020B0604020202020204" pitchFamily="34" charset="0"/>
              <a:cs typeface="Arial" panose="020B0604020202020204" pitchFamily="34" charset="0"/>
            </a:rPr>
            <a:t>medición 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7B9516-E2D2-44E0-8D32-DEB3231CE2FC}" type="parTrans" cxnId="{DA9BFA2F-02FF-4A02-A61A-149785C98828}">
      <dgm:prSet/>
      <dgm:spPr/>
      <dgm:t>
        <a:bodyPr/>
        <a:lstStyle/>
        <a:p>
          <a:endParaRPr lang="es-MX"/>
        </a:p>
      </dgm:t>
    </dgm:pt>
    <dgm:pt modelId="{C4E41174-AF0F-4122-86F8-586F301F7307}" type="sibTrans" cxnId="{DA9BFA2F-02FF-4A02-A61A-149785C98828}">
      <dgm:prSet/>
      <dgm:spPr/>
      <dgm:t>
        <a:bodyPr/>
        <a:lstStyle/>
        <a:p>
          <a:endParaRPr lang="es-MX"/>
        </a:p>
      </dgm:t>
    </dgm:pt>
    <dgm:pt modelId="{42747E0F-218C-4FAE-9593-E4ED128C2D65}">
      <dgm:prSet phldrT="[Texto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800" dirty="0">
              <a:latin typeface="Arial" panose="020B0604020202020204" pitchFamily="34" charset="0"/>
              <a:cs typeface="Arial" panose="020B0604020202020204" pitchFamily="34" charset="0"/>
            </a:rPr>
            <a:t>Cuantitativas</a:t>
          </a:r>
        </a:p>
      </dgm:t>
    </dgm:pt>
    <dgm:pt modelId="{D047C6F4-51B1-46F7-9E10-690DBA0CF7BB}" type="parTrans" cxnId="{E5433428-3ACB-455A-A3C7-8F2AC64073A3}">
      <dgm:prSet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EBB264F3-4A1A-4D25-96FE-75A2D4DA72A2}" type="sibTrans" cxnId="{E5433428-3ACB-455A-A3C7-8F2AC64073A3}">
      <dgm:prSet/>
      <dgm:spPr/>
      <dgm:t>
        <a:bodyPr/>
        <a:lstStyle/>
        <a:p>
          <a:endParaRPr lang="es-MX"/>
        </a:p>
      </dgm:t>
    </dgm:pt>
    <dgm:pt modelId="{6D8C8E3A-6E1A-4968-B516-57B178AD2FE5}">
      <dgm:prSet phldrT="[Texto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800" dirty="0">
              <a:latin typeface="Arial" panose="020B0604020202020204" pitchFamily="34" charset="0"/>
              <a:cs typeface="Arial" panose="020B0604020202020204" pitchFamily="34" charset="0"/>
            </a:rPr>
            <a:t>nivel </a:t>
          </a:r>
          <a:r>
            <a:rPr lang="es-MX" sz="2800" dirty="0" err="1" smtClean="0">
              <a:latin typeface="Arial" panose="020B0604020202020204" pitchFamily="34" charset="0"/>
              <a:cs typeface="Arial" panose="020B0604020202020204" pitchFamily="34" charset="0"/>
            </a:rPr>
            <a:t>intervalar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D2AEDE-0120-45B1-AA85-9BFDBD38A9F6}" type="parTrans" cxnId="{114C46CF-C985-4D4B-9B26-74125BBA22D3}">
      <dgm:prSet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ACAB8CC3-C976-48FD-A51C-D06EF63C3F37}" type="sibTrans" cxnId="{114C46CF-C985-4D4B-9B26-74125BBA22D3}">
      <dgm:prSet/>
      <dgm:spPr/>
      <dgm:t>
        <a:bodyPr/>
        <a:lstStyle/>
        <a:p>
          <a:endParaRPr lang="es-MX"/>
        </a:p>
      </dgm:t>
    </dgm:pt>
    <dgm:pt modelId="{3CEEBE5C-AFFE-41AC-9956-3A92B41BCE3E}">
      <dgm:prSet phldrT="[Texto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800" dirty="0">
              <a:latin typeface="Arial" panose="020B0604020202020204" pitchFamily="34" charset="0"/>
              <a:cs typeface="Arial" panose="020B0604020202020204" pitchFamily="34" charset="0"/>
            </a:rPr>
            <a:t>nivel de </a:t>
          </a:r>
          <a:r>
            <a:rPr lang="es-MX" sz="2800" dirty="0" smtClean="0">
              <a:latin typeface="Arial" panose="020B0604020202020204" pitchFamily="34" charset="0"/>
              <a:cs typeface="Arial" panose="020B0604020202020204" pitchFamily="34" charset="0"/>
            </a:rPr>
            <a:t>razón 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B876F6-7082-40A9-933B-4D4340F9AF36}" type="parTrans" cxnId="{79D4C310-6508-477F-A7D3-4AAE14A100ED}">
      <dgm:prSet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3C3AF967-1B4E-47FF-981C-1E9C2E9AB232}" type="sibTrans" cxnId="{79D4C310-6508-477F-A7D3-4AAE14A100ED}">
      <dgm:prSet/>
      <dgm:spPr/>
      <dgm:t>
        <a:bodyPr/>
        <a:lstStyle/>
        <a:p>
          <a:endParaRPr lang="es-MX"/>
        </a:p>
      </dgm:t>
    </dgm:pt>
    <dgm:pt modelId="{3C900418-E9A5-4737-A434-FB693DFD6D44}">
      <dgm:prSet phldrT="[Texto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800" dirty="0" smtClean="0">
              <a:latin typeface="Arial" panose="020B0604020202020204" pitchFamily="34" charset="0"/>
              <a:cs typeface="Arial" panose="020B0604020202020204" pitchFamily="34" charset="0"/>
            </a:rPr>
            <a:t>Cualitativas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5D5909-C8AE-46FC-BE41-F32762249637}" type="parTrans" cxnId="{983BB089-AC62-4FBB-9F6B-23DA602279D8}">
      <dgm:prSet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9FEFDE5C-C754-4C05-90B5-6E11DBAC59D9}" type="sibTrans" cxnId="{983BB089-AC62-4FBB-9F6B-23DA602279D8}">
      <dgm:prSet/>
      <dgm:spPr/>
      <dgm:t>
        <a:bodyPr/>
        <a:lstStyle/>
        <a:p>
          <a:endParaRPr lang="es-MX"/>
        </a:p>
      </dgm:t>
    </dgm:pt>
    <dgm:pt modelId="{F44C9EBE-FF2D-42B4-8656-97A675152E07}">
      <dgm:prSet phldrT="[Texto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800" dirty="0">
              <a:latin typeface="Arial" panose="020B0604020202020204" pitchFamily="34" charset="0"/>
              <a:cs typeface="Arial" panose="020B0604020202020204" pitchFamily="34" charset="0"/>
            </a:rPr>
            <a:t>nivel nominal</a:t>
          </a:r>
        </a:p>
      </dgm:t>
    </dgm:pt>
    <dgm:pt modelId="{A4347784-E123-42BC-BF87-360C09DC107A}" type="parTrans" cxnId="{8E0C61E0-09EC-4BC3-89AD-85DBF9357FBC}">
      <dgm:prSet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5DCD094F-494A-4421-8FD7-2784FD2FEA70}" type="sibTrans" cxnId="{8E0C61E0-09EC-4BC3-89AD-85DBF9357FBC}">
      <dgm:prSet/>
      <dgm:spPr/>
      <dgm:t>
        <a:bodyPr/>
        <a:lstStyle/>
        <a:p>
          <a:endParaRPr lang="es-MX"/>
        </a:p>
      </dgm:t>
    </dgm:pt>
    <dgm:pt modelId="{82FA7C1E-B401-4349-BE0A-E9E80953DBBB}">
      <dgm:prSet phldrT="[Texto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sz="2800" dirty="0">
              <a:latin typeface="Arial" panose="020B0604020202020204" pitchFamily="34" charset="0"/>
              <a:cs typeface="Arial" panose="020B0604020202020204" pitchFamily="34" charset="0"/>
            </a:rPr>
            <a:t>nivel ordinal</a:t>
          </a:r>
        </a:p>
      </dgm:t>
    </dgm:pt>
    <dgm:pt modelId="{69A451E2-07DA-42F5-B9A5-060ECA91CAFA}" type="parTrans" cxnId="{B1C277E1-C071-48B4-A424-089DB61DF9FB}">
      <dgm:prSet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A079A855-1CBB-4FB7-BDA3-C64044CFD889}" type="sibTrans" cxnId="{B1C277E1-C071-48B4-A424-089DB61DF9FB}">
      <dgm:prSet/>
      <dgm:spPr/>
      <dgm:t>
        <a:bodyPr/>
        <a:lstStyle/>
        <a:p>
          <a:endParaRPr lang="es-MX"/>
        </a:p>
      </dgm:t>
    </dgm:pt>
    <dgm:pt modelId="{BF73FECA-29A4-4093-952F-8BC1FC86E34F}" type="pres">
      <dgm:prSet presAssocID="{F4B0B19A-E6D3-42DD-9124-C89839DB240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0B1954DE-F43D-4EB6-BBE7-99327A055C67}" type="pres">
      <dgm:prSet presAssocID="{31385BD5-02A3-498C-BFA6-83714E853EDF}" presName="hierRoot1" presStyleCnt="0"/>
      <dgm:spPr/>
    </dgm:pt>
    <dgm:pt modelId="{F852C91C-846F-4002-9C04-90D421597A03}" type="pres">
      <dgm:prSet presAssocID="{31385BD5-02A3-498C-BFA6-83714E853EDF}" presName="composite" presStyleCnt="0"/>
      <dgm:spPr/>
    </dgm:pt>
    <dgm:pt modelId="{157F9B6B-7422-4279-A70C-030D35A84401}" type="pres">
      <dgm:prSet presAssocID="{31385BD5-02A3-498C-BFA6-83714E853EDF}" presName="background" presStyleLbl="node0" presStyleIdx="0" presStyleCnt="1"/>
      <dgm:spPr>
        <a:solidFill>
          <a:schemeClr val="accent6">
            <a:lumMod val="5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15002B0C-54CA-4BA4-A42F-25B3DF739BE2}" type="pres">
      <dgm:prSet presAssocID="{31385BD5-02A3-498C-BFA6-83714E853EDF}" presName="text" presStyleLbl="fgAcc0" presStyleIdx="0" presStyleCnt="1" custScaleX="407473" custScaleY="104598" custLinFactNeighborX="-931" custLinFactNeighborY="-958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2CFA51B-8258-4CB6-A300-864669270E57}" type="pres">
      <dgm:prSet presAssocID="{31385BD5-02A3-498C-BFA6-83714E853EDF}" presName="hierChild2" presStyleCnt="0"/>
      <dgm:spPr/>
    </dgm:pt>
    <dgm:pt modelId="{D752F0D6-8BDD-47A1-A27E-C9BBA6087022}" type="pres">
      <dgm:prSet presAssocID="{D047C6F4-51B1-46F7-9E10-690DBA0CF7BB}" presName="Name10" presStyleLbl="parChTrans1D2" presStyleIdx="0" presStyleCnt="2"/>
      <dgm:spPr/>
      <dgm:t>
        <a:bodyPr/>
        <a:lstStyle/>
        <a:p>
          <a:endParaRPr lang="es-MX"/>
        </a:p>
      </dgm:t>
    </dgm:pt>
    <dgm:pt modelId="{05B09DE8-AFAB-43E3-A8A4-7E5FE96C8C5E}" type="pres">
      <dgm:prSet presAssocID="{42747E0F-218C-4FAE-9593-E4ED128C2D65}" presName="hierRoot2" presStyleCnt="0"/>
      <dgm:spPr/>
    </dgm:pt>
    <dgm:pt modelId="{9CBD3504-7EE2-4EC0-98F4-9666EAF3471A}" type="pres">
      <dgm:prSet presAssocID="{42747E0F-218C-4FAE-9593-E4ED128C2D65}" presName="composite2" presStyleCnt="0"/>
      <dgm:spPr/>
    </dgm:pt>
    <dgm:pt modelId="{0CED778B-D7EC-4721-A451-65F50DC1B6F8}" type="pres">
      <dgm:prSet presAssocID="{42747E0F-218C-4FAE-9593-E4ED128C2D65}" presName="background2" presStyleLbl="node2" presStyleIdx="0" presStyleCnt="2"/>
      <dgm:spPr>
        <a:solidFill>
          <a:schemeClr val="accent6">
            <a:lumMod val="5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EE8E231C-73B5-429E-92F5-FDA8B0163CD6}" type="pres">
      <dgm:prSet presAssocID="{42747E0F-218C-4FAE-9593-E4ED128C2D65}" presName="text2" presStyleLbl="fgAcc2" presStyleIdx="0" presStyleCnt="2" custScaleX="23480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B8550DA-824F-4288-BCCF-E25F88835677}" type="pres">
      <dgm:prSet presAssocID="{42747E0F-218C-4FAE-9593-E4ED128C2D65}" presName="hierChild3" presStyleCnt="0"/>
      <dgm:spPr/>
    </dgm:pt>
    <dgm:pt modelId="{22154148-7400-43CD-B320-70868B73A497}" type="pres">
      <dgm:prSet presAssocID="{38D2AEDE-0120-45B1-AA85-9BFDBD38A9F6}" presName="Name17" presStyleLbl="parChTrans1D3" presStyleIdx="0" presStyleCnt="4"/>
      <dgm:spPr/>
      <dgm:t>
        <a:bodyPr/>
        <a:lstStyle/>
        <a:p>
          <a:endParaRPr lang="es-MX"/>
        </a:p>
      </dgm:t>
    </dgm:pt>
    <dgm:pt modelId="{FF5277B1-4170-4C5A-A4D8-93BF7C70DA6E}" type="pres">
      <dgm:prSet presAssocID="{6D8C8E3A-6E1A-4968-B516-57B178AD2FE5}" presName="hierRoot3" presStyleCnt="0"/>
      <dgm:spPr/>
    </dgm:pt>
    <dgm:pt modelId="{C4A67756-EBD7-4817-8F4C-1091EEF761C3}" type="pres">
      <dgm:prSet presAssocID="{6D8C8E3A-6E1A-4968-B516-57B178AD2FE5}" presName="composite3" presStyleCnt="0"/>
      <dgm:spPr/>
    </dgm:pt>
    <dgm:pt modelId="{20BDE2CE-9ED9-4DCE-9724-E20CF2E7552B}" type="pres">
      <dgm:prSet presAssocID="{6D8C8E3A-6E1A-4968-B516-57B178AD2FE5}" presName="background3" presStyleLbl="node3" presStyleIdx="0" presStyleCnt="4"/>
      <dgm:spPr>
        <a:solidFill>
          <a:schemeClr val="accent6">
            <a:lumMod val="5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0E82690F-0986-4F77-AD9B-9EB5C4878BD7}" type="pres">
      <dgm:prSet presAssocID="{6D8C8E3A-6E1A-4968-B516-57B178AD2FE5}" presName="text3" presStyleLbl="fgAcc3" presStyleIdx="0" presStyleCnt="4" custScaleX="15239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5FCFC24-E5D6-4297-91FC-F671FDE70729}" type="pres">
      <dgm:prSet presAssocID="{6D8C8E3A-6E1A-4968-B516-57B178AD2FE5}" presName="hierChild4" presStyleCnt="0"/>
      <dgm:spPr/>
    </dgm:pt>
    <dgm:pt modelId="{EBA83BC2-FAD3-4EB5-A4A2-1752B0AB65CE}" type="pres">
      <dgm:prSet presAssocID="{B8B876F6-7082-40A9-933B-4D4340F9AF36}" presName="Name17" presStyleLbl="parChTrans1D3" presStyleIdx="1" presStyleCnt="4"/>
      <dgm:spPr/>
      <dgm:t>
        <a:bodyPr/>
        <a:lstStyle/>
        <a:p>
          <a:endParaRPr lang="es-MX"/>
        </a:p>
      </dgm:t>
    </dgm:pt>
    <dgm:pt modelId="{531DB65C-36DE-49C9-B470-6668B4165D6A}" type="pres">
      <dgm:prSet presAssocID="{3CEEBE5C-AFFE-41AC-9956-3A92B41BCE3E}" presName="hierRoot3" presStyleCnt="0"/>
      <dgm:spPr/>
    </dgm:pt>
    <dgm:pt modelId="{AE62401B-4D04-4D27-BA32-D02812A99107}" type="pres">
      <dgm:prSet presAssocID="{3CEEBE5C-AFFE-41AC-9956-3A92B41BCE3E}" presName="composite3" presStyleCnt="0"/>
      <dgm:spPr/>
    </dgm:pt>
    <dgm:pt modelId="{535504CA-F95B-4D9F-82AE-12522B6DD68A}" type="pres">
      <dgm:prSet presAssocID="{3CEEBE5C-AFFE-41AC-9956-3A92B41BCE3E}" presName="background3" presStyleLbl="node3" presStyleIdx="1" presStyleCnt="4"/>
      <dgm:spPr>
        <a:solidFill>
          <a:schemeClr val="accent6">
            <a:lumMod val="5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7B095F34-E0B1-4C58-B5C0-B61DE6FF2C90}" type="pres">
      <dgm:prSet presAssocID="{3CEEBE5C-AFFE-41AC-9956-3A92B41BCE3E}" presName="text3" presStyleLbl="fgAcc3" presStyleIdx="1" presStyleCnt="4" custScaleX="14232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916148D-CE63-426B-848B-DBBD8635168F}" type="pres">
      <dgm:prSet presAssocID="{3CEEBE5C-AFFE-41AC-9956-3A92B41BCE3E}" presName="hierChild4" presStyleCnt="0"/>
      <dgm:spPr/>
    </dgm:pt>
    <dgm:pt modelId="{90179BDB-6681-44DD-9DEA-ACE13CEBDD1C}" type="pres">
      <dgm:prSet presAssocID="{335D5909-C8AE-46FC-BE41-F32762249637}" presName="Name10" presStyleLbl="parChTrans1D2" presStyleIdx="1" presStyleCnt="2"/>
      <dgm:spPr/>
      <dgm:t>
        <a:bodyPr/>
        <a:lstStyle/>
        <a:p>
          <a:endParaRPr lang="es-MX"/>
        </a:p>
      </dgm:t>
    </dgm:pt>
    <dgm:pt modelId="{BDB2AC71-08FF-4134-99E3-C6AEFA989D7D}" type="pres">
      <dgm:prSet presAssocID="{3C900418-E9A5-4737-A434-FB693DFD6D44}" presName="hierRoot2" presStyleCnt="0"/>
      <dgm:spPr/>
    </dgm:pt>
    <dgm:pt modelId="{B0F9FEEB-2169-45B4-8EBE-94B94AE063E4}" type="pres">
      <dgm:prSet presAssocID="{3C900418-E9A5-4737-A434-FB693DFD6D44}" presName="composite2" presStyleCnt="0"/>
      <dgm:spPr/>
    </dgm:pt>
    <dgm:pt modelId="{7DEE1FEC-5B68-4161-85A8-D413FFB4BEF0}" type="pres">
      <dgm:prSet presAssocID="{3C900418-E9A5-4737-A434-FB693DFD6D44}" presName="background2" presStyleLbl="node2" presStyleIdx="1" presStyleCnt="2"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B5077CA8-2145-48F7-AFAC-955ABC26BB50}" type="pres">
      <dgm:prSet presAssocID="{3C900418-E9A5-4737-A434-FB693DFD6D44}" presName="text2" presStyleLbl="fgAcc2" presStyleIdx="1" presStyleCnt="2" custScaleX="27702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CBB3129-097B-46F5-BA30-78E465E15C55}" type="pres">
      <dgm:prSet presAssocID="{3C900418-E9A5-4737-A434-FB693DFD6D44}" presName="hierChild3" presStyleCnt="0"/>
      <dgm:spPr/>
    </dgm:pt>
    <dgm:pt modelId="{4C24C0D8-8A94-4B3E-B4BB-0ED5E76DB4CB}" type="pres">
      <dgm:prSet presAssocID="{A4347784-E123-42BC-BF87-360C09DC107A}" presName="Name17" presStyleLbl="parChTrans1D3" presStyleIdx="2" presStyleCnt="4"/>
      <dgm:spPr/>
      <dgm:t>
        <a:bodyPr/>
        <a:lstStyle/>
        <a:p>
          <a:endParaRPr lang="es-MX"/>
        </a:p>
      </dgm:t>
    </dgm:pt>
    <dgm:pt modelId="{18BE9A80-ABE4-47B8-9306-3D923F54B348}" type="pres">
      <dgm:prSet presAssocID="{F44C9EBE-FF2D-42B4-8656-97A675152E07}" presName="hierRoot3" presStyleCnt="0"/>
      <dgm:spPr/>
    </dgm:pt>
    <dgm:pt modelId="{184CA332-D5B4-4CC6-A66F-8436B09C46FA}" type="pres">
      <dgm:prSet presAssocID="{F44C9EBE-FF2D-42B4-8656-97A675152E07}" presName="composite3" presStyleCnt="0"/>
      <dgm:spPr/>
    </dgm:pt>
    <dgm:pt modelId="{4596F2EB-C353-4C4F-B199-A3D43693C006}" type="pres">
      <dgm:prSet presAssocID="{F44C9EBE-FF2D-42B4-8656-97A675152E07}" presName="background3" presStyleLbl="node3" presStyleIdx="2" presStyleCnt="4"/>
      <dgm:spPr>
        <a:solidFill>
          <a:schemeClr val="accent6">
            <a:lumMod val="5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BC35063F-6AAA-4F64-96B8-F75E890410C8}" type="pres">
      <dgm:prSet presAssocID="{F44C9EBE-FF2D-42B4-8656-97A675152E07}" presName="text3" presStyleLbl="fgAcc3" presStyleIdx="2" presStyleCnt="4" custScaleX="13699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DED3BBB-611F-406A-A84A-EECD6349D6CC}" type="pres">
      <dgm:prSet presAssocID="{F44C9EBE-FF2D-42B4-8656-97A675152E07}" presName="hierChild4" presStyleCnt="0"/>
      <dgm:spPr/>
    </dgm:pt>
    <dgm:pt modelId="{62934EB3-50C7-419D-B7C8-47CBE2124F10}" type="pres">
      <dgm:prSet presAssocID="{69A451E2-07DA-42F5-B9A5-060ECA91CAFA}" presName="Name17" presStyleLbl="parChTrans1D3" presStyleIdx="3" presStyleCnt="4"/>
      <dgm:spPr/>
      <dgm:t>
        <a:bodyPr/>
        <a:lstStyle/>
        <a:p>
          <a:endParaRPr lang="es-MX"/>
        </a:p>
      </dgm:t>
    </dgm:pt>
    <dgm:pt modelId="{72627BE3-CFA1-4D89-81BA-0CD86C96FFCD}" type="pres">
      <dgm:prSet presAssocID="{82FA7C1E-B401-4349-BE0A-E9E80953DBBB}" presName="hierRoot3" presStyleCnt="0"/>
      <dgm:spPr/>
    </dgm:pt>
    <dgm:pt modelId="{0CC576EA-3925-44AD-93C9-6C9B93766E4D}" type="pres">
      <dgm:prSet presAssocID="{82FA7C1E-B401-4349-BE0A-E9E80953DBBB}" presName="composite3" presStyleCnt="0"/>
      <dgm:spPr/>
    </dgm:pt>
    <dgm:pt modelId="{957A2CF6-19B0-4B02-B81F-3049BBD1F713}" type="pres">
      <dgm:prSet presAssocID="{82FA7C1E-B401-4349-BE0A-E9E80953DBBB}" presName="background3" presStyleLbl="node3" presStyleIdx="3" presStyleCnt="4"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FEF62990-4121-4ECF-B1DC-1077741E6E68}" type="pres">
      <dgm:prSet presAssocID="{82FA7C1E-B401-4349-BE0A-E9E80953DBBB}" presName="text3" presStyleLbl="fgAcc3" presStyleIdx="3" presStyleCnt="4" custScaleX="12185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4589F53-1D7B-4069-B3DA-2E842D376A45}" type="pres">
      <dgm:prSet presAssocID="{82FA7C1E-B401-4349-BE0A-E9E80953DBBB}" presName="hierChild4" presStyleCnt="0"/>
      <dgm:spPr/>
    </dgm:pt>
  </dgm:ptLst>
  <dgm:cxnLst>
    <dgm:cxn modelId="{B1C277E1-C071-48B4-A424-089DB61DF9FB}" srcId="{3C900418-E9A5-4737-A434-FB693DFD6D44}" destId="{82FA7C1E-B401-4349-BE0A-E9E80953DBBB}" srcOrd="1" destOrd="0" parTransId="{69A451E2-07DA-42F5-B9A5-060ECA91CAFA}" sibTransId="{A079A855-1CBB-4FB7-BDA3-C64044CFD889}"/>
    <dgm:cxn modelId="{77EB41FD-355D-4518-94B4-8DA8EEB22CF9}" type="presOf" srcId="{42747E0F-218C-4FAE-9593-E4ED128C2D65}" destId="{EE8E231C-73B5-429E-92F5-FDA8B0163CD6}" srcOrd="0" destOrd="0" presId="urn:microsoft.com/office/officeart/2005/8/layout/hierarchy1"/>
    <dgm:cxn modelId="{74EECC34-FE00-4C0E-899D-A41A010B5D56}" type="presOf" srcId="{31385BD5-02A3-498C-BFA6-83714E853EDF}" destId="{15002B0C-54CA-4BA4-A42F-25B3DF739BE2}" srcOrd="0" destOrd="0" presId="urn:microsoft.com/office/officeart/2005/8/layout/hierarchy1"/>
    <dgm:cxn modelId="{A135362F-0FA2-4A9E-B599-8A6984A5899F}" type="presOf" srcId="{B8B876F6-7082-40A9-933B-4D4340F9AF36}" destId="{EBA83BC2-FAD3-4EB5-A4A2-1752B0AB65CE}" srcOrd="0" destOrd="0" presId="urn:microsoft.com/office/officeart/2005/8/layout/hierarchy1"/>
    <dgm:cxn modelId="{79D4C310-6508-477F-A7D3-4AAE14A100ED}" srcId="{42747E0F-218C-4FAE-9593-E4ED128C2D65}" destId="{3CEEBE5C-AFFE-41AC-9956-3A92B41BCE3E}" srcOrd="1" destOrd="0" parTransId="{B8B876F6-7082-40A9-933B-4D4340F9AF36}" sibTransId="{3C3AF967-1B4E-47FF-981C-1E9C2E9AB232}"/>
    <dgm:cxn modelId="{983BB089-AC62-4FBB-9F6B-23DA602279D8}" srcId="{31385BD5-02A3-498C-BFA6-83714E853EDF}" destId="{3C900418-E9A5-4737-A434-FB693DFD6D44}" srcOrd="1" destOrd="0" parTransId="{335D5909-C8AE-46FC-BE41-F32762249637}" sibTransId="{9FEFDE5C-C754-4C05-90B5-6E11DBAC59D9}"/>
    <dgm:cxn modelId="{77EFA8DF-B375-4DDC-A632-B1D81FF48DB8}" type="presOf" srcId="{A4347784-E123-42BC-BF87-360C09DC107A}" destId="{4C24C0D8-8A94-4B3E-B4BB-0ED5E76DB4CB}" srcOrd="0" destOrd="0" presId="urn:microsoft.com/office/officeart/2005/8/layout/hierarchy1"/>
    <dgm:cxn modelId="{4B9F9475-045E-4736-88A1-AD6456D0CE65}" type="presOf" srcId="{F4B0B19A-E6D3-42DD-9124-C89839DB2406}" destId="{BF73FECA-29A4-4093-952F-8BC1FC86E34F}" srcOrd="0" destOrd="0" presId="urn:microsoft.com/office/officeart/2005/8/layout/hierarchy1"/>
    <dgm:cxn modelId="{4E2C3AB7-C3A5-4BD4-AE10-DD6FDFA8828B}" type="presOf" srcId="{38D2AEDE-0120-45B1-AA85-9BFDBD38A9F6}" destId="{22154148-7400-43CD-B320-70868B73A497}" srcOrd="0" destOrd="0" presId="urn:microsoft.com/office/officeart/2005/8/layout/hierarchy1"/>
    <dgm:cxn modelId="{C26B59B0-7A23-45D4-9451-4CB3F89800CF}" type="presOf" srcId="{82FA7C1E-B401-4349-BE0A-E9E80953DBBB}" destId="{FEF62990-4121-4ECF-B1DC-1077741E6E68}" srcOrd="0" destOrd="0" presId="urn:microsoft.com/office/officeart/2005/8/layout/hierarchy1"/>
    <dgm:cxn modelId="{76D18103-7762-4385-968C-4494EB7FCD02}" type="presOf" srcId="{F44C9EBE-FF2D-42B4-8656-97A675152E07}" destId="{BC35063F-6AAA-4F64-96B8-F75E890410C8}" srcOrd="0" destOrd="0" presId="urn:microsoft.com/office/officeart/2005/8/layout/hierarchy1"/>
    <dgm:cxn modelId="{8E0C61E0-09EC-4BC3-89AD-85DBF9357FBC}" srcId="{3C900418-E9A5-4737-A434-FB693DFD6D44}" destId="{F44C9EBE-FF2D-42B4-8656-97A675152E07}" srcOrd="0" destOrd="0" parTransId="{A4347784-E123-42BC-BF87-360C09DC107A}" sibTransId="{5DCD094F-494A-4421-8FD7-2784FD2FEA70}"/>
    <dgm:cxn modelId="{114C46CF-C985-4D4B-9B26-74125BBA22D3}" srcId="{42747E0F-218C-4FAE-9593-E4ED128C2D65}" destId="{6D8C8E3A-6E1A-4968-B516-57B178AD2FE5}" srcOrd="0" destOrd="0" parTransId="{38D2AEDE-0120-45B1-AA85-9BFDBD38A9F6}" sibTransId="{ACAB8CC3-C976-48FD-A51C-D06EF63C3F37}"/>
    <dgm:cxn modelId="{C55565C4-28D2-4ABB-B2B0-87B5479534A9}" type="presOf" srcId="{D047C6F4-51B1-46F7-9E10-690DBA0CF7BB}" destId="{D752F0D6-8BDD-47A1-A27E-C9BBA6087022}" srcOrd="0" destOrd="0" presId="urn:microsoft.com/office/officeart/2005/8/layout/hierarchy1"/>
    <dgm:cxn modelId="{D4C89B8B-3577-426C-B4DA-8D41FCA19C35}" type="presOf" srcId="{3C900418-E9A5-4737-A434-FB693DFD6D44}" destId="{B5077CA8-2145-48F7-AFAC-955ABC26BB50}" srcOrd="0" destOrd="0" presId="urn:microsoft.com/office/officeart/2005/8/layout/hierarchy1"/>
    <dgm:cxn modelId="{E7FEFBD8-736D-44EA-8C04-8DF35F9D2EEC}" type="presOf" srcId="{6D8C8E3A-6E1A-4968-B516-57B178AD2FE5}" destId="{0E82690F-0986-4F77-AD9B-9EB5C4878BD7}" srcOrd="0" destOrd="0" presId="urn:microsoft.com/office/officeart/2005/8/layout/hierarchy1"/>
    <dgm:cxn modelId="{7894E0FE-A16A-4E2C-8E96-3464F3E26938}" type="presOf" srcId="{335D5909-C8AE-46FC-BE41-F32762249637}" destId="{90179BDB-6681-44DD-9DEA-ACE13CEBDD1C}" srcOrd="0" destOrd="0" presId="urn:microsoft.com/office/officeart/2005/8/layout/hierarchy1"/>
    <dgm:cxn modelId="{DA9BFA2F-02FF-4A02-A61A-149785C98828}" srcId="{F4B0B19A-E6D3-42DD-9124-C89839DB2406}" destId="{31385BD5-02A3-498C-BFA6-83714E853EDF}" srcOrd="0" destOrd="0" parTransId="{217B9516-E2D2-44E0-8D32-DEB3231CE2FC}" sibTransId="{C4E41174-AF0F-4122-86F8-586F301F7307}"/>
    <dgm:cxn modelId="{7C81856E-4EA9-44D3-B415-8A3316ADB964}" type="presOf" srcId="{69A451E2-07DA-42F5-B9A5-060ECA91CAFA}" destId="{62934EB3-50C7-419D-B7C8-47CBE2124F10}" srcOrd="0" destOrd="0" presId="urn:microsoft.com/office/officeart/2005/8/layout/hierarchy1"/>
    <dgm:cxn modelId="{503625CA-1D5D-4E96-9D88-12032C4A3202}" type="presOf" srcId="{3CEEBE5C-AFFE-41AC-9956-3A92B41BCE3E}" destId="{7B095F34-E0B1-4C58-B5C0-B61DE6FF2C90}" srcOrd="0" destOrd="0" presId="urn:microsoft.com/office/officeart/2005/8/layout/hierarchy1"/>
    <dgm:cxn modelId="{E5433428-3ACB-455A-A3C7-8F2AC64073A3}" srcId="{31385BD5-02A3-498C-BFA6-83714E853EDF}" destId="{42747E0F-218C-4FAE-9593-E4ED128C2D65}" srcOrd="0" destOrd="0" parTransId="{D047C6F4-51B1-46F7-9E10-690DBA0CF7BB}" sibTransId="{EBB264F3-4A1A-4D25-96FE-75A2D4DA72A2}"/>
    <dgm:cxn modelId="{53F6A3CE-12F9-4516-B9F0-B17F1EFEEB88}" type="presParOf" srcId="{BF73FECA-29A4-4093-952F-8BC1FC86E34F}" destId="{0B1954DE-F43D-4EB6-BBE7-99327A055C67}" srcOrd="0" destOrd="0" presId="urn:microsoft.com/office/officeart/2005/8/layout/hierarchy1"/>
    <dgm:cxn modelId="{50861D0C-ECAF-4869-A303-CE84F16EF1FF}" type="presParOf" srcId="{0B1954DE-F43D-4EB6-BBE7-99327A055C67}" destId="{F852C91C-846F-4002-9C04-90D421597A03}" srcOrd="0" destOrd="0" presId="urn:microsoft.com/office/officeart/2005/8/layout/hierarchy1"/>
    <dgm:cxn modelId="{0EE0992E-64B5-4FD5-BA70-13369635D656}" type="presParOf" srcId="{F852C91C-846F-4002-9C04-90D421597A03}" destId="{157F9B6B-7422-4279-A70C-030D35A84401}" srcOrd="0" destOrd="0" presId="urn:microsoft.com/office/officeart/2005/8/layout/hierarchy1"/>
    <dgm:cxn modelId="{EBBB2248-6F48-494F-8468-04C48E3D742F}" type="presParOf" srcId="{F852C91C-846F-4002-9C04-90D421597A03}" destId="{15002B0C-54CA-4BA4-A42F-25B3DF739BE2}" srcOrd="1" destOrd="0" presId="urn:microsoft.com/office/officeart/2005/8/layout/hierarchy1"/>
    <dgm:cxn modelId="{F99D1DCB-E3F6-4058-8182-2496F9E8B38D}" type="presParOf" srcId="{0B1954DE-F43D-4EB6-BBE7-99327A055C67}" destId="{A2CFA51B-8258-4CB6-A300-864669270E57}" srcOrd="1" destOrd="0" presId="urn:microsoft.com/office/officeart/2005/8/layout/hierarchy1"/>
    <dgm:cxn modelId="{96C4828B-5035-418F-9085-D9004563330E}" type="presParOf" srcId="{A2CFA51B-8258-4CB6-A300-864669270E57}" destId="{D752F0D6-8BDD-47A1-A27E-C9BBA6087022}" srcOrd="0" destOrd="0" presId="urn:microsoft.com/office/officeart/2005/8/layout/hierarchy1"/>
    <dgm:cxn modelId="{D3E34F66-46B0-498D-980D-C4112DF22F12}" type="presParOf" srcId="{A2CFA51B-8258-4CB6-A300-864669270E57}" destId="{05B09DE8-AFAB-43E3-A8A4-7E5FE96C8C5E}" srcOrd="1" destOrd="0" presId="urn:microsoft.com/office/officeart/2005/8/layout/hierarchy1"/>
    <dgm:cxn modelId="{944FB394-39C3-4A77-A8C0-EDF631CAA797}" type="presParOf" srcId="{05B09DE8-AFAB-43E3-A8A4-7E5FE96C8C5E}" destId="{9CBD3504-7EE2-4EC0-98F4-9666EAF3471A}" srcOrd="0" destOrd="0" presId="urn:microsoft.com/office/officeart/2005/8/layout/hierarchy1"/>
    <dgm:cxn modelId="{6E834306-34B9-4BC0-A86F-AE15DC830626}" type="presParOf" srcId="{9CBD3504-7EE2-4EC0-98F4-9666EAF3471A}" destId="{0CED778B-D7EC-4721-A451-65F50DC1B6F8}" srcOrd="0" destOrd="0" presId="urn:microsoft.com/office/officeart/2005/8/layout/hierarchy1"/>
    <dgm:cxn modelId="{0CD61872-B1A2-46FE-9A12-11E6D75BD84B}" type="presParOf" srcId="{9CBD3504-7EE2-4EC0-98F4-9666EAF3471A}" destId="{EE8E231C-73B5-429E-92F5-FDA8B0163CD6}" srcOrd="1" destOrd="0" presId="urn:microsoft.com/office/officeart/2005/8/layout/hierarchy1"/>
    <dgm:cxn modelId="{9C903644-D5D8-44E7-AC40-DB2497CC1283}" type="presParOf" srcId="{05B09DE8-AFAB-43E3-A8A4-7E5FE96C8C5E}" destId="{EB8550DA-824F-4288-BCCF-E25F88835677}" srcOrd="1" destOrd="0" presId="urn:microsoft.com/office/officeart/2005/8/layout/hierarchy1"/>
    <dgm:cxn modelId="{85A7E609-C2FD-4C1D-8ACF-C1017769A7C4}" type="presParOf" srcId="{EB8550DA-824F-4288-BCCF-E25F88835677}" destId="{22154148-7400-43CD-B320-70868B73A497}" srcOrd="0" destOrd="0" presId="urn:microsoft.com/office/officeart/2005/8/layout/hierarchy1"/>
    <dgm:cxn modelId="{5AC719D9-2B77-4950-A902-5FA995C4A6B6}" type="presParOf" srcId="{EB8550DA-824F-4288-BCCF-E25F88835677}" destId="{FF5277B1-4170-4C5A-A4D8-93BF7C70DA6E}" srcOrd="1" destOrd="0" presId="urn:microsoft.com/office/officeart/2005/8/layout/hierarchy1"/>
    <dgm:cxn modelId="{41A15547-1F13-408B-91CD-C794E1929CE5}" type="presParOf" srcId="{FF5277B1-4170-4C5A-A4D8-93BF7C70DA6E}" destId="{C4A67756-EBD7-4817-8F4C-1091EEF761C3}" srcOrd="0" destOrd="0" presId="urn:microsoft.com/office/officeart/2005/8/layout/hierarchy1"/>
    <dgm:cxn modelId="{C83742FE-0413-423F-9C02-EA81C314D5A1}" type="presParOf" srcId="{C4A67756-EBD7-4817-8F4C-1091EEF761C3}" destId="{20BDE2CE-9ED9-4DCE-9724-E20CF2E7552B}" srcOrd="0" destOrd="0" presId="urn:microsoft.com/office/officeart/2005/8/layout/hierarchy1"/>
    <dgm:cxn modelId="{545D6F36-DEF5-4094-BB10-3219C160CAC0}" type="presParOf" srcId="{C4A67756-EBD7-4817-8F4C-1091EEF761C3}" destId="{0E82690F-0986-4F77-AD9B-9EB5C4878BD7}" srcOrd="1" destOrd="0" presId="urn:microsoft.com/office/officeart/2005/8/layout/hierarchy1"/>
    <dgm:cxn modelId="{2F49F9B6-214B-4CEF-927B-7912B12108A3}" type="presParOf" srcId="{FF5277B1-4170-4C5A-A4D8-93BF7C70DA6E}" destId="{A5FCFC24-E5D6-4297-91FC-F671FDE70729}" srcOrd="1" destOrd="0" presId="urn:microsoft.com/office/officeart/2005/8/layout/hierarchy1"/>
    <dgm:cxn modelId="{59D87F02-C578-4328-8AAC-5A9E3A0AA6C0}" type="presParOf" srcId="{EB8550DA-824F-4288-BCCF-E25F88835677}" destId="{EBA83BC2-FAD3-4EB5-A4A2-1752B0AB65CE}" srcOrd="2" destOrd="0" presId="urn:microsoft.com/office/officeart/2005/8/layout/hierarchy1"/>
    <dgm:cxn modelId="{344CA481-911C-4F81-AB40-E50634F89F5C}" type="presParOf" srcId="{EB8550DA-824F-4288-BCCF-E25F88835677}" destId="{531DB65C-36DE-49C9-B470-6668B4165D6A}" srcOrd="3" destOrd="0" presId="urn:microsoft.com/office/officeart/2005/8/layout/hierarchy1"/>
    <dgm:cxn modelId="{ED27CEAA-786B-465B-85D5-3F28E9891582}" type="presParOf" srcId="{531DB65C-36DE-49C9-B470-6668B4165D6A}" destId="{AE62401B-4D04-4D27-BA32-D02812A99107}" srcOrd="0" destOrd="0" presId="urn:microsoft.com/office/officeart/2005/8/layout/hierarchy1"/>
    <dgm:cxn modelId="{FC72F867-4CAB-4F93-AE2E-77CAFEE1B8D9}" type="presParOf" srcId="{AE62401B-4D04-4D27-BA32-D02812A99107}" destId="{535504CA-F95B-4D9F-82AE-12522B6DD68A}" srcOrd="0" destOrd="0" presId="urn:microsoft.com/office/officeart/2005/8/layout/hierarchy1"/>
    <dgm:cxn modelId="{40EC89A4-1FE2-4A05-9183-E3717667E346}" type="presParOf" srcId="{AE62401B-4D04-4D27-BA32-D02812A99107}" destId="{7B095F34-E0B1-4C58-B5C0-B61DE6FF2C90}" srcOrd="1" destOrd="0" presId="urn:microsoft.com/office/officeart/2005/8/layout/hierarchy1"/>
    <dgm:cxn modelId="{D4EE2D77-96ED-4CAF-95EB-2FF3CCF9C88A}" type="presParOf" srcId="{531DB65C-36DE-49C9-B470-6668B4165D6A}" destId="{C916148D-CE63-426B-848B-DBBD8635168F}" srcOrd="1" destOrd="0" presId="urn:microsoft.com/office/officeart/2005/8/layout/hierarchy1"/>
    <dgm:cxn modelId="{B53392FD-5757-4E47-A080-EFE06707B3F6}" type="presParOf" srcId="{A2CFA51B-8258-4CB6-A300-864669270E57}" destId="{90179BDB-6681-44DD-9DEA-ACE13CEBDD1C}" srcOrd="2" destOrd="0" presId="urn:microsoft.com/office/officeart/2005/8/layout/hierarchy1"/>
    <dgm:cxn modelId="{04367F40-71A3-4233-A8C1-6ACACF359E3B}" type="presParOf" srcId="{A2CFA51B-8258-4CB6-A300-864669270E57}" destId="{BDB2AC71-08FF-4134-99E3-C6AEFA989D7D}" srcOrd="3" destOrd="0" presId="urn:microsoft.com/office/officeart/2005/8/layout/hierarchy1"/>
    <dgm:cxn modelId="{780C5AAD-973B-4980-96ED-28B6E2FE53C6}" type="presParOf" srcId="{BDB2AC71-08FF-4134-99E3-C6AEFA989D7D}" destId="{B0F9FEEB-2169-45B4-8EBE-94B94AE063E4}" srcOrd="0" destOrd="0" presId="urn:microsoft.com/office/officeart/2005/8/layout/hierarchy1"/>
    <dgm:cxn modelId="{34FF4A6F-9E92-44D8-8F79-594E130B9FF0}" type="presParOf" srcId="{B0F9FEEB-2169-45B4-8EBE-94B94AE063E4}" destId="{7DEE1FEC-5B68-4161-85A8-D413FFB4BEF0}" srcOrd="0" destOrd="0" presId="urn:microsoft.com/office/officeart/2005/8/layout/hierarchy1"/>
    <dgm:cxn modelId="{1D52F344-A5D8-4719-B5B5-20141A04495C}" type="presParOf" srcId="{B0F9FEEB-2169-45B4-8EBE-94B94AE063E4}" destId="{B5077CA8-2145-48F7-AFAC-955ABC26BB50}" srcOrd="1" destOrd="0" presId="urn:microsoft.com/office/officeart/2005/8/layout/hierarchy1"/>
    <dgm:cxn modelId="{B9D8E9DD-9CA7-4EAE-81C0-1453DF3F44E4}" type="presParOf" srcId="{BDB2AC71-08FF-4134-99E3-C6AEFA989D7D}" destId="{ECBB3129-097B-46F5-BA30-78E465E15C55}" srcOrd="1" destOrd="0" presId="urn:microsoft.com/office/officeart/2005/8/layout/hierarchy1"/>
    <dgm:cxn modelId="{12C001E4-C0B4-4479-BC23-C24CCC6F67B0}" type="presParOf" srcId="{ECBB3129-097B-46F5-BA30-78E465E15C55}" destId="{4C24C0D8-8A94-4B3E-B4BB-0ED5E76DB4CB}" srcOrd="0" destOrd="0" presId="urn:microsoft.com/office/officeart/2005/8/layout/hierarchy1"/>
    <dgm:cxn modelId="{14F6B3C3-B0F6-4444-872D-C58921C2CE53}" type="presParOf" srcId="{ECBB3129-097B-46F5-BA30-78E465E15C55}" destId="{18BE9A80-ABE4-47B8-9306-3D923F54B348}" srcOrd="1" destOrd="0" presId="urn:microsoft.com/office/officeart/2005/8/layout/hierarchy1"/>
    <dgm:cxn modelId="{04046ED9-E35D-4F99-BF70-58B738EA3C96}" type="presParOf" srcId="{18BE9A80-ABE4-47B8-9306-3D923F54B348}" destId="{184CA332-D5B4-4CC6-A66F-8436B09C46FA}" srcOrd="0" destOrd="0" presId="urn:microsoft.com/office/officeart/2005/8/layout/hierarchy1"/>
    <dgm:cxn modelId="{7A4624D5-F3C7-44C5-9BEF-D6B54FA9C1E9}" type="presParOf" srcId="{184CA332-D5B4-4CC6-A66F-8436B09C46FA}" destId="{4596F2EB-C353-4C4F-B199-A3D43693C006}" srcOrd="0" destOrd="0" presId="urn:microsoft.com/office/officeart/2005/8/layout/hierarchy1"/>
    <dgm:cxn modelId="{890C3CAF-51B6-4545-ABA8-DD108DD98548}" type="presParOf" srcId="{184CA332-D5B4-4CC6-A66F-8436B09C46FA}" destId="{BC35063F-6AAA-4F64-96B8-F75E890410C8}" srcOrd="1" destOrd="0" presId="urn:microsoft.com/office/officeart/2005/8/layout/hierarchy1"/>
    <dgm:cxn modelId="{421FA05C-7D6D-4491-9EC8-099AC3C0FF0C}" type="presParOf" srcId="{18BE9A80-ABE4-47B8-9306-3D923F54B348}" destId="{1DED3BBB-611F-406A-A84A-EECD6349D6CC}" srcOrd="1" destOrd="0" presId="urn:microsoft.com/office/officeart/2005/8/layout/hierarchy1"/>
    <dgm:cxn modelId="{9854A9DD-80E0-444E-91A3-16E492F03A8F}" type="presParOf" srcId="{ECBB3129-097B-46F5-BA30-78E465E15C55}" destId="{62934EB3-50C7-419D-B7C8-47CBE2124F10}" srcOrd="2" destOrd="0" presId="urn:microsoft.com/office/officeart/2005/8/layout/hierarchy1"/>
    <dgm:cxn modelId="{4E026299-6B30-4179-8D85-21BAC97B0D21}" type="presParOf" srcId="{ECBB3129-097B-46F5-BA30-78E465E15C55}" destId="{72627BE3-CFA1-4D89-81BA-0CD86C96FFCD}" srcOrd="3" destOrd="0" presId="urn:microsoft.com/office/officeart/2005/8/layout/hierarchy1"/>
    <dgm:cxn modelId="{D5092B87-212D-4705-AC27-7B3CFB2740C9}" type="presParOf" srcId="{72627BE3-CFA1-4D89-81BA-0CD86C96FFCD}" destId="{0CC576EA-3925-44AD-93C9-6C9B93766E4D}" srcOrd="0" destOrd="0" presId="urn:microsoft.com/office/officeart/2005/8/layout/hierarchy1"/>
    <dgm:cxn modelId="{7BAA4DC1-E4D7-459A-8EDC-F0660C3EF80B}" type="presParOf" srcId="{0CC576EA-3925-44AD-93C9-6C9B93766E4D}" destId="{957A2CF6-19B0-4B02-B81F-3049BBD1F713}" srcOrd="0" destOrd="0" presId="urn:microsoft.com/office/officeart/2005/8/layout/hierarchy1"/>
    <dgm:cxn modelId="{2FCA9722-CF84-4C50-BEE5-88EDAE6DE58F}" type="presParOf" srcId="{0CC576EA-3925-44AD-93C9-6C9B93766E4D}" destId="{FEF62990-4121-4ECF-B1DC-1077741E6E68}" srcOrd="1" destOrd="0" presId="urn:microsoft.com/office/officeart/2005/8/layout/hierarchy1"/>
    <dgm:cxn modelId="{C3FDBE63-3CC3-43AC-95AA-817523D75AA9}" type="presParOf" srcId="{72627BE3-CFA1-4D89-81BA-0CD86C96FFCD}" destId="{B4589F53-1D7B-4069-B3DA-2E842D376A4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5918777-FA59-47CC-ACF9-E19FB70CA49E}" type="doc">
      <dgm:prSet loTypeId="urn:microsoft.com/office/officeart/2005/8/layout/venn1" loCatId="relationship" qsTypeId="urn:microsoft.com/office/officeart/2005/8/quickstyle/simple1" qsCatId="simple" csTypeId="urn:microsoft.com/office/officeart/2005/8/colors/accent6_5" csCatId="accent6" phldr="1"/>
      <dgm:spPr/>
    </dgm:pt>
    <dgm:pt modelId="{289062EA-7F52-4A21-9918-27BDBC1A2321}">
      <dgm:prSet phldrT="[Texto]"/>
      <dgm:spPr/>
      <dgm:t>
        <a:bodyPr/>
        <a:lstStyle/>
        <a:p>
          <a:r>
            <a:rPr lang="es-MX" b="1" dirty="0" smtClean="0"/>
            <a:t>PROBLEMA BIEN DELIMITADO</a:t>
          </a:r>
          <a:endParaRPr lang="es-MX" b="1" dirty="0"/>
        </a:p>
      </dgm:t>
    </dgm:pt>
    <dgm:pt modelId="{03FFA382-250F-4DEE-8C6E-36C1964C002E}" type="parTrans" cxnId="{8E9020F9-D306-486A-972F-597571F514CE}">
      <dgm:prSet/>
      <dgm:spPr/>
      <dgm:t>
        <a:bodyPr/>
        <a:lstStyle/>
        <a:p>
          <a:endParaRPr lang="es-MX"/>
        </a:p>
      </dgm:t>
    </dgm:pt>
    <dgm:pt modelId="{4315D7BF-6B91-412C-99F7-7215086461BC}" type="sibTrans" cxnId="{8E9020F9-D306-486A-972F-597571F514CE}">
      <dgm:prSet/>
      <dgm:spPr/>
      <dgm:t>
        <a:bodyPr/>
        <a:lstStyle/>
        <a:p>
          <a:endParaRPr lang="es-MX"/>
        </a:p>
      </dgm:t>
    </dgm:pt>
    <dgm:pt modelId="{90699113-1D58-4BFF-A8DC-57261DBE197C}">
      <dgm:prSet phldrT="[Texto]"/>
      <dgm:spPr/>
      <dgm:t>
        <a:bodyPr/>
        <a:lstStyle/>
        <a:p>
          <a:r>
            <a:rPr lang="es-MX" b="1" dirty="0" smtClean="0"/>
            <a:t>FINALIDAD:</a:t>
          </a:r>
        </a:p>
        <a:p>
          <a:r>
            <a:rPr lang="es-MX" b="1" dirty="0" smtClean="0"/>
            <a:t>SER ESTUDIADO Y PROFUNDIZADO</a:t>
          </a:r>
          <a:endParaRPr lang="es-MX" b="1" dirty="0"/>
        </a:p>
      </dgm:t>
    </dgm:pt>
    <dgm:pt modelId="{87DE2840-F72A-4FC1-8FAC-1022A559BC0C}" type="parTrans" cxnId="{8294F0A0-0D4E-4B1B-B3D1-ACFA0C4D6627}">
      <dgm:prSet/>
      <dgm:spPr/>
      <dgm:t>
        <a:bodyPr/>
        <a:lstStyle/>
        <a:p>
          <a:endParaRPr lang="es-MX"/>
        </a:p>
      </dgm:t>
    </dgm:pt>
    <dgm:pt modelId="{E59769BA-DE47-4B3A-9DED-822D7C24013F}" type="sibTrans" cxnId="{8294F0A0-0D4E-4B1B-B3D1-ACFA0C4D6627}">
      <dgm:prSet/>
      <dgm:spPr/>
      <dgm:t>
        <a:bodyPr/>
        <a:lstStyle/>
        <a:p>
          <a:endParaRPr lang="es-MX"/>
        </a:p>
      </dgm:t>
    </dgm:pt>
    <dgm:pt modelId="{362E10F9-3F20-4D5D-AFB5-AED8B7FA13F4}" type="pres">
      <dgm:prSet presAssocID="{65918777-FA59-47CC-ACF9-E19FB70CA49E}" presName="compositeShape" presStyleCnt="0">
        <dgm:presLayoutVars>
          <dgm:chMax val="7"/>
          <dgm:dir/>
          <dgm:resizeHandles val="exact"/>
        </dgm:presLayoutVars>
      </dgm:prSet>
      <dgm:spPr/>
    </dgm:pt>
    <dgm:pt modelId="{605ADC67-05AA-44E6-9069-DE25D000A34C}" type="pres">
      <dgm:prSet presAssocID="{289062EA-7F52-4A21-9918-27BDBC1A2321}" presName="circ1" presStyleLbl="vennNode1" presStyleIdx="0" presStyleCnt="2"/>
      <dgm:spPr/>
      <dgm:t>
        <a:bodyPr/>
        <a:lstStyle/>
        <a:p>
          <a:endParaRPr lang="es-MX"/>
        </a:p>
      </dgm:t>
    </dgm:pt>
    <dgm:pt modelId="{9CA54E64-B8BF-4202-8C49-7BEEE6BA2C77}" type="pres">
      <dgm:prSet presAssocID="{289062EA-7F52-4A21-9918-27BDBC1A23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406E07-B7AC-4A62-A7C1-551612445942}" type="pres">
      <dgm:prSet presAssocID="{90699113-1D58-4BFF-A8DC-57261DBE197C}" presName="circ2" presStyleLbl="vennNode1" presStyleIdx="1" presStyleCnt="2"/>
      <dgm:spPr/>
      <dgm:t>
        <a:bodyPr/>
        <a:lstStyle/>
        <a:p>
          <a:endParaRPr lang="es-MX"/>
        </a:p>
      </dgm:t>
    </dgm:pt>
    <dgm:pt modelId="{3DB9C168-DD33-49E1-96BB-5C186B35225E}" type="pres">
      <dgm:prSet presAssocID="{90699113-1D58-4BFF-A8DC-57261DBE197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7C54432-EF31-4A4F-AF46-EFA3D6073201}" type="presOf" srcId="{90699113-1D58-4BFF-A8DC-57261DBE197C}" destId="{3DB9C168-DD33-49E1-96BB-5C186B35225E}" srcOrd="1" destOrd="0" presId="urn:microsoft.com/office/officeart/2005/8/layout/venn1"/>
    <dgm:cxn modelId="{8E9020F9-D306-486A-972F-597571F514CE}" srcId="{65918777-FA59-47CC-ACF9-E19FB70CA49E}" destId="{289062EA-7F52-4A21-9918-27BDBC1A2321}" srcOrd="0" destOrd="0" parTransId="{03FFA382-250F-4DEE-8C6E-36C1964C002E}" sibTransId="{4315D7BF-6B91-412C-99F7-7215086461BC}"/>
    <dgm:cxn modelId="{4DB00CBE-AD9F-4683-A0B0-1BF06E67D93D}" type="presOf" srcId="{289062EA-7F52-4A21-9918-27BDBC1A2321}" destId="{605ADC67-05AA-44E6-9069-DE25D000A34C}" srcOrd="0" destOrd="0" presId="urn:microsoft.com/office/officeart/2005/8/layout/venn1"/>
    <dgm:cxn modelId="{89902304-100E-44BC-A8F9-B6BA7EB72C93}" type="presOf" srcId="{90699113-1D58-4BFF-A8DC-57261DBE197C}" destId="{03406E07-B7AC-4A62-A7C1-551612445942}" srcOrd="0" destOrd="0" presId="urn:microsoft.com/office/officeart/2005/8/layout/venn1"/>
    <dgm:cxn modelId="{037EDAAB-0C61-4F50-9204-FB4F96396DC4}" type="presOf" srcId="{289062EA-7F52-4A21-9918-27BDBC1A2321}" destId="{9CA54E64-B8BF-4202-8C49-7BEEE6BA2C77}" srcOrd="1" destOrd="0" presId="urn:microsoft.com/office/officeart/2005/8/layout/venn1"/>
    <dgm:cxn modelId="{F53921AA-7AFA-437F-899B-C674C3E01AB6}" type="presOf" srcId="{65918777-FA59-47CC-ACF9-E19FB70CA49E}" destId="{362E10F9-3F20-4D5D-AFB5-AED8B7FA13F4}" srcOrd="0" destOrd="0" presId="urn:microsoft.com/office/officeart/2005/8/layout/venn1"/>
    <dgm:cxn modelId="{8294F0A0-0D4E-4B1B-B3D1-ACFA0C4D6627}" srcId="{65918777-FA59-47CC-ACF9-E19FB70CA49E}" destId="{90699113-1D58-4BFF-A8DC-57261DBE197C}" srcOrd="1" destOrd="0" parTransId="{87DE2840-F72A-4FC1-8FAC-1022A559BC0C}" sibTransId="{E59769BA-DE47-4B3A-9DED-822D7C24013F}"/>
    <dgm:cxn modelId="{B18307AA-ECA3-4DF5-AAB5-B6BB1D76590E}" type="presParOf" srcId="{362E10F9-3F20-4D5D-AFB5-AED8B7FA13F4}" destId="{605ADC67-05AA-44E6-9069-DE25D000A34C}" srcOrd="0" destOrd="0" presId="urn:microsoft.com/office/officeart/2005/8/layout/venn1"/>
    <dgm:cxn modelId="{EE5387DE-BD2F-439D-AC59-91329EAFBE62}" type="presParOf" srcId="{362E10F9-3F20-4D5D-AFB5-AED8B7FA13F4}" destId="{9CA54E64-B8BF-4202-8C49-7BEEE6BA2C77}" srcOrd="1" destOrd="0" presId="urn:microsoft.com/office/officeart/2005/8/layout/venn1"/>
    <dgm:cxn modelId="{FE15302F-822E-4F1D-AB26-4ED70A4F8D15}" type="presParOf" srcId="{362E10F9-3F20-4D5D-AFB5-AED8B7FA13F4}" destId="{03406E07-B7AC-4A62-A7C1-551612445942}" srcOrd="2" destOrd="0" presId="urn:microsoft.com/office/officeart/2005/8/layout/venn1"/>
    <dgm:cxn modelId="{08317C0A-756A-469A-AB32-4FAABE3D4D37}" type="presParOf" srcId="{362E10F9-3F20-4D5D-AFB5-AED8B7FA13F4}" destId="{3DB9C168-DD33-49E1-96BB-5C186B35225E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0.xml><?xml version="1.0" encoding="utf-8"?>
<dgm:dataModel xmlns:dgm="http://schemas.openxmlformats.org/drawingml/2006/diagram" xmlns:a="http://schemas.openxmlformats.org/drawingml/2006/main">
  <dgm:ptLst>
    <dgm:pt modelId="{5D7C07D9-6AA5-422A-8CB3-3EC209EC7C39}" type="doc">
      <dgm:prSet loTypeId="urn:microsoft.com/office/officeart/2005/8/layout/arrow4" loCatId="process" qsTypeId="urn:microsoft.com/office/officeart/2005/8/quickstyle/3d7" qsCatId="3D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6825218E-4FFA-4389-977C-8EE6D7999F24}">
      <dgm:prSet custT="1"/>
      <dgm:spPr/>
      <dgm:t>
        <a:bodyPr/>
        <a:lstStyle/>
        <a:p>
          <a:pPr rtl="0"/>
          <a:r>
            <a:rPr lang="es-MX" sz="2800" b="1" dirty="0" smtClean="0">
              <a:latin typeface="Arial" panose="020B0604020202020204" pitchFamily="34" charset="0"/>
              <a:cs typeface="Arial" panose="020B0604020202020204" pitchFamily="34" charset="0"/>
            </a:rPr>
            <a:t>CUALITATIVO</a:t>
          </a:r>
          <a:r>
            <a:rPr lang="es-MX" sz="2800" dirty="0" smtClean="0">
              <a:latin typeface="Arial" panose="020B0604020202020204" pitchFamily="34" charset="0"/>
              <a:cs typeface="Arial" panose="020B0604020202020204" pitchFamily="34" charset="0"/>
            </a:rPr>
            <a:t>                                                                                  utilizar palabras que expliquen en que consiste la investigación al que hace referencia a la esencia del fenómeno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B7D4CB-36D4-4D2A-AB8F-FDFD4180A4FC}" type="parTrans" cxnId="{87C6BA3C-E7E0-457D-80DF-A923C89F148F}">
      <dgm:prSet/>
      <dgm:spPr/>
      <dgm:t>
        <a:bodyPr/>
        <a:lstStyle/>
        <a:p>
          <a:endParaRPr lang="es-MX"/>
        </a:p>
      </dgm:t>
    </dgm:pt>
    <dgm:pt modelId="{D61908C9-FD1B-4D67-8D73-A71001152689}" type="sibTrans" cxnId="{87C6BA3C-E7E0-457D-80DF-A923C89F148F}">
      <dgm:prSet/>
      <dgm:spPr/>
      <dgm:t>
        <a:bodyPr/>
        <a:lstStyle/>
        <a:p>
          <a:endParaRPr lang="es-MX"/>
        </a:p>
      </dgm:t>
    </dgm:pt>
    <dgm:pt modelId="{8BEF51B9-ABDD-4DA8-BFEA-B50BE1844C7C}">
      <dgm:prSet/>
      <dgm:spPr/>
      <dgm:t>
        <a:bodyPr/>
        <a:lstStyle/>
        <a:p>
          <a:pPr rtl="0"/>
          <a:r>
            <a:rPr lang="es-MX" b="1" dirty="0" smtClean="0">
              <a:latin typeface="Arial" panose="020B0604020202020204" pitchFamily="34" charset="0"/>
              <a:cs typeface="Arial" panose="020B0604020202020204" pitchFamily="34" charset="0"/>
            </a:rPr>
            <a:t>CUANTITATIVO </a:t>
          </a:r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                                                                                                                                  medida y experimental es decir son métodos  fundamentales de la investigación científica, pues han contribuido a la precisión y al desarrollo de la ciencia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40D268-1309-44C7-B412-A1AE2A76D94B}" type="parTrans" cxnId="{4D358919-4AFE-4CB4-8496-478448619E32}">
      <dgm:prSet/>
      <dgm:spPr/>
      <dgm:t>
        <a:bodyPr/>
        <a:lstStyle/>
        <a:p>
          <a:endParaRPr lang="es-MX"/>
        </a:p>
      </dgm:t>
    </dgm:pt>
    <dgm:pt modelId="{D2AB9A84-1725-44F2-9AAB-98810BA5A368}" type="sibTrans" cxnId="{4D358919-4AFE-4CB4-8496-478448619E32}">
      <dgm:prSet/>
      <dgm:spPr/>
      <dgm:t>
        <a:bodyPr/>
        <a:lstStyle/>
        <a:p>
          <a:endParaRPr lang="es-MX"/>
        </a:p>
      </dgm:t>
    </dgm:pt>
    <dgm:pt modelId="{AAF19B6F-30F0-4420-B1E2-6872D6FFD019}" type="pres">
      <dgm:prSet presAssocID="{5D7C07D9-6AA5-422A-8CB3-3EC209EC7C39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83885EC-85B3-4FB8-924B-62350CB7E031}" type="pres">
      <dgm:prSet presAssocID="{6825218E-4FFA-4389-977C-8EE6D7999F24}" presName="upArrow" presStyleLbl="node1" presStyleIdx="0" presStyleCnt="2"/>
      <dgm:spPr/>
    </dgm:pt>
    <dgm:pt modelId="{25261300-D40D-4319-8B31-A3964B1079FE}" type="pres">
      <dgm:prSet presAssocID="{6825218E-4FFA-4389-977C-8EE6D7999F24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12C74D-DC31-41DE-84B8-9C0251B96E69}" type="pres">
      <dgm:prSet presAssocID="{8BEF51B9-ABDD-4DA8-BFEA-B50BE1844C7C}" presName="downArrow" presStyleLbl="node1" presStyleIdx="1" presStyleCnt="2"/>
      <dgm:spPr/>
    </dgm:pt>
    <dgm:pt modelId="{52706FAF-087A-4182-84F5-33B419D68823}" type="pres">
      <dgm:prSet presAssocID="{8BEF51B9-ABDD-4DA8-BFEA-B50BE1844C7C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D358919-4AFE-4CB4-8496-478448619E32}" srcId="{5D7C07D9-6AA5-422A-8CB3-3EC209EC7C39}" destId="{8BEF51B9-ABDD-4DA8-BFEA-B50BE1844C7C}" srcOrd="1" destOrd="0" parTransId="{8A40D268-1309-44C7-B412-A1AE2A76D94B}" sibTransId="{D2AB9A84-1725-44F2-9AAB-98810BA5A368}"/>
    <dgm:cxn modelId="{1A857589-BDF4-4752-A248-C5EF3AAA9540}" type="presOf" srcId="{6825218E-4FFA-4389-977C-8EE6D7999F24}" destId="{25261300-D40D-4319-8B31-A3964B1079FE}" srcOrd="0" destOrd="0" presId="urn:microsoft.com/office/officeart/2005/8/layout/arrow4"/>
    <dgm:cxn modelId="{56B3B56B-A1AC-4814-9FF8-15B1ED565FE2}" type="presOf" srcId="{5D7C07D9-6AA5-422A-8CB3-3EC209EC7C39}" destId="{AAF19B6F-30F0-4420-B1E2-6872D6FFD019}" srcOrd="0" destOrd="0" presId="urn:microsoft.com/office/officeart/2005/8/layout/arrow4"/>
    <dgm:cxn modelId="{87C6BA3C-E7E0-457D-80DF-A923C89F148F}" srcId="{5D7C07D9-6AA5-422A-8CB3-3EC209EC7C39}" destId="{6825218E-4FFA-4389-977C-8EE6D7999F24}" srcOrd="0" destOrd="0" parTransId="{56B7D4CB-36D4-4D2A-AB8F-FDFD4180A4FC}" sibTransId="{D61908C9-FD1B-4D67-8D73-A71001152689}"/>
    <dgm:cxn modelId="{4D99D017-D624-488B-B995-7409954E1A53}" type="presOf" srcId="{8BEF51B9-ABDD-4DA8-BFEA-B50BE1844C7C}" destId="{52706FAF-087A-4182-84F5-33B419D68823}" srcOrd="0" destOrd="0" presId="urn:microsoft.com/office/officeart/2005/8/layout/arrow4"/>
    <dgm:cxn modelId="{D08A9D0B-E048-45E9-93BC-3D7B43973C18}" type="presParOf" srcId="{AAF19B6F-30F0-4420-B1E2-6872D6FFD019}" destId="{683885EC-85B3-4FB8-924B-62350CB7E031}" srcOrd="0" destOrd="0" presId="urn:microsoft.com/office/officeart/2005/8/layout/arrow4"/>
    <dgm:cxn modelId="{20DFE4BD-6577-465D-9A91-47639DEAE3FB}" type="presParOf" srcId="{AAF19B6F-30F0-4420-B1E2-6872D6FFD019}" destId="{25261300-D40D-4319-8B31-A3964B1079FE}" srcOrd="1" destOrd="0" presId="urn:microsoft.com/office/officeart/2005/8/layout/arrow4"/>
    <dgm:cxn modelId="{82815B69-19A3-42DF-8F1C-BB8AE0B92021}" type="presParOf" srcId="{AAF19B6F-30F0-4420-B1E2-6872D6FFD019}" destId="{0D12C74D-DC31-41DE-84B8-9C0251B96E69}" srcOrd="2" destOrd="0" presId="urn:microsoft.com/office/officeart/2005/8/layout/arrow4"/>
    <dgm:cxn modelId="{CEF4DB56-2725-4B85-B082-96316DFD7767}" type="presParOf" srcId="{AAF19B6F-30F0-4420-B1E2-6872D6FFD019}" destId="{52706FAF-087A-4182-84F5-33B419D68823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1.xml><?xml version="1.0" encoding="utf-8"?>
<dgm:dataModel xmlns:dgm="http://schemas.openxmlformats.org/drawingml/2006/diagram" xmlns:a="http://schemas.openxmlformats.org/drawingml/2006/main">
  <dgm:ptLst>
    <dgm:pt modelId="{D35EF3E2-88FC-4364-96A7-52A310FAF768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CAE67A1B-D4DF-4B10-A303-DD0FD879F886}">
      <dgm:prSet phldrT="[Texto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Etapa  de investigación de campo;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2029E7-7A9B-4DB1-AF4E-DD430256E0C7}" type="parTrans" cxnId="{26D8E65F-6978-4587-8E11-0907EA51769B}">
      <dgm:prSet/>
      <dgm:spPr/>
      <dgm:t>
        <a:bodyPr/>
        <a:lstStyle/>
        <a:p>
          <a:endParaRPr lang="es-MX"/>
        </a:p>
      </dgm:t>
    </dgm:pt>
    <dgm:pt modelId="{7D3B6BEC-9F7C-4E1F-BF61-6170B72A9F61}" type="sibTrans" cxnId="{26D8E65F-6978-4587-8E11-0907EA51769B}">
      <dgm:prSet/>
      <dgm:spPr/>
      <dgm:t>
        <a:bodyPr/>
        <a:lstStyle/>
        <a:p>
          <a:endParaRPr lang="es-MX"/>
        </a:p>
      </dgm:t>
    </dgm:pt>
    <dgm:pt modelId="{59C0064A-D3F2-4999-A910-76E29378B7CF}">
      <dgm:prSet phldrT="[Texto]" custT="1"/>
      <dgm:spPr>
        <a:solidFill>
          <a:schemeClr val="accent6">
            <a:lumMod val="75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Se  debe al hecho de permitir al investigador ser el único mediador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8D3C7B-153C-40F7-80E3-7FFD718EE1C0}" type="parTrans" cxnId="{FF7C80C2-523C-434E-A26F-BED2DB8C3896}">
      <dgm:prSet/>
      <dgm:spPr/>
      <dgm:t>
        <a:bodyPr/>
        <a:lstStyle/>
        <a:p>
          <a:endParaRPr lang="es-MX"/>
        </a:p>
      </dgm:t>
    </dgm:pt>
    <dgm:pt modelId="{3AB38200-6B15-42C3-9BD6-1468E350EE28}" type="sibTrans" cxnId="{FF7C80C2-523C-434E-A26F-BED2DB8C3896}">
      <dgm:prSet/>
      <dgm:spPr/>
      <dgm:t>
        <a:bodyPr/>
        <a:lstStyle/>
        <a:p>
          <a:endParaRPr lang="es-MX"/>
        </a:p>
      </dgm:t>
    </dgm:pt>
    <dgm:pt modelId="{66DDB61B-D259-49AC-9CBD-4A4125F3D509}">
      <dgm:prSet phldrT="[Texto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Entre  el comportamiento del fenómeno y los datos que se recogen. 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AAD34E-0340-42A0-9E7D-8F6B879800C5}" type="parTrans" cxnId="{08F8A16A-0957-4183-88BB-4D59EACF8A27}">
      <dgm:prSet/>
      <dgm:spPr/>
      <dgm:t>
        <a:bodyPr/>
        <a:lstStyle/>
        <a:p>
          <a:endParaRPr lang="es-MX"/>
        </a:p>
      </dgm:t>
    </dgm:pt>
    <dgm:pt modelId="{6AB699FC-AFE9-41EB-925B-9001F5996BDE}" type="sibTrans" cxnId="{08F8A16A-0957-4183-88BB-4D59EACF8A27}">
      <dgm:prSet/>
      <dgm:spPr/>
      <dgm:t>
        <a:bodyPr/>
        <a:lstStyle/>
        <a:p>
          <a:endParaRPr lang="es-MX"/>
        </a:p>
      </dgm:t>
    </dgm:pt>
    <dgm:pt modelId="{4D7BDEC6-694F-42CC-9DC1-AADCF99EF47D}" type="pres">
      <dgm:prSet presAssocID="{D35EF3E2-88FC-4364-96A7-52A310FAF768}" presName="diagram" presStyleCnt="0">
        <dgm:presLayoutVars>
          <dgm:dir/>
          <dgm:animLvl val="lvl"/>
          <dgm:resizeHandles val="exact"/>
        </dgm:presLayoutVars>
      </dgm:prSet>
      <dgm:spPr/>
    </dgm:pt>
    <dgm:pt modelId="{A1CA56E4-3BEC-48E4-A55E-FA2E09D6342F}" type="pres">
      <dgm:prSet presAssocID="{CAE67A1B-D4DF-4B10-A303-DD0FD879F886}" presName="compNode" presStyleCnt="0"/>
      <dgm:spPr/>
    </dgm:pt>
    <dgm:pt modelId="{E0685858-5B75-42AA-8C07-2D96734B17BF}" type="pres">
      <dgm:prSet presAssocID="{CAE67A1B-D4DF-4B10-A303-DD0FD879F886}" presName="childRect" presStyleLbl="bgAcc1" presStyleIdx="0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6">
              <a:lumMod val="75000"/>
            </a:schemeClr>
          </a:solidFill>
        </a:ln>
      </dgm:spPr>
    </dgm:pt>
    <dgm:pt modelId="{C359D89F-8816-4952-B758-1CFCB1F544B0}" type="pres">
      <dgm:prSet presAssocID="{CAE67A1B-D4DF-4B10-A303-DD0FD879F88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90D8B8-326F-4868-93A7-C13A246D6D04}" type="pres">
      <dgm:prSet presAssocID="{CAE67A1B-D4DF-4B10-A303-DD0FD879F886}" presName="parentRect" presStyleLbl="alignNode1" presStyleIdx="0" presStyleCnt="3"/>
      <dgm:spPr/>
      <dgm:t>
        <a:bodyPr/>
        <a:lstStyle/>
        <a:p>
          <a:endParaRPr lang="es-MX"/>
        </a:p>
      </dgm:t>
    </dgm:pt>
    <dgm:pt modelId="{244D49CA-5A41-47AB-86B5-1AD935B2D51D}" type="pres">
      <dgm:prSet presAssocID="{CAE67A1B-D4DF-4B10-A303-DD0FD879F886}" presName="adorn" presStyleLbl="fgAccFollowNode1" presStyleIdx="0" presStyleCnt="3"/>
      <dgm:spPr/>
    </dgm:pt>
    <dgm:pt modelId="{8196307A-A928-461D-9F84-A347F8917156}" type="pres">
      <dgm:prSet presAssocID="{7D3B6BEC-9F7C-4E1F-BF61-6170B72A9F61}" presName="sibTrans" presStyleLbl="sibTrans2D1" presStyleIdx="0" presStyleCnt="0"/>
      <dgm:spPr/>
      <dgm:t>
        <a:bodyPr/>
        <a:lstStyle/>
        <a:p>
          <a:endParaRPr lang="es-MX"/>
        </a:p>
      </dgm:t>
    </dgm:pt>
    <dgm:pt modelId="{95A7FB17-F661-4AD6-AD94-C8DE11469046}" type="pres">
      <dgm:prSet presAssocID="{59C0064A-D3F2-4999-A910-76E29378B7CF}" presName="compNode" presStyleCnt="0"/>
      <dgm:spPr/>
    </dgm:pt>
    <dgm:pt modelId="{EAD1658B-1085-4A7C-9F69-1F60625F4B17}" type="pres">
      <dgm:prSet presAssocID="{59C0064A-D3F2-4999-A910-76E29378B7CF}" presName="childRect" presStyleLbl="bgAcc1" presStyleIdx="1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E93D165-1263-49C6-9D5B-A894BF02B61D}" type="pres">
      <dgm:prSet presAssocID="{59C0064A-D3F2-4999-A910-76E29378B7C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E6150D-8F56-40B9-AD74-0922206CF3A5}" type="pres">
      <dgm:prSet presAssocID="{59C0064A-D3F2-4999-A910-76E29378B7CF}" presName="parentRect" presStyleLbl="alignNode1" presStyleIdx="1" presStyleCnt="3" custScaleX="113209" custScaleY="152842"/>
      <dgm:spPr/>
      <dgm:t>
        <a:bodyPr/>
        <a:lstStyle/>
        <a:p>
          <a:endParaRPr lang="es-MX"/>
        </a:p>
      </dgm:t>
    </dgm:pt>
    <dgm:pt modelId="{2AB0B4DA-63EE-42E2-A5E8-BBC1718D1FA1}" type="pres">
      <dgm:prSet presAssocID="{59C0064A-D3F2-4999-A910-76E29378B7CF}" presName="adorn" presStyleLbl="fgAccFollowNode1" presStyleIdx="1" presStyleCnt="3"/>
      <dgm:spPr/>
    </dgm:pt>
    <dgm:pt modelId="{9C10FC7F-C27A-4DFD-84DE-A9F29B274C1C}" type="pres">
      <dgm:prSet presAssocID="{3AB38200-6B15-42C3-9BD6-1468E350EE28}" presName="sibTrans" presStyleLbl="sibTrans2D1" presStyleIdx="0" presStyleCnt="0"/>
      <dgm:spPr/>
      <dgm:t>
        <a:bodyPr/>
        <a:lstStyle/>
        <a:p>
          <a:endParaRPr lang="es-MX"/>
        </a:p>
      </dgm:t>
    </dgm:pt>
    <dgm:pt modelId="{05599B27-2F2D-4BA0-999E-B71031DE9528}" type="pres">
      <dgm:prSet presAssocID="{66DDB61B-D259-49AC-9CBD-4A4125F3D509}" presName="compNode" presStyleCnt="0"/>
      <dgm:spPr/>
    </dgm:pt>
    <dgm:pt modelId="{4C6CF875-25A8-4222-9D9F-C729B5D16AA5}" type="pres">
      <dgm:prSet presAssocID="{66DDB61B-D259-49AC-9CBD-4A4125F3D509}" presName="childRect" presStyleLbl="bgAcc1" presStyleIdx="2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EF6EECBF-D81B-4138-ACBD-F6CA3F28888C}" type="pres">
      <dgm:prSet presAssocID="{66DDB61B-D259-49AC-9CBD-4A4125F3D50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C01530-8E48-4E29-9A5E-FE4A5491AA38}" type="pres">
      <dgm:prSet presAssocID="{66DDB61B-D259-49AC-9CBD-4A4125F3D509}" presName="parentRect" presStyleLbl="alignNode1" presStyleIdx="2" presStyleCnt="3" custScaleY="170543"/>
      <dgm:spPr/>
      <dgm:t>
        <a:bodyPr/>
        <a:lstStyle/>
        <a:p>
          <a:endParaRPr lang="es-MX"/>
        </a:p>
      </dgm:t>
    </dgm:pt>
    <dgm:pt modelId="{AF453794-8531-4EC5-BBD6-84FBE34D1E49}" type="pres">
      <dgm:prSet presAssocID="{66DDB61B-D259-49AC-9CBD-4A4125F3D509}" presName="adorn" presStyleLbl="fgAccFollowNode1" presStyleIdx="2" presStyleCnt="3"/>
      <dgm:spPr/>
    </dgm:pt>
  </dgm:ptLst>
  <dgm:cxnLst>
    <dgm:cxn modelId="{ABAC68A4-17E4-4D42-811E-874A6454C297}" type="presOf" srcId="{66DDB61B-D259-49AC-9CBD-4A4125F3D509}" destId="{42C01530-8E48-4E29-9A5E-FE4A5491AA38}" srcOrd="1" destOrd="0" presId="urn:microsoft.com/office/officeart/2005/8/layout/bList2"/>
    <dgm:cxn modelId="{E0A030B5-B1F7-4407-8495-E0708E59004C}" type="presOf" srcId="{CAE67A1B-D4DF-4B10-A303-DD0FD879F886}" destId="{C359D89F-8816-4952-B758-1CFCB1F544B0}" srcOrd="0" destOrd="0" presId="urn:microsoft.com/office/officeart/2005/8/layout/bList2"/>
    <dgm:cxn modelId="{62CF7824-C1A1-41C1-86C4-0D00E355B81A}" type="presOf" srcId="{3AB38200-6B15-42C3-9BD6-1468E350EE28}" destId="{9C10FC7F-C27A-4DFD-84DE-A9F29B274C1C}" srcOrd="0" destOrd="0" presId="urn:microsoft.com/office/officeart/2005/8/layout/bList2"/>
    <dgm:cxn modelId="{C4F2FF62-86B9-4B92-9623-9D5993E5105A}" type="presOf" srcId="{D35EF3E2-88FC-4364-96A7-52A310FAF768}" destId="{4D7BDEC6-694F-42CC-9DC1-AADCF99EF47D}" srcOrd="0" destOrd="0" presId="urn:microsoft.com/office/officeart/2005/8/layout/bList2"/>
    <dgm:cxn modelId="{26D8E65F-6978-4587-8E11-0907EA51769B}" srcId="{D35EF3E2-88FC-4364-96A7-52A310FAF768}" destId="{CAE67A1B-D4DF-4B10-A303-DD0FD879F886}" srcOrd="0" destOrd="0" parTransId="{AB2029E7-7A9B-4DB1-AF4E-DD430256E0C7}" sibTransId="{7D3B6BEC-9F7C-4E1F-BF61-6170B72A9F61}"/>
    <dgm:cxn modelId="{08F8A16A-0957-4183-88BB-4D59EACF8A27}" srcId="{D35EF3E2-88FC-4364-96A7-52A310FAF768}" destId="{66DDB61B-D259-49AC-9CBD-4A4125F3D509}" srcOrd="2" destOrd="0" parTransId="{A0AAD34E-0340-42A0-9E7D-8F6B879800C5}" sibTransId="{6AB699FC-AFE9-41EB-925B-9001F5996BDE}"/>
    <dgm:cxn modelId="{09E72EA9-FA75-4AC5-ABEE-3CFC7FF1CCD4}" type="presOf" srcId="{59C0064A-D3F2-4999-A910-76E29378B7CF}" destId="{5E93D165-1263-49C6-9D5B-A894BF02B61D}" srcOrd="0" destOrd="0" presId="urn:microsoft.com/office/officeart/2005/8/layout/bList2"/>
    <dgm:cxn modelId="{AABFA2D8-2596-4E14-AA64-392822C54499}" type="presOf" srcId="{66DDB61B-D259-49AC-9CBD-4A4125F3D509}" destId="{EF6EECBF-D81B-4138-ACBD-F6CA3F28888C}" srcOrd="0" destOrd="0" presId="urn:microsoft.com/office/officeart/2005/8/layout/bList2"/>
    <dgm:cxn modelId="{F721D263-612A-40F5-A02B-7EE5F3157CC9}" type="presOf" srcId="{7D3B6BEC-9F7C-4E1F-BF61-6170B72A9F61}" destId="{8196307A-A928-461D-9F84-A347F8917156}" srcOrd="0" destOrd="0" presId="urn:microsoft.com/office/officeart/2005/8/layout/bList2"/>
    <dgm:cxn modelId="{FF7C80C2-523C-434E-A26F-BED2DB8C3896}" srcId="{D35EF3E2-88FC-4364-96A7-52A310FAF768}" destId="{59C0064A-D3F2-4999-A910-76E29378B7CF}" srcOrd="1" destOrd="0" parTransId="{BA8D3C7B-153C-40F7-80E3-7FFD718EE1C0}" sibTransId="{3AB38200-6B15-42C3-9BD6-1468E350EE28}"/>
    <dgm:cxn modelId="{CC2DDF7D-BCB9-4FDA-8206-384CFCEC7C63}" type="presOf" srcId="{59C0064A-D3F2-4999-A910-76E29378B7CF}" destId="{8AE6150D-8F56-40B9-AD74-0922206CF3A5}" srcOrd="1" destOrd="0" presId="urn:microsoft.com/office/officeart/2005/8/layout/bList2"/>
    <dgm:cxn modelId="{52D54FAF-3C92-4D5C-AF0F-61E4BF1CC338}" type="presOf" srcId="{CAE67A1B-D4DF-4B10-A303-DD0FD879F886}" destId="{A990D8B8-326F-4868-93A7-C13A246D6D04}" srcOrd="1" destOrd="0" presId="urn:microsoft.com/office/officeart/2005/8/layout/bList2"/>
    <dgm:cxn modelId="{FC83F9F4-052D-4C4C-911C-8F06BC064207}" type="presParOf" srcId="{4D7BDEC6-694F-42CC-9DC1-AADCF99EF47D}" destId="{A1CA56E4-3BEC-48E4-A55E-FA2E09D6342F}" srcOrd="0" destOrd="0" presId="urn:microsoft.com/office/officeart/2005/8/layout/bList2"/>
    <dgm:cxn modelId="{D75301A7-7BC9-4E7D-87FB-D091832DCE7E}" type="presParOf" srcId="{A1CA56E4-3BEC-48E4-A55E-FA2E09D6342F}" destId="{E0685858-5B75-42AA-8C07-2D96734B17BF}" srcOrd="0" destOrd="0" presId="urn:microsoft.com/office/officeart/2005/8/layout/bList2"/>
    <dgm:cxn modelId="{ADF66F8C-C82B-4255-ABFB-45E559E85834}" type="presParOf" srcId="{A1CA56E4-3BEC-48E4-A55E-FA2E09D6342F}" destId="{C359D89F-8816-4952-B758-1CFCB1F544B0}" srcOrd="1" destOrd="0" presId="urn:microsoft.com/office/officeart/2005/8/layout/bList2"/>
    <dgm:cxn modelId="{B0CE02AC-B9FB-4AD2-BDED-EF312A0F86D2}" type="presParOf" srcId="{A1CA56E4-3BEC-48E4-A55E-FA2E09D6342F}" destId="{A990D8B8-326F-4868-93A7-C13A246D6D04}" srcOrd="2" destOrd="0" presId="urn:microsoft.com/office/officeart/2005/8/layout/bList2"/>
    <dgm:cxn modelId="{71CC9DF2-E004-4346-9BE6-9D1C415B2A13}" type="presParOf" srcId="{A1CA56E4-3BEC-48E4-A55E-FA2E09D6342F}" destId="{244D49CA-5A41-47AB-86B5-1AD935B2D51D}" srcOrd="3" destOrd="0" presId="urn:microsoft.com/office/officeart/2005/8/layout/bList2"/>
    <dgm:cxn modelId="{6D01391B-8B3D-464C-BF4B-0F16FD5EE91E}" type="presParOf" srcId="{4D7BDEC6-694F-42CC-9DC1-AADCF99EF47D}" destId="{8196307A-A928-461D-9F84-A347F8917156}" srcOrd="1" destOrd="0" presId="urn:microsoft.com/office/officeart/2005/8/layout/bList2"/>
    <dgm:cxn modelId="{59DEAA33-91A1-4B02-A42F-9192F7465372}" type="presParOf" srcId="{4D7BDEC6-694F-42CC-9DC1-AADCF99EF47D}" destId="{95A7FB17-F661-4AD6-AD94-C8DE11469046}" srcOrd="2" destOrd="0" presId="urn:microsoft.com/office/officeart/2005/8/layout/bList2"/>
    <dgm:cxn modelId="{296E7505-2815-4EF1-8DB9-6267AC3E11EC}" type="presParOf" srcId="{95A7FB17-F661-4AD6-AD94-C8DE11469046}" destId="{EAD1658B-1085-4A7C-9F69-1F60625F4B17}" srcOrd="0" destOrd="0" presId="urn:microsoft.com/office/officeart/2005/8/layout/bList2"/>
    <dgm:cxn modelId="{DEB8F399-412D-4AF0-AA2A-87A767A7F170}" type="presParOf" srcId="{95A7FB17-F661-4AD6-AD94-C8DE11469046}" destId="{5E93D165-1263-49C6-9D5B-A894BF02B61D}" srcOrd="1" destOrd="0" presId="urn:microsoft.com/office/officeart/2005/8/layout/bList2"/>
    <dgm:cxn modelId="{1DEFBD93-BDCB-48FC-BC89-F1CC82573AEC}" type="presParOf" srcId="{95A7FB17-F661-4AD6-AD94-C8DE11469046}" destId="{8AE6150D-8F56-40B9-AD74-0922206CF3A5}" srcOrd="2" destOrd="0" presId="urn:microsoft.com/office/officeart/2005/8/layout/bList2"/>
    <dgm:cxn modelId="{2E890DD4-92D2-4DCB-B4E9-C1B51FB4A712}" type="presParOf" srcId="{95A7FB17-F661-4AD6-AD94-C8DE11469046}" destId="{2AB0B4DA-63EE-42E2-A5E8-BBC1718D1FA1}" srcOrd="3" destOrd="0" presId="urn:microsoft.com/office/officeart/2005/8/layout/bList2"/>
    <dgm:cxn modelId="{BD8344ED-31DC-4624-853E-F1089638CF32}" type="presParOf" srcId="{4D7BDEC6-694F-42CC-9DC1-AADCF99EF47D}" destId="{9C10FC7F-C27A-4DFD-84DE-A9F29B274C1C}" srcOrd="3" destOrd="0" presId="urn:microsoft.com/office/officeart/2005/8/layout/bList2"/>
    <dgm:cxn modelId="{E09F4659-4223-428D-B413-12F63AA16411}" type="presParOf" srcId="{4D7BDEC6-694F-42CC-9DC1-AADCF99EF47D}" destId="{05599B27-2F2D-4BA0-999E-B71031DE9528}" srcOrd="4" destOrd="0" presId="urn:microsoft.com/office/officeart/2005/8/layout/bList2"/>
    <dgm:cxn modelId="{0F2A3C09-CE46-444C-B066-B8DFEBBD72D5}" type="presParOf" srcId="{05599B27-2F2D-4BA0-999E-B71031DE9528}" destId="{4C6CF875-25A8-4222-9D9F-C729B5D16AA5}" srcOrd="0" destOrd="0" presId="urn:microsoft.com/office/officeart/2005/8/layout/bList2"/>
    <dgm:cxn modelId="{9D53061B-848A-42CF-A288-7BB3637792E3}" type="presParOf" srcId="{05599B27-2F2D-4BA0-999E-B71031DE9528}" destId="{EF6EECBF-D81B-4138-ACBD-F6CA3F28888C}" srcOrd="1" destOrd="0" presId="urn:microsoft.com/office/officeart/2005/8/layout/bList2"/>
    <dgm:cxn modelId="{B53726CD-8005-4C08-B387-A857A3B6EA73}" type="presParOf" srcId="{05599B27-2F2D-4BA0-999E-B71031DE9528}" destId="{42C01530-8E48-4E29-9A5E-FE4A5491AA38}" srcOrd="2" destOrd="0" presId="urn:microsoft.com/office/officeart/2005/8/layout/bList2"/>
    <dgm:cxn modelId="{4B55EB54-3681-4D66-8453-DB1F6B71439B}" type="presParOf" srcId="{05599B27-2F2D-4BA0-999E-B71031DE9528}" destId="{AF453794-8531-4EC5-BBD6-84FBE34D1E49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1ACB5D0-0972-4ABE-9CA2-2C1A5F07838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252FAEF7-5090-4589-AA40-429A1797151F}">
      <dgm:prSet phldrT="[Texto]" custT="1"/>
      <dgm:spPr/>
      <dgm:t>
        <a:bodyPr/>
        <a:lstStyle/>
        <a:p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IDENTIFICAR </a:t>
          </a:r>
        </a:p>
        <a:p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UN TEMA DE ESTUDIO</a:t>
          </a:r>
          <a:endParaRPr lang="es-MX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2280FA-739B-428C-B663-4FBC81A62729}" type="parTrans" cxnId="{228D40A6-3486-4888-AB44-5C2507A74BDC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48F23E-B355-49CF-91B8-BDF14CE8BBC9}" type="sibTrans" cxnId="{228D40A6-3486-4888-AB44-5C2507A74BDC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90CC90-6EBA-4BFC-BA8D-511A0D6C029B}" type="pres">
      <dgm:prSet presAssocID="{41ACB5D0-0972-4ABE-9CA2-2C1A5F07838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E2AD0119-557A-4444-B5D1-9683BD2C724B}" type="pres">
      <dgm:prSet presAssocID="{252FAEF7-5090-4589-AA40-429A1797151F}" presName="chaos" presStyleCnt="0"/>
      <dgm:spPr/>
      <dgm:t>
        <a:bodyPr/>
        <a:lstStyle/>
        <a:p>
          <a:endParaRPr lang="es-MX"/>
        </a:p>
      </dgm:t>
    </dgm:pt>
    <dgm:pt modelId="{8FD99701-331D-414C-83EC-E0EE71060520}" type="pres">
      <dgm:prSet presAssocID="{252FAEF7-5090-4589-AA40-429A1797151F}" presName="parTx1" presStyleLbl="revTx" presStyleIdx="0" presStyleCnt="1"/>
      <dgm:spPr/>
      <dgm:t>
        <a:bodyPr/>
        <a:lstStyle/>
        <a:p>
          <a:endParaRPr lang="es-MX"/>
        </a:p>
      </dgm:t>
    </dgm:pt>
    <dgm:pt modelId="{1A365FE8-11FC-47C3-9972-19670DBA0423}" type="pres">
      <dgm:prSet presAssocID="{252FAEF7-5090-4589-AA40-429A1797151F}" presName="c1" presStyleLbl="node1" presStyleIdx="0" presStyleCnt="18"/>
      <dgm:spPr/>
      <dgm:t>
        <a:bodyPr/>
        <a:lstStyle/>
        <a:p>
          <a:endParaRPr lang="es-MX"/>
        </a:p>
      </dgm:t>
    </dgm:pt>
    <dgm:pt modelId="{FF72747A-71BD-4586-A7E1-88008FCCC652}" type="pres">
      <dgm:prSet presAssocID="{252FAEF7-5090-4589-AA40-429A1797151F}" presName="c2" presStyleLbl="node1" presStyleIdx="1" presStyleCnt="18"/>
      <dgm:spPr/>
      <dgm:t>
        <a:bodyPr/>
        <a:lstStyle/>
        <a:p>
          <a:endParaRPr lang="es-MX"/>
        </a:p>
      </dgm:t>
    </dgm:pt>
    <dgm:pt modelId="{8F798B29-902A-4791-A4A2-E089FDDEEAE5}" type="pres">
      <dgm:prSet presAssocID="{252FAEF7-5090-4589-AA40-429A1797151F}" presName="c3" presStyleLbl="node1" presStyleIdx="2" presStyleCnt="18"/>
      <dgm:spPr/>
      <dgm:t>
        <a:bodyPr/>
        <a:lstStyle/>
        <a:p>
          <a:endParaRPr lang="es-MX"/>
        </a:p>
      </dgm:t>
    </dgm:pt>
    <dgm:pt modelId="{E740E5E6-0AF3-46AE-B50B-68B5D9CCC194}" type="pres">
      <dgm:prSet presAssocID="{252FAEF7-5090-4589-AA40-429A1797151F}" presName="c4" presStyleLbl="node1" presStyleIdx="3" presStyleCnt="18"/>
      <dgm:spPr/>
      <dgm:t>
        <a:bodyPr/>
        <a:lstStyle/>
        <a:p>
          <a:endParaRPr lang="es-MX"/>
        </a:p>
      </dgm:t>
    </dgm:pt>
    <dgm:pt modelId="{C6D22E34-9E06-4496-92F0-DF38670FE10A}" type="pres">
      <dgm:prSet presAssocID="{252FAEF7-5090-4589-AA40-429A1797151F}" presName="c5" presStyleLbl="node1" presStyleIdx="4" presStyleCnt="18"/>
      <dgm:spPr/>
      <dgm:t>
        <a:bodyPr/>
        <a:lstStyle/>
        <a:p>
          <a:endParaRPr lang="es-MX"/>
        </a:p>
      </dgm:t>
    </dgm:pt>
    <dgm:pt modelId="{E95AA175-AC7B-4CB6-8094-4993E45ED7EB}" type="pres">
      <dgm:prSet presAssocID="{252FAEF7-5090-4589-AA40-429A1797151F}" presName="c6" presStyleLbl="node1" presStyleIdx="5" presStyleCnt="18"/>
      <dgm:spPr/>
      <dgm:t>
        <a:bodyPr/>
        <a:lstStyle/>
        <a:p>
          <a:endParaRPr lang="es-MX"/>
        </a:p>
      </dgm:t>
    </dgm:pt>
    <dgm:pt modelId="{84028466-DF85-424A-91A9-C4C6D8DB811C}" type="pres">
      <dgm:prSet presAssocID="{252FAEF7-5090-4589-AA40-429A1797151F}" presName="c7" presStyleLbl="node1" presStyleIdx="6" presStyleCnt="18"/>
      <dgm:spPr/>
      <dgm:t>
        <a:bodyPr/>
        <a:lstStyle/>
        <a:p>
          <a:endParaRPr lang="es-MX"/>
        </a:p>
      </dgm:t>
    </dgm:pt>
    <dgm:pt modelId="{1A3E9D8F-7BD6-4B31-93D0-3D2761F36648}" type="pres">
      <dgm:prSet presAssocID="{252FAEF7-5090-4589-AA40-429A1797151F}" presName="c8" presStyleLbl="node1" presStyleIdx="7" presStyleCnt="18"/>
      <dgm:spPr/>
      <dgm:t>
        <a:bodyPr/>
        <a:lstStyle/>
        <a:p>
          <a:endParaRPr lang="es-MX"/>
        </a:p>
      </dgm:t>
    </dgm:pt>
    <dgm:pt modelId="{99894D91-D39A-41B6-947C-9FFB857957CA}" type="pres">
      <dgm:prSet presAssocID="{252FAEF7-5090-4589-AA40-429A1797151F}" presName="c9" presStyleLbl="node1" presStyleIdx="8" presStyleCnt="18"/>
      <dgm:spPr/>
      <dgm:t>
        <a:bodyPr/>
        <a:lstStyle/>
        <a:p>
          <a:endParaRPr lang="es-MX"/>
        </a:p>
      </dgm:t>
    </dgm:pt>
    <dgm:pt modelId="{15BFB03C-0488-47DD-8FA1-54D07476B21B}" type="pres">
      <dgm:prSet presAssocID="{252FAEF7-5090-4589-AA40-429A1797151F}" presName="c10" presStyleLbl="node1" presStyleIdx="9" presStyleCnt="18"/>
      <dgm:spPr/>
      <dgm:t>
        <a:bodyPr/>
        <a:lstStyle/>
        <a:p>
          <a:endParaRPr lang="es-MX"/>
        </a:p>
      </dgm:t>
    </dgm:pt>
    <dgm:pt modelId="{B5925EA8-90B4-4184-8402-9B6F4608770A}" type="pres">
      <dgm:prSet presAssocID="{252FAEF7-5090-4589-AA40-429A1797151F}" presName="c11" presStyleLbl="node1" presStyleIdx="10" presStyleCnt="18"/>
      <dgm:spPr/>
      <dgm:t>
        <a:bodyPr/>
        <a:lstStyle/>
        <a:p>
          <a:endParaRPr lang="es-MX"/>
        </a:p>
      </dgm:t>
    </dgm:pt>
    <dgm:pt modelId="{E6699B3D-BA25-4827-955E-3EC23C18B2C6}" type="pres">
      <dgm:prSet presAssocID="{252FAEF7-5090-4589-AA40-429A1797151F}" presName="c12" presStyleLbl="node1" presStyleIdx="11" presStyleCnt="18"/>
      <dgm:spPr/>
      <dgm:t>
        <a:bodyPr/>
        <a:lstStyle/>
        <a:p>
          <a:endParaRPr lang="es-MX"/>
        </a:p>
      </dgm:t>
    </dgm:pt>
    <dgm:pt modelId="{29CCB0C0-CE48-4FDE-89CE-26E337816F2A}" type="pres">
      <dgm:prSet presAssocID="{252FAEF7-5090-4589-AA40-429A1797151F}" presName="c13" presStyleLbl="node1" presStyleIdx="12" presStyleCnt="18"/>
      <dgm:spPr/>
      <dgm:t>
        <a:bodyPr/>
        <a:lstStyle/>
        <a:p>
          <a:endParaRPr lang="es-MX"/>
        </a:p>
      </dgm:t>
    </dgm:pt>
    <dgm:pt modelId="{D276C878-5D97-46D6-8FAE-C167BAAF0DEA}" type="pres">
      <dgm:prSet presAssocID="{252FAEF7-5090-4589-AA40-429A1797151F}" presName="c14" presStyleLbl="node1" presStyleIdx="13" presStyleCnt="18"/>
      <dgm:spPr/>
      <dgm:t>
        <a:bodyPr/>
        <a:lstStyle/>
        <a:p>
          <a:endParaRPr lang="es-MX"/>
        </a:p>
      </dgm:t>
    </dgm:pt>
    <dgm:pt modelId="{CA4AE280-D94E-4E3D-AE09-97A216ECB991}" type="pres">
      <dgm:prSet presAssocID="{252FAEF7-5090-4589-AA40-429A1797151F}" presName="c15" presStyleLbl="node1" presStyleIdx="14" presStyleCnt="18"/>
      <dgm:spPr/>
      <dgm:t>
        <a:bodyPr/>
        <a:lstStyle/>
        <a:p>
          <a:endParaRPr lang="es-MX"/>
        </a:p>
      </dgm:t>
    </dgm:pt>
    <dgm:pt modelId="{B5B7CF9F-8340-4F35-A690-3F04C49EA6D8}" type="pres">
      <dgm:prSet presAssocID="{252FAEF7-5090-4589-AA40-429A1797151F}" presName="c16" presStyleLbl="node1" presStyleIdx="15" presStyleCnt="18"/>
      <dgm:spPr/>
      <dgm:t>
        <a:bodyPr/>
        <a:lstStyle/>
        <a:p>
          <a:endParaRPr lang="es-MX"/>
        </a:p>
      </dgm:t>
    </dgm:pt>
    <dgm:pt modelId="{F6AB9022-D07D-4751-B6FC-40A6A02F538C}" type="pres">
      <dgm:prSet presAssocID="{252FAEF7-5090-4589-AA40-429A1797151F}" presName="c17" presStyleLbl="node1" presStyleIdx="16" presStyleCnt="18"/>
      <dgm:spPr/>
      <dgm:t>
        <a:bodyPr/>
        <a:lstStyle/>
        <a:p>
          <a:endParaRPr lang="es-MX"/>
        </a:p>
      </dgm:t>
    </dgm:pt>
    <dgm:pt modelId="{DF21FBF0-77D6-4C52-9B01-535FD892B53F}" type="pres">
      <dgm:prSet presAssocID="{252FAEF7-5090-4589-AA40-429A1797151F}" presName="c18" presStyleLbl="node1" presStyleIdx="17" presStyleCnt="18"/>
      <dgm:spPr/>
      <dgm:t>
        <a:bodyPr/>
        <a:lstStyle/>
        <a:p>
          <a:endParaRPr lang="es-MX"/>
        </a:p>
      </dgm:t>
    </dgm:pt>
  </dgm:ptLst>
  <dgm:cxnLst>
    <dgm:cxn modelId="{B5AF6BA1-5C3E-45E8-AD89-C94F14DEA4FB}" type="presOf" srcId="{41ACB5D0-0972-4ABE-9CA2-2C1A5F078387}" destId="{0A90CC90-6EBA-4BFC-BA8D-511A0D6C029B}" srcOrd="0" destOrd="0" presId="urn:microsoft.com/office/officeart/2009/3/layout/RandomtoResultProcess"/>
    <dgm:cxn modelId="{228D40A6-3486-4888-AB44-5C2507A74BDC}" srcId="{41ACB5D0-0972-4ABE-9CA2-2C1A5F078387}" destId="{252FAEF7-5090-4589-AA40-429A1797151F}" srcOrd="0" destOrd="0" parTransId="{D62280FA-739B-428C-B663-4FBC81A62729}" sibTransId="{3048F23E-B355-49CF-91B8-BDF14CE8BBC9}"/>
    <dgm:cxn modelId="{93EAA42F-ED66-4ED8-9089-6D5C979B66E6}" type="presOf" srcId="{252FAEF7-5090-4589-AA40-429A1797151F}" destId="{8FD99701-331D-414C-83EC-E0EE71060520}" srcOrd="0" destOrd="0" presId="urn:microsoft.com/office/officeart/2009/3/layout/RandomtoResultProcess"/>
    <dgm:cxn modelId="{1C85324E-3A7D-4C97-90FC-341806028763}" type="presParOf" srcId="{0A90CC90-6EBA-4BFC-BA8D-511A0D6C029B}" destId="{E2AD0119-557A-4444-B5D1-9683BD2C724B}" srcOrd="0" destOrd="0" presId="urn:microsoft.com/office/officeart/2009/3/layout/RandomtoResultProcess"/>
    <dgm:cxn modelId="{D2DC50BF-CF3D-4EB1-8694-E91D536CE70F}" type="presParOf" srcId="{E2AD0119-557A-4444-B5D1-9683BD2C724B}" destId="{8FD99701-331D-414C-83EC-E0EE71060520}" srcOrd="0" destOrd="0" presId="urn:microsoft.com/office/officeart/2009/3/layout/RandomtoResultProcess"/>
    <dgm:cxn modelId="{62EBF192-430D-47A7-A834-25349BE94D18}" type="presParOf" srcId="{E2AD0119-557A-4444-B5D1-9683BD2C724B}" destId="{1A365FE8-11FC-47C3-9972-19670DBA0423}" srcOrd="1" destOrd="0" presId="urn:microsoft.com/office/officeart/2009/3/layout/RandomtoResultProcess"/>
    <dgm:cxn modelId="{031155C0-FBE0-47A4-B2F6-B8070E3B2FCB}" type="presParOf" srcId="{E2AD0119-557A-4444-B5D1-9683BD2C724B}" destId="{FF72747A-71BD-4586-A7E1-88008FCCC652}" srcOrd="2" destOrd="0" presId="urn:microsoft.com/office/officeart/2009/3/layout/RandomtoResultProcess"/>
    <dgm:cxn modelId="{738AAFD4-D4F4-4608-AD20-4E07D5761ACF}" type="presParOf" srcId="{E2AD0119-557A-4444-B5D1-9683BD2C724B}" destId="{8F798B29-902A-4791-A4A2-E089FDDEEAE5}" srcOrd="3" destOrd="0" presId="urn:microsoft.com/office/officeart/2009/3/layout/RandomtoResultProcess"/>
    <dgm:cxn modelId="{F51AAEFC-DCB4-42B2-9EE9-A081E90FF886}" type="presParOf" srcId="{E2AD0119-557A-4444-B5D1-9683BD2C724B}" destId="{E740E5E6-0AF3-46AE-B50B-68B5D9CCC194}" srcOrd="4" destOrd="0" presId="urn:microsoft.com/office/officeart/2009/3/layout/RandomtoResultProcess"/>
    <dgm:cxn modelId="{BC518E6F-31ED-412F-A5D7-F59BA8BD8611}" type="presParOf" srcId="{E2AD0119-557A-4444-B5D1-9683BD2C724B}" destId="{C6D22E34-9E06-4496-92F0-DF38670FE10A}" srcOrd="5" destOrd="0" presId="urn:microsoft.com/office/officeart/2009/3/layout/RandomtoResultProcess"/>
    <dgm:cxn modelId="{9EDD1952-2AA9-4A79-ABD1-D01550B803AA}" type="presParOf" srcId="{E2AD0119-557A-4444-B5D1-9683BD2C724B}" destId="{E95AA175-AC7B-4CB6-8094-4993E45ED7EB}" srcOrd="6" destOrd="0" presId="urn:microsoft.com/office/officeart/2009/3/layout/RandomtoResultProcess"/>
    <dgm:cxn modelId="{17E9AD3B-1334-4BC9-8D8A-C3C095777735}" type="presParOf" srcId="{E2AD0119-557A-4444-B5D1-9683BD2C724B}" destId="{84028466-DF85-424A-91A9-C4C6D8DB811C}" srcOrd="7" destOrd="0" presId="urn:microsoft.com/office/officeart/2009/3/layout/RandomtoResultProcess"/>
    <dgm:cxn modelId="{1F6A5E98-E38D-4F94-9352-EF5CF2CAF20A}" type="presParOf" srcId="{E2AD0119-557A-4444-B5D1-9683BD2C724B}" destId="{1A3E9D8F-7BD6-4B31-93D0-3D2761F36648}" srcOrd="8" destOrd="0" presId="urn:microsoft.com/office/officeart/2009/3/layout/RandomtoResultProcess"/>
    <dgm:cxn modelId="{9C24D82A-D663-49FD-9254-40AB3E92C522}" type="presParOf" srcId="{E2AD0119-557A-4444-B5D1-9683BD2C724B}" destId="{99894D91-D39A-41B6-947C-9FFB857957CA}" srcOrd="9" destOrd="0" presId="urn:microsoft.com/office/officeart/2009/3/layout/RandomtoResultProcess"/>
    <dgm:cxn modelId="{34159351-4777-4DF5-9A5E-A9930D929621}" type="presParOf" srcId="{E2AD0119-557A-4444-B5D1-9683BD2C724B}" destId="{15BFB03C-0488-47DD-8FA1-54D07476B21B}" srcOrd="10" destOrd="0" presId="urn:microsoft.com/office/officeart/2009/3/layout/RandomtoResultProcess"/>
    <dgm:cxn modelId="{E9205DFA-91C1-4887-8BA2-1DE30693502E}" type="presParOf" srcId="{E2AD0119-557A-4444-B5D1-9683BD2C724B}" destId="{B5925EA8-90B4-4184-8402-9B6F4608770A}" srcOrd="11" destOrd="0" presId="urn:microsoft.com/office/officeart/2009/3/layout/RandomtoResultProcess"/>
    <dgm:cxn modelId="{320B2F30-08DB-4C60-B420-CA33D39468D9}" type="presParOf" srcId="{E2AD0119-557A-4444-B5D1-9683BD2C724B}" destId="{E6699B3D-BA25-4827-955E-3EC23C18B2C6}" srcOrd="12" destOrd="0" presId="urn:microsoft.com/office/officeart/2009/3/layout/RandomtoResultProcess"/>
    <dgm:cxn modelId="{D1C2F01C-2006-4655-92F3-941964CFEBF7}" type="presParOf" srcId="{E2AD0119-557A-4444-B5D1-9683BD2C724B}" destId="{29CCB0C0-CE48-4FDE-89CE-26E337816F2A}" srcOrd="13" destOrd="0" presId="urn:microsoft.com/office/officeart/2009/3/layout/RandomtoResultProcess"/>
    <dgm:cxn modelId="{466D9632-CE04-4EE8-B258-1E966010B114}" type="presParOf" srcId="{E2AD0119-557A-4444-B5D1-9683BD2C724B}" destId="{D276C878-5D97-46D6-8FAE-C167BAAF0DEA}" srcOrd="14" destOrd="0" presId="urn:microsoft.com/office/officeart/2009/3/layout/RandomtoResultProcess"/>
    <dgm:cxn modelId="{7C60599C-BB94-4393-87DF-34668C564497}" type="presParOf" srcId="{E2AD0119-557A-4444-B5D1-9683BD2C724B}" destId="{CA4AE280-D94E-4E3D-AE09-97A216ECB991}" srcOrd="15" destOrd="0" presId="urn:microsoft.com/office/officeart/2009/3/layout/RandomtoResultProcess"/>
    <dgm:cxn modelId="{12797FB7-40BF-4543-98A2-04731CED14E5}" type="presParOf" srcId="{E2AD0119-557A-4444-B5D1-9683BD2C724B}" destId="{B5B7CF9F-8340-4F35-A690-3F04C49EA6D8}" srcOrd="16" destOrd="0" presId="urn:microsoft.com/office/officeart/2009/3/layout/RandomtoResultProcess"/>
    <dgm:cxn modelId="{4C630D28-1BCE-49BE-BAC8-AC3F033149C5}" type="presParOf" srcId="{E2AD0119-557A-4444-B5D1-9683BD2C724B}" destId="{F6AB9022-D07D-4751-B6FC-40A6A02F538C}" srcOrd="17" destOrd="0" presId="urn:microsoft.com/office/officeart/2009/3/layout/RandomtoResultProcess"/>
    <dgm:cxn modelId="{17A33319-81A4-41AC-8F65-12421E5C92A3}" type="presParOf" srcId="{E2AD0119-557A-4444-B5D1-9683BD2C724B}" destId="{DF21FBF0-77D6-4C52-9B01-535FD892B53F}" srcOrd="18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1ACB5D0-0972-4ABE-9CA2-2C1A5F07838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5B39D0EA-B52D-437C-BB16-0AF9B2B24C24}">
      <dgm:prSet phldrT="[Texto]" custT="1"/>
      <dgm:spPr/>
      <dgm:t>
        <a:bodyPr/>
        <a:lstStyle/>
        <a:p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RECOPILAR INFORMACIÓN </a:t>
          </a:r>
        </a:p>
        <a:p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SOBRE EL TEMA ELEGIDO</a:t>
          </a:r>
          <a:endParaRPr lang="es-MX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CB6B7A-6B0B-4EA2-A37F-1A2F26725EFA}" type="sibTrans" cxnId="{8B6A0CA3-6A72-492F-A721-18A56A15D173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0EA08B-FCE1-4D27-A991-33A9AA56D2FA}" type="parTrans" cxnId="{8B6A0CA3-6A72-492F-A721-18A56A15D173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90CC90-6EBA-4BFC-BA8D-511A0D6C029B}" type="pres">
      <dgm:prSet presAssocID="{41ACB5D0-0972-4ABE-9CA2-2C1A5F07838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1C0FC871-693D-4021-9CE1-74486C3A0F4E}" type="pres">
      <dgm:prSet presAssocID="{5B39D0EA-B52D-437C-BB16-0AF9B2B24C24}" presName="chaos" presStyleCnt="0"/>
      <dgm:spPr/>
      <dgm:t>
        <a:bodyPr/>
        <a:lstStyle/>
        <a:p>
          <a:endParaRPr lang="es-MX"/>
        </a:p>
      </dgm:t>
    </dgm:pt>
    <dgm:pt modelId="{B872C511-41EC-4329-B789-484C6B29D1AE}" type="pres">
      <dgm:prSet presAssocID="{5B39D0EA-B52D-437C-BB16-0AF9B2B24C24}" presName="parTx1" presStyleLbl="revTx" presStyleIdx="0" presStyleCnt="1"/>
      <dgm:spPr/>
      <dgm:t>
        <a:bodyPr/>
        <a:lstStyle/>
        <a:p>
          <a:endParaRPr lang="es-MX"/>
        </a:p>
      </dgm:t>
    </dgm:pt>
    <dgm:pt modelId="{EC8F0EF9-B56C-4875-9816-4F8299D93438}" type="pres">
      <dgm:prSet presAssocID="{5B39D0EA-B52D-437C-BB16-0AF9B2B24C24}" presName="c1" presStyleLbl="node1" presStyleIdx="0" presStyleCnt="18"/>
      <dgm:spPr/>
      <dgm:t>
        <a:bodyPr/>
        <a:lstStyle/>
        <a:p>
          <a:endParaRPr lang="es-MX"/>
        </a:p>
      </dgm:t>
    </dgm:pt>
    <dgm:pt modelId="{D9CF9970-1FBD-4EDC-BF9B-CD27C645B2D9}" type="pres">
      <dgm:prSet presAssocID="{5B39D0EA-B52D-437C-BB16-0AF9B2B24C24}" presName="c2" presStyleLbl="node1" presStyleIdx="1" presStyleCnt="18"/>
      <dgm:spPr/>
      <dgm:t>
        <a:bodyPr/>
        <a:lstStyle/>
        <a:p>
          <a:endParaRPr lang="es-MX"/>
        </a:p>
      </dgm:t>
    </dgm:pt>
    <dgm:pt modelId="{DDC0037B-75FA-45E5-A360-8798A55F0CA3}" type="pres">
      <dgm:prSet presAssocID="{5B39D0EA-B52D-437C-BB16-0AF9B2B24C24}" presName="c3" presStyleLbl="node1" presStyleIdx="2" presStyleCnt="18"/>
      <dgm:spPr/>
      <dgm:t>
        <a:bodyPr/>
        <a:lstStyle/>
        <a:p>
          <a:endParaRPr lang="es-MX"/>
        </a:p>
      </dgm:t>
    </dgm:pt>
    <dgm:pt modelId="{7720CBBF-D016-4629-B93B-418433B9C29E}" type="pres">
      <dgm:prSet presAssocID="{5B39D0EA-B52D-437C-BB16-0AF9B2B24C24}" presName="c4" presStyleLbl="node1" presStyleIdx="3" presStyleCnt="18"/>
      <dgm:spPr/>
      <dgm:t>
        <a:bodyPr/>
        <a:lstStyle/>
        <a:p>
          <a:endParaRPr lang="es-MX"/>
        </a:p>
      </dgm:t>
    </dgm:pt>
    <dgm:pt modelId="{97C1410F-C26C-4676-A44C-9DF36D90B42D}" type="pres">
      <dgm:prSet presAssocID="{5B39D0EA-B52D-437C-BB16-0AF9B2B24C24}" presName="c5" presStyleLbl="node1" presStyleIdx="4" presStyleCnt="18"/>
      <dgm:spPr/>
      <dgm:t>
        <a:bodyPr/>
        <a:lstStyle/>
        <a:p>
          <a:endParaRPr lang="es-MX"/>
        </a:p>
      </dgm:t>
    </dgm:pt>
    <dgm:pt modelId="{2ACCC3FB-0EB6-4E1D-ABA2-C6B003A6E066}" type="pres">
      <dgm:prSet presAssocID="{5B39D0EA-B52D-437C-BB16-0AF9B2B24C24}" presName="c6" presStyleLbl="node1" presStyleIdx="5" presStyleCnt="18"/>
      <dgm:spPr/>
      <dgm:t>
        <a:bodyPr/>
        <a:lstStyle/>
        <a:p>
          <a:endParaRPr lang="es-MX"/>
        </a:p>
      </dgm:t>
    </dgm:pt>
    <dgm:pt modelId="{A4AF709C-3C50-4EDD-A5FA-9B2540A471F3}" type="pres">
      <dgm:prSet presAssocID="{5B39D0EA-B52D-437C-BB16-0AF9B2B24C24}" presName="c7" presStyleLbl="node1" presStyleIdx="6" presStyleCnt="18"/>
      <dgm:spPr/>
      <dgm:t>
        <a:bodyPr/>
        <a:lstStyle/>
        <a:p>
          <a:endParaRPr lang="es-MX"/>
        </a:p>
      </dgm:t>
    </dgm:pt>
    <dgm:pt modelId="{CACDF643-8132-46DD-AF0F-8D956BF2DBDB}" type="pres">
      <dgm:prSet presAssocID="{5B39D0EA-B52D-437C-BB16-0AF9B2B24C24}" presName="c8" presStyleLbl="node1" presStyleIdx="7" presStyleCnt="18"/>
      <dgm:spPr/>
      <dgm:t>
        <a:bodyPr/>
        <a:lstStyle/>
        <a:p>
          <a:endParaRPr lang="es-MX"/>
        </a:p>
      </dgm:t>
    </dgm:pt>
    <dgm:pt modelId="{E50C1ACB-F176-4CDB-BD7F-2E480EFA183D}" type="pres">
      <dgm:prSet presAssocID="{5B39D0EA-B52D-437C-BB16-0AF9B2B24C24}" presName="c9" presStyleLbl="node1" presStyleIdx="8" presStyleCnt="18"/>
      <dgm:spPr/>
      <dgm:t>
        <a:bodyPr/>
        <a:lstStyle/>
        <a:p>
          <a:endParaRPr lang="es-MX"/>
        </a:p>
      </dgm:t>
    </dgm:pt>
    <dgm:pt modelId="{CB067458-782C-4D1B-AF2B-BA6A6C316F27}" type="pres">
      <dgm:prSet presAssocID="{5B39D0EA-B52D-437C-BB16-0AF9B2B24C24}" presName="c10" presStyleLbl="node1" presStyleIdx="9" presStyleCnt="18"/>
      <dgm:spPr/>
      <dgm:t>
        <a:bodyPr/>
        <a:lstStyle/>
        <a:p>
          <a:endParaRPr lang="es-MX"/>
        </a:p>
      </dgm:t>
    </dgm:pt>
    <dgm:pt modelId="{8AD39259-3433-4D22-AEB6-737272EFE8BC}" type="pres">
      <dgm:prSet presAssocID="{5B39D0EA-B52D-437C-BB16-0AF9B2B24C24}" presName="c11" presStyleLbl="node1" presStyleIdx="10" presStyleCnt="18"/>
      <dgm:spPr/>
      <dgm:t>
        <a:bodyPr/>
        <a:lstStyle/>
        <a:p>
          <a:endParaRPr lang="es-MX"/>
        </a:p>
      </dgm:t>
    </dgm:pt>
    <dgm:pt modelId="{DBA52AEC-41D0-4BA2-BBF1-415732C02332}" type="pres">
      <dgm:prSet presAssocID="{5B39D0EA-B52D-437C-BB16-0AF9B2B24C24}" presName="c12" presStyleLbl="node1" presStyleIdx="11" presStyleCnt="18"/>
      <dgm:spPr/>
      <dgm:t>
        <a:bodyPr/>
        <a:lstStyle/>
        <a:p>
          <a:endParaRPr lang="es-MX"/>
        </a:p>
      </dgm:t>
    </dgm:pt>
    <dgm:pt modelId="{731B60FD-90CD-4AC2-A90A-746D9AA546FD}" type="pres">
      <dgm:prSet presAssocID="{5B39D0EA-B52D-437C-BB16-0AF9B2B24C24}" presName="c13" presStyleLbl="node1" presStyleIdx="12" presStyleCnt="18"/>
      <dgm:spPr/>
      <dgm:t>
        <a:bodyPr/>
        <a:lstStyle/>
        <a:p>
          <a:endParaRPr lang="es-MX"/>
        </a:p>
      </dgm:t>
    </dgm:pt>
    <dgm:pt modelId="{D4347162-0A3D-4F13-BE92-00BECBBB77D9}" type="pres">
      <dgm:prSet presAssocID="{5B39D0EA-B52D-437C-BB16-0AF9B2B24C24}" presName="c14" presStyleLbl="node1" presStyleIdx="13" presStyleCnt="18"/>
      <dgm:spPr/>
      <dgm:t>
        <a:bodyPr/>
        <a:lstStyle/>
        <a:p>
          <a:endParaRPr lang="es-MX"/>
        </a:p>
      </dgm:t>
    </dgm:pt>
    <dgm:pt modelId="{72620A4D-CF2F-457A-AA5A-C75A5CF15741}" type="pres">
      <dgm:prSet presAssocID="{5B39D0EA-B52D-437C-BB16-0AF9B2B24C24}" presName="c15" presStyleLbl="node1" presStyleIdx="14" presStyleCnt="18"/>
      <dgm:spPr/>
      <dgm:t>
        <a:bodyPr/>
        <a:lstStyle/>
        <a:p>
          <a:endParaRPr lang="es-MX"/>
        </a:p>
      </dgm:t>
    </dgm:pt>
    <dgm:pt modelId="{3776A8D3-7D78-462F-92D8-272A324A1AC1}" type="pres">
      <dgm:prSet presAssocID="{5B39D0EA-B52D-437C-BB16-0AF9B2B24C24}" presName="c16" presStyleLbl="node1" presStyleIdx="15" presStyleCnt="18"/>
      <dgm:spPr/>
      <dgm:t>
        <a:bodyPr/>
        <a:lstStyle/>
        <a:p>
          <a:endParaRPr lang="es-MX"/>
        </a:p>
      </dgm:t>
    </dgm:pt>
    <dgm:pt modelId="{FFCB238B-55B9-4FBA-A513-FFBC89ADD826}" type="pres">
      <dgm:prSet presAssocID="{5B39D0EA-B52D-437C-BB16-0AF9B2B24C24}" presName="c17" presStyleLbl="node1" presStyleIdx="16" presStyleCnt="18"/>
      <dgm:spPr/>
      <dgm:t>
        <a:bodyPr/>
        <a:lstStyle/>
        <a:p>
          <a:endParaRPr lang="es-MX"/>
        </a:p>
      </dgm:t>
    </dgm:pt>
    <dgm:pt modelId="{494C9684-A77B-496E-863B-C39662539083}" type="pres">
      <dgm:prSet presAssocID="{5B39D0EA-B52D-437C-BB16-0AF9B2B24C24}" presName="c18" presStyleLbl="node1" presStyleIdx="17" presStyleCnt="18"/>
      <dgm:spPr/>
      <dgm:t>
        <a:bodyPr/>
        <a:lstStyle/>
        <a:p>
          <a:endParaRPr lang="es-MX"/>
        </a:p>
      </dgm:t>
    </dgm:pt>
  </dgm:ptLst>
  <dgm:cxnLst>
    <dgm:cxn modelId="{69343AF0-AB68-4F8B-A94B-1B09D7F54BA7}" type="presOf" srcId="{41ACB5D0-0972-4ABE-9CA2-2C1A5F078387}" destId="{0A90CC90-6EBA-4BFC-BA8D-511A0D6C029B}" srcOrd="0" destOrd="0" presId="urn:microsoft.com/office/officeart/2009/3/layout/RandomtoResultProcess"/>
    <dgm:cxn modelId="{8B6A0CA3-6A72-492F-A721-18A56A15D173}" srcId="{41ACB5D0-0972-4ABE-9CA2-2C1A5F078387}" destId="{5B39D0EA-B52D-437C-BB16-0AF9B2B24C24}" srcOrd="0" destOrd="0" parTransId="{A90EA08B-FCE1-4D27-A991-33A9AA56D2FA}" sibTransId="{71CB6B7A-6B0B-4EA2-A37F-1A2F26725EFA}"/>
    <dgm:cxn modelId="{626FF4FF-48B0-468E-9A20-FBF55B2F590E}" type="presOf" srcId="{5B39D0EA-B52D-437C-BB16-0AF9B2B24C24}" destId="{B872C511-41EC-4329-B789-484C6B29D1AE}" srcOrd="0" destOrd="0" presId="urn:microsoft.com/office/officeart/2009/3/layout/RandomtoResultProcess"/>
    <dgm:cxn modelId="{8DAB0DF1-AE6C-4FF0-8D2F-C571CD0381FC}" type="presParOf" srcId="{0A90CC90-6EBA-4BFC-BA8D-511A0D6C029B}" destId="{1C0FC871-693D-4021-9CE1-74486C3A0F4E}" srcOrd="0" destOrd="0" presId="urn:microsoft.com/office/officeart/2009/3/layout/RandomtoResultProcess"/>
    <dgm:cxn modelId="{6196C5EA-D4FC-480E-8B87-CE56548E5248}" type="presParOf" srcId="{1C0FC871-693D-4021-9CE1-74486C3A0F4E}" destId="{B872C511-41EC-4329-B789-484C6B29D1AE}" srcOrd="0" destOrd="0" presId="urn:microsoft.com/office/officeart/2009/3/layout/RandomtoResultProcess"/>
    <dgm:cxn modelId="{757B3195-5AA7-42A9-9CFF-45DA9B562221}" type="presParOf" srcId="{1C0FC871-693D-4021-9CE1-74486C3A0F4E}" destId="{EC8F0EF9-B56C-4875-9816-4F8299D93438}" srcOrd="1" destOrd="0" presId="urn:microsoft.com/office/officeart/2009/3/layout/RandomtoResultProcess"/>
    <dgm:cxn modelId="{347DADD0-16B8-4B77-81E0-C26D02F43E4D}" type="presParOf" srcId="{1C0FC871-693D-4021-9CE1-74486C3A0F4E}" destId="{D9CF9970-1FBD-4EDC-BF9B-CD27C645B2D9}" srcOrd="2" destOrd="0" presId="urn:microsoft.com/office/officeart/2009/3/layout/RandomtoResultProcess"/>
    <dgm:cxn modelId="{20167E22-97D1-4212-9B2E-534F4005F062}" type="presParOf" srcId="{1C0FC871-693D-4021-9CE1-74486C3A0F4E}" destId="{DDC0037B-75FA-45E5-A360-8798A55F0CA3}" srcOrd="3" destOrd="0" presId="urn:microsoft.com/office/officeart/2009/3/layout/RandomtoResultProcess"/>
    <dgm:cxn modelId="{DDFDCE37-757D-4EDD-8884-1C7EB9521155}" type="presParOf" srcId="{1C0FC871-693D-4021-9CE1-74486C3A0F4E}" destId="{7720CBBF-D016-4629-B93B-418433B9C29E}" srcOrd="4" destOrd="0" presId="urn:microsoft.com/office/officeart/2009/3/layout/RandomtoResultProcess"/>
    <dgm:cxn modelId="{2E5A9FA4-1161-476A-B075-0E9BEAA494CD}" type="presParOf" srcId="{1C0FC871-693D-4021-9CE1-74486C3A0F4E}" destId="{97C1410F-C26C-4676-A44C-9DF36D90B42D}" srcOrd="5" destOrd="0" presId="urn:microsoft.com/office/officeart/2009/3/layout/RandomtoResultProcess"/>
    <dgm:cxn modelId="{FB6B57C4-C474-462E-8888-5DFD35FF7E6A}" type="presParOf" srcId="{1C0FC871-693D-4021-9CE1-74486C3A0F4E}" destId="{2ACCC3FB-0EB6-4E1D-ABA2-C6B003A6E066}" srcOrd="6" destOrd="0" presId="urn:microsoft.com/office/officeart/2009/3/layout/RandomtoResultProcess"/>
    <dgm:cxn modelId="{BFC666B0-90C3-455D-8690-54CCA3EDA4E4}" type="presParOf" srcId="{1C0FC871-693D-4021-9CE1-74486C3A0F4E}" destId="{A4AF709C-3C50-4EDD-A5FA-9B2540A471F3}" srcOrd="7" destOrd="0" presId="urn:microsoft.com/office/officeart/2009/3/layout/RandomtoResultProcess"/>
    <dgm:cxn modelId="{2BB3AFE7-9D84-46F5-B201-4A9D9FB9BE1B}" type="presParOf" srcId="{1C0FC871-693D-4021-9CE1-74486C3A0F4E}" destId="{CACDF643-8132-46DD-AF0F-8D956BF2DBDB}" srcOrd="8" destOrd="0" presId="urn:microsoft.com/office/officeart/2009/3/layout/RandomtoResultProcess"/>
    <dgm:cxn modelId="{8C8469F6-32E8-44EF-87C0-66F4410529C1}" type="presParOf" srcId="{1C0FC871-693D-4021-9CE1-74486C3A0F4E}" destId="{E50C1ACB-F176-4CDB-BD7F-2E480EFA183D}" srcOrd="9" destOrd="0" presId="urn:microsoft.com/office/officeart/2009/3/layout/RandomtoResultProcess"/>
    <dgm:cxn modelId="{90E73A76-4FC8-44AB-BF80-23A3EA73F104}" type="presParOf" srcId="{1C0FC871-693D-4021-9CE1-74486C3A0F4E}" destId="{CB067458-782C-4D1B-AF2B-BA6A6C316F27}" srcOrd="10" destOrd="0" presId="urn:microsoft.com/office/officeart/2009/3/layout/RandomtoResultProcess"/>
    <dgm:cxn modelId="{840994F8-E654-45E5-8D99-AA38A38C8CEC}" type="presParOf" srcId="{1C0FC871-693D-4021-9CE1-74486C3A0F4E}" destId="{8AD39259-3433-4D22-AEB6-737272EFE8BC}" srcOrd="11" destOrd="0" presId="urn:microsoft.com/office/officeart/2009/3/layout/RandomtoResultProcess"/>
    <dgm:cxn modelId="{B88BBAF1-C520-4501-9154-892B292F86D9}" type="presParOf" srcId="{1C0FC871-693D-4021-9CE1-74486C3A0F4E}" destId="{DBA52AEC-41D0-4BA2-BBF1-415732C02332}" srcOrd="12" destOrd="0" presId="urn:microsoft.com/office/officeart/2009/3/layout/RandomtoResultProcess"/>
    <dgm:cxn modelId="{3351D63B-CE2F-4FF1-99E2-C8C8CAB142ED}" type="presParOf" srcId="{1C0FC871-693D-4021-9CE1-74486C3A0F4E}" destId="{731B60FD-90CD-4AC2-A90A-746D9AA546FD}" srcOrd="13" destOrd="0" presId="urn:microsoft.com/office/officeart/2009/3/layout/RandomtoResultProcess"/>
    <dgm:cxn modelId="{5CFFCE96-FD08-4805-A8E9-6FC9D4194915}" type="presParOf" srcId="{1C0FC871-693D-4021-9CE1-74486C3A0F4E}" destId="{D4347162-0A3D-4F13-BE92-00BECBBB77D9}" srcOrd="14" destOrd="0" presId="urn:microsoft.com/office/officeart/2009/3/layout/RandomtoResultProcess"/>
    <dgm:cxn modelId="{471A0C71-6CA8-4E8B-BDE4-A90D509B2F5F}" type="presParOf" srcId="{1C0FC871-693D-4021-9CE1-74486C3A0F4E}" destId="{72620A4D-CF2F-457A-AA5A-C75A5CF15741}" srcOrd="15" destOrd="0" presId="urn:microsoft.com/office/officeart/2009/3/layout/RandomtoResultProcess"/>
    <dgm:cxn modelId="{078CC768-F987-4432-BC1A-C44B17EB8E19}" type="presParOf" srcId="{1C0FC871-693D-4021-9CE1-74486C3A0F4E}" destId="{3776A8D3-7D78-462F-92D8-272A324A1AC1}" srcOrd="16" destOrd="0" presId="urn:microsoft.com/office/officeart/2009/3/layout/RandomtoResultProcess"/>
    <dgm:cxn modelId="{99662551-5130-4E3B-89BE-2D4783633E17}" type="presParOf" srcId="{1C0FC871-693D-4021-9CE1-74486C3A0F4E}" destId="{FFCB238B-55B9-4FBA-A513-FFBC89ADD826}" srcOrd="17" destOrd="0" presId="urn:microsoft.com/office/officeart/2009/3/layout/RandomtoResultProcess"/>
    <dgm:cxn modelId="{42CB0FD0-2800-436A-8173-C6E3E83A9BC7}" type="presParOf" srcId="{1C0FC871-693D-4021-9CE1-74486C3A0F4E}" destId="{494C9684-A77B-496E-863B-C39662539083}" srcOrd="18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1ACB5D0-0972-4ABE-9CA2-2C1A5F07838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018BE2D0-CFDC-4952-BD36-04CF2637F7B7}">
      <dgm:prSet phldrT="[Texto]" custT="1"/>
      <dgm:spPr/>
      <dgm:t>
        <a:bodyPr/>
        <a:lstStyle/>
        <a:p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ORDENAR </a:t>
          </a:r>
        </a:p>
        <a:p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LA INFORMACIÓN</a:t>
          </a:r>
          <a:endParaRPr lang="es-MX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5063A7-D37F-41DA-8B1E-EB1177272B9A}" type="parTrans" cxnId="{7F0E3B43-6A58-4015-8D0B-0A15A9A14D0E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5152D5-93CE-430A-B5E3-92D1C12465E2}" type="sibTrans" cxnId="{7F0E3B43-6A58-4015-8D0B-0A15A9A14D0E}">
      <dgm:prSet/>
      <dgm:spPr/>
      <dgm:t>
        <a:bodyPr/>
        <a:lstStyle/>
        <a:p>
          <a:endParaRPr lang="es-MX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18A426-6D24-437A-AAF9-38520BD6BD1F}" type="pres">
      <dgm:prSet presAssocID="{41ACB5D0-0972-4ABE-9CA2-2C1A5F07838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D0C67C6-F1A0-492F-887D-A5A19811592A}" type="pres">
      <dgm:prSet presAssocID="{018BE2D0-CFDC-4952-BD36-04CF2637F7B7}" presName="chaos" presStyleCnt="0"/>
      <dgm:spPr/>
      <dgm:t>
        <a:bodyPr/>
        <a:lstStyle/>
        <a:p>
          <a:endParaRPr lang="es-MX"/>
        </a:p>
      </dgm:t>
    </dgm:pt>
    <dgm:pt modelId="{0781E1B7-6EE8-4815-9184-4A54AEE9FDC8}" type="pres">
      <dgm:prSet presAssocID="{018BE2D0-CFDC-4952-BD36-04CF2637F7B7}" presName="parTx1" presStyleLbl="revTx" presStyleIdx="0" presStyleCnt="1"/>
      <dgm:spPr/>
      <dgm:t>
        <a:bodyPr/>
        <a:lstStyle/>
        <a:p>
          <a:endParaRPr lang="es-MX"/>
        </a:p>
      </dgm:t>
    </dgm:pt>
    <dgm:pt modelId="{C09F505F-B8D3-492A-8265-74D4975512B0}" type="pres">
      <dgm:prSet presAssocID="{018BE2D0-CFDC-4952-BD36-04CF2637F7B7}" presName="c1" presStyleLbl="node1" presStyleIdx="0" presStyleCnt="18"/>
      <dgm:spPr/>
      <dgm:t>
        <a:bodyPr/>
        <a:lstStyle/>
        <a:p>
          <a:endParaRPr lang="es-MX"/>
        </a:p>
      </dgm:t>
    </dgm:pt>
    <dgm:pt modelId="{FB75E76F-333C-4D68-AA92-1BADAFABD899}" type="pres">
      <dgm:prSet presAssocID="{018BE2D0-CFDC-4952-BD36-04CF2637F7B7}" presName="c2" presStyleLbl="node1" presStyleIdx="1" presStyleCnt="18"/>
      <dgm:spPr/>
      <dgm:t>
        <a:bodyPr/>
        <a:lstStyle/>
        <a:p>
          <a:endParaRPr lang="es-MX"/>
        </a:p>
      </dgm:t>
    </dgm:pt>
    <dgm:pt modelId="{122927BF-9A51-4806-8DFC-A237FE5E35E7}" type="pres">
      <dgm:prSet presAssocID="{018BE2D0-CFDC-4952-BD36-04CF2637F7B7}" presName="c3" presStyleLbl="node1" presStyleIdx="2" presStyleCnt="18"/>
      <dgm:spPr/>
      <dgm:t>
        <a:bodyPr/>
        <a:lstStyle/>
        <a:p>
          <a:endParaRPr lang="es-MX"/>
        </a:p>
      </dgm:t>
    </dgm:pt>
    <dgm:pt modelId="{94BDD0A9-CEF3-4267-ACFC-71A734C056E7}" type="pres">
      <dgm:prSet presAssocID="{018BE2D0-CFDC-4952-BD36-04CF2637F7B7}" presName="c4" presStyleLbl="node1" presStyleIdx="3" presStyleCnt="18"/>
      <dgm:spPr/>
      <dgm:t>
        <a:bodyPr/>
        <a:lstStyle/>
        <a:p>
          <a:endParaRPr lang="es-MX"/>
        </a:p>
      </dgm:t>
    </dgm:pt>
    <dgm:pt modelId="{EA681DF3-5A06-4C60-AE22-52B02797C7E8}" type="pres">
      <dgm:prSet presAssocID="{018BE2D0-CFDC-4952-BD36-04CF2637F7B7}" presName="c5" presStyleLbl="node1" presStyleIdx="4" presStyleCnt="18"/>
      <dgm:spPr/>
      <dgm:t>
        <a:bodyPr/>
        <a:lstStyle/>
        <a:p>
          <a:endParaRPr lang="es-MX"/>
        </a:p>
      </dgm:t>
    </dgm:pt>
    <dgm:pt modelId="{16523066-6690-482E-92F1-923E42FF10F5}" type="pres">
      <dgm:prSet presAssocID="{018BE2D0-CFDC-4952-BD36-04CF2637F7B7}" presName="c6" presStyleLbl="node1" presStyleIdx="5" presStyleCnt="18"/>
      <dgm:spPr/>
      <dgm:t>
        <a:bodyPr/>
        <a:lstStyle/>
        <a:p>
          <a:endParaRPr lang="es-MX"/>
        </a:p>
      </dgm:t>
    </dgm:pt>
    <dgm:pt modelId="{4B34AF18-FF4B-4336-AF16-E642AC3137C5}" type="pres">
      <dgm:prSet presAssocID="{018BE2D0-CFDC-4952-BD36-04CF2637F7B7}" presName="c7" presStyleLbl="node1" presStyleIdx="6" presStyleCnt="18"/>
      <dgm:spPr/>
      <dgm:t>
        <a:bodyPr/>
        <a:lstStyle/>
        <a:p>
          <a:endParaRPr lang="es-MX"/>
        </a:p>
      </dgm:t>
    </dgm:pt>
    <dgm:pt modelId="{B314B18F-628C-4522-BA44-250BE497EBFF}" type="pres">
      <dgm:prSet presAssocID="{018BE2D0-CFDC-4952-BD36-04CF2637F7B7}" presName="c8" presStyleLbl="node1" presStyleIdx="7" presStyleCnt="18"/>
      <dgm:spPr/>
      <dgm:t>
        <a:bodyPr/>
        <a:lstStyle/>
        <a:p>
          <a:endParaRPr lang="es-MX"/>
        </a:p>
      </dgm:t>
    </dgm:pt>
    <dgm:pt modelId="{09620513-E77D-42BB-B3C8-DF3F3E896B65}" type="pres">
      <dgm:prSet presAssocID="{018BE2D0-CFDC-4952-BD36-04CF2637F7B7}" presName="c9" presStyleLbl="node1" presStyleIdx="8" presStyleCnt="18"/>
      <dgm:spPr/>
      <dgm:t>
        <a:bodyPr/>
        <a:lstStyle/>
        <a:p>
          <a:endParaRPr lang="es-MX"/>
        </a:p>
      </dgm:t>
    </dgm:pt>
    <dgm:pt modelId="{0B3A617B-452F-46D9-A5D0-2825922D0397}" type="pres">
      <dgm:prSet presAssocID="{018BE2D0-CFDC-4952-BD36-04CF2637F7B7}" presName="c10" presStyleLbl="node1" presStyleIdx="9" presStyleCnt="18"/>
      <dgm:spPr/>
      <dgm:t>
        <a:bodyPr/>
        <a:lstStyle/>
        <a:p>
          <a:endParaRPr lang="es-MX"/>
        </a:p>
      </dgm:t>
    </dgm:pt>
    <dgm:pt modelId="{53C16B7D-29D9-4AD8-8A19-27ED9EEE7099}" type="pres">
      <dgm:prSet presAssocID="{018BE2D0-CFDC-4952-BD36-04CF2637F7B7}" presName="c11" presStyleLbl="node1" presStyleIdx="10" presStyleCnt="18"/>
      <dgm:spPr/>
      <dgm:t>
        <a:bodyPr/>
        <a:lstStyle/>
        <a:p>
          <a:endParaRPr lang="es-MX"/>
        </a:p>
      </dgm:t>
    </dgm:pt>
    <dgm:pt modelId="{8AA84217-B523-40D9-B607-3157E270B08D}" type="pres">
      <dgm:prSet presAssocID="{018BE2D0-CFDC-4952-BD36-04CF2637F7B7}" presName="c12" presStyleLbl="node1" presStyleIdx="11" presStyleCnt="18"/>
      <dgm:spPr/>
      <dgm:t>
        <a:bodyPr/>
        <a:lstStyle/>
        <a:p>
          <a:endParaRPr lang="es-MX"/>
        </a:p>
      </dgm:t>
    </dgm:pt>
    <dgm:pt modelId="{A3439DBA-22D2-4F40-9CA4-EAEE28233023}" type="pres">
      <dgm:prSet presAssocID="{018BE2D0-CFDC-4952-BD36-04CF2637F7B7}" presName="c13" presStyleLbl="node1" presStyleIdx="12" presStyleCnt="18"/>
      <dgm:spPr/>
      <dgm:t>
        <a:bodyPr/>
        <a:lstStyle/>
        <a:p>
          <a:endParaRPr lang="es-MX"/>
        </a:p>
      </dgm:t>
    </dgm:pt>
    <dgm:pt modelId="{1953C500-BBEA-4DB0-A19A-9FB6B9924738}" type="pres">
      <dgm:prSet presAssocID="{018BE2D0-CFDC-4952-BD36-04CF2637F7B7}" presName="c14" presStyleLbl="node1" presStyleIdx="13" presStyleCnt="18"/>
      <dgm:spPr/>
      <dgm:t>
        <a:bodyPr/>
        <a:lstStyle/>
        <a:p>
          <a:endParaRPr lang="es-MX"/>
        </a:p>
      </dgm:t>
    </dgm:pt>
    <dgm:pt modelId="{F161B0AF-5D93-4697-A9C5-7F82E4076F6A}" type="pres">
      <dgm:prSet presAssocID="{018BE2D0-CFDC-4952-BD36-04CF2637F7B7}" presName="c15" presStyleLbl="node1" presStyleIdx="14" presStyleCnt="18"/>
      <dgm:spPr/>
      <dgm:t>
        <a:bodyPr/>
        <a:lstStyle/>
        <a:p>
          <a:endParaRPr lang="es-MX"/>
        </a:p>
      </dgm:t>
    </dgm:pt>
    <dgm:pt modelId="{10B25A2B-ED09-4A89-AD55-AD9DBE0E2C5D}" type="pres">
      <dgm:prSet presAssocID="{018BE2D0-CFDC-4952-BD36-04CF2637F7B7}" presName="c16" presStyleLbl="node1" presStyleIdx="15" presStyleCnt="18"/>
      <dgm:spPr/>
      <dgm:t>
        <a:bodyPr/>
        <a:lstStyle/>
        <a:p>
          <a:endParaRPr lang="es-MX"/>
        </a:p>
      </dgm:t>
    </dgm:pt>
    <dgm:pt modelId="{43F8FDC5-DF69-4AA7-959F-A65C50E48137}" type="pres">
      <dgm:prSet presAssocID="{018BE2D0-CFDC-4952-BD36-04CF2637F7B7}" presName="c17" presStyleLbl="node1" presStyleIdx="16" presStyleCnt="18"/>
      <dgm:spPr/>
      <dgm:t>
        <a:bodyPr/>
        <a:lstStyle/>
        <a:p>
          <a:endParaRPr lang="es-MX"/>
        </a:p>
      </dgm:t>
    </dgm:pt>
    <dgm:pt modelId="{29E4FF63-0B93-44F9-A071-0F75A1D20C54}" type="pres">
      <dgm:prSet presAssocID="{018BE2D0-CFDC-4952-BD36-04CF2637F7B7}" presName="c18" presStyleLbl="node1" presStyleIdx="17" presStyleCnt="18"/>
      <dgm:spPr/>
      <dgm:t>
        <a:bodyPr/>
        <a:lstStyle/>
        <a:p>
          <a:endParaRPr lang="es-MX"/>
        </a:p>
      </dgm:t>
    </dgm:pt>
  </dgm:ptLst>
  <dgm:cxnLst>
    <dgm:cxn modelId="{7F0E3B43-6A58-4015-8D0B-0A15A9A14D0E}" srcId="{41ACB5D0-0972-4ABE-9CA2-2C1A5F078387}" destId="{018BE2D0-CFDC-4952-BD36-04CF2637F7B7}" srcOrd="0" destOrd="0" parTransId="{FE5063A7-D37F-41DA-8B1E-EB1177272B9A}" sibTransId="{B25152D5-93CE-430A-B5E3-92D1C12465E2}"/>
    <dgm:cxn modelId="{7F3CFE40-C893-42C4-A58A-88A9684C9456}" type="presOf" srcId="{41ACB5D0-0972-4ABE-9CA2-2C1A5F078387}" destId="{5918A426-6D24-437A-AAF9-38520BD6BD1F}" srcOrd="0" destOrd="0" presId="urn:microsoft.com/office/officeart/2009/3/layout/RandomtoResultProcess"/>
    <dgm:cxn modelId="{B21B7927-3980-4B45-9EA3-FA725CD407B5}" type="presOf" srcId="{018BE2D0-CFDC-4952-BD36-04CF2637F7B7}" destId="{0781E1B7-6EE8-4815-9184-4A54AEE9FDC8}" srcOrd="0" destOrd="0" presId="urn:microsoft.com/office/officeart/2009/3/layout/RandomtoResultProcess"/>
    <dgm:cxn modelId="{FFA3B3E4-7A1A-4488-B544-4D878A94B2EB}" type="presParOf" srcId="{5918A426-6D24-437A-AAF9-38520BD6BD1F}" destId="{FD0C67C6-F1A0-492F-887D-A5A19811592A}" srcOrd="0" destOrd="0" presId="urn:microsoft.com/office/officeart/2009/3/layout/RandomtoResultProcess"/>
    <dgm:cxn modelId="{05C6484B-5CC6-4D20-8AF1-B1C0371B3C6B}" type="presParOf" srcId="{FD0C67C6-F1A0-492F-887D-A5A19811592A}" destId="{0781E1B7-6EE8-4815-9184-4A54AEE9FDC8}" srcOrd="0" destOrd="0" presId="urn:microsoft.com/office/officeart/2009/3/layout/RandomtoResultProcess"/>
    <dgm:cxn modelId="{00E9DAB5-FB6E-495D-A366-7C176B28198B}" type="presParOf" srcId="{FD0C67C6-F1A0-492F-887D-A5A19811592A}" destId="{C09F505F-B8D3-492A-8265-74D4975512B0}" srcOrd="1" destOrd="0" presId="urn:microsoft.com/office/officeart/2009/3/layout/RandomtoResultProcess"/>
    <dgm:cxn modelId="{CB3D3EA1-3669-418F-98B5-253FA40F6412}" type="presParOf" srcId="{FD0C67C6-F1A0-492F-887D-A5A19811592A}" destId="{FB75E76F-333C-4D68-AA92-1BADAFABD899}" srcOrd="2" destOrd="0" presId="urn:microsoft.com/office/officeart/2009/3/layout/RandomtoResultProcess"/>
    <dgm:cxn modelId="{C5CD1466-C631-419A-98E4-3D6A56A7C25D}" type="presParOf" srcId="{FD0C67C6-F1A0-492F-887D-A5A19811592A}" destId="{122927BF-9A51-4806-8DFC-A237FE5E35E7}" srcOrd="3" destOrd="0" presId="urn:microsoft.com/office/officeart/2009/3/layout/RandomtoResultProcess"/>
    <dgm:cxn modelId="{51C5B4DA-8EF0-43A4-B07C-CD85F4B41D97}" type="presParOf" srcId="{FD0C67C6-F1A0-492F-887D-A5A19811592A}" destId="{94BDD0A9-CEF3-4267-ACFC-71A734C056E7}" srcOrd="4" destOrd="0" presId="urn:microsoft.com/office/officeart/2009/3/layout/RandomtoResultProcess"/>
    <dgm:cxn modelId="{6B8E61FA-1530-47DF-8FD0-7A71CB5F90B2}" type="presParOf" srcId="{FD0C67C6-F1A0-492F-887D-A5A19811592A}" destId="{EA681DF3-5A06-4C60-AE22-52B02797C7E8}" srcOrd="5" destOrd="0" presId="urn:microsoft.com/office/officeart/2009/3/layout/RandomtoResultProcess"/>
    <dgm:cxn modelId="{8111B3D0-7AB3-45AD-96A9-379289EA9E0E}" type="presParOf" srcId="{FD0C67C6-F1A0-492F-887D-A5A19811592A}" destId="{16523066-6690-482E-92F1-923E42FF10F5}" srcOrd="6" destOrd="0" presId="urn:microsoft.com/office/officeart/2009/3/layout/RandomtoResultProcess"/>
    <dgm:cxn modelId="{809E15D0-A820-41C7-8E72-999226A24551}" type="presParOf" srcId="{FD0C67C6-F1A0-492F-887D-A5A19811592A}" destId="{4B34AF18-FF4B-4336-AF16-E642AC3137C5}" srcOrd="7" destOrd="0" presId="urn:microsoft.com/office/officeart/2009/3/layout/RandomtoResultProcess"/>
    <dgm:cxn modelId="{6F3C7635-2B9D-4DC8-8103-4C541E480D88}" type="presParOf" srcId="{FD0C67C6-F1A0-492F-887D-A5A19811592A}" destId="{B314B18F-628C-4522-BA44-250BE497EBFF}" srcOrd="8" destOrd="0" presId="urn:microsoft.com/office/officeart/2009/3/layout/RandomtoResultProcess"/>
    <dgm:cxn modelId="{DC06D37C-6A6E-4517-A884-1F9A9EF74BCE}" type="presParOf" srcId="{FD0C67C6-F1A0-492F-887D-A5A19811592A}" destId="{09620513-E77D-42BB-B3C8-DF3F3E896B65}" srcOrd="9" destOrd="0" presId="urn:microsoft.com/office/officeart/2009/3/layout/RandomtoResultProcess"/>
    <dgm:cxn modelId="{FD5A0359-3100-4FBC-A3F0-434D62DCB1DB}" type="presParOf" srcId="{FD0C67C6-F1A0-492F-887D-A5A19811592A}" destId="{0B3A617B-452F-46D9-A5D0-2825922D0397}" srcOrd="10" destOrd="0" presId="urn:microsoft.com/office/officeart/2009/3/layout/RandomtoResultProcess"/>
    <dgm:cxn modelId="{A60F6F9D-BC94-4270-83F5-3EE36D434B6F}" type="presParOf" srcId="{FD0C67C6-F1A0-492F-887D-A5A19811592A}" destId="{53C16B7D-29D9-4AD8-8A19-27ED9EEE7099}" srcOrd="11" destOrd="0" presId="urn:microsoft.com/office/officeart/2009/3/layout/RandomtoResultProcess"/>
    <dgm:cxn modelId="{B562CC6E-239F-40AB-B086-24FE0541A5EC}" type="presParOf" srcId="{FD0C67C6-F1A0-492F-887D-A5A19811592A}" destId="{8AA84217-B523-40D9-B607-3157E270B08D}" srcOrd="12" destOrd="0" presId="urn:microsoft.com/office/officeart/2009/3/layout/RandomtoResultProcess"/>
    <dgm:cxn modelId="{9C026638-C4A5-42A5-8ED7-286167FCF334}" type="presParOf" srcId="{FD0C67C6-F1A0-492F-887D-A5A19811592A}" destId="{A3439DBA-22D2-4F40-9CA4-EAEE28233023}" srcOrd="13" destOrd="0" presId="urn:microsoft.com/office/officeart/2009/3/layout/RandomtoResultProcess"/>
    <dgm:cxn modelId="{C4AA3E44-039B-4294-AD37-993756DDBD49}" type="presParOf" srcId="{FD0C67C6-F1A0-492F-887D-A5A19811592A}" destId="{1953C500-BBEA-4DB0-A19A-9FB6B9924738}" srcOrd="14" destOrd="0" presId="urn:microsoft.com/office/officeart/2009/3/layout/RandomtoResultProcess"/>
    <dgm:cxn modelId="{534471BD-38B0-4A21-834B-0818CE3F3881}" type="presParOf" srcId="{FD0C67C6-F1A0-492F-887D-A5A19811592A}" destId="{F161B0AF-5D93-4697-A9C5-7F82E4076F6A}" srcOrd="15" destOrd="0" presId="urn:microsoft.com/office/officeart/2009/3/layout/RandomtoResultProcess"/>
    <dgm:cxn modelId="{5F8F7122-E2AD-416C-99BE-C7661E12106D}" type="presParOf" srcId="{FD0C67C6-F1A0-492F-887D-A5A19811592A}" destId="{10B25A2B-ED09-4A89-AD55-AD9DBE0E2C5D}" srcOrd="16" destOrd="0" presId="urn:microsoft.com/office/officeart/2009/3/layout/RandomtoResultProcess"/>
    <dgm:cxn modelId="{17B1BFE1-C657-4FB8-8F53-7889DA0D43BC}" type="presParOf" srcId="{FD0C67C6-F1A0-492F-887D-A5A19811592A}" destId="{43F8FDC5-DF69-4AA7-959F-A65C50E48137}" srcOrd="17" destOrd="0" presId="urn:microsoft.com/office/officeart/2009/3/layout/RandomtoResultProcess"/>
    <dgm:cxn modelId="{728C7BA3-1F73-407B-930A-B044290F3F04}" type="presParOf" srcId="{FD0C67C6-F1A0-492F-887D-A5A19811592A}" destId="{29E4FF63-0B93-44F9-A071-0F75A1D20C54}" srcOrd="18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274CDE-10FB-40CE-90AC-C1E4D6D64893}">
      <dsp:nvSpPr>
        <dsp:cNvPr id="0" name=""/>
        <dsp:cNvSpPr/>
      </dsp:nvSpPr>
      <dsp:spPr>
        <a:xfrm>
          <a:off x="0" y="814298"/>
          <a:ext cx="9073008" cy="3629203"/>
        </a:xfrm>
        <a:prstGeom prst="leftRightRibbon">
          <a:avLst/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C199C750-FE8D-49E4-94C3-C08D489AC328}">
      <dsp:nvSpPr>
        <dsp:cNvPr id="0" name=""/>
        <dsp:cNvSpPr/>
      </dsp:nvSpPr>
      <dsp:spPr>
        <a:xfrm>
          <a:off x="1088760" y="1449408"/>
          <a:ext cx="2994092" cy="177830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ELECCIÓN DEL TEMA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PRIMER PASO</a:t>
          </a:r>
          <a:endParaRPr lang="es-MX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88760" y="1449408"/>
        <a:ext cx="2994092" cy="1778309"/>
      </dsp:txXfrm>
    </dsp:sp>
    <dsp:sp modelId="{3E679DB8-A702-4E4D-B2F8-FEC781AFAB9F}">
      <dsp:nvSpPr>
        <dsp:cNvPr id="0" name=""/>
        <dsp:cNvSpPr/>
      </dsp:nvSpPr>
      <dsp:spPr>
        <a:xfrm>
          <a:off x="4536504" y="2030081"/>
          <a:ext cx="3538473" cy="177830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>
              <a:latin typeface="Arial" panose="020B0604020202020204" pitchFamily="34" charset="0"/>
              <a:cs typeface="Arial" panose="020B0604020202020204" pitchFamily="34" charset="0"/>
            </a:rPr>
            <a:t>PARA UN PROYECTO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DE INVESTIGACIÓN</a:t>
          </a:r>
          <a:endParaRPr lang="es-MX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36504" y="2030081"/>
        <a:ext cx="3538473" cy="177830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3DDCD3-19AC-4B69-82F1-695D56CE0347}">
      <dsp:nvSpPr>
        <dsp:cNvPr id="0" name=""/>
        <dsp:cNvSpPr/>
      </dsp:nvSpPr>
      <dsp:spPr>
        <a:xfrm>
          <a:off x="0" y="83134"/>
          <a:ext cx="9391900" cy="198506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 totalmente realizada por el propio investigador para realizar  el estudio que se encuentra  en  un asesoramiento oportuno o bien calificado.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76886" y="83134"/>
        <a:ext cx="7315014" cy="1985061"/>
      </dsp:txXfrm>
    </dsp:sp>
    <dsp:sp modelId="{22088E97-8D31-436E-A88C-577C38D5792B}">
      <dsp:nvSpPr>
        <dsp:cNvPr id="0" name=""/>
        <dsp:cNvSpPr/>
      </dsp:nvSpPr>
      <dsp:spPr>
        <a:xfrm>
          <a:off x="198506" y="198506"/>
          <a:ext cx="1878380" cy="158804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4E2590-329B-465D-A83B-3BFF1341A87A}">
      <dsp:nvSpPr>
        <dsp:cNvPr id="0" name=""/>
        <dsp:cNvSpPr/>
      </dsp:nvSpPr>
      <dsp:spPr>
        <a:xfrm>
          <a:off x="0" y="2142734"/>
          <a:ext cx="9391900" cy="198506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Al seleccionar el tema tendrá una  decisión que  dependerá el tipo de trabajo a realizar durante un lapso relativamente largo y la misma calidad de su resultado  final.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76886" y="2142734"/>
        <a:ext cx="7315014" cy="1985061"/>
      </dsp:txXfrm>
    </dsp:sp>
    <dsp:sp modelId="{AF6DFA2D-BBCC-4A61-B7F0-C2E029560B1D}">
      <dsp:nvSpPr>
        <dsp:cNvPr id="0" name=""/>
        <dsp:cNvSpPr/>
      </dsp:nvSpPr>
      <dsp:spPr>
        <a:xfrm>
          <a:off x="198506" y="2382073"/>
          <a:ext cx="1878380" cy="158804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C1186B-F297-49BC-B687-B1475E8EDDC4}">
      <dsp:nvSpPr>
        <dsp:cNvPr id="0" name=""/>
        <dsp:cNvSpPr/>
      </dsp:nvSpPr>
      <dsp:spPr>
        <a:xfrm>
          <a:off x="-3596007" y="-602145"/>
          <a:ext cx="4673742" cy="4673742"/>
        </a:xfrm>
        <a:prstGeom prst="blockArc">
          <a:avLst>
            <a:gd name="adj1" fmla="val 18900000"/>
            <a:gd name="adj2" fmla="val 2700000"/>
            <a:gd name="adj3" fmla="val 462"/>
          </a:avLst>
        </a:pr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E1A551-9119-4BCF-A907-E29C0F3288CA}">
      <dsp:nvSpPr>
        <dsp:cNvPr id="0" name=""/>
        <dsp:cNvSpPr/>
      </dsp:nvSpPr>
      <dsp:spPr>
        <a:xfrm>
          <a:off x="1051592" y="893451"/>
          <a:ext cx="8704231" cy="1682548"/>
        </a:xfrm>
        <a:prstGeom prst="rect">
          <a:avLst/>
        </a:prstGeom>
        <a:solidFill>
          <a:schemeClr val="accent6">
            <a:lumMod val="40000"/>
            <a:lumOff val="60000"/>
            <a:alpha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6938" tIns="60960" rIns="60960" bIns="6096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Este tipo de justificación se da cuando el proyecto por realizar propone una nueva táctica o estrategia para generar conocimiento válido y confiable.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51592" y="893451"/>
        <a:ext cx="8704231" cy="1682548"/>
      </dsp:txXfrm>
    </dsp:sp>
    <dsp:sp modelId="{4B1CA9A8-4FC6-422A-953E-3E8F3629654C}">
      <dsp:nvSpPr>
        <dsp:cNvPr id="0" name=""/>
        <dsp:cNvSpPr/>
      </dsp:nvSpPr>
      <dsp:spPr>
        <a:xfrm>
          <a:off x="0" y="683132"/>
          <a:ext cx="2103185" cy="210318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3AFB2-38E1-41DC-BF1A-A39A7DFF4F23}">
      <dsp:nvSpPr>
        <dsp:cNvPr id="0" name=""/>
        <dsp:cNvSpPr/>
      </dsp:nvSpPr>
      <dsp:spPr>
        <a:xfrm>
          <a:off x="48264" y="3947"/>
          <a:ext cx="2741860" cy="1645116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formula un objetivo  general 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6448" y="52131"/>
        <a:ext cx="2645492" cy="1548748"/>
      </dsp:txXfrm>
    </dsp:sp>
    <dsp:sp modelId="{80E03D8F-D242-4A89-A65D-68AD527F1300}">
      <dsp:nvSpPr>
        <dsp:cNvPr id="0" name=""/>
        <dsp:cNvSpPr/>
      </dsp:nvSpPr>
      <dsp:spPr>
        <a:xfrm>
          <a:off x="3031409" y="486514"/>
          <a:ext cx="581274" cy="6799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b="1" kern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31409" y="622510"/>
        <a:ext cx="406892" cy="407989"/>
      </dsp:txXfrm>
    </dsp:sp>
    <dsp:sp modelId="{E15B6395-F484-4B56-B03A-FBA51284D322}">
      <dsp:nvSpPr>
        <dsp:cNvPr id="0" name=""/>
        <dsp:cNvSpPr/>
      </dsp:nvSpPr>
      <dsp:spPr>
        <a:xfrm>
          <a:off x="3886869" y="3947"/>
          <a:ext cx="2741860" cy="16451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35053" y="52131"/>
        <a:ext cx="2645492" cy="1548748"/>
      </dsp:txXfrm>
    </dsp:sp>
    <dsp:sp modelId="{1E5F1D50-4314-4623-A1A3-CAD8F6286BFA}">
      <dsp:nvSpPr>
        <dsp:cNvPr id="0" name=""/>
        <dsp:cNvSpPr/>
      </dsp:nvSpPr>
      <dsp:spPr>
        <a:xfrm>
          <a:off x="6870014" y="486514"/>
          <a:ext cx="581274" cy="6799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b="1" kern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70014" y="622510"/>
        <a:ext cx="406892" cy="407989"/>
      </dsp:txXfrm>
    </dsp:sp>
    <dsp:sp modelId="{D8D34794-40C9-4872-8EE4-D1E34B5213A3}">
      <dsp:nvSpPr>
        <dsp:cNvPr id="0" name=""/>
        <dsp:cNvSpPr/>
      </dsp:nvSpPr>
      <dsp:spPr>
        <a:xfrm>
          <a:off x="7725474" y="3947"/>
          <a:ext cx="2741860" cy="1645116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 base en el problema de investigación 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773658" y="52131"/>
        <a:ext cx="2645492" cy="1548748"/>
      </dsp:txXfrm>
    </dsp:sp>
    <dsp:sp modelId="{288D1AB3-CDA8-4ACD-9490-64F5F15826E1}">
      <dsp:nvSpPr>
        <dsp:cNvPr id="0" name=""/>
        <dsp:cNvSpPr/>
      </dsp:nvSpPr>
      <dsp:spPr>
        <a:xfrm rot="5400000">
          <a:off x="8805767" y="1840993"/>
          <a:ext cx="581274" cy="6799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b="1" kern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8892410" y="1890346"/>
        <a:ext cx="407989" cy="406892"/>
      </dsp:txXfrm>
    </dsp:sp>
    <dsp:sp modelId="{D23659CC-0903-48DD-8E6F-6071BACAFD54}">
      <dsp:nvSpPr>
        <dsp:cNvPr id="0" name=""/>
        <dsp:cNvSpPr/>
      </dsp:nvSpPr>
      <dsp:spPr>
        <a:xfrm>
          <a:off x="7725474" y="2745807"/>
          <a:ext cx="2741860" cy="16451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773658" y="2793991"/>
        <a:ext cx="2645492" cy="1548748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838C98-185A-43AC-A616-863164319DA4}">
      <dsp:nvSpPr>
        <dsp:cNvPr id="0" name=""/>
        <dsp:cNvSpPr/>
      </dsp:nvSpPr>
      <dsp:spPr>
        <a:xfrm>
          <a:off x="0" y="169333"/>
          <a:ext cx="8128000" cy="507999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CFD853-4C66-46DF-B6B5-0C9501A3E495}">
      <dsp:nvSpPr>
        <dsp:cNvPr id="0" name=""/>
        <dsp:cNvSpPr/>
      </dsp:nvSpPr>
      <dsp:spPr>
        <a:xfrm>
          <a:off x="1032256" y="3675549"/>
          <a:ext cx="211328" cy="211328"/>
        </a:xfrm>
        <a:prstGeom prst="ellipse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1C7661-5142-480B-A18A-6C72103BE51B}">
      <dsp:nvSpPr>
        <dsp:cNvPr id="0" name=""/>
        <dsp:cNvSpPr/>
      </dsp:nvSpPr>
      <dsp:spPr>
        <a:xfrm>
          <a:off x="1137920" y="3781213"/>
          <a:ext cx="1893824" cy="1468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978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Los objetivos secundarios</a:t>
          </a:r>
          <a:endParaRPr lang="es-MX" sz="2400" kern="1200" dirty="0"/>
        </a:p>
      </dsp:txBody>
      <dsp:txXfrm>
        <a:off x="1137920" y="3781213"/>
        <a:ext cx="1893824" cy="1468120"/>
      </dsp:txXfrm>
    </dsp:sp>
    <dsp:sp modelId="{E2BB8A0D-00DF-4D45-8119-C0A7407D35E2}">
      <dsp:nvSpPr>
        <dsp:cNvPr id="0" name=""/>
        <dsp:cNvSpPr/>
      </dsp:nvSpPr>
      <dsp:spPr>
        <a:xfrm>
          <a:off x="2897632" y="2294805"/>
          <a:ext cx="382016" cy="382016"/>
        </a:xfrm>
        <a:prstGeom prst="ellipse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BB8657-DB1F-4DD3-BD54-FBDEE3EA5292}">
      <dsp:nvSpPr>
        <dsp:cNvPr id="0" name=""/>
        <dsp:cNvSpPr/>
      </dsp:nvSpPr>
      <dsp:spPr>
        <a:xfrm>
          <a:off x="3359604" y="2600112"/>
          <a:ext cx="2335382" cy="2763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422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Son meros medios para la consecución</a:t>
          </a:r>
          <a:endParaRPr lang="es-MX" sz="2400" kern="1200" dirty="0"/>
        </a:p>
      </dsp:txBody>
      <dsp:txXfrm>
        <a:off x="3359604" y="2600112"/>
        <a:ext cx="2335382" cy="2763519"/>
      </dsp:txXfrm>
    </dsp:sp>
    <dsp:sp modelId="{A3A76062-474B-4079-99EA-BCD5E7F57BA3}">
      <dsp:nvSpPr>
        <dsp:cNvPr id="0" name=""/>
        <dsp:cNvSpPr/>
      </dsp:nvSpPr>
      <dsp:spPr>
        <a:xfrm>
          <a:off x="5140960" y="1454573"/>
          <a:ext cx="528320" cy="528320"/>
        </a:xfrm>
        <a:prstGeom prst="ellipse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28ECD5-4ECE-47BA-9E97-643C62DC395C}">
      <dsp:nvSpPr>
        <dsp:cNvPr id="0" name=""/>
        <dsp:cNvSpPr/>
      </dsp:nvSpPr>
      <dsp:spPr>
        <a:xfrm>
          <a:off x="5709920" y="1755310"/>
          <a:ext cx="1950720" cy="3530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946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De los objetivos básicos o primordiales.</a:t>
          </a:r>
          <a:endParaRPr lang="es-MX" sz="2400" kern="1200" dirty="0"/>
        </a:p>
      </dsp:txBody>
      <dsp:txXfrm>
        <a:off x="5709920" y="1755310"/>
        <a:ext cx="1950720" cy="3530600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E1A33F-45B3-47BD-A429-75032A309D33}">
      <dsp:nvSpPr>
        <dsp:cNvPr id="0" name=""/>
        <dsp:cNvSpPr/>
      </dsp:nvSpPr>
      <dsp:spPr>
        <a:xfrm>
          <a:off x="2142" y="0"/>
          <a:ext cx="3333470" cy="43657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6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Identificación de un problema de conocimiento.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2142" y="1746313"/>
        <a:ext cx="3333470" cy="1746313"/>
      </dsp:txXfrm>
    </dsp:sp>
    <dsp:sp modelId="{5BADCA9B-DCFB-4973-9487-971A2AB58653}">
      <dsp:nvSpPr>
        <dsp:cNvPr id="0" name=""/>
        <dsp:cNvSpPr/>
      </dsp:nvSpPr>
      <dsp:spPr>
        <a:xfrm>
          <a:off x="941974" y="261947"/>
          <a:ext cx="1453806" cy="145380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80372F-D3BA-42D5-8EE7-420F3A071A1D}">
      <dsp:nvSpPr>
        <dsp:cNvPr id="0" name=""/>
        <dsp:cNvSpPr/>
      </dsp:nvSpPr>
      <dsp:spPr>
        <a:xfrm>
          <a:off x="3354746" y="0"/>
          <a:ext cx="3333470" cy="43657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6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Recopilación de información.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3354746" y="1746313"/>
        <a:ext cx="3333470" cy="1746313"/>
      </dsp:txXfrm>
    </dsp:sp>
    <dsp:sp modelId="{5371DE02-BE6C-4078-8260-E1ECD028A82D}">
      <dsp:nvSpPr>
        <dsp:cNvPr id="0" name=""/>
        <dsp:cNvSpPr/>
      </dsp:nvSpPr>
      <dsp:spPr>
        <a:xfrm>
          <a:off x="4375448" y="261947"/>
          <a:ext cx="1453806" cy="1453806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8F22E3-262B-4EFE-B198-70B67F68E1CE}">
      <dsp:nvSpPr>
        <dsp:cNvPr id="0" name=""/>
        <dsp:cNvSpPr/>
      </dsp:nvSpPr>
      <dsp:spPr>
        <a:xfrm>
          <a:off x="6869091" y="0"/>
          <a:ext cx="3333470" cy="43657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6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itchFamily="34" charset="0"/>
              <a:cs typeface="Arial" pitchFamily="34" charset="0"/>
            </a:rPr>
            <a:t>Argumentación lógica.</a:t>
          </a:r>
          <a:endParaRPr lang="es-MX" sz="2400" kern="1200" dirty="0">
            <a:latin typeface="Arial" pitchFamily="34" charset="0"/>
            <a:cs typeface="Arial" pitchFamily="34" charset="0"/>
          </a:endParaRPr>
        </a:p>
      </dsp:txBody>
      <dsp:txXfrm>
        <a:off x="6869091" y="1746313"/>
        <a:ext cx="3333470" cy="1746313"/>
      </dsp:txXfrm>
    </dsp:sp>
    <dsp:sp modelId="{5CC4DD54-583D-4284-ADF1-4FF32D2DEEFC}">
      <dsp:nvSpPr>
        <dsp:cNvPr id="0" name=""/>
        <dsp:cNvSpPr/>
      </dsp:nvSpPr>
      <dsp:spPr>
        <a:xfrm>
          <a:off x="7808923" y="261947"/>
          <a:ext cx="1453806" cy="1453806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ABB2F2-C610-48C0-BA92-545968D61766}">
      <dsp:nvSpPr>
        <dsp:cNvPr id="0" name=""/>
        <dsp:cNvSpPr/>
      </dsp:nvSpPr>
      <dsp:spPr>
        <a:xfrm>
          <a:off x="572202" y="3274340"/>
          <a:ext cx="9060299" cy="1091441"/>
        </a:xfrm>
        <a:prstGeom prst="leftRightArrow">
          <a:avLst/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2461E6-43BF-4D37-B3E3-F421464179B7}">
      <dsp:nvSpPr>
        <dsp:cNvPr id="0" name=""/>
        <dsp:cNvSpPr/>
      </dsp:nvSpPr>
      <dsp:spPr>
        <a:xfrm>
          <a:off x="4338" y="0"/>
          <a:ext cx="4969106" cy="48109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Tamayo M (2004), menciona que las  variables se utilizan para designar cualquier características de la realidad que puedan ser determinada por observación y que puede mostrar diferentes valores de una unidad de observación a otra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38" y="1924396"/>
        <a:ext cx="4969106" cy="1924396"/>
      </dsp:txXfrm>
    </dsp:sp>
    <dsp:sp modelId="{40A647A4-8885-4CAF-B222-C216FA2EEF68}">
      <dsp:nvSpPr>
        <dsp:cNvPr id="0" name=""/>
        <dsp:cNvSpPr/>
      </dsp:nvSpPr>
      <dsp:spPr>
        <a:xfrm>
          <a:off x="1644493" y="0"/>
          <a:ext cx="1602060" cy="160206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4C19F853-1EA9-497D-A1EF-38E06A9B224E}">
      <dsp:nvSpPr>
        <dsp:cNvPr id="0" name=""/>
        <dsp:cNvSpPr/>
      </dsp:nvSpPr>
      <dsp:spPr>
        <a:xfrm>
          <a:off x="5122518" y="0"/>
          <a:ext cx="4969106" cy="48109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50000"/>
                <a:hueOff val="368424"/>
                <a:satOff val="-16105"/>
                <a:lumOff val="43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50000"/>
                <a:hueOff val="368424"/>
                <a:satOff val="-16105"/>
                <a:lumOff val="43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50000"/>
                <a:hueOff val="368424"/>
                <a:satOff val="-16105"/>
                <a:lumOff val="43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 una  propiedad constante, tiene  características especificas  que puede cambiar o no   dentro de un objeto de estudio  Borda (2014),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22518" y="1924396"/>
        <a:ext cx="4969106" cy="1924396"/>
      </dsp:txXfrm>
    </dsp:sp>
    <dsp:sp modelId="{6803F9F0-E988-42FC-B009-954D077FCA2B}">
      <dsp:nvSpPr>
        <dsp:cNvPr id="0" name=""/>
        <dsp:cNvSpPr/>
      </dsp:nvSpPr>
      <dsp:spPr>
        <a:xfrm>
          <a:off x="6806041" y="288659"/>
          <a:ext cx="1602060" cy="160206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1EDB86D-A2C0-45EE-BDC0-0D9633B67DAE}">
      <dsp:nvSpPr>
        <dsp:cNvPr id="0" name=""/>
        <dsp:cNvSpPr/>
      </dsp:nvSpPr>
      <dsp:spPr>
        <a:xfrm>
          <a:off x="403838" y="4089342"/>
          <a:ext cx="9288285" cy="721648"/>
        </a:xfrm>
        <a:prstGeom prst="leftRightArrow">
          <a:avLst/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</dsp:spTree>
</dsp:drawing>
</file>

<file path=ppt/diagrams/drawing5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Lista de imágenes radial"/>
  <dgm:desc val="Se usa para mostrar relaciones con una idea central. La forma de Nivel 1 contiene texto y todas las formas de Nivel 2 contienen una imagen con su texto correspondiente. Limitado a cuatro imágenes de Nivel 2.  Las imágenes no usadas no aparecen, pero siguen disponibles si se cambia de diseño. Funciona mejor con una cantidad pequeña de texto de Nivel 2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8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49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5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5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4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7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0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6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0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B91C9-E3DA-41C7-AD1B-2FAE982A6AA6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309FD-F729-4205-84A4-205BC39636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7104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D9C93-7037-43AD-A7D8-2124555A4FB1}" type="slidenum">
              <a:rPr lang="es-MX" smtClean="0"/>
              <a:t>56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6353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sz="quarter" idx="10" hasCustomPrompt="1"/>
          </p:nvPr>
        </p:nvSpPr>
        <p:spPr>
          <a:xfrm>
            <a:off x="357809" y="2120282"/>
            <a:ext cx="11476382" cy="14843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 smtClean="0"/>
              <a:t>TEMA PRINCIPAL</a:t>
            </a:r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sz="quarter" idx="11" hasCustomPrompt="1"/>
          </p:nvPr>
        </p:nvSpPr>
        <p:spPr>
          <a:xfrm>
            <a:off x="357809" y="4505738"/>
            <a:ext cx="5221356" cy="193481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 smtClean="0"/>
              <a:t>Nombre</a:t>
            </a:r>
          </a:p>
          <a:p>
            <a:pPr lvl="0"/>
            <a:r>
              <a:rPr lang="es-ES" dirty="0" smtClean="0"/>
              <a:t>Unidad de Aprendizaje</a:t>
            </a:r>
            <a:endParaRPr lang="es-MX" dirty="0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2" hasCustomPrompt="1"/>
          </p:nvPr>
        </p:nvSpPr>
        <p:spPr>
          <a:xfrm>
            <a:off x="357809" y="4108174"/>
            <a:ext cx="2517913" cy="384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es-MX" dirty="0" smtClean="0"/>
              <a:t>Profesor (a):</a:t>
            </a:r>
            <a:endParaRPr lang="es-MX" dirty="0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3" hasCustomPrompt="1"/>
          </p:nvPr>
        </p:nvSpPr>
        <p:spPr>
          <a:xfrm>
            <a:off x="6281737" y="4492625"/>
            <a:ext cx="5552454" cy="19479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s-MX" dirty="0" smtClean="0"/>
              <a:t>Nombre (s)</a:t>
            </a:r>
            <a:endParaRPr lang="es-MX" dirty="0"/>
          </a:p>
        </p:txBody>
      </p:sp>
      <p:sp>
        <p:nvSpPr>
          <p:cNvPr id="20" name="Marcador de texto 19"/>
          <p:cNvSpPr>
            <a:spLocks noGrp="1"/>
          </p:cNvSpPr>
          <p:nvPr>
            <p:ph type="body" sz="quarter" idx="14" hasCustomPrompt="1"/>
          </p:nvPr>
        </p:nvSpPr>
        <p:spPr>
          <a:xfrm>
            <a:off x="6281738" y="4108450"/>
            <a:ext cx="3909184" cy="397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 smtClean="0"/>
              <a:t>Alumno (a):</a:t>
            </a:r>
          </a:p>
        </p:txBody>
      </p:sp>
    </p:spTree>
    <p:extLst>
      <p:ext uri="{BB962C8B-B14F-4D97-AF65-F5344CB8AC3E}">
        <p14:creationId xmlns:p14="http://schemas.microsoft.com/office/powerpoint/2010/main" val="2558910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65457" y="1550504"/>
            <a:ext cx="11515726" cy="48635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MX" dirty="0" smtClean="0"/>
              <a:t>Contenido Arial 24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1" hasCustomPrompt="1"/>
          </p:nvPr>
        </p:nvSpPr>
        <p:spPr>
          <a:xfrm>
            <a:off x="1722782" y="225495"/>
            <a:ext cx="9104244" cy="10864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MX" dirty="0" smtClean="0"/>
              <a:t>Títulos Arial 28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80359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53536"/>
            <a:ext cx="10972800" cy="11430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1646237"/>
            <a:ext cx="10972800" cy="4526280"/>
          </a:xfrm>
          <a:prstGeom prst="rect">
            <a:avLst/>
          </a:prstGeo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7416800" y="6400800"/>
            <a:ext cx="4003040" cy="274320"/>
          </a:xfrm>
          <a:prstGeom prst="rect">
            <a:avLst/>
          </a:prstGeom>
        </p:spPr>
        <p:txBody>
          <a:bodyPr/>
          <a:lstStyle>
            <a:extLst/>
          </a:lstStyle>
          <a:p>
            <a:fld id="{5F7B1647-47EC-4847-879D-37431D934E4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27200" y="6400800"/>
            <a:ext cx="5616352" cy="27432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1518603" y="6514568"/>
            <a:ext cx="619051" cy="274320"/>
          </a:xfrm>
          <a:prstGeom prst="rect">
            <a:avLst/>
          </a:prstGeom>
        </p:spPr>
        <p:txBody>
          <a:bodyPr/>
          <a:lstStyle>
            <a:extLst/>
          </a:lstStyle>
          <a:p>
            <a:fld id="{D1AB0F9C-4903-4F7E-964C-2102D09DFD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3104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F1D0C04-7899-4329-B19A-B1C2FB76DEE4}" type="datetimeFigureOut">
              <a:rPr lang="es-ES" smtClean="0"/>
              <a:t>12/10/2016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5742265-5B94-41AE-B3B4-96591FA63B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3987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D0CDD7C-8B83-426C-B12D-E3F81B12E16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18A680A-04C6-4B7E-A71D-525F290CF7E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2177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98416-F242-4F2B-9739-D4157C408D4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F8275-EC70-4322-B28D-112EEB60229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7179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889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13.xml"/><Relationship Id="rId7" Type="http://schemas.openxmlformats.org/officeDocument/2006/relationships/image" Target="../media/image3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4.xml"/><Relationship Id="rId7" Type="http://schemas.openxmlformats.org/officeDocument/2006/relationships/image" Target="../media/image5.jpe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7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8.jpe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7" Type="http://schemas.openxmlformats.org/officeDocument/2006/relationships/image" Target="../media/image18.jpe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4.xml"/><Relationship Id="rId3" Type="http://schemas.openxmlformats.org/officeDocument/2006/relationships/image" Target="../media/image21.jpeg"/><Relationship Id="rId7" Type="http://schemas.openxmlformats.org/officeDocument/2006/relationships/diagramColors" Target="../diagrams/colors24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24.xml"/><Relationship Id="rId5" Type="http://schemas.openxmlformats.org/officeDocument/2006/relationships/diagramLayout" Target="../diagrams/layout24.xml"/><Relationship Id="rId4" Type="http://schemas.openxmlformats.org/officeDocument/2006/relationships/diagramData" Target="../diagrams/data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diagramData" Target="../diagrams/data29.xml"/><Relationship Id="rId7" Type="http://schemas.microsoft.com/office/2007/relationships/diagramDrawing" Target="../diagrams/drawing29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9.xml"/><Relationship Id="rId5" Type="http://schemas.openxmlformats.org/officeDocument/2006/relationships/diagramQuickStyle" Target="../diagrams/quickStyle29.xml"/><Relationship Id="rId4" Type="http://schemas.openxmlformats.org/officeDocument/2006/relationships/diagramLayout" Target="../diagrams/layout2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diagramLayout" Target="../diagrams/layout33.xml"/><Relationship Id="rId7" Type="http://schemas.openxmlformats.org/officeDocument/2006/relationships/image" Target="../media/image33.pn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diagramLayout" Target="../diagrams/layout34.xml"/><Relationship Id="rId7" Type="http://schemas.openxmlformats.org/officeDocument/2006/relationships/image" Target="../media/image39.png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diagramLayout" Target="../diagrams/layout35.xml"/><Relationship Id="rId7" Type="http://schemas.openxmlformats.org/officeDocument/2006/relationships/image" Target="../media/image41.png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g"/><Relationship Id="rId3" Type="http://schemas.openxmlformats.org/officeDocument/2006/relationships/diagramLayout" Target="../diagrams/layout36.xml"/><Relationship Id="rId7" Type="http://schemas.openxmlformats.org/officeDocument/2006/relationships/image" Target="../media/image45.jpg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Relationship Id="rId9" Type="http://schemas.openxmlformats.org/officeDocument/2006/relationships/image" Target="../media/image47.jp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diagramLayout" Target="../diagrams/layout37.xml"/><Relationship Id="rId7" Type="http://schemas.openxmlformats.org/officeDocument/2006/relationships/image" Target="../media/image48.jpg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3" Type="http://schemas.openxmlformats.org/officeDocument/2006/relationships/diagramLayout" Target="../diagrams/layout38.xml"/><Relationship Id="rId7" Type="http://schemas.openxmlformats.org/officeDocument/2006/relationships/image" Target="../media/image50.png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8.xml"/><Relationship Id="rId5" Type="http://schemas.openxmlformats.org/officeDocument/2006/relationships/diagramColors" Target="../diagrams/colors38.xml"/><Relationship Id="rId4" Type="http://schemas.openxmlformats.org/officeDocument/2006/relationships/diagramQuickStyle" Target="../diagrams/quickStyle38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g"/><Relationship Id="rId3" Type="http://schemas.openxmlformats.org/officeDocument/2006/relationships/diagramLayout" Target="../diagrams/layout39.xml"/><Relationship Id="rId7" Type="http://schemas.openxmlformats.org/officeDocument/2006/relationships/image" Target="../media/image52.jpg"/><Relationship Id="rId2" Type="http://schemas.openxmlformats.org/officeDocument/2006/relationships/diagramData" Target="../diagrams/data3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9.xml"/><Relationship Id="rId5" Type="http://schemas.openxmlformats.org/officeDocument/2006/relationships/diagramColors" Target="../diagrams/colors39.xml"/><Relationship Id="rId10" Type="http://schemas.openxmlformats.org/officeDocument/2006/relationships/image" Target="../media/image55.jpg"/><Relationship Id="rId4" Type="http://schemas.openxmlformats.org/officeDocument/2006/relationships/diagramQuickStyle" Target="../diagrams/quickStyle39.xml"/><Relationship Id="rId9" Type="http://schemas.openxmlformats.org/officeDocument/2006/relationships/image" Target="../media/image5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g"/><Relationship Id="rId3" Type="http://schemas.openxmlformats.org/officeDocument/2006/relationships/diagramLayout" Target="../diagrams/layout40.xml"/><Relationship Id="rId7" Type="http://schemas.openxmlformats.org/officeDocument/2006/relationships/image" Target="../media/image56.jpg"/><Relationship Id="rId2" Type="http://schemas.openxmlformats.org/officeDocument/2006/relationships/diagramData" Target="../diagrams/data4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0.xml"/><Relationship Id="rId5" Type="http://schemas.openxmlformats.org/officeDocument/2006/relationships/diagramColors" Target="../diagrams/colors40.xml"/><Relationship Id="rId4" Type="http://schemas.openxmlformats.org/officeDocument/2006/relationships/diagramQuickStyle" Target="../diagrams/quickStyle40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g"/><Relationship Id="rId3" Type="http://schemas.openxmlformats.org/officeDocument/2006/relationships/diagramData" Target="../diagrams/data41.xml"/><Relationship Id="rId7" Type="http://schemas.microsoft.com/office/2007/relationships/diagramDrawing" Target="../diagrams/drawing41.xm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1.xml"/><Relationship Id="rId5" Type="http://schemas.openxmlformats.org/officeDocument/2006/relationships/diagramQuickStyle" Target="../diagrams/quickStyle41.xml"/><Relationship Id="rId4" Type="http://schemas.openxmlformats.org/officeDocument/2006/relationships/diagramLayout" Target="../diagrams/layout41.xml"/><Relationship Id="rId9" Type="http://schemas.openxmlformats.org/officeDocument/2006/relationships/image" Target="../media/image60.jp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2.xml"/><Relationship Id="rId7" Type="http://schemas.openxmlformats.org/officeDocument/2006/relationships/image" Target="../media/image63.jpeg"/><Relationship Id="rId2" Type="http://schemas.openxmlformats.org/officeDocument/2006/relationships/diagramData" Target="../diagrams/data4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2.xml"/><Relationship Id="rId5" Type="http://schemas.openxmlformats.org/officeDocument/2006/relationships/diagramColors" Target="../diagrams/colors42.xml"/><Relationship Id="rId4" Type="http://schemas.openxmlformats.org/officeDocument/2006/relationships/diagramQuickStyle" Target="../diagrams/quickStyle4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diagramLayout" Target="../diagrams/layout43.xml"/><Relationship Id="rId7" Type="http://schemas.openxmlformats.org/officeDocument/2006/relationships/image" Target="../media/image64.jpeg"/><Relationship Id="rId2" Type="http://schemas.openxmlformats.org/officeDocument/2006/relationships/diagramData" Target="../diagrams/data4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3.xml"/><Relationship Id="rId5" Type="http://schemas.openxmlformats.org/officeDocument/2006/relationships/diagramColors" Target="../diagrams/colors43.xml"/><Relationship Id="rId4" Type="http://schemas.openxmlformats.org/officeDocument/2006/relationships/diagramQuickStyle" Target="../diagrams/quickStyle4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4.xml"/><Relationship Id="rId7" Type="http://schemas.microsoft.com/office/2007/relationships/diagramDrawing" Target="../diagrams/drawing4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4.xml"/><Relationship Id="rId5" Type="http://schemas.openxmlformats.org/officeDocument/2006/relationships/diagramQuickStyle" Target="../diagrams/quickStyle44.xml"/><Relationship Id="rId4" Type="http://schemas.openxmlformats.org/officeDocument/2006/relationships/diagramLayout" Target="../diagrams/layout4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5.xml"/><Relationship Id="rId2" Type="http://schemas.openxmlformats.org/officeDocument/2006/relationships/diagramData" Target="../diagrams/data4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5.xml"/><Relationship Id="rId5" Type="http://schemas.openxmlformats.org/officeDocument/2006/relationships/diagramColors" Target="../diagrams/colors45.xml"/><Relationship Id="rId4" Type="http://schemas.openxmlformats.org/officeDocument/2006/relationships/diagramQuickStyle" Target="../diagrams/quickStyle45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diagramLayout" Target="../diagrams/layout46.xml"/><Relationship Id="rId7" Type="http://schemas.openxmlformats.org/officeDocument/2006/relationships/image" Target="../media/image72.jpeg"/><Relationship Id="rId2" Type="http://schemas.openxmlformats.org/officeDocument/2006/relationships/diagramData" Target="../diagrams/data4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6.xml"/><Relationship Id="rId5" Type="http://schemas.openxmlformats.org/officeDocument/2006/relationships/diagramColors" Target="../diagrams/colors46.xml"/><Relationship Id="rId4" Type="http://schemas.openxmlformats.org/officeDocument/2006/relationships/diagramQuickStyle" Target="../diagrams/quickStyle4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7.xml"/><Relationship Id="rId2" Type="http://schemas.openxmlformats.org/officeDocument/2006/relationships/diagramData" Target="../diagrams/data4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7.xml"/><Relationship Id="rId5" Type="http://schemas.openxmlformats.org/officeDocument/2006/relationships/diagramColors" Target="../diagrams/colors47.xml"/><Relationship Id="rId4" Type="http://schemas.openxmlformats.org/officeDocument/2006/relationships/diagramQuickStyle" Target="../diagrams/quickStyle4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8.xml"/><Relationship Id="rId2" Type="http://schemas.openxmlformats.org/officeDocument/2006/relationships/diagramData" Target="../diagrams/data4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8.xml"/><Relationship Id="rId5" Type="http://schemas.openxmlformats.org/officeDocument/2006/relationships/diagramColors" Target="../diagrams/colors48.xml"/><Relationship Id="rId4" Type="http://schemas.openxmlformats.org/officeDocument/2006/relationships/diagramQuickStyle" Target="../diagrams/quickStyle4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9.xml"/><Relationship Id="rId2" Type="http://schemas.openxmlformats.org/officeDocument/2006/relationships/diagramData" Target="../diagrams/data4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9.xml"/><Relationship Id="rId5" Type="http://schemas.openxmlformats.org/officeDocument/2006/relationships/diagramColors" Target="../diagrams/colors49.xml"/><Relationship Id="rId4" Type="http://schemas.openxmlformats.org/officeDocument/2006/relationships/diagramQuickStyle" Target="../diagrams/quickStyle49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0.xml"/><Relationship Id="rId2" Type="http://schemas.openxmlformats.org/officeDocument/2006/relationships/diagramData" Target="../diagrams/data5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0.xml"/><Relationship Id="rId5" Type="http://schemas.openxmlformats.org/officeDocument/2006/relationships/diagramColors" Target="../diagrams/colors50.xml"/><Relationship Id="rId4" Type="http://schemas.openxmlformats.org/officeDocument/2006/relationships/diagramQuickStyle" Target="../diagrams/quickStyle50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3" Type="http://schemas.openxmlformats.org/officeDocument/2006/relationships/image" Target="../media/image84.jpeg"/><Relationship Id="rId7" Type="http://schemas.openxmlformats.org/officeDocument/2006/relationships/image" Target="../media/image88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diagramData" Target="../diagrams/data51.xml"/><Relationship Id="rId7" Type="http://schemas.microsoft.com/office/2007/relationships/diagramDrawing" Target="../diagrams/drawing51.xml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51.xml"/><Relationship Id="rId5" Type="http://schemas.openxmlformats.org/officeDocument/2006/relationships/diagramQuickStyle" Target="../diagrams/quickStyle51.xml"/><Relationship Id="rId4" Type="http://schemas.openxmlformats.org/officeDocument/2006/relationships/diagramLayout" Target="../diagrams/layout51.xml"/><Relationship Id="rId9" Type="http://schemas.openxmlformats.org/officeDocument/2006/relationships/image" Target="../media/image92.jpe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2.xml"/><Relationship Id="rId3" Type="http://schemas.openxmlformats.org/officeDocument/2006/relationships/image" Target="../media/image94.jpeg"/><Relationship Id="rId7" Type="http://schemas.openxmlformats.org/officeDocument/2006/relationships/diagramQuickStyle" Target="../diagrams/quickStyle52.xml"/><Relationship Id="rId2" Type="http://schemas.openxmlformats.org/officeDocument/2006/relationships/image" Target="../media/image93.gif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52.xml"/><Relationship Id="rId5" Type="http://schemas.openxmlformats.org/officeDocument/2006/relationships/diagramData" Target="../diagrams/data52.xml"/><Relationship Id="rId4" Type="http://schemas.openxmlformats.org/officeDocument/2006/relationships/image" Target="../media/image95.jpeg"/><Relationship Id="rId9" Type="http://schemas.microsoft.com/office/2007/relationships/diagramDrawing" Target="../diagrams/drawing5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3.xml"/><Relationship Id="rId7" Type="http://schemas.microsoft.com/office/2007/relationships/diagramDrawing" Target="../diagrams/drawing53.xml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53.xml"/><Relationship Id="rId5" Type="http://schemas.openxmlformats.org/officeDocument/2006/relationships/diagramQuickStyle" Target="../diagrams/quickStyle53.xml"/><Relationship Id="rId4" Type="http://schemas.openxmlformats.org/officeDocument/2006/relationships/diagramLayout" Target="../diagrams/layout5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4.xml"/><Relationship Id="rId2" Type="http://schemas.openxmlformats.org/officeDocument/2006/relationships/diagramData" Target="../diagrams/data5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4.xml"/><Relationship Id="rId5" Type="http://schemas.openxmlformats.org/officeDocument/2006/relationships/diagramColors" Target="../diagrams/colors54.xml"/><Relationship Id="rId4" Type="http://schemas.openxmlformats.org/officeDocument/2006/relationships/diagramQuickStyle" Target="../diagrams/quickStyle54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eg"/><Relationship Id="rId3" Type="http://schemas.openxmlformats.org/officeDocument/2006/relationships/diagramLayout" Target="../diagrams/layout55.xml"/><Relationship Id="rId7" Type="http://schemas.openxmlformats.org/officeDocument/2006/relationships/image" Target="../media/image101.jpeg"/><Relationship Id="rId2" Type="http://schemas.openxmlformats.org/officeDocument/2006/relationships/diagramData" Target="../diagrams/data5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5.xml"/><Relationship Id="rId5" Type="http://schemas.openxmlformats.org/officeDocument/2006/relationships/diagramColors" Target="../diagrams/colors55.xml"/><Relationship Id="rId4" Type="http://schemas.openxmlformats.org/officeDocument/2006/relationships/diagramQuickStyle" Target="../diagrams/quickStyle5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6.xml"/><Relationship Id="rId2" Type="http://schemas.openxmlformats.org/officeDocument/2006/relationships/diagramData" Target="../diagrams/data5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6.xml"/><Relationship Id="rId5" Type="http://schemas.openxmlformats.org/officeDocument/2006/relationships/diagramColors" Target="../diagrams/colors56.xml"/><Relationship Id="rId4" Type="http://schemas.openxmlformats.org/officeDocument/2006/relationships/diagramQuickStyle" Target="../diagrams/quickStyle5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7.xml"/><Relationship Id="rId2" Type="http://schemas.openxmlformats.org/officeDocument/2006/relationships/diagramData" Target="../diagrams/data5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7.xml"/><Relationship Id="rId5" Type="http://schemas.openxmlformats.org/officeDocument/2006/relationships/diagramColors" Target="../diagrams/colors57.xml"/><Relationship Id="rId4" Type="http://schemas.openxmlformats.org/officeDocument/2006/relationships/diagramQuickStyle" Target="../diagrams/quickStyle5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8.xml"/><Relationship Id="rId7" Type="http://schemas.openxmlformats.org/officeDocument/2006/relationships/image" Target="../media/image109.png"/><Relationship Id="rId2" Type="http://schemas.openxmlformats.org/officeDocument/2006/relationships/diagramData" Target="../diagrams/data5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8.xml"/><Relationship Id="rId5" Type="http://schemas.openxmlformats.org/officeDocument/2006/relationships/diagramColors" Target="../diagrams/colors58.xml"/><Relationship Id="rId4" Type="http://schemas.openxmlformats.org/officeDocument/2006/relationships/diagramQuickStyle" Target="../diagrams/quickStyle5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9.xml"/><Relationship Id="rId2" Type="http://schemas.openxmlformats.org/officeDocument/2006/relationships/diagramData" Target="../diagrams/data5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9.xml"/><Relationship Id="rId5" Type="http://schemas.openxmlformats.org/officeDocument/2006/relationships/diagramColors" Target="../diagrams/colors59.xml"/><Relationship Id="rId4" Type="http://schemas.openxmlformats.org/officeDocument/2006/relationships/diagramQuickStyle" Target="../diagrams/quickStyle59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0.xml"/><Relationship Id="rId2" Type="http://schemas.openxmlformats.org/officeDocument/2006/relationships/diagramData" Target="../diagrams/data6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0.xml"/><Relationship Id="rId5" Type="http://schemas.openxmlformats.org/officeDocument/2006/relationships/diagramColors" Target="../diagrams/colors60.xml"/><Relationship Id="rId4" Type="http://schemas.openxmlformats.org/officeDocument/2006/relationships/diagramQuickStyle" Target="../diagrams/quickStyle60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gif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1.xml"/><Relationship Id="rId2" Type="http://schemas.openxmlformats.org/officeDocument/2006/relationships/diagramData" Target="../diagrams/data6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1.xml"/><Relationship Id="rId5" Type="http://schemas.openxmlformats.org/officeDocument/2006/relationships/diagramColors" Target="../diagrams/colors61.xml"/><Relationship Id="rId4" Type="http://schemas.openxmlformats.org/officeDocument/2006/relationships/diagramQuickStyle" Target="../diagrams/quickStyle61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357809" y="2120281"/>
            <a:ext cx="11476382" cy="390703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2800" dirty="0" smtClean="0"/>
              <a:t>UNIVERSIDAD AUTÓNOAM DEL ESTADO DE MÉXICO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2800" dirty="0" smtClean="0"/>
              <a:t>CENTRO UNIVERSITARIO UAEM VALLE DE CHALCO LICENCIATURA EN CONTADURÍA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2800" dirty="0" smtClean="0"/>
              <a:t>TALLER </a:t>
            </a:r>
            <a:r>
              <a:rPr lang="es-MX" sz="2800" dirty="0"/>
              <a:t>DE </a:t>
            </a:r>
            <a:r>
              <a:rPr lang="es-MX" sz="2800" dirty="0" smtClean="0"/>
              <a:t>TITULACIÒN</a:t>
            </a:r>
            <a:endParaRPr lang="es-MX" sz="2800" dirty="0"/>
          </a:p>
          <a:p>
            <a:endParaRPr lang="es-MX" sz="2400" dirty="0"/>
          </a:p>
          <a:p>
            <a:r>
              <a:rPr lang="es-MX" sz="3600" b="1" dirty="0" smtClean="0"/>
              <a:t> II.  </a:t>
            </a:r>
            <a:r>
              <a:rPr lang="es-MX" sz="3600" b="1" dirty="0"/>
              <a:t>ELECCIÒN DEL </a:t>
            </a:r>
            <a:r>
              <a:rPr lang="es-MX" sz="3600" b="1" dirty="0" smtClean="0"/>
              <a:t>TEMA</a:t>
            </a:r>
          </a:p>
          <a:p>
            <a:endParaRPr lang="es-MX" sz="2400" dirty="0"/>
          </a:p>
          <a:p>
            <a:r>
              <a:rPr lang="es-MX" sz="2000" dirty="0" smtClean="0"/>
              <a:t>AUTORA: MTRA EN A. </a:t>
            </a:r>
            <a:r>
              <a:rPr lang="es-MX" sz="2000" dirty="0"/>
              <a:t>ESPERANZA COTERA REGALADO 	</a:t>
            </a:r>
            <a:endParaRPr lang="es-MX" sz="2000" dirty="0" smtClean="0"/>
          </a:p>
        </p:txBody>
      </p:sp>
      <p:sp>
        <p:nvSpPr>
          <p:cNvPr id="9" name="Rectángulo redondeado 8"/>
          <p:cNvSpPr/>
          <p:nvPr/>
        </p:nvSpPr>
        <p:spPr>
          <a:xfrm>
            <a:off x="7933386" y="3709115"/>
            <a:ext cx="5048519" cy="273032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9837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7774594"/>
              </p:ext>
            </p:extLst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2592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6279818"/>
              </p:ext>
            </p:extLst>
          </p:nvPr>
        </p:nvGraphicFramePr>
        <p:xfrm>
          <a:off x="231648" y="1600200"/>
          <a:ext cx="11655552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4899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7085045"/>
              </p:ext>
            </p:extLst>
          </p:nvPr>
        </p:nvGraphicFramePr>
        <p:xfrm>
          <a:off x="1981200" y="1600200"/>
          <a:ext cx="8229600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8080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610428"/>
              </p:ext>
            </p:extLst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8544272" y="63000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(Escorcia, 2010)</a:t>
            </a:r>
          </a:p>
        </p:txBody>
      </p:sp>
    </p:spTree>
    <p:extLst>
      <p:ext uri="{BB962C8B-B14F-4D97-AF65-F5344CB8AC3E}">
        <p14:creationId xmlns:p14="http://schemas.microsoft.com/office/powerpoint/2010/main" val="4087738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8544272" y="63000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(Zapata, 2005)</a:t>
            </a: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5594404"/>
              </p:ext>
            </p:extLst>
          </p:nvPr>
        </p:nvGraphicFramePr>
        <p:xfrm>
          <a:off x="1703512" y="1268760"/>
          <a:ext cx="8964488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2679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8544272" y="63000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(Zapata, 2005)</a:t>
            </a: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8630560"/>
              </p:ext>
            </p:extLst>
          </p:nvPr>
        </p:nvGraphicFramePr>
        <p:xfrm>
          <a:off x="1703512" y="1268760"/>
          <a:ext cx="8964488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7078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8544272" y="63000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(Zapata, 2005)</a:t>
            </a: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2609359"/>
              </p:ext>
            </p:extLst>
          </p:nvPr>
        </p:nvGraphicFramePr>
        <p:xfrm>
          <a:off x="1703512" y="1268760"/>
          <a:ext cx="8964488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96790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8544272" y="63000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(Zapata, 2005)</a:t>
            </a: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914812"/>
              </p:ext>
            </p:extLst>
          </p:nvPr>
        </p:nvGraphicFramePr>
        <p:xfrm>
          <a:off x="1703512" y="1268760"/>
          <a:ext cx="8964488" cy="5215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6215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8544272" y="63000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(Zapata, 2005)</a:t>
            </a: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079093"/>
              </p:ext>
            </p:extLst>
          </p:nvPr>
        </p:nvGraphicFramePr>
        <p:xfrm>
          <a:off x="1703512" y="1268760"/>
          <a:ext cx="8964488" cy="5119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81080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8544272" y="63000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(Zapata, 2005)</a:t>
            </a: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9932696"/>
              </p:ext>
            </p:extLst>
          </p:nvPr>
        </p:nvGraphicFramePr>
        <p:xfrm>
          <a:off x="1703512" y="1268760"/>
          <a:ext cx="8964488" cy="50312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8085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72538" y="1933316"/>
            <a:ext cx="9947017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IDENTIFICACIÓN DEL CURSO</a:t>
            </a:r>
          </a:p>
          <a:p>
            <a:pPr algn="ctr"/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Nombre de la UA: </a:t>
            </a:r>
            <a:r>
              <a:rPr lang="es-MX" sz="2400" dirty="0"/>
              <a:t>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etodología de la investigación </a:t>
            </a: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Área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de docencia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Especialidad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Clave: </a:t>
            </a: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Horas de Teoría: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Horas de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Práctica: 2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Créditos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6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Obligatoria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Núcleo de formación: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Sustantivo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Espacios donde se imparte: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UAEM Valle de Chalco.</a:t>
            </a:r>
          </a:p>
          <a:p>
            <a:pPr algn="ctr"/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2915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24034" y="2000241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latin typeface="Arial" pitchFamily="34" charset="0"/>
                <a:cs typeface="Arial" pitchFamily="34" charset="0"/>
              </a:rPr>
              <a:t>Lo importante es elegir el tema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7096132" y="2143117"/>
            <a:ext cx="2571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latin typeface="Arial" pitchFamily="34" charset="0"/>
                <a:cs typeface="Arial" pitchFamily="34" charset="0"/>
              </a:rPr>
              <a:t>Ya que de el se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derivará 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el problema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7239008" y="4357694"/>
            <a:ext cx="2857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latin typeface="Arial" pitchFamily="34" charset="0"/>
                <a:cs typeface="Arial" pitchFamily="34" charset="0"/>
              </a:rPr>
              <a:t>Una vez seleccionado se mueve a un macro de generalidad </a:t>
            </a:r>
          </a:p>
        </p:txBody>
      </p:sp>
      <p:sp>
        <p:nvSpPr>
          <p:cNvPr id="1026" name="AutoShape 2" descr="data:image/jpeg;base64,/9j/4AAQSkZJRgABAQAAAQABAAD/2wCEAAkGBxQTEhQUExQWFRUXFRgbGRgXGBcYFxsYGBgXGBofGhoYHSghGBolGxsYITEhJSkrLi4uFx8zODMtNygtLisBCgoKDg0OGhAQGiwkHBwsLCwsLCwsLCwsLCwsLCwsLCwsLCwsLCwsLCwsLCwsLCw3LCwsLCwsLCwsLCwsLCw3LP/AABEIAMIBAwMBIgACEQEDEQH/xAAbAAACAwEBAQAAAAAAAAAAAAACAwABBAUGB//EAD8QAAEDAwIEBAQFBAAFAgcAAAECESEAMUFRYQMScYEEIpGhBTKx8BNCwdHhBlJi8RQVgpLCcrIjM0Njc9Li/8QAGQEBAQEBAQEAAAAAAAAAAAAAAQACAwQF/8QAIhEBAQACAgICAgMAAAAAAAAAAAECEQMSITETQQRRFCJx/9oADAMBAAIRAxEAPwDnAGXhu+l/XrHag4cuQQXvKfTV6tIy3dxbbUdqYkFpd4wDqWMDFvrp8l9BSTcNAn92/jTtTkTNtwCdYeb6++tBDxm7EZPZ77VCGkuS3b60IxCcMHH5WOgNwe3pV8MO5AIIFse3p6UALx+pEf5T7NmmCTYl7AtZ5JBO19H60UonhENAnAcif4+tRSgIvbmSC8yCCpmTi+ttaCwXCIBhREEg3CWJ8rXL4o+CnlYJSEgYMJxNvKMUFZJUDzFTH8oSlKPSCb5miSkmAz6hmbYDFvSr5jl3LixvN8mTtai5X98EJtlzBPXHcCQIDXh8yPqXwwd5Gair/QwS7OLy06/tVhnxpMOdbn3qsic3AIswxYPu+tSWlUnWRqGixmJPpUdrkpgWc6n7OATejEyQ7hgx5gDnHy7PkDoB4bW6wGVq467b6xJOGkCzkYyZZxLE59TRKXrl2bO5naokv3kvaNbaE3FqpIdmYwGKQSNoAxrUVJLEkEsfR89J1/YURgSzHftI6N1ehxN9pZpm4z3+toOXBsTD9LQ+uk2qSM2zC8ktFrvhjFrUSXNvpfsf0PWq4QIfCpP+IGymc+zuKn4gP5x3DOH0Blovp3qQ07gQXg9RmT7mB2BTZVfo79Rc779KLlcWMO1wSdCBht8dqjML4aGaDE3vj61IJMtbQnIG4u1nNozcFD8oOmgeNLfrMbuQHzOXyB0EX/1S0qmYFgAbFmmS3o8CpBWQcnS3XBLGxwbUKYd762Nvt7WpgB5Y0yIaWDcu8S0M1AQBmQbEhg98FsZzUAgSwubzBHmLBsj1mqBJJDzBDiJ0z3ovwnho2cpGsE7T1saHkJEu3p1aXbWc+igBN3DTqXm3XF9NqFbC+dmlrT9A9EkmflzebMGbBjXFnqFYY+jwkdACffRrVIpZ6EO0hnf/ANX7VZSxszxDPpf+OlFfI6gtGtp6fWhOzf8ATIGsRmkFKVt/7f1q6JQGFAbcxDdqqnSZkl5xuSen+/8AdNTe3XM9bN99at1LWJ1lvpVlG775e8FqQMpOA4f80M3S38UxId8Xex7CSWfTWh5pYvazXn2bpROB5n5RqCW5c9XbfvRTBFSQlyrrJLbMJJi2WvVcxVccibt5SolnPNgCbANGXoeXnksqfK55WSYOIVrfAenJBEgM2eZj3I7W2vgIgIky0AMGsHZ56sP1qhghwH3bQOTMWjNEFNdiJdmg7XDx69KI5Yk30Hviw+75ScNXSWkWPf5tY29bIJ1ODbYS4Hs9svRM5e5bWTETjqdBpUTEAEPoCM4Ny52qKF8gXGSOhv2j2qlpGQbOXz26fxRXaenKHMZLMANO1qphpAvdh0gA2vUhJczJg2NvQ9PX0i0s723Az0Mn7s1CsJIwSRZTdHAFtPsiiSGZhAEyGkjHv2c1JSfXM8zQXcjHrDu0VAm8R1vq9svreiCDMsCd5aHt3u30qBMsDaXcCLEkK2zPvUk/EjGwew6GGABgA1V9yLBTZ3Ov3moFFpzY201sdhE9Kta5Y33ubA3+apIpbuOYOZm+gx0IG4qyuPMoMXwweNN8xpVBOrjttLl80KYkuCAQZdrAXwXEb3qQgqJEt+ZnH7We+NRM4ZAh9wRKRpAE9hLDsIUBIYPsAft59Gd6imBYs4c/mh5DRF+lqEsuYZzaQMA6gk2PrQKAxZm+uDYftV8Zw/vcltWaZydKinJd2JyCAw3+uppSn01jdm0FxrlulUhTOOYk5zfcyDOPdqspMzEO0pAL5IN9XaHvVrFuZtuYG1hp/l6ekCgBgFsadSx0l2/mwgNDnVzq1icH200tacP6vrgN9zSwR2xtazWN+jlqUMAvkZMD+XnShUoR5n6W0LAG3bFQonALW21Onf0qKeBO883poNy2KkSdST2chuohr/c1FKHLcfzi89vTFN4imkN3LJJ3IctmXoeVYBZSTZ+XzM+7egO02plQUIi/qJ+o+gq6EcRGHa8IU0ziKlIZeQ38ozDhzAkw2M4GtGU+sMW/cdcYNEHbL9BFhf0tvVfjMWJAGSyyGliSe+Htaq1GpS0Gc+Y+VtTsP19QShzkh7TKgD5iB7DTrVO4lLJwBLzBV+glnMk0wIiE2mZcXNrdxV5Q0g4tc9PXb7waEmIfo7yPbV3FxrQJUOg2sA7yMkjWb6GraZbuAW2dot070UmHhvjbLG94/a1NSA5jmSbszXkyGV+lK5jAcRrvjftoNasTKSbyzgP2L81oeskSgYcGDGRqHOsid6vhguTEO7NM9STbJzerQCWiz45ZeLG3f9qiDY23YQNJJvEu8VJBgwfoIl40170aRzMWncADNtJj0q2s2djI2PYdNdRUwPmUVYgQdXkiJbaMChCafcjQSAXGx+70C0tJcPnTX2Jl9etGEJub7N0YPMPdjtaiHE5bKl9dzcDWraAiSQ5MXlm7fb96spDF8akAPHK4BLF3sYahXw9bnszROPeaIoOEsRmbzDQ0ZEdaUtYLEyNSxYA9bidY3oUJvAGwYNEkhmZ4vjrUA3c9G1y7SdDnDUfMYYByWZ20sf1FuxoRXM8cz+vUwLnPZ2q1D5Xc3Yvo1n6ndzvUUCVea4OzBrO1vXWKZybGWNyBYa7TEZxSi+Zsgeh640+lqoKYsSQHtIyxuWnT3aKNYFhFj7XYR74oSmGhy0DDw3Kdnna2gghQtfQpj1mdO9RKZZ5eEwbS1m9aYxh5IuCJx9vGBeoA7gwcg8rtoJjGnrZRRAvFyPyw73YXx2okCGgiSA8uzmb/AKxVkb92MestrDQahJAMu9g/Kqfe+tp3qQeLFw0bH0ALCfRqUpXKY3ZpAubdDOrCtH4RAAtBuou3ck6dD1oFyzKDPtjBLAhidSQ1W0Xy9d8gdjYXx/FKQxAECMAH3IJxarM9rW/8h7tPeBIgw8YfvaTOP4pAQLhyAdN98NHvS1cxIJALA+VTEM31+5lnqcwwc7s42bPX2ilK4t9cyIMixs8+utK0h8QrDgaP/FSoeK0cpGxUR9auja0xJ8qSCoMLqCiwBxe84bvRI4pULkI0Oc+Ykaw2IzFLBLvyJUB8qQVOGyotPeB6mtAXnl5QQGdpeLNArYF+H6nX9RltenY+GAYfqzhsS+G6CgA/dhDZnX6+9OKQWciNSXGY26XDRWSpAIdiw0vJ1iLD1NWlAAswYWIAfL/2/wC+05k6EOLgKLfSOlM4Zy7OLiTlr3zmhBTYEkjzFrlRkwFGNmFNTJwR3diRp9W9atKWcyzaHTQ2G1RIDsI1k52Aczp7MaCJDGQAoSHBAixgHr7d5djPbJs7Bi/7iik3jTU3u5fS92OLRKCC5nqxj/utu+RE1mlBk/LmOmQ8P95qIWH8oL5sB+Xy6f67i/w82b6ZM4Ho49LCXfILXIAa8Wf6Wp2guYZgQISm2LPL36zUbmJcNYEiC3R7v1+tMIcEM7QzHSxYWgTVoWGUD3LkA4DOL+8VIsD+75huYyDkDpNQoF5fQCA2hxD+tSx5XDYebgTNnJolWcdGHKCT+ur/AEqRZ3iJc+psZb696vm0gn+7y9SZ83Xa9MRwwPKQNuuJdwR96UGZAEmId7wwv9yKgFSYMWFg72LsH6nsapEFwGm/pINxd5/WrJDOksCS8nTLMzbvbNqvmwJAuLq6GZ+71IJidAdbnYOT/NErheV2Fo5ZIDDFm/mrScWOwKRbA6dmFCFY5gS9/MVDDpA97CogA/ySTZnJjJA0ae21OCS+z/lJPd1WN9pqkki6vaS15It7nahcT6ancQPpUFc8GCbsxTM6CHaDNXwyzgBrSfNjLO7/AKepc4u/12EhiD0aqI16u49dARtgzUUCB+YsDlkv2hmvbfFL/DUHAC1fK0Qz7fS1PAAl2Gx1Y3z/ABfFPTxgqwhsyQ+h6a0bWnP4qbP5twAHb6eutBxI/KMNfWLfp+tbuJwQHbR3cA7A9ax8RB0/7b6wRJBf/dOxohaQZcDSZfq8/wAmqBIZz5eksOoDlqaRMB9OkxE0AS4cGeg9nHX960FBWyh/0r/QVdAUbev+6lOkUCr/ABG/mJcTa37USPDlyRDu5cc298BzfelBBezTaW2BGD70SOESqSS2CLWaT9elIPSwZLgegzhz74o3YmHLYtD6Etj3mlcjgW6n/wASC2v+6tG3t/OR+nesk1KQACTEgseZUjEFnpyOCZ0cwGYvaPv0quGpsn7NwR99K0fggkORO8k9hncer0UlsMu4BsTH6Awbg53pyEgAdBk9z9aPh8HBAZtCAxa8Q+4bpWvgcIXAZmDsP/KBgA53rFpYyh2gbt+uJOh7VoAeTAiSMxkd61pQ2RgQwLP1imLKWLxGmLi2M96zssJQCpLQXDESCJbl5hJY/s9WfDsScvJBn2bXqz1rXw3SwIOoIeBsQY7mgPAcflO3l5hqRyphyxgNFqNpg4nh2YED0eBaB8ovONM0tJ6bWIl3yHgGuiOFBkt/cSA87ftdtqw8Xh+YtDM4AdVyHmH0P+q1KgoBAYFgx2ETEMD170DPaA5YuPUF72trpUWUi8Ax5M9dT9zi3MS3dttBndq0C+bAYbmXGGGnT96pRcOImRffNh95NMW5Ey39ztMNd/U/Wl8WGbhLVBfl5WMvdRDen8qXw9ja937XHbr1qy3yuWuLs/VsmPSqWsiSlSXwpQZmfBIS75wehq1JUktYEARdnGn3pUglZA1AN4EdMjRtaLiLDAk/QjZ2Bbvrmlq40gSd8swY3x3+lYeP49KJdy9ma7XIm09ztWscdi1uVxHMHd330+lr7SB45AcvaxZMmx33b9K4fiPj4sCzXYCXZw5DF2GA/vWZfxsP5SSHuxSeoE8t7PMWaus4cqx3j0PE8YBYFh2LxcH9NO1czjfFkocAuEsWSRMm9wW+xmuVxPGLUl0pdyQLxq0/v83SuR4oqOxPbGfvFdMODftjLkdzi/HScmLTP/8APUe1BwPjirmdYbXTr9a80pBvNAyh9713+HFz+V9E+F/F/wAQEBUgSNA59L++9dEJfBUdjDScg61818F4gpUC51ta/bWvd+D48NzJcZcgA5s79hL3ryc3F1vh2wz20fhmQ0l5Ji+Rm/29ByxDBw5uXaNZ7z+pc0sxuHdTjqmLbF/3gZw4cvd3sXABLt3rk6M/EUl5SD05SPrUp6vDqVP/AMKdeUn1AapUGcGw1cSR3e87f7Jhmbe7F/QWDtv0quYC4ljtl7MffeahE2F3/wAnj9r7VqpaRl8O/vr5umo9NHDckMknRgcaYf7vNJSTDSHEPyjUn23pvDSD5SI/yz22HSxrKPTJDEDsBPr09ZE1r4AYOWCWlw+L+Uz02FZuFxMCS4EAXjsLe9EXUrmK+RQySB+slmme1Zvlpu4aH+VUE3k64DAGOz0/hrgpc+2jDqNjXNQp3YlCQ7xBUcx9zSPGeN5QQOUm4ZrkyxAeGLvWem6tuyCmwUzYcke33Oah8SAWm5gtezGGH8ivK8X48kOzjDtdmBPuHYdaWr+oEy4cMzaQwPyy33kHfwZDvHsPxxB5gCQ4cgxOHs+f9keMpZ4h5kp5eUEKD85Vl2Py2LfxXl/CfHiryhCSZJISpS2Ek2uADJeMitnh/iiSB5oliCH2h7Y5rUXhsUyju8rE8rtEF3ZgAEk2xhukujicYKgAbElBS8QQXfqRjvSeD8WS5SSQlIcOQxwW0tn011eLHD4ieZIBczAUR6DXfFc9a9tMaOG5UAGyQXI/gZiPSlrGVNeCLeg7ZNRRHKwCQA7B3GHtBIZ/2qlqJAMKeHfGDN+h/etRKSqbgOb4DDVwDH0oTwwGhiCDPmL9BgW30k0aAAHiSxs1sB27YNL4gABJZn0fW7TzPcDbFaCJAkuRF3hxeM9d8VOYWT2L7TBuWi9LXxwFBne8OUkCJOtv1pfEXcFRMWydAZ36FtRVIAeI4ksXYvYO93EXP3NcXxPD/EMJIlpleRzNgEv/ABXS4nCC2ghi8MQCCHMSwIvRI4KRH5t7trF5cRoa643qzZtyU/CktcOUtcXwRgzh9LVt8N8GSGBSCxyRJa8nX6XrcIIsXux5iME3s5cYL4sWl1JHmBBAF5ILuPUNJa0hqryZVdIR4bwiEEqSQR/cVAMQSA4V1Zzat/iPh6VpZSES90nnGYbTJdpear8UQklt3SxwXlvUGQLExu8KXe/M4BN8y3KC7El3lyc1yyyvtqSOKv8ApPgN5QtmEhRgh4Yh7OXD/KN64Hjv6WWFMjzA/wCJSzN7n9ny30bxXhFmGSdVDmteRZTwWcMwquH8JUX52N/mDANkjIt6dasfycsfsXixr5x8H/pbjLW5TyhMnmIlwCGIMO7+1wa9GngcsCOWPle0YE3i/rXe8fxAElCAkCZcb26ucXNcXjaKD3ly3SQJ71q8uXJ5qmEx9BGjMb47s5t2yKrmu2Bvp79NGoyks8FtvRw2NR/NLWhj8wttra0z1qKgRkfZ/wCmpSlJP9pPQhu1SrQ2SkqvzFsNZoBnR8NdqYIzZtLDPlMj2pSlIJckP0gt3EtLUXDb8rXhgQHDTcgWzO9aoOJawSckFnIJE9byx0y1NQpJDIkbSn1wfvNZ0QcAsbBtHYNHqf3clJcOQndnOrEg2tJ7bmi0cLighiQ/fNmYjd7WoytIJJ+oEgdIjrSEcYAAKDF/7S1g3eCXv7Pm+IeI8pKsXLgMY9paHYkOdSY7p2X8S+OBMJEJtJsMB8Rtc6x5vxPxQqAAdjiL9u9ZPG+J5lEzJe+j4MViXxMGvbhxSOGWbQvjvp1uav8AH9wevasyT6fepo0H73rt1c7k0J4zSI+5vTU8ZrHu9ZmAP3rTun02/erQ7N/hfGLblCiAZuC56q2LV3/g/wAU4iYV5hu/NbLnF+zV5UJN4jPTr6V0/BeIiVNkl2BDvYdtt3rly4Sx0wyu3sFcZy4Mw3MTFnwYL3bXWg5iDMSYGjsz46MbWiuX4bxCu5JMvzcwlhk46hmrQfGEkhXzyzgOwYgEgXibOGvevFcHfbUVzDF2Eg/2xZhs5e7Qat402ALN1aGYyMWiyE8Ui4BgTAAuS06TbFoFGnihIFhpKgBjJlgRlrQ9Z0UWH17jvJu0nbuDQ8MEnlASUkSCXUCTDeZpDvGNqJCwQJBIHmYDsXYtkyXlup810qeRjBkvzC7bN1qQ0BmEAjHy2khuZxqdzUXwgxZmPUmRqYHT/dDw+LaCFJZvMFWGsEv0jWiUtiWB2sxDMHP5Rfb6gTLxMDmu8ESdQHDs92GVVkT40h+VQALz5VEYcE2NyQGPldxJq/EBQKgAFYUm3mTIcuCGmx9Zo+FwFAP5cSSQOVxYu5Ygtc4iRXSeIER4hIZKSpyzw7pcgFwXQogWAgNow6PhuJxAocnD4iyQPKw+U5BSAwZhJFhWTwill0/hpQkDmd0BR5nEFgwf8x06V0OH41Ph0J4fMAvjBRS1v8eYkvzEPJAu2Kxl7Mcz4h/VvGRw1oYcLiJWpHlLKggBwQ/fpXivivxrxPFf8TjcRQ0Kjy3OLV3OP8P4nHJVPOPKVOWiJfDPuCB0rAv+nOOXbhuzuI1Zg5ebtpO9erjnFjPrbjlcqb/SvxHiKV+GSVBQAZ/7cSQ4aG7DAr1f4zO8ARciQbl5J6nIiuN4H+m+L4Xhr4ygkLCQUgOSkhiC+v7V1ErVxEpWueIwJMEu0mOvaelceS427x9OmG9eTpksoT39L/d6UJgAsHbIif8Ap7+1WylQR5dLvu417W9ACTAGmA9vmG7Rb+K5xoQ+3BPvzVKiuCchb5/+Jw03mylAjuKqjwN1zxxjnhjqFkAiY5ViDsNDamJ8axA/DVYf/USA0CHFsQc0LpafKMOM9MbNZpemZcyrQ3L2YntOm9dPCEnxH/21qDX/ABEwLiyZxLa61Y8YQJ4RYvZQVOjACWw+lCBobvq2mPvo1WCGP+RaL9w5x7GjwvJf/NEDK0j/AC4LpIz8t5+l8Vxvjnik8QApKi2OQpADOWyxIeu5xUlXlexcGQLWgt2rmfFfAqVa7Q5CZh+YKZ3EAjQzXXDrKxlvTyqvuaFIpixt+/eYoeHPXpXujziQnXvn/ePWi5Tf7yfWibOdJ2pgG8n7+xSKpJf1tFM4SDbtOsXe0miSL++37XE11PAfDbEhQJc2/Kz3Ek5ZoasZZTH2ccbQ8DgJ3YpndJ8oJKcAnUy2Hd54AJCUkFSXflgJi7q11GGvLdBXBWAFcJJSOaArUsAOYyAoMGbBFrZxw2fmh7uGuzulJHKlt4DVw77duugkKJAKiCzNFwZcn5TcM2GitKVpIa+CSQBsBctcOBSwnnLKbmylILhVyA4Etppm9XweCtRAifk8qfNNwol8giQHUWrF8tRoQogMbsWiAIs4bfsL0XNBKWOQzWcZYi5Hq1Z+Gh7qY/mCXW4AMeaGHlPpNFx+ASkKUpIJVIKmUGNykhxLDmTo2YxprbWniqLCXfDNI0E4cNbsRTV8Q6BnuxKWIPyvDwxcZNyzc5XHUDyszv8AmU483MSW5Yd2OGrRxFBEB3FyzuDaPmME3fXSsXHyZWzhkK/KkKI+URo8N5nDZlzQcR0iUszmyuXbo9ps0aha+KlJZXlBYB4d2gJ/NdiDgiCzVqRxCUhAlSWLp5WF8KZoDvBMFxas6sJSkpdgAVMCGDkEMQAkcwDAWM+Vrl6Pwnw9SljkSXLgOFOgkB2DFiQxLt+lCjwQPyhzJIPMQX81zJAhtAeoJf1B4DjcPglfD5UkKSzOFMotBYSCW/QNJ96iav8AhQkrgAuQSGV5hllABtA2Qxrhf1SFDjcPxCOIyDzA8T5wgpAASphlTh3x2rqcJfERwVfi8VRXyCQlyAYLNLAm7t5tL+G/5gpBHKos5IBli8+UwFYtLGunDhbbRnZp1T8f4yX8qC7QeH/iEjlYiWAjZTvhqP6w8QkpCOHw0kpDllSzyJZMMOoit/wnxPhOLw0HiFHMkADhknmwEyq78rDzM7d+7wuF4VCDxARxVkFPl/u/M3N8r8xOnWs55Yz3ipL+3K4Pj1eJSk8QALFwPLLMSBYAgjLdHogbedAKSIEkGHHKl5/m96vi8R4KvKCWCVEJy/NlR1NAlAaxiLt2DYd9D61jx7jX+oOKBIHEU7ww4aSzf3+bTFxSlFSoJCQW8qSWLSHUzq7Mk0fKSJsJYGXvDyKviJgizXbeWdn/AN1oEq4JEfjKDYHKR6kudalGrhgyUOTlk1KgSHEMAlhJBlu+/wDuKtCAdO06sWt2fJegRdxA7lsHYRb9qMLghotZQnQ7HbvWkFKQLsXlgxtYi4j6sasf5S7OSbwNIx0k6VAAzYixgSS0an+c0YBaweLHFgzv+lh2kocsBRCRqY3izy1tctO7geDJJTxEpvytzpIKmdISDMocSDIItXL8d4QLQUkgGOoaRA+73pXwXw/DXyp4ieOOKlj+IVhg5+VLh0wcnWRVlP672pfOk+Nf04VA8TgkLUfmQHUp7FlE3sG/evJ/hkFvsNr3r7B4bhfNy4Ac5B/tU7qBEXw2sL8d/T3C43zp8xyAObygywDm2txRx/l3HxkM+HfmPlCfTr11OK0eG8KviEBIltbNknHU6175X9K8NNkvEyyoP+IYffe/+Wnh+cjQAJCSbhgDy9wGDNOtdf5eN9Mzh/bz/gPghQUKJcgSDylKfKAG5r4Nh+ta+Jygz5Q+EwLl3BdSoAYHOGY9Y/D5JUA+SIJPzeaHu7CNSKNPgCzkc5tMf9zBgTNtOorlebft0mGvTz/4oSfkdh/cSkKDmwIZPKW5m7TVq4iylgwAYgkFQvcpIsAG5nwIdq7R+HtoA7SX8z/kDknWNLWcB4Mj87JJLpSGA1hkuLTADHuzkxFlcJXEghQQLOLgtaQzkAzJMCb0HH4rOkNyqEpNmMkse9iOtdnieAUb8pIcAeYMC0hJMGH3c0j/AIZKQwCyMAkJLu8z5i4uNdDG5nBZWDicZYLlI5iYc+VJEhiwG0nOpmJ4YSsrIHKoWUCpIUQCxK5UBGhk6PXR4I5WIg7pQ7EahvRjjWlJ4vK4PnS7gK5XuXaX5pkzBck4ew0pC7qCQEsQUkpUoSDDTbLkRvR8Mj5EqHEYRYBJB5vM9rXzyi7RjWolwByRIkhSRzMHMeYFzd9WBpiOP+GoJXw1DhkDl5eGg8xukzOOrF2mrW0Lw/ivxfIlCUhEf5liR5QAAJCLkyH1rpeD50EJCoaFMHQAOWEtH5VTdhIF/NcL4wuynEsWkAlkw+w712PBeNSAWHkBcknf5mAsYtIdnE0Z42GWV0PE+IUlC18MFK0mCoDnJBgl0kM4HlfRy5rjfBfiP4yynjcRRWUsgE86LAKN3CjcFwBy712OIhPGQXXygg8pdQYASAWZavyz/jZ5ycfhJ8NwieGnhqUBypJSlbEsXLl3YeoFnFc8da19tXeyvH+E454g5UFlghQU/D5WdjuIMNdq874n4NxStggnzKALP11i3qJvSfFfFOOVhRWXgiSLQCG1r6F8A+N/i8Ln43CIAglJDEueU+bW0kzpXXLLPix2xJjnXivhf9J8XiLMFkv5iGBLZONLWNd3w/w0cE8oHMQGUr81w5DRy3wTvevS8f4qFAhCeUNL+Y6SbZ+tchasidyTnUN8vRulcby55+25jIXxOIrm5Q3IebmgFLhiJckGTIi1VxIDl4s1wOglg/1jNARMRiARI05cX+72oEB26EFRsAzE5kYnShLI0EzLsX+2xvVKLXD3Zxi17fT61aWZrHZ8PgXoFls3NgJL7wPSakgRqz7s/wD7alWOGrAJH/Ufd6qlMijhVs4fuzjfUXe1RAF7Cb7aPYSfTL1Erdkkc3VhD3Ooj2FQBjJJ9D1fZs1oGkAwdsiCeov1H7keVoKWLQ5Y4YcrB4a51omgEEG7B4ON9rmHqAgWubsWEDBuCKEHRvWxfY4Fo2p/hju2WIOTLm5OBPrSSCbNLkO8vctbeGDYpv4jGRAgy5Dizfvb1qTq+C8WQySA7R8yUgMNIVaXrpeB8eOIklaeTlcEpKCFSwKcgET0vevPcFeL5d3B9IxfFMRxgC6zygAkqIJDaljv9da45cbcr1f/ABie42g9CCz41tU4XxLgk8vNIg4hWugMW2F4rzPh/iKeKHRzJADAquZZ239vSmcTjFKSRcfKq7sDyhzcY0bvWPiO3f8AxuFzfLLTyuD0Jzno1LT47hywI3YSP0/XWvP8DxPH4jniBIBwj5XJhRYW5YucnNNUt9RGQZ9WJ98U/FobdlfGRgln8waJFwSdMDe9RP4dgW6c5Ztievf34q+PEgkAXDEtsCfN3PXNOSuC7zjHcPB/m9XXRdH/AIRKrM9mDM05F5nbNZuP8MWHn1dWo5VQ5Fhro0mlDxQh5w4nYDa8mzAmtHD8aU/nAGs3sxLGemop1YmRfgV5A7pHeOW1hmJaJRxfAKTsMRG2jEXBZ72rsJ+In+6PW2TpOtHw/iZuPw1E3ljs5kPno1HfJaed4ngRchyMly57Dykblr1l/wCXl0n8wWSrnaSAxLuQVNAJa9iwFex/F4aikKSoEiYBTdsG29LPggpmZQAGzMAMT9Gi8Vqc1jPWPI+M/p7ndRIYg28hIs/Z/lhqLwvwYDylSypDWLhmcBQl0nzB2v0n2SPCA3Bb/EqFpkuHMafvQ8TwJBgOCdGa9iOggxFXz5a0us24vD+GJsW5nSUhQDpCXIPrq2LUfE+DDjEs7MUKuHLyfNoYgZU+lbuJxEoBBJlywBPmYX5QfNb1sKwH4gWN0gFkqcjmBGA8F8/W1ZmWV9NaUf6R4CSFqBJDBibs7XYCGl8M9L8YhywACUiAGdOrnB+3xRr8RxGLEs5cnUjQ3nUsXbrkPEcjIuLG99hFtWGlaly+6NSBSscwDz1Dv9mgXqAC4cuwAz6PNRXFJNiEnUpibiTuNJNWXg2N+aNeuoOlbBZAsx3YmHvq4O1R5sSnLh5vixvvVhGgjIx64h7NalpQGcFw13e+igRiGn2pA0ibElyNDawFjm360C1k2LvoJvEGbVRJZmBDiQxszS38wK0J4Sy5YgWggOQCqDlhLTaHapFAP+c+v81Kzf8AG+FzxS//AOJZ9wGNStaoA+ffMWAGnXfBq5Leu9mmHVbf2oUwR3aP1dgdrUYUWIJybCBswsRP2KUtCtDy4Nj2u1iKJiwsM/4n9zvuYoU9DMBhFwxEG3+6PnN/ViGA1AI83RvpQk4fCJD2cO4JB0hjbGzUSUm3m2ALG2BiNNDrVuLgAl772JO7f6qiq2ILXuNr4t9gJqQQ4KvWPZIkfWTVqQ4CVeYEO8wN9IwL1FmMgGf4DmfXND+JysoXP5Q5d2bsf1NqqjuGiwSXAOoIdrfe+S9FzAPAd9TmJsSH+ga1JQHm4sHEbhxvtD703mdnZ5GTOdjNZpHylvlF7zDwekvbS9Tne/aJbLRdmgf7X+IXLTFnAYHRweZ59rUSi9iBZyZL9MH9BvSjEqFkkwHsRZvTNoqE2LByJfFtbaTSiJALBiGYBRJcMHa+93NGlCtAJvrdrz996EfzqEHl9Xc6Rbowu1UniBoAH9zC1trv9DJoEvkEah4B3bLNOaHicVjhxBAcWs7n96iepbi4IGSYfs2Go08XmMQSGi3NDM18YzSOefO7k2l53sR7dAao2aGAb+6GyC4u/rRpNfC4okYBLWZyWcDL/oRTE8XcxduYepAmRaWrn/iqBA5ufBJd3DEWfo0/NtRKWHAGLSWENbq1HVbdQePIefqZLtktt/upxvGKLhzYm5ubm9uua5vE4hfLvpOr6c20W2oeISxlsnVmDyLdhDdGz0h2LjnWxJu+wIcWmw75pK1NuRq8hmcg2AqlJIJ5iCMFKQIPNkSoOTlvSq4SSPmtFrGQ1j5dM63rehsn8IFlASAH6OCCGb00amJYpLRuQX17T+1KVwDzuV8RAAI/DZP4Zd2UpZZmDW0hqsHUh2Egn1iGpAuIw/8AmKbpHW5HlpSeGI8ylJe/lUW0D4ZheKs8FU8pGr+ZvXEY70KlEMH1Fgktct73nq9IUou4LKBjlUPKdQR0YbjQ0PCKQEpAQlhCEggAOQ6QSQxJI1OtOJGFAggZJZoIPMHLbftQAMSY2LFN2wWIfSwa92ZUB4nQwXEBu5Gb1m4/hBzhUghXyh2eWPLm4+laiLw8kEAgOdgRqf8AdUjhtiQYEG+3paZFOwWkJEAI+vW5BvUolAat3qVbp2yAtdhkAuC74gMXaBr6sQJD2BsXEsS53aG6ULl7PrsZd3gfeKifLPl+XRMBzFpzbNs0snO0a35X95YX9xei4IBYpDxraLxr096BCTBiWjL7Pf70okTaVbQYJBgWmaCJKngCYhmctoGI6jSnhDWB0EGWaAxZhm7YpCZ8oLnR7HfT03q2EbX5Q8Sxuz9L1E3hKYO57JMCwy+BRBXLYEAyTuXl9AB7ioVMRrmAT2e2NW70AWHjlAPePX9O9CO5QWy1mvOZ6XirSohpLe1mvrlxrQJaJfcjvAucb2vRKXfJ1c7Wy21h7UESmFyCGfyy0kN1tB1pgY2sS4LHF35hpb/VZkkbxLE+bq+GydqNJ5gAZ2k6iNZHtQoeDgTqx7OBMN96ig8svkvyuB/bYltKFIyRifstNtW71EgybhgSY6ntgT+gqRhcEZ9oY6CRidRmg4KuUBNgwcxo8HD+31uQHcwxDA8pcC2hMGaiXvBBNp6v1l/TvJOGdOWIIuxnDXbd6ASHMmTKZb2EMaY7G0WtLu4k2gi/+xUosDnUMer6x9KkrmaW0drfxUScgFXuG6vZvcb0HDQTacG+wZs9HZ+tUlnDidwXE+ur1I3mDM/67gSza6iKDh8VzeGZjOBcZh/4qihzbq1z0IvkuKtQOt9BZpwcAdjMVJXK4LO1zmdATZtP2qPYgGJtfHW201SjMl2yZbQgD6D9qXxOIAASwc2gSToSG0zf1UnNPMHUbKSVEAjoCWIcwRYnsaVx5Y/9LO8XicB3ltQ1DxFAAFXNzGExIA6C+32aSpvMAxIbDdyIHb3qRgQWJeXcG/rveP4pYBkhiYdgHHQix+lCvhkyVgS5DcynsZuI0qFYTDKIB/K4J6xPpSC+EwcEMXdgGmS84z9wzm81pvJnuX+/WluhUpU74naJkGhWzhnd4ILEPNxr+veoNBLQHkWkfQ3ge1KBuYaWi3qYaPaz1ETcm8/UTcQx/eKArsAZl7tiJLabWpS1BLzzP/iI7SPpUqJOj9lCpUmZB8v/AHewT/NMCz+KUuWYxi4xVVK0yjeYHPN/4itKeCklTpF9BiqqVmtASkczNHIIw/29Eoye57xUqUEvjqLX/Kn3Z60rT83/AFVdSpL4tjtba37n1qWSWiU/oalSs/VKgX4hBkcwjFxTBgY80dCGqqlNS+YtewSBsPN+w9KngC7gyy2D6TUqURD4hYqaPIT35TQqPm4nQHu1+tSpUTUoASpgLfVzSVGfv+9NSpUIaBI+81mXdPU/RVSpUVouP/X/APtU4qiyzmP/AHN9KlSpGn5QcsPpV/DEjnbDWx8oqVKQzcYwrqKUhR5lzZaG2dCCW0ck+tSpR9Js4ZhWwDfSsXDPl+9qlStYj7O8SPMrdKSerAfSp4kMS0eUf+P81KlQIBjh7gvvGanEEf8ASn6ipUpqYeOsvc2GdhVVKlbD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28" name="AutoShape 4" descr="data:image/jpeg;base64,/9j/4AAQSkZJRgABAQAAAQABAAD/2wCEAAkGBxQTEhQUExQWFRUXFRgbGRgXGBcYFxsYGBgXGBofGhoYHSghGBolGxsYITEhJSkrLi4uFx8zODMtNygtLisBCgoKDg0OGhAQGiwkHBwsLCwsLCwsLCwsLCwsLCwsLCwsLCwsLCwsLCwsLCwsLCw3LCwsLCwsLCwsLCwsLCw3LP/AABEIAMIBAwMBIgACEQEDEQH/xAAbAAACAwEBAQAAAAAAAAAAAAACAwABBAUGB//EAD8QAAEDAwIEBAQFBAAFAgcAAAECESEAMUFRYQMScYEEIpGhBTKx8BNCwdHhBlJi8RQVgpLCcrIjM0Njc9Li/8QAGQEBAQEBAQEAAAAAAAAAAAAAAQACAwQF/8QAIhEBAQACAgICAgMAAAAAAAAAAAECEQMSITETQQRRFCJx/9oADAMBAAIRAxEAPwDnAGXhu+l/XrHag4cuQQXvKfTV6tIy3dxbbUdqYkFpd4wDqWMDFvrp8l9BSTcNAn92/jTtTkTNtwCdYeb6++tBDxm7EZPZ77VCGkuS3b60IxCcMHH5WOgNwe3pV8MO5AIIFse3p6UALx+pEf5T7NmmCTYl7AtZ5JBO19H60UonhENAnAcif4+tRSgIvbmSC8yCCpmTi+ttaCwXCIBhREEg3CWJ8rXL4o+CnlYJSEgYMJxNvKMUFZJUDzFTH8oSlKPSCb5miSkmAz6hmbYDFvSr5jl3LixvN8mTtai5X98EJtlzBPXHcCQIDXh8yPqXwwd5Gair/QwS7OLy06/tVhnxpMOdbn3qsic3AIswxYPu+tSWlUnWRqGixmJPpUdrkpgWc6n7OATejEyQ7hgx5gDnHy7PkDoB4bW6wGVq467b6xJOGkCzkYyZZxLE59TRKXrl2bO5naokv3kvaNbaE3FqpIdmYwGKQSNoAxrUVJLEkEsfR89J1/YURgSzHftI6N1ehxN9pZpm4z3+toOXBsTD9LQ+uk2qSM2zC8ktFrvhjFrUSXNvpfsf0PWq4QIfCpP+IGymc+zuKn4gP5x3DOH0Blovp3qQ07gQXg9RmT7mB2BTZVfo79Rc779KLlcWMO1wSdCBht8dqjML4aGaDE3vj61IJMtbQnIG4u1nNozcFD8oOmgeNLfrMbuQHzOXyB0EX/1S0qmYFgAbFmmS3o8CpBWQcnS3XBLGxwbUKYd762Nvt7WpgB5Y0yIaWDcu8S0M1AQBmQbEhg98FsZzUAgSwubzBHmLBsj1mqBJJDzBDiJ0z3ovwnho2cpGsE7T1saHkJEu3p1aXbWc+igBN3DTqXm3XF9NqFbC+dmlrT9A9EkmflzebMGbBjXFnqFYY+jwkdACffRrVIpZ6EO0hnf/ANX7VZSxszxDPpf+OlFfI6gtGtp6fWhOzf8ATIGsRmkFKVt/7f1q6JQGFAbcxDdqqnSZkl5xuSen+/8AdNTe3XM9bN99at1LWJ1lvpVlG775e8FqQMpOA4f80M3S38UxId8Xex7CSWfTWh5pYvazXn2bpROB5n5RqCW5c9XbfvRTBFSQlyrrJLbMJJi2WvVcxVccibt5SolnPNgCbANGXoeXnksqfK55WSYOIVrfAenJBEgM2eZj3I7W2vgIgIky0AMGsHZ56sP1qhghwH3bQOTMWjNEFNdiJdmg7XDx69KI5Yk30Hviw+75ScNXSWkWPf5tY29bIJ1ODbYS4Hs9svRM5e5bWTETjqdBpUTEAEPoCM4Ny52qKF8gXGSOhv2j2qlpGQbOXz26fxRXaenKHMZLMANO1qphpAvdh0gA2vUhJczJg2NvQ9PX0i0s723Az0Mn7s1CsJIwSRZTdHAFtPsiiSGZhAEyGkjHv2c1JSfXM8zQXcjHrDu0VAm8R1vq9svreiCDMsCd5aHt3u30qBMsDaXcCLEkK2zPvUk/EjGwew6GGABgA1V9yLBTZ3Ov3moFFpzY201sdhE9Kta5Y33ubA3+apIpbuOYOZm+gx0IG4qyuPMoMXwweNN8xpVBOrjttLl80KYkuCAQZdrAXwXEb3qQgqJEt+ZnH7We+NRM4ZAh9wRKRpAE9hLDsIUBIYPsAft59Gd6imBYs4c/mh5DRF+lqEsuYZzaQMA6gk2PrQKAxZm+uDYftV8Zw/vcltWaZydKinJd2JyCAw3+uppSn01jdm0FxrlulUhTOOYk5zfcyDOPdqspMzEO0pAL5IN9XaHvVrFuZtuYG1hp/l6ekCgBgFsadSx0l2/mwgNDnVzq1icH200tacP6vrgN9zSwR2xtazWN+jlqUMAvkZMD+XnShUoR5n6W0LAG3bFQonALW21Onf0qKeBO883poNy2KkSdST2chuohr/c1FKHLcfzi89vTFN4imkN3LJJ3IctmXoeVYBZSTZ+XzM+7egO02plQUIi/qJ+o+gq6EcRGHa8IU0ziKlIZeQ38ozDhzAkw2M4GtGU+sMW/cdcYNEHbL9BFhf0tvVfjMWJAGSyyGliSe+Htaq1GpS0Gc+Y+VtTsP19QShzkh7TKgD5iB7DTrVO4lLJwBLzBV+glnMk0wIiE2mZcXNrdxV5Q0g4tc9PXb7waEmIfo7yPbV3FxrQJUOg2sA7yMkjWb6GraZbuAW2dot070UmHhvjbLG94/a1NSA5jmSbszXkyGV+lK5jAcRrvjftoNasTKSbyzgP2L81oeskSgYcGDGRqHOsid6vhguTEO7NM9STbJzerQCWiz45ZeLG3f9qiDY23YQNJJvEu8VJBgwfoIl40170aRzMWncADNtJj0q2s2djI2PYdNdRUwPmUVYgQdXkiJbaMChCafcjQSAXGx+70C0tJcPnTX2Jl9etGEJub7N0YPMPdjtaiHE5bKl9dzcDWraAiSQ5MXlm7fb96spDF8akAPHK4BLF3sYahXw9bnszROPeaIoOEsRmbzDQ0ZEdaUtYLEyNSxYA9bidY3oUJvAGwYNEkhmZ4vjrUA3c9G1y7SdDnDUfMYYByWZ20sf1FuxoRXM8cz+vUwLnPZ2q1D5Xc3Yvo1n6ndzvUUCVea4OzBrO1vXWKZybGWNyBYa7TEZxSi+Zsgeh640+lqoKYsSQHtIyxuWnT3aKNYFhFj7XYR74oSmGhy0DDw3Kdnna2gghQtfQpj1mdO9RKZZ5eEwbS1m9aYxh5IuCJx9vGBeoA7gwcg8rtoJjGnrZRRAvFyPyw73YXx2okCGgiSA8uzmb/AKxVkb92MestrDQahJAMu9g/Kqfe+tp3qQeLFw0bH0ALCfRqUpXKY3ZpAubdDOrCtH4RAAtBuou3ck6dD1oFyzKDPtjBLAhidSQ1W0Xy9d8gdjYXx/FKQxAECMAH3IJxarM9rW/8h7tPeBIgw8YfvaTOP4pAQLhyAdN98NHvS1cxIJALA+VTEM31+5lnqcwwc7s42bPX2ilK4t9cyIMixs8+utK0h8QrDgaP/FSoeK0cpGxUR9auja0xJ8qSCoMLqCiwBxe84bvRI4pULkI0Oc+Ykaw2IzFLBLvyJUB8qQVOGyotPeB6mtAXnl5QQGdpeLNArYF+H6nX9RltenY+GAYfqzhsS+G6CgA/dhDZnX6+9OKQWciNSXGY26XDRWSpAIdiw0vJ1iLD1NWlAAswYWIAfL/2/wC+05k6EOLgKLfSOlM4Zy7OLiTlr3zmhBTYEkjzFrlRkwFGNmFNTJwR3diRp9W9atKWcyzaHTQ2G1RIDsI1k52Aczp7MaCJDGQAoSHBAixgHr7d5djPbJs7Bi/7iik3jTU3u5fS92OLRKCC5nqxj/utu+RE1mlBk/LmOmQ8P95qIWH8oL5sB+Xy6f67i/w82b6ZM4Ho49LCXfILXIAa8Wf6Wp2guYZgQISm2LPL36zUbmJcNYEiC3R7v1+tMIcEM7QzHSxYWgTVoWGUD3LkA4DOL+8VIsD+75huYyDkDpNQoF5fQCA2hxD+tSx5XDYebgTNnJolWcdGHKCT+ur/AEqRZ3iJc+psZb696vm0gn+7y9SZ83Xa9MRwwPKQNuuJdwR96UGZAEmId7wwv9yKgFSYMWFg72LsH6nsapEFwGm/pINxd5/WrJDOksCS8nTLMzbvbNqvmwJAuLq6GZ+71IJidAdbnYOT/NErheV2Fo5ZIDDFm/mrScWOwKRbA6dmFCFY5gS9/MVDDpA97CogA/ySTZnJjJA0ae21OCS+z/lJPd1WN9pqkki6vaS15It7nahcT6ancQPpUFc8GCbsxTM6CHaDNXwyzgBrSfNjLO7/AKepc4u/12EhiD0aqI16u49dARtgzUUCB+YsDlkv2hmvbfFL/DUHAC1fK0Qz7fS1PAAl2Gx1Y3z/ABfFPTxgqwhsyQ+h6a0bWnP4qbP5twAHb6eutBxI/KMNfWLfp+tbuJwQHbR3cA7A9ax8RB0/7b6wRJBf/dOxohaQZcDSZfq8/wAmqBIZz5eksOoDlqaRMB9OkxE0AS4cGeg9nHX960FBWyh/0r/QVdAUbev+6lOkUCr/ABG/mJcTa37USPDlyRDu5cc298BzfelBBezTaW2BGD70SOESqSS2CLWaT9elIPSwZLgegzhz74o3YmHLYtD6Etj3mlcjgW6n/wASC2v+6tG3t/OR+nesk1KQACTEgseZUjEFnpyOCZ0cwGYvaPv0quGpsn7NwR99K0fggkORO8k9hncer0UlsMu4BsTH6Awbg53pyEgAdBk9z9aPh8HBAZtCAxa8Q+4bpWvgcIXAZmDsP/KBgA53rFpYyh2gbt+uJOh7VoAeTAiSMxkd61pQ2RgQwLP1imLKWLxGmLi2M96zssJQCpLQXDESCJbl5hJY/s9WfDsScvJBn2bXqz1rXw3SwIOoIeBsQY7mgPAcflO3l5hqRyphyxgNFqNpg4nh2YED0eBaB8ovONM0tJ6bWIl3yHgGuiOFBkt/cSA87ftdtqw8Xh+YtDM4AdVyHmH0P+q1KgoBAYFgx2ETEMD170DPaA5YuPUF72trpUWUi8Ax5M9dT9zi3MS3dttBndq0C+bAYbmXGGGnT96pRcOImRffNh95NMW5Ey39ztMNd/U/Wl8WGbhLVBfl5WMvdRDen8qXw9ja937XHbr1qy3yuWuLs/VsmPSqWsiSlSXwpQZmfBIS75wehq1JUktYEARdnGn3pUglZA1AN4EdMjRtaLiLDAk/QjZ2Bbvrmlq40gSd8swY3x3+lYeP49KJdy9ma7XIm09ztWscdi1uVxHMHd330+lr7SB45AcvaxZMmx33b9K4fiPj4sCzXYCXZw5DF2GA/vWZfxsP5SSHuxSeoE8t7PMWaus4cqx3j0PE8YBYFh2LxcH9NO1czjfFkocAuEsWSRMm9wW+xmuVxPGLUl0pdyQLxq0/v83SuR4oqOxPbGfvFdMODftjLkdzi/HScmLTP/8APUe1BwPjirmdYbXTr9a80pBvNAyh9713+HFz+V9E+F/F/wAQEBUgSNA59L++9dEJfBUdjDScg61818F4gpUC51ta/bWvd+D48NzJcZcgA5s79hL3ryc3F1vh2wz20fhmQ0l5Ji+Rm/29ByxDBw5uXaNZ7z+pc0sxuHdTjqmLbF/3gZw4cvd3sXABLt3rk6M/EUl5SD05SPrUp6vDqVP/AMKdeUn1AapUGcGw1cSR3e87f7Jhmbe7F/QWDtv0quYC4ljtl7MffeahE2F3/wAnj9r7VqpaRl8O/vr5umo9NHDckMknRgcaYf7vNJSTDSHEPyjUn23pvDSD5SI/yz22HSxrKPTJDEDsBPr09ZE1r4AYOWCWlw+L+Uz02FZuFxMCS4EAXjsLe9EXUrmK+RQySB+slmme1Zvlpu4aH+VUE3k64DAGOz0/hrgpc+2jDqNjXNQp3YlCQ7xBUcx9zSPGeN5QQOUm4ZrkyxAeGLvWem6tuyCmwUzYcke33Oah8SAWm5gtezGGH8ivK8X48kOzjDtdmBPuHYdaWr+oEy4cMzaQwPyy33kHfwZDvHsPxxB5gCQ4cgxOHs+f9keMpZ4h5kp5eUEKD85Vl2Py2LfxXl/CfHiryhCSZJISpS2Ek2uADJeMitnh/iiSB5oliCH2h7Y5rUXhsUyju8rE8rtEF3ZgAEk2xhukujicYKgAbElBS8QQXfqRjvSeD8WS5SSQlIcOQxwW0tn011eLHD4ieZIBczAUR6DXfFc9a9tMaOG5UAGyQXI/gZiPSlrGVNeCLeg7ZNRRHKwCQA7B3GHtBIZ/2qlqJAMKeHfGDN+h/etRKSqbgOb4DDVwDH0oTwwGhiCDPmL9BgW30k0aAAHiSxs1sB27YNL4gABJZn0fW7TzPcDbFaCJAkuRF3hxeM9d8VOYWT2L7TBuWi9LXxwFBne8OUkCJOtv1pfEXcFRMWydAZ36FtRVIAeI4ksXYvYO93EXP3NcXxPD/EMJIlpleRzNgEv/ABXS4nCC2ghi8MQCCHMSwIvRI4KRH5t7trF5cRoa643qzZtyU/CktcOUtcXwRgzh9LVt8N8GSGBSCxyRJa8nX6XrcIIsXux5iME3s5cYL4sWl1JHmBBAF5ILuPUNJa0hqryZVdIR4bwiEEqSQR/cVAMQSA4V1Zzat/iPh6VpZSES90nnGYbTJdpear8UQklt3SxwXlvUGQLExu8KXe/M4BN8y3KC7El3lyc1yyyvtqSOKv8ApPgN5QtmEhRgh4Yh7OXD/KN64Hjv6WWFMjzA/wCJSzN7n9ny30bxXhFmGSdVDmteRZTwWcMwquH8JUX52N/mDANkjIt6dasfycsfsXixr5x8H/pbjLW5TyhMnmIlwCGIMO7+1wa9GngcsCOWPle0YE3i/rXe8fxAElCAkCZcb26ucXNcXjaKD3ly3SQJ71q8uXJ5qmEx9BGjMb47s5t2yKrmu2Bvp79NGoyks8FtvRw2NR/NLWhj8wttra0z1qKgRkfZ/wCmpSlJP9pPQhu1SrQ2SkqvzFsNZoBnR8NdqYIzZtLDPlMj2pSlIJckP0gt3EtLUXDb8rXhgQHDTcgWzO9aoOJawSckFnIJE9byx0y1NQpJDIkbSn1wfvNZ0QcAsbBtHYNHqf3clJcOQndnOrEg2tJ7bmi0cLighiQ/fNmYjd7WoytIJJ+oEgdIjrSEcYAAKDF/7S1g3eCXv7Pm+IeI8pKsXLgMY9paHYkOdSY7p2X8S+OBMJEJtJsMB8Rtc6x5vxPxQqAAdjiL9u9ZPG+J5lEzJe+j4MViXxMGvbhxSOGWbQvjvp1uav8AH9wevasyT6fepo0H73rt1c7k0J4zSI+5vTU8ZrHu9ZmAP3rTun02/erQ7N/hfGLblCiAZuC56q2LV3/g/wAU4iYV5hu/NbLnF+zV5UJN4jPTr6V0/BeIiVNkl2BDvYdtt3rly4Sx0wyu3sFcZy4Mw3MTFnwYL3bXWg5iDMSYGjsz46MbWiuX4bxCu5JMvzcwlhk46hmrQfGEkhXzyzgOwYgEgXibOGvevFcHfbUVzDF2Eg/2xZhs5e7Qat402ALN1aGYyMWiyE8Ui4BgTAAuS06TbFoFGnihIFhpKgBjJlgRlrQ9Z0UWH17jvJu0nbuDQ8MEnlASUkSCXUCTDeZpDvGNqJCwQJBIHmYDsXYtkyXlup810qeRjBkvzC7bN1qQ0BmEAjHy2khuZxqdzUXwgxZmPUmRqYHT/dDw+LaCFJZvMFWGsEv0jWiUtiWB2sxDMHP5Rfb6gTLxMDmu8ESdQHDs92GVVkT40h+VQALz5VEYcE2NyQGPldxJq/EBQKgAFYUm3mTIcuCGmx9Zo+FwFAP5cSSQOVxYu5Ygtc4iRXSeIER4hIZKSpyzw7pcgFwXQogWAgNow6PhuJxAocnD4iyQPKw+U5BSAwZhJFhWTwill0/hpQkDmd0BR5nEFgwf8x06V0OH41Ph0J4fMAvjBRS1v8eYkvzEPJAu2Kxl7Mcz4h/VvGRw1oYcLiJWpHlLKggBwQ/fpXivivxrxPFf8TjcRQ0Kjy3OLV3OP8P4nHJVPOPKVOWiJfDPuCB0rAv+nOOXbhuzuI1Zg5ebtpO9erjnFjPrbjlcqb/SvxHiKV+GSVBQAZ/7cSQ4aG7DAr1f4zO8ARciQbl5J6nIiuN4H+m+L4Xhr4ygkLCQUgOSkhiC+v7V1ErVxEpWueIwJMEu0mOvaelceS427x9OmG9eTpksoT39L/d6UJgAsHbIif8Ap7+1WylQR5dLvu417W9ACTAGmA9vmG7Rb+K5xoQ+3BPvzVKiuCchb5/+Jw03mylAjuKqjwN1zxxjnhjqFkAiY5ViDsNDamJ8axA/DVYf/USA0CHFsQc0LpafKMOM9MbNZpemZcyrQ3L2YntOm9dPCEnxH/21qDX/ABEwLiyZxLa61Y8YQJ4RYvZQVOjACWw+lCBobvq2mPvo1WCGP+RaL9w5x7GjwvJf/NEDK0j/AC4LpIz8t5+l8Vxvjnik8QApKi2OQpADOWyxIeu5xUlXlexcGQLWgt2rmfFfAqVa7Q5CZh+YKZ3EAjQzXXDrKxlvTyqvuaFIpixt+/eYoeHPXpXujziQnXvn/ePWi5Tf7yfWibOdJ2pgG8n7+xSKpJf1tFM4SDbtOsXe0miSL++37XE11PAfDbEhQJc2/Kz3Ek5ZoasZZTH2ccbQ8DgJ3YpndJ8oJKcAnUy2Hd54AJCUkFSXflgJi7q11GGvLdBXBWAFcJJSOaArUsAOYyAoMGbBFrZxw2fmh7uGuzulJHKlt4DVw77duugkKJAKiCzNFwZcn5TcM2GitKVpIa+CSQBsBctcOBSwnnLKbmylILhVyA4Etppm9XweCtRAifk8qfNNwol8giQHUWrF8tRoQogMbsWiAIs4bfsL0XNBKWOQzWcZYi5Hq1Z+Gh7qY/mCXW4AMeaGHlPpNFx+ASkKUpIJVIKmUGNykhxLDmTo2YxprbWniqLCXfDNI0E4cNbsRTV8Q6BnuxKWIPyvDwxcZNyzc5XHUDyszv8AmU483MSW5Yd2OGrRxFBEB3FyzuDaPmME3fXSsXHyZWzhkK/KkKI+URo8N5nDZlzQcR0iUszmyuXbo9ps0aha+KlJZXlBYB4d2gJ/NdiDgiCzVqRxCUhAlSWLp5WF8KZoDvBMFxas6sJSkpdgAVMCGDkEMQAkcwDAWM+Vrl6Pwnw9SljkSXLgOFOgkB2DFiQxLt+lCjwQPyhzJIPMQX81zJAhtAeoJf1B4DjcPglfD5UkKSzOFMotBYSCW/QNJ96iav8AhQkrgAuQSGV5hllABtA2Qxrhf1SFDjcPxCOIyDzA8T5wgpAASphlTh3x2rqcJfERwVfi8VRXyCQlyAYLNLAm7t5tL+G/5gpBHKos5IBli8+UwFYtLGunDhbbRnZp1T8f4yX8qC7QeH/iEjlYiWAjZTvhqP6w8QkpCOHw0kpDllSzyJZMMOoit/wnxPhOLw0HiFHMkADhknmwEyq78rDzM7d+7wuF4VCDxARxVkFPl/u/M3N8r8xOnWs55Yz3ipL+3K4Pj1eJSk8QALFwPLLMSBYAgjLdHogbedAKSIEkGHHKl5/m96vi8R4KvKCWCVEJy/NlR1NAlAaxiLt2DYd9D61jx7jX+oOKBIHEU7ww4aSzf3+bTFxSlFSoJCQW8qSWLSHUzq7Mk0fKSJsJYGXvDyKviJgizXbeWdn/AN1oEq4JEfjKDYHKR6kudalGrhgyUOTlk1KgSHEMAlhJBlu+/wDuKtCAdO06sWt2fJegRdxA7lsHYRb9qMLghotZQnQ7HbvWkFKQLsXlgxtYi4j6sasf5S7OSbwNIx0k6VAAzYixgSS0an+c0YBaweLHFgzv+lh2kocsBRCRqY3izy1tctO7geDJJTxEpvytzpIKmdISDMocSDIItXL8d4QLQUkgGOoaRA+73pXwXw/DXyp4ieOOKlj+IVhg5+VLh0wcnWRVlP672pfOk+Nf04VA8TgkLUfmQHUp7FlE3sG/evJ/hkFvsNr3r7B4bhfNy4Ac5B/tU7qBEXw2sL8d/T3C43zp8xyAObygywDm2txRx/l3HxkM+HfmPlCfTr11OK0eG8KviEBIltbNknHU6175X9K8NNkvEyyoP+IYffe/+Wnh+cjQAJCSbhgDy9wGDNOtdf5eN9Mzh/bz/gPghQUKJcgSDylKfKAG5r4Nh+ta+Jygz5Q+EwLl3BdSoAYHOGY9Y/D5JUA+SIJPzeaHu7CNSKNPgCzkc5tMf9zBgTNtOorlebft0mGvTz/4oSfkdh/cSkKDmwIZPKW5m7TVq4iylgwAYgkFQvcpIsAG5nwIdq7R+HtoA7SX8z/kDknWNLWcB4Mj87JJLpSGA1hkuLTADHuzkxFlcJXEghQQLOLgtaQzkAzJMCb0HH4rOkNyqEpNmMkse9iOtdnieAUb8pIcAeYMC0hJMGH3c0j/AIZKQwCyMAkJLu8z5i4uNdDG5nBZWDicZYLlI5iYc+VJEhiwG0nOpmJ4YSsrIHKoWUCpIUQCxK5UBGhk6PXR4I5WIg7pQ7EahvRjjWlJ4vK4PnS7gK5XuXaX5pkzBck4ew0pC7qCQEsQUkpUoSDDTbLkRvR8Mj5EqHEYRYBJB5vM9rXzyi7RjWolwByRIkhSRzMHMeYFzd9WBpiOP+GoJXw1DhkDl5eGg8xukzOOrF2mrW0Lw/ivxfIlCUhEf5liR5QAAJCLkyH1rpeD50EJCoaFMHQAOWEtH5VTdhIF/NcL4wuynEsWkAlkw+w712PBeNSAWHkBcknf5mAsYtIdnE0Z42GWV0PE+IUlC18MFK0mCoDnJBgl0kM4HlfRy5rjfBfiP4yynjcRRWUsgE86LAKN3CjcFwBy712OIhPGQXXygg8pdQYASAWZavyz/jZ5ycfhJ8NwieGnhqUBypJSlbEsXLl3YeoFnFc8da19tXeyvH+E454g5UFlghQU/D5WdjuIMNdq874n4NxStggnzKALP11i3qJvSfFfFOOVhRWXgiSLQCG1r6F8A+N/i8Ln43CIAglJDEueU+bW0kzpXXLLPix2xJjnXivhf9J8XiLMFkv5iGBLZONLWNd3w/w0cE8oHMQGUr81w5DRy3wTvevS8f4qFAhCeUNL+Y6SbZ+tchasidyTnUN8vRulcby55+25jIXxOIrm5Q3IebmgFLhiJckGTIi1VxIDl4s1wOglg/1jNARMRiARI05cX+72oEB26EFRsAzE5kYnShLI0EzLsX+2xvVKLXD3Zxi17fT61aWZrHZ8PgXoFls3NgJL7wPSakgRqz7s/wD7alWOGrAJH/Ufd6qlMijhVs4fuzjfUXe1RAF7Cb7aPYSfTL1Erdkkc3VhD3Ooj2FQBjJJ9D1fZs1oGkAwdsiCeov1H7keVoKWLQ5Y4YcrB4a51omgEEG7B4ON9rmHqAgWubsWEDBuCKEHRvWxfY4Fo2p/hju2WIOTLm5OBPrSSCbNLkO8vctbeGDYpv4jGRAgy5Dizfvb1qTq+C8WQySA7R8yUgMNIVaXrpeB8eOIklaeTlcEpKCFSwKcgET0vevPcFeL5d3B9IxfFMRxgC6zygAkqIJDaljv9da45cbcr1f/ABie42g9CCz41tU4XxLgk8vNIg4hWugMW2F4rzPh/iKeKHRzJADAquZZ239vSmcTjFKSRcfKq7sDyhzcY0bvWPiO3f8AxuFzfLLTyuD0Jzno1LT47hywI3YSP0/XWvP8DxPH4jniBIBwj5XJhRYW5YucnNNUt9RGQZ9WJ98U/FobdlfGRgln8waJFwSdMDe9RP4dgW6c5Ztievf34q+PEgkAXDEtsCfN3PXNOSuC7zjHcPB/m9XXRdH/AIRKrM9mDM05F5nbNZuP8MWHn1dWo5VQ5Fhro0mlDxQh5w4nYDa8mzAmtHD8aU/nAGs3sxLGemop1YmRfgV5A7pHeOW1hmJaJRxfAKTsMRG2jEXBZ72rsJ+In+6PW2TpOtHw/iZuPw1E3ljs5kPno1HfJaed4ngRchyMly57Dykblr1l/wCXl0n8wWSrnaSAxLuQVNAJa9iwFex/F4aikKSoEiYBTdsG29LPggpmZQAGzMAMT9Gi8Vqc1jPWPI+M/p7ndRIYg28hIs/Z/lhqLwvwYDylSypDWLhmcBQl0nzB2v0n2SPCA3Bb/EqFpkuHMafvQ8TwJBgOCdGa9iOggxFXz5a0us24vD+GJsW5nSUhQDpCXIPrq2LUfE+DDjEs7MUKuHLyfNoYgZU+lbuJxEoBBJlywBPmYX5QfNb1sKwH4gWN0gFkqcjmBGA8F8/W1ZmWV9NaUf6R4CSFqBJDBibs7XYCGl8M9L8YhywACUiAGdOrnB+3xRr8RxGLEs5cnUjQ3nUsXbrkPEcjIuLG99hFtWGlaly+6NSBSscwDz1Dv9mgXqAC4cuwAz6PNRXFJNiEnUpibiTuNJNWXg2N+aNeuoOlbBZAsx3YmHvq4O1R5sSnLh5vixvvVhGgjIx64h7NalpQGcFw13e+igRiGn2pA0ibElyNDawFjm360C1k2LvoJvEGbVRJZmBDiQxszS38wK0J4Sy5YgWggOQCqDlhLTaHapFAP+c+v81Kzf8AG+FzxS//AOJZ9wGNStaoA+ffMWAGnXfBq5Leu9mmHVbf2oUwR3aP1dgdrUYUWIJybCBswsRP2KUtCtDy4Nj2u1iKJiwsM/4n9zvuYoU9DMBhFwxEG3+6PnN/ViGA1AI83RvpQk4fCJD2cO4JB0hjbGzUSUm3m2ALG2BiNNDrVuLgAl772JO7f6qiq2ILXuNr4t9gJqQQ4KvWPZIkfWTVqQ4CVeYEO8wN9IwL1FmMgGf4DmfXND+JysoXP5Q5d2bsf1NqqjuGiwSXAOoIdrfe+S9FzAPAd9TmJsSH+ga1JQHm4sHEbhxvtD703mdnZ5GTOdjNZpHylvlF7zDwekvbS9Tne/aJbLRdmgf7X+IXLTFnAYHRweZ59rUSi9iBZyZL9MH9BvSjEqFkkwHsRZvTNoqE2LByJfFtbaTSiJALBiGYBRJcMHa+93NGlCtAJvrdrz996EfzqEHl9Xc6Rbowu1UniBoAH9zC1trv9DJoEvkEah4B3bLNOaHicVjhxBAcWs7n96iepbi4IGSYfs2Go08XmMQSGi3NDM18YzSOefO7k2l53sR7dAao2aGAb+6GyC4u/rRpNfC4okYBLWZyWcDL/oRTE8XcxduYepAmRaWrn/iqBA5ufBJd3DEWfo0/NtRKWHAGLSWENbq1HVbdQePIefqZLtktt/upxvGKLhzYm5ubm9uua5vE4hfLvpOr6c20W2oeISxlsnVmDyLdhDdGz0h2LjnWxJu+wIcWmw75pK1NuRq8hmcg2AqlJIJ5iCMFKQIPNkSoOTlvSq4SSPmtFrGQ1j5dM63rehsn8IFlASAH6OCCGb00amJYpLRuQX17T+1KVwDzuV8RAAI/DZP4Zd2UpZZmDW0hqsHUh2Egn1iGpAuIw/8AmKbpHW5HlpSeGI8ylJe/lUW0D4ZheKs8FU8pGr+ZvXEY70KlEMH1Fgktct73nq9IUou4LKBjlUPKdQR0YbjQ0PCKQEpAQlhCEggAOQ6QSQxJI1OtOJGFAggZJZoIPMHLbftQAMSY2LFN2wWIfSwa92ZUB4nQwXEBu5Gb1m4/hBzhUghXyh2eWPLm4+laiLw8kEAgOdgRqf8AdUjhtiQYEG+3paZFOwWkJEAI+vW5BvUolAat3qVbp2yAtdhkAuC74gMXaBr6sQJD2BsXEsS53aG6ULl7PrsZd3gfeKifLPl+XRMBzFpzbNs0snO0a35X95YX9xei4IBYpDxraLxr096BCTBiWjL7Pf70okTaVbQYJBgWmaCJKngCYhmctoGI6jSnhDWB0EGWaAxZhm7YpCZ8oLnR7HfT03q2EbX5Q8Sxuz9L1E3hKYO57JMCwy+BRBXLYEAyTuXl9AB7ioVMRrmAT2e2NW70AWHjlAPePX9O9CO5QWy1mvOZ6XirSohpLe1mvrlxrQJaJfcjvAucb2vRKXfJ1c7Wy21h7UESmFyCGfyy0kN1tB1pgY2sS4LHF35hpb/VZkkbxLE+bq+GydqNJ5gAZ2k6iNZHtQoeDgTqx7OBMN96ig8svkvyuB/bYltKFIyRifstNtW71EgybhgSY6ntgT+gqRhcEZ9oY6CRidRmg4KuUBNgwcxo8HD+31uQHcwxDA8pcC2hMGaiXvBBNp6v1l/TvJOGdOWIIuxnDXbd6ASHMmTKZb2EMaY7G0WtLu4k2gi/+xUosDnUMer6x9KkrmaW0drfxUScgFXuG6vZvcb0HDQTacG+wZs9HZ+tUlnDidwXE+ur1I3mDM/67gSza6iKDh8VzeGZjOBcZh/4qihzbq1z0IvkuKtQOt9BZpwcAdjMVJXK4LO1zmdATZtP2qPYgGJtfHW201SjMl2yZbQgD6D9qXxOIAASwc2gSToSG0zf1UnNPMHUbKSVEAjoCWIcwRYnsaVx5Y/9LO8XicB3ltQ1DxFAAFXNzGExIA6C+32aSpvMAxIbDdyIHb3qRgQWJeXcG/rveP4pYBkhiYdgHHQix+lCvhkyVgS5DcynsZuI0qFYTDKIB/K4J6xPpSC+EwcEMXdgGmS84z9wzm81pvJnuX+/WluhUpU74naJkGhWzhnd4ILEPNxr+veoNBLQHkWkfQ3ge1KBuYaWi3qYaPaz1ETcm8/UTcQx/eKArsAZl7tiJLabWpS1BLzzP/iI7SPpUqJOj9lCpUmZB8v/AHewT/NMCz+KUuWYxi4xVVK0yjeYHPN/4itKeCklTpF9BiqqVmtASkczNHIIw/29Eoye57xUqUEvjqLX/Kn3Z60rT83/AFVdSpL4tjtba37n1qWSWiU/oalSs/VKgX4hBkcwjFxTBgY80dCGqqlNS+YtewSBsPN+w9KngC7gyy2D6TUqURD4hYqaPIT35TQqPm4nQHu1+tSpUTUoASpgLfVzSVGfv+9NSpUIaBI+81mXdPU/RVSpUVouP/X/APtU4qiyzmP/AHN9KlSpGn5QcsPpV/DEjnbDWx8oqVKQzcYwrqKUhR5lzZaG2dCCW0ck+tSpR9Js4ZhWwDfSsXDPl+9qlStYj7O8SPMrdKSerAfSp4kMS0eUf+P81KlQIBjh7gvvGanEEf8ASn6ipUpqYeOsvc2GdhVVKlbD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30" name="AutoShape 6" descr="data:image/jpeg;base64,/9j/4AAQSkZJRgABAQAAAQABAAD/2wCEAAkGBxQTEhQUExQWFRUXFRgbGRgXGBcYFxsYGBgXGBofGhoYHSghGBolGxsYITEhJSkrLi4uFx8zODMtNygtLisBCgoKDg0OGhAQGiwkHBwsLCwsLCwsLCwsLCwsLCwsLCwsLCwsLCwsLCwsLCwsLCw3LCwsLCwsLCwsLCwsLCw3LP/AABEIAMIBAwMBIgACEQEDEQH/xAAbAAACAwEBAQAAAAAAAAAAAAACAwABBAUGB//EAD8QAAEDAwIEBAQFBAAFAgcAAAECESEAMUFRYQMScYEEIpGhBTKx8BNCwdHhBlJi8RQVgpLCcrIjM0Njc9Li/8QAGQEBAQEBAQEAAAAAAAAAAAAAAQACAwQF/8QAIhEBAQACAgICAgMAAAAAAAAAAAECEQMSITETQQRRFCJx/9oADAMBAAIRAxEAPwDnAGXhu+l/XrHag4cuQQXvKfTV6tIy3dxbbUdqYkFpd4wDqWMDFvrp8l9BSTcNAn92/jTtTkTNtwCdYeb6++tBDxm7EZPZ77VCGkuS3b60IxCcMHH5WOgNwe3pV8MO5AIIFse3p6UALx+pEf5T7NmmCTYl7AtZ5JBO19H60UonhENAnAcif4+tRSgIvbmSC8yCCpmTi+ttaCwXCIBhREEg3CWJ8rXL4o+CnlYJSEgYMJxNvKMUFZJUDzFTH8oSlKPSCb5miSkmAz6hmbYDFvSr5jl3LixvN8mTtai5X98EJtlzBPXHcCQIDXh8yPqXwwd5Gair/QwS7OLy06/tVhnxpMOdbn3qsic3AIswxYPu+tSWlUnWRqGixmJPpUdrkpgWc6n7OATejEyQ7hgx5gDnHy7PkDoB4bW6wGVq467b6xJOGkCzkYyZZxLE59TRKXrl2bO5naokv3kvaNbaE3FqpIdmYwGKQSNoAxrUVJLEkEsfR89J1/YURgSzHftI6N1ehxN9pZpm4z3+toOXBsTD9LQ+uk2qSM2zC8ktFrvhjFrUSXNvpfsf0PWq4QIfCpP+IGymc+zuKn4gP5x3DOH0Blovp3qQ07gQXg9RmT7mB2BTZVfo79Rc779KLlcWMO1wSdCBht8dqjML4aGaDE3vj61IJMtbQnIG4u1nNozcFD8oOmgeNLfrMbuQHzOXyB0EX/1S0qmYFgAbFmmS3o8CpBWQcnS3XBLGxwbUKYd762Nvt7WpgB5Y0yIaWDcu8S0M1AQBmQbEhg98FsZzUAgSwubzBHmLBsj1mqBJJDzBDiJ0z3ovwnho2cpGsE7T1saHkJEu3p1aXbWc+igBN3DTqXm3XF9NqFbC+dmlrT9A9EkmflzebMGbBjXFnqFYY+jwkdACffRrVIpZ6EO0hnf/ANX7VZSxszxDPpf+OlFfI6gtGtp6fWhOzf8ATIGsRmkFKVt/7f1q6JQGFAbcxDdqqnSZkl5xuSen+/8AdNTe3XM9bN99at1LWJ1lvpVlG775e8FqQMpOA4f80M3S38UxId8Xex7CSWfTWh5pYvazXn2bpROB5n5RqCW5c9XbfvRTBFSQlyrrJLbMJJi2WvVcxVccibt5SolnPNgCbANGXoeXnksqfK55WSYOIVrfAenJBEgM2eZj3I7W2vgIgIky0AMGsHZ56sP1qhghwH3bQOTMWjNEFNdiJdmg7XDx69KI5Yk30Hviw+75ScNXSWkWPf5tY29bIJ1ODbYS4Hs9svRM5e5bWTETjqdBpUTEAEPoCM4Ny52qKF8gXGSOhv2j2qlpGQbOXz26fxRXaenKHMZLMANO1qphpAvdh0gA2vUhJczJg2NvQ9PX0i0s723Az0Mn7s1CsJIwSRZTdHAFtPsiiSGZhAEyGkjHv2c1JSfXM8zQXcjHrDu0VAm8R1vq9svreiCDMsCd5aHt3u30qBMsDaXcCLEkK2zPvUk/EjGwew6GGABgA1V9yLBTZ3Ov3moFFpzY201sdhE9Kta5Y33ubA3+apIpbuOYOZm+gx0IG4qyuPMoMXwweNN8xpVBOrjttLl80KYkuCAQZdrAXwXEb3qQgqJEt+ZnH7We+NRM4ZAh9wRKRpAE9hLDsIUBIYPsAft59Gd6imBYs4c/mh5DRF+lqEsuYZzaQMA6gk2PrQKAxZm+uDYftV8Zw/vcltWaZydKinJd2JyCAw3+uppSn01jdm0FxrlulUhTOOYk5zfcyDOPdqspMzEO0pAL5IN9XaHvVrFuZtuYG1hp/l6ekCgBgFsadSx0l2/mwgNDnVzq1icH200tacP6vrgN9zSwR2xtazWN+jlqUMAvkZMD+XnShUoR5n6W0LAG3bFQonALW21Onf0qKeBO883poNy2KkSdST2chuohr/c1FKHLcfzi89vTFN4imkN3LJJ3IctmXoeVYBZSTZ+XzM+7egO02plQUIi/qJ+o+gq6EcRGHa8IU0ziKlIZeQ38ozDhzAkw2M4GtGU+sMW/cdcYNEHbL9BFhf0tvVfjMWJAGSyyGliSe+Htaq1GpS0Gc+Y+VtTsP19QShzkh7TKgD5iB7DTrVO4lLJwBLzBV+glnMk0wIiE2mZcXNrdxV5Q0g4tc9PXb7waEmIfo7yPbV3FxrQJUOg2sA7yMkjWb6GraZbuAW2dot070UmHhvjbLG94/a1NSA5jmSbszXkyGV+lK5jAcRrvjftoNasTKSbyzgP2L81oeskSgYcGDGRqHOsid6vhguTEO7NM9STbJzerQCWiz45ZeLG3f9qiDY23YQNJJvEu8VJBgwfoIl40170aRzMWncADNtJj0q2s2djI2PYdNdRUwPmUVYgQdXkiJbaMChCafcjQSAXGx+70C0tJcPnTX2Jl9etGEJub7N0YPMPdjtaiHE5bKl9dzcDWraAiSQ5MXlm7fb96spDF8akAPHK4BLF3sYahXw9bnszROPeaIoOEsRmbzDQ0ZEdaUtYLEyNSxYA9bidY3oUJvAGwYNEkhmZ4vjrUA3c9G1y7SdDnDUfMYYByWZ20sf1FuxoRXM8cz+vUwLnPZ2q1D5Xc3Yvo1n6ndzvUUCVea4OzBrO1vXWKZybGWNyBYa7TEZxSi+Zsgeh640+lqoKYsSQHtIyxuWnT3aKNYFhFj7XYR74oSmGhy0DDw3Kdnna2gghQtfQpj1mdO9RKZZ5eEwbS1m9aYxh5IuCJx9vGBeoA7gwcg8rtoJjGnrZRRAvFyPyw73YXx2okCGgiSA8uzmb/AKxVkb92MestrDQahJAMu9g/Kqfe+tp3qQeLFw0bH0ALCfRqUpXKY3ZpAubdDOrCtH4RAAtBuou3ck6dD1oFyzKDPtjBLAhidSQ1W0Xy9d8gdjYXx/FKQxAECMAH3IJxarM9rW/8h7tPeBIgw8YfvaTOP4pAQLhyAdN98NHvS1cxIJALA+VTEM31+5lnqcwwc7s42bPX2ilK4t9cyIMixs8+utK0h8QrDgaP/FSoeK0cpGxUR9auja0xJ8qSCoMLqCiwBxe84bvRI4pULkI0Oc+Ykaw2IzFLBLvyJUB8qQVOGyotPeB6mtAXnl5QQGdpeLNArYF+H6nX9RltenY+GAYfqzhsS+G6CgA/dhDZnX6+9OKQWciNSXGY26XDRWSpAIdiw0vJ1iLD1NWlAAswYWIAfL/2/wC+05k6EOLgKLfSOlM4Zy7OLiTlr3zmhBTYEkjzFrlRkwFGNmFNTJwR3diRp9W9atKWcyzaHTQ2G1RIDsI1k52Aczp7MaCJDGQAoSHBAixgHr7d5djPbJs7Bi/7iik3jTU3u5fS92OLRKCC5nqxj/utu+RE1mlBk/LmOmQ8P95qIWH8oL5sB+Xy6f67i/w82b6ZM4Ho49LCXfILXIAa8Wf6Wp2guYZgQISm2LPL36zUbmJcNYEiC3R7v1+tMIcEM7QzHSxYWgTVoWGUD3LkA4DOL+8VIsD+75huYyDkDpNQoF5fQCA2hxD+tSx5XDYebgTNnJolWcdGHKCT+ur/AEqRZ3iJc+psZb696vm0gn+7y9SZ83Xa9MRwwPKQNuuJdwR96UGZAEmId7wwv9yKgFSYMWFg72LsH6nsapEFwGm/pINxd5/WrJDOksCS8nTLMzbvbNqvmwJAuLq6GZ+71IJidAdbnYOT/NErheV2Fo5ZIDDFm/mrScWOwKRbA6dmFCFY5gS9/MVDDpA97CogA/ySTZnJjJA0ae21OCS+z/lJPd1WN9pqkki6vaS15It7nahcT6ancQPpUFc8GCbsxTM6CHaDNXwyzgBrSfNjLO7/AKepc4u/12EhiD0aqI16u49dARtgzUUCB+YsDlkv2hmvbfFL/DUHAC1fK0Qz7fS1PAAl2Gx1Y3z/ABfFPTxgqwhsyQ+h6a0bWnP4qbP5twAHb6eutBxI/KMNfWLfp+tbuJwQHbR3cA7A9ax8RB0/7b6wRJBf/dOxohaQZcDSZfq8/wAmqBIZz5eksOoDlqaRMB9OkxE0AS4cGeg9nHX960FBWyh/0r/QVdAUbev+6lOkUCr/ABG/mJcTa37USPDlyRDu5cc298BzfelBBezTaW2BGD70SOESqSS2CLWaT9elIPSwZLgegzhz74o3YmHLYtD6Etj3mlcjgW6n/wASC2v+6tG3t/OR+nesk1KQACTEgseZUjEFnpyOCZ0cwGYvaPv0quGpsn7NwR99K0fggkORO8k9hncer0UlsMu4BsTH6Awbg53pyEgAdBk9z9aPh8HBAZtCAxa8Q+4bpWvgcIXAZmDsP/KBgA53rFpYyh2gbt+uJOh7VoAeTAiSMxkd61pQ2RgQwLP1imLKWLxGmLi2M96zssJQCpLQXDESCJbl5hJY/s9WfDsScvJBn2bXqz1rXw3SwIOoIeBsQY7mgPAcflO3l5hqRyphyxgNFqNpg4nh2YED0eBaB8ovONM0tJ6bWIl3yHgGuiOFBkt/cSA87ftdtqw8Xh+YtDM4AdVyHmH0P+q1KgoBAYFgx2ETEMD170DPaA5YuPUF72trpUWUi8Ax5M9dT9zi3MS3dttBndq0C+bAYbmXGGGnT96pRcOImRffNh95NMW5Ey39ztMNd/U/Wl8WGbhLVBfl5WMvdRDen8qXw9ja937XHbr1qy3yuWuLs/VsmPSqWsiSlSXwpQZmfBIS75wehq1JUktYEARdnGn3pUglZA1AN4EdMjRtaLiLDAk/QjZ2Bbvrmlq40gSd8swY3x3+lYeP49KJdy9ma7XIm09ztWscdi1uVxHMHd330+lr7SB45AcvaxZMmx33b9K4fiPj4sCzXYCXZw5DF2GA/vWZfxsP5SSHuxSeoE8t7PMWaus4cqx3j0PE8YBYFh2LxcH9NO1czjfFkocAuEsWSRMm9wW+xmuVxPGLUl0pdyQLxq0/v83SuR4oqOxPbGfvFdMODftjLkdzi/HScmLTP/8APUe1BwPjirmdYbXTr9a80pBvNAyh9713+HFz+V9E+F/F/wAQEBUgSNA59L++9dEJfBUdjDScg61818F4gpUC51ta/bWvd+D48NzJcZcgA5s79hL3ryc3F1vh2wz20fhmQ0l5Ji+Rm/29ByxDBw5uXaNZ7z+pc0sxuHdTjqmLbF/3gZw4cvd3sXABLt3rk6M/EUl5SD05SPrUp6vDqVP/AMKdeUn1AapUGcGw1cSR3e87f7Jhmbe7F/QWDtv0quYC4ljtl7MffeahE2F3/wAnj9r7VqpaRl8O/vr5umo9NHDckMknRgcaYf7vNJSTDSHEPyjUn23pvDSD5SI/yz22HSxrKPTJDEDsBPr09ZE1r4AYOWCWlw+L+Uz02FZuFxMCS4EAXjsLe9EXUrmK+RQySB+slmme1Zvlpu4aH+VUE3k64DAGOz0/hrgpc+2jDqNjXNQp3YlCQ7xBUcx9zSPGeN5QQOUm4ZrkyxAeGLvWem6tuyCmwUzYcke33Oah8SAWm5gtezGGH8ivK8X48kOzjDtdmBPuHYdaWr+oEy4cMzaQwPyy33kHfwZDvHsPxxB5gCQ4cgxOHs+f9keMpZ4h5kp5eUEKD85Vl2Py2LfxXl/CfHiryhCSZJISpS2Ek2uADJeMitnh/iiSB5oliCH2h7Y5rUXhsUyju8rE8rtEF3ZgAEk2xhukujicYKgAbElBS8QQXfqRjvSeD8WS5SSQlIcOQxwW0tn011eLHD4ieZIBczAUR6DXfFc9a9tMaOG5UAGyQXI/gZiPSlrGVNeCLeg7ZNRRHKwCQA7B3GHtBIZ/2qlqJAMKeHfGDN+h/etRKSqbgOb4DDVwDH0oTwwGhiCDPmL9BgW30k0aAAHiSxs1sB27YNL4gABJZn0fW7TzPcDbFaCJAkuRF3hxeM9d8VOYWT2L7TBuWi9LXxwFBne8OUkCJOtv1pfEXcFRMWydAZ36FtRVIAeI4ksXYvYO93EXP3NcXxPD/EMJIlpleRzNgEv/ABXS4nCC2ghi8MQCCHMSwIvRI4KRH5t7trF5cRoa643qzZtyU/CktcOUtcXwRgzh9LVt8N8GSGBSCxyRJa8nX6XrcIIsXux5iME3s5cYL4sWl1JHmBBAF5ILuPUNJa0hqryZVdIR4bwiEEqSQR/cVAMQSA4V1Zzat/iPh6VpZSES90nnGYbTJdpear8UQklt3SxwXlvUGQLExu8KXe/M4BN8y3KC7El3lyc1yyyvtqSOKv8ApPgN5QtmEhRgh4Yh7OXD/KN64Hjv6WWFMjzA/wCJSzN7n9ny30bxXhFmGSdVDmteRZTwWcMwquH8JUX52N/mDANkjIt6dasfycsfsXixr5x8H/pbjLW5TyhMnmIlwCGIMO7+1wa9GngcsCOWPle0YE3i/rXe8fxAElCAkCZcb26ucXNcXjaKD3ly3SQJ71q8uXJ5qmEx9BGjMb47s5t2yKrmu2Bvp79NGoyks8FtvRw2NR/NLWhj8wttra0z1qKgRkfZ/wCmpSlJP9pPQhu1SrQ2SkqvzFsNZoBnR8NdqYIzZtLDPlMj2pSlIJckP0gt3EtLUXDb8rXhgQHDTcgWzO9aoOJawSckFnIJE9byx0y1NQpJDIkbSn1wfvNZ0QcAsbBtHYNHqf3clJcOQndnOrEg2tJ7bmi0cLighiQ/fNmYjd7WoytIJJ+oEgdIjrSEcYAAKDF/7S1g3eCXv7Pm+IeI8pKsXLgMY9paHYkOdSY7p2X8S+OBMJEJtJsMB8Rtc6x5vxPxQqAAdjiL9u9ZPG+J5lEzJe+j4MViXxMGvbhxSOGWbQvjvp1uav8AH9wevasyT6fepo0H73rt1c7k0J4zSI+5vTU8ZrHu9ZmAP3rTun02/erQ7N/hfGLblCiAZuC56q2LV3/g/wAU4iYV5hu/NbLnF+zV5UJN4jPTr6V0/BeIiVNkl2BDvYdtt3rly4Sx0wyu3sFcZy4Mw3MTFnwYL3bXWg5iDMSYGjsz46MbWiuX4bxCu5JMvzcwlhk46hmrQfGEkhXzyzgOwYgEgXibOGvevFcHfbUVzDF2Eg/2xZhs5e7Qat402ALN1aGYyMWiyE8Ui4BgTAAuS06TbFoFGnihIFhpKgBjJlgRlrQ9Z0UWH17jvJu0nbuDQ8MEnlASUkSCXUCTDeZpDvGNqJCwQJBIHmYDsXYtkyXlup810qeRjBkvzC7bN1qQ0BmEAjHy2khuZxqdzUXwgxZmPUmRqYHT/dDw+LaCFJZvMFWGsEv0jWiUtiWB2sxDMHP5Rfb6gTLxMDmu8ESdQHDs92GVVkT40h+VQALz5VEYcE2NyQGPldxJq/EBQKgAFYUm3mTIcuCGmx9Zo+FwFAP5cSSQOVxYu5Ygtc4iRXSeIER4hIZKSpyzw7pcgFwXQogWAgNow6PhuJxAocnD4iyQPKw+U5BSAwZhJFhWTwill0/hpQkDmd0BR5nEFgwf8x06V0OH41Ph0J4fMAvjBRS1v8eYkvzEPJAu2Kxl7Mcz4h/VvGRw1oYcLiJWpHlLKggBwQ/fpXivivxrxPFf8TjcRQ0Kjy3OLV3OP8P4nHJVPOPKVOWiJfDPuCB0rAv+nOOXbhuzuI1Zg5ebtpO9erjnFjPrbjlcqb/SvxHiKV+GSVBQAZ/7cSQ4aG7DAr1f4zO8ARciQbl5J6nIiuN4H+m+L4Xhr4ygkLCQUgOSkhiC+v7V1ErVxEpWueIwJMEu0mOvaelceS427x9OmG9eTpksoT39L/d6UJgAsHbIif8Ap7+1WylQR5dLvu417W9ACTAGmA9vmG7Rb+K5xoQ+3BPvzVKiuCchb5/+Jw03mylAjuKqjwN1zxxjnhjqFkAiY5ViDsNDamJ8axA/DVYf/USA0CHFsQc0LpafKMOM9MbNZpemZcyrQ3L2YntOm9dPCEnxH/21qDX/ABEwLiyZxLa61Y8YQJ4RYvZQVOjACWw+lCBobvq2mPvo1WCGP+RaL9w5x7GjwvJf/NEDK0j/AC4LpIz8t5+l8Vxvjnik8QApKi2OQpADOWyxIeu5xUlXlexcGQLWgt2rmfFfAqVa7Q5CZh+YKZ3EAjQzXXDrKxlvTyqvuaFIpixt+/eYoeHPXpXujziQnXvn/ePWi5Tf7yfWibOdJ2pgG8n7+xSKpJf1tFM4SDbtOsXe0miSL++37XE11PAfDbEhQJc2/Kz3Ek5ZoasZZTH2ccbQ8DgJ3YpndJ8oJKcAnUy2Hd54AJCUkFSXflgJi7q11GGvLdBXBWAFcJJSOaArUsAOYyAoMGbBFrZxw2fmh7uGuzulJHKlt4DVw77duugkKJAKiCzNFwZcn5TcM2GitKVpIa+CSQBsBctcOBSwnnLKbmylILhVyA4Etppm9XweCtRAifk8qfNNwol8giQHUWrF8tRoQogMbsWiAIs4bfsL0XNBKWOQzWcZYi5Hq1Z+Gh7qY/mCXW4AMeaGHlPpNFx+ASkKUpIJVIKmUGNykhxLDmTo2YxprbWniqLCXfDNI0E4cNbsRTV8Q6BnuxKWIPyvDwxcZNyzc5XHUDyszv8AmU483MSW5Yd2OGrRxFBEB3FyzuDaPmME3fXSsXHyZWzhkK/KkKI+URo8N5nDZlzQcR0iUszmyuXbo9ps0aha+KlJZXlBYB4d2gJ/NdiDgiCzVqRxCUhAlSWLp5WF8KZoDvBMFxas6sJSkpdgAVMCGDkEMQAkcwDAWM+Vrl6Pwnw9SljkSXLgOFOgkB2DFiQxLt+lCjwQPyhzJIPMQX81zJAhtAeoJf1B4DjcPglfD5UkKSzOFMotBYSCW/QNJ96iav8AhQkrgAuQSGV5hllABtA2Qxrhf1SFDjcPxCOIyDzA8T5wgpAASphlTh3x2rqcJfERwVfi8VRXyCQlyAYLNLAm7t5tL+G/5gpBHKos5IBli8+UwFYtLGunDhbbRnZp1T8f4yX8qC7QeH/iEjlYiWAjZTvhqP6w8QkpCOHw0kpDllSzyJZMMOoit/wnxPhOLw0HiFHMkADhknmwEyq78rDzM7d+7wuF4VCDxARxVkFPl/u/M3N8r8xOnWs55Yz3ipL+3K4Pj1eJSk8QALFwPLLMSBYAgjLdHogbedAKSIEkGHHKl5/m96vi8R4KvKCWCVEJy/NlR1NAlAaxiLt2DYd9D61jx7jX+oOKBIHEU7ww4aSzf3+bTFxSlFSoJCQW8qSWLSHUzq7Mk0fKSJsJYGXvDyKviJgizXbeWdn/AN1oEq4JEfjKDYHKR6kudalGrhgyUOTlk1KgSHEMAlhJBlu+/wDuKtCAdO06sWt2fJegRdxA7lsHYRb9qMLghotZQnQ7HbvWkFKQLsXlgxtYi4j6sasf5S7OSbwNIx0k6VAAzYixgSS0an+c0YBaweLHFgzv+lh2kocsBRCRqY3izy1tctO7geDJJTxEpvytzpIKmdISDMocSDIItXL8d4QLQUkgGOoaRA+73pXwXw/DXyp4ieOOKlj+IVhg5+VLh0wcnWRVlP672pfOk+Nf04VA8TgkLUfmQHUp7FlE3sG/evJ/hkFvsNr3r7B4bhfNy4Ac5B/tU7qBEXw2sL8d/T3C43zp8xyAObygywDm2txRx/l3HxkM+HfmPlCfTr11OK0eG8KviEBIltbNknHU6175X9K8NNkvEyyoP+IYffe/+Wnh+cjQAJCSbhgDy9wGDNOtdf5eN9Mzh/bz/gPghQUKJcgSDylKfKAG5r4Nh+ta+Jygz5Q+EwLl3BdSoAYHOGY9Y/D5JUA+SIJPzeaHu7CNSKNPgCzkc5tMf9zBgTNtOorlebft0mGvTz/4oSfkdh/cSkKDmwIZPKW5m7TVq4iylgwAYgkFQvcpIsAG5nwIdq7R+HtoA7SX8z/kDknWNLWcB4Mj87JJLpSGA1hkuLTADHuzkxFlcJXEghQQLOLgtaQzkAzJMCb0HH4rOkNyqEpNmMkse9iOtdnieAUb8pIcAeYMC0hJMGH3c0j/AIZKQwCyMAkJLu8z5i4uNdDG5nBZWDicZYLlI5iYc+VJEhiwG0nOpmJ4YSsrIHKoWUCpIUQCxK5UBGhk6PXR4I5WIg7pQ7EahvRjjWlJ4vK4PnS7gK5XuXaX5pkzBck4ew0pC7qCQEsQUkpUoSDDTbLkRvR8Mj5EqHEYRYBJB5vM9rXzyi7RjWolwByRIkhSRzMHMeYFzd9WBpiOP+GoJXw1DhkDl5eGg8xukzOOrF2mrW0Lw/ivxfIlCUhEf5liR5QAAJCLkyH1rpeD50EJCoaFMHQAOWEtH5VTdhIF/NcL4wuynEsWkAlkw+w712PBeNSAWHkBcknf5mAsYtIdnE0Z42GWV0PE+IUlC18MFK0mCoDnJBgl0kM4HlfRy5rjfBfiP4yynjcRRWUsgE86LAKN3CjcFwBy712OIhPGQXXygg8pdQYASAWZavyz/jZ5ycfhJ8NwieGnhqUBypJSlbEsXLl3YeoFnFc8da19tXeyvH+E454g5UFlghQU/D5WdjuIMNdq874n4NxStggnzKALP11i3qJvSfFfFOOVhRWXgiSLQCG1r6F8A+N/i8Ln43CIAglJDEueU+bW0kzpXXLLPix2xJjnXivhf9J8XiLMFkv5iGBLZONLWNd3w/w0cE8oHMQGUr81w5DRy3wTvevS8f4qFAhCeUNL+Y6SbZ+tchasidyTnUN8vRulcby55+25jIXxOIrm5Q3IebmgFLhiJckGTIi1VxIDl4s1wOglg/1jNARMRiARI05cX+72oEB26EFRsAzE5kYnShLI0EzLsX+2xvVKLXD3Zxi17fT61aWZrHZ8PgXoFls3NgJL7wPSakgRqz7s/wD7alWOGrAJH/Ufd6qlMijhVs4fuzjfUXe1RAF7Cb7aPYSfTL1Erdkkc3VhD3Ooj2FQBjJJ9D1fZs1oGkAwdsiCeov1H7keVoKWLQ5Y4YcrB4a51omgEEG7B4ON9rmHqAgWubsWEDBuCKEHRvWxfY4Fo2p/hju2WIOTLm5OBPrSSCbNLkO8vctbeGDYpv4jGRAgy5Dizfvb1qTq+C8WQySA7R8yUgMNIVaXrpeB8eOIklaeTlcEpKCFSwKcgET0vevPcFeL5d3B9IxfFMRxgC6zygAkqIJDaljv9da45cbcr1f/ABie42g9CCz41tU4XxLgk8vNIg4hWugMW2F4rzPh/iKeKHRzJADAquZZ239vSmcTjFKSRcfKq7sDyhzcY0bvWPiO3f8AxuFzfLLTyuD0Jzno1LT47hywI3YSP0/XWvP8DxPH4jniBIBwj5XJhRYW5YucnNNUt9RGQZ9WJ98U/FobdlfGRgln8waJFwSdMDe9RP4dgW6c5Ztievf34q+PEgkAXDEtsCfN3PXNOSuC7zjHcPB/m9XXRdH/AIRKrM9mDM05F5nbNZuP8MWHn1dWo5VQ5Fhro0mlDxQh5w4nYDa8mzAmtHD8aU/nAGs3sxLGemop1YmRfgV5A7pHeOW1hmJaJRxfAKTsMRG2jEXBZ72rsJ+In+6PW2TpOtHw/iZuPw1E3ljs5kPno1HfJaed4ngRchyMly57Dykblr1l/wCXl0n8wWSrnaSAxLuQVNAJa9iwFex/F4aikKSoEiYBTdsG29LPggpmZQAGzMAMT9Gi8Vqc1jPWPI+M/p7ndRIYg28hIs/Z/lhqLwvwYDylSypDWLhmcBQl0nzB2v0n2SPCA3Bb/EqFpkuHMafvQ8TwJBgOCdGa9iOggxFXz5a0us24vD+GJsW5nSUhQDpCXIPrq2LUfE+DDjEs7MUKuHLyfNoYgZU+lbuJxEoBBJlywBPmYX5QfNb1sKwH4gWN0gFkqcjmBGA8F8/W1ZmWV9NaUf6R4CSFqBJDBibs7XYCGl8M9L8YhywACUiAGdOrnB+3xRr8RxGLEs5cnUjQ3nUsXbrkPEcjIuLG99hFtWGlaly+6NSBSscwDz1Dv9mgXqAC4cuwAz6PNRXFJNiEnUpibiTuNJNWXg2N+aNeuoOlbBZAsx3YmHvq4O1R5sSnLh5vixvvVhGgjIx64h7NalpQGcFw13e+igRiGn2pA0ibElyNDawFjm360C1k2LvoJvEGbVRJZmBDiQxszS38wK0J4Sy5YgWggOQCqDlhLTaHapFAP+c+v81Kzf8AG+FzxS//AOJZ9wGNStaoA+ffMWAGnXfBq5Leu9mmHVbf2oUwR3aP1dgdrUYUWIJybCBswsRP2KUtCtDy4Nj2u1iKJiwsM/4n9zvuYoU9DMBhFwxEG3+6PnN/ViGA1AI83RvpQk4fCJD2cO4JB0hjbGzUSUm3m2ALG2BiNNDrVuLgAl772JO7f6qiq2ILXuNr4t9gJqQQ4KvWPZIkfWTVqQ4CVeYEO8wN9IwL1FmMgGf4DmfXND+JysoXP5Q5d2bsf1NqqjuGiwSXAOoIdrfe+S9FzAPAd9TmJsSH+ga1JQHm4sHEbhxvtD703mdnZ5GTOdjNZpHylvlF7zDwekvbS9Tne/aJbLRdmgf7X+IXLTFnAYHRweZ59rUSi9iBZyZL9MH9BvSjEqFkkwHsRZvTNoqE2LByJfFtbaTSiJALBiGYBRJcMHa+93NGlCtAJvrdrz996EfzqEHl9Xc6Rbowu1UniBoAH9zC1trv9DJoEvkEah4B3bLNOaHicVjhxBAcWs7n96iepbi4IGSYfs2Go08XmMQSGi3NDM18YzSOefO7k2l53sR7dAao2aGAb+6GyC4u/rRpNfC4okYBLWZyWcDL/oRTE8XcxduYepAmRaWrn/iqBA5ufBJd3DEWfo0/NtRKWHAGLSWENbq1HVbdQePIefqZLtktt/upxvGKLhzYm5ubm9uua5vE4hfLvpOr6c20W2oeISxlsnVmDyLdhDdGz0h2LjnWxJu+wIcWmw75pK1NuRq8hmcg2AqlJIJ5iCMFKQIPNkSoOTlvSq4SSPmtFrGQ1j5dM63rehsn8IFlASAH6OCCGb00amJYpLRuQX17T+1KVwDzuV8RAAI/DZP4Zd2UpZZmDW0hqsHUh2Egn1iGpAuIw/8AmKbpHW5HlpSeGI8ylJe/lUW0D4ZheKs8FU8pGr+ZvXEY70KlEMH1Fgktct73nq9IUou4LKBjlUPKdQR0YbjQ0PCKQEpAQlhCEggAOQ6QSQxJI1OtOJGFAggZJZoIPMHLbftQAMSY2LFN2wWIfSwa92ZUB4nQwXEBu5Gb1m4/hBzhUghXyh2eWPLm4+laiLw8kEAgOdgRqf8AdUjhtiQYEG+3paZFOwWkJEAI+vW5BvUolAat3qVbp2yAtdhkAuC74gMXaBr6sQJD2BsXEsS53aG6ULl7PrsZd3gfeKifLPl+XRMBzFpzbNs0snO0a35X95YX9xei4IBYpDxraLxr096BCTBiWjL7Pf70okTaVbQYJBgWmaCJKngCYhmctoGI6jSnhDWB0EGWaAxZhm7YpCZ8oLnR7HfT03q2EbX5Q8Sxuz9L1E3hKYO57JMCwy+BRBXLYEAyTuXl9AB7ioVMRrmAT2e2NW70AWHjlAPePX9O9CO5QWy1mvOZ6XirSohpLe1mvrlxrQJaJfcjvAucb2vRKXfJ1c7Wy21h7UESmFyCGfyy0kN1tB1pgY2sS4LHF35hpb/VZkkbxLE+bq+GydqNJ5gAZ2k6iNZHtQoeDgTqx7OBMN96ig8svkvyuB/bYltKFIyRifstNtW71EgybhgSY6ntgT+gqRhcEZ9oY6CRidRmg4KuUBNgwcxo8HD+31uQHcwxDA8pcC2hMGaiXvBBNp6v1l/TvJOGdOWIIuxnDXbd6ASHMmTKZb2EMaY7G0WtLu4k2gi/+xUosDnUMer6x9KkrmaW0drfxUScgFXuG6vZvcb0HDQTacG+wZs9HZ+tUlnDidwXE+ur1I3mDM/67gSza6iKDh8VzeGZjOBcZh/4qihzbq1z0IvkuKtQOt9BZpwcAdjMVJXK4LO1zmdATZtP2qPYgGJtfHW201SjMl2yZbQgD6D9qXxOIAASwc2gSToSG0zf1UnNPMHUbKSVEAjoCWIcwRYnsaVx5Y/9LO8XicB3ltQ1DxFAAFXNzGExIA6C+32aSpvMAxIbDdyIHb3qRgQWJeXcG/rveP4pYBkhiYdgHHQix+lCvhkyVgS5DcynsZuI0qFYTDKIB/K4J6xPpSC+EwcEMXdgGmS84z9wzm81pvJnuX+/WluhUpU74naJkGhWzhnd4ILEPNxr+veoNBLQHkWkfQ3ge1KBuYaWi3qYaPaz1ETcm8/UTcQx/eKArsAZl7tiJLabWpS1BLzzP/iI7SPpUqJOj9lCpUmZB8v/AHewT/NMCz+KUuWYxi4xVVK0yjeYHPN/4itKeCklTpF9BiqqVmtASkczNHIIw/29Eoye57xUqUEvjqLX/Kn3Z60rT83/AFVdSpL4tjtba37n1qWSWiU/oalSs/VKgX4hBkcwjFxTBgY80dCGqqlNS+YtewSBsPN+w9KngC7gyy2D6TUqURD4hYqaPIT35TQqPm4nQHu1+tSpUTUoASpgLfVzSVGfv+9NSpUIaBI+81mXdPU/RVSpUVouP/X/APtU4qiyzmP/AHN9KlSpGn5QcsPpV/DEjnbDWx8oqVKQzcYwrqKUhR5lzZaG2dCCW0ck+tSpR9Js4ZhWwDfSsXDPl+9qlStYj7O8SPMrdKSerAfSp4kMS0eUf+P81KlQIBjh7gvvGanEEf8ASn6ipUpqYeOsvc2GdhVVKlbD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32" name="AutoShape 8" descr="data:image/jpeg;base64,/9j/4AAQSkZJRgABAQAAAQABAAD/2wCEAAkGBxQTEhQUExQWFRUXFRgbGRgXGBcYFxsYGBgXGBofGhoYHSghGBolGxsYITEhJSkrLi4uFx8zODMtNygtLisBCgoKDg0OGhAQGiwkHBwsLCwsLCwsLCwsLCwsLCwsLCwsLCwsLCwsLCwsLCwsLCw3LCwsLCwsLCwsLCwsLCw3LP/AABEIAMIBAwMBIgACEQEDEQH/xAAbAAACAwEBAQAAAAAAAAAAAAACAwABBAUGB//EAD8QAAEDAwIEBAQFBAAFAgcAAAECESEAMUFRYQMScYEEIpGhBTKx8BNCwdHhBlJi8RQVgpLCcrIjM0Njc9Li/8QAGQEBAQEBAQEAAAAAAAAAAAAAAQACAwQF/8QAIhEBAQACAgICAgMAAAAAAAAAAAECEQMSITETQQRRFCJx/9oADAMBAAIRAxEAPwDnAGXhu+l/XrHag4cuQQXvKfTV6tIy3dxbbUdqYkFpd4wDqWMDFvrp8l9BSTcNAn92/jTtTkTNtwCdYeb6++tBDxm7EZPZ77VCGkuS3b60IxCcMHH5WOgNwe3pV8MO5AIIFse3p6UALx+pEf5T7NmmCTYl7AtZ5JBO19H60UonhENAnAcif4+tRSgIvbmSC8yCCpmTi+ttaCwXCIBhREEg3CWJ8rXL4o+CnlYJSEgYMJxNvKMUFZJUDzFTH8oSlKPSCb5miSkmAz6hmbYDFvSr5jl3LixvN8mTtai5X98EJtlzBPXHcCQIDXh8yPqXwwd5Gair/QwS7OLy06/tVhnxpMOdbn3qsic3AIswxYPu+tSWlUnWRqGixmJPpUdrkpgWc6n7OATejEyQ7hgx5gDnHy7PkDoB4bW6wGVq467b6xJOGkCzkYyZZxLE59TRKXrl2bO5naokv3kvaNbaE3FqpIdmYwGKQSNoAxrUVJLEkEsfR89J1/YURgSzHftI6N1ehxN9pZpm4z3+toOXBsTD9LQ+uk2qSM2zC8ktFrvhjFrUSXNvpfsf0PWq4QIfCpP+IGymc+zuKn4gP5x3DOH0Blovp3qQ07gQXg9RmT7mB2BTZVfo79Rc779KLlcWMO1wSdCBht8dqjML4aGaDE3vj61IJMtbQnIG4u1nNozcFD8oOmgeNLfrMbuQHzOXyB0EX/1S0qmYFgAbFmmS3o8CpBWQcnS3XBLGxwbUKYd762Nvt7WpgB5Y0yIaWDcu8S0M1AQBmQbEhg98FsZzUAgSwubzBHmLBsj1mqBJJDzBDiJ0z3ovwnho2cpGsE7T1saHkJEu3p1aXbWc+igBN3DTqXm3XF9NqFbC+dmlrT9A9EkmflzebMGbBjXFnqFYY+jwkdACffRrVIpZ6EO0hnf/ANX7VZSxszxDPpf+OlFfI6gtGtp6fWhOzf8ATIGsRmkFKVt/7f1q6JQGFAbcxDdqqnSZkl5xuSen+/8AdNTe3XM9bN99at1LWJ1lvpVlG775e8FqQMpOA4f80M3S38UxId8Xex7CSWfTWh5pYvazXn2bpROB5n5RqCW5c9XbfvRTBFSQlyrrJLbMJJi2WvVcxVccibt5SolnPNgCbANGXoeXnksqfK55WSYOIVrfAenJBEgM2eZj3I7W2vgIgIky0AMGsHZ56sP1qhghwH3bQOTMWjNEFNdiJdmg7XDx69KI5Yk30Hviw+75ScNXSWkWPf5tY29bIJ1ODbYS4Hs9svRM5e5bWTETjqdBpUTEAEPoCM4Ny52qKF8gXGSOhv2j2qlpGQbOXz26fxRXaenKHMZLMANO1qphpAvdh0gA2vUhJczJg2NvQ9PX0i0s723Az0Mn7s1CsJIwSRZTdHAFtPsiiSGZhAEyGkjHv2c1JSfXM8zQXcjHrDu0VAm8R1vq9svreiCDMsCd5aHt3u30qBMsDaXcCLEkK2zPvUk/EjGwew6GGABgA1V9yLBTZ3Ov3moFFpzY201sdhE9Kta5Y33ubA3+apIpbuOYOZm+gx0IG4qyuPMoMXwweNN8xpVBOrjttLl80KYkuCAQZdrAXwXEb3qQgqJEt+ZnH7We+NRM4ZAh9wRKRpAE9hLDsIUBIYPsAft59Gd6imBYs4c/mh5DRF+lqEsuYZzaQMA6gk2PrQKAxZm+uDYftV8Zw/vcltWaZydKinJd2JyCAw3+uppSn01jdm0FxrlulUhTOOYk5zfcyDOPdqspMzEO0pAL5IN9XaHvVrFuZtuYG1hp/l6ekCgBgFsadSx0l2/mwgNDnVzq1icH200tacP6vrgN9zSwR2xtazWN+jlqUMAvkZMD+XnShUoR5n6W0LAG3bFQonALW21Onf0qKeBO883poNy2KkSdST2chuohr/c1FKHLcfzi89vTFN4imkN3LJJ3IctmXoeVYBZSTZ+XzM+7egO02plQUIi/qJ+o+gq6EcRGHa8IU0ziKlIZeQ38ozDhzAkw2M4GtGU+sMW/cdcYNEHbL9BFhf0tvVfjMWJAGSyyGliSe+Htaq1GpS0Gc+Y+VtTsP19QShzkh7TKgD5iB7DTrVO4lLJwBLzBV+glnMk0wIiE2mZcXNrdxV5Q0g4tc9PXb7waEmIfo7yPbV3FxrQJUOg2sA7yMkjWb6GraZbuAW2dot070UmHhvjbLG94/a1NSA5jmSbszXkyGV+lK5jAcRrvjftoNasTKSbyzgP2L81oeskSgYcGDGRqHOsid6vhguTEO7NM9STbJzerQCWiz45ZeLG3f9qiDY23YQNJJvEu8VJBgwfoIl40170aRzMWncADNtJj0q2s2djI2PYdNdRUwPmUVYgQdXkiJbaMChCafcjQSAXGx+70C0tJcPnTX2Jl9etGEJub7N0YPMPdjtaiHE5bKl9dzcDWraAiSQ5MXlm7fb96spDF8akAPHK4BLF3sYahXw9bnszROPeaIoOEsRmbzDQ0ZEdaUtYLEyNSxYA9bidY3oUJvAGwYNEkhmZ4vjrUA3c9G1y7SdDnDUfMYYByWZ20sf1FuxoRXM8cz+vUwLnPZ2q1D5Xc3Yvo1n6ndzvUUCVea4OzBrO1vXWKZybGWNyBYa7TEZxSi+Zsgeh640+lqoKYsSQHtIyxuWnT3aKNYFhFj7XYR74oSmGhy0DDw3Kdnna2gghQtfQpj1mdO9RKZZ5eEwbS1m9aYxh5IuCJx9vGBeoA7gwcg8rtoJjGnrZRRAvFyPyw73YXx2okCGgiSA8uzmb/AKxVkb92MestrDQahJAMu9g/Kqfe+tp3qQeLFw0bH0ALCfRqUpXKY3ZpAubdDOrCtH4RAAtBuou3ck6dD1oFyzKDPtjBLAhidSQ1W0Xy9d8gdjYXx/FKQxAECMAH3IJxarM9rW/8h7tPeBIgw8YfvaTOP4pAQLhyAdN98NHvS1cxIJALA+VTEM31+5lnqcwwc7s42bPX2ilK4t9cyIMixs8+utK0h8QrDgaP/FSoeK0cpGxUR9auja0xJ8qSCoMLqCiwBxe84bvRI4pULkI0Oc+Ykaw2IzFLBLvyJUB8qQVOGyotPeB6mtAXnl5QQGdpeLNArYF+H6nX9RltenY+GAYfqzhsS+G6CgA/dhDZnX6+9OKQWciNSXGY26XDRWSpAIdiw0vJ1iLD1NWlAAswYWIAfL/2/wC+05k6EOLgKLfSOlM4Zy7OLiTlr3zmhBTYEkjzFrlRkwFGNmFNTJwR3diRp9W9atKWcyzaHTQ2G1RIDsI1k52Aczp7MaCJDGQAoSHBAixgHr7d5djPbJs7Bi/7iik3jTU3u5fS92OLRKCC5nqxj/utu+RE1mlBk/LmOmQ8P95qIWH8oL5sB+Xy6f67i/w82b6ZM4Ho49LCXfILXIAa8Wf6Wp2guYZgQISm2LPL36zUbmJcNYEiC3R7v1+tMIcEM7QzHSxYWgTVoWGUD3LkA4DOL+8VIsD+75huYyDkDpNQoF5fQCA2hxD+tSx5XDYebgTNnJolWcdGHKCT+ur/AEqRZ3iJc+psZb696vm0gn+7y9SZ83Xa9MRwwPKQNuuJdwR96UGZAEmId7wwv9yKgFSYMWFg72LsH6nsapEFwGm/pINxd5/WrJDOksCS8nTLMzbvbNqvmwJAuLq6GZ+71IJidAdbnYOT/NErheV2Fo5ZIDDFm/mrScWOwKRbA6dmFCFY5gS9/MVDDpA97CogA/ySTZnJjJA0ae21OCS+z/lJPd1WN9pqkki6vaS15It7nahcT6ancQPpUFc8GCbsxTM6CHaDNXwyzgBrSfNjLO7/AKepc4u/12EhiD0aqI16u49dARtgzUUCB+YsDlkv2hmvbfFL/DUHAC1fK0Qz7fS1PAAl2Gx1Y3z/ABfFPTxgqwhsyQ+h6a0bWnP4qbP5twAHb6eutBxI/KMNfWLfp+tbuJwQHbR3cA7A9ax8RB0/7b6wRJBf/dOxohaQZcDSZfq8/wAmqBIZz5eksOoDlqaRMB9OkxE0AS4cGeg9nHX960FBWyh/0r/QVdAUbev+6lOkUCr/ABG/mJcTa37USPDlyRDu5cc298BzfelBBezTaW2BGD70SOESqSS2CLWaT9elIPSwZLgegzhz74o3YmHLYtD6Etj3mlcjgW6n/wASC2v+6tG3t/OR+nesk1KQACTEgseZUjEFnpyOCZ0cwGYvaPv0quGpsn7NwR99K0fggkORO8k9hncer0UlsMu4BsTH6Awbg53pyEgAdBk9z9aPh8HBAZtCAxa8Q+4bpWvgcIXAZmDsP/KBgA53rFpYyh2gbt+uJOh7VoAeTAiSMxkd61pQ2RgQwLP1imLKWLxGmLi2M96zssJQCpLQXDESCJbl5hJY/s9WfDsScvJBn2bXqz1rXw3SwIOoIeBsQY7mgPAcflO3l5hqRyphyxgNFqNpg4nh2YED0eBaB8ovONM0tJ6bWIl3yHgGuiOFBkt/cSA87ftdtqw8Xh+YtDM4AdVyHmH0P+q1KgoBAYFgx2ETEMD170DPaA5YuPUF72trpUWUi8Ax5M9dT9zi3MS3dttBndq0C+bAYbmXGGGnT96pRcOImRffNh95NMW5Ey39ztMNd/U/Wl8WGbhLVBfl5WMvdRDen8qXw9ja937XHbr1qy3yuWuLs/VsmPSqWsiSlSXwpQZmfBIS75wehq1JUktYEARdnGn3pUglZA1AN4EdMjRtaLiLDAk/QjZ2Bbvrmlq40gSd8swY3x3+lYeP49KJdy9ma7XIm09ztWscdi1uVxHMHd330+lr7SB45AcvaxZMmx33b9K4fiPj4sCzXYCXZw5DF2GA/vWZfxsP5SSHuxSeoE8t7PMWaus4cqx3j0PE8YBYFh2LxcH9NO1czjfFkocAuEsWSRMm9wW+xmuVxPGLUl0pdyQLxq0/v83SuR4oqOxPbGfvFdMODftjLkdzi/HScmLTP/8APUe1BwPjirmdYbXTr9a80pBvNAyh9713+HFz+V9E+F/F/wAQEBUgSNA59L++9dEJfBUdjDScg61818F4gpUC51ta/bWvd+D48NzJcZcgA5s79hL3ryc3F1vh2wz20fhmQ0l5Ji+Rm/29ByxDBw5uXaNZ7z+pc0sxuHdTjqmLbF/3gZw4cvd3sXABLt3rk6M/EUl5SD05SPrUp6vDqVP/AMKdeUn1AapUGcGw1cSR3e87f7Jhmbe7F/QWDtv0quYC4ljtl7MffeahE2F3/wAnj9r7VqpaRl8O/vr5umo9NHDckMknRgcaYf7vNJSTDSHEPyjUn23pvDSD5SI/yz22HSxrKPTJDEDsBPr09ZE1r4AYOWCWlw+L+Uz02FZuFxMCS4EAXjsLe9EXUrmK+RQySB+slmme1Zvlpu4aH+VUE3k64DAGOz0/hrgpc+2jDqNjXNQp3YlCQ7xBUcx9zSPGeN5QQOUm4ZrkyxAeGLvWem6tuyCmwUzYcke33Oah8SAWm5gtezGGH8ivK8X48kOzjDtdmBPuHYdaWr+oEy4cMzaQwPyy33kHfwZDvHsPxxB5gCQ4cgxOHs+f9keMpZ4h5kp5eUEKD85Vl2Py2LfxXl/CfHiryhCSZJISpS2Ek2uADJeMitnh/iiSB5oliCH2h7Y5rUXhsUyju8rE8rtEF3ZgAEk2xhukujicYKgAbElBS8QQXfqRjvSeD8WS5SSQlIcOQxwW0tn011eLHD4ieZIBczAUR6DXfFc9a9tMaOG5UAGyQXI/gZiPSlrGVNeCLeg7ZNRRHKwCQA7B3GHtBIZ/2qlqJAMKeHfGDN+h/etRKSqbgOb4DDVwDH0oTwwGhiCDPmL9BgW30k0aAAHiSxs1sB27YNL4gABJZn0fW7TzPcDbFaCJAkuRF3hxeM9d8VOYWT2L7TBuWi9LXxwFBne8OUkCJOtv1pfEXcFRMWydAZ36FtRVIAeI4ksXYvYO93EXP3NcXxPD/EMJIlpleRzNgEv/ABXS4nCC2ghi8MQCCHMSwIvRI4KRH5t7trF5cRoa643qzZtyU/CktcOUtcXwRgzh9LVt8N8GSGBSCxyRJa8nX6XrcIIsXux5iME3s5cYL4sWl1JHmBBAF5ILuPUNJa0hqryZVdIR4bwiEEqSQR/cVAMQSA4V1Zzat/iPh6VpZSES90nnGYbTJdpear8UQklt3SxwXlvUGQLExu8KXe/M4BN8y3KC7El3lyc1yyyvtqSOKv8ApPgN5QtmEhRgh4Yh7OXD/KN64Hjv6WWFMjzA/wCJSzN7n9ny30bxXhFmGSdVDmteRZTwWcMwquH8JUX52N/mDANkjIt6dasfycsfsXixr5x8H/pbjLW5TyhMnmIlwCGIMO7+1wa9GngcsCOWPle0YE3i/rXe8fxAElCAkCZcb26ucXNcXjaKD3ly3SQJ71q8uXJ5qmEx9BGjMb47s5t2yKrmu2Bvp79NGoyks8FtvRw2NR/NLWhj8wttra0z1qKgRkfZ/wCmpSlJP9pPQhu1SrQ2SkqvzFsNZoBnR8NdqYIzZtLDPlMj2pSlIJckP0gt3EtLUXDb8rXhgQHDTcgWzO9aoOJawSckFnIJE9byx0y1NQpJDIkbSn1wfvNZ0QcAsbBtHYNHqf3clJcOQndnOrEg2tJ7bmi0cLighiQ/fNmYjd7WoytIJJ+oEgdIjrSEcYAAKDF/7S1g3eCXv7Pm+IeI8pKsXLgMY9paHYkOdSY7p2X8S+OBMJEJtJsMB8Rtc6x5vxPxQqAAdjiL9u9ZPG+J5lEzJe+j4MViXxMGvbhxSOGWbQvjvp1uav8AH9wevasyT6fepo0H73rt1c7k0J4zSI+5vTU8ZrHu9ZmAP3rTun02/erQ7N/hfGLblCiAZuC56q2LV3/g/wAU4iYV5hu/NbLnF+zV5UJN4jPTr6V0/BeIiVNkl2BDvYdtt3rly4Sx0wyu3sFcZy4Mw3MTFnwYL3bXWg5iDMSYGjsz46MbWiuX4bxCu5JMvzcwlhk46hmrQfGEkhXzyzgOwYgEgXibOGvevFcHfbUVzDF2Eg/2xZhs5e7Qat402ALN1aGYyMWiyE8Ui4BgTAAuS06TbFoFGnihIFhpKgBjJlgRlrQ9Z0UWH17jvJu0nbuDQ8MEnlASUkSCXUCTDeZpDvGNqJCwQJBIHmYDsXYtkyXlup810qeRjBkvzC7bN1qQ0BmEAjHy2khuZxqdzUXwgxZmPUmRqYHT/dDw+LaCFJZvMFWGsEv0jWiUtiWB2sxDMHP5Rfb6gTLxMDmu8ESdQHDs92GVVkT40h+VQALz5VEYcE2NyQGPldxJq/EBQKgAFYUm3mTIcuCGmx9Zo+FwFAP5cSSQOVxYu5Ygtc4iRXSeIER4hIZKSpyzw7pcgFwXQogWAgNow6PhuJxAocnD4iyQPKw+U5BSAwZhJFhWTwill0/hpQkDmd0BR5nEFgwf8x06V0OH41Ph0J4fMAvjBRS1v8eYkvzEPJAu2Kxl7Mcz4h/VvGRw1oYcLiJWpHlLKggBwQ/fpXivivxrxPFf8TjcRQ0Kjy3OLV3OP8P4nHJVPOPKVOWiJfDPuCB0rAv+nOOXbhuzuI1Zg5ebtpO9erjnFjPrbjlcqb/SvxHiKV+GSVBQAZ/7cSQ4aG7DAr1f4zO8ARciQbl5J6nIiuN4H+m+L4Xhr4ygkLCQUgOSkhiC+v7V1ErVxEpWueIwJMEu0mOvaelceS427x9OmG9eTpksoT39L/d6UJgAsHbIif8Ap7+1WylQR5dLvu417W9ACTAGmA9vmG7Rb+K5xoQ+3BPvzVKiuCchb5/+Jw03mylAjuKqjwN1zxxjnhjqFkAiY5ViDsNDamJ8axA/DVYf/USA0CHFsQc0LpafKMOM9MbNZpemZcyrQ3L2YntOm9dPCEnxH/21qDX/ABEwLiyZxLa61Y8YQJ4RYvZQVOjACWw+lCBobvq2mPvo1WCGP+RaL9w5x7GjwvJf/NEDK0j/AC4LpIz8t5+l8Vxvjnik8QApKi2OQpADOWyxIeu5xUlXlexcGQLWgt2rmfFfAqVa7Q5CZh+YKZ3EAjQzXXDrKxlvTyqvuaFIpixt+/eYoeHPXpXujziQnXvn/ePWi5Tf7yfWibOdJ2pgG8n7+xSKpJf1tFM4SDbtOsXe0miSL++37XE11PAfDbEhQJc2/Kz3Ek5ZoasZZTH2ccbQ8DgJ3YpndJ8oJKcAnUy2Hd54AJCUkFSXflgJi7q11GGvLdBXBWAFcJJSOaArUsAOYyAoMGbBFrZxw2fmh7uGuzulJHKlt4DVw77duugkKJAKiCzNFwZcn5TcM2GitKVpIa+CSQBsBctcOBSwnnLKbmylILhVyA4Etppm9XweCtRAifk8qfNNwol8giQHUWrF8tRoQogMbsWiAIs4bfsL0XNBKWOQzWcZYi5Hq1Z+Gh7qY/mCXW4AMeaGHlPpNFx+ASkKUpIJVIKmUGNykhxLDmTo2YxprbWniqLCXfDNI0E4cNbsRTV8Q6BnuxKWIPyvDwxcZNyzc5XHUDyszv8AmU483MSW5Yd2OGrRxFBEB3FyzuDaPmME3fXSsXHyZWzhkK/KkKI+URo8N5nDZlzQcR0iUszmyuXbo9ps0aha+KlJZXlBYB4d2gJ/NdiDgiCzVqRxCUhAlSWLp5WF8KZoDvBMFxas6sJSkpdgAVMCGDkEMQAkcwDAWM+Vrl6Pwnw9SljkSXLgOFOgkB2DFiQxLt+lCjwQPyhzJIPMQX81zJAhtAeoJf1B4DjcPglfD5UkKSzOFMotBYSCW/QNJ96iav8AhQkrgAuQSGV5hllABtA2Qxrhf1SFDjcPxCOIyDzA8T5wgpAASphlTh3x2rqcJfERwVfi8VRXyCQlyAYLNLAm7t5tL+G/5gpBHKos5IBli8+UwFYtLGunDhbbRnZp1T8f4yX8qC7QeH/iEjlYiWAjZTvhqP6w8QkpCOHw0kpDllSzyJZMMOoit/wnxPhOLw0HiFHMkADhknmwEyq78rDzM7d+7wuF4VCDxARxVkFPl/u/M3N8r8xOnWs55Yz3ipL+3K4Pj1eJSk8QALFwPLLMSBYAgjLdHogbedAKSIEkGHHKl5/m96vi8R4KvKCWCVEJy/NlR1NAlAaxiLt2DYd9D61jx7jX+oOKBIHEU7ww4aSzf3+bTFxSlFSoJCQW8qSWLSHUzq7Mk0fKSJsJYGXvDyKviJgizXbeWdn/AN1oEq4JEfjKDYHKR6kudalGrhgyUOTlk1KgSHEMAlhJBlu+/wDuKtCAdO06sWt2fJegRdxA7lsHYRb9qMLghotZQnQ7HbvWkFKQLsXlgxtYi4j6sasf5S7OSbwNIx0k6VAAzYixgSS0an+c0YBaweLHFgzv+lh2kocsBRCRqY3izy1tctO7geDJJTxEpvytzpIKmdISDMocSDIItXL8d4QLQUkgGOoaRA+73pXwXw/DXyp4ieOOKlj+IVhg5+VLh0wcnWRVlP672pfOk+Nf04VA8TgkLUfmQHUp7FlE3sG/evJ/hkFvsNr3r7B4bhfNy4Ac5B/tU7qBEXw2sL8d/T3C43zp8xyAObygywDm2txRx/l3HxkM+HfmPlCfTr11OK0eG8KviEBIltbNknHU6175X9K8NNkvEyyoP+IYffe/+Wnh+cjQAJCSbhgDy9wGDNOtdf5eN9Mzh/bz/gPghQUKJcgSDylKfKAG5r4Nh+ta+Jygz5Q+EwLl3BdSoAYHOGY9Y/D5JUA+SIJPzeaHu7CNSKNPgCzkc5tMf9zBgTNtOorlebft0mGvTz/4oSfkdh/cSkKDmwIZPKW5m7TVq4iylgwAYgkFQvcpIsAG5nwIdq7R+HtoA7SX8z/kDknWNLWcB4Mj87JJLpSGA1hkuLTADHuzkxFlcJXEghQQLOLgtaQzkAzJMCb0HH4rOkNyqEpNmMkse9iOtdnieAUb8pIcAeYMC0hJMGH3c0j/AIZKQwCyMAkJLu8z5i4uNdDG5nBZWDicZYLlI5iYc+VJEhiwG0nOpmJ4YSsrIHKoWUCpIUQCxK5UBGhk6PXR4I5WIg7pQ7EahvRjjWlJ4vK4PnS7gK5XuXaX5pkzBck4ew0pC7qCQEsQUkpUoSDDTbLkRvR8Mj5EqHEYRYBJB5vM9rXzyi7RjWolwByRIkhSRzMHMeYFzd9WBpiOP+GoJXw1DhkDl5eGg8xukzOOrF2mrW0Lw/ivxfIlCUhEf5liR5QAAJCLkyH1rpeD50EJCoaFMHQAOWEtH5VTdhIF/NcL4wuynEsWkAlkw+w712PBeNSAWHkBcknf5mAsYtIdnE0Z42GWV0PE+IUlC18MFK0mCoDnJBgl0kM4HlfRy5rjfBfiP4yynjcRRWUsgE86LAKN3CjcFwBy712OIhPGQXXygg8pdQYASAWZavyz/jZ5ycfhJ8NwieGnhqUBypJSlbEsXLl3YeoFnFc8da19tXeyvH+E454g5UFlghQU/D5WdjuIMNdq874n4NxStggnzKALP11i3qJvSfFfFOOVhRWXgiSLQCG1r6F8A+N/i8Ln43CIAglJDEueU+bW0kzpXXLLPix2xJjnXivhf9J8XiLMFkv5iGBLZONLWNd3w/w0cE8oHMQGUr81w5DRy3wTvevS8f4qFAhCeUNL+Y6SbZ+tchasidyTnUN8vRulcby55+25jIXxOIrm5Q3IebmgFLhiJckGTIi1VxIDl4s1wOglg/1jNARMRiARI05cX+72oEB26EFRsAzE5kYnShLI0EzLsX+2xvVKLXD3Zxi17fT61aWZrHZ8PgXoFls3NgJL7wPSakgRqz7s/wD7alWOGrAJH/Ufd6qlMijhVs4fuzjfUXe1RAF7Cb7aPYSfTL1Erdkkc3VhD3Ooj2FQBjJJ9D1fZs1oGkAwdsiCeov1H7keVoKWLQ5Y4YcrB4a51omgEEG7B4ON9rmHqAgWubsWEDBuCKEHRvWxfY4Fo2p/hju2WIOTLm5OBPrSSCbNLkO8vctbeGDYpv4jGRAgy5Dizfvb1qTq+C8WQySA7R8yUgMNIVaXrpeB8eOIklaeTlcEpKCFSwKcgET0vevPcFeL5d3B9IxfFMRxgC6zygAkqIJDaljv9da45cbcr1f/ABie42g9CCz41tU4XxLgk8vNIg4hWugMW2F4rzPh/iKeKHRzJADAquZZ239vSmcTjFKSRcfKq7sDyhzcY0bvWPiO3f8AxuFzfLLTyuD0Jzno1LT47hywI3YSP0/XWvP8DxPH4jniBIBwj5XJhRYW5YucnNNUt9RGQZ9WJ98U/FobdlfGRgln8waJFwSdMDe9RP4dgW6c5Ztievf34q+PEgkAXDEtsCfN3PXNOSuC7zjHcPB/m9XXRdH/AIRKrM9mDM05F5nbNZuP8MWHn1dWo5VQ5Fhro0mlDxQh5w4nYDa8mzAmtHD8aU/nAGs3sxLGemop1YmRfgV5A7pHeOW1hmJaJRxfAKTsMRG2jEXBZ72rsJ+In+6PW2TpOtHw/iZuPw1E3ljs5kPno1HfJaed4ngRchyMly57Dykblr1l/wCXl0n8wWSrnaSAxLuQVNAJa9iwFex/F4aikKSoEiYBTdsG29LPggpmZQAGzMAMT9Gi8Vqc1jPWPI+M/p7ndRIYg28hIs/Z/lhqLwvwYDylSypDWLhmcBQl0nzB2v0n2SPCA3Bb/EqFpkuHMafvQ8TwJBgOCdGa9iOggxFXz5a0us24vD+GJsW5nSUhQDpCXIPrq2LUfE+DDjEs7MUKuHLyfNoYgZU+lbuJxEoBBJlywBPmYX5QfNb1sKwH4gWN0gFkqcjmBGA8F8/W1ZmWV9NaUf6R4CSFqBJDBibs7XYCGl8M9L8YhywACUiAGdOrnB+3xRr8RxGLEs5cnUjQ3nUsXbrkPEcjIuLG99hFtWGlaly+6NSBSscwDz1Dv9mgXqAC4cuwAz6PNRXFJNiEnUpibiTuNJNWXg2N+aNeuoOlbBZAsx3YmHvq4O1R5sSnLh5vixvvVhGgjIx64h7NalpQGcFw13e+igRiGn2pA0ibElyNDawFjm360C1k2LvoJvEGbVRJZmBDiQxszS38wK0J4Sy5YgWggOQCqDlhLTaHapFAP+c+v81Kzf8AG+FzxS//AOJZ9wGNStaoA+ffMWAGnXfBq5Leu9mmHVbf2oUwR3aP1dgdrUYUWIJybCBswsRP2KUtCtDy4Nj2u1iKJiwsM/4n9zvuYoU9DMBhFwxEG3+6PnN/ViGA1AI83RvpQk4fCJD2cO4JB0hjbGzUSUm3m2ALG2BiNNDrVuLgAl772JO7f6qiq2ILXuNr4t9gJqQQ4KvWPZIkfWTVqQ4CVeYEO8wN9IwL1FmMgGf4DmfXND+JysoXP5Q5d2bsf1NqqjuGiwSXAOoIdrfe+S9FzAPAd9TmJsSH+ga1JQHm4sHEbhxvtD703mdnZ5GTOdjNZpHylvlF7zDwekvbS9Tne/aJbLRdmgf7X+IXLTFnAYHRweZ59rUSi9iBZyZL9MH9BvSjEqFkkwHsRZvTNoqE2LByJfFtbaTSiJALBiGYBRJcMHa+93NGlCtAJvrdrz996EfzqEHl9Xc6Rbowu1UniBoAH9zC1trv9DJoEvkEah4B3bLNOaHicVjhxBAcWs7n96iepbi4IGSYfs2Go08XmMQSGi3NDM18YzSOefO7k2l53sR7dAao2aGAb+6GyC4u/rRpNfC4okYBLWZyWcDL/oRTE8XcxduYepAmRaWrn/iqBA5ufBJd3DEWfo0/NtRKWHAGLSWENbq1HVbdQePIefqZLtktt/upxvGKLhzYm5ubm9uua5vE4hfLvpOr6c20W2oeISxlsnVmDyLdhDdGz0h2LjnWxJu+wIcWmw75pK1NuRq8hmcg2AqlJIJ5iCMFKQIPNkSoOTlvSq4SSPmtFrGQ1j5dM63rehsn8IFlASAH6OCCGb00amJYpLRuQX17T+1KVwDzuV8RAAI/DZP4Zd2UpZZmDW0hqsHUh2Egn1iGpAuIw/8AmKbpHW5HlpSeGI8ylJe/lUW0D4ZheKs8FU8pGr+ZvXEY70KlEMH1Fgktct73nq9IUou4LKBjlUPKdQR0YbjQ0PCKQEpAQlhCEggAOQ6QSQxJI1OtOJGFAggZJZoIPMHLbftQAMSY2LFN2wWIfSwa92ZUB4nQwXEBu5Gb1m4/hBzhUghXyh2eWPLm4+laiLw8kEAgOdgRqf8AdUjhtiQYEG+3paZFOwWkJEAI+vW5BvUolAat3qVbp2yAtdhkAuC74gMXaBr6sQJD2BsXEsS53aG6ULl7PrsZd3gfeKifLPl+XRMBzFpzbNs0snO0a35X95YX9xei4IBYpDxraLxr096BCTBiWjL7Pf70okTaVbQYJBgWmaCJKngCYhmctoGI6jSnhDWB0EGWaAxZhm7YpCZ8oLnR7HfT03q2EbX5Q8Sxuz9L1E3hKYO57JMCwy+BRBXLYEAyTuXl9AB7ioVMRrmAT2e2NW70AWHjlAPePX9O9CO5QWy1mvOZ6XirSohpLe1mvrlxrQJaJfcjvAucb2vRKXfJ1c7Wy21h7UESmFyCGfyy0kN1tB1pgY2sS4LHF35hpb/VZkkbxLE+bq+GydqNJ5gAZ2k6iNZHtQoeDgTqx7OBMN96ig8svkvyuB/bYltKFIyRifstNtW71EgybhgSY6ntgT+gqRhcEZ9oY6CRidRmg4KuUBNgwcxo8HD+31uQHcwxDA8pcC2hMGaiXvBBNp6v1l/TvJOGdOWIIuxnDXbd6ASHMmTKZb2EMaY7G0WtLu4k2gi/+xUosDnUMer6x9KkrmaW0drfxUScgFXuG6vZvcb0HDQTacG+wZs9HZ+tUlnDidwXE+ur1I3mDM/67gSza6iKDh8VzeGZjOBcZh/4qihzbq1z0IvkuKtQOt9BZpwcAdjMVJXK4LO1zmdATZtP2qPYgGJtfHW201SjMl2yZbQgD6D9qXxOIAASwc2gSToSG0zf1UnNPMHUbKSVEAjoCWIcwRYnsaVx5Y/9LO8XicB3ltQ1DxFAAFXNzGExIA6C+32aSpvMAxIbDdyIHb3qRgQWJeXcG/rveP4pYBkhiYdgHHQix+lCvhkyVgS5DcynsZuI0qFYTDKIB/K4J6xPpSC+EwcEMXdgGmS84z9wzm81pvJnuX+/WluhUpU74naJkGhWzhnd4ILEPNxr+veoNBLQHkWkfQ3ge1KBuYaWi3qYaPaz1ETcm8/UTcQx/eKArsAZl7tiJLabWpS1BLzzP/iI7SPpUqJOj9lCpUmZB8v/AHewT/NMCz+KUuWYxi4xVVK0yjeYHPN/4itKeCklTpF9BiqqVmtASkczNHIIw/29Eoye57xUqUEvjqLX/Kn3Z60rT83/AFVdSpL4tjtba37n1qWSWiU/oalSs/VKgX4hBkcwjFxTBgY80dCGqqlNS+YtewSBsPN+w9KngC7gyy2D6TUqURD4hYqaPIT35TQqPm4nQHu1+tSpUTUoASpgLfVzSVGfv+9NSpUIaBI+81mXdPU/RVSpUVouP/X/APtU4qiyzmP/AHN9KlSpGn5QcsPpV/DEjnbDWx8oqVKQzcYwrqKUhR5lzZaG2dCCW0ck+tSpR9Js4ZhWwDfSsXDPl+9qlStYj7O8SPMrdKSerAfSp4kMS0eUf+P81KlQIBjh7gvvGanEEf8ASn6ipUpqYeOsvc2GdhVVKlbD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34" name="AutoShape 10" descr="data:image/jpeg;base64,/9j/4AAQSkZJRgABAQAAAQABAAD/2wCEAAkGBxMTEhUUExQWFhUXGBgYGBgXFxoYHhocGxodHBoZGRwdHCggGxolGxcaITEiJSkrLi4uGB8zODMsNygtLisBCgoKDg0OGhAQGiwkHBwsLCwsLCwsLCwsLCwsLCwsLCwsLCwsLCwsLCwsLCwsLCwsLCwsLCwsLCwsLCwsLCwrLP/AABEIAMIBAwMBIgACEQEDEQH/xAAaAAACAwEBAAAAAAAAAAAAAAACAwABBAUG/8QAOxAAAgEDAgQEBQMDAwMEAwAAAREhAAIxQVEDEmFxIoGRoQSxwdHwBTLhE0LxUmJyFJKyI6LC8jM0gv/EABkBAQEBAQEBAAAAAAAAAAAAAAABAgMFBP/EABsRAQEAAgMBAAAAAAAAAAAAAAABEUECEiEx/9oADAMBAAIRAxEAPwDHyXD/AIqQEYeuuTTDbdy8oSa0yRl9X+TVkvmYgY1iJAw/sNqs2sZFrRD1jENFP1rwXqCFspEGCy9Rt5EYcaUHEByRhQlgzOsqPagstec7HJ1C1gCjuDcg9PfbII3+cgDcYZau9CR1zpR35Y10EDB7y2HsKbfcQgpQH7QXLe+n+KVdYd9EECR9x571QN58QYwBGPnjv1q3cQzm0TAgGDgb/wDlQ37y8MldluGB1pnDsF2ASR+46SWQ2djvrQS+1gIAEybbum24SiaHoBoMrsddgN8VAAjtLRRPZ58oRpiQdudpfXtto2KAF4hOdxJmav8ApgQepPSAn5GR38peSbQDdHf57SME60zh9y41U+WdvWgVyWhMlbiD29x7Vd1sDlLjG06eSxTLeETGOo2O/SasWD93MS/7tlh/mnoQs8NBPr7As/mXUuAAg6RovLemf0jJBhnTP8ZqXgrbcgde3THailp3AICe/wDFVeNtXv8Aiij1VzSw5xE+9S4ogGRggZktSemNzQS/hEtIZOVr3ndUeLQMRER365Pq6h4RMWmf9xOPLSM9aUeEUQNwSSiJGGGNo71IGWkcqIOXmNZe/wBBQC0SExgfPOcg569qM3C0lBifC87gn3dKBGkBanbT5/maOtxbCeBw+JDDFy2BD9djHtXM/rXMsO4sMnmRxrGFW74FHg8TH7tsRqUk9Sa53E4Rtggtj+55zK6DG9aqKfhRxPhB6QntV3XECJI5Xd26zlUN/G8KKLJK9w9TVX8QZAIU9CMMznpH0rIOziXCIjPQ6aH1nBqAlttlRrVcYhAxKcdttX+b3wyQHLjTbOY0cUVd1yybXgIAI+QDwvSi4tssBHlkWuNxGBr2FLHDxgjpoXp5v1NHcWfoE89HGkb1RXBsveR19JbR+/lQnhlA5RdzemDoQNfMVN+YZ6heZD2P8VRsYJMsvM/n81UZwAP7rh0ACqVp5OMZs5jboRdHXI3dSr2TATeTJDR7CIK66e1DfaQuaHmdITpnLLABB2G22UGDtUN7HMQBnIJzoBqER2rm0Dlhl+UAGcI/KKhvBhdAYhDGAQG98URsIukQ0A9Vth9PKjtuNrZGyFo0zOQMR1oBFhttEAye0LOsqoCSCCQUfvqgWzmq4ptgCWyDiYMxiTIK96Lh8QLxQwFi78DAzVF28AHGenUyeoW8ZquJcWQQIBC28R6+k4FS3iEXO3I10wXvoT3qrLyIgkavZtY075oJ8Twzk6LH5gAj0ogzi6A321J0kbGi4VwL5iRGjWDy57l+edZw7RdotCerljsoDoAFpYWo02c9Hn0p11pAEEMnJM/wx7Gs/wAZfdYTbw7ee7lBNzAFrwz5Yyp1rnfEn4kAg6BhIv0zjX3phMutdOAQ0XjOfL7UXDJOCDciQoev0VeY/wCsvvAt4jUl2sF9SPwetM43wt/DHNwuIUJnM984q4Ts9HdeyeaWAR2KYBWZ7+tXw7W2ABERP4196898J+vXW3cnFJwALrcaE69JNeg4d/MPDcLs8upMSuvfbGKWWEuV3kHDMsafmfagsIg6g5x2f5qN6dzBiBrD6r7nzFVw4BAJhlOPmZaxUaXweFMCNyRvmdV2yRVgoFMoEnVhdcFoUsWeG5kQQgIKxJWHoI+dFwngMFJMT09hJyhQFZwoyEQEMJbz/FIvk49RkzoXg5oyCMz5H8dS+4kljTUb4E9sjaeoO/TuN40MXeEgN9EvyaMg8x6mQNs7Z0bz50r4R238O5CDYVb1OrkE7UX6lxiLuINNiUYQ9WCDj2q6QQ+CsuEeG6CwUkCtMky++FWa/h2Bi3iCJkHLLR6/P1rMLkDym5T/AHSY1D/JpgsTYbe2v1hx/lkTiWokEzvA3Pc6KrPD8UprTC1SoAMygseyRUn6jvV28xCGGSuw+UE40dQXfYTJfTq9IqgxqjGJkbzKpltlptBJklJfVs64GfZd9pthLt2f3oo7rQZtUjSEeofvmNKGzhTlLSJmZ0zNElpqAdfOPz0qrrSCYks5Xfy9KoV/XIgkMf8AI/UfKpTRwLTNxuJOcmrplCrshi4okzG+V0+VEeCccuHjV5EzrpvR8RKTcCTkCAdQ91PQUNwIJuIJnD6wXtnVz5VlR3cQi0INIF7tjI6jCoLizjZjMqEsnP8ANFbakdtCBIGJ/NqHh2k4ft7epX4KAbGDyvUiQt/sqZZwiDhAYYAlAq17fSh4tq8IwUj+7D30XyNFfddcQgctAiIUF9Cc7UF8aweEiTibcnVzphKqsIhFnmcR5A+W1TkYJENrJ2iZAMh0QsGgJMHlYfpnagloABBtmU2xqM03h+EFgzL7TMvQ0NlywbgmR3LER0pfxHAYIBQYJIHX/I8qDL/UBuX+3muO5WO381Xx/wAQbgz2QED06igsKuLLdslxmH/ml8fiK0nUzn5wVrQZv6p5hqzv+J1OJxSUsNAeZKO9T4Qh82TaGMpr8/BN33o8MsIXAXMRqOYxh+k1cMn/ABNtpHitA7zovD2IEVh4F/E4X/48c2okIbZGKO+66y423AK4gi4Y69tPSnfD8eEuW4g5JPMicHU4EbVfYn0/9J/UDfdyXGUSwAIGm4Oa6ovL/esskbLATP8AiuL+n8B3XX3EAtAHpI7Y9q7HANoCugvdvr8ihUrUPtGVuQAdD92RS7TauX+6H3Bab1WaFgLAUk4xgLWaIXcsIByM6dR0+nmUXFQADkAhidhj1qrbIwXAKiFOlONweXktr1Wnb/Ge0EnJl/yR3EZ+1A/h2nh32XAAjmCOR5/kVn/UAf6l+A7s9WYOuLqaLpcCW2oxpp1o/wBSsu8F1081gLcMFP2eF10q6RitllLT3j1A6YoLeGig0JyW92aI9WdEJiMTGKu+dmgkiTlD89mBUVd5k2gAMHw9in7fOokAA8jz3kh6mk3WZBKjspS6Z13FNutwSSHLAY1jdmiGCyOYJuMafzNDwhupRR8pfzqX2sPA1euSOy6Z0pZA5gbTLwHDPpn8FUMtFs2z06k5/PvUuB5igISyczntVCxFFgMhdD5dMjFGSYJtWw6/eOlFLPDMqAzo9epHyqUd3FPUwMG7bp+d6lTAW5GpeYIQEvfrV8xAQKLc6Ykjy1obQRoWgWQA8eodMJFpAZlmJ2weuudprIF+CQmdyUiIPkRprUHFBuJc7uAEo11OtFe5QepEleWgG9VwgywBzAl6yDGsDG+mKAOIWAphbD+P5qcM5ADEg4YZJbU496vlINvMWjKJQLnMbP5VVtwBglcxZCK8ktDIye9UDZcmC5wVp1GsVoKIJBgnfTUZ2O1L/qIkp74EP1SOmabfe1aLmgiJ39gY1oC4mM4BC0jBB6ZZ2FK49t19httKuw2xkdYdNvtgMrvqtRkIpfSq4VqLBgWguAT9c/Og4Y4zt5kbbrQiCxOOYbgutXD+H/1s6ft/MCuh8RZBIJZQ0MlCLU4A9jBqmrQgCSJJ33z19qVGLg8G7lAY1BBtEj7KFWg8IC0hCfIdsRj2qheRBQC120c7jXfFCRjrB70AX/BgW+EIHmx2TTzFVd8BaQyzLYJiR83Wnh2oWiIPkYMHsqvh3H+4oshrHca50pkwRw+DJ4aTuwfZbpAelV8OybuaAIWMS9vfSncSwE4JJbGnpv1FIv4ZENnQHA8941/ig3WcQ8sqECX8z1WKdwwLSkO50g+SxNc74X4okkEEl+EdcRO4rocLiEEggZQKl9dh6JPpQFaFc7p2D6arv7UriPP7Q8rXr81RW3Pafx7fOgKuBX5BJ3AxiijAIQeoziZ96f8AG3P4ew45bzaA8DMqNazG5i0EZLbB/wABh7+y1fAcHms4lhzcIWfCWH1ZX3rURyuJw3lp8oJaL3MTRC1rlE+kZAq2HMj5roBA7UVphhZYQfmRhwXjNRQX3AbEjIy1u4j8VXfeztop11nr8zV33gkStlI9zuB3qyHu2SUQAdc5Ab3xRE5QQJkE+JYB166661LmCkPVR22dBaWTkI6LO2Aigql9pGgkldsdHJ9qKsZROcmT9YD+fWobmCAZBc/TpNFxBAPMBjBZG0R86q2wPGj3R3wNdOnnQXeSCk+vMszjSpRDiDff+9a9qqnYBcDMwmTBHSZcsdKKy7m8KiSHKKZOIAzVm1i5YygSRv06/ipYv5oREcr8+/f1NZF28NKRkvpGfltUuQ8TAjYAp5COuOlVbw4S80RjaU+vtU4UHWCCM5mDOFQHeCAc7Y9emZ86rkGQFCOG3n2Xn0qrbVdk7dzgDUadMdag5hmTJeoeQVGjz9aoIkFBzE4QSqC1Y0ydXCPTSKqwC4AFkmD9JI2cHpTAQkedEgFIRtqu/Q9qARaVcf3GO6ydd4XpR28MTCGECG/MSP5quUGSUP2gx5HYYz60y9JAnQBnGUFoFO73oF/GW+CDoUijGPp796y8S8eEhol6jpXRvIwZzILPXxbj82rm22co5Z/cQo0yGtKgO224kHl5gQYld23H1pRnAxhKUNaZwgHkbjbz7/WhuvBJB8lOsdsPNA23hEyQBqAZjpG4o7RdJ5THs+g1Y96LggG1OFp3gn19qC4jNvXIZ/PtQAeKQXy4gB4f1orFgmTK3en5oDvTRwhbB8PLdOCN/P5QKMcFy04ASJ6jTXeg436jxOW8XhSujDPlgj2rsWcbmVwSyRKxIegI+lcn9aGAUT+SJia1/AfELh28hLXaVOz79Ota0ztuu2tBevXWMRigAnmBCIMZ9VR8O5yp7kmYmcelFxSigk9Eu/8AtxnrUaCSbbcInHprp/j01fpXE/8AWsQINztcLcZOYX+RWU3qDLklYJH5oaL+sBy5PKc27AsmRO20VYhX6hw+S4gAI4A7qYg+01m5UCvN6mSPOuj+q3riEmQQCgc6s+8dRWAA7o6jGHG5P51pfoEXFDffv9cirNzxDlPHQ7bUwEkoB6euwO9Xwylocvmy843FQDYBrJ9vL5vtRf0Xqc+hGB+bVVnQ7AxLnGOg9KKwiCi3Gukdj3Jqql14LBIItiBrb/cN9/KaHlZIQ9Ns9dql1jJH1Om28fk0JGMQNuznX0c+oMFtvQ5lVKocLm8Sun/ZfdiM8p+cYqVrwVebjcCQQBlxLLzqaq5wRklRkH6BfKl8W6ALbQNXJMnmD8j7GjutBDHVx66sdN4rmBtBPSCZUDbo486vnhkEkkryHTQpetHaQiQQ4ko6icCWAKG4GMGGYI5Zaz0/93nQUhygHoZMDLHWi4151kQEwfU7k+q86bweLg+HRNFgAklSCQSM4+SrTHiAfXQYWVKflpQQkPS0AxjsOpyaaeGXM9C5P+ftSLLZkzhSIeAZ13q7OIYhej6/wMfQGX3AjqUY0O93bp9FQLD1RAHmwt9quyxgZ5QnGMAkK4aEmdtqhzcRqGpOc/PFUFZdM2xpuevzob+E5BDPuTgGdhn3o7QNCgjmD1EdidGtavgjmIDWmAxtOnf7VBktvN8cojqhqvn7Hejt4fLayNAcy9Mar50fEs8bt1f7Tps/zFQWA68xcgIPTGBQD8MQZOgZ038/8CpxbLjpIAuOmtHdaAEDOx8wElj6UziXleGzYCR+HUFLWgXw+FcOVmMmAp+rimW8NiMhY2HyHfFFxZSlBrHrnExVG5iSB0gHDT0wMb0HK/WBAPrMI/y6r9LCsbhDP570f6peTaTi3lxEmKV+jAkWmXooMrCOYitaZ27fB4qwRMwczMHT71fE5rshJnuuoxtRfD8S4lkGROJWE8F/m18cheEMiUnCjpsM61GiReRo9mPb8NNtgSgmhPljRGo0gWh/aRzZEZ0miIBA7iNxrlot9nQF+s8KOFdIfDGYwMrX+awXLmBZLR9pY16KK6vx3i4HDuA/Y7WXCnlOOktzXKSNx8IlhnGMdFOua1ySAtLa6fX1mmXYAGTosS8xv8qXzAA7w40KWm6X0qmhGnQcsOe/2rKi5fEgNxs3UtvaFyALOoGaHh2s4SJWgnQ+49KO0fN6ITh/c1QfC4gRVxH7Shqh7a1LlBtIOr+gmT99qA3Wi5ZPZ7ephefWm3LFoJOoESMdoXdUA23Xf67R0N1Srt+L5Y8f/dcPYVKvooXXf6sx1D1HcUqziZtwHJ6ALT+6InSqtvdpC2eiONNNKfycwk2lEmesMh/nnWIAQtDx9Jz3oTcQtSQpOqPnsPOjtPMAAZDRjBCAPvrvSjb67AbhbYfyoHi5JQ/3Bg/LRM+dVfMEkqAtc5UJecUF1pgD8UEZbmhKkrOFOj+p/BAWGY5gCggTtgdc4oxOktvlOdjMYP4au66bgUtHiI2gyZpV4Oh0R1nUdQ9O6oGWkCWpIIOfVI9utFbansSygYbzDWfSpdlQeUyEdGhPXT7UIQIAh6P3BJI0wtqonAswEADg5ag9z9/Rvw5khzykBaiff7UiwnmuRQMlzqNftM1GCfsTqenpG4qCuLxCA+Ujly3EiUD3il/D8bxG43AINHTc71rIBgIgBtJIagZxmub8f4bxcX4RdnUHJT3nzoNvCuABJTumQtIfy1ptl7tYmCGN8/kb1j4xNxI/8rV67shVrjOWJCfniR3oGWcNDJIGqxEz0dINtwtRA5v3AjO7jQJ0/fTZYesY/NKVxwmsZ226we9ByP1YDkeLnhuRnyVF+k2QJTGsD1H8GKV8Y75OpQlIb+omtPwVoCGGLSepAnzTia1pnbsWW3FB8oIGQcjVrCOPapxIEnJIkz1hMZ65qcCwBlOTzDrp5svzFaOMTCYKEQjIYPuajRN9k3AeK0Asn01xtmpdxCoDhsAiH+3K3P4KrhRdNoL337ffvTBdzBItrbfX8kdSqGcW03fDkmeW9823NqtDGormMGAXaPMd40mupbaTwuJY1AKUwf3bYK+lcvhBDOmUn3xuHOtKkBfdH32PT3q+IEUT4XuSzkYdVZaQ2iegiCcP1pouBbAQtgtEvEo6dNZ3qKE2ncAn76/fapdZ4QgiM6sZb02opSJShBjpPp+TQ22DBKcyOntQWoMhIuR/q0nOPJ7ROJaX4Y9p2IOqGtVcQcAJEhnroAMx2VQgZK2XKCIy/TZVQSAjmA6IH61KsmzUkHY//apVzBFalmco/Pt20mh41hBVoYRMKT0Ook+m9J4bCxOjJcRiZG9M4fEm25y/CDuA91p2x1rlKoONaVMSE4UftC3q+JZIklKEjhnXH52cLwP2w2GI0GTBcPzFJfLCyWChHaAo+WTWkHbZkiZCA16jy+dDdw9YRjzW+mD6d0y7i8xJtJu7ztvmJoLWTaToF4ktggpx3igGy39sKXgHUAgF4o/6hYyXqlIwmoZHoavnJk9XCZyUI/PKi4JF3MIG2qfn8qALywDzEdD6DoM+9HxOKnaZBcB66dd/Okyd+YGEMajXeh/qMlQVkkeaJ1KxQPuJIwzoCQe/X5jJohYQ2NAocISB1/M0FtitaK1GhL9ITWIOaYMDAiBID0C2QzQVbbJGD8+hZ3Jw6R8b8ODauiKUCRnUMe1aCLTr0RiJwRrS/jLvDbykoHQ7CP8AJ3oMnwwHMyQQMnV/MZNbxwrbf2xG49JrH+nu7wjEkk9Dv/mF1rSLesz5v+F60DuMViTPLoNI3W7pXEJ1ZYjOuT6rFHcSmNgnv0WJpv8ATIByIa79c4qDzd1xBuEcrh+RX8V0PhrBE8wHcI3HHoNPvXJHFZB1N1xICIyx+Cu1wAYbEiSFjPruK3WY6PB4QvtAQnAco+cYVaLOEbuYK1y9HGzhxSPhLgBynMgPzGNBrNPFoRQBRJPnC8s9qjQbeGLQgGZfUmMkNUAPi2ALOc6LQiPnRcPhgicocoE+fUh43VXwxduLtJ7jTGifagb8LxvEAQOUq3T+7JJ2mudxuHy3XWG0EAk+ZjuBECtKKCO8cuowCZij/XuGRxLbiHzWC57znTRHzrWkcy+xkg3AKUUMbHDx60zhMlkFnOLUCkegE1VpnKML+1npLbFUL+UEsoSgc6O2ENPasqoIXXgn9sE2kGCeXpBJTGyoOYksHRksnWXG3zpt9+SQCDsz+FijuuuuSLPuBiViR1M0CrQiC8ttBSPbodxFMuEiQWdAI3YWWsQKq3EvxBfOB/HXrVcXhTcvCbkU1nQGqLst6PP9r13VSqPCtEG82kQntUoMXCfNbrsGZeAMb5rRaJKtaDmMSpn+NaVxOICgy8M9Me1EwQAysGVvhb1hW4AGPCh4k8sFT2Ax0FINpgkAgmBOM6yLUiztU4IG9oynM5j81G1Og2C4Foos4nNoGoaL1OtVGbg8QQkwdnk/26bZoW4ghKDhw3I1yPWmFgoAg/6TqD0IxqelDbYuUyrmYllODLy95oLAIwVcwGNjMAaYqj4fAwRKS0TcxA3obrhuw8Ab64/FRjiAOV0SD16g+Eeh3oIbMhENayjkYkoij5TdIkjIWwGTvDLqr8aE7jOvWfKhYJQKyIVuQ38wRqhQXzMCC5wIG8PJ+/QUfABOWOgLa8ou13mjaMo7S8nDcFS/uaLhkm0EgMy9vLsdxQXwSQJ3xBnXsCPeg+LFvOAyQLQC9WvvWz4fhjlDIKOV4rQR3nGOlc39U4yu8LbtGPzD9quAv4IHxE8wOgk9Z338hpTieXLOA1nYvH4anMQ0QZW2Aes99RQi8CT2HZN/x0qAfjrlY5AEa56xmMdKri8d8IqCbSCNt2nj5OisuyFH3PXFcv4q428RHBIz2yD2VEyxcJW2SQCL9Y831S1x513uGrbAzpJ0mAEtxnrrXJ43DdvE4lsWO1bG63K83W/9NMWrEGAdXPRo+laqR2eDfcCiACJRWmjBp/8AXt5U9Sd415ngf4rHwnEat/7dQMVqHBB1I99Qz3f1dSNFm0ZmDrpzeGYnSTUBksrMbAxk9PTFNt4Z5SBoC9IwvM98mlnilhLBZcnT11qgQQDkxBx5Ce9P/W+Gb7OHfb+w2AI6HVZ2Xekc5kEgAAjYLqM4Gu9bv+nXw5gjmJuWugK2gPtVmyuP/Tmdca6bZ1B/AKVyhE5iEVkEjOKdZxNgXhQUM5Pyzml8O5EarA1wY66VkEJLTAAjp0Gs/M70HMC+uhhdDB261d14Ijt16kjUmam5gdcQ8Pz+VAYIGpemo8gc/wA6UFvES6wXAeIPnVMzMPocZjGDlbUw28rJ1Sjtljt7VQIsF0zOyqUXCvsAAI5jvzEPy0qUxRgBYKB0CkKNtRBp3IQYRGs2pr6Tj+KyWPHv+fmaYxM6JDuI9VXNWkWkBnKzs94QiHTLCbNESIGWt1Ie5n1FL4RIHMDJEdRIU0JvJSTINwJjOqw4x1FWA+chtFoIeIhxmQBoe2tXbeQiSxnRjEziABEqr54eHLImNBBjxY2HnQG8ATk6kCd9HK960gyRkJkcqtyNG/zyquIOXBTRBYBAwO0bP3qW2CeVicabonT2q7xLgjlnTy6J+1BVwwTzHOyQBQ33xvmpba++UAySNvXv6TZsAuuSRhkwVlHzNGrYk4YRepiJ/wAVBLOD+13BE4HqX6jWflp4XDGNcHIajlWhway8K4kotoHMnBI/JmtfDOZD2JDPQCqHWXo9CJC22GH36VxP1EHwAsc3EJzoCtECPvXc52JBIAck7aEZ28tK4/6nYP6RIC5SCH8+h6ChWi+0AAAsaOe/5/NRwQo3JeunRnWqsNt9qBIAme2cTGtVYrZY/FmoE8W4WghmSC9Drj87Uj9WvF3B5oaAGMwCq18nPzAAy8PQaaf4rjfH8Y8htEI48/fDfWrEp/wAA+EvY1jGo1/7aZ+kh22gqGBIMEiVrqfbel/qqHDFszPSQJb/AMU39GD4YHUZcH81q6ym3c4Q6idhnHSKcbh+5FIkvRsafmOtL5DygeGV5Si5iaq624kFrKGRCTny8hUaHzSiOUNEaTB77Ol3W2nWFJGHDBOAZFVxgJUj2WFviaNkAQyCNMLHVF+SqhQuC1Gkfnt+HrfDXi7g22Xf3G8AHAIORsCNRtq65XFJfOLs/LEecCNK2Xu3g2An9x5gNtOUPAzt3itcfKlcf4kkXT1S1RjoQZ60JHi5SySAMJFs+WaPhoHBKMjaAIOuvkBRcW0E56RCc9RvWFLuuZxLGCA/LTT0xUuvd1wA8OZeA0dqPkO2AebXdr39DU5yI9YYKKGnt0qitk8JRDkzHX0qW3G/lCSKQxK2Y196FCWYiVk7nynzO9X5AEb6PI9P8VAfCuQA5rR0V/0Bq6u2+P2C7ryg+5FStZHM4NjKhnGAO2a1fD2O5Q9kMvw6HViek0m/lBU9XJ30xI96G7iE3EADsGfzpXJWq8Bjm9zGVlNvuKviAMYhkbf7pR1UaVkv4r0nffvRWXkMb7ba+sVYNV3BJcBNQAUMojPl2kUvhklsPKfstRV23ATnDR6d28dYNH8RYyyxAwEIAPmNaqKsIhDU64wgFkgBUPGBBIueJ0nKawydqnEtyGCnFvq9iM+VEbywRGwEZDxsqoG+88xEFN5ha7aZG9XlrAHnsGvz0qXaFIgbOGRkaaVdokDTfB6DfExUDOECw2i2c99pXyrXw7bV0LMfmfWs1vEcOApWnr29DTuDd4cA6CY8upOtVRgmSBoPm52giZH0y8S8EJO0g65e7B9v5rXzp+GdFKX4T70ni8IEAHcDIycLz361UcvhXHhEAzyhBa2kkg9wX+CmcS8G0G0rmx077Vo+M+EJtV6iLTnWVqR+aOuV8T8HeCVaWQ4Pnt51kbLviOXXYoHf3BxXIPCPE4vKibQfEc5U+vzpw+GuID50wMDr16Vo4fw9tlpgoobstyR8ulWeJfS/jzzgewAcIZ6xvr6dL4Dhiy0A6vdtmYg/xGKVw/hmj0RnrtpmtNlq7LJCcaUDxf1BkRDxj6LetPPzHUpi19g/f6Vl5Q4QKkqM5FPt5s9gmnoj0zirFS2+4XFome41Ev8AG6KXABMKD8zCn2NULJONQgiTpLOm+M1XCC0lEmZ29HQVdaYCb0wZG3UnTKp3G4F13A4ZBBFlxAwQJKGp301EbZbS2CPEQNi0kPYRW34Mrg8XmZBuWRMCH1zVg5SZiEPkmC87fKh/qFXaMLXuo9Y+VX8TdoS2ZPmo0ihIS2yP8HMxWRQZDOASp7Na7U/+khNyB8zM5y2M7+VKuvCUk/t2k4xo3UMLeY27x8qos2MeIkQiAABrBna3HXpV22ks5Majtt9qriEjltKJIaMqGIOvXZUZv8ItQBZmEtO4RoDt4QI/ZZ/2upWY8YiAAvM5napV9Ga3hphktHdHTuKXxrx2u2DQ2n17LrREABYwSUTc9LX2D8z2quR4lJlYeHplbVgTgFtRon6+8021m1BBtse49TVcPlYC7yPNJQfpTLFtKJEwH5souop3wpEsFBF+W+mVRDi2xbKAIC2BOQc5+VI4fHAC8jK6NDMfkUdxYKIRlADIOHlon8FUM4d4UkDOiSBwRrGfvVGwJOdAbnrp/tXNAkPNJ5h1cGVKeKKziEH8kbdmPc0gZfZJZyWSTmRC11nHoaoXEEY8ILIgjQP7dKd/StjmF5JaRD5rpCz4Z96QIZeVkEaLsJfpVQ/kGLidwsK3fbyjOXTuDacZTGvSN/PtSuASTykjYDCOHuMr/NTg3EgsD7bjt9qK1kmChIy2BsB51l4l0eIm0GEiNOkSK1Wg3SBAyBoREPv+MUq+z/ScDHR5XqO9VCuPGEAfllfm5p5ECQQTgmHB9UaG/GQEsdB7QvQ0nii4yQD1JgmQcxofSgVxrphsCcFegmCPSiuvEEZC6S5R6h67UJIggwz8h1aFThXxeWRhsrqY1X1NQXdZkW3WuCSNd09X5h1VthIAUn+0DQwZQln3orLSjzCJVyyXhHdv/NMkkzBCJJnp5SKoC28ITCIOn5nPzp1kWEKNTO2cbogfWlcQjJJHQDpMTqqPxXaBicZefLSgbw0mQBdJIDjY5/cVU43DBRR/1ZyTr1M5VVw/25TeT+ZQ01qrSgP7ZEh95oA+JEDmdqZkuDLJcyfn57Xy/CSyyUdepzKDRmKw8UFkSwETlAfya6wA/wCkshhnY6mSDriOmta4pXB4hPiID5kRcQWf+WAVFVbxCILK2SAer9d6olFFha41Re0TR3cK0kmTiROp/wAzOawoLLnKIK30xA3Xyo77Ty7lyt8n874qWAAiNYRIlajXL86L+lzW3H+0ZI9Z+3frVwFghBHsfpEL8mmEErRgkdvbrmi4nE5rhcB30A7+8TrSjbyiSEACNe49n5UwKABAIcgYtO3cVVYeN8UiUCRujUrXSplq+IuIuC1IfWDn1PrV8cq60CB4B5Iles1KlcWih+8dj/8AKpznmBZfi+X8n1qVKoLiDxDy/wDjV/EmfL5k1KlBODgd/wA+dWTj/ld/4ipUqjR8KIs7P1M1p41gACAx9H86lSqgRi06+CfIfc+tT4UIDoH5rNSpUitPHHgJ1RnWlfE3nl4cmSQeoiDuKlSqqfF2gAoAeIY7W0iy4kkEsIQe4+59alSjJfxYVoPQfIUrS/8ANTUqUof8MP8A03r/AFDPnSrLzIZ/cfnd9h6VKlWDX8NYPHAi06dBSrSuRa3Xvr4RmrqVmC/9H/K76Uz4s+G3vd9KlStCviLB4IH466dv/wCqOl0elXUrXDaV579SK5wIj6UV58P/APR+YqVKxtRWlX2L/Vb86DJ4jnxD7VKlUN437R5+1wVYQWbHM/apUq8fo4dSpUr6HJ/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36" name="AutoShape 12" descr="data:image/jpeg;base64,/9j/4AAQSkZJRgABAQAAAQABAAD/2wCEAAkGBxMTEhUUExQWFhUXGBgYGBgXFxoYHhocGxodHBoZGRwdHCggGxolGxcaITEiJSkrLi4uGB8zODMsNygtLisBCgoKDg0OGhAQGiwkHBwsLCwsLCwsLCwsLCwsLCwsLCwsLCwsLCwsLCwsLCwsLCwsLCwsLCwsLCwsLCwsLCwrLP/AABEIAMIBAwMBIgACEQEDEQH/xAAaAAACAwEBAAAAAAAAAAAAAAACAwABBAUG/8QAOxAAAgEDAgQEBQMDAwMEAwAAAREhAAIxQVEDEmFxIoGRoQSxwdHwBTLhE0LxUmJyFJKyI6LC8jM0gv/EABkBAQEBAQEBAAAAAAAAAAAAAAABAgMFBP/EABsRAQEAAgMBAAAAAAAAAAAAAAABEUECEiEx/9oADAMBAAIRAxEAPwDHyXD/AIqQEYeuuTTDbdy8oSa0yRl9X+TVkvmYgY1iJAw/sNqs2sZFrRD1jENFP1rwXqCFspEGCy9Rt5EYcaUHEByRhQlgzOsqPagstec7HJ1C1gCjuDcg9PfbII3+cgDcYZau9CR1zpR35Y10EDB7y2HsKbfcQgpQH7QXLe+n+KVdYd9EECR9x571QN58QYwBGPnjv1q3cQzm0TAgGDgb/wDlQ37y8MldluGB1pnDsF2ASR+46SWQ2djvrQS+1gIAEybbum24SiaHoBoMrsddgN8VAAjtLRRPZ58oRpiQdudpfXtto2KAF4hOdxJmav8ApgQepPSAn5GR38peSbQDdHf57SME60zh9y41U+WdvWgVyWhMlbiD29x7Vd1sDlLjG06eSxTLeETGOo2O/SasWD93MS/7tlh/mnoQs8NBPr7As/mXUuAAg6RovLemf0jJBhnTP8ZqXgrbcgde3THailp3AICe/wDFVeNtXv8Aiij1VzSw5xE+9S4ogGRggZktSemNzQS/hEtIZOVr3ndUeLQMRER365Pq6h4RMWmf9xOPLSM9aUeEUQNwSSiJGGGNo71IGWkcqIOXmNZe/wBBQC0SExgfPOcg569qM3C0lBifC87gn3dKBGkBanbT5/maOtxbCeBw+JDDFy2BD9djHtXM/rXMsO4sMnmRxrGFW74FHg8TH7tsRqUk9Sa53E4Rtggtj+55zK6DG9aqKfhRxPhB6QntV3XECJI5Xd26zlUN/G8KKLJK9w9TVX8QZAIU9CMMznpH0rIOziXCIjPQ6aH1nBqAlttlRrVcYhAxKcdttX+b3wyQHLjTbOY0cUVd1yybXgIAI+QDwvSi4tssBHlkWuNxGBr2FLHDxgjpoXp5v1NHcWfoE89HGkb1RXBsveR19JbR+/lQnhlA5RdzemDoQNfMVN+YZ6heZD2P8VRsYJMsvM/n81UZwAP7rh0ACqVp5OMZs5jboRdHXI3dSr2TATeTJDR7CIK66e1DfaQuaHmdITpnLLABB2G22UGDtUN7HMQBnIJzoBqER2rm0Dlhl+UAGcI/KKhvBhdAYhDGAQG98URsIukQ0A9Vth9PKjtuNrZGyFo0zOQMR1oBFhttEAye0LOsqoCSCCQUfvqgWzmq4ptgCWyDiYMxiTIK96Lh8QLxQwFi78DAzVF28AHGenUyeoW8ZquJcWQQIBC28R6+k4FS3iEXO3I10wXvoT3qrLyIgkavZtY075oJ8Twzk6LH5gAj0ogzi6A321J0kbGi4VwL5iRGjWDy57l+edZw7RdotCerljsoDoAFpYWo02c9Hn0p11pAEEMnJM/wx7Gs/wAZfdYTbw7ee7lBNzAFrwz5Yyp1rnfEn4kAg6BhIv0zjX3phMutdOAQ0XjOfL7UXDJOCDciQoev0VeY/wCsvvAt4jUl2sF9SPwetM43wt/DHNwuIUJnM984q4Ts9HdeyeaWAR2KYBWZ7+tXw7W2ABERP4196898J+vXW3cnFJwALrcaE69JNeg4d/MPDcLs8upMSuvfbGKWWEuV3kHDMsafmfagsIg6g5x2f5qN6dzBiBrD6r7nzFVw4BAJhlOPmZaxUaXweFMCNyRvmdV2yRVgoFMoEnVhdcFoUsWeG5kQQgIKxJWHoI+dFwngMFJMT09hJyhQFZwoyEQEMJbz/FIvk49RkzoXg5oyCMz5H8dS+4kljTUb4E9sjaeoO/TuN40MXeEgN9EvyaMg8x6mQNs7Z0bz50r4R238O5CDYVb1OrkE7UX6lxiLuINNiUYQ9WCDj2q6QQ+CsuEeG6CwUkCtMky++FWa/h2Bi3iCJkHLLR6/P1rMLkDym5T/AHSY1D/JpgsTYbe2v1hx/lkTiWokEzvA3Pc6KrPD8UprTC1SoAMygseyRUn6jvV28xCGGSuw+UE40dQXfYTJfTq9IqgxqjGJkbzKpltlptBJklJfVs64GfZd9pthLt2f3oo7rQZtUjSEeofvmNKGzhTlLSJmZ0zNElpqAdfOPz0qrrSCYks5Xfy9KoV/XIgkMf8AI/UfKpTRwLTNxuJOcmrplCrshi4okzG+V0+VEeCccuHjV5EzrpvR8RKTcCTkCAdQ91PQUNwIJuIJnD6wXtnVz5VlR3cQi0INIF7tjI6jCoLizjZjMqEsnP8ANFbakdtCBIGJ/NqHh2k4ft7epX4KAbGDyvUiQt/sqZZwiDhAYYAlAq17fSh4tq8IwUj+7D30XyNFfddcQgctAiIUF9Cc7UF8aweEiTibcnVzphKqsIhFnmcR5A+W1TkYJENrJ2iZAMh0QsGgJMHlYfpnagloABBtmU2xqM03h+EFgzL7TMvQ0NlywbgmR3LER0pfxHAYIBQYJIHX/I8qDL/UBuX+3muO5WO381Xx/wAQbgz2QED06igsKuLLdslxmH/ml8fiK0nUzn5wVrQZv6p5hqzv+J1OJxSUsNAeZKO9T4Qh82TaGMpr8/BN33o8MsIXAXMRqOYxh+k1cMn/ABNtpHitA7zovD2IEVh4F/E4X/48c2okIbZGKO+66y423AK4gi4Y69tPSnfD8eEuW4g5JPMicHU4EbVfYn0/9J/UDfdyXGUSwAIGm4Oa6ovL/esskbLATP8AiuL+n8B3XX3EAtAHpI7Y9q7HANoCugvdvr8ihUrUPtGVuQAdD92RS7TauX+6H3Bab1WaFgLAUk4xgLWaIXcsIByM6dR0+nmUXFQADkAhidhj1qrbIwXAKiFOlONweXktr1Wnb/Ge0EnJl/yR3EZ+1A/h2nh32XAAjmCOR5/kVn/UAf6l+A7s9WYOuLqaLpcCW2oxpp1o/wBSsu8F1081gLcMFP2eF10q6RitllLT3j1A6YoLeGig0JyW92aI9WdEJiMTGKu+dmgkiTlD89mBUVd5k2gAMHw9in7fOokAA8jz3kh6mk3WZBKjspS6Z13FNutwSSHLAY1jdmiGCyOYJuMafzNDwhupRR8pfzqX2sPA1euSOy6Z0pZA5gbTLwHDPpn8FUMtFs2z06k5/PvUuB5igISyczntVCxFFgMhdD5dMjFGSYJtWw6/eOlFLPDMqAzo9epHyqUd3FPUwMG7bp+d6lTAW5GpeYIQEvfrV8xAQKLc6Ykjy1obQRoWgWQA8eodMJFpAZlmJ2weuudprIF+CQmdyUiIPkRprUHFBuJc7uAEo11OtFe5QepEleWgG9VwgywBzAl6yDGsDG+mKAOIWAphbD+P5qcM5ADEg4YZJbU496vlINvMWjKJQLnMbP5VVtwBglcxZCK8ktDIye9UDZcmC5wVp1GsVoKIJBgnfTUZ2O1L/qIkp74EP1SOmabfe1aLmgiJ39gY1oC4mM4BC0jBB6ZZ2FK49t19httKuw2xkdYdNvtgMrvqtRkIpfSq4VqLBgWguAT9c/Og4Y4zt5kbbrQiCxOOYbgutXD+H/1s6ft/MCuh8RZBIJZQ0MlCLU4A9jBqmrQgCSJJ33z19qVGLg8G7lAY1BBtEj7KFWg8IC0hCfIdsRj2qheRBQC120c7jXfFCRjrB70AX/BgW+EIHmx2TTzFVd8BaQyzLYJiR83Wnh2oWiIPkYMHsqvh3H+4oshrHca50pkwRw+DJ4aTuwfZbpAelV8OybuaAIWMS9vfSncSwE4JJbGnpv1FIv4ZENnQHA8941/ig3WcQ8sqECX8z1WKdwwLSkO50g+SxNc74X4okkEEl+EdcRO4rocLiEEggZQKl9dh6JPpQFaFc7p2D6arv7UriPP7Q8rXr81RW3Pafx7fOgKuBX5BJ3AxiijAIQeoziZ96f8AG3P4ew45bzaA8DMqNazG5i0EZLbB/wABh7+y1fAcHms4lhzcIWfCWH1ZX3rURyuJw3lp8oJaL3MTRC1rlE+kZAq2HMj5roBA7UVphhZYQfmRhwXjNRQX3AbEjIy1u4j8VXfeztop11nr8zV33gkStlI9zuB3qyHu2SUQAdc5Ab3xRE5QQJkE+JYB166661LmCkPVR22dBaWTkI6LO2Aigql9pGgkldsdHJ9qKsZROcmT9YD+fWobmCAZBc/TpNFxBAPMBjBZG0R86q2wPGj3R3wNdOnnQXeSCk+vMszjSpRDiDff+9a9qqnYBcDMwmTBHSZcsdKKy7m8KiSHKKZOIAzVm1i5YygSRv06/ipYv5oREcr8+/f1NZF28NKRkvpGfltUuQ8TAjYAp5COuOlVbw4S80RjaU+vtU4UHWCCM5mDOFQHeCAc7Y9emZ86rkGQFCOG3n2Xn0qrbVdk7dzgDUadMdag5hmTJeoeQVGjz9aoIkFBzE4QSqC1Y0ydXCPTSKqwC4AFkmD9JI2cHpTAQkedEgFIRtqu/Q9qARaVcf3GO6ydd4XpR28MTCGECG/MSP5quUGSUP2gx5HYYz60y9JAnQBnGUFoFO73oF/GW+CDoUijGPp796y8S8eEhol6jpXRvIwZzILPXxbj82rm22co5Z/cQo0yGtKgO224kHl5gQYld23H1pRnAxhKUNaZwgHkbjbz7/WhuvBJB8lOsdsPNA23hEyQBqAZjpG4o7RdJ5THs+g1Y96LggG1OFp3gn19qC4jNvXIZ/PtQAeKQXy4gB4f1orFgmTK3en5oDvTRwhbB8PLdOCN/P5QKMcFy04ASJ6jTXeg436jxOW8XhSujDPlgj2rsWcbmVwSyRKxIegI+lcn9aGAUT+SJia1/AfELh28hLXaVOz79Ota0ztuu2tBevXWMRigAnmBCIMZ9VR8O5yp7kmYmcelFxSigk9Eu/8AtxnrUaCSbbcInHprp/j01fpXE/8AWsQINztcLcZOYX+RWU3qDLklYJH5oaL+sBy5PKc27AsmRO20VYhX6hw+S4gAI4A7qYg+01m5UCvN6mSPOuj+q3riEmQQCgc6s+8dRWAA7o6jGHG5P51pfoEXFDffv9cirNzxDlPHQ7bUwEkoB6euwO9Xwylocvmy843FQDYBrJ9vL5vtRf0Xqc+hGB+bVVnQ7AxLnGOg9KKwiCi3Gukdj3Jqql14LBIItiBrb/cN9/KaHlZIQ9Ns9dql1jJH1Om28fk0JGMQNuznX0c+oMFtvQ5lVKocLm8Sun/ZfdiM8p+cYqVrwVebjcCQQBlxLLzqaq5wRklRkH6BfKl8W6ALbQNXJMnmD8j7GjutBDHVx66sdN4rmBtBPSCZUDbo486vnhkEkkryHTQpetHaQiQQ4ko6icCWAKG4GMGGYI5Zaz0/93nQUhygHoZMDLHWi4151kQEwfU7k+q86bweLg+HRNFgAklSCQSM4+SrTHiAfXQYWVKflpQQkPS0AxjsOpyaaeGXM9C5P+ftSLLZkzhSIeAZ13q7OIYhej6/wMfQGX3AjqUY0O93bp9FQLD1RAHmwt9quyxgZ5QnGMAkK4aEmdtqhzcRqGpOc/PFUFZdM2xpuevzob+E5BDPuTgGdhn3o7QNCgjmD1EdidGtavgjmIDWmAxtOnf7VBktvN8cojqhqvn7Hejt4fLayNAcy9Mar50fEs8bt1f7Tps/zFQWA68xcgIPTGBQD8MQZOgZ038/8CpxbLjpIAuOmtHdaAEDOx8wElj6UziXleGzYCR+HUFLWgXw+FcOVmMmAp+rimW8NiMhY2HyHfFFxZSlBrHrnExVG5iSB0gHDT0wMb0HK/WBAPrMI/y6r9LCsbhDP570f6peTaTi3lxEmKV+jAkWmXooMrCOYitaZ27fB4qwRMwczMHT71fE5rshJnuuoxtRfD8S4lkGROJWE8F/m18cheEMiUnCjpsM61GiReRo9mPb8NNtgSgmhPljRGo0gWh/aRzZEZ0miIBA7iNxrlot9nQF+s8KOFdIfDGYwMrX+awXLmBZLR9pY16KK6vx3i4HDuA/Y7WXCnlOOktzXKSNx8IlhnGMdFOua1ySAtLa6fX1mmXYAGTosS8xv8qXzAA7w40KWm6X0qmhGnQcsOe/2rKi5fEgNxs3UtvaFyALOoGaHh2s4SJWgnQ+49KO0fN6ITh/c1QfC4gRVxH7Shqh7a1LlBtIOr+gmT99qA3Wi5ZPZ7ephefWm3LFoJOoESMdoXdUA23Xf67R0N1Srt+L5Y8f/dcPYVKvooXXf6sx1D1HcUqziZtwHJ6ALT+6InSqtvdpC2eiONNNKfycwk2lEmesMh/nnWIAQtDx9Jz3oTcQtSQpOqPnsPOjtPMAAZDRjBCAPvrvSjb67AbhbYfyoHi5JQ/3Bg/LRM+dVfMEkqAtc5UJecUF1pgD8UEZbmhKkrOFOj+p/BAWGY5gCggTtgdc4oxOktvlOdjMYP4au66bgUtHiI2gyZpV4Oh0R1nUdQ9O6oGWkCWpIIOfVI9utFbansSygYbzDWfSpdlQeUyEdGhPXT7UIQIAh6P3BJI0wtqonAswEADg5ag9z9/Rvw5khzykBaiff7UiwnmuRQMlzqNftM1GCfsTqenpG4qCuLxCA+Ujly3EiUD3il/D8bxG43AINHTc71rIBgIgBtJIagZxmub8f4bxcX4RdnUHJT3nzoNvCuABJTumQtIfy1ptl7tYmCGN8/kb1j4xNxI/8rV67shVrjOWJCfniR3oGWcNDJIGqxEz0dINtwtRA5v3AjO7jQJ0/fTZYesY/NKVxwmsZ226we9ByP1YDkeLnhuRnyVF+k2QJTGsD1H8GKV8Y75OpQlIb+omtPwVoCGGLSepAnzTia1pnbsWW3FB8oIGQcjVrCOPapxIEnJIkz1hMZ65qcCwBlOTzDrp5svzFaOMTCYKEQjIYPuajRN9k3AeK0Asn01xtmpdxCoDhsAiH+3K3P4KrhRdNoL337ffvTBdzBItrbfX8kdSqGcW03fDkmeW9823NqtDGormMGAXaPMd40mupbaTwuJY1AKUwf3bYK+lcvhBDOmUn3xuHOtKkBfdH32PT3q+IEUT4XuSzkYdVZaQ2iegiCcP1pouBbAQtgtEvEo6dNZ3qKE2ncAn76/fapdZ4QgiM6sZb02opSJShBjpPp+TQ22DBKcyOntQWoMhIuR/q0nOPJ7ROJaX4Y9p2IOqGtVcQcAJEhnroAMx2VQgZK2XKCIy/TZVQSAjmA6IH61KsmzUkHY//apVzBFalmco/Pt20mh41hBVoYRMKT0Ook+m9J4bCxOjJcRiZG9M4fEm25y/CDuA91p2x1rlKoONaVMSE4UftC3q+JZIklKEjhnXH52cLwP2w2GI0GTBcPzFJfLCyWChHaAo+WTWkHbZkiZCA16jy+dDdw9YRjzW+mD6d0y7i8xJtJu7ztvmJoLWTaToF4ktggpx3igGy39sKXgHUAgF4o/6hYyXqlIwmoZHoavnJk9XCZyUI/PKi4JF3MIG2qfn8qALywDzEdD6DoM+9HxOKnaZBcB66dd/Okyd+YGEMajXeh/qMlQVkkeaJ1KxQPuJIwzoCQe/X5jJohYQ2NAocISB1/M0FtitaK1GhL9ITWIOaYMDAiBID0C2QzQVbbJGD8+hZ3Jw6R8b8ODauiKUCRnUMe1aCLTr0RiJwRrS/jLvDbykoHQ7CP8AJ3oMnwwHMyQQMnV/MZNbxwrbf2xG49JrH+nu7wjEkk9Dv/mF1rSLesz5v+F60DuMViTPLoNI3W7pXEJ1ZYjOuT6rFHcSmNgnv0WJpv8ATIByIa79c4qDzd1xBuEcrh+RX8V0PhrBE8wHcI3HHoNPvXJHFZB1N1xICIyx+Cu1wAYbEiSFjPruK3WY6PB4QvtAQnAco+cYVaLOEbuYK1y9HGzhxSPhLgBynMgPzGNBrNPFoRQBRJPnC8s9qjQbeGLQgGZfUmMkNUAPi2ALOc6LQiPnRcPhgicocoE+fUh43VXwxduLtJ7jTGifagb8LxvEAQOUq3T+7JJ2mudxuHy3XWG0EAk+ZjuBECtKKCO8cuowCZij/XuGRxLbiHzWC57znTRHzrWkcy+xkg3AKUUMbHDx60zhMlkFnOLUCkegE1VpnKML+1npLbFUL+UEsoSgc6O2ENPasqoIXXgn9sE2kGCeXpBJTGyoOYksHRksnWXG3zpt9+SQCDsz+FijuuuuSLPuBiViR1M0CrQiC8ttBSPbodxFMuEiQWdAI3YWWsQKq3EvxBfOB/HXrVcXhTcvCbkU1nQGqLst6PP9r13VSqPCtEG82kQntUoMXCfNbrsGZeAMb5rRaJKtaDmMSpn+NaVxOICgy8M9Me1EwQAysGVvhb1hW4AGPCh4k8sFT2Ax0FINpgkAgmBOM6yLUiztU4IG9oynM5j81G1Og2C4Foos4nNoGoaL1OtVGbg8QQkwdnk/26bZoW4ghKDhw3I1yPWmFgoAg/6TqD0IxqelDbYuUyrmYllODLy95oLAIwVcwGNjMAaYqj4fAwRKS0TcxA3obrhuw8Ab64/FRjiAOV0SD16g+Eeh3oIbMhENayjkYkoij5TdIkjIWwGTvDLqr8aE7jOvWfKhYJQKyIVuQ38wRqhQXzMCC5wIG8PJ+/QUfABOWOgLa8ou13mjaMo7S8nDcFS/uaLhkm0EgMy9vLsdxQXwSQJ3xBnXsCPeg+LFvOAyQLQC9WvvWz4fhjlDIKOV4rQR3nGOlc39U4yu8LbtGPzD9quAv4IHxE8wOgk9Z338hpTieXLOA1nYvH4anMQ0QZW2Aes99RQi8CT2HZN/x0qAfjrlY5AEa56xmMdKri8d8IqCbSCNt2nj5OisuyFH3PXFcv4q428RHBIz2yD2VEyxcJW2SQCL9Y831S1x513uGrbAzpJ0mAEtxnrrXJ43DdvE4lsWO1bG63K83W/9NMWrEGAdXPRo+laqR2eDfcCiACJRWmjBp/8AXt5U9Sd415ngf4rHwnEat/7dQMVqHBB1I99Qz3f1dSNFm0ZmDrpzeGYnSTUBksrMbAxk9PTFNt4Z5SBoC9IwvM98mlnilhLBZcnT11qgQQDkxBx5Ce9P/W+Gb7OHfb+w2AI6HVZ2Xekc5kEgAAjYLqM4Gu9bv+nXw5gjmJuWugK2gPtVmyuP/Tmdca6bZ1B/AKVyhE5iEVkEjOKdZxNgXhQUM5Pyzml8O5EarA1wY66VkEJLTAAjp0Gs/M70HMC+uhhdDB261d14Ijt16kjUmam5gdcQ8Pz+VAYIGpemo8gc/wA6UFvES6wXAeIPnVMzMPocZjGDlbUw28rJ1Sjtljt7VQIsF0zOyqUXCvsAAI5jvzEPy0qUxRgBYKB0CkKNtRBp3IQYRGs2pr6Tj+KyWPHv+fmaYxM6JDuI9VXNWkWkBnKzs94QiHTLCbNESIGWt1Ie5n1FL4RIHMDJEdRIU0JvJSTINwJjOqw4x1FWA+chtFoIeIhxmQBoe2tXbeQiSxnRjEziABEqr54eHLImNBBjxY2HnQG8ATk6kCd9HK960gyRkJkcqtyNG/zyquIOXBTRBYBAwO0bP3qW2CeVicabonT2q7xLgjlnTy6J+1BVwwTzHOyQBQ33xvmpba++UAySNvXv6TZsAuuSRhkwVlHzNGrYk4YRepiJ/wAVBLOD+13BE4HqX6jWflp4XDGNcHIajlWhway8K4kotoHMnBI/JmtfDOZD2JDPQCqHWXo9CJC22GH36VxP1EHwAsc3EJzoCtECPvXc52JBIAck7aEZ28tK4/6nYP6RIC5SCH8+h6ChWi+0AAAsaOe/5/NRwQo3JeunRnWqsNt9qBIAme2cTGtVYrZY/FmoE8W4WghmSC9Drj87Uj9WvF3B5oaAGMwCq18nPzAAy8PQaaf4rjfH8Y8htEI48/fDfWrEp/wAA+EvY1jGo1/7aZ+kh22gqGBIMEiVrqfbel/qqHDFszPSQJb/AMU39GD4YHUZcH81q6ym3c4Q6idhnHSKcbh+5FIkvRsafmOtL5DygeGV5Si5iaq624kFrKGRCTny8hUaHzSiOUNEaTB77Ol3W2nWFJGHDBOAZFVxgJUj2WFviaNkAQyCNMLHVF+SqhQuC1Gkfnt+HrfDXi7g22Xf3G8AHAIORsCNRtq65XFJfOLs/LEecCNK2Xu3g2An9x5gNtOUPAzt3itcfKlcf4kkXT1S1RjoQZ60JHi5SySAMJFs+WaPhoHBKMjaAIOuvkBRcW0E56RCc9RvWFLuuZxLGCA/LTT0xUuvd1wA8OZeA0dqPkO2AebXdr39DU5yI9YYKKGnt0qitk8JRDkzHX0qW3G/lCSKQxK2Y196FCWYiVk7nynzO9X5AEb6PI9P8VAfCuQA5rR0V/0Bq6u2+P2C7ryg+5FStZHM4NjKhnGAO2a1fD2O5Q9kMvw6HViek0m/lBU9XJ30xI96G7iE3EADsGfzpXJWq8Bjm9zGVlNvuKviAMYhkbf7pR1UaVkv4r0nffvRWXkMb7ba+sVYNV3BJcBNQAUMojPl2kUvhklsPKfstRV23ATnDR6d28dYNH8RYyyxAwEIAPmNaqKsIhDU64wgFkgBUPGBBIueJ0nKawydqnEtyGCnFvq9iM+VEbywRGwEZDxsqoG+88xEFN5ha7aZG9XlrAHnsGvz0qXaFIgbOGRkaaVdokDTfB6DfExUDOECw2i2c99pXyrXw7bV0LMfmfWs1vEcOApWnr29DTuDd4cA6CY8upOtVRgmSBoPm52giZH0y8S8EJO0g65e7B9v5rXzp+GdFKX4T70ni8IEAHcDIycLz361UcvhXHhEAzyhBa2kkg9wX+CmcS8G0G0rmx077Vo+M+EJtV6iLTnWVqR+aOuV8T8HeCVaWQ4Pnt51kbLviOXXYoHf3BxXIPCPE4vKibQfEc5U+vzpw+GuID50wMDr16Vo4fw9tlpgoobstyR8ulWeJfS/jzzgewAcIZ6xvr6dL4Dhiy0A6vdtmYg/xGKVw/hmj0RnrtpmtNlq7LJCcaUDxf1BkRDxj6LetPPzHUpi19g/f6Vl5Q4QKkqM5FPt5s9gmnoj0zirFS2+4XFome41Ev8AG6KXABMKD8zCn2NULJONQgiTpLOm+M1XCC0lEmZ29HQVdaYCb0wZG3UnTKp3G4F13A4ZBBFlxAwQJKGp301EbZbS2CPEQNi0kPYRW34Mrg8XmZBuWRMCH1zVg5SZiEPkmC87fKh/qFXaMLXuo9Y+VX8TdoS2ZPmo0ihIS2yP8HMxWRQZDOASp7Na7U/+khNyB8zM5y2M7+VKuvCUk/t2k4xo3UMLeY27x8qos2MeIkQiAABrBna3HXpV22ks5Majtt9qriEjltKJIaMqGIOvXZUZv8ItQBZmEtO4RoDt4QI/ZZ/2upWY8YiAAvM5napV9Ga3hphktHdHTuKXxrx2u2DQ2n17LrREABYwSUTc9LX2D8z2quR4lJlYeHplbVgTgFtRon6+8021m1BBtse49TVcPlYC7yPNJQfpTLFtKJEwH5souop3wpEsFBF+W+mVRDi2xbKAIC2BOQc5+VI4fHAC8jK6NDMfkUdxYKIRlADIOHlon8FUM4d4UkDOiSBwRrGfvVGwJOdAbnrp/tXNAkPNJ5h1cGVKeKKziEH8kbdmPc0gZfZJZyWSTmRC11nHoaoXEEY8ILIgjQP7dKd/StjmF5JaRD5rpCz4Z96QIZeVkEaLsJfpVQ/kGLidwsK3fbyjOXTuDacZTGvSN/PtSuASTykjYDCOHuMr/NTg3EgsD7bjt9qK1kmChIy2BsB51l4l0eIm0GEiNOkSK1Wg3SBAyBoREPv+MUq+z/ScDHR5XqO9VCuPGEAfllfm5p5ECQQTgmHB9UaG/GQEsdB7QvQ0nii4yQD1JgmQcxofSgVxrphsCcFegmCPSiuvEEZC6S5R6h67UJIggwz8h1aFThXxeWRhsrqY1X1NQXdZkW3WuCSNd09X5h1VthIAUn+0DQwZQln3orLSjzCJVyyXhHdv/NMkkzBCJJnp5SKoC28ITCIOn5nPzp1kWEKNTO2cbogfWlcQjJJHQDpMTqqPxXaBicZefLSgbw0mQBdJIDjY5/cVU43DBRR/1ZyTr1M5VVw/25TeT+ZQ01qrSgP7ZEh95oA+JEDmdqZkuDLJcyfn57Xy/CSyyUdepzKDRmKw8UFkSwETlAfya6wA/wCkshhnY6mSDriOmta4pXB4hPiID5kRcQWf+WAVFVbxCILK2SAer9d6olFFha41Re0TR3cK0kmTiROp/wAzOawoLLnKIK30xA3Xyo77Ty7lyt8n874qWAAiNYRIlajXL86L+lzW3H+0ZI9Z+3frVwFghBHsfpEL8mmEErRgkdvbrmi4nE5rhcB30A7+8TrSjbyiSEACNe49n5UwKABAIcgYtO3cVVYeN8UiUCRujUrXSplq+IuIuC1IfWDn1PrV8cq60CB4B5Iles1KlcWih+8dj/8AKpznmBZfi+X8n1qVKoLiDxDy/wDjV/EmfL5k1KlBODgd/wA+dWTj/ld/4ipUqjR8KIs7P1M1p41gACAx9H86lSqgRi06+CfIfc+tT4UIDoH5rNSpUitPHHgJ1RnWlfE3nl4cmSQeoiDuKlSqqfF2gAoAeIY7W0iy4kkEsIQe4+59alSjJfxYVoPQfIUrS/8ANTUqUof8MP8A03r/AFDPnSrLzIZ/cfnd9h6VKlWDX8NYPHAi06dBSrSuRa3Xvr4RmrqVmC/9H/K76Uz4s+G3vd9KlStCviLB4IH466dv/wCqOl0elXUrXDaV579SK5wIj6UV58P/APR+YqVKxtRWlX2L/Vb86DJ4jnxD7VKlUN437R5+1wVYQWbHM/apUq8fo4dSpUr6HJ/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3" name="12 CuadroTexto"/>
          <p:cNvSpPr txBox="1"/>
          <p:nvPr/>
        </p:nvSpPr>
        <p:spPr>
          <a:xfrm>
            <a:off x="2166910" y="4429133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latin typeface="Arial" pitchFamily="34" charset="0"/>
                <a:cs typeface="Arial" pitchFamily="34" charset="0"/>
              </a:rPr>
              <a:t>Este será el primer paso </a:t>
            </a:r>
          </a:p>
        </p:txBody>
      </p:sp>
      <p:sp>
        <p:nvSpPr>
          <p:cNvPr id="14" name="13 Flecha derecha"/>
          <p:cNvSpPr/>
          <p:nvPr/>
        </p:nvSpPr>
        <p:spPr>
          <a:xfrm>
            <a:off x="5381620" y="2214554"/>
            <a:ext cx="92869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Flecha abajo"/>
          <p:cNvSpPr/>
          <p:nvPr/>
        </p:nvSpPr>
        <p:spPr>
          <a:xfrm>
            <a:off x="8096264" y="3500438"/>
            <a:ext cx="357190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Flecha izquierda"/>
          <p:cNvSpPr/>
          <p:nvPr/>
        </p:nvSpPr>
        <p:spPr>
          <a:xfrm>
            <a:off x="5310182" y="4714884"/>
            <a:ext cx="857256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>
            <a:off x="2268234" y="1379076"/>
            <a:ext cx="7828294" cy="5426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2.- Áreas de estudio y de investigación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006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4965282"/>
              </p:ext>
            </p:extLst>
          </p:nvPr>
        </p:nvGraphicFramePr>
        <p:xfrm>
          <a:off x="1981200" y="1625959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098" name="AutoShape 2" descr="Resultado de imagen para eleccion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4100" name="Picture 4" descr="http://globedia.com/imagenes/noticias/2012/1/19/el-proceso-de-la-eleccion_1_1_105531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7928" y="1954148"/>
            <a:ext cx="1766447" cy="1619243"/>
          </a:xfrm>
          <a:prstGeom prst="rect">
            <a:avLst/>
          </a:prstGeom>
          <a:noFill/>
        </p:spPr>
      </p:pic>
      <p:sp>
        <p:nvSpPr>
          <p:cNvPr id="4104" name="AutoShape 8" descr="data:image/jpeg;base64,/9j/4AAQSkZJRgABAQAAAQABAAD/2wCEAAkGBw8PEA8PEBAPDw8PDg8PDg0NDw8MDw8NFBEWFhQRFRQYHSggGBolHBQUITEhJikrLi4uFx8zODMsNygtLisBCgoKDg0OGhAQGywkHyQsLC0sLCwsLCwsLCwsLCwsLCwsLCwsLCwsLCwsLCwsLCwsLCwsLCwsLCwsLCwsLCwsLP/AABEIALgBEgMBEQACEQEDEQH/xAAbAAEAAgMBAQAAAAAAAAAAAAAAAwQCBQYBB//EADoQAAIBAwIEBAQEAwgDAQAAAAECAAMEERIhBTFBUQZhcZETIoGhFDJCsVLR8QczU2JygsHhI2OyFv/EABoBAQADAQEBAAAAAAAAAAAAAAABAgMEBQb/xAAzEQACAgEDAgMGBgICAwAAAAAAAQIDEQQSITFBBRNRImFxgaGxFDKRwdHwUuEzQhUj8f/aAAwDAQACEQMRAD8A+4QBAEAQBAEAQBAEAQBAEAQBAEAQBAEAQBAEAQBAEAQBAEAQBAEAQQIJEAQQIAgkQBAEAQBAEAQBAEAQBAEAQBAEAQBAEAQBAEAQBAEAQBAEAQBAEAQBAEAQQIJEAQBAEAQBAEAQBAEAQBAEAQBAPCZSVkY9WMHmsdxKfiKv8kThnoIl42Rl0aYwey5AgCAIAgCAIAgCAIAgCAIAgCAIAgCAIAgCAIAgCAIAgCAIAgCAYO4E579TClc9fQlRbK1S5M8S/wAQsn04RtGsrvWM4JWyfVmygiBqxmfmMthGH4gjrLK1obUT0eJEc9xPQo8Ssh15RlKpM2VC4VxkH6dZ7lGphcvZ6+hzyi4ks6CogCAIAgCAIAgCAIAgCAIB5APYAgCAIAgCAIAgCAIAgCAIBHWqaROTV6lUx95aMcs19WtmfNW2ym8s64wwR5mJYwaQ0SQOZRkkDtK5BCXhSGDOhdFTkHE6abnF5TKyjk6OxuxVXPUcx/zPqNJqVdHnqcc4bWWZ1lBAEAQBAEAQBAEAQBAEAQBAEAQBAEAQBAEAxLjvMndWurJwzz4q9/3lPxVXr9ydrPVcHkRNI2wl+VkNNGU0IPDIlJRWWDV3dfJnymrvdk2zsrjhFbVOQ0IOLXDU7etUX8yUmZfI45zp08FOyMX3aKyeEcj4IvazVqqs7ujUy51sWw+oDO/LOT7T1PE6K4Qi4rDMaZNvk62q08CR0o5jxxxWpbWj1KZw5ZUVuenUd2nRoKY3XqEunX9CtjcY5RpP7OuN17hK6Vnap8JkK1G3bDZ+Unry+86fF9NXTOLgsZ7fArTJyTydeWnkKRtgt8MvDTcHpyI8p6Wj1DrmmZWQyjrQcjI5HcT6yLTWUcJ7JAgHhYdxKOcV1aJwwDJUovoyMHssBAEAQBAEAQBAEAQBAEAQBAIatcLOC/Wxr4jyy8YNlWpckzyrdXOfVmyrSIGqmczsZfBGaplfMZODH8Qe8lXNDaTUeIFfP1nbTr5w4+5nKtMtvdqyEgjON1zuJ2ajWRnR7L57opGtqRqXefOTfJ1pFSlfK1Rqa51IAXyCunP5efPOD7QspZJLmoMCpwQQQQdwQek2hLBVoo2thQtgwooE1HLHJYnsMk8vKX1GpnZ+d5IjBLoeVKs8+UzVI13FbOnc0no1RqRxgjOD3BB6HMiq+VU1ODw0HFNYZT4JwahZUzTog4ZtTM51Mx8zNNTq7NTLdYyIQUVhFupXUMFJwWzpz1xzHrjf3mKTayixlTeb1S5KtHY8IuNVFST+XYk/afV6K5eTmT6HDZH2uCardgcplf4io8Q/URqb6lSpdEzy7NXZPqzZVpELXBnO7WX2ojNye8hXMbTNOIsvX33nVVr7IdyjrTL1txBG2Ox+09fT+IQnxLh/QwlW10Ls9EzEAQBAEAQBAEAQBAEAq3NxjYTx9ZrP+sTaEO7KRbM8hybNzEyCTBpAIXMoySF3lGySJnldxODA1SN5LlkYMhcZ9ZjKZZI1N3dfCu6JOy16bUc/+xDrQfUGpJg91csdufk+H+xOOTafGlFaTgjermVlZknBAzzBzJwRM8puJwYl43MnBpuIMta5o0CA60w1xUBAYDYpTBHqxP8AtnbS5V0ysTxn2V939vqUay8G4oLkgD+krVPuxJG/s00gb/TpnvOyM5Pr0MWictJbyDwyMAjaVaBA5lGCFmlckkfxSJpCxoq0bThnFcEK/wCX7iezotc4+zLp9jCyvPQ3wnvnOewBAEAQBAEAQBAIbmrpWcWtu8uGF3LwjlmqZ8z52Uss6kgDIB6TJBG5kMkqXNdUUs7BVUZZmIUAdyTM8NvCLFencJUUOjK6sMqykMpHkRMZpp4ZZGDNM8k4IWeFInBGamJlb0LJGn8T0Hr27fDOK1MrWoEcxVQ5A+u4+snQ2Ku5b/yvh/BlpxyuDPw5x5LyitRcBx8tWn1Sp1Hp2jWaWemscH07P1REJKSybM1JyZZfBgXjBODAtJwMFHivE6dtSarUOAo2HVm6KPOb6fTzumoRIk1FZZqfCSu6VLurtUun1gfw0Rsijyx+87PEXGMlTDpBY+fcrWm1ufc7ThlDA1Hmf2nNTErNm0UzsRkTUxmaxjkqyRkmjgRkq1ZhJFis7TGRJXdpmySFzCZBHrxNoSwQ0dPwK91roPNeXpPpfDtRvjsZyWxw8m2npmQgCAIAgCAIAgGr4hUy2O0+e19m6xnTWsIp5nnGpQ47xZbSg9ZhqxgKucanJwBnpNtPU7ZqCIk8LJD4d46t5TLgaHU4dM6sHoQeommpodEsMiMtxsajzkky6OG/tSqOLRcZ0/HX4mO2ltOfrj7Tu8KcXfz1w8f34FLs7TVf2V3LmncoSSivTZewZgdWPYGW8cUVOEl1af0Gmzhnbu88DJ1JELPGS20hd4lyicFWpVwZko5RtFZRzN14euqd3+KsSlP4n9/TqkpTPU7Y3B8uRnv6eav0/laiLeOj7mMqJb90PmdZTY6RrK6sDUEyyg9cE4z7Tz//ABjz+bg6VTI9Ljv9pP8A4x/5E+QyCvUYKSih2A2XUFye2TykLw6eevBDqaOGbhl7fXWbxDRo0jkUsgqR/CpBOc9TPUnZToacU8yffH9+SOPyrJy9tYSO5tUBZVAwBgYHIAdJ87L1OmXCOlpHAm9fCORkqtNosq0ZXN8tClUqtutNSxA5nHSd2ng5zUV3M5vCyUPDXiQ3ZqI6qjBda6CcFM4I36jI956mr0apimnlHPXZuZeuKk8G2WDqSNH4h4p+Ftq1fGo00LBe7cgPciU09fn3Rr9WJvbFs4rwL4tubm4ehcMHDo1RCFVNDKRldumD9p6/ivh1VFSsr45wzCm1ylhndsZ4COkiYzSLILnCbgpUB856OkscJpoymso7QHO/efVJ5WTjPZIEAQBAEAQDwyG8LINJcnc+s+VuftM7IkBacrZc0vizhzXVrUpJ+f5Xp52BdTnH13H1nRpL1TapPp3KzjuWDTeAOG16C1mrIaesoqo2M/LnLff7Tq8R1ULHFQecFaoNdTqXeeRKRukUr63p1kanUUOjjDKwyCJmrJQlui8NFtqZS4fw6jap8OggppksQMnLHqSdzK36iy6W6x5ZaMEuEeXu6MNRU4JDqcFSOv8AWZVyxJdzXaa7gty9ShSqu5dqqLU5BVUMMhQB/wBzo1SULZQisYeC0I5WS1rzMa4Sk8I1VbZ6CBv17npPWo08K+XyzeNKRi1TM6XI2UEiMtIyXwRM0jJZIiNQwpE7T1bnHPcdjNNyksSWTOVKZd4fWTUDnHTE8nV6Tb7UOhxXVSSN8rzkzg4sGYqTSMirRBxSj8ehVog4NRCoJ6N0Pvidum1HlWRn6MznDKaOb8HcLuaFWpVrgJhDTRQwbVkgltumw956viXiNVsFCt57s56aXF5Z09SpPnJzydSRrOM2S3NCrQY4FVCuoc1PQ/Q4ii902xsXZ5IlHcsHLeDPCD2VV61WojuVNOmKYbAUkEsc9TgbdJ6niXi0dVBQgml1eTGqnY8s6y5rrTUuxwq7seeB3PlPMri5PCNnwRrXRiQrKxH5gpBxnvL7WuqILFqfmE6aepWR3Fk2aaHy/bafW6d5rTOKXUnmxUQBAEAQBAPJDWUDR3Q+Y+s+VvXtM7I9DU3F4y1aVPSQrlv/ACErpJCE6BvnVtnlyUzn2+y36FyyTMckkbGVbJRE5mbLohczNlkV6jTGTNYo0nie9+Da136imwX/AFNsPuZ1aCrzb4R95eXEWyPhi6KFCmP00aa47YQCXtTsuk/Vv7nTXXwkXc4E7qa1BHTGGDAtNzTAzLYAMYIIahkF0V6jSpdIgZpKLYC1iDLYysMzlDJu+G8TzhGPoZ5Wq07j7UTzr6McoU67LdhHqM6vQdqKtpAVg41jYbnBXGd8ZmKknRuS6Pn9OP3+hxtcm4FWZKwq0C8nfkrgwLSjYMCZGCDGXiiDXeILv4NtWfmfhlUH8VRvlUe5E7dJV5lsY+/6Llmc3hMz4ZZrRo0qSgKERVwABuBufUnMm2x22Ob7sJYWDY2y7ibVLkiR2nDv7pfr+5n1Ok/4l/e5xT6lmdBUQBAEAQBAEA0/EUwxnzutr22M6q3waTi9salMhDpqKRUpN2qqcrnyPI+RM4ItRlz07/A0IOF8QW4phwNLAlKlM/mp1V2ZD6GZ3VOuWH/9XqSnkssZgy6I2Mq0WIXmbRdFWsZlJG0TgvGN5+IuKFihzmor1sdB29sn2nu+G0+TTPUy9ML+/T9Stj3SjWvmdVRGBnvy9JyUQ7nqxR47TsRqkYa8b9hmXiskvg5bhnFKzV0ZmYio4U08/KFY4wB5Znv3aSuNLSXKXU+bo11s9Qsvhvoda5niM+iRWqPKM0SOB41xut+IfQ7KtNyqqDhTg75HXM9vT6St1Lcstnzer110b3teFF9Ph6nV0qupVblqVWx2yMzxJRxJo+ng90U/UFoQZlTqYI9ZFkcoykjPjt04pJcJvUtKgrY/jpYK1F+qlvYTi01UfNdUuk1j4PqvqeXqa9q3Ltz/ACdDw/iCVkSoh1I6hlPkZ5dtMqpuEuqMeGsouo+ZWJRokm20zPCJbYQYmXUSGzl+L3H4m+t7NN0oN+Jue2V/u09yD9RPW09fk6adz6y9mPz6swk901H5nTKJ58UaFu1TcTqqXJWR2dBNKqOwHv1n1VUdsEjibyySaECCBAEEiAIAgFPiNLK57c/Seb4hVmKmjWp84NJUE8GcTpRyfHretaVWvrZS6sB+Mth+tRyqr/mA5/1nRS4XR8mx4/xfp7n7issr2kX+Ecbt7tdVJwTjLUzgVF9V/wCeU5NRprKXia+fY0hNS6F1jObBoQ1DKtF0cj4s8U07ZWp0ytSudgo3Wn5t/Kd+i8MnfLdPiP3+AncoL3mk8H8Icarutn4tb8mr82knJc+Z/b1nT4lqYya09fRdf4+RvoqnnfLqzr3mMFhHrRIHcAgdTymmDRAGSgyjZ8FSk/xNRKqcomOR6ZPXE9OzXSnXsfzZ5NXhsK7t6+S9CzcXAnnSkevCsrPUlMmu05y+8PpUrGrrIVjqemBzPXB6ZnoVa+UK9mOezPKu8JhZd5meH1Ruc427TiPUxgjDg5weRIPkR0lsNFcpnoMsVZZR9t9wdiDyIM4roc8HNZHKOfseINwuuaL6jZ1WLUm3Pwj1Hp3Hoe87LdOvEKvMj/yLr7/7/o8WT/Dz2v8AK+nuO/sb1aih0YMrDIZSCCPWfPuqUJNSWGavDWUX1qTRGLMtUsiDm/FHiinaqadMh7gjCoPmCf5m/l1np6Hw+V73S4j6+vw/k57bVHhdT3wbwd6FNq1bJuLg66hb8yjmFPnuSf8AqW8Q1MbZqEPyx4QqhhZfVnTKs4UjQ3HA7bU+r9Kbn16Cer4fTvnnsjC2WEdLmfQHKIAgHkA9gkQBAEA8IkNJrDBpr+1KnP6TyP8AxPn9XpnU/d2OqE8mudZ50ompyPG/BlKqxrUGNtWyTqTIQt3wOR8xO2jxCdcdk1uj7ykqk3lcM0lW247Q+VX+Oo5MGpP/APeDN1Lw6zlrb+v7ZIxaunJTr2fHLj5XLU1Oxy9Kkv10bzRWeHVcxWX8G/vwTi6Rd4N4Ip0SKldhWcbhAMUlPff8319px6vxWdi21ravr/o6KqFF5fLOgq08e4nmUxzM9Ol5ZFVno4wdsTTECncqMtipSfRqZmCsrAsBnlkEH/bN87qX7mvr/fqUXs3Jeqf0/n9i9qmB0kdWocYhyLRiiowlTbJixkkEbGSgY5l0VZrbdRUrVmy2lSiYViqs4HzEgc+YH0nZP2K4ru+fkedWlZdOWeFhdeMrr+yNiswR1sn6DzI/eZ2x4yYyF1ZJXQ06i6lPuD3B6Gcddk6pb4PDOC2EZxxI54cFv7Ji1nUNSmTk08jP1U7H1G89X8ZpNUsaiOH6/wC+p5cqLan/AOt5RaTxfxFPle137mlWWF4Zo5cxs4+KMndausTM8T4xefLTpvSU7EohojH+t9/aXWn8P0/Mpbn8c/RfuVcrZ9Fg3nhrwglAitXIq1s6gBkojd9/zHzM49Z4pK5bK+I/V/wi9dKjy+p1yrPMRqyaihYhVGSek3qg5yUY9SreEdbY0BSQKPqe57z6rT0xqgoo4Zy3PJYzNyh7mAZSCRAEEiAIAgCAYugYEEZB6Sk4RnHbLoSnjoaXiFno3G6/cTwdVo3XzHlHVCeTWPPNaNiFhM2iyImEqWRA4lWaIrORnE20/M0dFT5KdcT0JI9Gtmg8Rqy01rL+a3qLVx3Xk49ifabaTDm4PpJY/j6mWsyq1ZHrF5+Xf6Fq3uFqIrqcq4BB8phODhJxfVHXXOM4qUejPHMobIhYwWI2MkkjMskMlHit6KFNn/VyQd2PKdOmpds1H9Ti1upWnqc+/b4jg9uadFAfzN87k89bbmX1E99ja6dF8jPRVOulKXV8v4vlmwRZmjobLlKnnSvVmAHqTiVsWVg55vCbLNSjpODticE4tPk4VLKM6c55IpIt0jM2jJlqm0gzZOrCWRQmoAucL9T0E6aaZ2vEUUk0up0HDaC0xtux5t1n0GlohSuOvqctknI2iNO9MxZIDLogzWSwZSpJ7BAgkQBAEAQBAK91R1gict0NxeEsHL8RsaqElCfTmJ5F2m56HZCa7mlr3ddOaA+4nFLTs6Yxi+5Tq8Xq/wCGPcyn4f3mqqj6lOrxCu3ZfQZMlaeHfk1UIoxs9XxFZiTvuTvsZvCKT4L5SNncrzm8kdNbNfXphgVIyCCCD1Bma4eUdHDWGcfaXJsKzW9XPwGJam/PSD19O/nPVtqWqrVkPzd/79jx6bnorXTZ+R8p+n97/qdKGDAEEEEZBG4InlOOOGe7GSayiNljBfJGVk4GStd3CUlLuQoHuT2A6zWuqU3iKMbr4VR3TeEc7bhr2uHYYpU99Pl0Hqes9WSjpatq/Mzwa5S1+o3texH+/q+51AWeWe+S0lkooy/ZUialPyJY/QZ/fElrLOS+WIMy4kDkzCcMnHDBqTeVF6A/aYuiLLtIlp8XYc0P0Imb0nvM3FFhOLseSe5haP1Zm0ixSuqj89h5TaGmgveZs3fC67Ke47Turlt4RhNZOptDqAIndW8nNI2VNDOlIyZOqTRFTMCMgykEiAIAgCAIAgCAJDQI6lIHnM5VpllJooXHCkbpOeWnTNY2mureH0PSZPSI1V7K7eHF7SPwiNPxDC8AUdJdaWKI89mr4xZGm3kdwZz31bWelpLt0TR1VnG0enFmr4tw1LhNLbEbo45qf5eU1ovlTLKMtTp4Xw2y+T9Dkz+LsDjnTztkF6R/kZ62KNUs9/r/ALPEzqtC8dY/qv8ARaTxTt81Lf8Ayvt9xMZeG+kvodMPGlj2ofoyG58TsR8lML5u2r7DEvDw6K/MylnjUmvYjj4lKhaXF42pidP+I2ygdlHWbSsp08cR6+n8nNXRqNbLdN8er6fJHU2VmtFAiDYcz1J7meTZbKyW6R9FRRCmChEsqsoaMnprLIpJm/4PbfKXPX5V9Ov3/abwhxk8nV2Ze1ElzY6olXk54zwauvwVjyEydJr5pEvA37GR5TIdiL9r4cc9JKpZlKxG7s/Cx6max07ZhK5G7tPD6LzyZ0Q0vqYyuNrQtETkJ1QrUTFybJ8TQqewBAEAQBAEAQBAEAQBAEAQDzEjAPCojBOTA05GCykUOK2ArIV/UN1Pn2mdtanHB0UXOuWTgry2KEgjBB3BnkWVtM+hqsUllFF1mODpTK9SnnYjI6g7iT0LdeprK3BrdtzSUf6cp+03jqro/wDZnNLQ6eXLgvt9jGnwi3Q5FJMjkWGv94lqbZdZMmGi08HlQRb0zE6gFkkEirJKsntqepsdOp7CaVx3M57rFCOTpLZwAANgNgJ2pHjSy3lmwoKDLbTJs2FC0B6S2wzci/Rsl7SyrRm5lynbqOk0UEZObJgJfBTJ7JAgCAIAgCAIAgCAIAgCAIAgCAIAgCAeGARvBdGj45w5ao1DZx95zXUqa953aa918djjbq2KkgjlPNnW0z267VJFJ1mWDdMhZZBdMjKwTkx0wMnhIEAwDZOB7y8YtmVligjYWpA2H9Z2QWEebbJyeWbS1ebI5ZG7spokYSN5arNEjCTNhTWXwYtkskqIAgCAIAgCAIAgCAIAgCAIAgCAIAgCAIAgEbiSWRUrrKtG8Wc5xiy1ZI595jZWpI7KLdpyV4zIfmXI7j+U4Z0NHr12KRRfiFPrkeoMwdUjoRC/Eqf8X2MjypehOV6ld+JA/lBP2llRJkOyKIxVZuew8ptGiK6mM7n2Ltueku4ehzM2FBZdIwkza2aHaapGEmdJw22JxtNYxOWckb+3oYE1Swc0pFkQZnsAQBAEAQBAEAQBAEAQBAEAQBAEAQBAEAQBAPCIBC6STRMqV7fMjBqpGmvuDq/SVcMm8L3E5298MZ5CZOlHZDWY6mpreGHHSU8lm61cWQ//AJ6oP0x5TH4mJNT4DV/hMeUyj1ES/beHap/TLKpmMtTE3Vj4afbVtLqo556hdjf2XA0TGd5ooJHLO5s21OiF5CWMXJskkFT2AIAgCAIAgCAIAgCAIAgCAIAgCAIAgCAIAgCAIB4RAMCknJZMjalJLbiNrYHpBO4jNkvaCd54LFe0DeSLZr2grvJltwOkjJDkSBBGSuTKQQewBAEAQBAEAQBAEAQBAEA/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4106" name="Picture 10" descr="https://pbs.twimg.com/profile_images/1428607336/QueAgradableEre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67505" y="4786322"/>
            <a:ext cx="2310187" cy="1547826"/>
          </a:xfrm>
          <a:prstGeom prst="rect">
            <a:avLst/>
          </a:prstGeom>
          <a:noFill/>
        </p:spPr>
      </p:pic>
      <p:sp>
        <p:nvSpPr>
          <p:cNvPr id="2" name="Rectángulo 1"/>
          <p:cNvSpPr/>
          <p:nvPr/>
        </p:nvSpPr>
        <p:spPr>
          <a:xfrm>
            <a:off x="314226" y="568781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https://www.google.com.mx/search?q=eleccion+de+un+buen+tema&amp;biw=1600&amp;bih=775&amp;source=lnms&amp;tbm=isch&amp;sa=X&amp;ved=0ahUKEwiD563OhtHPAhVE5YMKHV4GCXkQ_AUIBigB#tbm=isch&amp;q=decidir&amp;imgrc=ijIaJXwbnrNzvM%3A</a:t>
            </a:r>
          </a:p>
        </p:txBody>
      </p:sp>
    </p:spTree>
    <p:extLst>
      <p:ext uri="{BB962C8B-B14F-4D97-AF65-F5344CB8AC3E}">
        <p14:creationId xmlns:p14="http://schemas.microsoft.com/office/powerpoint/2010/main" val="33405584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362" name="Picture 2" descr="http://www.grupocaixas.com/Intere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81752" y="1566277"/>
            <a:ext cx="2714644" cy="1619251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15364" name="AutoShape 4" descr="data:image/jpeg;base64,/9j/4AAQSkZJRgABAQAAAQABAAD/2wCEAAkGBxQSEhUUExQWEhUXFxcVGBYXFhUVFRUXFRUWFxQUFBgYHCggHBolGxQUIjIlJykrLi4vFx8zPjgsNygtLisBCgoKDg0OGxAQGywlICQsLCwsLCwsLCwsLCwvLCwsLCwsLCwsLCwsLCwsLCwsLCwsLCwsLCwsLCwsLCwsLCwsLP/AABEIAM8AkAMBEQACEQEDEQH/xAAcAAABBAMBAAAAAAAAAAAAAAAABAUGBwEDCAL/xAA/EAABAwIDBQQHBgQGAwAAAAABAAIDBBESITEFBhNBUQdhcaEiMkJSgZHBFCNikrHRcoLC4SRDU2Oi8TOz8P/EABoBAQADAQEBAAAAAAAAAAAAAAADBAUBAgb/xAAvEQACAgEEAQIEBQUBAQAAAAAAAQIRAwQSITFBE1EFIjKRFEJhcfBSgdHh8aGx/9oADAMBAAIRAxEAPwC8UAIAQDXtzeCCkbeZ4aT6rRm93g0KbFgnlfyohzajHiVyZB6/tKldfgQNY3k6V13HvwtsB8ytTH8KX53/AD+fsZOT4v8A0IZX9pFcDrEf5P7qWXw7Cv8ApFH4nmf/AAeNl9qpvaogy96M/wBDv3Vafw1fkf3LWP4p/WvsT/Y+2IapmOF4eOY0c2/JwOYWdlwzxupI0sWaGVXBi9REoIAQAgBACAEAIAQAgBACAje++9LaGG4s6Z9xG092r3fhFwrOm07yy/RFXVahYY/q+ijp6qSeQySvL3uN3OOv9h3LfxwS4XCPnss2+Xyze+RjRkLlWHKMSqoyk+REZLqHdZPtoU0cwBzAXuEvB4nHyOVNXPpniaB2B46aOHuuHMdy5mxRyRakjuDNLHNOLLm3T3iZXQiRvovGUjL3wu/Y8ivmtRgeKVePB9Rp9Qs0LXfkelAWAQAgBACAEAIAQAgBAeXvABJNgBcnoBqV1K+DjdK2c770bcdW1L5jcNOTB7rB6o8eZ7yvoMGJY4KJ85qMryzchNTxgMLlciko2UZtuVCB0t1XciyoUe4jdeos8yVGZHWK7J0xFWjxxj1XnezuxD/uJvF9jq2OJ+7faOTphJyd8Dn81W1GP1YV58FrTZPSnfjydBLCPoAQAgBACAEAIAQAgBAMO/lTw9n1LhkeGWj+b0fqptOryIh1DrEznZz8luuR8+o8nt85wAXXXP5aOLH81ifEorJKMxy2XVOhKFmXzXXXOzihR54i5uO7TyXLlnqjpndWrM1HTyHV0TCfHCAf0WJmVTaNzC7xp/oOqjJQQAgBACAEAIAQAgI52iQl+zqkDUMxflIP0U2ndZEQ6hXjZzk+Ra7kYqiecS5Z2jGJcs7RkArvJzgCClMWhbBSXU8YEEsjvg01seFeMiSJMbcjpHcqAsoKVp1ELPMX+qw8zubZvYVUEh6UZICAEAIAQAgBACAEBrqYBIxzHC7XNLSOocLH9V1OnZxq1Ryxt3Zj6Sokgk9aNxbf3h7Lh3EWK1YzUlaMmcHF0xCXr1ZHRgvXLPVC2lNwp4PgrzXJuLQvVo8UzfE4jku7zmw3bJ2S6sqoqce24YiPZYM3u+V/JQZsm2Nss4MTlKkdMMYAAALACwHQDQLFNw9IAQAgBACAEAIAQAgBAVz2ubkurIxUwC88TSC0ayx62H4hnbrcjop8OTbwyDNi3cooPiq5uKW0xjXLG09NqCF6U2jjxpi+gqBcXKkUyGWOmLp9pNbocR5AZ5o50dWNsuXss3OdSMdUVA/xEwHo/wClHqG/xHU+AHLPPz5t7o0sGHYifquWDDnAa5IBJLtWBvrTRN8ZGD6qRYsj6i/sRvNjXcl9xYoyQEAIAQAgBACAEAICvu0DsxiriZoCIKjUm33cp/3ANHfiHxupYZGuGRTxp8lAbW2ZNTSuhmYY5GGxB8iDzB6qwnatFdqnQjunJzg201O+RzWMaXOe4NaAPWc42aB4khORx0XnuruZTbGi+2VzhJPlhAF2xuzOGIH1n/i7uWZMS3ZZbYkz2YY7pDXtntQqpSRA1tOzl7b/ABJOQ+AV/HoYL6uTOya+b+ngjVTvFVyG76mY+D3NHybZW44ca6iipLPkfLkxBJI53rOc7xJP6qVKuiBu3ZhjR9PnkvUezjZ0rs6p4kUcnvsa78wBXzE47ZNH1UJbopiheT0CAEAIAQAgBARreffOGjcI7GWYi/DadByL3eyPNWtPpJ5nxwipqdZDAueX7Fa7Z7UK15Ij4cA09FuJ35nfsrn4GEXzyUvx85LhUQesqnyuL5Djc7Nznek4+JKnUUlSRXcnJ22JW02V8Pkix/odeTxZ7hhc4gYiLHLM5EaEd68+nfZ31K6HjbO2auaONs0plEZdhxWv6QAN3c9OfUrkILG7iep5HkVTG6lnD8ufRWMc1Iq5IOHIpAUpEZXThldOF39mO0eNRNadYiYz4ZOb5HyWHr4bc1+/Jv8Aw7Juwpe3BLVSLw1bx7djooTLJnya0HN7uTR+/IKXDhllltRFmzRxQ3SI1uHvw+tmljlaxuFoka5twLYsJabnPUWPirOr00cVbHZV0mqnlveqJy1wOhB8FRov3ZlACAZt7duCjpnzGxd6rAfaefVH18ApsGL1JqJDnyrFByOf6uqeXOe9xdI84nOOpJX0PGONI+bbeSVsSNhLhfQdT9Oq8KLlyenNRdG1sYGg+J1XtRS6PDk32ZK6cNFWcJaeo/Q/9KLLxRNi5sSVVcXNwlVZSLUYCKkecYtrdR429yolypbXZJJvWNuq1ZVbMiN7UeFw6CAmXZvvOyjleyY2jlw+lrgc29ie70j5KnrcDyxW3tF7Q6hYpNS6ZZm3N7qamh4xkbJiyY1jg4yHoLfC55LJhp8kpbao156nHGO67KW3h27LWycSfvDGC+FjTyHlc6my3MGCOKNIwdRqJZZWNJCmIbFFDWyQOxQvdE4c2kj5jQ/FeJwjJVJHuGSUHcWXbuBvMa6A47cWMhr7ZA3vhfblezvkVh6vAsUuOmb2j1HrQ57RKFVLZS/aft0VFVwgfuqe4PQyG2M/Cwb81t6DCoQ3S88mF8Qz757I+OCGvizDj6V8x0/ur7iu2Z6lxtXBgocXBiy4dBAa5oQ4WP8A0vMoKSpnuE3F2hC/ZV/b8v7qu9NfksrVV4/9FNHQtjzFy7qeXgOSlxYY4+V2Q5c8snD69hSpSEU1lG6NxaS11g0lzDibZwBGY8V5jNSVnucHF1/8HvZWw2tBmmHFaKb7S2MEtx+ngwuIzsDcm3RV8mZt7Y8c1Zax6dJb5cqroT7TpopKcVMDOFZ/CmiDi4NcQXRvYTnhcA4WOhC945SjP05O/KZHkjCUPUgq8NDGFOVjKA8PkA1K42kdUW+jW6oC8vIj2sbLb7HNhywsmnlBYJuGGNIIOGPGcZB6l+Xh3rF1mVTlS8G5osThDnyS7e/bQo6WSXLFbCwHm92Tf3+ChwYvUmok+oy+nByOeat5Dc8y7Mk6m/X5r6Cfywo+bh887EtFX6sdp15AqLFnX0SJs2nf1xF5CslUwgMLh0EAIBY7Z7sUTWFsrpQ0taw3ILjYMcOTrrxvVNviiT03aS5slG7+zG0z3/aDHNA8CCYxPDhC57hhMpyLRdpzHQ5qplyPIlstNcq/P7FzDjWNve00+HT6/c9Uk74Y5o+EwSUznCaD2J6Z7sweZMbs2u1AffNcklKSd8S6fs/9+TsZOMZKuY9rw1/rw/1NO1dpxwMpJKSQSACdhjfYuEbnNIimb09N477XXrHjlNzWRV19/dHMmWMFB43ff29mMu0dsNfHwoYW08ZcJHBrnPL3AEC7neyLmw71PDE1LdJ2ytkzJx2xVLsaVMQA8GxtrYn5BHdcBVas808Ae6ONjOLI4gAZjG4kWGWeFQZHjjDksY1klPj7HQGzNzaKAh0dNGHe8RiI8C66wXlm/J9CsUF4H5RkhT3bJtQuqYoL+jGzHbq55tf4BvmVq6CKUW/cyPiMm5KPsQmgga+4cAR5rVxwUrtGRkm4tUzxHRRwytLmcRgcHOjvhEgHsk52CrZtJHw6LWDWS/MrB7ml7gwFsZJMYJxFoPsOPO2gKkxbktsuf1Is21vdHj9DClIgQEjduzGwiOerjhnIB4Za4hlxcNleMmnMeCq/iJPmMW17/wCEXPw0Y/LOaT9v8sXP2XC2FzqiMiWj+7liYQzjB7hwZMdjlm+5HRuijWSTlUHxLp+3uiV4oKNzXMe0vPsxbseONjY3U4Lg5xqadrrcRs0FhUUrnAZ4mEWPcCo8jk21P9n7U+n9yTEopJw/de9rtf3RrrKmAMkwSwtozG7BDEXNnkkLfuxMPWOFxubmy7GM7Vp7r7fX9jkpQSdNba6Xd/qR2r3jle1mTGSNYY3StBEkjC3BhkJNiMOWisxwRTft3XhFSWpk0vfq/LGZTlcEAIDIKIMm/ZFFStqHl5tOcog71bEelgPv93TTmszXY51cevP89jV+H5YN1L6vH89y5FkmwCArvtP3LkqnNqoDd8bC18Vs5GjNpYfeFzlzy+NzS59kqfRT1en9SNrsqijlIORW7jbs+eyRVCupdi1spp8kEOBE8WB8FA1SLCdtHp8gJJGi9OSbtHlRaVM9RyFpBGoII6XGea4+eD0uHZIN86UumNSwF0NR941wzAcR6cbiNHA3yVbTSqOx9x4/2WdVBufqR6lyOlbtAU76T7Q3FipRFUsN8RjLjgxDUODcJ+AUMYb1PZ72v3LE8npuG/zGn+wyv20y9OyFrqaOKUy4sXFkxOLbvOTQbNaLN8eqn9F/M5ctqvYresvlUeEnfuN+2qhklRLJE0sY57nNaeQJv/8ABS4ouMEpdkWaUZTbj0Il7IzyZR1C5uR62s9Arp5BACAyDbMZEZgjUW5hAnRaW43aDitBWOAdkGTHIO/DJ0PesrVaL82P7f4NfSa+/lyff/JZKyzWBAUP2hbGFDWXxAxzl8rerCXek1w6Xdl3eC29FqU0lLwYWu0rTbj58EdlkN81flLkzoxVBG8Xz0II+YRMNCKCSzc1BCVIsTjb4NsdQ06Fe45Is8SxyQ7bL23UU4IhlfGHagHI99jlfvXJ4YZPqVncefJj+l0I55nPcXPcXOJuXE3JPeSvaSSpEcpOTtnhdOGEBKty9wn17ONK8wwkkNsLvktkS0HIDvN/BZmo1m10jV02iclulwiYydkFAW2xVAd7/FF/lhw+SofiZ3ZoLTQSogG9O5k2zXNxO40DzhbLaxa7k2Qcr8jobLS0mpU3tZmazSOC3RGQhaBmmEAIDZs+jlqZBFTxmV55D1QPecdAO8qDLnjjVssYdPLI6Rfe5myZqWmbFPNxng3vbJgNrRtOpA6nqsLNkWSe5I38GN44bWx9URMVX227Fe9sdS1pdGxpjktqwF2Jj/4b3B6ZK9pMkUnCXko6zFJ1OPgpkyPGjrhWnKa6ZT2432jfBLI7LLzNu/ovSnN9nlwxro1VlVYYGZ8i76NUeTJ4RJix+ZGuGGwGZvyUabRK6l2PdK8ubnk4ZH6FaeGe+NmVmhsnRtUhECAy02N126YatF59ne1opqOOOMgOiaGOZzbbIG3Q21Xz+rwvHkb8Po+i0eaOTGl5XZKFVLYz730AnoqiMi943EfxNGJpHfcBSYpbZpkeWO6DRz1xQ6xB1APkvpdyfJ8vsceGeXygePReXJI6oNku3T7P56y0k14Idcx6bx+AH9T5qhn1ijwuWaOn0Upcy4X/AKXFsbY0NLHw4GBg5nVzj1cdSVlTySm7kzXhjjBVFC9eD2CAw5oIIIuDkQcwR0KArTtI3M2fFSzVLYeHIAA0sc5jcbiACWg4Tr0VnBOUpqNlXURjGDlRSMryLgE28Vdl7FCC8mmCO5vyCjolbHKJoY0vd0v4BcZ1CuCmnimMc7DG58bZGtOuFwJaT0OWmqs6HJuk4lX4hj2xUjfdXzPBACAU7N2hJTyCSJxY9uhHPqCOY7l4nCM1Uke4TlB7osvjdDb4racSgWcDge0aB4AJt3WIPxWBqcPpT2+D6LTZvWxqXke1AWCuNrdkNNLKZIppacOJJjaGOYCdcFxdo7s1ZjqpxK0tLCRIN3tw6OksWs4r/fls53wFg0fALxPUTn2z1j0+OHSJOoScEAIAQAgK07ca/DTwQg/+SQvP8MYH1e35K7o48uRR1sqiolGyHVWJFaIqo4dB1zK4+EdTtkv3E2KKyvijcLxx/fyDkQwjA09xeR42Kr5ZVEs4Y3Ieu2NuHadMfegsfhIf3Uvw51kRF8TV4mQ05LYMTsLodPLngalcbSOpNm3Z9JLUPEcEbpHHoNO89B3mwUE88Yq2TY8EpOkXvuJu59gpuG44nucZHkaYiALDuAACxM+X1J2b2nxelDaSJQk4IAQAgBACAEAICjO2uux1rWcoogPi8lx/pWlpVWOzM1bvJRWwbcgKTyRXSsc6YZn5LzI7EuLsV2Vgp5qkj0pn4Wn/AG4rhv8AyMh+So55XKjQwRqNkY7dpMFbSu6Qu/8AYp9JLa9xDrI747SujtM9D5K/+JZnLTIwyuc42+v7LizyZ14IxRbfZ1uDTVFNHVT45HPucF8MYs4gaZnTqqObVTukX8OlhVstGhoY4W4YmNjb0aAB5Km5N8suxioqkKFw6CAEAIAQAgBACAEBzJvxX8etqH6gyuA/hYcDfJq14rbBIxpS3ZGxjpW5k9EXuH7C1pIabC55DmSdAPivDPcTpndzZgpqWGAf5cbWnvIHpH53WZJ27NWKpUU529G9ZAOkH6yOVvT/AEsqal8orSTUqwyqj1TDNeodnnJ0dLdmbLbLpe+MH5klZuX62amL6USdRkgIAQAgBACAEAIAQCHbleKenlmP+WxzviAbedl7hHdJI8ZJbYtnKsz75nP9+a1pOzHijbALN8Vzwd/MSfs/2f8AaK+nYRdrX8V3hF6Q/wCWFV8zqLLGCNzR0Ys80ii+3hv+NhPWAeUjlc03RS1XZWhVgrCzZlrm/RSYyLIdI9nbbbNpAf8ARasvL9bNfF9CJEoyQEAIAQAgBACAEAICJ9qdRg2ZUfiDWfmcAp9OryIg1DrGzmyUq7IoRQs2WS456AIm6DirLf7F9jm81W4eifuY++xvK75hrf5SqmolzRc00KVlqKsWilO3uP8AxNKesTx+V7T/AFK5pemUtX4KtKtFQ2QOsHHuP6L1DizzNW0jqrYFNwqWCPTDFG34hgv5rJm7kzYh9KF68noEAIAQAgBACAEAICv+22fDs8N9+Zjflid/SrOlXz/2K2qdQ/uUBIM1bfZSj0OdBEQy4GJzsmgaknJrR4khHwFyzprdzZQpaaKBvsMAJ6utd7viblZknbs1IqlQ4grh6Kf7fmenRO7px5wlXNJ5KerfCRUpCtspIU7Lp+JIyP33sZ+d4b9UTpNirkkdZLINkEAIAQAgBACAwgMoDDnWFzkAgKP7Td7Y64tijvwYnF2LnI4jCC0cmgYvG61tNplBNzMfVapzajBFeuhaM78sr/2UrhFESnJ8G6j2m6J8UgseFIyTDbXhuDgPJQyjaJoSqR1TTTB7Gvbo4Bw8CLhZbVOjWTtWbFw6UP2xbbFRViFvq04c2/V78Jf8g1o+a0dLjqN+5m6vJcq9iCEA6NPzyVqk+kU+V2xXSngvZIw2lY5rwDYgOaQRceIXp441Xk8xyyu/Bbe5Xahx5WU9U1jXv9FsjLtaXcmuDibE9QVnZtMoq4s08GqcnU0WaqZdBACAEAIAQAgBAN28FM+Wnljjyc9jmg9MQIuvUJbZJnmcd0WjnOu3brmOLXUdSSPchkkabdHMaQQtT8TCXNmUtJNOqEI2PUEgcCcHpwZbj4YVz1Yf1HfRmvykk3f7MauqcMbTTwk2L32D7c8LNfmq89RFfSWMenk+ZHQNFTCKNkbdGNDR4NFh+ipt27LqVKjcuHSod8OyyeSaSelkY7iOL3RyHDYnUtcOXcVaxalxVMqZdKpu0V5tnYVXRutPA9nR4BdGfB7clbhqYsqT0skM4mBOov3kD9V73p+SNwa8DpsKgfLNEIzd5kYRbPDZwOIkaLxknBRbbPeOE3NJI6lWUa4XQGMQ6oDKAEAIDBKAygBACAxZAZQAgBACA8yRhws4AjoRcIBvk2BTONzTxE/wN/Zds5Qpp9nxM9SNjbdGgfRcOighAYEY6BAZsgAlAYLwEB5ZMDoUB7QGUB/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5366" name="AutoShape 6" descr="data:image/jpeg;base64,/9j/4AAQSkZJRgABAQAAAQABAAD/2wCEAAkGBxQSEhUUExQWEhUXFxcVGBYXFhUVFRUXFRUWFxQUFBgYHCggHBolGxQUIjIlJykrLi4vFx8zPjgsNygtLisBCgoKDg0OGxAQGywlICQsLCwsLCwsLCwsLCwvLCwsLCwsLCwsLCwsLCwsLCwsLCwsLCwsLCwsLCwsLCwsLCwsLP/AABEIAM8AkAMBEQACEQEDEQH/xAAcAAABBAMBAAAAAAAAAAAAAAAABAUGBwEDCAL/xAA/EAABAwIDBQQHBgQGAwAAAAABAAIDBBESITEFBhNBUQdhcaEiMkJSgZHBFCNikrHRcoLC4SRDU2Oi8TOz8P/EABoBAQADAQEBAAAAAAAAAAAAAAADBAUBAgb/xAAvEQACAgEEAQIEBQUBAQAAAAAAAQIRAwQSITFBE1EFIjKRFEJhcfBSgdHh8aGx/9oADAMBAAIRAxEAPwC8UAIAQDXtzeCCkbeZ4aT6rRm93g0KbFgnlfyohzajHiVyZB6/tKldfgQNY3k6V13HvwtsB8ytTH8KX53/AD+fsZOT4v8A0IZX9pFcDrEf5P7qWXw7Cv8ApFH4nmf/AAeNl9qpvaogy96M/wBDv3Vafw1fkf3LWP4p/WvsT/Y+2IapmOF4eOY0c2/JwOYWdlwzxupI0sWaGVXBi9REoIAQAgBACAEAIAQAgBACAje++9LaGG4s6Z9xG092r3fhFwrOm07yy/RFXVahYY/q+ijp6qSeQySvL3uN3OOv9h3LfxwS4XCPnss2+Xyze+RjRkLlWHKMSqoyk+REZLqHdZPtoU0cwBzAXuEvB4nHyOVNXPpniaB2B46aOHuuHMdy5mxRyRakjuDNLHNOLLm3T3iZXQiRvovGUjL3wu/Y8ivmtRgeKVePB9Rp9Qs0LXfkelAWAQAgBACAEAIAQAgBAeXvABJNgBcnoBqV1K+DjdK2c770bcdW1L5jcNOTB7rB6o8eZ7yvoMGJY4KJ85qMryzchNTxgMLlciko2UZtuVCB0t1XciyoUe4jdeos8yVGZHWK7J0xFWjxxj1XnezuxD/uJvF9jq2OJ+7faOTphJyd8Dn81W1GP1YV58FrTZPSnfjydBLCPoAQAgBACAEAIAQAgBAMO/lTw9n1LhkeGWj+b0fqptOryIh1DrEznZz8luuR8+o8nt85wAXXXP5aOLH81ifEorJKMxy2XVOhKFmXzXXXOzihR54i5uO7TyXLlnqjpndWrM1HTyHV0TCfHCAf0WJmVTaNzC7xp/oOqjJQQAgBACAEAIAQAgI52iQl+zqkDUMxflIP0U2ndZEQ6hXjZzk+Ra7kYqiecS5Z2jGJcs7RkArvJzgCClMWhbBSXU8YEEsjvg01seFeMiSJMbcjpHcqAsoKVp1ELPMX+qw8zubZvYVUEh6UZICAEAIAQAgBACAEBrqYBIxzHC7XNLSOocLH9V1OnZxq1Ryxt3Zj6Sokgk9aNxbf3h7Lh3EWK1YzUlaMmcHF0xCXr1ZHRgvXLPVC2lNwp4PgrzXJuLQvVo8UzfE4jku7zmw3bJ2S6sqoqce24YiPZYM3u+V/JQZsm2Nss4MTlKkdMMYAAALACwHQDQLFNw9IAQAgBACAEAIAQAgBAVz2ubkurIxUwC88TSC0ayx62H4hnbrcjop8OTbwyDNi3cooPiq5uKW0xjXLG09NqCF6U2jjxpi+gqBcXKkUyGWOmLp9pNbocR5AZ5o50dWNsuXss3OdSMdUVA/xEwHo/wClHqG/xHU+AHLPPz5t7o0sGHYifquWDDnAa5IBJLtWBvrTRN8ZGD6qRYsj6i/sRvNjXcl9xYoyQEAIAQAgBACAEAICvu0DsxiriZoCIKjUm33cp/3ANHfiHxupYZGuGRTxp8lAbW2ZNTSuhmYY5GGxB8iDzB6qwnatFdqnQjunJzg201O+RzWMaXOe4NaAPWc42aB4khORx0XnuruZTbGi+2VzhJPlhAF2xuzOGIH1n/i7uWZMS3ZZbYkz2YY7pDXtntQqpSRA1tOzl7b/ABJOQ+AV/HoYL6uTOya+b+ngjVTvFVyG76mY+D3NHybZW44ca6iipLPkfLkxBJI53rOc7xJP6qVKuiBu3ZhjR9PnkvUezjZ0rs6p4kUcnvsa78wBXzE47ZNH1UJbopiheT0CAEAIAQAgBARreffOGjcI7GWYi/DadByL3eyPNWtPpJ5nxwipqdZDAueX7Fa7Z7UK15Ij4cA09FuJ35nfsrn4GEXzyUvx85LhUQesqnyuL5Djc7Nznek4+JKnUUlSRXcnJ22JW02V8Pkix/odeTxZ7hhc4gYiLHLM5EaEd68+nfZ31K6HjbO2auaONs0plEZdhxWv6QAN3c9OfUrkILG7iep5HkVTG6lnD8ufRWMc1Iq5IOHIpAUpEZXThldOF39mO0eNRNadYiYz4ZOb5HyWHr4bc1+/Jv8Aw7Juwpe3BLVSLw1bx7djooTLJnya0HN7uTR+/IKXDhllltRFmzRxQ3SI1uHvw+tmljlaxuFoka5twLYsJabnPUWPirOr00cVbHZV0mqnlveqJy1wOhB8FRov3ZlACAZt7duCjpnzGxd6rAfaefVH18ApsGL1JqJDnyrFByOf6uqeXOe9xdI84nOOpJX0PGONI+bbeSVsSNhLhfQdT9Oq8KLlyenNRdG1sYGg+J1XtRS6PDk32ZK6cNFWcJaeo/Q/9KLLxRNi5sSVVcXNwlVZSLUYCKkecYtrdR429yolypbXZJJvWNuq1ZVbMiN7UeFw6CAmXZvvOyjleyY2jlw+lrgc29ie70j5KnrcDyxW3tF7Q6hYpNS6ZZm3N7qamh4xkbJiyY1jg4yHoLfC55LJhp8kpbao156nHGO67KW3h27LWycSfvDGC+FjTyHlc6my3MGCOKNIwdRqJZZWNJCmIbFFDWyQOxQvdE4c2kj5jQ/FeJwjJVJHuGSUHcWXbuBvMa6A47cWMhr7ZA3vhfblezvkVh6vAsUuOmb2j1HrQ57RKFVLZS/aft0VFVwgfuqe4PQyG2M/Cwb81t6DCoQ3S88mF8Qz757I+OCGvizDj6V8x0/ur7iu2Z6lxtXBgocXBiy4dBAa5oQ4WP8A0vMoKSpnuE3F2hC/ZV/b8v7qu9NfksrVV4/9FNHQtjzFy7qeXgOSlxYY4+V2Q5c8snD69hSpSEU1lG6NxaS11g0lzDibZwBGY8V5jNSVnucHF1/8HvZWw2tBmmHFaKb7S2MEtx+ngwuIzsDcm3RV8mZt7Y8c1Zax6dJb5cqroT7TpopKcVMDOFZ/CmiDi4NcQXRvYTnhcA4WOhC945SjP05O/KZHkjCUPUgq8NDGFOVjKA8PkA1K42kdUW+jW6oC8vIj2sbLb7HNhywsmnlBYJuGGNIIOGPGcZB6l+Xh3rF1mVTlS8G5osThDnyS7e/bQo6WSXLFbCwHm92Tf3+ChwYvUmok+oy+nByOeat5Dc8y7Mk6m/X5r6Cfywo+bh887EtFX6sdp15AqLFnX0SJs2nf1xF5CslUwgMLh0EAIBY7Z7sUTWFsrpQ0taw3ILjYMcOTrrxvVNviiT03aS5slG7+zG0z3/aDHNA8CCYxPDhC57hhMpyLRdpzHQ5qplyPIlstNcq/P7FzDjWNve00+HT6/c9Uk74Y5o+EwSUznCaD2J6Z7sweZMbs2u1AffNcklKSd8S6fs/9+TsZOMZKuY9rw1/rw/1NO1dpxwMpJKSQSACdhjfYuEbnNIimb09N477XXrHjlNzWRV19/dHMmWMFB43ff29mMu0dsNfHwoYW08ZcJHBrnPL3AEC7neyLmw71PDE1LdJ2ytkzJx2xVLsaVMQA8GxtrYn5BHdcBVas808Ae6ONjOLI4gAZjG4kWGWeFQZHjjDksY1klPj7HQGzNzaKAh0dNGHe8RiI8C66wXlm/J9CsUF4H5RkhT3bJtQuqYoL+jGzHbq55tf4BvmVq6CKUW/cyPiMm5KPsQmgga+4cAR5rVxwUrtGRkm4tUzxHRRwytLmcRgcHOjvhEgHsk52CrZtJHw6LWDWS/MrB7ml7gwFsZJMYJxFoPsOPO2gKkxbktsuf1Is21vdHj9DClIgQEjduzGwiOerjhnIB4Za4hlxcNleMmnMeCq/iJPmMW17/wCEXPw0Y/LOaT9v8sXP2XC2FzqiMiWj+7liYQzjB7hwZMdjlm+5HRuijWSTlUHxLp+3uiV4oKNzXMe0vPsxbseONjY3U4Lg5xqadrrcRs0FhUUrnAZ4mEWPcCo8jk21P9n7U+n9yTEopJw/de9rtf3RrrKmAMkwSwtozG7BDEXNnkkLfuxMPWOFxubmy7GM7Vp7r7fX9jkpQSdNba6Xd/qR2r3jle1mTGSNYY3StBEkjC3BhkJNiMOWisxwRTft3XhFSWpk0vfq/LGZTlcEAIDIKIMm/ZFFStqHl5tOcog71bEelgPv93TTmszXY51cevP89jV+H5YN1L6vH89y5FkmwCArvtP3LkqnNqoDd8bC18Vs5GjNpYfeFzlzy+NzS59kqfRT1en9SNrsqijlIORW7jbs+eyRVCupdi1spp8kEOBE8WB8FA1SLCdtHp8gJJGi9OSbtHlRaVM9RyFpBGoII6XGea4+eD0uHZIN86UumNSwF0NR941wzAcR6cbiNHA3yVbTSqOx9x4/2WdVBufqR6lyOlbtAU76T7Q3FipRFUsN8RjLjgxDUODcJ+AUMYb1PZ72v3LE8npuG/zGn+wyv20y9OyFrqaOKUy4sXFkxOLbvOTQbNaLN8eqn9F/M5ctqvYresvlUeEnfuN+2qhklRLJE0sY57nNaeQJv/8ABS4ouMEpdkWaUZTbj0Il7IzyZR1C5uR62s9Arp5BACAyDbMZEZgjUW5hAnRaW43aDitBWOAdkGTHIO/DJ0PesrVaL82P7f4NfSa+/lyff/JZKyzWBAUP2hbGFDWXxAxzl8rerCXek1w6Xdl3eC29FqU0lLwYWu0rTbj58EdlkN81flLkzoxVBG8Xz0II+YRMNCKCSzc1BCVIsTjb4NsdQ06Fe45Is8SxyQ7bL23UU4IhlfGHagHI99jlfvXJ4YZPqVncefJj+l0I55nPcXPcXOJuXE3JPeSvaSSpEcpOTtnhdOGEBKty9wn17ONK8wwkkNsLvktkS0HIDvN/BZmo1m10jV02iclulwiYydkFAW2xVAd7/FF/lhw+SofiZ3ZoLTQSogG9O5k2zXNxO40DzhbLaxa7k2Qcr8jobLS0mpU3tZmazSOC3RGQhaBmmEAIDZs+jlqZBFTxmV55D1QPecdAO8qDLnjjVssYdPLI6Rfe5myZqWmbFPNxng3vbJgNrRtOpA6nqsLNkWSe5I38GN44bWx9URMVX227Fe9sdS1pdGxpjktqwF2Jj/4b3B6ZK9pMkUnCXko6zFJ1OPgpkyPGjrhWnKa6ZT2432jfBLI7LLzNu/ovSnN9nlwxro1VlVYYGZ8i76NUeTJ4RJix+ZGuGGwGZvyUabRK6l2PdK8ubnk4ZH6FaeGe+NmVmhsnRtUhECAy02N126YatF59ne1opqOOOMgOiaGOZzbbIG3Q21Xz+rwvHkb8Po+i0eaOTGl5XZKFVLYz730AnoqiMi943EfxNGJpHfcBSYpbZpkeWO6DRz1xQ6xB1APkvpdyfJ8vsceGeXygePReXJI6oNku3T7P56y0k14Idcx6bx+AH9T5qhn1ijwuWaOn0Upcy4X/AKXFsbY0NLHw4GBg5nVzj1cdSVlTySm7kzXhjjBVFC9eD2CAw5oIIIuDkQcwR0KArTtI3M2fFSzVLYeHIAA0sc5jcbiACWg4Tr0VnBOUpqNlXURjGDlRSMryLgE28Vdl7FCC8mmCO5vyCjolbHKJoY0vd0v4BcZ1CuCmnimMc7DG58bZGtOuFwJaT0OWmqs6HJuk4lX4hj2xUjfdXzPBACAU7N2hJTyCSJxY9uhHPqCOY7l4nCM1Uke4TlB7osvjdDb4racSgWcDge0aB4AJt3WIPxWBqcPpT2+D6LTZvWxqXke1AWCuNrdkNNLKZIppacOJJjaGOYCdcFxdo7s1ZjqpxK0tLCRIN3tw6OksWs4r/fls53wFg0fALxPUTn2z1j0+OHSJOoScEAIAQAgK07ca/DTwQg/+SQvP8MYH1e35K7o48uRR1sqiolGyHVWJFaIqo4dB1zK4+EdTtkv3E2KKyvijcLxx/fyDkQwjA09xeR42Kr5ZVEs4Y3Ieu2NuHadMfegsfhIf3Uvw51kRF8TV4mQ05LYMTsLodPLngalcbSOpNm3Z9JLUPEcEbpHHoNO89B3mwUE88Yq2TY8EpOkXvuJu59gpuG44nucZHkaYiALDuAACxM+X1J2b2nxelDaSJQk4IAQAgBACAEAICjO2uux1rWcoogPi8lx/pWlpVWOzM1bvJRWwbcgKTyRXSsc6YZn5LzI7EuLsV2Vgp5qkj0pn4Wn/AG4rhv8AyMh+So55XKjQwRqNkY7dpMFbSu6Qu/8AYp9JLa9xDrI747SujtM9D5K/+JZnLTIwyuc42+v7LizyZ14IxRbfZ1uDTVFNHVT45HPucF8MYs4gaZnTqqObVTukX8OlhVstGhoY4W4YmNjb0aAB5Km5N8suxioqkKFw6CAEAIAQAgBACAEBzJvxX8etqH6gyuA/hYcDfJq14rbBIxpS3ZGxjpW5k9EXuH7C1pIabC55DmSdAPivDPcTpndzZgpqWGAf5cbWnvIHpH53WZJ27NWKpUU529G9ZAOkH6yOVvT/AEsqal8orSTUqwyqj1TDNeodnnJ0dLdmbLbLpe+MH5klZuX62amL6USdRkgIAQAgBACAEAIAQCHbleKenlmP+WxzviAbedl7hHdJI8ZJbYtnKsz75nP9+a1pOzHijbALN8Vzwd/MSfs/2f8AaK+nYRdrX8V3hF6Q/wCWFV8zqLLGCNzR0Ys80ii+3hv+NhPWAeUjlc03RS1XZWhVgrCzZlrm/RSYyLIdI9nbbbNpAf8ARasvL9bNfF9CJEoyQEAIAQAgBACAEAICJ9qdRg2ZUfiDWfmcAp9OryIg1DrGzmyUq7IoRQs2WS456AIm6DirLf7F9jm81W4eifuY++xvK75hrf5SqmolzRc00KVlqKsWilO3uP8AxNKesTx+V7T/AFK5pemUtX4KtKtFQ2QOsHHuP6L1DizzNW0jqrYFNwqWCPTDFG34hgv5rJm7kzYh9KF68noEAIAQAgBACAEAICv+22fDs8N9+Zjflid/SrOlXz/2K2qdQ/uUBIM1bfZSj0OdBEQy4GJzsmgaknJrR4khHwFyzprdzZQpaaKBvsMAJ6utd7viblZknbs1IqlQ4grh6Kf7fmenRO7px5wlXNJ5KerfCRUpCtspIU7Lp+JIyP33sZ+d4b9UTpNirkkdZLINkEAIAQAgBACAwgMoDDnWFzkAgKP7Td7Y64tijvwYnF2LnI4jCC0cmgYvG61tNplBNzMfVapzajBFeuhaM78sr/2UrhFESnJ8G6j2m6J8UgseFIyTDbXhuDgPJQyjaJoSqR1TTTB7Gvbo4Bw8CLhZbVOjWTtWbFw6UP2xbbFRViFvq04c2/V78Jf8g1o+a0dLjqN+5m6vJcq9iCEA6NPzyVqk+kU+V2xXSngvZIw2lY5rwDYgOaQRceIXp441Xk8xyyu/Bbe5Xahx5WU9U1jXv9FsjLtaXcmuDibE9QVnZtMoq4s08GqcnU0WaqZdBACAEAIAQAgBAN28FM+Wnljjyc9jmg9MQIuvUJbZJnmcd0WjnOu3brmOLXUdSSPchkkabdHMaQQtT8TCXNmUtJNOqEI2PUEgcCcHpwZbj4YVz1Yf1HfRmvykk3f7MauqcMbTTwk2L32D7c8LNfmq89RFfSWMenk+ZHQNFTCKNkbdGNDR4NFh+ipt27LqVKjcuHSod8OyyeSaSelkY7iOL3RyHDYnUtcOXcVaxalxVMqZdKpu0V5tnYVXRutPA9nR4BdGfB7clbhqYsqT0skM4mBOov3kD9V73p+SNwa8DpsKgfLNEIzd5kYRbPDZwOIkaLxknBRbbPeOE3NJI6lWUa4XQGMQ6oDKAEAIDBKAygBACAxZAZQAgBACA8yRhws4AjoRcIBvk2BTONzTxE/wN/Zds5Qpp9nxM9SNjbdGgfRcOighAYEY6BAZsgAlAYLwEB5ZMDoUB7QGUB/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5368" name="Picture 8" descr="http://i.minus.com/ibuE6laZy5ZiKa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68476" y="1671497"/>
            <a:ext cx="2143140" cy="1102070"/>
          </a:xfrm>
          <a:prstGeom prst="rect">
            <a:avLst/>
          </a:prstGeom>
          <a:noFill/>
        </p:spPr>
      </p:pic>
      <p:sp>
        <p:nvSpPr>
          <p:cNvPr id="15370" name="AutoShape 10" descr="data:image/jpeg;base64,/9j/4AAQSkZJRgABAQAAAQABAAD/2wCEAAkGBxASDxUQEBQQEg8VFBQQEhAUDw8VFBUVFBQWFhYVFRgYHCggGBolHBQUITEhJSkrLi4uFx8zODMsNygtLisBCgoKDg0OGhAQGzImHSYsLDQsLS8vNDQwMDc1LCwsLCssNC83LDQsLCwsLCwsLCwsLCwsLCwsLCwsLCwsLDQ3LP/AABEIALQA8AMBIgACEQEDEQH/xAAcAAEAAQUBAQAAAAAAAAAAAAAABQECAwQGBwj/xAA7EAACAQIEAwUFBgYCAwEAAAAAAQIDEQQFEiExQVEGE2FxoSIygZGxFEJScsHRByMzYoLCkvFTY/AW/8QAGgEBAAIDAQAAAAAAAAAAAAAAAAMEAgUGAf/EACgRAQACAQQCAQQBBQAAAAAAAAABAgMEERIxBSGBIjJBURMUM2GRof/aAAwDAQACEQMRAD8A9xAAAAAAAAAAAAAAAAAAAAAAAABS5p4/NKNFfzJqPO19wN0HN/8A6+i/cp1Zr8UYNr0TNnA9p8PUlou4T5xkrW8+gE2CMx2fYeltOav0W5fgs6w9VXhNdd2gJAEHjO1WFpvS5XfRW9L8THhu1+Fm7amn0dvpxA6AGKhiITjqg1KPVGUAAAAAAAAAAAAAAAAAAAAAAAAAyIz/ADOdJRhTWqtUemC+S+rRr5nnNR1fs+Fip1Urzk2lGC8Wa9DLsS69OtXqUp6L7RU0909lfzApKnmMFq72nUdm3BJx+Tez9C/K8likqtdKpXftPVaSg3yiuF/EmBcCt31fzNTMcvp1oaZrf7s170X1X7G0AI7LcmpUldqM6r96pKKbb/tv7q8EYsxyClVkpR/lSv7bgktcejXBPoyWAGHCYSnSWmlGMFzst35vi/iVxOHhUWmpGM10lFP6mUAc1KP2LERcG/s9S94t302aur81ummSuF7V4WpLTGX09bM2sThadTT3kIz0vVHUk7Nq17GrneDhUoT1JXjFzhKyvFxTaa6ATcZX3XAuIXspVcsMr8pNLy2JoAAAAAAAAAAAAAAAAAAABr4+topTnzjFteaWxsGvj6GulOC4yi4rzaAhOzNDTQ1/fqSc5Pm7NqPp9WSxE9m8QpUe74TptxlHmk2/2t8CVAqAAAAAAAAAABr4/Dd7SlT1OGpW1JJ+j48EZyoEN2XxU4VJYWrbVFtprg+D28Gnf0OmOVyx97mEqkd4RW75cNK+b1fI6oAAAAAAAAAAAAAAAAAAAAAAhMyyPXPvaM+6q89rxl5pcH4mDKMZUdSpRrNOpBqz6rnbryfxOhZE5tkyqyVSEnSrLbWldO34l8QNkJnJ46bUu6r4vqmoUpP5ty/Rm7lOaqmlRrbNK8JreMovg11Xj8wOgBF4zPaEI3Utb4KKvu+l/wBjTwucVYVLYqMoRqe1C6tbyXPy4gdADBHF02rqcLfmRGZnm9/5OH9urPZaeS52/fkBNA5+lnM6H8vFwlFrZT5PyfBmWp2nw/CF5y5RTW/yu/QCWxWIVOEpy4RV/jySIDAZficTT1zrOFNt+zpcm997bpWM8MDiMXJSrp0qC3ULWlLwty838jp6VNRioxVopJJLkkBr5bl1OhDTTv1lJ7yk+rZtgAAAAAAAoUlK3Eh8Znqh7sdS6uVvlsQZtTjwxvedmePHa87VhMoqaOWZnTrwcoX2dpRdrp9GbtyWl63rFqz6Y2rNZ2ntUAGTwAAAApcAyhqY/HKnZJXm+Cv6vwI2c6kt3OXkm0vQ1+q8hjwTx7n9QmphtaN07ci8TntGE5Qet6WlOag3GDfBN8mRNbEVabvGcvKTcl6mLBUniHUpxq91Gb11aWnU/FwldbPblt4nml8li1FuEepZZNNeteXcLMPWVCnVoVKUp1Jt6ZKLkql1s07brmTeU5WvssKdeEZveWmST06ne2/MlacUkktklZLwMhsVdp4XK6FN6qdOnGX4lFX+D5GfE4eFSOipGM4vjGSTRlAEJLsxhm76ZrwVWdvqSGCy6lRVqUIxvxa4vzfFm2AKNFtOlGPupLySReAAAAAAAAAAAAj89k1h6jXJenM4PF4vY9CzOlqoVI9YSXxseWYqV4/A5vzWPfLSZ62bnxm01smf4d41yxdaHWnGVvyzt/sehI8j7AVtOaRXKVOpH6S/1PXUbbx238ER+lLX/wB6VQAXlMAAFGUZVlrA5Oti9VecnybivKOxsfa0kQWYzdPE1KcuOpyXipb/AKmN4o4TPN4y2373l0FcFbVrt1s38XibkVTx/dYilUXKcYv8s3Zr19DFiMarEXgr4jGUaMb71IyfhGD1SfyXqZ6THectZhNetaY5ietnsqKooi5HcOZAAAAAAAAAAAAAApcMhsdj/acE7JbPzK2p1NNPTlZnjxzedoTNypyyxM0/ZnNf5X+pmhmVZfei/OP7FCvmsM9xMLE6O/4l0UjynMKWmc4fhlKPybO4WdVFxpp+Km19Ucxm+FnUrzqQg1GVnZtXvbcqeS1WHPSs0t7iVzQUtjvMX6lzmSvu8ww9Tl3ii/8AP2f9kezo8thlW95Jppprwa4M7PAYyvb2pwl/jv6MaDyOPHWaX3PIYOUxesuguLkRWzVwV5KL/wAmv0NWPaiH4JfCUTaR5PTfm2yhXS5bdQ6G5S5CR7TUecZr4R/cpLtBCW1OM9T2TaSVz2fI6aI35wf0uXf3VJ4zHU6a9uSXRcX8jnM07UtK1KLX98nv8EVxVHbU7uT4yfE5jNKiSNJqPLZsluNPpj/rY6XR4p939yi86xTa7y7dRbtt7teJELPeTav5luY49bnLYirqkMGni0fUt5cnH1V2mBoYrFu2HpzqK9nJbQT8ZPY9L7F9k1g06lRqeJmkpSXuwX4IX9XzOH/gvmzhXq4ST9mpFVYLpOG0recWv+J7BqN1o9LjpHKO2o1We9p4z0qipbqGovqS4FtxcC4FtxcC4FLi4FQABUFABr1sQoo8+7S5wqdZyUKml8WotpP4HoU6VzTrZfCXFJ/Ar6jTY89ON0uHNbFblV5xh+09Bu2tJ9JPS/UlaOaRfCSfxJrHdlsPU96EX8Ec/iv4fUeNJzpv+yTX0NRk8HXull+vkYn7qpCGPM8cWjlK3ZbHU/6VdyXScEzVnWzGl79KM11jJxfyd0Usnh9RX7dp+UsarT2/x8O6VeLCjDjZXOEh2q0/1adWHnG6+aJDC9pqE/dqRv0ckn6lLJpM+P7qpqxjt9tnUVMNBmvPCRNGGZxfP1LpY9dStMT+k1cdo6lsqhBPfcy06i7yNuG5E1cxiuZoSz2EZxbaS1JN36u36mVMV5n1DKaevbucQrw2OD7UQqezGlCc5ylojCMW22/BHd0neNiGxlV0Z96uV7+T4ljDtOWnLrfaVTFaaxaI79tPsh2CVOSxGO0zqK0oUFvCD43m/vvhtw8zlP4mZF3WYOpBexiE6qSX31tUS+LT+J2uF7TOo7QTk/D9TWzzViFBVEkoNyj1u1Z+h0mszYNPj47+1PSxly5OU9PNMmxksNiKeIjxpzU2lziveXxV/mfRUayaTjunun4NJr6o8YzTL6Si3ZJ2fA9HyXEOOHpQb3jThF/CKHjc/wDJy+GXkMXDjLotZXWaEa5kVU2jWtzUNRrKZepgZ1IrcjcfmlOjZTbc5e5SirzlbpHp4vZEVVqV6/8AVfc0f/DTl7Ul/wCyovpG3mwJ2GYU5TcKbU5RajNJpqLe9m+tuRt3I7K8NGnBKEYxilaMYpJJeFjeTAvuVuWXK3AvBamLgVKNFwsBjcS10zLYWA1pUEYKmCi+Rv2KNAQOKyOlLjFfIgMw7E4efGEfkjunExygB5Riv4fqO9Kc4flk1+pD4vs1jYe7Wm142f6HtFSkjQxGFTI5xUt3WP8ATOuS8dTt8vDcVl+OXGcn8kRVbLKr9+7fV3bPb8ZgIvl6HPY/LY9D2uOleogtktbuU52UzDvcNTlL3tKUvzLZ/wD3ibeZ0lJPmuaOXyHFKlJ03sm7x8+Z0jxaZxmtxThzTX8b+m4wfXEWj5RfZnCSw1Nwtqd27349L/CxITwrm7ydvISxKMU8bbmVb5bZJ5W7laikxP0xsvjllFbuKb6vcpVq6JJx2V7NGhXzOMVdtJdSIlncaslCnJSd1dxWpL92W9HTPOSs49+0eatYrP8AJLspY5xemPtPa/Gyvwv1ltsvPgZ6WZ9Y+Ozv/wB9PHkQmGldcLLd7y2/ubfTq+eyRtRg5S0Run96XBxTW3lNr/irc2dq55OYXHxm2lfZ2e211xV+D6eaZH43Nak5Olh5aYr+pWsm02to009r23u7222MOY1u7isPSS1yTSdvZils5W6L2dr8WlfiQ2YZ9hsHHQ3rqb+wneTfFuXi238wJ3C4aFNOXN7zqSbcpW/FJu5sYas5yWiPsX3nLZf4ri/oeby7W1as7tJRXCHFIn8B2ik+IHokaiL1M5jCZqn/ANktQxSYEopFyZqwqGeLAyXLkyxFyAyAAAygAAoypQC1lrRcygGKSME4G00WSQEbVoXIvF5dc6JwLJUgPPc1yCb90h9WY03bRGrHq21L5nq0qCMbwq6EObT480bXrukx5r453pLy54nMJcKCj4yqN/SJbHKcxqP2pRgukYfqz1H7KuhX7OiLHoNPT3WqW2szW7s85o9k5v2qkaVV9Za163f0JfCZZ3Ss8M7dac4vz8TsVRRcqRaiIjpXmZnty0sXRXFypS2t3tGUYprg3ydlwXUvxGZ4bD0XUVSMkr2aeptvdyl4vj5+R1Hd8nwIzHZDh6nvU6d/yo9ePIc17W1qsp9wpU4y4ze9RpcF4Ldu3Vsg6dFt3d23xb3Z63i+yFDlFLyI6p2UiuAHD4WiycwNJk1Hs80bVDKmuQFMAmdDg2aWHwdiTw9ECQoM3KbNOlE26YGeJejHFmRMDIGABQAAUADAoyjKlAKMtsXso0BjaKNGRlLAY9JTSZLFLAY3EppMjQsBj0jSX2FgMdg4mSxSwGGVNGCeGRu2KaQI6WFRRYdEi4FNAGlGgjLCibGguUQMUYGWKKqJckBci5FqLkBmBQAAABQAACgAFAABQoyoAoUsABQAAUAAAoAAAAAWAAWFgAKlUUAFyKoAD//Z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285752" y="606222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https://www.google.com.mx/search?q=eleccion+de+un+buen+tema&amp;biw=1600&amp;bih=775&amp;source=lnms&amp;tbm=isch&amp;sa=X&amp;ved=0ahUKEwiD563OhtHPAhVE5YMKHV4GCXkQ_AUIBigB#tbm=isch&amp;q=objetivo&amp;imgrc=vruRcX8_9v-nCM%3A</a:t>
            </a:r>
          </a:p>
        </p:txBody>
      </p:sp>
    </p:spTree>
    <p:extLst>
      <p:ext uri="{BB962C8B-B14F-4D97-AF65-F5344CB8AC3E}">
        <p14:creationId xmlns:p14="http://schemas.microsoft.com/office/powerpoint/2010/main" val="1223174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261023"/>
              </p:ext>
            </p:extLst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386" name="AutoShape 2" descr="data:image/jpeg;base64,/9j/4AAQSkZJRgABAQAAAQABAAD/2wCEAAkGBxITEhIUEhQWFBQVFBQXFRUXFxEUFxgYFRUWFxQUFhUYHCggGBolGxgUITEhJSkrLi4uFx8zODMsNygtLisBCgoKDg0OGxAQGy8mICUsLDcuNCwrNywtLCwvLDUsLCwsLCwsLCwsLCwsLywsLCwsLCwsLCwsLCwsLCwsLCwsLP/AABEIALsBDQMBIgACEQEDEQH/xAAbAAABBQEBAAAAAAAAAAAAAAAAAQIDBAcGBf/EAEEQAAEDAQQHBAYHCAIDAAAAAAEAAgMRBBIhMQUGE0FRYXGBkaHSFBYiUlOSBzJCYoKzwSNyorGywtHwNUMlY/H/xAAZAQEAAwEBAAAAAAAAAAAAAAAAAQIDBAX/xAAnEQEAAgIBAwQCAwEBAAAAAAAAAQIDERITIVEEFDFBcYEiMkKhYf/aAAwDAQACEQMRAD8A3FCEIBCEhKBUKMvTTKgmQoNsjbIJ0KDbI2yCdCg2yNsgnQoNsjbIJ0KDbI2yCdCg2yNsgnQoNsjbIJ0KDbI2yCdCg2yNsgnQoNsjbIJ0KDbI2yCdChEyUSIJUJocnIBCEIBCEhQI5yYciXGgGPDtKUYlZ3rrp50kroWn9nG6hHvuH1ieIBqAOVeCyy5Yx13KtrcYdRa9bLHGaXtofuNLv4sj3qsddrL7knys8yzq938krlxT6u7Hqy0M68WT3JPkZ5k4a62XO5J8rPMs6ISX6YJ7rIdWzRm66WU/Yk+VnmR662X3ZPlZ5lnQdiFI+ij3WQ6tmgeu9k92T5WeZIdeLJ7knyM8yzYlOaKqfdZEdWzRTr3ZPcl+RnmSDXuye5L8jPMs7uhMAxwT3WQ6tmkevVk9yX5GeZL682T3JPkZ5lm9U0jh/Oie6yHVs0k69WT3Jflj8yczXeyHJkh/AzzLNip7JNTAjtUe6yHVs0j1vs1aXJPlZ5lFNrrZW0qyXH7sfmXBQSOLid2W7corSwkFxNaZAbuqj3eT/wAT1bO/br3ZD9iX5GeZSu1zsoFbklP3WeZZlFSoViR5a0Y1xPPuU+6yI6tmhya7WQZtk+VnmTRrzZPdk+VnmWdPo7epLOW0oWiqe6yHVs0J2vFkArdk+RnmSN15sh+xL8jPMuB2oyupY2NpWmKe7yJ6tnft12spyZJ8jPMl9dLL7knys8y4JopTBBAx3J7vIdSzQI9cbITQh7eZYD/SSV69mljlbfheHDkaivAjMFZKWq5oW3SWeUSMNRUB7febvB58DuV6ernf8kxln7aeyXGhzVljlTtbgWskbiHAY8QRVp/3in2eReg3XUJGlKgE1ycmvQMhOaxaRxLnHiSSepqVtEG9Y7KzguH1n+f2xzfSAJpPBB55JoK4mBSkv8UqbRA5p5IcSprHBJI67Gxz3UrRoJw44bsk+3WSSFwZK244gOoaE0NQDhXgVOp1tKrQpzUX8EyvCqhB9EwNqgk9EgceP+UDnNKRpogs5pKIHh/+4JpdjVIAnkDJAMedxITw4Y1OeajjpimNzQSSx7801zxdoVZc2jcVRIQSMG5TNj41CbHJTmn7Q8ECukJyBw5J7TUc0heabq9iioa49yhKyZMuHFMe7A9Uz2t9KcEoHTxQOZ13cktTn0Q045eCRziKoNK0E8mwR13NI7GvIHgArVjeqOrjq6OZ0k/NcrViK9nF/SPxDqr8Q9eMp6iiUqusEyRPTJEDLPvWPSNwWw2fesiBqFw+t/z+2OX6UrvOvVDgpHtxUZI8FxMDKIOOaVerq3pNlnm2j2F/sFoApgSW449D3qaxEzqUw9z6NYAZZn0+qxrfndX+xeXrk+/bJuDbrR2MFfGq0PQGlhaYzI1hYA4toSDWgBrh18F4U2vUftBsTqioBq2nAFdtqUjFFZt/z5bTEcYjbgmtAzSNbnTgUALsdVNXWFnpFoAuUJa131boze+u7gO1cmPHN51DKtduWs+jppQCyJ7xjiGOI7wKKGeBzHXXscx3BzS09xxXYW/Xsh1II27MYAvvVcBwAIujv/RerrWGTWDavbdcGxvaD9ZrnFtW+NFr0aTE8bfC3CJjtLNSEwsJrTdnvp1T6E4DEnAdq0nXSkdiETftOjjAHL2svw+Kzpj5RM+Fa13EyzQKxHo+Yi8IpC3O8GPIpxvUpRdtojQcNki9ItdLwxDTQhp3AD7T/wCXZVerq3rJ6W+UCO4GBpBvVJDiRiKYHDmtaYI7RadTP0vGPyy6KGuKtxw4gNBc45AAk9gC6W16FM1unjj9lgc1znUwbea0nqSSaBenbtLWbR42UTNpLT2sq8jI+mf3R4KkYfmbTqIRFPLhLbZZWU2jHMrlea5v9QVQOC1TWF7ZtHve5tL0TZADm1xAc3HqaLKg2ijLj4T2lF68ZOqrtksksg/Zxvkx+yxzgO3ILotTtV2yjbTCsdfYZ71PtO+7y39M7+lNdWxu2dmja5rcLxwbhuY1uY5q1cMceV51CYp23LkJ9HzR+0+KRvMsIHfSiqGUnn3LSdVtZJLU97HxtbdbevNJ4gAUPbv3Ll9eXj0twaALrWA0AFSReqeftBL4qxTnWSaxrcS8Da8vFKCcaBJdTm9VzqGh5QSlLgkMg4INH1b/AOOZ0k/NcrViVTVs/wDjWdJPzXK3Yl7GL+lfxDqr8Q9aFSqKFSrRYJkiemSIGWfesihyWu2feshY+pouH1v+f2xy/SF2eahcFNMKEqKq4mJCElMdyQuSE0xRDT9W/wBjo4P3hksni5w8KLOIslo+nRsdGlmREUcffdaf1XOaP1Tc6B8sz9l7NWB2AFMb0nAHKmeNeS681JnjSPqG14mdRDyNFWHbTxR7nOF790Yu8AV3utlmmljjs8DaB59s5NaxlKAndU0wHulcxqC0G1V3iJ58Wj9Svb1w1kkgdsYgA4sDi840BJAujKuGZ7kw8YxTNvsrqKzMo4dH2PRwD5nbSbNooC78DPs/vHv3LmtYNYZbUaOFyMGrWA1x4uO8+AXlySOe6pJc9xzxc4k4DmSvb0nqw+Cztme4Xq+2w0FL31Q0/aPEf4Wc3tasxSNRCszMx2+HmaDiv2mBu4ysr0BvHwBWq6QgjqyWU+zDecK5A0oHcyBWnXos+1Fs961sNPqNe7wu/wBy93XrSBqyEHCl9/PEhg8Ce5aYbRTFNp8rUnVZlzWsmlH2mS8ahjahjOA4n7xXR/RpZ6Rzvpm9rflbX+9cnIu/1MjEdja44AmR56XiK9zQq+mmb5OUox97bRaxaVbY2ObHQzSuc6uGFc3npgAOXIrPi8uJzLnHMmpJJzJ3mqfpLSJnlfK6vtHAcAPqt7BRWNAQ37RAOMja9Gm8fAFUyX6ltR8fStrcpdvrrKIrEWjeY2DsIP8AJqz/AEfZTPLHGMLzgOgriewVK6/6TJ6MgZxe53ygD+4ryNRGg2pn3WvPhd/VaZo5Zor+F7976dXrdaxZ7Lcj9kupGym5tMafhFO0LMnCi7T6RbR7cLeDXHvIH6LnNB6LfapbjMAKF76YNH+eA396r6iZtk4wi/e2nW/RxZCIpZSKX3BrejK1Pe4jsXKawW0PtNoP/sc35DdH8lqNkZHFFdZ9SMEfKKmp48eax9wxLjiSST1OJV/URwpWibxqsQYCm3k55700Ny3LkZHEHNKKf6MEtReyqOv6qQNwUDQtXP8AjmdJPzXK1YlW1e/45vST8xys2Jexi/pX8Q6q/EPWhUqihUq0WCZInpkiBln3rF45CCtos+9YuVw+s/z+2Ob6TWxoIBVYKS+SKKNp3FcLE6Nlck+GMF7AciR/PFDSBwT3ZbuFFI1vS80DGB05bda4OAONXDKjftHfTt3LOdZtY5LUaAFkQODd5pk59MzyyHPNeZPO95Be9z3cXOLsN4FThkq710ZfUTftHaF7ZNvS1V0mILSx78GmrXng12/oDdPYu81i1cbayyRsgY4NpepfDm1qMiOJx5rLO1XILbIwUbI9o4Nc9o7gVXHliKzW0bhFbajUu7hsVj0cL8jtpNT2cr34GfZ6nvXIad01JaX3n4NH1GDJo/U815rn1xNSTmePamXlF8u44xGoJtvtDtPo2jrJO/3WMb8xJP8AQF5OttqvWubgCGj8LQD41Xhh9Mq95QXqJybxxQ5fx0lMpWj6QGx0YRkRZ2tPV4DT4uWZlyQSOOFT3lMeThvt8lba2dTiug1ChvWtp9xj3eFz+9eDRIGuGOI8FWluNolETqduo+kaatojb7sQPa5xr4ALzdTbU2K1xlxoHXmE/vDD+INXkYnNRhqtOTd+ZNv5barrDq221PjcXllwEGgBqCa4VyOeOOa8XSmn4LHH6PY6F2N549oNO9xd9t/gOyi4+S2zObcdLI5tKXS95bThQmipltFrf1ETuaxqZ+15v4hpzDsdGVJxMJcSc701TUnjV6zkvrlRNbKaUJJHDFPD8Ms+SyyZOeu3xCtrbI4JjnVTsU1ZqpYhgmPeTgFJXBJGoGiauCmjmdJPzXK1YlW1eP8A45vST8xys2Jexi/pX8Q6q/EPWhUqihUq0WCa9OTXII7PvWLzNLXOBzaSD1BoVsrHUd1wWe68aGdFM6Vo/ZymtfdefrA9TiOp4Lk9XWZrE+GWWO23NAp+CiqlXnuc1xxRnvTjjmUlxArXuCHFOaFMGCiJVHNT2M4oLaHFPc5EEICiS3uCc1iB0bU14PXonkJYmb0BGxAbii/wSwZolKXhqidOUkwxTQFAkhChnGKkhzUxcKoILOOKZNmrRcFA5gOJNAgY1K2UA0xQ+OhpuUckZqpQtPqeiYQmxHcU5zUSmGSSNRxOV/RmjXzyBkYxOZ3NG9x/3FIiZnUDutAtu6PZXg/+KR1P5qxYgn28NjjjhZkA0fhblXqR4FOsbF7NI41iHXEajT0YlKmRhPVkhIUqEFaZihdK0tLJWhzSKGoqCOBCuuaq0sNUHgWnU2xyGrHPZyY9pHc4FQ+odn+NL3xeVezLZVXNi5LKcGOfpXhXw871Ds/xpe+LypfUOz/Gl74/Kr/oXJJ6FyUdDH4OFfCj6iWf4snfH5UrdRrOP+2Tvj8qu+hckehck6GPwjhXwpnUez/Fk74/KmnUSzfFk74/Kr3oXJHoXJOhj8HCvhRGoln+LJ3x+VL6i2f4snfH5Vd9C5I9C5J0MfhPCvhSGo1n+LJ3xeVL6jWf4svfH5Vc9C5I9C5J0MfhHCvhS9RbP8WTvi8qRuolnH/dL3xeVXvQuSPQuSdDH4OFfCodSLP8WTvj8qZ6iWf4snfH5Ve9C5INi5J0MfhPCvhTZqJBull74vKs/touuc0biRXoaLV9DsuucOIHhX/KzTWGyGK0zMPvuc3m1xvN8DTsXN6nFWsRNYZZKxEdnnxHmnhhwOY4Ku5TWdzsq4LjYrE5qKkY/ou1smpcD42PdJIC9jCcY6VIBw9lcYyB73NY0Vc4ho6k0C0vTTA2KKIbqU6MbT9Qur0uOtt7hrjrE/LzfUez/Fk74/KkOotn+LJ3x+VPhsvJWW2LkuvoY/DXhXwqs1LsjTV8j3DgXsaP4QD4r0454YW3LOwDoKCvEnNx/wBqoRY1NHZFeuOtfiForEfCvGwucXOxJzK9SzxpIoKK0xquk5oTkIQCEIQCQhKhBGY03ZKZCCDYo2KnQgg2KNip0IINijYqdCCDYo2KnQgg2KNip0IINijYqdCCAxKN7ArDyvO03piKysDpKkuNGtFKuO/PIDeVEzERuSZ0Hm6QRmFT1g0Iy2Ma9hDZWCjXf2P5V37u01g0NrfDaHiJ7DG531akOaTwrhQ9nardqa6J/skiuI6cDxVN0y18wr2tDN7foe0QkiSJw+9QuaejhgmWHR80hAije48Q007TkO1ajHpV29oPQ08Er9Ku3M7zXwouf2cb+WfSjy8rVvV0Wb9tOQZAMBmGA5473HLwCsSyGV5ccsgOASyF8hq814DcOgVuz2ddNKRSNQ1iIiNQfZ4FbbCnRMUwV0odknCNSIQNDU5CEAhCEAhCEAhCEAhCEAhCEAhCEAhCEAhCEAhCEAhCEEUhXI/SHoyWQRSxgvDA4OAqSA6hDgBuwNexddKFX27m7qhUyUi9eMotG40zPVbREstoiIa4NY9r3PoQAGODqV4mlKc1oWlngvaOAx7VJLpFxwa3E4Cpr4JjdGP+sXAuOJ/+quLFGONIpXibFEpxZkWcK6wLVZWZArDI1JRKgQBKhCAQhCAQhCAQhCAQhCAQhCAQhCAQhCAQhCAQhCAQhCAQhCAQhCBCFDJGp0lEFDZ0IPAqxfYCXVNSAKVdTAkj2cgcTj04KR7FA6JBFHnXiVcjULI1O0IHoQhAIQhAIQhAIQhAIQhAIQhAIQhAIQhAIQhAIQhAIQhAIQhAIQhAIQhAIQhAUTbqchA26nIQgEIQgEIQgEIQgEIQgEIQg//Z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6388" name="AutoShape 4" descr="data:image/jpeg;base64,/9j/4AAQSkZJRgABAQAAAQABAAD/2wCEAAkGBxITEhIUEhQWFBQVFBQXFRUXFxEUFxgYFRUWFxQUFhUYHCggGBolGxgUITEhJSkrLi4uFx8zODMsNygtLisBCgoKDg0OGxAQGy8mICUsLDcuNCwrNywtLCwvLDUsLCwsLCwsLCwsLCwsLywsLCwsLCwsLCwsLCwsLCwsLCwsLP/AABEIALsBDQMBIgACEQEDEQH/xAAbAAABBQEBAAAAAAAAAAAAAAAAAQIDBAcGBf/EAEEQAAEDAQQHBAYHCAIDAAAAAAEAAgMRBBIhMQUGE0FRYXGBkaHSFBYiUlOSBzJCYoKzwSNyorGywtHwNUMlY/H/xAAZAQEAAwEBAAAAAAAAAAAAAAAAAQIDBAX/xAAnEQEAAgIBAwQCAwEBAAAAAAAAAQIDERITIVEEFDFBcYEiMkKhYf/aAAwDAQACEQMRAD8A3FCEIBCEhKBUKMvTTKgmQoNsjbIJ0KDbI2yCdCg2yNsgnQoNsjbIJ0KDbI2yCdCg2yNsgnQoNsjbIJ0KDbI2yCdCg2yNsgnQoNsjbIJ0KDbI2yCdChEyUSIJUJocnIBCEIBCEhQI5yYciXGgGPDtKUYlZ3rrp50kroWn9nG6hHvuH1ieIBqAOVeCyy5Yx13KtrcYdRa9bLHGaXtofuNLv4sj3qsddrL7knys8yzq938krlxT6u7Hqy0M68WT3JPkZ5k4a62XO5J8rPMs6ISX6YJ7rIdWzRm66WU/Yk+VnmR662X3ZPlZ5lnQdiFI+ij3WQ6tmgeu9k92T5WeZIdeLJ7knyM8yzYlOaKqfdZEdWzRTr3ZPcl+RnmSDXuye5L8jPMs7uhMAxwT3WQ6tmkevVk9yX5GeZL682T3JPkZ5lm9U0jh/Oie6yHVs0k69WT3Jflj8yczXeyHJkh/AzzLNip7JNTAjtUe6yHVs0j1vs1aXJPlZ5lFNrrZW0qyXH7sfmXBQSOLid2W7corSwkFxNaZAbuqj3eT/wAT1bO/br3ZD9iX5GeZSu1zsoFbklP3WeZZlFSoViR5a0Y1xPPuU+6yI6tmhya7WQZtk+VnmTRrzZPdk+VnmWdPo7epLOW0oWiqe6yHVs0J2vFkArdk+RnmSN15sh+xL8jPMuB2oyupY2NpWmKe7yJ6tnft12spyZJ8jPMl9dLL7knys8y4JopTBBAx3J7vIdSzQI9cbITQh7eZYD/SSV69mljlbfheHDkaivAjMFZKWq5oW3SWeUSMNRUB7febvB58DuV6ernf8kxln7aeyXGhzVljlTtbgWskbiHAY8QRVp/3in2eReg3XUJGlKgE1ycmvQMhOaxaRxLnHiSSepqVtEG9Y7KzguH1n+f2xzfSAJpPBB55JoK4mBSkv8UqbRA5p5IcSprHBJI67Gxz3UrRoJw44bsk+3WSSFwZK244gOoaE0NQDhXgVOp1tKrQpzUX8EyvCqhB9EwNqgk9EgceP+UDnNKRpogs5pKIHh/+4JpdjVIAnkDJAMedxITw4Y1OeajjpimNzQSSx7801zxdoVZc2jcVRIQSMG5TNj41CbHJTmn7Q8ECukJyBw5J7TUc0heabq9iioa49yhKyZMuHFMe7A9Uz2t9KcEoHTxQOZ13cktTn0Q045eCRziKoNK0E8mwR13NI7GvIHgArVjeqOrjq6OZ0k/NcrViK9nF/SPxDqr8Q9eMp6iiUqusEyRPTJEDLPvWPSNwWw2fesiBqFw+t/z+2OX6UrvOvVDgpHtxUZI8FxMDKIOOaVerq3pNlnm2j2F/sFoApgSW449D3qaxEzqUw9z6NYAZZn0+qxrfndX+xeXrk+/bJuDbrR2MFfGq0PQGlhaYzI1hYA4toSDWgBrh18F4U2vUftBsTqioBq2nAFdtqUjFFZt/z5bTEcYjbgmtAzSNbnTgUALsdVNXWFnpFoAuUJa131boze+u7gO1cmPHN51DKtduWs+jppQCyJ7xjiGOI7wKKGeBzHXXscx3BzS09xxXYW/Xsh1II27MYAvvVcBwAIujv/RerrWGTWDavbdcGxvaD9ZrnFtW+NFr0aTE8bfC3CJjtLNSEwsJrTdnvp1T6E4DEnAdq0nXSkdiETftOjjAHL2svw+Kzpj5RM+Fa13EyzQKxHo+Yi8IpC3O8GPIpxvUpRdtojQcNki9ItdLwxDTQhp3AD7T/wCXZVerq3rJ6W+UCO4GBpBvVJDiRiKYHDmtaYI7RadTP0vGPyy6KGuKtxw4gNBc45AAk9gC6W16FM1unjj9lgc1znUwbea0nqSSaBenbtLWbR42UTNpLT2sq8jI+mf3R4KkYfmbTqIRFPLhLbZZWU2jHMrlea5v9QVQOC1TWF7ZtHve5tL0TZADm1xAc3HqaLKg2ijLj4T2lF68ZOqrtksksg/Zxvkx+yxzgO3ILotTtV2yjbTCsdfYZ71PtO+7y39M7+lNdWxu2dmja5rcLxwbhuY1uY5q1cMceV51CYp23LkJ9HzR+0+KRvMsIHfSiqGUnn3LSdVtZJLU97HxtbdbevNJ4gAUPbv3Ll9eXj0twaALrWA0AFSReqeftBL4qxTnWSaxrcS8Da8vFKCcaBJdTm9VzqGh5QSlLgkMg4INH1b/AOOZ0k/NcrViVTVs/wDjWdJPzXK3Yl7GL+lfxDqr8Q9aFSqKFSrRYJkiemSIGWfesihyWu2feshY+pouH1v+f2xy/SF2eahcFNMKEqKq4mJCElMdyQuSE0xRDT9W/wBjo4P3hksni5w8KLOIslo+nRsdGlmREUcffdaf1XOaP1Tc6B8sz9l7NWB2AFMb0nAHKmeNeS681JnjSPqG14mdRDyNFWHbTxR7nOF790Yu8AV3utlmmljjs8DaB59s5NaxlKAndU0wHulcxqC0G1V3iJ58Wj9Svb1w1kkgdsYgA4sDi840BJAujKuGZ7kw8YxTNvsrqKzMo4dH2PRwD5nbSbNooC78DPs/vHv3LmtYNYZbUaOFyMGrWA1x4uO8+AXlySOe6pJc9xzxc4k4DmSvb0nqw+Cztme4Xq+2w0FL31Q0/aPEf4Wc3tasxSNRCszMx2+HmaDiv2mBu4ysr0BvHwBWq6QgjqyWU+zDecK5A0oHcyBWnXos+1Fs961sNPqNe7wu/wBy93XrSBqyEHCl9/PEhg8Ce5aYbRTFNp8rUnVZlzWsmlH2mS8ahjahjOA4n7xXR/RpZ6Rzvpm9rflbX+9cnIu/1MjEdja44AmR56XiK9zQq+mmb5OUox97bRaxaVbY2ObHQzSuc6uGFc3npgAOXIrPi8uJzLnHMmpJJzJ3mqfpLSJnlfK6vtHAcAPqt7BRWNAQ37RAOMja9Gm8fAFUyX6ltR8fStrcpdvrrKIrEWjeY2DsIP8AJqz/AEfZTPLHGMLzgOgriewVK6/6TJ6MgZxe53ygD+4ryNRGg2pn3WvPhd/VaZo5Zor+F7976dXrdaxZ7Lcj9kupGym5tMafhFO0LMnCi7T6RbR7cLeDXHvIH6LnNB6LfapbjMAKF76YNH+eA396r6iZtk4wi/e2nW/RxZCIpZSKX3BrejK1Pe4jsXKawW0PtNoP/sc35DdH8lqNkZHFFdZ9SMEfKKmp48eax9wxLjiSST1OJV/URwpWibxqsQYCm3k55700Ny3LkZHEHNKKf6MEtReyqOv6qQNwUDQtXP8AjmdJPzXK1YlW1e/45vST8xys2Jexi/pX8Q6q/EPWhUqihUq0WCZInpkiBln3rF45CCtos+9YuVw+s/z+2Ob6TWxoIBVYKS+SKKNp3FcLE6Nlck+GMF7AciR/PFDSBwT3ZbuFFI1vS80DGB05bda4OAONXDKjftHfTt3LOdZtY5LUaAFkQODd5pk59MzyyHPNeZPO95Be9z3cXOLsN4FThkq710ZfUTftHaF7ZNvS1V0mILSx78GmrXng12/oDdPYu81i1cbayyRsgY4NpepfDm1qMiOJx5rLO1XILbIwUbI9o4Nc9o7gVXHliKzW0bhFbajUu7hsVj0cL8jtpNT2cr34GfZ6nvXIad01JaX3n4NH1GDJo/U815rn1xNSTmePamXlF8u44xGoJtvtDtPo2jrJO/3WMb8xJP8AQF5OttqvWubgCGj8LQD41Xhh9Mq95QXqJybxxQ5fx0lMpWj6QGx0YRkRZ2tPV4DT4uWZlyQSOOFT3lMeThvt8lba2dTiug1ChvWtp9xj3eFz+9eDRIGuGOI8FWluNolETqduo+kaatojb7sQPa5xr4ALzdTbU2K1xlxoHXmE/vDD+INXkYnNRhqtOTd+ZNv5barrDq221PjcXllwEGgBqCa4VyOeOOa8XSmn4LHH6PY6F2N549oNO9xd9t/gOyi4+S2zObcdLI5tKXS95bThQmipltFrf1ETuaxqZ+15v4hpzDsdGVJxMJcSc701TUnjV6zkvrlRNbKaUJJHDFPD8Ms+SyyZOeu3xCtrbI4JjnVTsU1ZqpYhgmPeTgFJXBJGoGiauCmjmdJPzXK1YlW1eP8A45vST8xys2Jexi/pX8Q6q/EPWhUqihUq0WCa9OTXII7PvWLzNLXOBzaSD1BoVsrHUd1wWe68aGdFM6Vo/ZymtfdefrA9TiOp4Lk9XWZrE+GWWO23NAp+CiqlXnuc1xxRnvTjjmUlxArXuCHFOaFMGCiJVHNT2M4oLaHFPc5EEICiS3uCc1iB0bU14PXonkJYmb0BGxAbii/wSwZolKXhqidOUkwxTQFAkhChnGKkhzUxcKoILOOKZNmrRcFA5gOJNAgY1K2UA0xQ+OhpuUckZqpQtPqeiYQmxHcU5zUSmGSSNRxOV/RmjXzyBkYxOZ3NG9x/3FIiZnUDutAtu6PZXg/+KR1P5qxYgn28NjjjhZkA0fhblXqR4FOsbF7NI41iHXEajT0YlKmRhPVkhIUqEFaZihdK0tLJWhzSKGoqCOBCuuaq0sNUHgWnU2xyGrHPZyY9pHc4FQ+odn+NL3xeVezLZVXNi5LKcGOfpXhXw871Ds/xpe+LypfUOz/Gl74/Kr/oXJJ6FyUdDH4OFfCj6iWf4snfH5UrdRrOP+2Tvj8qu+hckehck6GPwjhXwpnUez/Fk74/KmnUSzfFk74/Kr3oXJHoXJOhj8HCvhRGoln+LJ3x+VL6i2f4snfH5Vd9C5I9C5J0MfhPCvhSGo1n+LJ3xeVL6jWf4svfH5Vc9C5I9C5J0MfhHCvhS9RbP8WTvi8qRuolnH/dL3xeVXvQuSPQuSdDH4OFfCodSLP8WTvj8qZ6iWf4snfH5Ve9C5INi5J0MfhPCvhTZqJBull74vKs/touuc0biRXoaLV9DsuucOIHhX/KzTWGyGK0zMPvuc3m1xvN8DTsXN6nFWsRNYZZKxEdnnxHmnhhwOY4Ku5TWdzsq4LjYrE5qKkY/ou1smpcD42PdJIC9jCcY6VIBw9lcYyB73NY0Vc4ho6k0C0vTTA2KKIbqU6MbT9Qur0uOtt7hrjrE/LzfUez/Fk74/KkOotn+LJ3x+VPhsvJWW2LkuvoY/DXhXwqs1LsjTV8j3DgXsaP4QD4r0454YW3LOwDoKCvEnNx/wBqoRY1NHZFeuOtfiForEfCvGwucXOxJzK9SzxpIoKK0xquk5oTkIQCEIQCQhKhBGY03ZKZCCDYo2KnQgg2KNip0IINijYqdCCDYo2KnQgg2KNip0IINijYqdCCAxKN7ArDyvO03piKysDpKkuNGtFKuO/PIDeVEzERuSZ0Hm6QRmFT1g0Iy2Ma9hDZWCjXf2P5V37u01g0NrfDaHiJ7DG531akOaTwrhQ9nardqa6J/skiuI6cDxVN0y18wr2tDN7foe0QkiSJw+9QuaejhgmWHR80hAije48Q007TkO1ajHpV29oPQ08Er9Ku3M7zXwouf2cb+WfSjy8rVvV0Wb9tOQZAMBmGA5473HLwCsSyGV5ccsgOASyF8hq814DcOgVuz2ddNKRSNQ1iIiNQfZ4FbbCnRMUwV0odknCNSIQNDU5CEAhCEAhCEAhCEAhCEAhCEAhCEAhCEAhCEAhCEAhCEEUhXI/SHoyWQRSxgvDA4OAqSA6hDgBuwNexddKFX27m7qhUyUi9eMotG40zPVbREstoiIa4NY9r3PoQAGODqV4mlKc1oWlngvaOAx7VJLpFxwa3E4Cpr4JjdGP+sXAuOJ/+quLFGONIpXibFEpxZkWcK6wLVZWZArDI1JRKgQBKhCAQhCAQhCAQhCAQhCAQhCAQhCAQhCAQhCAQhCAQhCAQhCAQhCBCFDJGp0lEFDZ0IPAqxfYCXVNSAKVdTAkj2cgcTj04KR7FA6JBFHnXiVcjULI1O0IHoQhAIQhAIQhAIQhAIQhAIQhAIQhAIQhAIQhAIQhAIQhAIQhAIQhAIQhAIQhAUTbqchA26nIQgEIQgEIQgEIQgEIQgEIQg//Z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6390" name="AutoShape 6" descr="data:image/jpeg;base64,/9j/4AAQSkZJRgABAQAAAQABAAD/2wCEAAkGBxASDxUQEBQQEg8VFBQQEhAUDw8VFBUVFBQWFhYVFRgYHCggGBolHBQUITEhJSkrLi4uFx8zODMsNygtLisBCgoKDg0OGhAQGzImHSYsLDQsLS8vNDQwMDc1LCwsLCssNC83LDQsLCwsLCwsLCwsLCwsLCwsLCwsLCwsLDQ3LP/AABEIALQA8AMBIgACEQEDEQH/xAAcAAEAAQUBAQAAAAAAAAAAAAAABQECAwQGBwj/xAA7EAACAQIEAwUFBgYCAwEAAAAAAQIDEQQFEiExQVEGE2FxoSIygZGxFEJScsHRByMzYoLCkvFTY/AW/8QAGgEBAAIDAQAAAAAAAAAAAAAAAAMEAgUGAf/EACgRAQACAQQCAQQBBQAAAAAAAAABAgMEERIxBSGBIjJBURMUM2GRof/aAAwDAQACEQMRAD8A9xAAAAAAAAAAAAAAAAAAAAAAAABS5p4/NKNFfzJqPO19wN0HN/8A6+i/cp1Zr8UYNr0TNnA9p8PUlou4T5xkrW8+gE2CMx2fYeltOav0W5fgs6w9VXhNdd2gJAEHjO1WFpvS5XfRW9L8THhu1+Fm7amn0dvpxA6AGKhiITjqg1KPVGUAAAAAAAAAAAAAAAAAAAAAAAAAyIz/ADOdJRhTWqtUemC+S+rRr5nnNR1fs+Fip1Urzk2lGC8Wa9DLsS69OtXqUp6L7RU0909lfzApKnmMFq72nUdm3BJx+Tez9C/K8likqtdKpXftPVaSg3yiuF/EmBcCt31fzNTMcvp1oaZrf7s170X1X7G0AI7LcmpUldqM6r96pKKbb/tv7q8EYsxyClVkpR/lSv7bgktcejXBPoyWAGHCYSnSWmlGMFzst35vi/iVxOHhUWmpGM10lFP6mUAc1KP2LERcG/s9S94t302aur81ummSuF7V4WpLTGX09bM2sThadTT3kIz0vVHUk7Nq17GrneDhUoT1JXjFzhKyvFxTaa6ATcZX3XAuIXspVcsMr8pNLy2JoAAAAAAAAAAAAAAAAAAABr4+topTnzjFteaWxsGvj6GulOC4yi4rzaAhOzNDTQ1/fqSc5Pm7NqPp9WSxE9m8QpUe74TptxlHmk2/2t8CVAqAAAAAAAAAABr4/Dd7SlT1OGpW1JJ+j48EZyoEN2XxU4VJYWrbVFtprg+D28Gnf0OmOVyx97mEqkd4RW75cNK+b1fI6oAAAAAAAAAAAAAAAAAAAAAAhMyyPXPvaM+6q89rxl5pcH4mDKMZUdSpRrNOpBqz6rnbryfxOhZE5tkyqyVSEnSrLbWldO34l8QNkJnJ46bUu6r4vqmoUpP5ty/Rm7lOaqmlRrbNK8JreMovg11Xj8wOgBF4zPaEI3Utb4KKvu+l/wBjTwucVYVLYqMoRqe1C6tbyXPy4gdADBHF02rqcLfmRGZnm9/5OH9urPZaeS52/fkBNA5+lnM6H8vFwlFrZT5PyfBmWp2nw/CF5y5RTW/yu/QCWxWIVOEpy4RV/jySIDAZficTT1zrOFNt+zpcm997bpWM8MDiMXJSrp0qC3ULWlLwty838jp6VNRioxVopJJLkkBr5bl1OhDTTv1lJ7yk+rZtgAAAAAAAoUlK3Eh8Znqh7sdS6uVvlsQZtTjwxvedmePHa87VhMoqaOWZnTrwcoX2dpRdrp9GbtyWl63rFqz6Y2rNZ2ntUAGTwAAAApcAyhqY/HKnZJXm+Cv6vwI2c6kt3OXkm0vQ1+q8hjwTx7n9QmphtaN07ci8TntGE5Qet6WlOag3GDfBN8mRNbEVabvGcvKTcl6mLBUniHUpxq91Gb11aWnU/FwldbPblt4nml8li1FuEepZZNNeteXcLMPWVCnVoVKUp1Jt6ZKLkql1s07brmTeU5WvssKdeEZveWmST06ne2/MlacUkktklZLwMhsVdp4XK6FN6qdOnGX4lFX+D5GfE4eFSOipGM4vjGSTRlAEJLsxhm76ZrwVWdvqSGCy6lRVqUIxvxa4vzfFm2AKNFtOlGPupLySReAAAAAAAAAAAAj89k1h6jXJenM4PF4vY9CzOlqoVI9YSXxseWYqV4/A5vzWPfLSZ62bnxm01smf4d41yxdaHWnGVvyzt/sehI8j7AVtOaRXKVOpH6S/1PXUbbx238ER+lLX/wB6VQAXlMAAFGUZVlrA5Oti9VecnybivKOxsfa0kQWYzdPE1KcuOpyXipb/AKmN4o4TPN4y2373l0FcFbVrt1s38XibkVTx/dYilUXKcYv8s3Zr19DFiMarEXgr4jGUaMb71IyfhGD1SfyXqZ6THectZhNetaY5ietnsqKooi5HcOZAAAAAAAAAAAAAApcMhsdj/acE7JbPzK2p1NNPTlZnjxzedoTNypyyxM0/ZnNf5X+pmhmVZfei/OP7FCvmsM9xMLE6O/4l0UjynMKWmc4fhlKPybO4WdVFxpp+Km19Ucxm+FnUrzqQg1GVnZtXvbcqeS1WHPSs0t7iVzQUtjvMX6lzmSvu8ww9Tl3ii/8AP2f9kezo8thlW95Jppprwa4M7PAYyvb2pwl/jv6MaDyOPHWaX3PIYOUxesuguLkRWzVwV5KL/wAmv0NWPaiH4JfCUTaR5PTfm2yhXS5bdQ6G5S5CR7TUecZr4R/cpLtBCW1OM9T2TaSVz2fI6aI35wf0uXf3VJ4zHU6a9uSXRcX8jnM07UtK1KLX98nv8EVxVHbU7uT4yfE5jNKiSNJqPLZsluNPpj/rY6XR4p939yi86xTa7y7dRbtt7teJELPeTav5luY49bnLYirqkMGni0fUt5cnH1V2mBoYrFu2HpzqK9nJbQT8ZPY9L7F9k1g06lRqeJmkpSXuwX4IX9XzOH/gvmzhXq4ST9mpFVYLpOG0recWv+J7BqN1o9LjpHKO2o1We9p4z0qipbqGovqS4FtxcC4FtxcC4FLi4FQABUFABr1sQoo8+7S5wqdZyUKml8WotpP4HoU6VzTrZfCXFJ/Ar6jTY89ON0uHNbFblV5xh+09Bu2tJ9JPS/UlaOaRfCSfxJrHdlsPU96EX8Ec/iv4fUeNJzpv+yTX0NRk8HXull+vkYn7qpCGPM8cWjlK3ZbHU/6VdyXScEzVnWzGl79KM11jJxfyd0Usnh9RX7dp+UsarT2/x8O6VeLCjDjZXOEh2q0/1adWHnG6+aJDC9pqE/dqRv0ckn6lLJpM+P7qpqxjt9tnUVMNBmvPCRNGGZxfP1LpY9dStMT+k1cdo6lsqhBPfcy06i7yNuG5E1cxiuZoSz2EZxbaS1JN36u36mVMV5n1DKaevbucQrw2OD7UQqezGlCc5ylojCMW22/BHd0neNiGxlV0Z96uV7+T4ljDtOWnLrfaVTFaaxaI79tPsh2CVOSxGO0zqK0oUFvCD43m/vvhtw8zlP4mZF3WYOpBexiE6qSX31tUS+LT+J2uF7TOo7QTk/D9TWzzViFBVEkoNyj1u1Z+h0mszYNPj47+1PSxly5OU9PNMmxksNiKeIjxpzU2lziveXxV/mfRUayaTjunun4NJr6o8YzTL6Si3ZJ2fA9HyXEOOHpQb3jThF/CKHjc/wDJy+GXkMXDjLotZXWaEa5kVU2jWtzUNRrKZepgZ1IrcjcfmlOjZTbc5e5SirzlbpHp4vZEVVqV6/8AVfc0f/DTl7Ul/wCyovpG3mwJ2GYU5TcKbU5RajNJpqLe9m+tuRt3I7K8NGnBKEYxilaMYpJJeFjeTAvuVuWXK3AvBamLgVKNFwsBjcS10zLYWA1pUEYKmCi+Rv2KNAQOKyOlLjFfIgMw7E4efGEfkjunExygB5Riv4fqO9Kc4flk1+pD4vs1jYe7Wm142f6HtFSkjQxGFTI5xUt3WP8ATOuS8dTt8vDcVl+OXGcn8kRVbLKr9+7fV3bPb8ZgIvl6HPY/LY9D2uOleogtktbuU52UzDvcNTlL3tKUvzLZ/wD3ibeZ0lJPmuaOXyHFKlJ03sm7x8+Z0jxaZxmtxThzTX8b+m4wfXEWj5RfZnCSw1Nwtqd27349L/CxITwrm7ydvISxKMU8bbmVb5bZJ5W7laikxP0xsvjllFbuKb6vcpVq6JJx2V7NGhXzOMVdtJdSIlncaslCnJSd1dxWpL92W9HTPOSs49+0eatYrP8AJLspY5xemPtPa/Gyvwv1ltsvPgZ6WZ9Y+Ozv/wB9PHkQmGldcLLd7y2/ubfTq+eyRtRg5S0Run96XBxTW3lNr/irc2dq55OYXHxm2lfZ2e211xV+D6eaZH43Nak5Olh5aYr+pWsm02to009r23u7222MOY1u7isPSS1yTSdvZils5W6L2dr8WlfiQ2YZ9hsHHQ3rqb+wneTfFuXi238wJ3C4aFNOXN7zqSbcpW/FJu5sYas5yWiPsX3nLZf4ri/oeby7W1as7tJRXCHFIn8B2ik+IHokaiL1M5jCZqn/ANktQxSYEopFyZqwqGeLAyXLkyxFyAyAAAygAAoypQC1lrRcygGKSME4G00WSQEbVoXIvF5dc6JwLJUgPPc1yCb90h9WY03bRGrHq21L5nq0qCMbwq6EObT480bXrukx5r453pLy54nMJcKCj4yqN/SJbHKcxqP2pRgukYfqz1H7KuhX7OiLHoNPT3WqW2szW7s85o9k5v2qkaVV9Za163f0JfCZZ3Ss8M7dac4vz8TsVRRcqRaiIjpXmZnty0sXRXFypS2t3tGUYprg3ydlwXUvxGZ4bD0XUVSMkr2aeptvdyl4vj5+R1Hd8nwIzHZDh6nvU6d/yo9ePIc17W1qsp9wpU4y4ze9RpcF4Ldu3Vsg6dFt3d23xb3Z63i+yFDlFLyI6p2UiuAHD4WiycwNJk1Hs80bVDKmuQFMAmdDg2aWHwdiTw9ECQoM3KbNOlE26YGeJejHFmRMDIGABQAAUADAoyjKlAKMtsXso0BjaKNGRlLAY9JTSZLFLAY3EppMjQsBj0jSX2FgMdg4mSxSwGGVNGCeGRu2KaQI6WFRRYdEi4FNAGlGgjLCibGguUQMUYGWKKqJckBci5FqLkBmBQAAABQAACgAFAABQoyoAoUsABQAAUAAAoAAAAAWAAWFgAKlUUAFyKoAD//Z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6392" name="AutoShape 8" descr="data:image/jpeg;base64,/9j/4AAQSkZJRgABAQAAAQABAAD/2wCEAAkGBxASDxUQEBQQEg8VFBQQEhAUDw8VFBUVFBQWFhYVFRgYHCggGBolHBQUITEhJSkrLi4uFx8zODMsNygtLisBCgoKDg0OGhAQGzImHSYsLDQsLS8vNDQwMDc1LCwsLCssNC83LDQsLCwsLCwsLCwsLCwsLCwsLCwsLCwsLDQ3LP/AABEIALQA8AMBIgACEQEDEQH/xAAcAAEAAQUBAQAAAAAAAAAAAAAABQECAwQGBwj/xAA7EAACAQIEAwUFBgYCAwEAAAAAAQIDEQQFEiExQVEGE2FxoSIygZGxFEJScsHRByMzYoLCkvFTY/AW/8QAGgEBAAIDAQAAAAAAAAAAAAAAAAMEAgUGAf/EACgRAQACAQQCAQQBBQAAAAAAAAABAgMEERIxBSGBIjJBURMUM2GRof/aAAwDAQACEQMRAD8A9xAAAAAAAAAAAAAAAAAAAAAAAABS5p4/NKNFfzJqPO19wN0HN/8A6+i/cp1Zr8UYNr0TNnA9p8PUlou4T5xkrW8+gE2CMx2fYeltOav0W5fgs6w9VXhNdd2gJAEHjO1WFpvS5XfRW9L8THhu1+Fm7amn0dvpxA6AGKhiITjqg1KPVGUAAAAAAAAAAAAAAAAAAAAAAAAAyIz/ADOdJRhTWqtUemC+S+rRr5nnNR1fs+Fip1Urzk2lGC8Wa9DLsS69OtXqUp6L7RU0909lfzApKnmMFq72nUdm3BJx+Tez9C/K8likqtdKpXftPVaSg3yiuF/EmBcCt31fzNTMcvp1oaZrf7s170X1X7G0AI7LcmpUldqM6r96pKKbb/tv7q8EYsxyClVkpR/lSv7bgktcejXBPoyWAGHCYSnSWmlGMFzst35vi/iVxOHhUWmpGM10lFP6mUAc1KP2LERcG/s9S94t302aur81ummSuF7V4WpLTGX09bM2sThadTT3kIz0vVHUk7Nq17GrneDhUoT1JXjFzhKyvFxTaa6ATcZX3XAuIXspVcsMr8pNLy2JoAAAAAAAAAAAAAAAAAAABr4+topTnzjFteaWxsGvj6GulOC4yi4rzaAhOzNDTQ1/fqSc5Pm7NqPp9WSxE9m8QpUe74TptxlHmk2/2t8CVAqAAAAAAAAAABr4/Dd7SlT1OGpW1JJ+j48EZyoEN2XxU4VJYWrbVFtprg+D28Gnf0OmOVyx97mEqkd4RW75cNK+b1fI6oAAAAAAAAAAAAAAAAAAAAAAhMyyPXPvaM+6q89rxl5pcH4mDKMZUdSpRrNOpBqz6rnbryfxOhZE5tkyqyVSEnSrLbWldO34l8QNkJnJ46bUu6r4vqmoUpP5ty/Rm7lOaqmlRrbNK8JreMovg11Xj8wOgBF4zPaEI3Utb4KKvu+l/wBjTwucVYVLYqMoRqe1C6tbyXPy4gdADBHF02rqcLfmRGZnm9/5OH9urPZaeS52/fkBNA5+lnM6H8vFwlFrZT5PyfBmWp2nw/CF5y5RTW/yu/QCWxWIVOEpy4RV/jySIDAZficTT1zrOFNt+zpcm997bpWM8MDiMXJSrp0qC3ULWlLwty838jp6VNRioxVopJJLkkBr5bl1OhDTTv1lJ7yk+rZtgAAAAAAAoUlK3Eh8Znqh7sdS6uVvlsQZtTjwxvedmePHa87VhMoqaOWZnTrwcoX2dpRdrp9GbtyWl63rFqz6Y2rNZ2ntUAGTwAAAApcAyhqY/HKnZJXm+Cv6vwI2c6kt3OXkm0vQ1+q8hjwTx7n9QmphtaN07ci8TntGE5Qet6WlOag3GDfBN8mRNbEVabvGcvKTcl6mLBUniHUpxq91Gb11aWnU/FwldbPblt4nml8li1FuEepZZNNeteXcLMPWVCnVoVKUp1Jt6ZKLkql1s07brmTeU5WvssKdeEZveWmST06ne2/MlacUkktklZLwMhsVdp4XK6FN6qdOnGX4lFX+D5GfE4eFSOipGM4vjGSTRlAEJLsxhm76ZrwVWdvqSGCy6lRVqUIxvxa4vzfFm2AKNFtOlGPupLySReAAAAAAAAAAAAj89k1h6jXJenM4PF4vY9CzOlqoVI9YSXxseWYqV4/A5vzWPfLSZ62bnxm01smf4d41yxdaHWnGVvyzt/sehI8j7AVtOaRXKVOpH6S/1PXUbbx238ER+lLX/wB6VQAXlMAAFGUZVlrA5Oti9VecnybivKOxsfa0kQWYzdPE1KcuOpyXipb/AKmN4o4TPN4y2373l0FcFbVrt1s38XibkVTx/dYilUXKcYv8s3Zr19DFiMarEXgr4jGUaMb71IyfhGD1SfyXqZ6THectZhNetaY5ietnsqKooi5HcOZAAAAAAAAAAAAAApcMhsdj/acE7JbPzK2p1NNPTlZnjxzedoTNypyyxM0/ZnNf5X+pmhmVZfei/OP7FCvmsM9xMLE6O/4l0UjynMKWmc4fhlKPybO4WdVFxpp+Km19Ucxm+FnUrzqQg1GVnZtXvbcqeS1WHPSs0t7iVzQUtjvMX6lzmSvu8ww9Tl3ii/8AP2f9kezo8thlW95Jppprwa4M7PAYyvb2pwl/jv6MaDyOPHWaX3PIYOUxesuguLkRWzVwV5KL/wAmv0NWPaiH4JfCUTaR5PTfm2yhXS5bdQ6G5S5CR7TUecZr4R/cpLtBCW1OM9T2TaSVz2fI6aI35wf0uXf3VJ4zHU6a9uSXRcX8jnM07UtK1KLX98nv8EVxVHbU7uT4yfE5jNKiSNJqPLZsluNPpj/rY6XR4p939yi86xTa7y7dRbtt7teJELPeTav5luY49bnLYirqkMGni0fUt5cnH1V2mBoYrFu2HpzqK9nJbQT8ZPY9L7F9k1g06lRqeJmkpSXuwX4IX9XzOH/gvmzhXq4ST9mpFVYLpOG0recWv+J7BqN1o9LjpHKO2o1We9p4z0qipbqGovqS4FtxcC4FtxcC4FLi4FQABUFABr1sQoo8+7S5wqdZyUKml8WotpP4HoU6VzTrZfCXFJ/Ar6jTY89ON0uHNbFblV5xh+09Bu2tJ9JPS/UlaOaRfCSfxJrHdlsPU96EX8Ec/iv4fUeNJzpv+yTX0NRk8HXull+vkYn7qpCGPM8cWjlK3ZbHU/6VdyXScEzVnWzGl79KM11jJxfyd0Usnh9RX7dp+UsarT2/x8O6VeLCjDjZXOEh2q0/1adWHnG6+aJDC9pqE/dqRv0ckn6lLJpM+P7qpqxjt9tnUVMNBmvPCRNGGZxfP1LpY9dStMT+k1cdo6lsqhBPfcy06i7yNuG5E1cxiuZoSz2EZxbaS1JN36u36mVMV5n1DKaevbucQrw2OD7UQqezGlCc5ylojCMW22/BHd0neNiGxlV0Z96uV7+T4ljDtOWnLrfaVTFaaxaI79tPsh2CVOSxGO0zqK0oUFvCD43m/vvhtw8zlP4mZF3WYOpBexiE6qSX31tUS+LT+J2uF7TOo7QTk/D9TWzzViFBVEkoNyj1u1Z+h0mszYNPj47+1PSxly5OU9PNMmxksNiKeIjxpzU2lziveXxV/mfRUayaTjunun4NJr6o8YzTL6Si3ZJ2fA9HyXEOOHpQb3jThF/CKHjc/wDJy+GXkMXDjLotZXWaEa5kVU2jWtzUNRrKZepgZ1IrcjcfmlOjZTbc5e5SirzlbpHp4vZEVVqV6/8AVfc0f/DTl7Ul/wCyovpG3mwJ2GYU5TcKbU5RajNJpqLe9m+tuRt3I7K8NGnBKEYxilaMYpJJeFjeTAvuVuWXK3AvBamLgVKNFwsBjcS10zLYWA1pUEYKmCi+Rv2KNAQOKyOlLjFfIgMw7E4efGEfkjunExygB5Riv4fqO9Kc4flk1+pD4vs1jYe7Wm142f6HtFSkjQxGFTI5xUt3WP8ATOuS8dTt8vDcVl+OXGcn8kRVbLKr9+7fV3bPb8ZgIvl6HPY/LY9D2uOleogtktbuU52UzDvcNTlL3tKUvzLZ/wD3ibeZ0lJPmuaOXyHFKlJ03sm7x8+Z0jxaZxmtxThzTX8b+m4wfXEWj5RfZnCSw1Nwtqd27349L/CxITwrm7ydvISxKMU8bbmVb5bZJ5W7laikxP0xsvjllFbuKb6vcpVq6JJx2V7NGhXzOMVdtJdSIlncaslCnJSd1dxWpL92W9HTPOSs49+0eatYrP8AJLspY5xemPtPa/Gyvwv1ltsvPgZ6WZ9Y+Ozv/wB9PHkQmGldcLLd7y2/ubfTq+eyRtRg5S0Run96XBxTW3lNr/irc2dq55OYXHxm2lfZ2e211xV+D6eaZH43Nak5Olh5aYr+pWsm02to009r23u7222MOY1u7isPSS1yTSdvZils5W6L2dr8WlfiQ2YZ9hsHHQ3rqb+wneTfFuXi238wJ3C4aFNOXN7zqSbcpW/FJu5sYas5yWiPsX3nLZf4ri/oeby7W1as7tJRXCHFIn8B2ik+IHokaiL1M5jCZqn/ANktQxSYEopFyZqwqGeLAyXLkyxFyAyAAAygAAoypQC1lrRcygGKSME4G00WSQEbVoXIvF5dc6JwLJUgPPc1yCb90h9WY03bRGrHq21L5nq0qCMbwq6EObT480bXrukx5r453pLy54nMJcKCj4yqN/SJbHKcxqP2pRgukYfqz1H7KuhX7OiLHoNPT3WqW2szW7s85o9k5v2qkaVV9Za163f0JfCZZ3Ss8M7dac4vz8TsVRRcqRaiIjpXmZnty0sXRXFypS2t3tGUYprg3ydlwXUvxGZ4bD0XUVSMkr2aeptvdyl4vj5+R1Hd8nwIzHZDh6nvU6d/yo9ePIc17W1qsp9wpU4y4ze9RpcF4Ldu3Vsg6dFt3d23xb3Z63i+yFDlFLyI6p2UiuAHD4WiycwNJk1Hs80bVDKmuQFMAmdDg2aWHwdiTw9ECQoM3KbNOlE26YGeJejHFmRMDIGABQAAUADAoyjKlAKMtsXso0BjaKNGRlLAY9JTSZLFLAY3EppMjQsBj0jSX2FgMdg4mSxSwGGVNGCeGRu2KaQI6WFRRYdEi4FNAGlGgjLCibGguUQMUYGWKKqJckBci5FqLkBmBQAAABQAACgAFAABQoyoAoUsABQAAUAAAoAAAAAWAAWFgAKlUUAFyKoAD//Z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6394" name="AutoShape 10" descr="data:image/jpeg;base64,/9j/4AAQSkZJRgABAQAAAQABAAD/2wCEAAkGBxASDxUQEBQQEg8VFBQQEhAUDw8VFBUVFBQWFhYVFRgYHCggGBolHBQUITEhJSkrLi4uFx8zODMsNygtLisBCgoKDg0OGhAQGzImHSYsLDQsLS8vNDQwMDc1LCwsLCssNC83LDQsLCwsLCwsLCwsLCwsLCwsLCwsLCwsLDQ3LP/AABEIALQA8AMBIgACEQEDEQH/xAAcAAEAAQUBAQAAAAAAAAAAAAAABQECAwQGBwj/xAA7EAACAQIEAwUFBgYCAwEAAAAAAQIDEQQFEiExQVEGE2FxoSIygZGxFEJScsHRByMzYoLCkvFTY/AW/8QAGgEBAAIDAQAAAAAAAAAAAAAAAAMEAgUGAf/EACgRAQACAQQCAQQBBQAAAAAAAAABAgMEERIxBSGBIjJBURMUM2GRof/aAAwDAQACEQMRAD8A9xAAAAAAAAAAAAAAAAAAAAAAAABS5p4/NKNFfzJqPO19wN0HN/8A6+i/cp1Zr8UYNr0TNnA9p8PUlou4T5xkrW8+gE2CMx2fYeltOav0W5fgs6w9VXhNdd2gJAEHjO1WFpvS5XfRW9L8THhu1+Fm7amn0dvpxA6AGKhiITjqg1KPVGUAAAAAAAAAAAAAAAAAAAAAAAAAyIz/ADOdJRhTWqtUemC+S+rRr5nnNR1fs+Fip1Urzk2lGC8Wa9DLsS69OtXqUp6L7RU0909lfzApKnmMFq72nUdm3BJx+Tez9C/K8likqtdKpXftPVaSg3yiuF/EmBcCt31fzNTMcvp1oaZrf7s170X1X7G0AI7LcmpUldqM6r96pKKbb/tv7q8EYsxyClVkpR/lSv7bgktcejXBPoyWAGHCYSnSWmlGMFzst35vi/iVxOHhUWmpGM10lFP6mUAc1KP2LERcG/s9S94t302aur81ummSuF7V4WpLTGX09bM2sThadTT3kIz0vVHUk7Nq17GrneDhUoT1JXjFzhKyvFxTaa6ATcZX3XAuIXspVcsMr8pNLy2JoAAAAAAAAAAAAAAAAAAABr4+topTnzjFteaWxsGvj6GulOC4yi4rzaAhOzNDTQ1/fqSc5Pm7NqPp9WSxE9m8QpUe74TptxlHmk2/2t8CVAqAAAAAAAAAABr4/Dd7SlT1OGpW1JJ+j48EZyoEN2XxU4VJYWrbVFtprg+D28Gnf0OmOVyx97mEqkd4RW75cNK+b1fI6oAAAAAAAAAAAAAAAAAAAAAAhMyyPXPvaM+6q89rxl5pcH4mDKMZUdSpRrNOpBqz6rnbryfxOhZE5tkyqyVSEnSrLbWldO34l8QNkJnJ46bUu6r4vqmoUpP5ty/Rm7lOaqmlRrbNK8JreMovg11Xj8wOgBF4zPaEI3Utb4KKvu+l/wBjTwucVYVLYqMoRqe1C6tbyXPy4gdADBHF02rqcLfmRGZnm9/5OH9urPZaeS52/fkBNA5+lnM6H8vFwlFrZT5PyfBmWp2nw/CF5y5RTW/yu/QCWxWIVOEpy4RV/jySIDAZficTT1zrOFNt+zpcm997bpWM8MDiMXJSrp0qC3ULWlLwty838jp6VNRioxVopJJLkkBr5bl1OhDTTv1lJ7yk+rZtgAAAAAAAoUlK3Eh8Znqh7sdS6uVvlsQZtTjwxvedmePHa87VhMoqaOWZnTrwcoX2dpRdrp9GbtyWl63rFqz6Y2rNZ2ntUAGTwAAAApcAyhqY/HKnZJXm+Cv6vwI2c6kt3OXkm0vQ1+q8hjwTx7n9QmphtaN07ci8TntGE5Qet6WlOag3GDfBN8mRNbEVabvGcvKTcl6mLBUniHUpxq91Gb11aWnU/FwldbPblt4nml8li1FuEepZZNNeteXcLMPWVCnVoVKUp1Jt6ZKLkql1s07brmTeU5WvssKdeEZveWmST06ne2/MlacUkktklZLwMhsVdp4XK6FN6qdOnGX4lFX+D5GfE4eFSOipGM4vjGSTRlAEJLsxhm76ZrwVWdvqSGCy6lRVqUIxvxa4vzfFm2AKNFtOlGPupLySReAAAAAAAAAAAAj89k1h6jXJenM4PF4vY9CzOlqoVI9YSXxseWYqV4/A5vzWPfLSZ62bnxm01smf4d41yxdaHWnGVvyzt/sehI8j7AVtOaRXKVOpH6S/1PXUbbx238ER+lLX/wB6VQAXlMAAFGUZVlrA5Oti9VecnybivKOxsfa0kQWYzdPE1KcuOpyXipb/AKmN4o4TPN4y2373l0FcFbVrt1s38XibkVTx/dYilUXKcYv8s3Zr19DFiMarEXgr4jGUaMb71IyfhGD1SfyXqZ6THectZhNetaY5ietnsqKooi5HcOZAAAAAAAAAAAAAApcMhsdj/acE7JbPzK2p1NNPTlZnjxzedoTNypyyxM0/ZnNf5X+pmhmVZfei/OP7FCvmsM9xMLE6O/4l0UjynMKWmc4fhlKPybO4WdVFxpp+Km19Ucxm+FnUrzqQg1GVnZtXvbcqeS1WHPSs0t7iVzQUtjvMX6lzmSvu8ww9Tl3ii/8AP2f9kezo8thlW95Jppprwa4M7PAYyvb2pwl/jv6MaDyOPHWaX3PIYOUxesuguLkRWzVwV5KL/wAmv0NWPaiH4JfCUTaR5PTfm2yhXS5bdQ6G5S5CR7TUecZr4R/cpLtBCW1OM9T2TaSVz2fI6aI35wf0uXf3VJ4zHU6a9uSXRcX8jnM07UtK1KLX98nv8EVxVHbU7uT4yfE5jNKiSNJqPLZsluNPpj/rY6XR4p939yi86xTa7y7dRbtt7teJELPeTav5luY49bnLYirqkMGni0fUt5cnH1V2mBoYrFu2HpzqK9nJbQT8ZPY9L7F9k1g06lRqeJmkpSXuwX4IX9XzOH/gvmzhXq4ST9mpFVYLpOG0recWv+J7BqN1o9LjpHKO2o1We9p4z0qipbqGovqS4FtxcC4FtxcC4FLi4FQABUFABr1sQoo8+7S5wqdZyUKml8WotpP4HoU6VzTrZfCXFJ/Ar6jTY89ON0uHNbFblV5xh+09Bu2tJ9JPS/UlaOaRfCSfxJrHdlsPU96EX8Ec/iv4fUeNJzpv+yTX0NRk8HXull+vkYn7qpCGPM8cWjlK3ZbHU/6VdyXScEzVnWzGl79KM11jJxfyd0Usnh9RX7dp+UsarT2/x8O6VeLCjDjZXOEh2q0/1adWHnG6+aJDC9pqE/dqRv0ckn6lLJpM+P7qpqxjt9tnUVMNBmvPCRNGGZxfP1LpY9dStMT+k1cdo6lsqhBPfcy06i7yNuG5E1cxiuZoSz2EZxbaS1JN36u36mVMV5n1DKaevbucQrw2OD7UQqezGlCc5ylojCMW22/BHd0neNiGxlV0Z96uV7+T4ljDtOWnLrfaVTFaaxaI79tPsh2CVOSxGO0zqK0oUFvCD43m/vvhtw8zlP4mZF3WYOpBexiE6qSX31tUS+LT+J2uF7TOo7QTk/D9TWzzViFBVEkoNyj1u1Z+h0mszYNPj47+1PSxly5OU9PNMmxksNiKeIjxpzU2lziveXxV/mfRUayaTjunun4NJr6o8YzTL6Si3ZJ2fA9HyXEOOHpQb3jThF/CKHjc/wDJy+GXkMXDjLotZXWaEa5kVU2jWtzUNRrKZepgZ1IrcjcfmlOjZTbc5e5SirzlbpHp4vZEVVqV6/8AVfc0f/DTl7Ul/wCyovpG3mwJ2GYU5TcKbU5RajNJpqLe9m+tuRt3I7K8NGnBKEYxilaMYpJJeFjeTAvuVuWXK3AvBamLgVKNFwsBjcS10zLYWA1pUEYKmCi+Rv2KNAQOKyOlLjFfIgMw7E4efGEfkjunExygB5Riv4fqO9Kc4flk1+pD4vs1jYe7Wm142f6HtFSkjQxGFTI5xUt3WP8ATOuS8dTt8vDcVl+OXGcn8kRVbLKr9+7fV3bPb8ZgIvl6HPY/LY9D2uOleogtktbuU52UzDvcNTlL3tKUvzLZ/wD3ibeZ0lJPmuaOXyHFKlJ03sm7x8+Z0jxaZxmtxThzTX8b+m4wfXEWj5RfZnCSw1Nwtqd27349L/CxITwrm7ydvISxKMU8bbmVb5bZJ5W7laikxP0xsvjllFbuKb6vcpVq6JJx2V7NGhXzOMVdtJdSIlncaslCnJSd1dxWpL92W9HTPOSs49+0eatYrP8AJLspY5xemPtPa/Gyvwv1ltsvPgZ6WZ9Y+Ozv/wB9PHkQmGldcLLd7y2/ubfTq+eyRtRg5S0Run96XBxTW3lNr/irc2dq55OYXHxm2lfZ2e211xV+D6eaZH43Nak5Olh5aYr+pWsm02to009r23u7222MOY1u7isPSS1yTSdvZils5W6L2dr8WlfiQ2YZ9hsHHQ3rqb+wneTfFuXi238wJ3C4aFNOXN7zqSbcpW/FJu5sYas5yWiPsX3nLZf4ri/oeby7W1as7tJRXCHFIn8B2ik+IHokaiL1M5jCZqn/ANktQxSYEopFyZqwqGeLAyXLkyxFyAyAAAygAAoypQC1lrRcygGKSME4G00WSQEbVoXIvF5dc6JwLJUgPPc1yCb90h9WY03bRGrHq21L5nq0qCMbwq6EObT480bXrukx5r453pLy54nMJcKCj4yqN/SJbHKcxqP2pRgukYfqz1H7KuhX7OiLHoNPT3WqW2szW7s85o9k5v2qkaVV9Za163f0JfCZZ3Ss8M7dac4vz8TsVRRcqRaiIjpXmZnty0sXRXFypS2t3tGUYprg3ydlwXUvxGZ4bD0XUVSMkr2aeptvdyl4vj5+R1Hd8nwIzHZDh6nvU6d/yo9ePIc17W1qsp9wpU4y4ze9RpcF4Ldu3Vsg6dFt3d23xb3Z63i+yFDlFLyI6p2UiuAHD4WiycwNJk1Hs80bVDKmuQFMAmdDg2aWHwdiTw9ECQoM3KbNOlE26YGeJejHFmRMDIGABQAAUADAoyjKlAKMtsXso0BjaKNGRlLAY9JTSZLFLAY3EppMjQsBj0jSX2FgMdg4mSxSwGGVNGCeGRu2KaQI6WFRRYdEi4FNAGlGgjLCibGguUQMUYGWKKqJckBci5FqLkBmBQAAABQAACgAFAABQoyoAoUsABQAAUAAAoAAAAAWAAWFgAKlUUAFyKoAD//Z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6396" name="Picture 12" descr="Resultado de imagen para tema de investigacio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98938" y="0"/>
            <a:ext cx="2469063" cy="1643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25562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6573857"/>
              </p:ext>
            </p:extLst>
          </p:nvPr>
        </p:nvGraphicFramePr>
        <p:xfrm>
          <a:off x="152400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0" name="Picture 2" descr="http://3.bp.blogspot.com/-YmAId116tMQ/UK0Q-MHmpJI/AAAAAAAAAMQ/fezPhUTYVW8/s1600/INVEST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144242" y="1738649"/>
            <a:ext cx="1870011" cy="21717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78935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722357128"/>
              </p:ext>
            </p:extLst>
          </p:nvPr>
        </p:nvGraphicFramePr>
        <p:xfrm>
          <a:off x="1672338" y="2269461"/>
          <a:ext cx="9391901" cy="4169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redondeado 2"/>
          <p:cNvSpPr/>
          <p:nvPr/>
        </p:nvSpPr>
        <p:spPr>
          <a:xfrm>
            <a:off x="3314285" y="1421212"/>
            <a:ext cx="4825456" cy="397196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3.- Selección del tema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4226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247600422"/>
              </p:ext>
            </p:extLst>
          </p:nvPr>
        </p:nvGraphicFramePr>
        <p:xfrm>
          <a:off x="613744" y="1216505"/>
          <a:ext cx="8713136" cy="3778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85638669"/>
              </p:ext>
            </p:extLst>
          </p:nvPr>
        </p:nvGraphicFramePr>
        <p:xfrm>
          <a:off x="3791744" y="4518596"/>
          <a:ext cx="7144480" cy="1771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418199" y="5111476"/>
            <a:ext cx="1872208" cy="129266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El tema debe ser importante</a:t>
            </a:r>
            <a:r>
              <a:rPr lang="es-MX" sz="1400" dirty="0"/>
              <a:t>.</a:t>
            </a:r>
          </a:p>
          <a:p>
            <a:endParaRPr lang="es-MX" dirty="0"/>
          </a:p>
        </p:txBody>
      </p:sp>
      <p:sp>
        <p:nvSpPr>
          <p:cNvPr id="12" name="11 Flecha derecha"/>
          <p:cNvSpPr/>
          <p:nvPr/>
        </p:nvSpPr>
        <p:spPr>
          <a:xfrm>
            <a:off x="2290407" y="5515491"/>
            <a:ext cx="681786" cy="484632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805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145993253"/>
              </p:ext>
            </p:extLst>
          </p:nvPr>
        </p:nvGraphicFramePr>
        <p:xfrm>
          <a:off x="6611154" y="1326523"/>
          <a:ext cx="5166317" cy="49377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522438299"/>
              </p:ext>
            </p:extLst>
          </p:nvPr>
        </p:nvGraphicFramePr>
        <p:xfrm>
          <a:off x="1524001" y="-243408"/>
          <a:ext cx="4968551" cy="6718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5" name="4 Grupo"/>
          <p:cNvGrpSpPr/>
          <p:nvPr/>
        </p:nvGrpSpPr>
        <p:grpSpPr>
          <a:xfrm>
            <a:off x="1703513" y="6021288"/>
            <a:ext cx="3168351" cy="633670"/>
            <a:chOff x="799288" y="0"/>
            <a:chExt cx="3168351" cy="633670"/>
          </a:xfrm>
          <a:solidFill>
            <a:schemeClr val="accent6">
              <a:lumMod val="50000"/>
            </a:schemeClr>
          </a:solidFill>
        </p:grpSpPr>
        <p:sp>
          <p:nvSpPr>
            <p:cNvPr id="6" name="5 Rectángulo"/>
            <p:cNvSpPr/>
            <p:nvPr/>
          </p:nvSpPr>
          <p:spPr>
            <a:xfrm>
              <a:off x="799288" y="0"/>
              <a:ext cx="3168351" cy="633670"/>
            </a:xfrm>
            <a:prstGeom prst="rect">
              <a:avLst/>
            </a:prstGeom>
            <a:grpFill/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6 Rectángulo"/>
            <p:cNvSpPr/>
            <p:nvPr/>
          </p:nvSpPr>
          <p:spPr>
            <a:xfrm>
              <a:off x="799288" y="0"/>
              <a:ext cx="3168351" cy="63367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 tema debe ser preciso. </a:t>
              </a:r>
            </a:p>
          </p:txBody>
        </p:sp>
      </p:grpSp>
      <p:sp>
        <p:nvSpPr>
          <p:cNvPr id="3" name="Rectángulo 2"/>
          <p:cNvSpPr/>
          <p:nvPr/>
        </p:nvSpPr>
        <p:spPr>
          <a:xfrm>
            <a:off x="5942029" y="582656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https://www.google.com.mx/search?q=conectar+con+informacion&amp;biw=1600&amp;bih=775&amp;source=lnms&amp;tbm=isch&amp;sa=X&amp;ved=0ahUKEwj9lsueidHPAhUM64MKHRcDBjoQ_AUIBigB#tbm=isch&amp;q=conectar+&amp;imgrc=ZVsMmDYf6IK2XM%3A</a:t>
            </a:r>
          </a:p>
        </p:txBody>
      </p:sp>
    </p:spTree>
    <p:extLst>
      <p:ext uri="{BB962C8B-B14F-4D97-AF65-F5344CB8AC3E}">
        <p14:creationId xmlns:p14="http://schemas.microsoft.com/office/powerpoint/2010/main" val="361656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889292694"/>
              </p:ext>
            </p:extLst>
          </p:nvPr>
        </p:nvGraphicFramePr>
        <p:xfrm>
          <a:off x="1719072" y="1354876"/>
          <a:ext cx="9253728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4 Grupo"/>
          <p:cNvGrpSpPr/>
          <p:nvPr/>
        </p:nvGrpSpPr>
        <p:grpSpPr>
          <a:xfrm>
            <a:off x="4789550" y="4331912"/>
            <a:ext cx="3093320" cy="618664"/>
            <a:chOff x="576067" y="3023"/>
            <a:chExt cx="3093320" cy="61866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5 Rectángulo"/>
            <p:cNvSpPr/>
            <p:nvPr/>
          </p:nvSpPr>
          <p:spPr>
            <a:xfrm>
              <a:off x="576067" y="3023"/>
              <a:ext cx="3093320" cy="61866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sp>
        <p:sp>
          <p:nvSpPr>
            <p:cNvPr id="7" name="6 Rectángulo"/>
            <p:cNvSpPr/>
            <p:nvPr/>
          </p:nvSpPr>
          <p:spPr>
            <a:xfrm>
              <a:off x="576067" y="3023"/>
              <a:ext cx="3093320" cy="61866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 tema debe ser viable.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78507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715986079"/>
              </p:ext>
            </p:extLst>
          </p:nvPr>
        </p:nvGraphicFramePr>
        <p:xfrm>
          <a:off x="2482568" y="1729656"/>
          <a:ext cx="6096000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2 Grupo"/>
          <p:cNvGrpSpPr/>
          <p:nvPr/>
        </p:nvGrpSpPr>
        <p:grpSpPr>
          <a:xfrm>
            <a:off x="1085327" y="2014176"/>
            <a:ext cx="3827055" cy="618664"/>
            <a:chOff x="2334944" y="3023"/>
            <a:chExt cx="3827055" cy="618664"/>
          </a:xfrm>
        </p:grpSpPr>
        <p:sp>
          <p:nvSpPr>
            <p:cNvPr id="4" name="3 Rectángulo"/>
            <p:cNvSpPr/>
            <p:nvPr/>
          </p:nvSpPr>
          <p:spPr>
            <a:xfrm>
              <a:off x="2334944" y="3023"/>
              <a:ext cx="3827055" cy="618664"/>
            </a:xfrm>
            <a:prstGeom prst="rect">
              <a:avLst/>
            </a:prstGeom>
          </p:spPr>
          <p:style>
            <a:lnRef idx="2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4 Rectángulo"/>
            <p:cNvSpPr/>
            <p:nvPr/>
          </p:nvSpPr>
          <p:spPr>
            <a:xfrm>
              <a:off x="2334944" y="3023"/>
              <a:ext cx="3827055" cy="61866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 tema debe tener propósitos bien definidos. </a:t>
              </a:r>
            </a:p>
          </p:txBody>
        </p:sp>
      </p:grpSp>
      <p:pic>
        <p:nvPicPr>
          <p:cNvPr id="1026" name="Picture 2" descr="http://img1.mlstatic.com/asesoria-metodologia-y-contenido-tesis-y-proyectos_MLV-O-3772083665_02201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288" y="2996953"/>
            <a:ext cx="1979712" cy="271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568750" y="560031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https://www.google.com.mx/search?q=conectar+con+informacion&amp;biw=1600&amp;bih=775&amp;source=lnms&amp;tbm=isch&amp;sa=X&amp;ved=0ahUKEwj9lsueidHPAhUM64MKHRcDBjoQ_AUIBigB#tbm=isch&amp;q=objetivos+definidos&amp;imgrc=boXUmS3EZiHw-M%3A</a:t>
            </a:r>
          </a:p>
        </p:txBody>
      </p:sp>
    </p:spTree>
    <p:extLst>
      <p:ext uri="{BB962C8B-B14F-4D97-AF65-F5344CB8AC3E}">
        <p14:creationId xmlns:p14="http://schemas.microsoft.com/office/powerpoint/2010/main" val="3600537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197564" y="2119550"/>
            <a:ext cx="71543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Propósito de la Unidad de Aprendizaje</a:t>
            </a:r>
            <a:endParaRPr lang="es-MX" sz="3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898435" y="3255121"/>
            <a:ext cx="74534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El alumno logrará aplicar métodos y técnicas de investigación en la elaboración de trabajos documentales. 	</a:t>
            </a:r>
            <a:endParaRPr lang="es-MX" sz="2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5670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402080" y="2092754"/>
            <a:ext cx="8936736" cy="83099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Justificar </a:t>
            </a:r>
            <a:r>
              <a:rPr 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exponer todas las razones, las cuales nos parezcan de importancia y nos motiven a realizar una Investigación</a:t>
            </a:r>
          </a:p>
        </p:txBody>
      </p:sp>
      <p:pic>
        <p:nvPicPr>
          <p:cNvPr id="4098" name="Picture 2" descr="http://i.ytimg.com/vi/9BuP5tuyMDQ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129" y="3337068"/>
            <a:ext cx="5632625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redondeado 4"/>
          <p:cNvSpPr/>
          <p:nvPr/>
        </p:nvSpPr>
        <p:spPr>
          <a:xfrm>
            <a:off x="3616037" y="1434300"/>
            <a:ext cx="5203065" cy="425673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4.- Justificación del tema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0448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ncrypted-tbn3.gstatic.com/images?q=tbn:ANd9GcTQOs0Z25xi34LAHzbo7gyVL4GEvD_ai18zBY0VZnwtt3A1vQK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2392" y="4442392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javiervite.files.wordpress.com/2013/06/problem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955" y="4989486"/>
            <a:ext cx="2013593" cy="171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861473698"/>
              </p:ext>
            </p:extLst>
          </p:nvPr>
        </p:nvGraphicFramePr>
        <p:xfrm>
          <a:off x="1641635" y="764704"/>
          <a:ext cx="8923539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4 Rectángulo"/>
          <p:cNvSpPr/>
          <p:nvPr/>
        </p:nvSpPr>
        <p:spPr>
          <a:xfrm>
            <a:off x="5065069" y="5313899"/>
            <a:ext cx="43767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Vizmanos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Lamotte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, B. </a:t>
            </a:r>
            <a:r>
              <a:rPr lang="es-MX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et.al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. (2009) </a:t>
            </a:r>
          </a:p>
        </p:txBody>
      </p:sp>
      <p:grpSp>
        <p:nvGrpSpPr>
          <p:cNvPr id="7" name="6 Grupo"/>
          <p:cNvGrpSpPr/>
          <p:nvPr/>
        </p:nvGrpSpPr>
        <p:grpSpPr>
          <a:xfrm>
            <a:off x="2054157" y="1209484"/>
            <a:ext cx="3200424" cy="1108714"/>
            <a:chOff x="3050" y="1598577"/>
            <a:chExt cx="2106382" cy="2845050"/>
          </a:xfrm>
          <a:scene3d>
            <a:camera prst="orthographicFront"/>
            <a:lightRig rig="flat" dir="t"/>
          </a:scene3d>
        </p:grpSpPr>
        <p:sp>
          <p:nvSpPr>
            <p:cNvPr id="8" name="7 Rectángulo redondeado"/>
            <p:cNvSpPr/>
            <p:nvPr/>
          </p:nvSpPr>
          <p:spPr>
            <a:xfrm>
              <a:off x="3050" y="1598577"/>
              <a:ext cx="1981653" cy="213143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9" name="8 Rectángulo"/>
            <p:cNvSpPr/>
            <p:nvPr/>
          </p:nvSpPr>
          <p:spPr>
            <a:xfrm>
              <a:off x="321251" y="2505663"/>
              <a:ext cx="1788181" cy="193796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 necesario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90426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936640097"/>
              </p:ext>
            </p:extLst>
          </p:nvPr>
        </p:nvGraphicFramePr>
        <p:xfrm>
          <a:off x="646176" y="1169783"/>
          <a:ext cx="10875263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54030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123513" y="5346880"/>
            <a:ext cx="1608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Méndez,2006</a:t>
            </a: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710537989"/>
              </p:ext>
            </p:extLst>
          </p:nvPr>
        </p:nvGraphicFramePr>
        <p:xfrm>
          <a:off x="2255520" y="1488838"/>
          <a:ext cx="7632848" cy="4789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31084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1220018485"/>
              </p:ext>
            </p:extLst>
          </p:nvPr>
        </p:nvGraphicFramePr>
        <p:xfrm>
          <a:off x="1158240" y="1648496"/>
          <a:ext cx="9222132" cy="5209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3518496" y="1275009"/>
            <a:ext cx="4257897" cy="5847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Justificación teórica.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8904313" y="6093296"/>
            <a:ext cx="1608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Méndez,2006</a:t>
            </a:r>
          </a:p>
        </p:txBody>
      </p:sp>
    </p:spTree>
    <p:extLst>
      <p:ext uri="{BB962C8B-B14F-4D97-AF65-F5344CB8AC3E}">
        <p14:creationId xmlns:p14="http://schemas.microsoft.com/office/powerpoint/2010/main" val="22375293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686226" y="1374214"/>
            <a:ext cx="4257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Justificación teórica.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210825280"/>
              </p:ext>
            </p:extLst>
          </p:nvPr>
        </p:nvGraphicFramePr>
        <p:xfrm>
          <a:off x="633984" y="1196752"/>
          <a:ext cx="1128979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Rectángulo"/>
          <p:cNvSpPr/>
          <p:nvPr/>
        </p:nvSpPr>
        <p:spPr>
          <a:xfrm>
            <a:off x="8904313" y="6093296"/>
            <a:ext cx="1608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Méndez,2006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719174" y="581629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https://www.google.com.mx/search?q=conectar+con+informacion&amp;biw=1600&amp;bih=775&amp;source=lnms&amp;tbm=isch&amp;sa=X&amp;ved=0ahUKEwj9lsueidHPAhUM64MKHRcDBjoQ_AUIBigB#tbm=isch&amp;q=idea&amp;imgrc=3aP7XIFC7kJI_M%3A</a:t>
            </a:r>
          </a:p>
        </p:txBody>
      </p:sp>
    </p:spTree>
    <p:extLst>
      <p:ext uri="{BB962C8B-B14F-4D97-AF65-F5344CB8AC3E}">
        <p14:creationId xmlns:p14="http://schemas.microsoft.com/office/powerpoint/2010/main" val="26315704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biomanantial.com/images/revista/FotoliaSOLUC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665" y="4422404"/>
            <a:ext cx="237626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805116" y="1200806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Justificación Práctica.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b="1" dirty="0"/>
              <a:t> </a:t>
            </a:r>
            <a:endParaRPr lang="es-MX" dirty="0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554420522"/>
              </p:ext>
            </p:extLst>
          </p:nvPr>
        </p:nvGraphicFramePr>
        <p:xfrm>
          <a:off x="1866601" y="1122422"/>
          <a:ext cx="8621887" cy="4034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124" name="Picture 4" descr="http://thumbs.dreamstime.com/x/persona-d-que-escribe-la-soluci%C3%B3n-del-texto-3137139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129" y="4325744"/>
            <a:ext cx="3203575" cy="240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Flecha a la derecha con bandas"/>
          <p:cNvSpPr/>
          <p:nvPr/>
        </p:nvSpPr>
        <p:spPr>
          <a:xfrm>
            <a:off x="5951984" y="5225140"/>
            <a:ext cx="1296144" cy="770792"/>
          </a:xfrm>
          <a:prstGeom prst="striped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78164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735873660"/>
              </p:ext>
            </p:extLst>
          </p:nvPr>
        </p:nvGraphicFramePr>
        <p:xfrm>
          <a:off x="1655888" y="2566441"/>
          <a:ext cx="9755824" cy="3469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3345197" y="1800287"/>
            <a:ext cx="55531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Justificación Metodológica.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5861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4107874197"/>
              </p:ext>
            </p:extLst>
          </p:nvPr>
        </p:nvGraphicFramePr>
        <p:xfrm>
          <a:off x="2784200" y="3063052"/>
          <a:ext cx="7158290" cy="3453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11 Rectángulo"/>
          <p:cNvSpPr/>
          <p:nvPr/>
        </p:nvSpPr>
        <p:spPr>
          <a:xfrm>
            <a:off x="1645920" y="1927288"/>
            <a:ext cx="8766048" cy="75713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Entre algunas preguntas que debe dar justificación a nuestro trabajo de investigación son:</a:t>
            </a:r>
          </a:p>
        </p:txBody>
      </p:sp>
    </p:spTree>
    <p:extLst>
      <p:ext uri="{BB962C8B-B14F-4D97-AF65-F5344CB8AC3E}">
        <p14:creationId xmlns:p14="http://schemas.microsoft.com/office/powerpoint/2010/main" val="7465179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13 Diagrama"/>
          <p:cNvGraphicFramePr/>
          <p:nvPr>
            <p:extLst>
              <p:ext uri="{D42A27DB-BD31-4B8C-83A1-F6EECF244321}">
                <p14:modId xmlns:p14="http://schemas.microsoft.com/office/powerpoint/2010/main" val="2675013542"/>
              </p:ext>
            </p:extLst>
          </p:nvPr>
        </p:nvGraphicFramePr>
        <p:xfrm>
          <a:off x="1860407" y="1712475"/>
          <a:ext cx="856895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0644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94787" y="2098015"/>
            <a:ext cx="9860438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COMPETENCIAS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GENÉRICAS </a:t>
            </a:r>
            <a:endParaRPr lang="es-MX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Competencia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</a:p>
          <a:p>
            <a:pPr algn="just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Capacidad analítica</a:t>
            </a:r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.- Habilidad para la evaluación de datos y líneas de actuación, así como para tomar decisiones lógicas de una manera imparcial desde el punto de vista racional.</a:t>
            </a:r>
          </a:p>
          <a:p>
            <a:pPr algn="just"/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Análisis de problemas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.- Eficacia para identificar problemas, buscar datos pertinentes al respecto, reconocer la información relevante y encontrar posibles causas del mismo. </a:t>
            </a:r>
            <a:endParaRPr lang="es-MX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Creatividad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.- Capacidad para identificar alternativas y proponer soluciones. </a:t>
            </a:r>
            <a:endParaRPr lang="es-MX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Comunicación escrita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.- Capacidad para redactar ideas claramente y de forma gramaticalmente correcta, de manera que sean entendidas sin lugar a dudas. </a:t>
            </a:r>
            <a:endParaRPr lang="es-MX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es-MX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4688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243856" y="2155623"/>
            <a:ext cx="8460720" cy="83099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justificación claramente formulada, deberá sustentar que el problema es significativo, importante, viable y factible.</a:t>
            </a:r>
          </a:p>
        </p:txBody>
      </p:sp>
      <p:pic>
        <p:nvPicPr>
          <p:cNvPr id="6146" name="Picture 2" descr="http://alianzasolida.com/wordpress/wp-content/uploads/2014/04/diferencia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696" y="3742148"/>
            <a:ext cx="4038600" cy="2690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5527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960896" y="4056357"/>
            <a:ext cx="4898120" cy="1261884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definir las etapas que requiere, así como ubicarlo dentro de un </a:t>
            </a:r>
            <a:r>
              <a:rPr lang="es-MX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contexto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general.</a:t>
            </a:r>
            <a:endParaRPr lang="es-MX" sz="2400" dirty="0"/>
          </a:p>
        </p:txBody>
      </p:sp>
      <p:sp>
        <p:nvSpPr>
          <p:cNvPr id="9" name="Rectángulo 8"/>
          <p:cNvSpPr/>
          <p:nvPr/>
        </p:nvSpPr>
        <p:spPr>
          <a:xfrm>
            <a:off x="2047880" y="1815930"/>
            <a:ext cx="5048519" cy="83099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 los resultados que se espera obtener</a:t>
            </a:r>
            <a:endParaRPr lang="es-MX" sz="2400" dirty="0"/>
          </a:p>
        </p:txBody>
      </p:sp>
      <p:sp>
        <p:nvSpPr>
          <p:cNvPr id="10" name="Rectángulo 9"/>
          <p:cNvSpPr/>
          <p:nvPr/>
        </p:nvSpPr>
        <p:spPr>
          <a:xfrm>
            <a:off x="3961987" y="6048984"/>
            <a:ext cx="1383712" cy="46166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permiten</a:t>
            </a:r>
            <a:endParaRPr lang="es-MX" sz="2400" dirty="0"/>
          </a:p>
        </p:txBody>
      </p:sp>
      <p:sp>
        <p:nvSpPr>
          <p:cNvPr id="11" name="Rectángulo 10"/>
          <p:cNvSpPr/>
          <p:nvPr/>
        </p:nvSpPr>
        <p:spPr>
          <a:xfrm>
            <a:off x="7962131" y="2087757"/>
            <a:ext cx="1971773" cy="46166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determinan </a:t>
            </a:r>
            <a:endParaRPr lang="es-MX" sz="2400" dirty="0"/>
          </a:p>
        </p:txBody>
      </p:sp>
      <p:sp>
        <p:nvSpPr>
          <p:cNvPr id="12" name="Rectángulo 11"/>
          <p:cNvSpPr/>
          <p:nvPr/>
        </p:nvSpPr>
        <p:spPr>
          <a:xfrm>
            <a:off x="6553266" y="5622204"/>
            <a:ext cx="4114734" cy="83099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límites y la amplitud del estudio</a:t>
            </a:r>
            <a:endParaRPr lang="es-MX" sz="2400" dirty="0"/>
          </a:p>
        </p:txBody>
      </p:sp>
      <p:sp>
        <p:nvSpPr>
          <p:cNvPr id="13" name="Flecha derecha 12"/>
          <p:cNvSpPr/>
          <p:nvPr/>
        </p:nvSpPr>
        <p:spPr>
          <a:xfrm>
            <a:off x="7226390" y="2087756"/>
            <a:ext cx="337803" cy="34653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derecha 13"/>
          <p:cNvSpPr/>
          <p:nvPr/>
        </p:nvSpPr>
        <p:spPr>
          <a:xfrm rot="5400000">
            <a:off x="8543291" y="2713613"/>
            <a:ext cx="331117" cy="37348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Flecha izquierda 14"/>
          <p:cNvSpPr/>
          <p:nvPr/>
        </p:nvSpPr>
        <p:spPr>
          <a:xfrm>
            <a:off x="5866527" y="6111913"/>
            <a:ext cx="399244" cy="335809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Flecha abajo 15"/>
          <p:cNvSpPr/>
          <p:nvPr/>
        </p:nvSpPr>
        <p:spPr>
          <a:xfrm rot="10800000">
            <a:off x="4479840" y="5541062"/>
            <a:ext cx="348006" cy="285101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6390" y="3426907"/>
            <a:ext cx="2837001" cy="1891334"/>
          </a:xfrm>
          <a:prstGeom prst="rect">
            <a:avLst/>
          </a:prstGeom>
        </p:spPr>
      </p:pic>
      <p:pic>
        <p:nvPicPr>
          <p:cNvPr id="1026" name="Picture 2" descr="http://3.bp.blogspot.com/-1b_cktJzENw/TnpH4qHAs5I/AAAAAAAAFng/jcsKIpDpdx4/s1600/creencias-limitant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19" y="2415058"/>
            <a:ext cx="1548274" cy="154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ángulo redondeado 17"/>
          <p:cNvSpPr/>
          <p:nvPr/>
        </p:nvSpPr>
        <p:spPr>
          <a:xfrm>
            <a:off x="2894673" y="1381151"/>
            <a:ext cx="6503831" cy="4804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5.- Planteamiento de objetivos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9610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027166221"/>
              </p:ext>
            </p:extLst>
          </p:nvPr>
        </p:nvGraphicFramePr>
        <p:xfrm>
          <a:off x="2554866" y="1186432"/>
          <a:ext cx="7353281" cy="5395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4766" y="2036091"/>
            <a:ext cx="2466975" cy="1847850"/>
          </a:xfrm>
          <a:prstGeom prst="rect">
            <a:avLst/>
          </a:prstGeom>
        </p:spPr>
      </p:pic>
      <p:pic>
        <p:nvPicPr>
          <p:cNvPr id="2050" name="Picture 2" descr="https://encrypted-tbn0.gstatic.com/images?q=tbn:ANd9GcRicWpiWgoTEsePU258zPr2CxY15qWtx9fl-3UKEU4iuGXTtZO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555" y="3883942"/>
            <a:ext cx="253365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50253" y="5693693"/>
            <a:ext cx="50533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https://www.google.com.mx/search?q=conectar+con+informacion&amp;biw=1600&amp;bih=775&amp;source=lnms&amp;tbm=isch&amp;sa=X&amp;ved=0ahUKEwj9lsueidHPAhUM64MKHRcDBjoQ_AUIBigB#tbm=isch&amp;q=mercado+meta&amp;imgrc=yYiYgkew67n8AM%3A</a:t>
            </a:r>
          </a:p>
        </p:txBody>
      </p:sp>
    </p:spTree>
    <p:extLst>
      <p:ext uri="{BB962C8B-B14F-4D97-AF65-F5344CB8AC3E}">
        <p14:creationId xmlns:p14="http://schemas.microsoft.com/office/powerpoint/2010/main" val="39475342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316898801"/>
              </p:ext>
            </p:extLst>
          </p:nvPr>
        </p:nvGraphicFramePr>
        <p:xfrm>
          <a:off x="2277347" y="2189410"/>
          <a:ext cx="8390653" cy="2369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7516" y="1337125"/>
            <a:ext cx="2832975" cy="159926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8"/>
          <a:srcRect l="18836" r="18334"/>
          <a:stretch/>
        </p:blipFill>
        <p:spPr>
          <a:xfrm>
            <a:off x="2747494" y="4053023"/>
            <a:ext cx="2820472" cy="1727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4259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889057293"/>
              </p:ext>
            </p:extLst>
          </p:nvPr>
        </p:nvGraphicFramePr>
        <p:xfrm>
          <a:off x="2180820" y="2430379"/>
          <a:ext cx="8487180" cy="4427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6"/>
          <p:cNvSpPr/>
          <p:nvPr/>
        </p:nvSpPr>
        <p:spPr>
          <a:xfrm>
            <a:off x="304800" y="1944762"/>
            <a:ext cx="11692128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Para formular los objetivos es conveniente considerar algunos criterios como: 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00895" y="5190187"/>
            <a:ext cx="1590542" cy="124698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8"/>
          <a:srcRect l="28231" r="17807" b="2374"/>
          <a:stretch/>
        </p:blipFill>
        <p:spPr>
          <a:xfrm>
            <a:off x="9753601" y="2655470"/>
            <a:ext cx="1326523" cy="146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14714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67614" y="2060717"/>
            <a:ext cx="10188066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s-MX" sz="24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función de los objetivos es expresar los resultados una vez finalizada la investigación. </a:t>
            </a:r>
            <a:endParaRPr lang="es-MX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2.bp.blogspot.com/-zwnwVYkWm6A/UhKrWzQmpJI/AAAAAAAAAKs/xMnBgXPk5CA/s1600/figura+investigaci%C3%B3n+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465" y="4096942"/>
            <a:ext cx="2973239" cy="230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lecha derecha 3"/>
          <p:cNvSpPr/>
          <p:nvPr/>
        </p:nvSpPr>
        <p:spPr>
          <a:xfrm>
            <a:off x="5591000" y="4744001"/>
            <a:ext cx="489397" cy="463639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76" name="Picture 4" descr="http://plantadelavida.org/wp-content/uploads/2013/04/investigaci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544" y="3746242"/>
            <a:ext cx="3545271" cy="2240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lecha abajo 5"/>
          <p:cNvSpPr/>
          <p:nvPr/>
        </p:nvSpPr>
        <p:spPr>
          <a:xfrm>
            <a:off x="3596180" y="3275387"/>
            <a:ext cx="476519" cy="437882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6061647" y="593979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https://www.google.com.mx/search?q=conectar+con+informacion&amp;biw=1600&amp;bih=775&amp;source=lnms&amp;tbm=isch&amp;sa=X&amp;ved=0ahUKEwj9lsueidHPAhUM64MKHRcDBjoQ_AUIBigB#tbm=isch&amp;q=+resultados&amp;imgrc=aY4CwodN0oM_gM%3A</a:t>
            </a:r>
          </a:p>
        </p:txBody>
      </p:sp>
    </p:spTree>
    <p:extLst>
      <p:ext uri="{BB962C8B-B14F-4D97-AF65-F5344CB8AC3E}">
        <p14:creationId xmlns:p14="http://schemas.microsoft.com/office/powerpoint/2010/main" val="20158740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8436983"/>
              </p:ext>
            </p:extLst>
          </p:nvPr>
        </p:nvGraphicFramePr>
        <p:xfrm>
          <a:off x="838200" y="1825624"/>
          <a:ext cx="10515600" cy="4394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083" y="1808798"/>
            <a:ext cx="2769065" cy="170812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292" y="4568044"/>
            <a:ext cx="2772508" cy="166394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227" y="3758828"/>
            <a:ext cx="2891981" cy="1962223"/>
          </a:xfrm>
          <a:prstGeom prst="rect">
            <a:avLst/>
          </a:prstGeom>
        </p:spPr>
      </p:pic>
      <p:sp>
        <p:nvSpPr>
          <p:cNvPr id="8" name="Rectángulo redondeado 7"/>
          <p:cNvSpPr/>
          <p:nvPr/>
        </p:nvSpPr>
        <p:spPr>
          <a:xfrm>
            <a:off x="3391107" y="1438464"/>
            <a:ext cx="5190185" cy="498764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6.- Objetivos principales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57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8352494"/>
              </p:ext>
            </p:extLst>
          </p:nvPr>
        </p:nvGraphicFramePr>
        <p:xfrm>
          <a:off x="838200" y="1825624"/>
          <a:ext cx="10515600" cy="4394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1847117"/>
            <a:ext cx="2830830" cy="171200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519" y="4280389"/>
            <a:ext cx="385726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4655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4"/>
          <a:ext cx="10515600" cy="4394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352" y="1826528"/>
            <a:ext cx="2772728" cy="167632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581" y="4561742"/>
            <a:ext cx="2775219" cy="1656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91014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4728613"/>
              </p:ext>
            </p:extLst>
          </p:nvPr>
        </p:nvGraphicFramePr>
        <p:xfrm>
          <a:off x="838200" y="1197735"/>
          <a:ext cx="10515600" cy="4979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113" y="1262130"/>
            <a:ext cx="1540705" cy="99683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642" y="1262130"/>
            <a:ext cx="1872474" cy="187247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148" y="3398446"/>
            <a:ext cx="2143125" cy="214312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518" y="4617646"/>
            <a:ext cx="2466975" cy="184785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720896" y="581916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https://www.google.com.mx/search?q=conectar+con+informacion&amp;biw=1600&amp;bih=775&amp;source=lnms&amp;tbm=isch&amp;sa=X&amp;ved=0ahUKEwj9lsueidHPAhUM64MKHRcDBjoQ_AUIBigB#tbm=isch&amp;q=evaluacion&amp;imgrc=xM0RfEicsTYtGM%3A</a:t>
            </a:r>
          </a:p>
        </p:txBody>
      </p:sp>
    </p:spTree>
    <p:extLst>
      <p:ext uri="{BB962C8B-B14F-4D97-AF65-F5344CB8AC3E}">
        <p14:creationId xmlns:p14="http://schemas.microsoft.com/office/powerpoint/2010/main" val="2467962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83079" y="1989055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400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ESTRUCTURA DE LA UNIDAD DE APRENDIZAJE</a:t>
            </a:r>
            <a:r>
              <a:rPr lang="es-ES_tradnl" sz="2400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/>
            </a:r>
            <a:br>
              <a:rPr lang="es-ES_tradnl" sz="2400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endParaRPr lang="es-MX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371601" y="2296391"/>
            <a:ext cx="106195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rgbClr val="000000"/>
                </a:solidFill>
                <a:latin typeface="Arial" panose="020B0604020202020204" pitchFamily="34" charset="0"/>
              </a:rPr>
              <a:t>unidades de Competencias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   </a:t>
            </a:r>
            <a:r>
              <a:rPr lang="es-MX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Horas </a:t>
            </a:r>
            <a:r>
              <a:rPr lang="es-MX" sz="2400" b="1" dirty="0">
                <a:solidFill>
                  <a:srgbClr val="000000"/>
                </a:solidFill>
                <a:latin typeface="Arial" panose="020B0604020202020204" pitchFamily="34" charset="0"/>
              </a:rPr>
              <a:t>teóricas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      </a:t>
            </a:r>
            <a:r>
              <a:rPr lang="es-MX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Horas </a:t>
            </a:r>
            <a:r>
              <a:rPr lang="es-MX" sz="2400" b="1" dirty="0">
                <a:solidFill>
                  <a:srgbClr val="000000"/>
                </a:solidFill>
                <a:latin typeface="Arial" panose="020B0604020202020204" pitchFamily="34" charset="0"/>
              </a:rPr>
              <a:t>Prácticas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1. ¿Qué es investigar? 	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		         2 		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2 	</a:t>
            </a:r>
          </a:p>
          <a:p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2. El trabajo intelectual como esencia </a:t>
            </a:r>
            <a:endParaRPr lang="es-MX" sz="2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  de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la investigación 	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                              4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                     4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3. Generalidades de la investigación </a:t>
            </a:r>
            <a:endParaRPr lang="es-MX" sz="2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   científica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                                                    3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		3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4. Investigación documental 	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	          3            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          3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5. Planeación de la investigación 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documental   6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		6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6. Organizar lo encontrado 	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		8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                     8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7. Dar forma al escrito 	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		           8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                     8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endParaRPr lang="es-MX" sz="2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                      TOTAL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			34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                   34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6004995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5235620"/>
              </p:ext>
            </p:extLst>
          </p:nvPr>
        </p:nvGraphicFramePr>
        <p:xfrm>
          <a:off x="838200" y="1825624"/>
          <a:ext cx="10515600" cy="4623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271" y="2001364"/>
            <a:ext cx="3036351" cy="184286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271" y="4514131"/>
            <a:ext cx="3036351" cy="1806014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7411357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037" y="1734609"/>
            <a:ext cx="2143125" cy="2143125"/>
          </a:xfrm>
          <a:prstGeom prst="rect">
            <a:avLst/>
          </a:prstGeom>
        </p:spPr>
      </p:pic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8060054"/>
              </p:ext>
            </p:extLst>
          </p:nvPr>
        </p:nvGraphicFramePr>
        <p:xfrm>
          <a:off x="558799" y="287867"/>
          <a:ext cx="11192933" cy="6570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12" y="4170341"/>
            <a:ext cx="2772898" cy="201100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524" y="4183210"/>
            <a:ext cx="3190875" cy="212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75931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1"/>
          <p:cNvSpPr/>
          <p:nvPr/>
        </p:nvSpPr>
        <p:spPr>
          <a:xfrm>
            <a:off x="3232597" y="2665928"/>
            <a:ext cx="6490952" cy="5033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7.- </a:t>
            </a:r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bjetivos secundarios 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40569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783559" y="2854386"/>
            <a:ext cx="16505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El objetivo de la </a:t>
            </a:r>
            <a:endParaRPr lang="es-MX" sz="2400" dirty="0"/>
          </a:p>
        </p:txBody>
      </p:sp>
      <p:pic>
        <p:nvPicPr>
          <p:cNvPr id="1026" name="Picture 2" descr="http://www.uisess.com/images/investigacion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175" y="3135418"/>
            <a:ext cx="3275431" cy="218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8261935" y="2364798"/>
            <a:ext cx="19437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es descubrir respuestas</a:t>
            </a:r>
            <a:endParaRPr lang="es-MX" sz="2400" dirty="0"/>
          </a:p>
        </p:txBody>
      </p:sp>
      <p:sp>
        <p:nvSpPr>
          <p:cNvPr id="7" name="AutoShape 4" descr="data:image/jpeg;base64,/9j/4AAQSkZJRgABAQAAAQABAAD/2wCEAAkGBxATEBUUEBQUFRQXFBQVFxUXFhQWGBUVFRUYFhYaFRcZHCghGBolGxQUITEhJSkrLi4uFx8zODMsNygtLisBCgoKDg0OGhAQGy8kICQsLCwsLCwsLCwsLCwsLCwsLCwsLCwsLCwsLCwsLCwsLCwsLCwsLCwsLCwsLCwsLCwsLP/AABEIAOEA4QMBEQACEQEDEQH/xAAcAAABBQEBAQAAAAAAAAAAAAAAAQMEBQYCBwj/xABGEAACAQIDBQUFBAcGBAcAAAABAgADEQQSIQUGMUFRE2FxgZEiMqGx0QdScsEVI0JigpKiFFOy0vDxM0OT4RYkNFRjc8L/xAAaAQEAAwEBAQAAAAAAAAAAAAAAAQIEAwUG/8QAMhEAAgIBAwICCAYDAQEAAAAAAAECAxEEEiExQQVREyIyYXGBodEUkbHB4fBCUvEjFf/aAAwDAQACEQMRAD8A9xgBACAEAIAQAgBACAEAIAQAgBACAEAIAQAgBACAEAIAQAgCWgCFYByVgHOWAPQAgBACAEAIAQAgBACAEAIAQAgBAGKuMpL7zoPFgIKSthHq0NDauH/vU9RBT8RV/siRSro3usreBB+UHSM4y6McgsUe3t5EwzqnZvUcjNlQoLLci/tEE8DwB4TvVQ7FnODhbqI1vGMhsPeeliX7MJVp1MpbLUUC6ggEggnmw42i2iVayxVqI2PCyW9TEIrBWZQx4AkAnwHOccN8nbKQ7IJCAEAIAQAgHNoB1ACAEAIAQAgBACANYnEpTXNUYKOp/LqZztthVHdN4RWU4wWZMo8RvbRHuK7d+ij46/CeVZ41SvYi39P5+hklrYLoskc701eVDTqWP+Wcf/s2PpX9f4KfjZdoiDemrzoXHcx/yx/9i1da/q/sPxk+8SRR3rSwL02UfeUhgPHhadYeNQftxa+HJaOtj3Rc4fHU6iF6bBlAN7cRYXsQeB8Z6lN9d0d0HlGqNkZR3RZk9p7QxD6tdUPAD3bd5HE+M6nkW32T68Iq6uOWnYBFvxLvcjjoFW4HrGTlH3IP0wQLtkt301C+uWMnXbL/AF+h1R2grk2VQwsQ6EgEX1uL/KDi3hml3d2i7N2bnMCCVJ4gjlfnpf0hHoaO+UpbJPJH3p3O/tVTtVqlGyhbFQy2F7W1BHE9Zqq1GxYwd7tN6SW7IzulufUwdV6pqq5dQpAUjQG/MnoItvViSwTVQ68vJhtvYqr2zti6JuzMRmQq9rmwVuDWGg4zfVjCUWedcm23JD2y9vYrCsrU3Z6R1yMSVZeYF/cbw4HqJFlMJrlck13zrfD4PWdmbQp16S1aRurDzB5hhyI6TypwcHhnrwmprKMt9om3TRWnRW/6zMXysUbKLAAMOFzf0mnS1ptyZl1VjSUUZDD7y4ilY4fEuRzpVbVCOmpv7PeCJslRCXVGON9kej/M1m7W/wAlaotLEqKdRiFV1vkZjwBB1Uk6Dj4zHbpXFZjyjZTq1J7ZcM20yGwIAQBnFYlKaF6jBVHEk2H+/dAMjtPfxQSMPTzfvvcDyUakeJEAzmM36xXOslPuVUH+K5gFc+/NX/3T+QYf/mAcU98scxP9mxoZgLmm6UmFv5AwHfAJOzPtcxNN8mNoI4BsTSujj+FiQ3qsA9Y2ZtCliKKVqLZqbqGU8ND1HIjgR3QDG70YpmxLq17U7KBfTVQ1xpzzfCfMeKZne1J8LoeXqsys57FFjcSyJ7HskkAvfVRYk5dNOHGYYxUXwZsY6DNF3cewlWp3hHYH+K1j6zVHTWS7HRVTfYTI7HLkYHv017rc5xniDw+vu5/QpJY4L/ZWAqIt67LbLZs3Mcr9/fxnOMG3nsTCD7ljsRqXbNTo3Aak+Y65b3AW19SdTrPT8MSha0u6+xooS3OK7plS9XFYerlNspPuOLqw6oeek9iO+L46GSVdlb5LLYTdpiVOUZRmJyr7IOUgX9ec0mjTQzYnjg2WQdBJPV2oze38NSpVEqLTW7Bg2gAbhx7++QedrIJOLSIIr0B7as9JhqBbNr3f7yeDKsJ5Twy+2FtFqtJnqWsGyg2sTYDUgc9eAg9Oi1yg5TJX6Uo3sWK/iVl+JEFvxNecZDaGBpYikUqAMjDiLeRU9R1l4TcHlF5wjZHB5TtXZ+IwLlXUNSJ0Yrem45fhbu+c9SFsbFlHlTqlW8MbwW1KKm6Gvh2PE0nup8QeMmST6rIi3H2Xgl4vbbVUKPjC69KmHVvjllI1wTykWdlj4bM5VpopOQ5h1tlv5E3nfccdpM3Uwpq42lpdUYVCB1U3W5/EBp3GcL7MQfvO9FeZr3Ht9NrieWz1TuQSEAwf2v4NjhErKWHZVPasSBlqDLc2/eCDzMA8fqY5ypAqNr+8YBC2fhajXFNGbqeV+9jxMAsP0LielP8AnP8AlgEvA7F7Ju2c5nVWsqX4kWtfifSAVlXCu1QtW0JNyo4+HRfPXuMjJB7V9k2PD4AU+Bp1KigDhZm7QAd3t28oTBbba3aNaqagqZbgAjLfgLcb9J5+o0CtnvbM9unU5ZyRsJuagYGq5qAG4UhQL8r9ZFXh0K5bupENMovJX7043LUNIMERQBa9rkgHXrxE8nxKybtdS4S+vBk1Unu29ivw+Pp06JZCrVCQOuUEgX4fCY60or3nCDSXvIdXGF2tdnbkBdj5AcBO8K52PEVkulKXQ0262xqwftaoyaWC89evpwnr6PRut7pdTZTQ1yzV1sMjrldVYdGAI9DPVSNm1C0qKILKoUDkAAJIwkKKq9R6iThjcjjFYZKi5aihh/rUHkZBEoqSwzP4rdIE+xVYL0KgkeDafEGRgyvRxb4Yu0cB/Z8LlpF7Z1JIubAa3PmBBF9TjXtiUTbx1Mts6EdbKZDnIyqT6Gp2VjaVPDIarhSQWOY2JLG5sOfHlKTuhWszaXxPW0tE5RUYJs7qbdwzAg5mB4/qqhB/pmf/AOjQnw38k/sbPwFr6pfmvuUWM2VsirqaZpnqqVafyFp3h4tD/b80/wB0cJeFSf8Aivk19yCu4+AqH9ViX8A9Mn0K3muvxKM/ZaZms8NlD2k0SqP2bYYH26lV+4kD/CBOj1UzmtLBGk2XsPD0FtSQKO4fOcZTcuWd4wUeEWQEoWFgBAK/b+Io08NUqVwWpqt2AXNceHOAeKbT2pgHfNlw9IX9kZVW3ixAuYBFxO26YIWmQ5tfQgjLwvcacj6eFwI1XbDnhYfH5yAQ6m0WJsXJ7r8fIQCz2Ru3jcSwFKkyqeLuCoA8DqfIQD2ndHd5cHQCA3PEnmWPExgF9JAQDz/ezBBsUxNtctgTbTKBfjrqD6T5bxKEne2u/wDz9jydXBuwiUNnUeybtCFN9LNckC2ml+cz0xafrLucoRS6m62XsijRWyIq+A4+PWfV11JI9eMEixnY6GD27vVVXE1KVzTRGyhksWOgvmvqNb+7PSo08Nqk1lnjarV2qbhF4SK+ti8MwzVKgf8AGzVD6Ncia48eysfDg86Xre28/F5I/wDb8DwKr/0gR8AZbMyuyHl9Cfg8VR07GqVPII7J/RcX8xOckpe0vzR1i5Q9ltfB/sXWG2viU4stUdHAVvJlFvVZnnpq304Nleutj19b6P6fYutn7YpVTl1R/uNYE/hI0YeB8bTFZRKHPVeZ6VOqrt4XD8n/AHkr976iUMO1ZKaNVuqpcDix117hmPlMGps9HW2up6GlpVliT6GO2dvCoN6tAhjxcOHY/wAwHznh5Wdz5fme06pNYTwvLoh3Hb3gMFpUydLktpbyB/OVdvki0NHlZk/yGRvVW+7T9D9ZHpJF/wAJDzZKp7x0X0r0vMWYfHX0vJ3Rl7SOfoJw9iRMw1Z7ZsFXYqONMm9v4G/3lo2W181Sfw6/qVlGuXF8OfP+UT8BvgQcuJS376X08V4+l/Ca6PFu1q+a+xnu8L71P5P7mqoVldQyEMpFwQbgz2IyUlmLyjyZRcXiSwxyWKkXaePShSarU91Ry4kk2AHeSQPOAed7X3xr1lenlRabqyFbZiVYEG5PceQgHmW3dkBmVKQZyb+yvtMLAm4A5WBgDmwt0cZWZaaU3S17vURlABN+drnU6SAem7H+yrDgA12eoe9iB/Kth6wDXbM3UwVD/hUUXwUCSC5p0lX3QBAO4AQAgGO32ot2ivlJXLlJAJsQSdbcOM8PxKicpqUVngxamEnLKRmqOZmARWJvyVvibWEw16e2TSUWZVXNvoepUHJAJFjPqItvqerF5HJYsecb07s4ntqlWkA6sxa17ML+Oh9Z6VGoioqLPG1Gkm5Oce5k6mAxLNlWjUJHG65bebWE0u+CXUyx0tjfQc/QePtfsD/Ot/nKfioHX8FPzRAxKVaZtWpvT/ENP5hp8Z0jbCXRnKdE48tGk3TxdZ8ysSyLbKx1Nzyvz4fGdJpYM6fODUdkGFj/ANweRB5HvmdvB3SySq+CbG4UKalmp1GXNa4cqLC401s1jbmDPE8Q0sZvauO59J4Zq5RjufPYy+L3Txae6Ecdxyn0P1njS0E10Z7kNdW+qIi7p1Sc1aotK/LQn1PH0krSQgs2Ml62c3itHb7qD9mu9++kWH9IEq66PP8AX7Eq+/yX0+5X4nYuJp8B2i9QGQjxDgD4zPOMEsqX0f2NFdzk8NfVfcd2RRq0q61Doo94X4jpaZvSYaaNM4qUHEn46sGZmta5JtOUnltkQjtikXv2eYh89WnqaYCt3KxJGniB/TPZ8JnLMo9uvzPL8VhHEZd/2NvPaPFIO3MAtfDVaL8HRlv0JGh8jY+UA+dGxFSmShZ1KkqVzMLEGxFryAT912qNjaJpDMwqBm5+zez5ul1JHnAPoHCUlCg2AgEgkDjpEpKKy3hAjVMao4a/ATzLvFaocQ9b6I7Rpb6kLF4uqVPZkKeWgPznm3eKaiS9RqPy+51jTFdSjfF43mankB+QnnvXa19Zv6fY7ejr8jgbaxKnVz4Mo+l4j4prIP2/zS+wdNb7Fjg95+VVf4l+h+s9LT+PPOLo/Nfb+fkcZ6b/AFZoabq63GoM+ghOFsVKLymZZRw8MFoKOAEttRXCOwJYkyO8e9RpYg0AezACntLZiSwvpyXjxIPlN2n08JR3SPM1mqshLZDj39yAG7QZi3aDjmLZhbuJNgJuSjHosHluU5v1m2RHxWGXiU8lv6aa+Ik5ZXCQJtLC8nt4Bx+Uhr3Fk2ujFbGYRhZnBHRixB8jI2+4nc+7f5jybTwiCwYADkAZDUmI7UVe1t6rKRQFv32tp4L1lVHzL58jWbm1SuFpqb3sWN+JZyWa/fdp5l8t02z3NLDZWolnt3aYoYdqpFyMoA6sxsPTU+Uwai30cHI9DT1ekmomTwm9GEJOdmVzxZ14nxW4A7tBPF9IpPLfJ609Nbjhce462pvJTQDsir35g3Hw5ylluOIlqdK3zPj3FTW2tUf3m8gNPnOLbl7TNMYRh7KI7Ygnmfh9JXai+WNvUW2tz4n6Wjahlm23MpdnS0FixzH8vhPf0dXo68d3yzwdZb6SzPZdDT55tyY8DjrcWMuUM/tDc3B1nzVKVNieZUX9ZAJuyt3sNhxajTRPwqBfxjAJ9euEHfyEzarVQ08cvr2ReEHJlbVqljqfoJ83fqbL3mb+XY1xgo9CHj8clJMzdbADiT0Ez9slkslBiNvVD7oCD1PrK7mX2ogVNp1f7x/52H5y6lLzY2ryOqO3agZRUIqIWAIYAkAm1weN5DWeowuxOxdILUZRwB0mKaw2iyeUavYD+wo601Ppp8iPSfS+CT9Vx+DMWoXJG3t23Uw6otEKatTNlzHgFAzEDTMdRp859PpaY2S9Z8Hk67UTpgti5f0KPC4zE2vUrOznU62A7gosLT0XTV0UUeQtVf1c2Z/eqm71i+tRsoNQAAlAAFUkDqAfTviOyCx0RMnZa3J8vuZimcochzla11vpe/E9Z2b8zjh9ESKS1WHsUqjDqFP5zi74Lud46Wx9hzsq440av8hPykenr8y34W3y/QLVf7qr/wBN/pJ9NDzK/hrfI6WjXbRaVQ/wkfE2kO+tdy0dLa+xabK3XquwavoAb5BrfxMyW6nPETfRo9rzI9G2XhwoAtMMmelFFdiGp4se17VNXOVQbardbsRqTqdO/wA54d1rubXZM9aEXQk11aM9t7dXDCmz0yyMOV7g+R/KZLIKMcm3T6qyUlFlFgdlVKoC0rWBuWPC/Dlx5+svRppWrPRF79Uq3jqy6o7oYg8aijwQ/wCaa1oI+bMb18vJEpNyn51W8lUfO8utBX7zm9fP3Fjgtz6akFszEfeP5cJor0tcHlI4WaqyfDZpcJgwomlIytkvLLYK5HZcoEAIBUYp7u3cbeFv9X858t4hNy1Es9uDZUsRQ1MR0MlvEKgqDNcgZsttb52vp8B5TnBSlLZ37F00lkc2duzWq61WKKf2V4+bfT1ns06CK5ly/ocJWvsWv/gnDW1QE9SSx9TNqpiuiX5HLf7yFU3QppURlLKA6ki5IIBBtY/lMuqpgq3LB0hN5JFDCmpXcsPZDm/eQdBPnow3TbZpbwi0pOVq08vu5XU+IK2HwM9vwySU2vcZL1wZb7XaedMOdRlZ/aHIsFt8p9VpcPKPI1mcJmVwW064TKarMLW1IJ9eM9OB5NmDUbgOC9bTQhBflcFifmJx1UlwjVoYP1n2Nad28Mz5zTTN96wvMTseMHpKtZzgnU9lIOAErvL7Bz9Hp0kbido22EpDiVHmI3DaC4al1X4SNxO0fp0KfKx8LSrZZIjbaY08PUdBqEa3cbcfKZ9Q5KDceuDRRtc0n0yeW0qjKboxU9VJHrbiJ86njofROKfUlpWqVitOo7MCwGp4X4nS3KFF2yUfMq9tUXJI9IwmCpgDKAAAAPAT6OMUlhHz85vOWTVogTptObkd5BJwVyGWMDItpOBkLQQLJAQAkNgzG3cUaVcNxV1GYd66XHfa3pPm/E4YtU/P9v4/Q2Uv1cHb42mEz5gV5W5npbrPP7ZOuOxSYzaLOwPBQbgc/M+XCUU8NS8i+3jBt8IBlBHAgGfV1Lcsnny6j1p2cShXbafJSLAXy2NuouL/AAvPP10f/GR2q9ohYesrqGQgg/PnfoZ4BqaErAC7EgDib8PHuPfJTcXui8MjGeGNYQpilqKwzICB7QHtXB4jyn0Ph+pnZF7uqMd1SRWPuDhs1wGA+6Ga3peezHUzxjJielrznBodmbGp0lARQAOQEo55OqikWqC0gtgStWC25k8B1+g75BYb7Mn3zfu4D05+cAcVQOAA8IApMA5KqeNj6GAcmiOVx4HT04SGsk5M9tHc+g5LKMpP3Tl+Huk+QmazR1T5aNVesshwmRdm7sU6dS92LDk1rjwA4+IlK9JCt5SLWaudiw2arD0rCakjK2SJdFAgBACAEAIAQBDKyBS7wbO7VNNCNQe+YdRQrYuLO0JbXkxFRihIqDKRxv8AMdRPnLtPOqW2S/k2wmmuCbsvZlSsQTdU68z4dPGbNN4fKfNnC8ik7UuhvsJSyoFHAAD0nvVxwYpPLHp2ZUhbWoZ6TKOYImW+tTi4vudK3h5PPKeJqUnNiVYaEfUcxPmp1yrltkb1iSF2jtV6mr2AHBRe1+Z15zm+WW2pFzudiXVXJGjEZb6XsD9Z6+mb09MpyXyMliU5JIvhUY6sxJ7iQB4Af7zDLVXTeXJ/LhfQtsiuw9SrsOdx0b68RNNGvug8N7l7/v8AfJzlWmWFGoGUMOBAI8CLifQwkpRUl35M7WHgzWF3kol2Lq9yxF7AgKDYAa3tz85KlknaW1HbOGbhUUfiuv8AitLZIwU2295srmnQtp7z/kv1ggoKu06hNyxv6/E3MEiU9rVVPs1G9bj0OkAtcHvXUX/iAMOo9k/T5QQajZ20adZc1M36jgQe8QB3FYcOtuY1B5g9xgEPZ+0Dm7Orx4K3XuPf8/mBawAgBACAEAIAQAkMDdRLyjRKZBrbLpsbsoJHC4Bt4SuxFskmjhwvCNoyPiWwVC8AbqSjRZGf21silW46NyYEBh9fAzPbTCxYkd4uUeUVWF3VIa9Rs4HAWsPPqZmr0EK5bupaVrksE/bmG7PCsV0IKEEciHErrV/4v5fqKfbKfCb0ONKlMP8AvK2U+akEHyt4TyfV7ml1eTO9pbXaomUXRTxF9T3E9JwnLsiuzBuMI47JbckA9BPsapYgl7jzpLk87xOGq0ycyNx4gXB9JZIkjril6iWA5h9nVKzEg5VvxtqfC/ASxQsl3Tp/tFz/ABt+RgDNfdMD3HqKfxZvg14BU4vZ+Jo6sO0XmVBBHivPy9IBP3YxpTEUypurHKe8Hh8bSCT0mSQZvbA9trdb+B4wC+2biO0pI/MjXxGh+IMAkwAgBACAEAIAQAkAQyCSLjMdTpC9Rgo7+J8BxMrKSj1O1VM7HiCyZ7Gb3DhRS/7z6D+Uan1EzS1P+qPUq8JfWyWPcvv/ANKbFbdxL8ahUdE9n4jX4zi7pvub69BRD/HPx5/gpa2CR79oXqX/ALypUf4MxnJ89TbF7fZSXwSX6HH6Kw/9zT/kX6Rgv6Wf+z/MmYO9I/qiydysyj0BtJTx0OFkI2e2k/ii2bbLuhp1x2inS+iuO8W0Pw8Zdy3LEuTzrfD4da+H9Pv+pWHY1X3qLLUW/O6sO5tOPpMc/D1LmDMUrJVvbNck/Z2xajMDVsAP2RrfxM6afw5Qlum8mey7PCNnhkIFp6yRmZ3Vw4PGXRUgVtmIeKg+Ikgew+EA4CSQSwgtJIOSqnhr4An5QBmpgs37PrYfK8Aj7N3do0qhqcWvcD9lSeNh1gFtWqhVu3D5wDKbRxN7k87mAaDYSlaCKeNif5iW/OAWMAIAQAgBACAEA5LSCyRmNtbzZSUoWJ5vxA/D1Pfw8Zkt1GOInr6Tw3d69vC8u/z8jKVqrMxZyWY8STczI228s9uEIwW2KwjkCQSFVkQXqMqjvP5DWWwV3eXJAq7fwi6Xqv8AgVberMPlHAxY/L5v7IRN48EdCayd7IpX+hifhJ9UjFq6pP4P7pfqWCMrKGRgyngym4MrglPJ2DBLJ2zsSUa415EcmHQ9/Q8vWdISwzJqaVZHD/4bXCqjKGXUEAjzm2PPJ87NOLaZJCy+DmBkkHOWSBsG7FV5e8el+AHfBA+tJRy16nUySDuAR6+OpJ7zgd3E+ggFdX3gT/lKznrbT/XpAKfFY6o5uxA7r3t4AaepgEWkoZwNTrfX6QDX4I6QCcDAFgBACAEAIBwxkFkjLb17XI/U0zqR7ZHIHgvmNT3EdZk1FuPVR7HhukUv/WfTt9zKzGe4KBJIKLbG3sjFKPEaM3Q9B9YyWUM8szWJxjMbsSx/1wEJNktxgsvgWngsQ/u0289PnOiqkzLPW1Lo8/A5rbMxK6mmfIgy3oWc1rq31yhNlbWfD1Li+W/toeY8Oo5Gc3Fo1QlGxcHoimVJY/ROslHKfQ1W6eKulRfuVmUfxKjn4u020vg8LX14mn5r7r9jQzueccsIA1XqhELMQAOpsLk2Fz4kSQGDQBNDe+pPUnUmSVH4BQbxbWKfq0Nj+0fyEAzvbjuv1Op+PDygDT42/Mse65+UA7pUaz8FyjqfpALrZmzsup1PMwC/oLaASlMA6vAFgBACAckyCUNVGkF0jy2lijVvVOvaMz+TMSo8hYeU8tvc2z7CFfo4qHksDkgkYx9UpRqOOKoxHjbT4wO6RhtnYJ6zhE8z0H1lq4bmV1OoVUff2PQdibp00ANrtzY6mbIxS6HhW3Sm8yZoF2SoHCWwcdwxiNlLbhGCcmU27u7TcgkWOYajmL6j0vOVuNvJs0bl6Vbfn8CyUTIewxa9YU6bOf2VJ8+Xxk9CmNzSLD7PcYWpOzcXrOx87fK1vKa9P7J5HiSXpcLskbyi+k0o8iSHpJQot8atsPb7zqD4DX5gQyUY2hWZfcZl/CSPlAZZ4fbmJX/mZvxAfla/nJIGa6VKz3vqdWNuF+kEE3Dbvr+1dvE3+HCAWlDZarwAEAl08IBygEqnRgEhVgHYEAWAEAIAQSctIJRDxx9hrfdPylZHavqjy/ZA/UUv/rT/AAieUuh9fZ7TJdpJQhbZqKKFRXNs9NlA5kkaaeNo6Ex5awObh7OAoqxGre0fymypeqjxtZNytl7uPyPQcNRAE6mFseZJJGSNVpyCUZLaFcPUOX3RoO/qfP8AKYrZ7n7j3dLT6OGX1f8AcDKiczQyj3uxlkWkOftN4DgPW/pEi9MesjW7mYQ08OgPG1z4tqfnN9cdsUj53VWektlI2FBp1MbJSvJObRExlEVroQCvMkXHpzMkr0KbFbq0RwqZCeHQ+pMkjJV4rYVam1sym+o46juMAtdl4QqNeMEF7QSAPinAOgkAULAOgIAsAIAkAIASCTloJRBxh0lWdonl39spUDUp1SQadRwAFJLITmS3L3WHE8p5sklJpn1NcnZCMorqv+lZjd4nOlIZB14t68B5Su7yO0af9nn9Ckq1yTckknzJleWdeEvcenblYZhhkzix107rm3wtPQrTUVk+Z1c4ytk49DX0xpOhkbB4CKTeLGZEyL7z3HgvP528z0nG6eFhdz0NDTvnufRfr2M0omM9lscWSUZksGhxWNufdzZj3Kuij5fGWqjukNZZ6GnC6vj7nq2zKFgJvR83IuKaSxxZ27ZVJPAAn0F5JU42c4ZFYc1Bv1uLyyOb6jW21/Vg9GHx0+kEFDXxJAGvBgQPnANKmHgD6JAHBAFgBACAEAIAQBIAkgk5aCURMULiVZ1izzTf7ZDlhVpqSbZWA4/un5j0mW+pvlHs+HauME4TeF1Rm8Du5iKp9odmvfqfSco0SfU2W+JVx9jn9DYbD3VpUyDlzN95tT5dJphUo9Dyb9XZb7T48uxssJh7CdTI2TQsFcnFQQWRidq1y+IqdEIQeAUE/wBTNMNrzNnv6SKjSvfyR7TmaBSlwR1BHqJJGcckTcvZmTOW94uw8ApIA+B9ZoojiJ53iNu+zHZL9eT0PBppNCPLkT0EucGyDt9iuHe33SPWCEZfY23alEZCM6X0BNiv4T07vlCElkvjt/D1EIYOL8iPkQTLFMFSiZqq6+zmB5XIGuoBNoINhRe4gD0AIAQAgBACAEAIAQDkyCTloLIYqLIJIGIwwMYLJkVMAAeEjBbcTaOHAgZJSpBGToiBkYqmQzpEwlT/ANTiF5ioG8nUH55vSYZr12e/RLNMH8vqKyyh1TORBJJwVdUrKLgdqdBzzhbmw6ED1HfO9U+cGDVUtx3rt+n9/vBsMLwmlHkyJqy5xY3jEDKQRcEWggxGP2RUpk5PaXkOY+skZIauw4qw/hMENlxsimxbMRbpJKGpwxgExTAOoAQAgCQBYAQBIAQBDIJOTBJwRBJwyQSc9nIB2Fgk6tAOWEBEXE8JVnWJ5ztyv2O0Ec+5VTI3iDofiPK8yXLEkz2tC99Mod08ltUomc2jrGaM/tbeCjSuFId+g4DxMq2aYQk+XwVu7u0XrY+kW5FjYcgFb8yPWWqy5oprMR08v73PX8IdJvR83InLLHFgwggiVqIMkghPgx0ggdoYa0kgnUhAJCGAOAwQEAIAQAgCQBYAQDmCRIAlpBIWgCWgkLQAkEiGCURMQNJU6Iw2/WzO0okgXZPaHfbiPMXnG2G6Ju0V3orU+z4ZgNqbxYl6a02qHIoAsLLe3NiPePjMe5vg9+NVcG5Jcsr8Ds6rWPsjKv3j+Q5zpCpszX6yMOFyz0DdbZCUTcD2ubHiZphFR6Hj33SteZG+wJ0nQysskMscmjuSQcMJJU4NOCBQkEHYWSBwQDoQQLeALACAJACAEAIAkEiQBYASCRIAQBIJOTIJI9USCyZWY3D3EjBdSMNit0qIqFgvO9jqB4Cc/RxTyka3q7ZR2t8Eqhs8DlJOeR5XbhT0H3uZ/D3d84TtfSJ6NOlilus/L7gEsbnU9W9o+p1nHk2YWMJY+BPwm32okdpdqV7NxJQdV5m33enDUWPWFzj16GS7QxsXqcP9f75/n5rZUqgYAqQQQCCNQQdQRNiPDaaeGdySoWkkCgQQLaSQLBAQBYAsAIAQBIAQAgBBIQAgBACAIZBIhgHJgkbYSCSPUSCyIGJw15UumUe3F7OhUbhoBfpmIW/le85WvEWbNJFStin/AHuOnChVAHScNuEbvS7pEWoko0doyI1amCCDwIsZVnWL7osvs82g2WrhnNzRYZT/APG97DyIPkQJp00+HF9jzvFaUpK1f5dfijZiajxjoSSBYICSQEEBACALACAEAIAkAIAsEhACAEASAEAQyCTkwDkwScMsgsMvTkMsjM77U/8AydYfuX8gbn5TjaswZu0csXRfvG90toLisKNf1tMBXHM24N4EfG85VvfH3o06uDptz/i+n2H8RhyJDiXhYmVO0a6UlzObcgObHkFHMzlLg11Zk+Dn7P8AMa+IrNoWyJl+7a5se+2W866ZctmbxWa2wgvez0Sm02o8FjgklRYICSQEAIICAEAIAQAgBACALBIQAgCQBIAQBJAEMEiQSFoJOWWQWRU7Ww4ZCp4EESrR1i8HkVQ18Bir02KkXyniGTow5jumCUXXLg+jqnDVVYl81+5oav2hsy2NBA3NgxI8QtvheS7210OVfhkYv2njy/kzdfalatU9i7VDoG5gc8vJB3jXvnJbpPjqbpKumGZcJf35noG5+A7GkF4nix6k/wCreU31Q2RwfN6u93WOb+XwNlQadjEyQDJKCwQLJICAEEBACAEAIAQAgBACAEAIAQSJACAEASQSEALQSctIJIeJS8gumZnbmxkrLlcX+Y8DKSipLDO9V0q3ui8MyD7mgN7726afO04fho5PRXituMYX9+ZebJ2JTp6Itup5nxM7Rgo9DDdqJ2vM3k1GDo2nQzNlrRklGSRJKnQggJJAQAgBBAsAIAQAgBACAEAIAGAJBIQAgBACAEgkSCTlpBJGrQSivxEgsitrSCx3QkkMs6EkqybSgqSBJIOhBUWSAgBACAEEBAFEAIAQAgH/2Q=="/>
          <p:cNvSpPr>
            <a:spLocks noChangeAspect="1" noChangeArrowheads="1"/>
          </p:cNvSpPr>
          <p:nvPr/>
        </p:nvSpPr>
        <p:spPr bwMode="auto">
          <a:xfrm>
            <a:off x="475094" y="3195795"/>
            <a:ext cx="1646656" cy="164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0" name="Picture 6" descr="http://es.smibot.com/wp-content/uploads/2014/03/10-consejos-para-crear-una-p%C3%A1gina-efectiva-de-Preguntas-frecuentes-FAQ-en-una-tienda-onlin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7734" y="4759021"/>
            <a:ext cx="2084291" cy="2084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lecha derecha 10"/>
          <p:cNvSpPr/>
          <p:nvPr/>
        </p:nvSpPr>
        <p:spPr>
          <a:xfrm>
            <a:off x="6030085" y="3525671"/>
            <a:ext cx="1882523" cy="28198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abajo 8"/>
          <p:cNvSpPr/>
          <p:nvPr/>
        </p:nvSpPr>
        <p:spPr>
          <a:xfrm>
            <a:off x="9233835" y="3410876"/>
            <a:ext cx="347730" cy="1277985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Rectángulo 1"/>
          <p:cNvSpPr/>
          <p:nvPr/>
        </p:nvSpPr>
        <p:spPr>
          <a:xfrm>
            <a:off x="475094" y="5761832"/>
            <a:ext cx="81315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https://www.google.com.mx/search?q=conectar+con+informacion&amp;biw=1600&amp;bih=775&amp;source=lnms&amp;tbm=isch&amp;sa=X&amp;ved=0ahUKEwj9lsueidHPAhUM64MKHRcDBjoQ_AUIBigB#tbm=isch&amp;q=dudas&amp;imgrc=oA6AMf_GvPliAM%3A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2784609" y="1319846"/>
            <a:ext cx="6490952" cy="5033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7.- </a:t>
            </a:r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bjetivos secundarios 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76749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061078557"/>
              </p:ext>
            </p:extLst>
          </p:nvPr>
        </p:nvGraphicFramePr>
        <p:xfrm>
          <a:off x="2418366" y="106739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http://tristanelosegui.com/wp-content/uploads/2010/04/objetiv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42" y="2625688"/>
            <a:ext cx="2099256" cy="2049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30396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843452699"/>
              </p:ext>
            </p:extLst>
          </p:nvPr>
        </p:nvGraphicFramePr>
        <p:xfrm>
          <a:off x="2611549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6" name="Picture 4" descr="http://www.comunicalabsocialmedia.com/wp-content/uploads/2014/08/planes-social-medi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03" y="1988615"/>
            <a:ext cx="1724741" cy="1875047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lauramoratalla.com/wp-content/uploads/2014/07/objetivo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927" y="3388174"/>
            <a:ext cx="2754661" cy="2700114"/>
          </a:xfrm>
          <a:prstGeom prst="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4605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347125229"/>
              </p:ext>
            </p:extLst>
          </p:nvPr>
        </p:nvGraphicFramePr>
        <p:xfrm>
          <a:off x="1225989" y="2025210"/>
          <a:ext cx="10204704" cy="4365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Rectángulo"/>
          <p:cNvSpPr/>
          <p:nvPr/>
        </p:nvSpPr>
        <p:spPr>
          <a:xfrm>
            <a:off x="5519936" y="5244009"/>
            <a:ext cx="16241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latin typeface="Arial" pitchFamily="34" charset="0"/>
                <a:cs typeface="Arial" pitchFamily="34" charset="0"/>
              </a:rPr>
              <a:t>La tesis 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2900088" y="1401445"/>
            <a:ext cx="6490952" cy="389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.- Consulta de tesis 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01032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866002083"/>
              </p:ext>
            </p:extLst>
          </p:nvPr>
        </p:nvGraphicFramePr>
        <p:xfrm>
          <a:off x="914400" y="1550315"/>
          <a:ext cx="1014374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489444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212943207"/>
              </p:ext>
            </p:extLst>
          </p:nvPr>
        </p:nvGraphicFramePr>
        <p:xfrm>
          <a:off x="963168" y="1154362"/>
          <a:ext cx="10265663" cy="5027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Rectángulo"/>
          <p:cNvSpPr/>
          <p:nvPr/>
        </p:nvSpPr>
        <p:spPr>
          <a:xfrm>
            <a:off x="2207568" y="69269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dirty="0">
                <a:latin typeface="Arial" pitchFamily="34" charset="0"/>
                <a:cs typeface="Arial" pitchFamily="34" charset="0"/>
              </a:rPr>
              <a:t>Contiene:</a:t>
            </a:r>
          </a:p>
        </p:txBody>
      </p:sp>
      <p:pic>
        <p:nvPicPr>
          <p:cNvPr id="2050" name="Picture 2" descr="Resultado de imagen para TESI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677" y="3949533"/>
            <a:ext cx="2283489" cy="170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78342" y="2658325"/>
            <a:ext cx="2143125" cy="214312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37328" y="6099937"/>
            <a:ext cx="11654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https://www.google.com.mx/search?q=conectar+con+informacion&amp;biw=1600&amp;bih=775&amp;source=lnms&amp;tbm=isch&amp;sa=X&amp;ved=0ahUKEwj9lsueidHPAhUM64MKHRcDBjoQ_AUIBigB#tbm=isch&amp;q=resumen&amp;imgrc=_klDSER3YGSYEM%3A</a:t>
            </a:r>
          </a:p>
        </p:txBody>
      </p:sp>
    </p:spTree>
    <p:extLst>
      <p:ext uri="{BB962C8B-B14F-4D97-AF65-F5344CB8AC3E}">
        <p14:creationId xmlns:p14="http://schemas.microsoft.com/office/powerpoint/2010/main" val="405008644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955434356"/>
              </p:ext>
            </p:extLst>
          </p:nvPr>
        </p:nvGraphicFramePr>
        <p:xfrm>
          <a:off x="316992" y="1773953"/>
          <a:ext cx="11667744" cy="4575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8515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83079" y="1969514"/>
            <a:ext cx="689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SECUENCIA DIDÁCTICA GENERAL DE LA UA.</a:t>
            </a:r>
            <a:endParaRPr lang="es-MX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010293" y="2629435"/>
            <a:ext cx="73214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I. ¿Qué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</a:rPr>
              <a:t>es investigar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?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</a:rPr>
              <a:t>		</a:t>
            </a:r>
          </a:p>
          <a:p>
            <a:pPr algn="just"/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II.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</a:rPr>
              <a:t>El trabajo intelectual como esencia de la 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investigación</a:t>
            </a:r>
          </a:p>
          <a:p>
            <a:pPr algn="just"/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III.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</a:rPr>
              <a:t>Generalidades de la investigación científica 	</a:t>
            </a:r>
            <a:endParaRPr lang="es-MX" sz="20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IV.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</a:rPr>
              <a:t>Investigación documental 		</a:t>
            </a:r>
          </a:p>
          <a:p>
            <a:pPr algn="just"/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V.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</a:rPr>
              <a:t>Planeación de la investigación documental 	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algn="just"/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VI.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</a:rPr>
              <a:t>Organizar lo encontrado 	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pPr algn="just"/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</a:rPr>
              <a:t>VII.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</a:rPr>
              <a:t>Dar forma al escrito 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84276603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3995" y="2135699"/>
            <a:ext cx="44476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latin typeface="Arial" pitchFamily="34" charset="0"/>
                <a:cs typeface="Arial" pitchFamily="34" charset="0"/>
              </a:rPr>
              <a:t>Ventajas de consultar una tesis</a:t>
            </a: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666343854"/>
              </p:ext>
            </p:extLst>
          </p:nvPr>
        </p:nvGraphicFramePr>
        <p:xfrm>
          <a:off x="524256" y="2086377"/>
          <a:ext cx="11143488" cy="4294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159111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849176925"/>
              </p:ext>
            </p:extLst>
          </p:nvPr>
        </p:nvGraphicFramePr>
        <p:xfrm>
          <a:off x="1991544" y="836713"/>
          <a:ext cx="8761800" cy="540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262556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691648425"/>
              </p:ext>
            </p:extLst>
          </p:nvPr>
        </p:nvGraphicFramePr>
        <p:xfrm>
          <a:off x="1991544" y="548681"/>
          <a:ext cx="8566728" cy="5688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960590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Flecha derecha"/>
          <p:cNvSpPr/>
          <p:nvPr/>
        </p:nvSpPr>
        <p:spPr>
          <a:xfrm>
            <a:off x="3131840" y="1607090"/>
            <a:ext cx="1728192" cy="903005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>
                <a:latin typeface="Arial" pitchFamily="34" charset="0"/>
                <a:cs typeface="Arial" pitchFamily="34" charset="0"/>
              </a:rPr>
              <a:t>Se basa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972394" y="177542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Arial" pitchFamily="34" charset="0"/>
                <a:cs typeface="Arial" pitchFamily="34" charset="0"/>
              </a:rPr>
              <a:t>La hipótesis</a:t>
            </a:r>
          </a:p>
        </p:txBody>
      </p:sp>
      <p:pic>
        <p:nvPicPr>
          <p:cNvPr id="5" name="Picture 2" descr="http://septimogradoiema.bligoo.com.co/media/users/25/1275388/images/public/388160/documento.jpg?v=13633854658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60560" y="1558919"/>
            <a:ext cx="1992635" cy="164574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6023992" y="2404045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Arial" pitchFamily="34" charset="0"/>
                <a:cs typeface="Arial" pitchFamily="34" charset="0"/>
              </a:rPr>
              <a:t>Valorar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7823264" y="185759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>
                <a:latin typeface="Arial" pitchFamily="34" charset="0"/>
                <a:cs typeface="Arial" pitchFamily="34" charset="0"/>
              </a:rPr>
              <a:t>Estudios</a:t>
            </a:r>
          </a:p>
        </p:txBody>
      </p:sp>
      <p:pic>
        <p:nvPicPr>
          <p:cNvPr id="8" name="Picture 10" descr="http://www.arqhys.com/arquitectura/fotos/arquitectura/conocimiento-300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60560" y="5284364"/>
            <a:ext cx="1584176" cy="1584176"/>
          </a:xfrm>
          <a:prstGeom prst="rect">
            <a:avLst/>
          </a:prstGeom>
          <a:noFill/>
        </p:spPr>
      </p:pic>
      <p:sp>
        <p:nvSpPr>
          <p:cNvPr id="9" name="8 Flecha abajo"/>
          <p:cNvSpPr/>
          <p:nvPr/>
        </p:nvSpPr>
        <p:spPr>
          <a:xfrm>
            <a:off x="8400256" y="2332036"/>
            <a:ext cx="648072" cy="72008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>
                <a:latin typeface="Arial" pitchFamily="34" charset="0"/>
                <a:cs typeface="Arial" pitchFamily="34" charset="0"/>
              </a:rPr>
              <a:t>o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7752184" y="5932437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Arial" pitchFamily="34" charset="0"/>
                <a:cs typeface="Arial" pitchFamily="34" charset="0"/>
              </a:rPr>
              <a:t>Propósito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12405667" y="3950650"/>
            <a:ext cx="2247528" cy="1227269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extLst/>
        </p:spPr>
      </p:pic>
      <p:sp>
        <p:nvSpPr>
          <p:cNvPr id="12" name="11 Flecha abajo"/>
          <p:cNvSpPr/>
          <p:nvPr/>
        </p:nvSpPr>
        <p:spPr>
          <a:xfrm>
            <a:off x="8184232" y="4340352"/>
            <a:ext cx="1511240" cy="1560737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>
                <a:latin typeface="Arial" pitchFamily="34" charset="0"/>
                <a:cs typeface="Arial" pitchFamily="34" charset="0"/>
              </a:rPr>
              <a:t>Con el</a:t>
            </a:r>
          </a:p>
        </p:txBody>
      </p:sp>
      <p:sp>
        <p:nvSpPr>
          <p:cNvPr id="13" name="12 Flecha izquierda"/>
          <p:cNvSpPr/>
          <p:nvPr/>
        </p:nvSpPr>
        <p:spPr>
          <a:xfrm>
            <a:off x="5879976" y="5716412"/>
            <a:ext cx="936104" cy="72008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>
                <a:latin typeface="Arial" pitchFamily="34" charset="0"/>
                <a:cs typeface="Arial" pitchFamily="34" charset="0"/>
              </a:rPr>
              <a:t>de</a:t>
            </a:r>
          </a:p>
        </p:txBody>
      </p:sp>
      <p:pic>
        <p:nvPicPr>
          <p:cNvPr id="14" name="Picture 6" descr="http://3.bp.blogspot.com/-VxdaWCEqQQU/UUXsJa41VNI/AAAAAAAAGfg/IRsGzLmp0VY/s320/curso+empres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268760" y="3052117"/>
            <a:ext cx="1890969" cy="1951969"/>
          </a:xfrm>
          <a:prstGeom prst="rect">
            <a:avLst/>
          </a:prstGeom>
          <a:noFill/>
        </p:spPr>
      </p:pic>
      <p:pic>
        <p:nvPicPr>
          <p:cNvPr id="1026" name="Picture 2" descr="Resultado de imagen para sospech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313" y="1395933"/>
            <a:ext cx="23050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elmundodewayne.es/wp-content/uploads/2009/02/teoria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264" y="3230912"/>
            <a:ext cx="1945145" cy="99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resultado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4" y="4582084"/>
            <a:ext cx="24384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ángulo redondeado 16"/>
          <p:cNvSpPr/>
          <p:nvPr/>
        </p:nvSpPr>
        <p:spPr>
          <a:xfrm>
            <a:off x="762127" y="3130014"/>
            <a:ext cx="4739425" cy="4160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9.- Hipótesis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1392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magicalmaths.org/wp-content/uploads/2012/11/conclusion-introduction-starter-plenary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5184" y="4590644"/>
            <a:ext cx="1656184" cy="1669948"/>
          </a:xfrm>
          <a:prstGeom prst="rect">
            <a:avLst/>
          </a:prstGeom>
          <a:noFill/>
        </p:spPr>
      </p:pic>
      <p:sp>
        <p:nvSpPr>
          <p:cNvPr id="12" name="11 CuadroTexto"/>
          <p:cNvSpPr txBox="1"/>
          <p:nvPr/>
        </p:nvSpPr>
        <p:spPr>
          <a:xfrm>
            <a:off x="3071664" y="1124745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Arial" pitchFamily="34" charset="0"/>
                <a:cs typeface="Arial" pitchFamily="34" charset="0"/>
              </a:rPr>
              <a:t>Objetivo de una hipótesis</a:t>
            </a:r>
          </a:p>
          <a:p>
            <a:pPr algn="ctr"/>
            <a:endParaRPr lang="es-MX" sz="28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12 Diagrama"/>
          <p:cNvGraphicFramePr/>
          <p:nvPr>
            <p:extLst>
              <p:ext uri="{D42A27DB-BD31-4B8C-83A1-F6EECF244321}">
                <p14:modId xmlns:p14="http://schemas.microsoft.com/office/powerpoint/2010/main" val="658671925"/>
              </p:ext>
            </p:extLst>
          </p:nvPr>
        </p:nvGraphicFramePr>
        <p:xfrm>
          <a:off x="1919536" y="1397000"/>
          <a:ext cx="8424936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840" y="1844824"/>
            <a:ext cx="2325292" cy="17350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AutoShape 2" descr="Resultado de imagen para TEORIAS DE INVESTIGACION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2532" name="AutoShape 4" descr="Resultado de imagen para TEORIAS DE INVESTIGACION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2534" name="AutoShape 6" descr="Resultado de imagen para TEORIAS DE INVESTIGACION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2536" name="Picture 8" descr="http://www.mabens.com/images/teoria_e_investigacion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336360" y="2276872"/>
            <a:ext cx="1152128" cy="11521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7798495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issfam.gob.mx/archivos/imgs/procedimient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5760" y="5517233"/>
            <a:ext cx="1478982" cy="994637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2855640" y="1177588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Arial" pitchFamily="34" charset="0"/>
                <a:cs typeface="Arial" pitchFamily="34" charset="0"/>
              </a:rPr>
              <a:t>Función de la hipótesis                            </a:t>
            </a:r>
          </a:p>
        </p:txBody>
      </p:sp>
      <p:pic>
        <p:nvPicPr>
          <p:cNvPr id="7" name="Picture 2" descr="https://encrypted-tbn3.gstatic.com/images?q=tbn:ANd9GcRLitiCHM84jFsUdDWiUOEN9oVa1j6IQVlTMk9d0_Jiopx6IF_eK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5520" y="1844824"/>
            <a:ext cx="1824202" cy="1296144"/>
          </a:xfrm>
          <a:prstGeom prst="rect">
            <a:avLst/>
          </a:prstGeom>
          <a:noFill/>
        </p:spPr>
      </p:pic>
      <p:pic>
        <p:nvPicPr>
          <p:cNvPr id="10" name="Picture 2" descr="http://profundiza.es/wp-content/uploads/2011/06/INVESTIG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32104" y="1700808"/>
            <a:ext cx="1051582" cy="1314478"/>
          </a:xfrm>
          <a:prstGeom prst="rect">
            <a:avLst/>
          </a:prstGeom>
          <a:noFill/>
        </p:spPr>
      </p:pic>
      <p:graphicFrame>
        <p:nvGraphicFramePr>
          <p:cNvPr id="12" name="11 Diagrama"/>
          <p:cNvGraphicFramePr/>
          <p:nvPr>
            <p:extLst>
              <p:ext uri="{D42A27DB-BD31-4B8C-83A1-F6EECF244321}">
                <p14:modId xmlns:p14="http://schemas.microsoft.com/office/powerpoint/2010/main" val="833685237"/>
              </p:ext>
            </p:extLst>
          </p:nvPr>
        </p:nvGraphicFramePr>
        <p:xfrm>
          <a:off x="1703512" y="1397000"/>
          <a:ext cx="9744776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94794953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Resultado de imagen para hipotes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92344" y="3501009"/>
            <a:ext cx="1475656" cy="1724025"/>
          </a:xfrm>
          <a:prstGeom prst="rect">
            <a:avLst/>
          </a:prstGeom>
          <a:noFill/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2209800" y="1633728"/>
            <a:ext cx="7772400" cy="53644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Clasificación de la Hipótesis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113091405"/>
              </p:ext>
            </p:extLst>
          </p:nvPr>
        </p:nvGraphicFramePr>
        <p:xfrm>
          <a:off x="841248" y="2420888"/>
          <a:ext cx="8182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458" name="AutoShape 2" descr="Resultado de imagen para hipotesis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021598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783632" y="1196752"/>
            <a:ext cx="61206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800" b="1" dirty="0">
                <a:latin typeface="Arial" pitchFamily="34" charset="0"/>
                <a:cs typeface="Arial" pitchFamily="34" charset="0"/>
              </a:rPr>
              <a:t>Hipótesis de investigación</a:t>
            </a: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6023835"/>
            <a:ext cx="12192000" cy="923330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MX" b="1" i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1. Hipótesis de investigación: </a:t>
            </a:r>
            <a:r>
              <a:rPr lang="es-MX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“proposiciones tentativas acerca de las posibles relaciones entre dos o más variables y que cumplen con los cinco requisitos mencionados”. Se les suele simbolizar como </a:t>
            </a:r>
            <a:r>
              <a:rPr lang="es-MX" dirty="0" err="1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Hi</a:t>
            </a:r>
            <a:r>
              <a:rPr lang="es-MX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 o H1, H2, H3, etc. (si son varias) y también se les denomina </a:t>
            </a:r>
            <a:r>
              <a:rPr lang="es-MX" b="1" i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hipótesis de trabajo.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661228788"/>
              </p:ext>
            </p:extLst>
          </p:nvPr>
        </p:nvGraphicFramePr>
        <p:xfrm>
          <a:off x="894020" y="1719972"/>
          <a:ext cx="9899904" cy="4136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569581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2744995" y="1315580"/>
            <a:ext cx="6624736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800" b="1" dirty="0">
                <a:latin typeface="Arial" pitchFamily="34" charset="0"/>
                <a:cs typeface="Arial" pitchFamily="34" charset="0"/>
              </a:rPr>
              <a:t>Hipótesis nula</a:t>
            </a:r>
          </a:p>
        </p:txBody>
      </p:sp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val="1502186987"/>
              </p:ext>
            </p:extLst>
          </p:nvPr>
        </p:nvGraphicFramePr>
        <p:xfrm>
          <a:off x="1679575" y="1772816"/>
          <a:ext cx="8793353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2" name="AutoShape 4" descr="Resultado de imagen para negar lo afirmado en la hipotesis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7414" name="AutoShape 6" descr="Resultado de imagen para negar lo afirmado en la hipotesis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7416" name="AutoShape 8" descr="Resultado de imagen para negar lo afirmado en la hipotesis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7418" name="Picture 10" descr="http://clasev.net/v2/pluginfile.php/27658/mod_book/chapter/337/hip%2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86156" y="2852936"/>
            <a:ext cx="1763688" cy="1872208"/>
          </a:xfrm>
          <a:prstGeom prst="rect">
            <a:avLst/>
          </a:prstGeom>
          <a:noFill/>
        </p:spPr>
      </p:pic>
      <p:pic>
        <p:nvPicPr>
          <p:cNvPr id="17420" name="Picture 12" descr="Resultado de imagen para nul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8487" y="2132856"/>
            <a:ext cx="2466975" cy="18478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170541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335530" y="936921"/>
            <a:ext cx="7520940" cy="54864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es-MX" sz="3200" dirty="0"/>
          </a:p>
          <a:p>
            <a:endParaRPr lang="es-MX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207568" y="1196752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800" b="1">
                <a:latin typeface="Arial" pitchFamily="34" charset="0"/>
                <a:cs typeface="Arial" pitchFamily="34" charset="0"/>
              </a:rPr>
              <a:t>Hipótesis específica</a:t>
            </a:r>
            <a:endParaRPr lang="es-MX" sz="28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3026348978"/>
              </p:ext>
            </p:extLst>
          </p:nvPr>
        </p:nvGraphicFramePr>
        <p:xfrm>
          <a:off x="1524000" y="1397000"/>
          <a:ext cx="9036496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124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155162" y="1956680"/>
            <a:ext cx="32716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GUIÓN EXPLICATIVO</a:t>
            </a:r>
            <a:endParaRPr lang="es-MX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15636" y="2966830"/>
            <a:ext cx="113884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es-MX" sz="1200" dirty="0" smtClean="0">
                <a:solidFill>
                  <a:srgbClr val="000000"/>
                </a:solidFill>
                <a:latin typeface="Arial" panose="020B0604020202020204" pitchFamily="34" charset="0"/>
              </a:rPr>
              <a:t>Es </a:t>
            </a:r>
            <a:r>
              <a:rPr lang="es-MX" sz="1200" dirty="0">
                <a:solidFill>
                  <a:srgbClr val="000000"/>
                </a:solidFill>
                <a:latin typeface="Arial" panose="020B0604020202020204" pitchFamily="34" charset="0"/>
              </a:rPr>
              <a:t>innegable que un factor determinante en el crecimiento de nuestro país es la investigación; sin embargo, la manera de enseñar a producir conocimiento en el nivel superior en general y particularmente en el campo de las ciencias sociales y de las humanidades, ni tiene una manera única ni puede hacerse con gis y pizarrón exclusivamente. En otras palabras, “la enseñanza conceptual de la investigación es un enfoque válido, pero limitado del quehacer científico“ (Sánchez Puentes, 2000), pues una cosa es entender y definir qué es investigar y otra es realizar una investigación. </a:t>
            </a:r>
            <a:endParaRPr lang="es-MX" sz="12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algn="just"/>
            <a:endParaRPr lang="es-MX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algn="just"/>
            <a:r>
              <a:rPr lang="es-MX" sz="1200" dirty="0">
                <a:solidFill>
                  <a:srgbClr val="000000"/>
                </a:solidFill>
                <a:latin typeface="Arial" panose="020B0604020202020204" pitchFamily="34" charset="0"/>
              </a:rPr>
              <a:t>Es precisamente con este espíritu como se conforma el presente programa de la asignatura de Metodología de la Investigación, cuyo objetivo general es que el alumno aplique métodos y técnicas de investigación en la elaboración de sus trabajos documentales, con la finalidad de generar conocimiento y sistematizar experiencias, lo cual no implica, exclusivamente, apegarse a un conjunto de reglas, normas o procedimientos, sino más bien, en concebir ante todo y sobre todo a la investigación como un saber práctico, como un saber hacer algo, lo que exige, entonces, enseñar de la investigación como la transmisión de un oficio. </a:t>
            </a: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40638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1"/>
          <p:cNvSpPr/>
          <p:nvPr/>
        </p:nvSpPr>
        <p:spPr>
          <a:xfrm>
            <a:off x="3915177" y="2949262"/>
            <a:ext cx="3271234" cy="44856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10.- Variables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7283" y="3059948"/>
            <a:ext cx="3044758" cy="228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25229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372875"/>
              </p:ext>
            </p:extLst>
          </p:nvPr>
        </p:nvGraphicFramePr>
        <p:xfrm>
          <a:off x="1098266" y="2047009"/>
          <a:ext cx="10095963" cy="4810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redondeado 2"/>
          <p:cNvSpPr/>
          <p:nvPr/>
        </p:nvSpPr>
        <p:spPr>
          <a:xfrm>
            <a:off x="4112604" y="1390626"/>
            <a:ext cx="3271234" cy="44856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10.- Variables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33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5053" y="1110172"/>
            <a:ext cx="10972800" cy="1143000"/>
          </a:xfrm>
        </p:spPr>
        <p:txBody>
          <a:bodyPr/>
          <a:lstStyle/>
          <a:p>
            <a:pPr algn="ctr"/>
            <a:r>
              <a:rPr lang="es-MX" dirty="0"/>
              <a:t>C</a:t>
            </a:r>
            <a:r>
              <a:rPr lang="es-MX" dirty="0" smtClean="0"/>
              <a:t>lasificación </a:t>
            </a:r>
            <a:r>
              <a:rPr lang="es-MX" dirty="0"/>
              <a:t>las variables </a:t>
            </a: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0399610"/>
              </p:ext>
            </p:extLst>
          </p:nvPr>
        </p:nvGraphicFramePr>
        <p:xfrm>
          <a:off x="517908" y="1918952"/>
          <a:ext cx="6926080" cy="4256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7"/>
          <a:srcRect r="20097"/>
          <a:stretch/>
        </p:blipFill>
        <p:spPr>
          <a:xfrm>
            <a:off x="7273508" y="2253172"/>
            <a:ext cx="4653450" cy="383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06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410353237"/>
              </p:ext>
            </p:extLst>
          </p:nvPr>
        </p:nvGraphicFramePr>
        <p:xfrm>
          <a:off x="732657" y="1694210"/>
          <a:ext cx="10122793" cy="3631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604787" y="6105761"/>
            <a:ext cx="125066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Borda M.(2014)</a:t>
            </a:r>
            <a:endParaRPr kumimoji="0" lang="es-MX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253906" y="5472128"/>
            <a:ext cx="22073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Sexo, Estado Civil, Nacionalidad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8608767" y="5326053"/>
            <a:ext cx="2059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Nivel de estudios, clase social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860287" y="5464552"/>
            <a:ext cx="2518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Escalas de actitudes</a:t>
            </a:r>
            <a:endParaRPr lang="es-MX" b="1" dirty="0"/>
          </a:p>
        </p:txBody>
      </p:sp>
      <p:sp>
        <p:nvSpPr>
          <p:cNvPr id="10" name="Rectángulo 9"/>
          <p:cNvSpPr/>
          <p:nvPr/>
        </p:nvSpPr>
        <p:spPr>
          <a:xfrm>
            <a:off x="4398796" y="5520606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Edad,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3397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0719585"/>
              </p:ext>
            </p:extLst>
          </p:nvPr>
        </p:nvGraphicFramePr>
        <p:xfrm>
          <a:off x="372254" y="1900897"/>
          <a:ext cx="1147837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587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2675" y="2001044"/>
            <a:ext cx="748665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7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age.slidesharecdn.com/01-2-variablesmedicion-110301002439-phpapp01/95/012-variables-medicion-12-728.jpg?cb=12989607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24" t="36734" b="10768"/>
          <a:stretch/>
        </p:blipFill>
        <p:spPr bwMode="auto">
          <a:xfrm>
            <a:off x="2640167" y="3885985"/>
            <a:ext cx="2938439" cy="2514815"/>
          </a:xfrm>
          <a:prstGeom prst="rect">
            <a:avLst/>
          </a:prstGeom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5122" name="Picture 2" descr="http://image.slidesharecdn.com/01-2-variablesmedicion-110301002439-phpapp01/95/012-variables-medicion-12-728.jpg?cb=12989607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539" r="31982" b="62404"/>
          <a:stretch/>
        </p:blipFill>
        <p:spPr bwMode="auto">
          <a:xfrm>
            <a:off x="3373101" y="1426464"/>
            <a:ext cx="4985287" cy="2584704"/>
          </a:xfrm>
          <a:prstGeom prst="rect">
            <a:avLst/>
          </a:prstGeom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00701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.slidesharecdn.com/01-2-variablesmedicion-110301002439-phpapp01/95/012-variables-medicion-13-728.jpg?cb=129896071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09" t="34998" r="6566" b="10838"/>
          <a:stretch/>
        </p:blipFill>
        <p:spPr bwMode="auto">
          <a:xfrm>
            <a:off x="1957587" y="3979571"/>
            <a:ext cx="3579829" cy="2433421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age.slidesharecdn.com/01-2-variablesmedicion-110301002439-phpapp01/95/012-variables-medicion-13-728.jpg?cb=12989607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3" b="48082"/>
          <a:stretch/>
        </p:blipFill>
        <p:spPr bwMode="auto">
          <a:xfrm>
            <a:off x="3682360" y="1724225"/>
            <a:ext cx="3710114" cy="22591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71646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age.slidesharecdn.com/01-2-variablesmedicion-110301002439-phpapp01/95/012-variables-medicion-16-728.jpg?cb=129896071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5" b="59599"/>
          <a:stretch/>
        </p:blipFill>
        <p:spPr bwMode="auto">
          <a:xfrm>
            <a:off x="2880598" y="2232941"/>
            <a:ext cx="3731094" cy="18110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5" name="Picture 2" descr="http://image.slidesharecdn.com/01-2-variablesmedicion-110301002439-phpapp01/95/012-variables-medicion-16-728.jpg?cb=12989607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305"/>
          <a:stretch/>
        </p:blipFill>
        <p:spPr bwMode="auto">
          <a:xfrm>
            <a:off x="2837325" y="4043965"/>
            <a:ext cx="8720691" cy="200760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79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t="4224" r="29391" b="57970"/>
          <a:stretch/>
        </p:blipFill>
        <p:spPr>
          <a:xfrm>
            <a:off x="1977958" y="1558343"/>
            <a:ext cx="5581942" cy="1661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18994" t="72178" r="1668" b="11975"/>
          <a:stretch/>
        </p:blipFill>
        <p:spPr>
          <a:xfrm>
            <a:off x="4610637" y="3535251"/>
            <a:ext cx="6272011" cy="901521"/>
          </a:xfrm>
          <a:prstGeom prst="rect">
            <a:avLst/>
          </a:prstGeom>
        </p:spPr>
      </p:pic>
      <p:sp>
        <p:nvSpPr>
          <p:cNvPr id="9" name="Abrir llave 8"/>
          <p:cNvSpPr/>
          <p:nvPr/>
        </p:nvSpPr>
        <p:spPr>
          <a:xfrm rot="16200000">
            <a:off x="6152881" y="3969914"/>
            <a:ext cx="489398" cy="1423116"/>
          </a:xfrm>
          <a:prstGeom prst="leftBrace">
            <a:avLst>
              <a:gd name="adj1" fmla="val 47370"/>
              <a:gd name="adj2" fmla="val 51037"/>
            </a:avLst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Abrir llave 9"/>
          <p:cNvSpPr/>
          <p:nvPr/>
        </p:nvSpPr>
        <p:spPr>
          <a:xfrm rot="16200000">
            <a:off x="9006625" y="3713409"/>
            <a:ext cx="382073" cy="1876022"/>
          </a:xfrm>
          <a:prstGeom prst="leftBrace">
            <a:avLst>
              <a:gd name="adj1" fmla="val 36458"/>
              <a:gd name="adj2" fmla="val 52746"/>
            </a:avLst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7286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391845"/>
              </p:ext>
            </p:extLst>
          </p:nvPr>
        </p:nvGraphicFramePr>
        <p:xfrm>
          <a:off x="1415480" y="1600200"/>
          <a:ext cx="9073008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5045007" y="2003090"/>
            <a:ext cx="5751643" cy="40760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1.- Elección del tema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22824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5" y="1839191"/>
            <a:ext cx="3932237" cy="951632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OPERADORES LOGICOS</a:t>
            </a:r>
            <a:endParaRPr lang="es-MX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6" y="2701343"/>
            <a:ext cx="3932237" cy="3443425"/>
          </a:xfrm>
        </p:spPr>
        <p:txBody>
          <a:bodyPr>
            <a:normAutofit fontScale="92500"/>
          </a:bodyPr>
          <a:lstStyle/>
          <a:p>
            <a:pPr algn="just"/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Los operadores booleanos, también conocidos como operadores lógicos, son palabras o símbolos que permiten conectar de forma lógica conceptos o grupos de términos para así ampliar, limitar o definir tus búsquedas rápidamente. </a:t>
            </a:r>
            <a:endParaRPr lang="es-MX" dirty="0"/>
          </a:p>
        </p:txBody>
      </p:sp>
      <p:pic>
        <p:nvPicPr>
          <p:cNvPr id="2050" name="Picture 2" descr="http://image.slidesharecdn.com/operadores-booleanos-1228697324392700-8/95/operadores-lgicos-o-booleanos-1-728.jpg?cb=12287642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090" y="1501662"/>
            <a:ext cx="5930319" cy="289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texto 3"/>
          <p:cNvSpPr txBox="1">
            <a:spLocks/>
          </p:cNvSpPr>
          <p:nvPr/>
        </p:nvSpPr>
        <p:spPr>
          <a:xfrm>
            <a:off x="5271578" y="4918224"/>
            <a:ext cx="6725350" cy="110673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Son muy sencillos de usar y pueden incrementar considerablemente la eficacia de tus búsquedas bibliográficas.</a:t>
            </a:r>
          </a:p>
          <a:p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2649974" y="1389824"/>
            <a:ext cx="5795492" cy="3818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11.- Operadores relacionales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40978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6301" y="1886755"/>
            <a:ext cx="3932237" cy="1600200"/>
          </a:xfrm>
        </p:spPr>
        <p:txBody>
          <a:bodyPr/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Operadores Booleanos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49635" y="3486955"/>
            <a:ext cx="3932237" cy="3811588"/>
          </a:xfrm>
        </p:spPr>
        <p:txBody>
          <a:bodyPr>
            <a:norm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Son operadores básicos que debes saber utilizar pues funcionan casi todos los buscadores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://yulimarlugor.files.wordpress.com/2010/05/operadores-booleano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067" y="1575746"/>
            <a:ext cx="6172200" cy="4181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88964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80416" y="1938528"/>
            <a:ext cx="5402290" cy="1217655"/>
          </a:xfrm>
        </p:spPr>
        <p:txBody>
          <a:bodyPr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Operadores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de Posición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sz="half" idx="2"/>
          </p:nvPr>
        </p:nvSpPr>
        <p:spPr>
          <a:xfrm>
            <a:off x="864171" y="2938315"/>
            <a:ext cx="3932237" cy="3811588"/>
          </a:xfrm>
        </p:spPr>
        <p:txBody>
          <a:bodyPr/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Te permitirán afinar los resultados obtenidos con las anteriores funciones; no obstante, no todos los buscadores permiten utilizarlos.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excepción está el operador “comillas” ampliamente extendido.</a:t>
            </a:r>
          </a:p>
          <a:p>
            <a:endParaRPr lang="es-MX" dirty="0"/>
          </a:p>
        </p:txBody>
      </p:sp>
      <p:pic>
        <p:nvPicPr>
          <p:cNvPr id="3076" name="Picture 4" descr="http://image.slidesharecdn.com/metodosdebusquedaeninternet-120320033933-phpapp02/95/metodos-de-busqueda-en-internet-9-728.jpg?cb=13322328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706" y="2080282"/>
            <a:ext cx="6155726" cy="4247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99244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112" y="1938529"/>
            <a:ext cx="5158391" cy="707136"/>
          </a:xfrm>
        </p:spPr>
        <p:txBody>
          <a:bodyPr/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Operadores Relacionales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82880" y="2470554"/>
            <a:ext cx="6315456" cy="381158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No suelen usarse en una búsqueda bibliográfica general; tal vez sean útiles para ámbitos y situaciones muy concretas. </a:t>
            </a:r>
            <a:endParaRPr lang="es-MX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pesar de esto, es importante tenerlos presentes por si alguna vez los echásemos en falta. </a:t>
            </a:r>
            <a:endParaRPr lang="es-MX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Su </a:t>
            </a: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uso se limita a establecer relaciones entre expresiones numéricas para así encontrar datos estadísticos y matemáticos.</a:t>
            </a:r>
          </a:p>
          <a:p>
            <a:endParaRPr lang="es-MX" dirty="0"/>
          </a:p>
        </p:txBody>
      </p:sp>
      <p:pic>
        <p:nvPicPr>
          <p:cNvPr id="5122" name="Picture 2" descr="http://3.bp.blogspot.com/-7krcxMm3MXA/U7ntxuKtE_I/AAAAAAAAAIs/iKQQcOa0-V0/s1600/Listado+de+operadores+relacional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643" y="2321117"/>
            <a:ext cx="5058960" cy="400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15566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latea.pntic.mec.es/vgonzale/pyb_0607/archivos/_30/html/mobligatorio/00016/tema_3.3/Tema_31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789" y="2182369"/>
            <a:ext cx="8886422" cy="395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774965" y="1401397"/>
            <a:ext cx="10972800" cy="610283"/>
          </a:xfrm>
        </p:spPr>
        <p:txBody>
          <a:bodyPr>
            <a:normAutofit/>
          </a:bodyPr>
          <a:lstStyle/>
          <a:p>
            <a:pPr algn="ctr"/>
            <a:r>
              <a:rPr lang="es-MX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OPERADORES DE TRUNCAMIENTO </a:t>
            </a:r>
            <a:endParaRPr lang="es-MX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41648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90143" y="1828800"/>
            <a:ext cx="3396247" cy="19507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Este instrumento toma su nombre del acto de extraer de manera sistemática y controlada los datos </a:t>
            </a:r>
          </a:p>
        </p:txBody>
      </p:sp>
      <p:cxnSp>
        <p:nvCxnSpPr>
          <p:cNvPr id="6" name="Conector angular 5"/>
          <p:cNvCxnSpPr>
            <a:stCxn id="4" idx="3"/>
          </p:cNvCxnSpPr>
          <p:nvPr/>
        </p:nvCxnSpPr>
        <p:spPr>
          <a:xfrm>
            <a:off x="3786390" y="2804160"/>
            <a:ext cx="1777283" cy="647378"/>
          </a:xfrm>
          <a:prstGeom prst="bentConnector3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3895" y="2546663"/>
            <a:ext cx="2524125" cy="180975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8667482" y="4446566"/>
            <a:ext cx="1944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tal y como suceden</a:t>
            </a:r>
          </a:p>
        </p:txBody>
      </p:sp>
      <p:cxnSp>
        <p:nvCxnSpPr>
          <p:cNvPr id="11" name="Conector angular 10"/>
          <p:cNvCxnSpPr/>
          <p:nvPr/>
        </p:nvCxnSpPr>
        <p:spPr>
          <a:xfrm>
            <a:off x="7147775" y="4446566"/>
            <a:ext cx="1287887" cy="709325"/>
          </a:xfrm>
          <a:prstGeom prst="bentConnector3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0344" y="5464591"/>
            <a:ext cx="2538986" cy="1362075"/>
          </a:xfrm>
          <a:prstGeom prst="rect">
            <a:avLst/>
          </a:prstGeom>
        </p:spPr>
      </p:pic>
      <p:sp>
        <p:nvSpPr>
          <p:cNvPr id="9" name="Rectángulo redondeado 8"/>
          <p:cNvSpPr/>
          <p:nvPr/>
        </p:nvSpPr>
        <p:spPr>
          <a:xfrm>
            <a:off x="3635794" y="1374527"/>
            <a:ext cx="4919729" cy="45427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12.- Practica de campo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83327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694270218"/>
              </p:ext>
            </p:extLst>
          </p:nvPr>
        </p:nvGraphicFramePr>
        <p:xfrm>
          <a:off x="2031999" y="719666"/>
          <a:ext cx="918549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877024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278624" y="3133392"/>
            <a:ext cx="1645920" cy="193899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así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como del tipo de hechos o actos a observar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6067" y="1889347"/>
            <a:ext cx="1904013" cy="1485009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416416" y="3133392"/>
            <a:ext cx="2572378" cy="1457371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Su estructura estará en función</a:t>
            </a:r>
            <a:endParaRPr lang="es-MX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2686" y="3548386"/>
            <a:ext cx="1914525" cy="161562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1269" y="1678701"/>
            <a:ext cx="793392" cy="719432"/>
          </a:xfrm>
          <a:prstGeom prst="rect">
            <a:avLst/>
          </a:prstGeom>
        </p:spPr>
      </p:pic>
      <p:cxnSp>
        <p:nvCxnSpPr>
          <p:cNvPr id="8" name="Conector angular 7"/>
          <p:cNvCxnSpPr/>
          <p:nvPr/>
        </p:nvCxnSpPr>
        <p:spPr>
          <a:xfrm rot="5400000" flipH="1" flipV="1">
            <a:off x="2723224" y="3293397"/>
            <a:ext cx="283335" cy="2324572"/>
          </a:xfrm>
          <a:prstGeom prst="bentConnector4">
            <a:avLst>
              <a:gd name="adj1" fmla="val -80682"/>
              <a:gd name="adj2" fmla="val 84764"/>
            </a:avLst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ector angular 9"/>
          <p:cNvCxnSpPr/>
          <p:nvPr/>
        </p:nvCxnSpPr>
        <p:spPr>
          <a:xfrm flipV="1">
            <a:off x="5507730" y="4455683"/>
            <a:ext cx="1770894" cy="641767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ector angular 10"/>
          <p:cNvCxnSpPr/>
          <p:nvPr/>
        </p:nvCxnSpPr>
        <p:spPr>
          <a:xfrm flipV="1">
            <a:off x="9201526" y="2421320"/>
            <a:ext cx="1056065" cy="953036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903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945697"/>
              </p:ext>
            </p:extLst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5749553"/>
      </p:ext>
    </p:extLst>
  </p:cSld>
  <p:clrMapOvr>
    <a:masterClrMapping/>
  </p:clrMapOvr>
</p:sld>
</file>

<file path=ppt/theme/theme1.xml><?xml version="1.0" encoding="utf-8"?>
<a:theme xmlns:a="http://schemas.openxmlformats.org/drawingml/2006/main" name="UAEM-CONTADURÍA SEPTIM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AEM-CONTADURÍA SEPTIMO" id="{D13BDB28-069B-4D34-8E92-44D975352F1C}" vid="{F894A1F4-0D8D-4D56-9345-2D51DE14B78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UAEM-CONTADURÍA SEPTIMO</Template>
  <TotalTime>935</TotalTime>
  <Words>2210</Words>
  <Application>Microsoft Office PowerPoint</Application>
  <PresentationFormat>Panorámica</PresentationFormat>
  <Paragraphs>361</Paragraphs>
  <Slides>87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87</vt:i4>
      </vt:variant>
    </vt:vector>
  </HeadingPairs>
  <TitlesOfParts>
    <vt:vector size="94" baseType="lpstr">
      <vt:lpstr>Arial</vt:lpstr>
      <vt:lpstr>Arial</vt:lpstr>
      <vt:lpstr>Calibri</vt:lpstr>
      <vt:lpstr>Calibri Light</vt:lpstr>
      <vt:lpstr>Times New Roman</vt:lpstr>
      <vt:lpstr>Verdana</vt:lpstr>
      <vt:lpstr>UAEM-CONTADURÍA SEPTIMO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Clasificación las variables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OPERADORES LOGICOS</vt:lpstr>
      <vt:lpstr>Operadores Booleanos </vt:lpstr>
      <vt:lpstr>   Operadores de Posición </vt:lpstr>
      <vt:lpstr>Operadores Relacionales </vt:lpstr>
      <vt:lpstr>OPERADORES DE TRUNCAMIENTO 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Ulises Ivan Rodriguez Olivera</dc:creator>
  <cp:lastModifiedBy>USUARIO</cp:lastModifiedBy>
  <cp:revision>93</cp:revision>
  <dcterms:created xsi:type="dcterms:W3CDTF">2014-08-26T03:23:25Z</dcterms:created>
  <dcterms:modified xsi:type="dcterms:W3CDTF">2016-10-12T21:41:17Z</dcterms:modified>
</cp:coreProperties>
</file>