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40" r:id="rId2"/>
    <p:sldId id="341" r:id="rId3"/>
    <p:sldId id="342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343" r:id="rId23"/>
    <p:sldId id="279" r:id="rId24"/>
    <p:sldId id="280" r:id="rId25"/>
    <p:sldId id="281" r:id="rId26"/>
    <p:sldId id="283" r:id="rId27"/>
    <p:sldId id="284" r:id="rId28"/>
    <p:sldId id="286" r:id="rId29"/>
    <p:sldId id="344" r:id="rId30"/>
    <p:sldId id="34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7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4ABEE8-4ACC-4590-9229-7A5182B2719B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FBE3E58A-988D-4F57-B02D-73E3DEE0D7BC}">
      <dgm:prSet phldrT="[Texto]"/>
      <dgm:spPr/>
      <dgm:t>
        <a:bodyPr/>
        <a:lstStyle/>
        <a:p>
          <a:r>
            <a:rPr lang="es-MX" dirty="0" smtClean="0"/>
            <a:t>Clasificación </a:t>
          </a:r>
          <a:endParaRPr lang="es-MX" dirty="0"/>
        </a:p>
      </dgm:t>
    </dgm:pt>
    <dgm:pt modelId="{CD82FBA2-7DC5-4003-A179-424E9E308983}" type="parTrans" cxnId="{684CF60A-DB1D-4C41-903A-5EFF1C714C4C}">
      <dgm:prSet/>
      <dgm:spPr/>
      <dgm:t>
        <a:bodyPr/>
        <a:lstStyle/>
        <a:p>
          <a:endParaRPr lang="es-MX"/>
        </a:p>
      </dgm:t>
    </dgm:pt>
    <dgm:pt modelId="{826C575B-1A2D-4592-84F0-646809A7638C}" type="sibTrans" cxnId="{684CF60A-DB1D-4C41-903A-5EFF1C714C4C}">
      <dgm:prSet/>
      <dgm:spPr/>
      <dgm:t>
        <a:bodyPr/>
        <a:lstStyle/>
        <a:p>
          <a:endParaRPr lang="es-MX"/>
        </a:p>
      </dgm:t>
    </dgm:pt>
    <dgm:pt modelId="{B8409CB7-5E69-4B75-8AB1-1FBACA06BA82}">
      <dgm:prSet phldrT="[Texto]"/>
      <dgm:spPr/>
      <dgm:t>
        <a:bodyPr/>
        <a:lstStyle/>
        <a:p>
          <a:r>
            <a:rPr lang="es-MX" dirty="0" smtClean="0"/>
            <a:t>Naturales </a:t>
          </a:r>
          <a:endParaRPr lang="es-MX" dirty="0"/>
        </a:p>
      </dgm:t>
    </dgm:pt>
    <dgm:pt modelId="{215CD75C-3D84-41B3-A5F3-E49B0456F9D4}" type="parTrans" cxnId="{DE5506A6-1E1A-4669-847C-BEFDCC62315E}">
      <dgm:prSet/>
      <dgm:spPr/>
      <dgm:t>
        <a:bodyPr/>
        <a:lstStyle/>
        <a:p>
          <a:endParaRPr lang="es-MX"/>
        </a:p>
      </dgm:t>
    </dgm:pt>
    <dgm:pt modelId="{A63565F8-BFC9-426E-87A4-EABD8FED5D5F}" type="sibTrans" cxnId="{DE5506A6-1E1A-4669-847C-BEFDCC62315E}">
      <dgm:prSet/>
      <dgm:spPr/>
      <dgm:t>
        <a:bodyPr/>
        <a:lstStyle/>
        <a:p>
          <a:endParaRPr lang="es-MX"/>
        </a:p>
      </dgm:t>
    </dgm:pt>
    <dgm:pt modelId="{9F507772-071F-46B5-BD13-1C423A75F585}">
      <dgm:prSet phldrT="[Texto]"/>
      <dgm:spPr/>
      <dgm:t>
        <a:bodyPr/>
        <a:lstStyle/>
        <a:p>
          <a:r>
            <a:rPr lang="es-MX" smtClean="0"/>
            <a:t>Origen </a:t>
          </a:r>
          <a:endParaRPr lang="es-MX" dirty="0"/>
        </a:p>
      </dgm:t>
    </dgm:pt>
    <dgm:pt modelId="{83903291-0C69-49E1-B5E3-E3B4E467AF7D}" type="parTrans" cxnId="{0D7F9D2C-8950-41D2-92CE-C6EA09F26F6F}">
      <dgm:prSet/>
      <dgm:spPr/>
      <dgm:t>
        <a:bodyPr/>
        <a:lstStyle/>
        <a:p>
          <a:endParaRPr lang="es-MX"/>
        </a:p>
      </dgm:t>
    </dgm:pt>
    <dgm:pt modelId="{C574AF62-D465-471A-8152-610F9251005A}" type="sibTrans" cxnId="{0D7F9D2C-8950-41D2-92CE-C6EA09F26F6F}">
      <dgm:prSet/>
      <dgm:spPr/>
      <dgm:t>
        <a:bodyPr/>
        <a:lstStyle/>
        <a:p>
          <a:endParaRPr lang="es-MX"/>
        </a:p>
      </dgm:t>
    </dgm:pt>
    <dgm:pt modelId="{890CF491-1745-4253-B08F-BB1974BBB6CF}">
      <dgm:prSet phldrT="[Texto]"/>
      <dgm:spPr/>
      <dgm:t>
        <a:bodyPr/>
        <a:lstStyle/>
        <a:p>
          <a:r>
            <a:rPr lang="es-MX" smtClean="0"/>
            <a:t>Composición química</a:t>
          </a:r>
          <a:endParaRPr lang="es-MX" dirty="0"/>
        </a:p>
      </dgm:t>
    </dgm:pt>
    <dgm:pt modelId="{D68855D8-0BBB-4884-80C4-997F56990251}" type="parTrans" cxnId="{B42A1FBD-0553-498E-A63F-738943DA5234}">
      <dgm:prSet/>
      <dgm:spPr/>
      <dgm:t>
        <a:bodyPr/>
        <a:lstStyle/>
        <a:p>
          <a:endParaRPr lang="es-MX"/>
        </a:p>
      </dgm:t>
    </dgm:pt>
    <dgm:pt modelId="{CF5252B3-5F6E-4857-BDF2-5492E87154CF}" type="sibTrans" cxnId="{B42A1FBD-0553-498E-A63F-738943DA5234}">
      <dgm:prSet/>
      <dgm:spPr/>
      <dgm:t>
        <a:bodyPr/>
        <a:lstStyle/>
        <a:p>
          <a:endParaRPr lang="es-MX"/>
        </a:p>
      </dgm:t>
    </dgm:pt>
    <dgm:pt modelId="{90C98EBE-01A9-45DC-8080-FC230977C0B3}">
      <dgm:prSet phldrT="[Texto]"/>
      <dgm:spPr/>
      <dgm:t>
        <a:bodyPr/>
        <a:lstStyle/>
        <a:p>
          <a:r>
            <a:rPr lang="es-MX" dirty="0" smtClean="0"/>
            <a:t>Sintéticas </a:t>
          </a:r>
          <a:endParaRPr lang="es-MX" dirty="0"/>
        </a:p>
      </dgm:t>
    </dgm:pt>
    <dgm:pt modelId="{EBF3F39C-A8AF-4820-AA50-8C773BFED67A}" type="parTrans" cxnId="{4E202F4F-C422-40DF-98BA-96E214EAAE48}">
      <dgm:prSet/>
      <dgm:spPr/>
      <dgm:t>
        <a:bodyPr/>
        <a:lstStyle/>
        <a:p>
          <a:endParaRPr lang="es-MX"/>
        </a:p>
      </dgm:t>
    </dgm:pt>
    <dgm:pt modelId="{E17D019F-74D7-4FE0-95E5-C00DFC8A09B7}" type="sibTrans" cxnId="{4E202F4F-C422-40DF-98BA-96E214EAAE48}">
      <dgm:prSet/>
      <dgm:spPr/>
      <dgm:t>
        <a:bodyPr/>
        <a:lstStyle/>
        <a:p>
          <a:endParaRPr lang="es-MX"/>
        </a:p>
      </dgm:t>
    </dgm:pt>
    <dgm:pt modelId="{7AE2C6F6-BD7F-479B-9203-6D30720A313C}">
      <dgm:prSet/>
      <dgm:spPr/>
      <dgm:t>
        <a:bodyPr/>
        <a:lstStyle/>
        <a:p>
          <a:r>
            <a:rPr lang="es-MX" dirty="0" smtClean="0"/>
            <a:t>Aditivos </a:t>
          </a:r>
          <a:endParaRPr lang="es-MX" dirty="0"/>
        </a:p>
      </dgm:t>
    </dgm:pt>
    <dgm:pt modelId="{B98AC615-6FCE-4A6B-A609-2D792C0AD3F1}" type="parTrans" cxnId="{880D516B-53BB-40B1-BB9D-9E03C4E8C79C}">
      <dgm:prSet/>
      <dgm:spPr/>
      <dgm:t>
        <a:bodyPr/>
        <a:lstStyle/>
        <a:p>
          <a:endParaRPr lang="es-MX"/>
        </a:p>
      </dgm:t>
    </dgm:pt>
    <dgm:pt modelId="{5EF19257-7021-479B-946F-B95E4A3B7555}" type="sibTrans" cxnId="{880D516B-53BB-40B1-BB9D-9E03C4E8C79C}">
      <dgm:prSet/>
      <dgm:spPr/>
      <dgm:t>
        <a:bodyPr/>
        <a:lstStyle/>
        <a:p>
          <a:endParaRPr lang="es-MX"/>
        </a:p>
      </dgm:t>
    </dgm:pt>
    <dgm:pt modelId="{E7E70746-3C50-49A1-A982-19BA32C422E9}" type="pres">
      <dgm:prSet presAssocID="{564ABEE8-4ACC-4590-9229-7A5182B271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1390BD-5B9E-4F42-9FBF-8A4E582F730A}" type="pres">
      <dgm:prSet presAssocID="{FBE3E58A-988D-4F57-B02D-73E3DEE0D7BC}" presName="root1" presStyleCnt="0"/>
      <dgm:spPr/>
      <dgm:t>
        <a:bodyPr/>
        <a:lstStyle/>
        <a:p>
          <a:endParaRPr lang="es-MX"/>
        </a:p>
      </dgm:t>
    </dgm:pt>
    <dgm:pt modelId="{A5AA9BC9-6E69-497A-9F43-7A97361317E8}" type="pres">
      <dgm:prSet presAssocID="{FBE3E58A-988D-4F57-B02D-73E3DEE0D7B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453D7BA-BA8B-4C58-9987-4975876ECFD2}" type="pres">
      <dgm:prSet presAssocID="{FBE3E58A-988D-4F57-B02D-73E3DEE0D7BC}" presName="level2hierChild" presStyleCnt="0"/>
      <dgm:spPr/>
      <dgm:t>
        <a:bodyPr/>
        <a:lstStyle/>
        <a:p>
          <a:endParaRPr lang="es-MX"/>
        </a:p>
      </dgm:t>
    </dgm:pt>
    <dgm:pt modelId="{8386C2FC-75BC-46F7-AB28-99655F164E38}" type="pres">
      <dgm:prSet presAssocID="{215CD75C-3D84-41B3-A5F3-E49B0456F9D4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ED0B882B-684C-476A-A634-B5281CBD41DD}" type="pres">
      <dgm:prSet presAssocID="{215CD75C-3D84-41B3-A5F3-E49B0456F9D4}" presName="connTx" presStyleLbl="parChTrans1D2" presStyleIdx="0" presStyleCnt="3"/>
      <dgm:spPr/>
      <dgm:t>
        <a:bodyPr/>
        <a:lstStyle/>
        <a:p>
          <a:endParaRPr lang="es-MX"/>
        </a:p>
      </dgm:t>
    </dgm:pt>
    <dgm:pt modelId="{0752B0ED-A5A7-40D2-8FBB-22EE97A65A62}" type="pres">
      <dgm:prSet presAssocID="{B8409CB7-5E69-4B75-8AB1-1FBACA06BA82}" presName="root2" presStyleCnt="0"/>
      <dgm:spPr/>
      <dgm:t>
        <a:bodyPr/>
        <a:lstStyle/>
        <a:p>
          <a:endParaRPr lang="es-MX"/>
        </a:p>
      </dgm:t>
    </dgm:pt>
    <dgm:pt modelId="{13D09027-112E-4D39-BAAF-2F4DEFADD2A5}" type="pres">
      <dgm:prSet presAssocID="{B8409CB7-5E69-4B75-8AB1-1FBACA06BA82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FDF0BC6-E0C0-415F-97C6-216579EC7A2B}" type="pres">
      <dgm:prSet presAssocID="{B8409CB7-5E69-4B75-8AB1-1FBACA06BA82}" presName="level3hierChild" presStyleCnt="0"/>
      <dgm:spPr/>
      <dgm:t>
        <a:bodyPr/>
        <a:lstStyle/>
        <a:p>
          <a:endParaRPr lang="es-MX"/>
        </a:p>
      </dgm:t>
    </dgm:pt>
    <dgm:pt modelId="{6E36050A-1E3A-4828-9EDE-68F130D1AEC7}" type="pres">
      <dgm:prSet presAssocID="{83903291-0C69-49E1-B5E3-E3B4E467AF7D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BEE306B1-3BB7-4300-AAB3-FB9A20E1E50C}" type="pres">
      <dgm:prSet presAssocID="{83903291-0C69-49E1-B5E3-E3B4E467AF7D}" presName="connTx" presStyleLbl="parChTrans1D3" presStyleIdx="0" presStyleCnt="2"/>
      <dgm:spPr/>
      <dgm:t>
        <a:bodyPr/>
        <a:lstStyle/>
        <a:p>
          <a:endParaRPr lang="es-MX"/>
        </a:p>
      </dgm:t>
    </dgm:pt>
    <dgm:pt modelId="{85592E67-9650-4DCD-91AB-F4F292A77CFD}" type="pres">
      <dgm:prSet presAssocID="{9F507772-071F-46B5-BD13-1C423A75F585}" presName="root2" presStyleCnt="0"/>
      <dgm:spPr/>
      <dgm:t>
        <a:bodyPr/>
        <a:lstStyle/>
        <a:p>
          <a:endParaRPr lang="es-MX"/>
        </a:p>
      </dgm:t>
    </dgm:pt>
    <dgm:pt modelId="{805D2C77-7A3D-45FD-86D2-C92EBB9AE6C1}" type="pres">
      <dgm:prSet presAssocID="{9F507772-071F-46B5-BD13-1C423A75F585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4F133F2-BA9B-4C83-9B84-90C94B603BA5}" type="pres">
      <dgm:prSet presAssocID="{9F507772-071F-46B5-BD13-1C423A75F585}" presName="level3hierChild" presStyleCnt="0"/>
      <dgm:spPr/>
      <dgm:t>
        <a:bodyPr/>
        <a:lstStyle/>
        <a:p>
          <a:endParaRPr lang="es-MX"/>
        </a:p>
      </dgm:t>
    </dgm:pt>
    <dgm:pt modelId="{9D9BBC30-06AD-4A8C-AA39-9F01FC6881F0}" type="pres">
      <dgm:prSet presAssocID="{D68855D8-0BBB-4884-80C4-997F56990251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4CF16FC1-F0B8-476B-9CC2-69DA44CABEA7}" type="pres">
      <dgm:prSet presAssocID="{D68855D8-0BBB-4884-80C4-997F56990251}" presName="connTx" presStyleLbl="parChTrans1D3" presStyleIdx="1" presStyleCnt="2"/>
      <dgm:spPr/>
      <dgm:t>
        <a:bodyPr/>
        <a:lstStyle/>
        <a:p>
          <a:endParaRPr lang="es-MX"/>
        </a:p>
      </dgm:t>
    </dgm:pt>
    <dgm:pt modelId="{69D028C8-D39B-4990-AB0A-88AC01D439A1}" type="pres">
      <dgm:prSet presAssocID="{890CF491-1745-4253-B08F-BB1974BBB6CF}" presName="root2" presStyleCnt="0"/>
      <dgm:spPr/>
      <dgm:t>
        <a:bodyPr/>
        <a:lstStyle/>
        <a:p>
          <a:endParaRPr lang="es-MX"/>
        </a:p>
      </dgm:t>
    </dgm:pt>
    <dgm:pt modelId="{3C1F492A-9F20-4507-BE8E-6FFC717CB479}" type="pres">
      <dgm:prSet presAssocID="{890CF491-1745-4253-B08F-BB1974BBB6CF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2310805-782A-416C-8C35-5AF139D863D4}" type="pres">
      <dgm:prSet presAssocID="{890CF491-1745-4253-B08F-BB1974BBB6CF}" presName="level3hierChild" presStyleCnt="0"/>
      <dgm:spPr/>
      <dgm:t>
        <a:bodyPr/>
        <a:lstStyle/>
        <a:p>
          <a:endParaRPr lang="es-MX"/>
        </a:p>
      </dgm:t>
    </dgm:pt>
    <dgm:pt modelId="{AA3CA004-9BF9-4546-BC7F-84BF295D478F}" type="pres">
      <dgm:prSet presAssocID="{EBF3F39C-A8AF-4820-AA50-8C773BFED67A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2CDD3F34-63C7-4C3B-A923-3ADA5BDB2382}" type="pres">
      <dgm:prSet presAssocID="{EBF3F39C-A8AF-4820-AA50-8C773BFED67A}" presName="connTx" presStyleLbl="parChTrans1D2" presStyleIdx="1" presStyleCnt="3"/>
      <dgm:spPr/>
      <dgm:t>
        <a:bodyPr/>
        <a:lstStyle/>
        <a:p>
          <a:endParaRPr lang="es-MX"/>
        </a:p>
      </dgm:t>
    </dgm:pt>
    <dgm:pt modelId="{D0FCEAFE-7CD0-45FE-982F-3CB121E8B1C2}" type="pres">
      <dgm:prSet presAssocID="{90C98EBE-01A9-45DC-8080-FC230977C0B3}" presName="root2" presStyleCnt="0"/>
      <dgm:spPr/>
      <dgm:t>
        <a:bodyPr/>
        <a:lstStyle/>
        <a:p>
          <a:endParaRPr lang="es-MX"/>
        </a:p>
      </dgm:t>
    </dgm:pt>
    <dgm:pt modelId="{ACD61ADC-0B20-4AA6-B8E2-7972C3E1F28D}" type="pres">
      <dgm:prSet presAssocID="{90C98EBE-01A9-45DC-8080-FC230977C0B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1BA612-D02E-49DF-BD4E-DE9B5F7C40D7}" type="pres">
      <dgm:prSet presAssocID="{90C98EBE-01A9-45DC-8080-FC230977C0B3}" presName="level3hierChild" presStyleCnt="0"/>
      <dgm:spPr/>
      <dgm:t>
        <a:bodyPr/>
        <a:lstStyle/>
        <a:p>
          <a:endParaRPr lang="es-MX"/>
        </a:p>
      </dgm:t>
    </dgm:pt>
    <dgm:pt modelId="{A634B3DE-2F1E-42B1-A438-3A0BBC4606D9}" type="pres">
      <dgm:prSet presAssocID="{B98AC615-6FCE-4A6B-A609-2D792C0AD3F1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BCAB2F44-76FF-4D11-A0C0-BF4C97920C05}" type="pres">
      <dgm:prSet presAssocID="{B98AC615-6FCE-4A6B-A609-2D792C0AD3F1}" presName="connTx" presStyleLbl="parChTrans1D2" presStyleIdx="2" presStyleCnt="3"/>
      <dgm:spPr/>
      <dgm:t>
        <a:bodyPr/>
        <a:lstStyle/>
        <a:p>
          <a:endParaRPr lang="es-MX"/>
        </a:p>
      </dgm:t>
    </dgm:pt>
    <dgm:pt modelId="{2390E03F-6D27-4333-8440-CD7A6215B4BC}" type="pres">
      <dgm:prSet presAssocID="{7AE2C6F6-BD7F-479B-9203-6D30720A313C}" presName="root2" presStyleCnt="0"/>
      <dgm:spPr/>
      <dgm:t>
        <a:bodyPr/>
        <a:lstStyle/>
        <a:p>
          <a:endParaRPr lang="es-MX"/>
        </a:p>
      </dgm:t>
    </dgm:pt>
    <dgm:pt modelId="{5A269C47-FD29-42F6-989D-6BE88FC85CC7}" type="pres">
      <dgm:prSet presAssocID="{7AE2C6F6-BD7F-479B-9203-6D30720A313C}" presName="LevelTwoTextNode" presStyleLbl="node2" presStyleIdx="2" presStyleCnt="3" custScaleY="10500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794DB7-8F20-4B00-9E34-89483E8BA3CB}" type="pres">
      <dgm:prSet presAssocID="{7AE2C6F6-BD7F-479B-9203-6D30720A313C}" presName="level3hierChild" presStyleCnt="0"/>
      <dgm:spPr/>
      <dgm:t>
        <a:bodyPr/>
        <a:lstStyle/>
        <a:p>
          <a:endParaRPr lang="es-MX"/>
        </a:p>
      </dgm:t>
    </dgm:pt>
  </dgm:ptLst>
  <dgm:cxnLst>
    <dgm:cxn modelId="{F0BF8DE4-1B0D-4DF8-8D68-9DB60C8464DD}" type="presOf" srcId="{83903291-0C69-49E1-B5E3-E3B4E467AF7D}" destId="{6E36050A-1E3A-4828-9EDE-68F130D1AEC7}" srcOrd="0" destOrd="0" presId="urn:microsoft.com/office/officeart/2005/8/layout/hierarchy2"/>
    <dgm:cxn modelId="{880D516B-53BB-40B1-BB9D-9E03C4E8C79C}" srcId="{FBE3E58A-988D-4F57-B02D-73E3DEE0D7BC}" destId="{7AE2C6F6-BD7F-479B-9203-6D30720A313C}" srcOrd="2" destOrd="0" parTransId="{B98AC615-6FCE-4A6B-A609-2D792C0AD3F1}" sibTransId="{5EF19257-7021-479B-946F-B95E4A3B7555}"/>
    <dgm:cxn modelId="{684CF60A-DB1D-4C41-903A-5EFF1C714C4C}" srcId="{564ABEE8-4ACC-4590-9229-7A5182B2719B}" destId="{FBE3E58A-988D-4F57-B02D-73E3DEE0D7BC}" srcOrd="0" destOrd="0" parTransId="{CD82FBA2-7DC5-4003-A179-424E9E308983}" sibTransId="{826C575B-1A2D-4592-84F0-646809A7638C}"/>
    <dgm:cxn modelId="{033271EF-04F5-4EDF-BCBB-60C9D79EE95D}" type="presOf" srcId="{215CD75C-3D84-41B3-A5F3-E49B0456F9D4}" destId="{ED0B882B-684C-476A-A634-B5281CBD41DD}" srcOrd="1" destOrd="0" presId="urn:microsoft.com/office/officeart/2005/8/layout/hierarchy2"/>
    <dgm:cxn modelId="{F5CC99CD-62A1-44EE-89A0-E6570F74668D}" type="presOf" srcId="{215CD75C-3D84-41B3-A5F3-E49B0456F9D4}" destId="{8386C2FC-75BC-46F7-AB28-99655F164E38}" srcOrd="0" destOrd="0" presId="urn:microsoft.com/office/officeart/2005/8/layout/hierarchy2"/>
    <dgm:cxn modelId="{4ADAC050-E984-4D98-8BCA-A14FDCDB54FF}" type="presOf" srcId="{9F507772-071F-46B5-BD13-1C423A75F585}" destId="{805D2C77-7A3D-45FD-86D2-C92EBB9AE6C1}" srcOrd="0" destOrd="0" presId="urn:microsoft.com/office/officeart/2005/8/layout/hierarchy2"/>
    <dgm:cxn modelId="{48FB71E3-90F6-4F7C-870D-5048DF675975}" type="presOf" srcId="{D68855D8-0BBB-4884-80C4-997F56990251}" destId="{9D9BBC30-06AD-4A8C-AA39-9F01FC6881F0}" srcOrd="0" destOrd="0" presId="urn:microsoft.com/office/officeart/2005/8/layout/hierarchy2"/>
    <dgm:cxn modelId="{6D0518EF-B110-4090-B289-2FC2BF983D22}" type="presOf" srcId="{B98AC615-6FCE-4A6B-A609-2D792C0AD3F1}" destId="{A634B3DE-2F1E-42B1-A438-3A0BBC4606D9}" srcOrd="0" destOrd="0" presId="urn:microsoft.com/office/officeart/2005/8/layout/hierarchy2"/>
    <dgm:cxn modelId="{34A826D8-2F98-45DB-9C6C-E60126C41E8F}" type="presOf" srcId="{B8409CB7-5E69-4B75-8AB1-1FBACA06BA82}" destId="{13D09027-112E-4D39-BAAF-2F4DEFADD2A5}" srcOrd="0" destOrd="0" presId="urn:microsoft.com/office/officeart/2005/8/layout/hierarchy2"/>
    <dgm:cxn modelId="{0D7F9D2C-8950-41D2-92CE-C6EA09F26F6F}" srcId="{B8409CB7-5E69-4B75-8AB1-1FBACA06BA82}" destId="{9F507772-071F-46B5-BD13-1C423A75F585}" srcOrd="0" destOrd="0" parTransId="{83903291-0C69-49E1-B5E3-E3B4E467AF7D}" sibTransId="{C574AF62-D465-471A-8152-610F9251005A}"/>
    <dgm:cxn modelId="{A47AFA9B-6BE7-4EE4-AEAF-160DD9832195}" type="presOf" srcId="{EBF3F39C-A8AF-4820-AA50-8C773BFED67A}" destId="{2CDD3F34-63C7-4C3B-A923-3ADA5BDB2382}" srcOrd="1" destOrd="0" presId="urn:microsoft.com/office/officeart/2005/8/layout/hierarchy2"/>
    <dgm:cxn modelId="{D99FF172-77AD-44C9-9EDB-22E4F4B60F48}" type="presOf" srcId="{564ABEE8-4ACC-4590-9229-7A5182B2719B}" destId="{E7E70746-3C50-49A1-A982-19BA32C422E9}" srcOrd="0" destOrd="0" presId="urn:microsoft.com/office/officeart/2005/8/layout/hierarchy2"/>
    <dgm:cxn modelId="{F0BBB903-19C3-4456-BFE3-9B42F02EA221}" type="presOf" srcId="{90C98EBE-01A9-45DC-8080-FC230977C0B3}" destId="{ACD61ADC-0B20-4AA6-B8E2-7972C3E1F28D}" srcOrd="0" destOrd="0" presId="urn:microsoft.com/office/officeart/2005/8/layout/hierarchy2"/>
    <dgm:cxn modelId="{E2562537-20A9-48A2-9761-5337C95F0C80}" type="presOf" srcId="{B98AC615-6FCE-4A6B-A609-2D792C0AD3F1}" destId="{BCAB2F44-76FF-4D11-A0C0-BF4C97920C05}" srcOrd="1" destOrd="0" presId="urn:microsoft.com/office/officeart/2005/8/layout/hierarchy2"/>
    <dgm:cxn modelId="{B4EA8B3C-CA67-4D47-977A-491D0A10C0FB}" type="presOf" srcId="{D68855D8-0BBB-4884-80C4-997F56990251}" destId="{4CF16FC1-F0B8-476B-9CC2-69DA44CABEA7}" srcOrd="1" destOrd="0" presId="urn:microsoft.com/office/officeart/2005/8/layout/hierarchy2"/>
    <dgm:cxn modelId="{1BAA2AC0-38CF-401B-831F-E10C0E17B626}" type="presOf" srcId="{EBF3F39C-A8AF-4820-AA50-8C773BFED67A}" destId="{AA3CA004-9BF9-4546-BC7F-84BF295D478F}" srcOrd="0" destOrd="0" presId="urn:microsoft.com/office/officeart/2005/8/layout/hierarchy2"/>
    <dgm:cxn modelId="{13BE8851-8486-46FE-9923-AB81C5159969}" type="presOf" srcId="{7AE2C6F6-BD7F-479B-9203-6D30720A313C}" destId="{5A269C47-FD29-42F6-989D-6BE88FC85CC7}" srcOrd="0" destOrd="0" presId="urn:microsoft.com/office/officeart/2005/8/layout/hierarchy2"/>
    <dgm:cxn modelId="{DE5506A6-1E1A-4669-847C-BEFDCC62315E}" srcId="{FBE3E58A-988D-4F57-B02D-73E3DEE0D7BC}" destId="{B8409CB7-5E69-4B75-8AB1-1FBACA06BA82}" srcOrd="0" destOrd="0" parTransId="{215CD75C-3D84-41B3-A5F3-E49B0456F9D4}" sibTransId="{A63565F8-BFC9-426E-87A4-EABD8FED5D5F}"/>
    <dgm:cxn modelId="{618BD6FE-315D-48A6-A02A-A61441487EC0}" type="presOf" srcId="{FBE3E58A-988D-4F57-B02D-73E3DEE0D7BC}" destId="{A5AA9BC9-6E69-497A-9F43-7A97361317E8}" srcOrd="0" destOrd="0" presId="urn:microsoft.com/office/officeart/2005/8/layout/hierarchy2"/>
    <dgm:cxn modelId="{04226AC9-F864-4247-8B37-89E16068AFCA}" type="presOf" srcId="{83903291-0C69-49E1-B5E3-E3B4E467AF7D}" destId="{BEE306B1-3BB7-4300-AAB3-FB9A20E1E50C}" srcOrd="1" destOrd="0" presId="urn:microsoft.com/office/officeart/2005/8/layout/hierarchy2"/>
    <dgm:cxn modelId="{4E202F4F-C422-40DF-98BA-96E214EAAE48}" srcId="{FBE3E58A-988D-4F57-B02D-73E3DEE0D7BC}" destId="{90C98EBE-01A9-45DC-8080-FC230977C0B3}" srcOrd="1" destOrd="0" parTransId="{EBF3F39C-A8AF-4820-AA50-8C773BFED67A}" sibTransId="{E17D019F-74D7-4FE0-95E5-C00DFC8A09B7}"/>
    <dgm:cxn modelId="{B42A1FBD-0553-498E-A63F-738943DA5234}" srcId="{B8409CB7-5E69-4B75-8AB1-1FBACA06BA82}" destId="{890CF491-1745-4253-B08F-BB1974BBB6CF}" srcOrd="1" destOrd="0" parTransId="{D68855D8-0BBB-4884-80C4-997F56990251}" sibTransId="{CF5252B3-5F6E-4857-BDF2-5492E87154CF}"/>
    <dgm:cxn modelId="{DA34E5E3-56FF-4A85-9D81-E2A37913D513}" type="presOf" srcId="{890CF491-1745-4253-B08F-BB1974BBB6CF}" destId="{3C1F492A-9F20-4507-BE8E-6FFC717CB479}" srcOrd="0" destOrd="0" presId="urn:microsoft.com/office/officeart/2005/8/layout/hierarchy2"/>
    <dgm:cxn modelId="{3160518F-E797-4A18-9B95-5BD9D921A1DF}" type="presParOf" srcId="{E7E70746-3C50-49A1-A982-19BA32C422E9}" destId="{A01390BD-5B9E-4F42-9FBF-8A4E582F730A}" srcOrd="0" destOrd="0" presId="urn:microsoft.com/office/officeart/2005/8/layout/hierarchy2"/>
    <dgm:cxn modelId="{4EB5B851-38A2-4F78-BA65-4CE0687DC9C0}" type="presParOf" srcId="{A01390BD-5B9E-4F42-9FBF-8A4E582F730A}" destId="{A5AA9BC9-6E69-497A-9F43-7A97361317E8}" srcOrd="0" destOrd="0" presId="urn:microsoft.com/office/officeart/2005/8/layout/hierarchy2"/>
    <dgm:cxn modelId="{44F24176-7061-479E-9A6E-805C232D326D}" type="presParOf" srcId="{A01390BD-5B9E-4F42-9FBF-8A4E582F730A}" destId="{F453D7BA-BA8B-4C58-9987-4975876ECFD2}" srcOrd="1" destOrd="0" presId="urn:microsoft.com/office/officeart/2005/8/layout/hierarchy2"/>
    <dgm:cxn modelId="{ED720FC0-7AE1-4F95-B6E6-5DEE5F3B5935}" type="presParOf" srcId="{F453D7BA-BA8B-4C58-9987-4975876ECFD2}" destId="{8386C2FC-75BC-46F7-AB28-99655F164E38}" srcOrd="0" destOrd="0" presId="urn:microsoft.com/office/officeart/2005/8/layout/hierarchy2"/>
    <dgm:cxn modelId="{EB7D201E-F6BA-4A91-BC2F-B327DCC37A18}" type="presParOf" srcId="{8386C2FC-75BC-46F7-AB28-99655F164E38}" destId="{ED0B882B-684C-476A-A634-B5281CBD41DD}" srcOrd="0" destOrd="0" presId="urn:microsoft.com/office/officeart/2005/8/layout/hierarchy2"/>
    <dgm:cxn modelId="{807EC860-BAB7-47FB-B59F-D4A2971B38FC}" type="presParOf" srcId="{F453D7BA-BA8B-4C58-9987-4975876ECFD2}" destId="{0752B0ED-A5A7-40D2-8FBB-22EE97A65A62}" srcOrd="1" destOrd="0" presId="urn:microsoft.com/office/officeart/2005/8/layout/hierarchy2"/>
    <dgm:cxn modelId="{1F3B7E6C-49A1-4DA9-8836-BF5FD37678B1}" type="presParOf" srcId="{0752B0ED-A5A7-40D2-8FBB-22EE97A65A62}" destId="{13D09027-112E-4D39-BAAF-2F4DEFADD2A5}" srcOrd="0" destOrd="0" presId="urn:microsoft.com/office/officeart/2005/8/layout/hierarchy2"/>
    <dgm:cxn modelId="{3D543050-16F0-4E02-94C1-1649BA9EB781}" type="presParOf" srcId="{0752B0ED-A5A7-40D2-8FBB-22EE97A65A62}" destId="{CFDF0BC6-E0C0-415F-97C6-216579EC7A2B}" srcOrd="1" destOrd="0" presId="urn:microsoft.com/office/officeart/2005/8/layout/hierarchy2"/>
    <dgm:cxn modelId="{3076952B-9AA5-4E72-A6D2-1FD5DE4C9DF4}" type="presParOf" srcId="{CFDF0BC6-E0C0-415F-97C6-216579EC7A2B}" destId="{6E36050A-1E3A-4828-9EDE-68F130D1AEC7}" srcOrd="0" destOrd="0" presId="urn:microsoft.com/office/officeart/2005/8/layout/hierarchy2"/>
    <dgm:cxn modelId="{06FF3707-3FD9-44D5-8A08-EA58E5D84043}" type="presParOf" srcId="{6E36050A-1E3A-4828-9EDE-68F130D1AEC7}" destId="{BEE306B1-3BB7-4300-AAB3-FB9A20E1E50C}" srcOrd="0" destOrd="0" presId="urn:microsoft.com/office/officeart/2005/8/layout/hierarchy2"/>
    <dgm:cxn modelId="{5B442298-33A6-4E2F-A152-C517F459CCAC}" type="presParOf" srcId="{CFDF0BC6-E0C0-415F-97C6-216579EC7A2B}" destId="{85592E67-9650-4DCD-91AB-F4F292A77CFD}" srcOrd="1" destOrd="0" presId="urn:microsoft.com/office/officeart/2005/8/layout/hierarchy2"/>
    <dgm:cxn modelId="{A551586D-BB13-463E-A862-404EAC1AD17A}" type="presParOf" srcId="{85592E67-9650-4DCD-91AB-F4F292A77CFD}" destId="{805D2C77-7A3D-45FD-86D2-C92EBB9AE6C1}" srcOrd="0" destOrd="0" presId="urn:microsoft.com/office/officeart/2005/8/layout/hierarchy2"/>
    <dgm:cxn modelId="{B077B009-86A6-4290-8756-D3703C026ADC}" type="presParOf" srcId="{85592E67-9650-4DCD-91AB-F4F292A77CFD}" destId="{94F133F2-BA9B-4C83-9B84-90C94B603BA5}" srcOrd="1" destOrd="0" presId="urn:microsoft.com/office/officeart/2005/8/layout/hierarchy2"/>
    <dgm:cxn modelId="{D755A222-8C1C-4F04-96F3-4AEECC4C191F}" type="presParOf" srcId="{CFDF0BC6-E0C0-415F-97C6-216579EC7A2B}" destId="{9D9BBC30-06AD-4A8C-AA39-9F01FC6881F0}" srcOrd="2" destOrd="0" presId="urn:microsoft.com/office/officeart/2005/8/layout/hierarchy2"/>
    <dgm:cxn modelId="{C7D58F97-CD57-40FC-A12A-90C0DAA8F922}" type="presParOf" srcId="{9D9BBC30-06AD-4A8C-AA39-9F01FC6881F0}" destId="{4CF16FC1-F0B8-476B-9CC2-69DA44CABEA7}" srcOrd="0" destOrd="0" presId="urn:microsoft.com/office/officeart/2005/8/layout/hierarchy2"/>
    <dgm:cxn modelId="{C1974141-1FF1-4C15-B691-B8E22314376F}" type="presParOf" srcId="{CFDF0BC6-E0C0-415F-97C6-216579EC7A2B}" destId="{69D028C8-D39B-4990-AB0A-88AC01D439A1}" srcOrd="3" destOrd="0" presId="urn:microsoft.com/office/officeart/2005/8/layout/hierarchy2"/>
    <dgm:cxn modelId="{21DACE12-A702-4858-A45F-1689DDEFACD1}" type="presParOf" srcId="{69D028C8-D39B-4990-AB0A-88AC01D439A1}" destId="{3C1F492A-9F20-4507-BE8E-6FFC717CB479}" srcOrd="0" destOrd="0" presId="urn:microsoft.com/office/officeart/2005/8/layout/hierarchy2"/>
    <dgm:cxn modelId="{46EB35C2-59EC-499E-ACC9-67AD809B3D53}" type="presParOf" srcId="{69D028C8-D39B-4990-AB0A-88AC01D439A1}" destId="{22310805-782A-416C-8C35-5AF139D863D4}" srcOrd="1" destOrd="0" presId="urn:microsoft.com/office/officeart/2005/8/layout/hierarchy2"/>
    <dgm:cxn modelId="{E7635D93-999F-40B3-BFA0-FF12C94CCD47}" type="presParOf" srcId="{F453D7BA-BA8B-4C58-9987-4975876ECFD2}" destId="{AA3CA004-9BF9-4546-BC7F-84BF295D478F}" srcOrd="2" destOrd="0" presId="urn:microsoft.com/office/officeart/2005/8/layout/hierarchy2"/>
    <dgm:cxn modelId="{8CFA988C-769B-4B52-87A5-78F85A5BAF40}" type="presParOf" srcId="{AA3CA004-9BF9-4546-BC7F-84BF295D478F}" destId="{2CDD3F34-63C7-4C3B-A923-3ADA5BDB2382}" srcOrd="0" destOrd="0" presId="urn:microsoft.com/office/officeart/2005/8/layout/hierarchy2"/>
    <dgm:cxn modelId="{120653A9-9BFF-45B9-ADA9-710467F5D751}" type="presParOf" srcId="{F453D7BA-BA8B-4C58-9987-4975876ECFD2}" destId="{D0FCEAFE-7CD0-45FE-982F-3CB121E8B1C2}" srcOrd="3" destOrd="0" presId="urn:microsoft.com/office/officeart/2005/8/layout/hierarchy2"/>
    <dgm:cxn modelId="{23E1922C-2223-4B44-BAE2-6EAF77038368}" type="presParOf" srcId="{D0FCEAFE-7CD0-45FE-982F-3CB121E8B1C2}" destId="{ACD61ADC-0B20-4AA6-B8E2-7972C3E1F28D}" srcOrd="0" destOrd="0" presId="urn:microsoft.com/office/officeart/2005/8/layout/hierarchy2"/>
    <dgm:cxn modelId="{09689B54-AA51-466C-B7A7-31EEA67070A9}" type="presParOf" srcId="{D0FCEAFE-7CD0-45FE-982F-3CB121E8B1C2}" destId="{681BA612-D02E-49DF-BD4E-DE9B5F7C40D7}" srcOrd="1" destOrd="0" presId="urn:microsoft.com/office/officeart/2005/8/layout/hierarchy2"/>
    <dgm:cxn modelId="{FC427DEB-EE10-444B-A4EE-E45079FA043C}" type="presParOf" srcId="{F453D7BA-BA8B-4C58-9987-4975876ECFD2}" destId="{A634B3DE-2F1E-42B1-A438-3A0BBC4606D9}" srcOrd="4" destOrd="0" presId="urn:microsoft.com/office/officeart/2005/8/layout/hierarchy2"/>
    <dgm:cxn modelId="{E2F6139B-02F7-44F9-9B9B-82A155DA8176}" type="presParOf" srcId="{A634B3DE-2F1E-42B1-A438-3A0BBC4606D9}" destId="{BCAB2F44-76FF-4D11-A0C0-BF4C97920C05}" srcOrd="0" destOrd="0" presId="urn:microsoft.com/office/officeart/2005/8/layout/hierarchy2"/>
    <dgm:cxn modelId="{F6D425D1-4701-4314-B71E-A76DA1168B6E}" type="presParOf" srcId="{F453D7BA-BA8B-4C58-9987-4975876ECFD2}" destId="{2390E03F-6D27-4333-8440-CD7A6215B4BC}" srcOrd="5" destOrd="0" presId="urn:microsoft.com/office/officeart/2005/8/layout/hierarchy2"/>
    <dgm:cxn modelId="{1CBDF595-5B41-412E-AF83-5D45992332EF}" type="presParOf" srcId="{2390E03F-6D27-4333-8440-CD7A6215B4BC}" destId="{5A269C47-FD29-42F6-989D-6BE88FC85CC7}" srcOrd="0" destOrd="0" presId="urn:microsoft.com/office/officeart/2005/8/layout/hierarchy2"/>
    <dgm:cxn modelId="{78B678F6-4FE3-4C49-9034-6F69AD4E84FA}" type="presParOf" srcId="{2390E03F-6D27-4333-8440-CD7A6215B4BC}" destId="{91794DB7-8F20-4B00-9E34-89483E8BA3C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7FF039-B84B-4F63-B784-7CBE35EAF1DD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1A75A927-85F2-40B9-976F-A25A13AC8E25}">
      <dgm:prSet phldrT="[Texto]"/>
      <dgm:spPr/>
      <dgm:t>
        <a:bodyPr/>
        <a:lstStyle/>
        <a:p>
          <a:r>
            <a:rPr lang="es-MX" smtClean="0"/>
            <a:t>Origen </a:t>
          </a:r>
          <a:endParaRPr lang="es-MX" dirty="0"/>
        </a:p>
      </dgm:t>
    </dgm:pt>
    <dgm:pt modelId="{A6BDE063-14F5-492F-8A7F-56EC8F7FF6E0}" type="parTrans" cxnId="{099952D0-55A3-403A-AF51-D3240EB8F14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C376EF2-E5F4-499F-AEED-78D9389D7B2D}" type="sibTrans" cxnId="{099952D0-55A3-403A-AF51-D3240EB8F14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ABB46DB-473B-40BF-892D-CBDC38EB664D}">
      <dgm:prSet phldrT="[Texto]"/>
      <dgm:spPr/>
      <dgm:t>
        <a:bodyPr/>
        <a:lstStyle/>
        <a:p>
          <a:r>
            <a:rPr lang="es-MX" smtClean="0"/>
            <a:t>Minerales </a:t>
          </a:r>
          <a:endParaRPr lang="es-MX" dirty="0"/>
        </a:p>
      </dgm:t>
    </dgm:pt>
    <dgm:pt modelId="{F0FD6A27-C310-4D5E-89D6-43A7159073A7}" type="parTrans" cxnId="{BD7EFE0D-3318-435A-8666-4AFDFACF98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B59DBC-EF8E-4C22-A638-030F35DDC593}" type="sibTrans" cxnId="{BD7EFE0D-3318-435A-8666-4AFDFACF98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EDE7302-CD23-4700-AE33-B684B6B070B5}">
      <dgm:prSet phldrT="[Texto]"/>
      <dgm:spPr/>
      <dgm:t>
        <a:bodyPr/>
        <a:lstStyle/>
        <a:p>
          <a:r>
            <a:rPr lang="es-MX" smtClean="0"/>
            <a:t>Petróleo </a:t>
          </a:r>
          <a:endParaRPr lang="es-MX" dirty="0"/>
        </a:p>
      </dgm:t>
    </dgm:pt>
    <dgm:pt modelId="{8D0BCECF-BAE4-4D40-AA29-768EC9104006}" type="parTrans" cxnId="{12A7C46C-8CE0-4F08-A621-435D26397E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612F220-6CDD-4CD2-B337-D6AE3A97424B}" type="sibTrans" cxnId="{12A7C46C-8CE0-4F08-A621-435D26397E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C4CAC96-8C72-44CC-8F8F-66F8199784A3}">
      <dgm:prSet phldrT="[Texto]"/>
      <dgm:spPr/>
      <dgm:t>
        <a:bodyPr/>
        <a:lstStyle/>
        <a:p>
          <a:r>
            <a:rPr lang="es-MX" smtClean="0"/>
            <a:t>Vegetales </a:t>
          </a:r>
          <a:endParaRPr lang="es-MX" dirty="0"/>
        </a:p>
      </dgm:t>
    </dgm:pt>
    <dgm:pt modelId="{B6CBE14D-4100-45C1-B275-E0877112EE5B}" type="parTrans" cxnId="{3687A7DD-09BA-4D47-9BA8-37B0DA0E3BB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7628B4A-E503-4383-993A-71C0DC515A3C}" type="sibTrans" cxnId="{3687A7DD-09BA-4D47-9BA8-37B0DA0E3BB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C390F07-5FB5-4FC0-A67F-72F978FED267}">
      <dgm:prSet phldrT="[Texto]"/>
      <dgm:spPr/>
      <dgm:t>
        <a:bodyPr/>
        <a:lstStyle/>
        <a:p>
          <a:r>
            <a:rPr lang="es-MX" smtClean="0"/>
            <a:t>Naturaleza </a:t>
          </a:r>
          <a:endParaRPr lang="es-MX" dirty="0"/>
        </a:p>
      </dgm:t>
    </dgm:pt>
    <dgm:pt modelId="{C30FE413-E0B1-4352-BD75-8479F85D217E}" type="parTrans" cxnId="{7E62FC29-58B0-41D9-86C8-26981A39359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028440-165C-40C9-8B28-62E8D069553B}" type="sibTrans" cxnId="{7E62FC29-58B0-41D9-86C8-26981A39359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6A4166-1E9A-4DD7-84B8-943771813804}">
      <dgm:prSet/>
      <dgm:spPr/>
      <dgm:t>
        <a:bodyPr/>
        <a:lstStyle/>
        <a:p>
          <a:r>
            <a:rPr lang="es-MX" dirty="0" smtClean="0"/>
            <a:t>Insectos </a:t>
          </a:r>
          <a:endParaRPr lang="es-MX" dirty="0"/>
        </a:p>
      </dgm:t>
    </dgm:pt>
    <dgm:pt modelId="{6F695DD4-D266-4D62-8844-B6E2A0128E14}" type="parTrans" cxnId="{927A7289-3B4F-48BA-8FB7-1500BDC09CF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7E675B8-5EC7-4264-87EF-79BF8B214F4C}" type="sibTrans" cxnId="{927A7289-3B4F-48BA-8FB7-1500BDC09CF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A8803D2-9530-4CFF-A183-67123CC4E650}">
      <dgm:prSet/>
      <dgm:spPr/>
      <dgm:t>
        <a:bodyPr/>
        <a:lstStyle/>
        <a:p>
          <a:r>
            <a:rPr lang="es-MX" smtClean="0"/>
            <a:t>Animales </a:t>
          </a:r>
          <a:endParaRPr lang="es-MX" dirty="0"/>
        </a:p>
      </dgm:t>
    </dgm:pt>
    <dgm:pt modelId="{9ADDE19B-607B-4B73-B888-B5BB3E5B6BFE}" type="parTrans" cxnId="{F6532D31-A19F-4D8B-BBD7-029CFF05F8A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5F48714-E388-4B15-BC97-E7D7FD7F9BE5}" type="sibTrans" cxnId="{F6532D31-A19F-4D8B-BBD7-029CFF05F8A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E360BB0-9AFA-4654-8578-9359DE8A403C}">
      <dgm:prSet/>
      <dgm:spPr/>
      <dgm:t>
        <a:bodyPr/>
        <a:lstStyle/>
        <a:p>
          <a:r>
            <a:rPr lang="es-MX" smtClean="0"/>
            <a:t>Abejas </a:t>
          </a:r>
          <a:endParaRPr lang="es-MX" dirty="0"/>
        </a:p>
      </dgm:t>
    </dgm:pt>
    <dgm:pt modelId="{C292DFB8-71B5-4EA5-8F24-F18FC05A0A13}" type="parTrans" cxnId="{E973EA7D-F69B-4824-8417-AAF2E7D11796}">
      <dgm:prSet/>
      <dgm:spPr/>
      <dgm:t>
        <a:bodyPr/>
        <a:lstStyle/>
        <a:p>
          <a:endParaRPr lang="es-MX"/>
        </a:p>
      </dgm:t>
    </dgm:pt>
    <dgm:pt modelId="{39D430BB-2E89-45A4-BEF9-8E023CB7B986}" type="sibTrans" cxnId="{E973EA7D-F69B-4824-8417-AAF2E7D11796}">
      <dgm:prSet/>
      <dgm:spPr/>
      <dgm:t>
        <a:bodyPr/>
        <a:lstStyle/>
        <a:p>
          <a:endParaRPr lang="es-MX"/>
        </a:p>
      </dgm:t>
    </dgm:pt>
    <dgm:pt modelId="{EE3C48B4-90E2-48E2-95D6-1653EFA58CF5}">
      <dgm:prSet/>
      <dgm:spPr/>
      <dgm:t>
        <a:bodyPr/>
        <a:lstStyle/>
        <a:p>
          <a:r>
            <a:rPr lang="es-MX" smtClean="0"/>
            <a:t>Animales </a:t>
          </a:r>
          <a:endParaRPr lang="es-MX" dirty="0"/>
        </a:p>
      </dgm:t>
    </dgm:pt>
    <dgm:pt modelId="{68968EAB-BF65-4855-8F3B-B7463A0D48D4}" type="parTrans" cxnId="{79D44CEE-D3AA-455A-B7C7-65BB315DF72A}">
      <dgm:prSet/>
      <dgm:spPr/>
      <dgm:t>
        <a:bodyPr/>
        <a:lstStyle/>
        <a:p>
          <a:endParaRPr lang="es-MX"/>
        </a:p>
      </dgm:t>
    </dgm:pt>
    <dgm:pt modelId="{A31DF5EB-673A-4F59-B11B-03B87450F0A9}" type="sibTrans" cxnId="{79D44CEE-D3AA-455A-B7C7-65BB315DF72A}">
      <dgm:prSet/>
      <dgm:spPr/>
      <dgm:t>
        <a:bodyPr/>
        <a:lstStyle/>
        <a:p>
          <a:endParaRPr lang="es-MX"/>
        </a:p>
      </dgm:t>
    </dgm:pt>
    <dgm:pt modelId="{59E05501-044E-445D-93A4-AFE8123E46D0}" type="pres">
      <dgm:prSet presAssocID="{C67FF039-B84B-4F63-B784-7CBE35EAF1D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94BD9B-C8EE-43D3-A30F-E6064CA86DD1}" type="pres">
      <dgm:prSet presAssocID="{1A75A927-85F2-40B9-976F-A25A13AC8E25}" presName="root1" presStyleCnt="0"/>
      <dgm:spPr/>
      <dgm:t>
        <a:bodyPr/>
        <a:lstStyle/>
        <a:p>
          <a:endParaRPr lang="es-MX"/>
        </a:p>
      </dgm:t>
    </dgm:pt>
    <dgm:pt modelId="{18C63359-E7FC-43B4-BB12-C3B5FA8415F3}" type="pres">
      <dgm:prSet presAssocID="{1A75A927-85F2-40B9-976F-A25A13AC8E2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6F7A3D-D5B7-4318-B151-2B8FA2CCEC3E}" type="pres">
      <dgm:prSet presAssocID="{1A75A927-85F2-40B9-976F-A25A13AC8E25}" presName="level2hierChild" presStyleCnt="0"/>
      <dgm:spPr/>
      <dgm:t>
        <a:bodyPr/>
        <a:lstStyle/>
        <a:p>
          <a:endParaRPr lang="es-MX"/>
        </a:p>
      </dgm:t>
    </dgm:pt>
    <dgm:pt modelId="{3DED3701-DAA1-4C84-AFA9-862A5FDBB278}" type="pres">
      <dgm:prSet presAssocID="{F0FD6A27-C310-4D5E-89D6-43A7159073A7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54FC944D-72F3-4327-9C0C-2B2A923BD36E}" type="pres">
      <dgm:prSet presAssocID="{F0FD6A27-C310-4D5E-89D6-43A7159073A7}" presName="connTx" presStyleLbl="parChTrans1D2" presStyleIdx="0" presStyleCnt="4"/>
      <dgm:spPr/>
      <dgm:t>
        <a:bodyPr/>
        <a:lstStyle/>
        <a:p>
          <a:endParaRPr lang="es-MX"/>
        </a:p>
      </dgm:t>
    </dgm:pt>
    <dgm:pt modelId="{EC88AFC4-B879-4EA7-B8B7-0246AAA7E1D2}" type="pres">
      <dgm:prSet presAssocID="{2ABB46DB-473B-40BF-892D-CBDC38EB664D}" presName="root2" presStyleCnt="0"/>
      <dgm:spPr/>
      <dgm:t>
        <a:bodyPr/>
        <a:lstStyle/>
        <a:p>
          <a:endParaRPr lang="es-MX"/>
        </a:p>
      </dgm:t>
    </dgm:pt>
    <dgm:pt modelId="{E4800D88-7904-454C-B4DE-20F5CF25C5C0}" type="pres">
      <dgm:prSet presAssocID="{2ABB46DB-473B-40BF-892D-CBDC38EB664D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E97959-17B6-4C30-B90F-D8F3A7A36524}" type="pres">
      <dgm:prSet presAssocID="{2ABB46DB-473B-40BF-892D-CBDC38EB664D}" presName="level3hierChild" presStyleCnt="0"/>
      <dgm:spPr/>
      <dgm:t>
        <a:bodyPr/>
        <a:lstStyle/>
        <a:p>
          <a:endParaRPr lang="es-MX"/>
        </a:p>
      </dgm:t>
    </dgm:pt>
    <dgm:pt modelId="{3EB5E7FE-3DA3-4C89-8FE2-A982E3393979}" type="pres">
      <dgm:prSet presAssocID="{8D0BCECF-BAE4-4D40-AA29-768EC9104006}" presName="conn2-1" presStyleLbl="parChTrans1D3" presStyleIdx="0" presStyleCnt="4"/>
      <dgm:spPr/>
      <dgm:t>
        <a:bodyPr/>
        <a:lstStyle/>
        <a:p>
          <a:endParaRPr lang="es-MX"/>
        </a:p>
      </dgm:t>
    </dgm:pt>
    <dgm:pt modelId="{4799ED9F-6EF3-4245-9A01-5BAA10E1CD07}" type="pres">
      <dgm:prSet presAssocID="{8D0BCECF-BAE4-4D40-AA29-768EC9104006}" presName="connTx" presStyleLbl="parChTrans1D3" presStyleIdx="0" presStyleCnt="4"/>
      <dgm:spPr/>
      <dgm:t>
        <a:bodyPr/>
        <a:lstStyle/>
        <a:p>
          <a:endParaRPr lang="es-MX"/>
        </a:p>
      </dgm:t>
    </dgm:pt>
    <dgm:pt modelId="{DF2667C9-7792-4F3F-8807-FF53C5485C2C}" type="pres">
      <dgm:prSet presAssocID="{BEDE7302-CD23-4700-AE33-B684B6B070B5}" presName="root2" presStyleCnt="0"/>
      <dgm:spPr/>
      <dgm:t>
        <a:bodyPr/>
        <a:lstStyle/>
        <a:p>
          <a:endParaRPr lang="es-MX"/>
        </a:p>
      </dgm:t>
    </dgm:pt>
    <dgm:pt modelId="{A609DD58-8A20-414C-B974-E590A8AE9C37}" type="pres">
      <dgm:prSet presAssocID="{BEDE7302-CD23-4700-AE33-B684B6B070B5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5D92EB-EB81-405D-8E21-CD834B938082}" type="pres">
      <dgm:prSet presAssocID="{BEDE7302-CD23-4700-AE33-B684B6B070B5}" presName="level3hierChild" presStyleCnt="0"/>
      <dgm:spPr/>
      <dgm:t>
        <a:bodyPr/>
        <a:lstStyle/>
        <a:p>
          <a:endParaRPr lang="es-MX"/>
        </a:p>
      </dgm:t>
    </dgm:pt>
    <dgm:pt modelId="{873781D2-26B5-4AD5-AD7B-5D2E0091575D}" type="pres">
      <dgm:prSet presAssocID="{B6CBE14D-4100-45C1-B275-E0877112EE5B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EFDFE573-A094-4696-8343-EE9B2A4E4CD2}" type="pres">
      <dgm:prSet presAssocID="{B6CBE14D-4100-45C1-B275-E0877112EE5B}" presName="connTx" presStyleLbl="parChTrans1D2" presStyleIdx="1" presStyleCnt="4"/>
      <dgm:spPr/>
      <dgm:t>
        <a:bodyPr/>
        <a:lstStyle/>
        <a:p>
          <a:endParaRPr lang="es-MX"/>
        </a:p>
      </dgm:t>
    </dgm:pt>
    <dgm:pt modelId="{45203EEA-21E8-4F5F-AD74-34562EA45AD8}" type="pres">
      <dgm:prSet presAssocID="{AC4CAC96-8C72-44CC-8F8F-66F8199784A3}" presName="root2" presStyleCnt="0"/>
      <dgm:spPr/>
      <dgm:t>
        <a:bodyPr/>
        <a:lstStyle/>
        <a:p>
          <a:endParaRPr lang="es-MX"/>
        </a:p>
      </dgm:t>
    </dgm:pt>
    <dgm:pt modelId="{F05AAA2E-B05A-4EDF-A6A8-3DDF4D0DBFC7}" type="pres">
      <dgm:prSet presAssocID="{AC4CAC96-8C72-44CC-8F8F-66F8199784A3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DBC85F-35E3-49D4-BB0F-9DE0E9843EA3}" type="pres">
      <dgm:prSet presAssocID="{AC4CAC96-8C72-44CC-8F8F-66F8199784A3}" presName="level3hierChild" presStyleCnt="0"/>
      <dgm:spPr/>
      <dgm:t>
        <a:bodyPr/>
        <a:lstStyle/>
        <a:p>
          <a:endParaRPr lang="es-MX"/>
        </a:p>
      </dgm:t>
    </dgm:pt>
    <dgm:pt modelId="{8ABCA98F-7617-4C76-83DB-EF960B60673C}" type="pres">
      <dgm:prSet presAssocID="{C30FE413-E0B1-4352-BD75-8479F85D217E}" presName="conn2-1" presStyleLbl="parChTrans1D3" presStyleIdx="1" presStyleCnt="4"/>
      <dgm:spPr/>
      <dgm:t>
        <a:bodyPr/>
        <a:lstStyle/>
        <a:p>
          <a:endParaRPr lang="es-MX"/>
        </a:p>
      </dgm:t>
    </dgm:pt>
    <dgm:pt modelId="{FF2AA4F7-63DC-42DA-B118-FA204C4A22EC}" type="pres">
      <dgm:prSet presAssocID="{C30FE413-E0B1-4352-BD75-8479F85D217E}" presName="connTx" presStyleLbl="parChTrans1D3" presStyleIdx="1" presStyleCnt="4"/>
      <dgm:spPr/>
      <dgm:t>
        <a:bodyPr/>
        <a:lstStyle/>
        <a:p>
          <a:endParaRPr lang="es-MX"/>
        </a:p>
      </dgm:t>
    </dgm:pt>
    <dgm:pt modelId="{55312ECC-8BE0-4F58-8637-4E4D908BDBA0}" type="pres">
      <dgm:prSet presAssocID="{CC390F07-5FB5-4FC0-A67F-72F978FED267}" presName="root2" presStyleCnt="0"/>
      <dgm:spPr/>
      <dgm:t>
        <a:bodyPr/>
        <a:lstStyle/>
        <a:p>
          <a:endParaRPr lang="es-MX"/>
        </a:p>
      </dgm:t>
    </dgm:pt>
    <dgm:pt modelId="{E4CB1815-3BE7-49D1-983B-CBA552119296}" type="pres">
      <dgm:prSet presAssocID="{CC390F07-5FB5-4FC0-A67F-72F978FED267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AC0660-5CE7-43F3-8DB1-1C63BB9985B5}" type="pres">
      <dgm:prSet presAssocID="{CC390F07-5FB5-4FC0-A67F-72F978FED267}" presName="level3hierChild" presStyleCnt="0"/>
      <dgm:spPr/>
      <dgm:t>
        <a:bodyPr/>
        <a:lstStyle/>
        <a:p>
          <a:endParaRPr lang="es-MX"/>
        </a:p>
      </dgm:t>
    </dgm:pt>
    <dgm:pt modelId="{B3FDA536-14F0-41ED-8081-7FE2BB3279E3}" type="pres">
      <dgm:prSet presAssocID="{6F695DD4-D266-4D62-8844-B6E2A0128E14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D4D7F8DF-1A21-4198-8B34-5E5857C5E6D4}" type="pres">
      <dgm:prSet presAssocID="{6F695DD4-D266-4D62-8844-B6E2A0128E14}" presName="connTx" presStyleLbl="parChTrans1D2" presStyleIdx="2" presStyleCnt="4"/>
      <dgm:spPr/>
      <dgm:t>
        <a:bodyPr/>
        <a:lstStyle/>
        <a:p>
          <a:endParaRPr lang="es-MX"/>
        </a:p>
      </dgm:t>
    </dgm:pt>
    <dgm:pt modelId="{F9C194D3-E6AD-4075-A554-F5A3F6D6194B}" type="pres">
      <dgm:prSet presAssocID="{046A4166-1E9A-4DD7-84B8-943771813804}" presName="root2" presStyleCnt="0"/>
      <dgm:spPr/>
      <dgm:t>
        <a:bodyPr/>
        <a:lstStyle/>
        <a:p>
          <a:endParaRPr lang="es-MX"/>
        </a:p>
      </dgm:t>
    </dgm:pt>
    <dgm:pt modelId="{5A9C5E31-BD71-472B-9857-5450DD964FE6}" type="pres">
      <dgm:prSet presAssocID="{046A4166-1E9A-4DD7-84B8-943771813804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5FC5C7-2D0C-43F7-A3AC-D629A50747A6}" type="pres">
      <dgm:prSet presAssocID="{046A4166-1E9A-4DD7-84B8-943771813804}" presName="level3hierChild" presStyleCnt="0"/>
      <dgm:spPr/>
      <dgm:t>
        <a:bodyPr/>
        <a:lstStyle/>
        <a:p>
          <a:endParaRPr lang="es-MX"/>
        </a:p>
      </dgm:t>
    </dgm:pt>
    <dgm:pt modelId="{5E858BA8-ACFA-491F-A7CE-5FBD38E75189}" type="pres">
      <dgm:prSet presAssocID="{C292DFB8-71B5-4EA5-8F24-F18FC05A0A13}" presName="conn2-1" presStyleLbl="parChTrans1D3" presStyleIdx="2" presStyleCnt="4"/>
      <dgm:spPr/>
      <dgm:t>
        <a:bodyPr/>
        <a:lstStyle/>
        <a:p>
          <a:endParaRPr lang="es-MX"/>
        </a:p>
      </dgm:t>
    </dgm:pt>
    <dgm:pt modelId="{156A5566-2EA2-4A0E-8687-0522AEE30292}" type="pres">
      <dgm:prSet presAssocID="{C292DFB8-71B5-4EA5-8F24-F18FC05A0A13}" presName="connTx" presStyleLbl="parChTrans1D3" presStyleIdx="2" presStyleCnt="4"/>
      <dgm:spPr/>
      <dgm:t>
        <a:bodyPr/>
        <a:lstStyle/>
        <a:p>
          <a:endParaRPr lang="es-MX"/>
        </a:p>
      </dgm:t>
    </dgm:pt>
    <dgm:pt modelId="{A75B438D-474D-45C3-BC7A-652D79FF266D}" type="pres">
      <dgm:prSet presAssocID="{FE360BB0-9AFA-4654-8578-9359DE8A403C}" presName="root2" presStyleCnt="0"/>
      <dgm:spPr/>
      <dgm:t>
        <a:bodyPr/>
        <a:lstStyle/>
        <a:p>
          <a:endParaRPr lang="es-MX"/>
        </a:p>
      </dgm:t>
    </dgm:pt>
    <dgm:pt modelId="{ED5098D5-DFAC-4C07-9AC4-D80454AB3959}" type="pres">
      <dgm:prSet presAssocID="{FE360BB0-9AFA-4654-8578-9359DE8A403C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0F3ABC6-BEB4-4FED-A973-BE5A7006A2DC}" type="pres">
      <dgm:prSet presAssocID="{FE360BB0-9AFA-4654-8578-9359DE8A403C}" presName="level3hierChild" presStyleCnt="0"/>
      <dgm:spPr/>
      <dgm:t>
        <a:bodyPr/>
        <a:lstStyle/>
        <a:p>
          <a:endParaRPr lang="es-MX"/>
        </a:p>
      </dgm:t>
    </dgm:pt>
    <dgm:pt modelId="{E74D4C47-B18F-42A4-98EF-91D8C2C9DF90}" type="pres">
      <dgm:prSet presAssocID="{9ADDE19B-607B-4B73-B888-B5BB3E5B6BFE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82A4E826-6B74-4E2D-B900-57033D6EDF6C}" type="pres">
      <dgm:prSet presAssocID="{9ADDE19B-607B-4B73-B888-B5BB3E5B6BFE}" presName="connTx" presStyleLbl="parChTrans1D2" presStyleIdx="3" presStyleCnt="4"/>
      <dgm:spPr/>
      <dgm:t>
        <a:bodyPr/>
        <a:lstStyle/>
        <a:p>
          <a:endParaRPr lang="es-MX"/>
        </a:p>
      </dgm:t>
    </dgm:pt>
    <dgm:pt modelId="{224C070A-D6A3-4650-B086-9ED431B7663C}" type="pres">
      <dgm:prSet presAssocID="{DA8803D2-9530-4CFF-A183-67123CC4E650}" presName="root2" presStyleCnt="0"/>
      <dgm:spPr/>
      <dgm:t>
        <a:bodyPr/>
        <a:lstStyle/>
        <a:p>
          <a:endParaRPr lang="es-MX"/>
        </a:p>
      </dgm:t>
    </dgm:pt>
    <dgm:pt modelId="{D2189C4C-6239-42EE-AB9D-64C23275A025}" type="pres">
      <dgm:prSet presAssocID="{DA8803D2-9530-4CFF-A183-67123CC4E65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93AAF2-69FC-4FE3-9421-DFCBA6782A86}" type="pres">
      <dgm:prSet presAssocID="{DA8803D2-9530-4CFF-A183-67123CC4E650}" presName="level3hierChild" presStyleCnt="0"/>
      <dgm:spPr/>
      <dgm:t>
        <a:bodyPr/>
        <a:lstStyle/>
        <a:p>
          <a:endParaRPr lang="es-MX"/>
        </a:p>
      </dgm:t>
    </dgm:pt>
    <dgm:pt modelId="{FBDB577C-68F0-4503-8ECE-147983ABE783}" type="pres">
      <dgm:prSet presAssocID="{68968EAB-BF65-4855-8F3B-B7463A0D48D4}" presName="conn2-1" presStyleLbl="parChTrans1D3" presStyleIdx="3" presStyleCnt="4"/>
      <dgm:spPr/>
      <dgm:t>
        <a:bodyPr/>
        <a:lstStyle/>
        <a:p>
          <a:endParaRPr lang="es-MX"/>
        </a:p>
      </dgm:t>
    </dgm:pt>
    <dgm:pt modelId="{4554828F-66EE-4C3F-AF8D-4B48F7129CB3}" type="pres">
      <dgm:prSet presAssocID="{68968EAB-BF65-4855-8F3B-B7463A0D48D4}" presName="connTx" presStyleLbl="parChTrans1D3" presStyleIdx="3" presStyleCnt="4"/>
      <dgm:spPr/>
      <dgm:t>
        <a:bodyPr/>
        <a:lstStyle/>
        <a:p>
          <a:endParaRPr lang="es-MX"/>
        </a:p>
      </dgm:t>
    </dgm:pt>
    <dgm:pt modelId="{6B376EBD-E367-4726-8025-831AC1A31D6F}" type="pres">
      <dgm:prSet presAssocID="{EE3C48B4-90E2-48E2-95D6-1653EFA58CF5}" presName="root2" presStyleCnt="0"/>
      <dgm:spPr/>
      <dgm:t>
        <a:bodyPr/>
        <a:lstStyle/>
        <a:p>
          <a:endParaRPr lang="es-MX"/>
        </a:p>
      </dgm:t>
    </dgm:pt>
    <dgm:pt modelId="{947B2A2A-E0E2-4CCB-B592-036DD9275046}" type="pres">
      <dgm:prSet presAssocID="{EE3C48B4-90E2-48E2-95D6-1653EFA58CF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06F121-7B82-4789-B636-5A4DA5C6EA42}" type="pres">
      <dgm:prSet presAssocID="{EE3C48B4-90E2-48E2-95D6-1653EFA58CF5}" presName="level3hierChild" presStyleCnt="0"/>
      <dgm:spPr/>
      <dgm:t>
        <a:bodyPr/>
        <a:lstStyle/>
        <a:p>
          <a:endParaRPr lang="es-MX"/>
        </a:p>
      </dgm:t>
    </dgm:pt>
  </dgm:ptLst>
  <dgm:cxnLst>
    <dgm:cxn modelId="{624734C2-3835-43DB-ADE7-A1A8B7F3507A}" type="presOf" srcId="{6F695DD4-D266-4D62-8844-B6E2A0128E14}" destId="{D4D7F8DF-1A21-4198-8B34-5E5857C5E6D4}" srcOrd="1" destOrd="0" presId="urn:microsoft.com/office/officeart/2005/8/layout/hierarchy2"/>
    <dgm:cxn modelId="{3DECC9FF-F4E5-44F2-A36C-4F3A6CFC1CA8}" type="presOf" srcId="{EE3C48B4-90E2-48E2-95D6-1653EFA58CF5}" destId="{947B2A2A-E0E2-4CCB-B592-036DD9275046}" srcOrd="0" destOrd="0" presId="urn:microsoft.com/office/officeart/2005/8/layout/hierarchy2"/>
    <dgm:cxn modelId="{6F2D5A89-C115-4ABA-A35C-E1E3F76F7073}" type="presOf" srcId="{AC4CAC96-8C72-44CC-8F8F-66F8199784A3}" destId="{F05AAA2E-B05A-4EDF-A6A8-3DDF4D0DBFC7}" srcOrd="0" destOrd="0" presId="urn:microsoft.com/office/officeart/2005/8/layout/hierarchy2"/>
    <dgm:cxn modelId="{E4A62C2D-8C5D-4932-93C2-FCE245B117F2}" type="presOf" srcId="{F0FD6A27-C310-4D5E-89D6-43A7159073A7}" destId="{3DED3701-DAA1-4C84-AFA9-862A5FDBB278}" srcOrd="0" destOrd="0" presId="urn:microsoft.com/office/officeart/2005/8/layout/hierarchy2"/>
    <dgm:cxn modelId="{553C0571-559F-4778-A837-84983107B533}" type="presOf" srcId="{9ADDE19B-607B-4B73-B888-B5BB3E5B6BFE}" destId="{82A4E826-6B74-4E2D-B900-57033D6EDF6C}" srcOrd="1" destOrd="0" presId="urn:microsoft.com/office/officeart/2005/8/layout/hierarchy2"/>
    <dgm:cxn modelId="{9998D5BB-EBF1-495F-B053-A04F93E27563}" type="presOf" srcId="{2ABB46DB-473B-40BF-892D-CBDC38EB664D}" destId="{E4800D88-7904-454C-B4DE-20F5CF25C5C0}" srcOrd="0" destOrd="0" presId="urn:microsoft.com/office/officeart/2005/8/layout/hierarchy2"/>
    <dgm:cxn modelId="{24D75034-4D0A-4D0A-89FF-EEE0135A9BBB}" type="presOf" srcId="{C292DFB8-71B5-4EA5-8F24-F18FC05A0A13}" destId="{156A5566-2EA2-4A0E-8687-0522AEE30292}" srcOrd="1" destOrd="0" presId="urn:microsoft.com/office/officeart/2005/8/layout/hierarchy2"/>
    <dgm:cxn modelId="{F77201C2-B1C6-486A-8593-C231BF98BB18}" type="presOf" srcId="{6F695DD4-D266-4D62-8844-B6E2A0128E14}" destId="{B3FDA536-14F0-41ED-8081-7FE2BB3279E3}" srcOrd="0" destOrd="0" presId="urn:microsoft.com/office/officeart/2005/8/layout/hierarchy2"/>
    <dgm:cxn modelId="{099952D0-55A3-403A-AF51-D3240EB8F14A}" srcId="{C67FF039-B84B-4F63-B784-7CBE35EAF1DD}" destId="{1A75A927-85F2-40B9-976F-A25A13AC8E25}" srcOrd="0" destOrd="0" parTransId="{A6BDE063-14F5-492F-8A7F-56EC8F7FF6E0}" sibTransId="{0C376EF2-E5F4-499F-AEED-78D9389D7B2D}"/>
    <dgm:cxn modelId="{CD955EB3-E462-40EA-BEFA-B318EECEBA47}" type="presOf" srcId="{8D0BCECF-BAE4-4D40-AA29-768EC9104006}" destId="{4799ED9F-6EF3-4245-9A01-5BAA10E1CD07}" srcOrd="1" destOrd="0" presId="urn:microsoft.com/office/officeart/2005/8/layout/hierarchy2"/>
    <dgm:cxn modelId="{0D4DF593-BBF8-4A44-88DA-E8344E248F34}" type="presOf" srcId="{1A75A927-85F2-40B9-976F-A25A13AC8E25}" destId="{18C63359-E7FC-43B4-BB12-C3B5FA8415F3}" srcOrd="0" destOrd="0" presId="urn:microsoft.com/office/officeart/2005/8/layout/hierarchy2"/>
    <dgm:cxn modelId="{FC9ACE00-BDCD-4156-8570-38702976801A}" type="presOf" srcId="{B6CBE14D-4100-45C1-B275-E0877112EE5B}" destId="{EFDFE573-A094-4696-8343-EE9B2A4E4CD2}" srcOrd="1" destOrd="0" presId="urn:microsoft.com/office/officeart/2005/8/layout/hierarchy2"/>
    <dgm:cxn modelId="{927A7289-3B4F-48BA-8FB7-1500BDC09CFA}" srcId="{1A75A927-85F2-40B9-976F-A25A13AC8E25}" destId="{046A4166-1E9A-4DD7-84B8-943771813804}" srcOrd="2" destOrd="0" parTransId="{6F695DD4-D266-4D62-8844-B6E2A0128E14}" sibTransId="{67E675B8-5EC7-4264-87EF-79BF8B214F4C}"/>
    <dgm:cxn modelId="{DE1A3E79-B6F5-4E18-B180-C4AEAC5BF76D}" type="presOf" srcId="{C67FF039-B84B-4F63-B784-7CBE35EAF1DD}" destId="{59E05501-044E-445D-93A4-AFE8123E46D0}" srcOrd="0" destOrd="0" presId="urn:microsoft.com/office/officeart/2005/8/layout/hierarchy2"/>
    <dgm:cxn modelId="{FD2515E6-38DD-4EBB-91DF-FB6DD343056B}" type="presOf" srcId="{8D0BCECF-BAE4-4D40-AA29-768EC9104006}" destId="{3EB5E7FE-3DA3-4C89-8FE2-A982E3393979}" srcOrd="0" destOrd="0" presId="urn:microsoft.com/office/officeart/2005/8/layout/hierarchy2"/>
    <dgm:cxn modelId="{3687A7DD-09BA-4D47-9BA8-37B0DA0E3BB1}" srcId="{1A75A927-85F2-40B9-976F-A25A13AC8E25}" destId="{AC4CAC96-8C72-44CC-8F8F-66F8199784A3}" srcOrd="1" destOrd="0" parTransId="{B6CBE14D-4100-45C1-B275-E0877112EE5B}" sibTransId="{47628B4A-E503-4383-993A-71C0DC515A3C}"/>
    <dgm:cxn modelId="{8666F682-5F9C-4E2E-9091-9B06F52FB887}" type="presOf" srcId="{68968EAB-BF65-4855-8F3B-B7463A0D48D4}" destId="{FBDB577C-68F0-4503-8ECE-147983ABE783}" srcOrd="0" destOrd="0" presId="urn:microsoft.com/office/officeart/2005/8/layout/hierarchy2"/>
    <dgm:cxn modelId="{E439D7AE-757D-4E3D-8BE9-0B36F0AB8547}" type="presOf" srcId="{BEDE7302-CD23-4700-AE33-B684B6B070B5}" destId="{A609DD58-8A20-414C-B974-E590A8AE9C37}" srcOrd="0" destOrd="0" presId="urn:microsoft.com/office/officeart/2005/8/layout/hierarchy2"/>
    <dgm:cxn modelId="{12A7C46C-8CE0-4F08-A621-435D26397EFB}" srcId="{2ABB46DB-473B-40BF-892D-CBDC38EB664D}" destId="{BEDE7302-CD23-4700-AE33-B684B6B070B5}" srcOrd="0" destOrd="0" parTransId="{8D0BCECF-BAE4-4D40-AA29-768EC9104006}" sibTransId="{C612F220-6CDD-4CD2-B337-D6AE3A97424B}"/>
    <dgm:cxn modelId="{D01586EB-A625-4094-A1F3-7A0E712B146D}" type="presOf" srcId="{B6CBE14D-4100-45C1-B275-E0877112EE5B}" destId="{873781D2-26B5-4AD5-AD7B-5D2E0091575D}" srcOrd="0" destOrd="0" presId="urn:microsoft.com/office/officeart/2005/8/layout/hierarchy2"/>
    <dgm:cxn modelId="{76C9CD5E-167D-48D5-B21D-B81C5821006E}" type="presOf" srcId="{68968EAB-BF65-4855-8F3B-B7463A0D48D4}" destId="{4554828F-66EE-4C3F-AF8D-4B48F7129CB3}" srcOrd="1" destOrd="0" presId="urn:microsoft.com/office/officeart/2005/8/layout/hierarchy2"/>
    <dgm:cxn modelId="{3C00509E-BA47-47ED-8678-A347924A05F3}" type="presOf" srcId="{046A4166-1E9A-4DD7-84B8-943771813804}" destId="{5A9C5E31-BD71-472B-9857-5450DD964FE6}" srcOrd="0" destOrd="0" presId="urn:microsoft.com/office/officeart/2005/8/layout/hierarchy2"/>
    <dgm:cxn modelId="{D32D1045-C568-46B7-9C2A-E3393BE597B4}" type="presOf" srcId="{C292DFB8-71B5-4EA5-8F24-F18FC05A0A13}" destId="{5E858BA8-ACFA-491F-A7CE-5FBD38E75189}" srcOrd="0" destOrd="0" presId="urn:microsoft.com/office/officeart/2005/8/layout/hierarchy2"/>
    <dgm:cxn modelId="{F6532D31-A19F-4D8B-BBD7-029CFF05F8A3}" srcId="{1A75A927-85F2-40B9-976F-A25A13AC8E25}" destId="{DA8803D2-9530-4CFF-A183-67123CC4E650}" srcOrd="3" destOrd="0" parTransId="{9ADDE19B-607B-4B73-B888-B5BB3E5B6BFE}" sibTransId="{85F48714-E388-4B15-BC97-E7D7FD7F9BE5}"/>
    <dgm:cxn modelId="{CC9F2FDA-E63E-44A7-B7B7-70C2BA2EA41C}" type="presOf" srcId="{C30FE413-E0B1-4352-BD75-8479F85D217E}" destId="{FF2AA4F7-63DC-42DA-B118-FA204C4A22EC}" srcOrd="1" destOrd="0" presId="urn:microsoft.com/office/officeart/2005/8/layout/hierarchy2"/>
    <dgm:cxn modelId="{E973EA7D-F69B-4824-8417-AAF2E7D11796}" srcId="{046A4166-1E9A-4DD7-84B8-943771813804}" destId="{FE360BB0-9AFA-4654-8578-9359DE8A403C}" srcOrd="0" destOrd="0" parTransId="{C292DFB8-71B5-4EA5-8F24-F18FC05A0A13}" sibTransId="{39D430BB-2E89-45A4-BEF9-8E023CB7B986}"/>
    <dgm:cxn modelId="{7E62FC29-58B0-41D9-86C8-26981A393599}" srcId="{AC4CAC96-8C72-44CC-8F8F-66F8199784A3}" destId="{CC390F07-5FB5-4FC0-A67F-72F978FED267}" srcOrd="0" destOrd="0" parTransId="{C30FE413-E0B1-4352-BD75-8479F85D217E}" sibTransId="{5E028440-165C-40C9-8B28-62E8D069553B}"/>
    <dgm:cxn modelId="{4193C51B-7F83-481F-9E5C-0C8F84111F84}" type="presOf" srcId="{9ADDE19B-607B-4B73-B888-B5BB3E5B6BFE}" destId="{E74D4C47-B18F-42A4-98EF-91D8C2C9DF90}" srcOrd="0" destOrd="0" presId="urn:microsoft.com/office/officeart/2005/8/layout/hierarchy2"/>
    <dgm:cxn modelId="{BD7EFE0D-3318-435A-8666-4AFDFACF9830}" srcId="{1A75A927-85F2-40B9-976F-A25A13AC8E25}" destId="{2ABB46DB-473B-40BF-892D-CBDC38EB664D}" srcOrd="0" destOrd="0" parTransId="{F0FD6A27-C310-4D5E-89D6-43A7159073A7}" sibTransId="{C0B59DBC-EF8E-4C22-A638-030F35DDC593}"/>
    <dgm:cxn modelId="{0DBFFDF8-BE26-4BE5-987C-D57F4A1C0C22}" type="presOf" srcId="{CC390F07-5FB5-4FC0-A67F-72F978FED267}" destId="{E4CB1815-3BE7-49D1-983B-CBA552119296}" srcOrd="0" destOrd="0" presId="urn:microsoft.com/office/officeart/2005/8/layout/hierarchy2"/>
    <dgm:cxn modelId="{09E27C40-8E21-4066-B378-A000BFBE2852}" type="presOf" srcId="{DA8803D2-9530-4CFF-A183-67123CC4E650}" destId="{D2189C4C-6239-42EE-AB9D-64C23275A025}" srcOrd="0" destOrd="0" presId="urn:microsoft.com/office/officeart/2005/8/layout/hierarchy2"/>
    <dgm:cxn modelId="{F46D72BB-B57D-4218-8BD8-5E168FC65502}" type="presOf" srcId="{F0FD6A27-C310-4D5E-89D6-43A7159073A7}" destId="{54FC944D-72F3-4327-9C0C-2B2A923BD36E}" srcOrd="1" destOrd="0" presId="urn:microsoft.com/office/officeart/2005/8/layout/hierarchy2"/>
    <dgm:cxn modelId="{79D44CEE-D3AA-455A-B7C7-65BB315DF72A}" srcId="{DA8803D2-9530-4CFF-A183-67123CC4E650}" destId="{EE3C48B4-90E2-48E2-95D6-1653EFA58CF5}" srcOrd="0" destOrd="0" parTransId="{68968EAB-BF65-4855-8F3B-B7463A0D48D4}" sibTransId="{A31DF5EB-673A-4F59-B11B-03B87450F0A9}"/>
    <dgm:cxn modelId="{59D1E0BF-5B94-4396-8335-4F04CCE4CA52}" type="presOf" srcId="{FE360BB0-9AFA-4654-8578-9359DE8A403C}" destId="{ED5098D5-DFAC-4C07-9AC4-D80454AB3959}" srcOrd="0" destOrd="0" presId="urn:microsoft.com/office/officeart/2005/8/layout/hierarchy2"/>
    <dgm:cxn modelId="{35E24307-4728-4573-ABB0-8FB33CB09879}" type="presOf" srcId="{C30FE413-E0B1-4352-BD75-8479F85D217E}" destId="{8ABCA98F-7617-4C76-83DB-EF960B60673C}" srcOrd="0" destOrd="0" presId="urn:microsoft.com/office/officeart/2005/8/layout/hierarchy2"/>
    <dgm:cxn modelId="{AC4A7EBB-7B9F-46C6-BD99-6DC9A46DC22B}" type="presParOf" srcId="{59E05501-044E-445D-93A4-AFE8123E46D0}" destId="{1894BD9B-C8EE-43D3-A30F-E6064CA86DD1}" srcOrd="0" destOrd="0" presId="urn:microsoft.com/office/officeart/2005/8/layout/hierarchy2"/>
    <dgm:cxn modelId="{2A425C40-63CB-401C-9AF5-0E9FFF8B08BE}" type="presParOf" srcId="{1894BD9B-C8EE-43D3-A30F-E6064CA86DD1}" destId="{18C63359-E7FC-43B4-BB12-C3B5FA8415F3}" srcOrd="0" destOrd="0" presId="urn:microsoft.com/office/officeart/2005/8/layout/hierarchy2"/>
    <dgm:cxn modelId="{1AD8A78A-0BC0-4A81-998D-24C788D60798}" type="presParOf" srcId="{1894BD9B-C8EE-43D3-A30F-E6064CA86DD1}" destId="{9B6F7A3D-D5B7-4318-B151-2B8FA2CCEC3E}" srcOrd="1" destOrd="0" presId="urn:microsoft.com/office/officeart/2005/8/layout/hierarchy2"/>
    <dgm:cxn modelId="{1BDE21A4-E39F-4468-998D-C0BD8448E8B1}" type="presParOf" srcId="{9B6F7A3D-D5B7-4318-B151-2B8FA2CCEC3E}" destId="{3DED3701-DAA1-4C84-AFA9-862A5FDBB278}" srcOrd="0" destOrd="0" presId="urn:microsoft.com/office/officeart/2005/8/layout/hierarchy2"/>
    <dgm:cxn modelId="{7D1D93D0-09B6-47B5-BA18-5B0875942BDE}" type="presParOf" srcId="{3DED3701-DAA1-4C84-AFA9-862A5FDBB278}" destId="{54FC944D-72F3-4327-9C0C-2B2A923BD36E}" srcOrd="0" destOrd="0" presId="urn:microsoft.com/office/officeart/2005/8/layout/hierarchy2"/>
    <dgm:cxn modelId="{088AFB45-17B9-4F21-B745-F78A09FED20B}" type="presParOf" srcId="{9B6F7A3D-D5B7-4318-B151-2B8FA2CCEC3E}" destId="{EC88AFC4-B879-4EA7-B8B7-0246AAA7E1D2}" srcOrd="1" destOrd="0" presId="urn:microsoft.com/office/officeart/2005/8/layout/hierarchy2"/>
    <dgm:cxn modelId="{CE7F5BB1-1ABE-491B-8588-00DF3E2D2003}" type="presParOf" srcId="{EC88AFC4-B879-4EA7-B8B7-0246AAA7E1D2}" destId="{E4800D88-7904-454C-B4DE-20F5CF25C5C0}" srcOrd="0" destOrd="0" presId="urn:microsoft.com/office/officeart/2005/8/layout/hierarchy2"/>
    <dgm:cxn modelId="{8CB896DB-8A3E-41C6-ABD3-669D347CDC95}" type="presParOf" srcId="{EC88AFC4-B879-4EA7-B8B7-0246AAA7E1D2}" destId="{5DE97959-17B6-4C30-B90F-D8F3A7A36524}" srcOrd="1" destOrd="0" presId="urn:microsoft.com/office/officeart/2005/8/layout/hierarchy2"/>
    <dgm:cxn modelId="{DCE65DC9-9FCC-4D37-94A4-C5C9A4C9D039}" type="presParOf" srcId="{5DE97959-17B6-4C30-B90F-D8F3A7A36524}" destId="{3EB5E7FE-3DA3-4C89-8FE2-A982E3393979}" srcOrd="0" destOrd="0" presId="urn:microsoft.com/office/officeart/2005/8/layout/hierarchy2"/>
    <dgm:cxn modelId="{186D41B5-9133-47D5-AB95-9F76CBC35494}" type="presParOf" srcId="{3EB5E7FE-3DA3-4C89-8FE2-A982E3393979}" destId="{4799ED9F-6EF3-4245-9A01-5BAA10E1CD07}" srcOrd="0" destOrd="0" presId="urn:microsoft.com/office/officeart/2005/8/layout/hierarchy2"/>
    <dgm:cxn modelId="{CD226F82-CC38-478C-8E21-F37929BF6868}" type="presParOf" srcId="{5DE97959-17B6-4C30-B90F-D8F3A7A36524}" destId="{DF2667C9-7792-4F3F-8807-FF53C5485C2C}" srcOrd="1" destOrd="0" presId="urn:microsoft.com/office/officeart/2005/8/layout/hierarchy2"/>
    <dgm:cxn modelId="{82A05309-C9AE-4B88-8A20-315E3D110887}" type="presParOf" srcId="{DF2667C9-7792-4F3F-8807-FF53C5485C2C}" destId="{A609DD58-8A20-414C-B974-E590A8AE9C37}" srcOrd="0" destOrd="0" presId="urn:microsoft.com/office/officeart/2005/8/layout/hierarchy2"/>
    <dgm:cxn modelId="{5AFFC8CF-1864-456E-9F60-1662FA54218A}" type="presParOf" srcId="{DF2667C9-7792-4F3F-8807-FF53C5485C2C}" destId="{0A5D92EB-EB81-405D-8E21-CD834B938082}" srcOrd="1" destOrd="0" presId="urn:microsoft.com/office/officeart/2005/8/layout/hierarchy2"/>
    <dgm:cxn modelId="{9A2D18C3-4C60-4339-A8CC-E9F371D24605}" type="presParOf" srcId="{9B6F7A3D-D5B7-4318-B151-2B8FA2CCEC3E}" destId="{873781D2-26B5-4AD5-AD7B-5D2E0091575D}" srcOrd="2" destOrd="0" presId="urn:microsoft.com/office/officeart/2005/8/layout/hierarchy2"/>
    <dgm:cxn modelId="{1686264B-C94A-4CFE-85BC-98D00D72B593}" type="presParOf" srcId="{873781D2-26B5-4AD5-AD7B-5D2E0091575D}" destId="{EFDFE573-A094-4696-8343-EE9B2A4E4CD2}" srcOrd="0" destOrd="0" presId="urn:microsoft.com/office/officeart/2005/8/layout/hierarchy2"/>
    <dgm:cxn modelId="{817EFFA4-1D62-4480-9DB0-6556F62409BE}" type="presParOf" srcId="{9B6F7A3D-D5B7-4318-B151-2B8FA2CCEC3E}" destId="{45203EEA-21E8-4F5F-AD74-34562EA45AD8}" srcOrd="3" destOrd="0" presId="urn:microsoft.com/office/officeart/2005/8/layout/hierarchy2"/>
    <dgm:cxn modelId="{CB516BBC-5E4F-493E-95D4-4117458E0335}" type="presParOf" srcId="{45203EEA-21E8-4F5F-AD74-34562EA45AD8}" destId="{F05AAA2E-B05A-4EDF-A6A8-3DDF4D0DBFC7}" srcOrd="0" destOrd="0" presId="urn:microsoft.com/office/officeart/2005/8/layout/hierarchy2"/>
    <dgm:cxn modelId="{71FF8060-B069-4B63-9E2A-A83B273874E8}" type="presParOf" srcId="{45203EEA-21E8-4F5F-AD74-34562EA45AD8}" destId="{A1DBC85F-35E3-49D4-BB0F-9DE0E9843EA3}" srcOrd="1" destOrd="0" presId="urn:microsoft.com/office/officeart/2005/8/layout/hierarchy2"/>
    <dgm:cxn modelId="{3E35B565-1AFD-45D2-9F47-2013C1220AA8}" type="presParOf" srcId="{A1DBC85F-35E3-49D4-BB0F-9DE0E9843EA3}" destId="{8ABCA98F-7617-4C76-83DB-EF960B60673C}" srcOrd="0" destOrd="0" presId="urn:microsoft.com/office/officeart/2005/8/layout/hierarchy2"/>
    <dgm:cxn modelId="{84F7B006-83CC-4BC7-8B68-FD909779F3B8}" type="presParOf" srcId="{8ABCA98F-7617-4C76-83DB-EF960B60673C}" destId="{FF2AA4F7-63DC-42DA-B118-FA204C4A22EC}" srcOrd="0" destOrd="0" presId="urn:microsoft.com/office/officeart/2005/8/layout/hierarchy2"/>
    <dgm:cxn modelId="{09E3CCA4-7346-4847-9269-CCC0A7EE65A6}" type="presParOf" srcId="{A1DBC85F-35E3-49D4-BB0F-9DE0E9843EA3}" destId="{55312ECC-8BE0-4F58-8637-4E4D908BDBA0}" srcOrd="1" destOrd="0" presId="urn:microsoft.com/office/officeart/2005/8/layout/hierarchy2"/>
    <dgm:cxn modelId="{E1317319-3813-4029-A14B-E5AC4F5A6A24}" type="presParOf" srcId="{55312ECC-8BE0-4F58-8637-4E4D908BDBA0}" destId="{E4CB1815-3BE7-49D1-983B-CBA552119296}" srcOrd="0" destOrd="0" presId="urn:microsoft.com/office/officeart/2005/8/layout/hierarchy2"/>
    <dgm:cxn modelId="{02693656-C808-4294-A57F-4BDA3007F841}" type="presParOf" srcId="{55312ECC-8BE0-4F58-8637-4E4D908BDBA0}" destId="{58AC0660-5CE7-43F3-8DB1-1C63BB9985B5}" srcOrd="1" destOrd="0" presId="urn:microsoft.com/office/officeart/2005/8/layout/hierarchy2"/>
    <dgm:cxn modelId="{780C2093-A02A-4056-B8CA-E56E92485871}" type="presParOf" srcId="{9B6F7A3D-D5B7-4318-B151-2B8FA2CCEC3E}" destId="{B3FDA536-14F0-41ED-8081-7FE2BB3279E3}" srcOrd="4" destOrd="0" presId="urn:microsoft.com/office/officeart/2005/8/layout/hierarchy2"/>
    <dgm:cxn modelId="{E012266B-4E42-4CB9-90C0-06500ABD14DA}" type="presParOf" srcId="{B3FDA536-14F0-41ED-8081-7FE2BB3279E3}" destId="{D4D7F8DF-1A21-4198-8B34-5E5857C5E6D4}" srcOrd="0" destOrd="0" presId="urn:microsoft.com/office/officeart/2005/8/layout/hierarchy2"/>
    <dgm:cxn modelId="{5E6852ED-D397-4ECC-BB5C-10515574D8D9}" type="presParOf" srcId="{9B6F7A3D-D5B7-4318-B151-2B8FA2CCEC3E}" destId="{F9C194D3-E6AD-4075-A554-F5A3F6D6194B}" srcOrd="5" destOrd="0" presId="urn:microsoft.com/office/officeart/2005/8/layout/hierarchy2"/>
    <dgm:cxn modelId="{7DD9639A-D409-42A9-963E-327F9AEC5695}" type="presParOf" srcId="{F9C194D3-E6AD-4075-A554-F5A3F6D6194B}" destId="{5A9C5E31-BD71-472B-9857-5450DD964FE6}" srcOrd="0" destOrd="0" presId="urn:microsoft.com/office/officeart/2005/8/layout/hierarchy2"/>
    <dgm:cxn modelId="{9FFD4E3C-F7DF-462B-BC39-08C9B7E973B6}" type="presParOf" srcId="{F9C194D3-E6AD-4075-A554-F5A3F6D6194B}" destId="{D25FC5C7-2D0C-43F7-A3AC-D629A50747A6}" srcOrd="1" destOrd="0" presId="urn:microsoft.com/office/officeart/2005/8/layout/hierarchy2"/>
    <dgm:cxn modelId="{0CDA4661-CFD6-4411-A78E-7C5658745453}" type="presParOf" srcId="{D25FC5C7-2D0C-43F7-A3AC-D629A50747A6}" destId="{5E858BA8-ACFA-491F-A7CE-5FBD38E75189}" srcOrd="0" destOrd="0" presId="urn:microsoft.com/office/officeart/2005/8/layout/hierarchy2"/>
    <dgm:cxn modelId="{62B96119-7434-43DC-B3F9-A534A2AD0C13}" type="presParOf" srcId="{5E858BA8-ACFA-491F-A7CE-5FBD38E75189}" destId="{156A5566-2EA2-4A0E-8687-0522AEE30292}" srcOrd="0" destOrd="0" presId="urn:microsoft.com/office/officeart/2005/8/layout/hierarchy2"/>
    <dgm:cxn modelId="{F4269DCC-5A81-4F09-BD84-DA0FE89C77A0}" type="presParOf" srcId="{D25FC5C7-2D0C-43F7-A3AC-D629A50747A6}" destId="{A75B438D-474D-45C3-BC7A-652D79FF266D}" srcOrd="1" destOrd="0" presId="urn:microsoft.com/office/officeart/2005/8/layout/hierarchy2"/>
    <dgm:cxn modelId="{A9921968-8784-4200-B3A1-926F99CBFC93}" type="presParOf" srcId="{A75B438D-474D-45C3-BC7A-652D79FF266D}" destId="{ED5098D5-DFAC-4C07-9AC4-D80454AB3959}" srcOrd="0" destOrd="0" presId="urn:microsoft.com/office/officeart/2005/8/layout/hierarchy2"/>
    <dgm:cxn modelId="{CC16B9F7-C7C8-46A7-85DA-745963BEA560}" type="presParOf" srcId="{A75B438D-474D-45C3-BC7A-652D79FF266D}" destId="{E0F3ABC6-BEB4-4FED-A973-BE5A7006A2DC}" srcOrd="1" destOrd="0" presId="urn:microsoft.com/office/officeart/2005/8/layout/hierarchy2"/>
    <dgm:cxn modelId="{1546095B-5046-4144-B888-2EAC4ECA9363}" type="presParOf" srcId="{9B6F7A3D-D5B7-4318-B151-2B8FA2CCEC3E}" destId="{E74D4C47-B18F-42A4-98EF-91D8C2C9DF90}" srcOrd="6" destOrd="0" presId="urn:microsoft.com/office/officeart/2005/8/layout/hierarchy2"/>
    <dgm:cxn modelId="{0424A6BE-141F-452D-A055-DBDDE9349389}" type="presParOf" srcId="{E74D4C47-B18F-42A4-98EF-91D8C2C9DF90}" destId="{82A4E826-6B74-4E2D-B900-57033D6EDF6C}" srcOrd="0" destOrd="0" presId="urn:microsoft.com/office/officeart/2005/8/layout/hierarchy2"/>
    <dgm:cxn modelId="{FEEF5829-1D57-4BE3-91E0-143EF70BB1F7}" type="presParOf" srcId="{9B6F7A3D-D5B7-4318-B151-2B8FA2CCEC3E}" destId="{224C070A-D6A3-4650-B086-9ED431B7663C}" srcOrd="7" destOrd="0" presId="urn:microsoft.com/office/officeart/2005/8/layout/hierarchy2"/>
    <dgm:cxn modelId="{B85E99EE-7583-4565-BD67-0D38C96E0F36}" type="presParOf" srcId="{224C070A-D6A3-4650-B086-9ED431B7663C}" destId="{D2189C4C-6239-42EE-AB9D-64C23275A025}" srcOrd="0" destOrd="0" presId="urn:microsoft.com/office/officeart/2005/8/layout/hierarchy2"/>
    <dgm:cxn modelId="{32260EB2-1794-4BB3-9745-8FBA7A124C4A}" type="presParOf" srcId="{224C070A-D6A3-4650-B086-9ED431B7663C}" destId="{5493AAF2-69FC-4FE3-9421-DFCBA6782A86}" srcOrd="1" destOrd="0" presId="urn:microsoft.com/office/officeart/2005/8/layout/hierarchy2"/>
    <dgm:cxn modelId="{429B16FC-1194-49BF-AD17-C40EAE187471}" type="presParOf" srcId="{5493AAF2-69FC-4FE3-9421-DFCBA6782A86}" destId="{FBDB577C-68F0-4503-8ECE-147983ABE783}" srcOrd="0" destOrd="0" presId="urn:microsoft.com/office/officeart/2005/8/layout/hierarchy2"/>
    <dgm:cxn modelId="{9DE0526A-F07D-4CB3-B391-2F323E2EB1FE}" type="presParOf" srcId="{FBDB577C-68F0-4503-8ECE-147983ABE783}" destId="{4554828F-66EE-4C3F-AF8D-4B48F7129CB3}" srcOrd="0" destOrd="0" presId="urn:microsoft.com/office/officeart/2005/8/layout/hierarchy2"/>
    <dgm:cxn modelId="{0D635549-6DA9-41F9-AA52-64D17FD51648}" type="presParOf" srcId="{5493AAF2-69FC-4FE3-9421-DFCBA6782A86}" destId="{6B376EBD-E367-4726-8025-831AC1A31D6F}" srcOrd="1" destOrd="0" presId="urn:microsoft.com/office/officeart/2005/8/layout/hierarchy2"/>
    <dgm:cxn modelId="{12A9E913-74BB-4EEC-919D-F4EF93EC9235}" type="presParOf" srcId="{6B376EBD-E367-4726-8025-831AC1A31D6F}" destId="{947B2A2A-E0E2-4CCB-B592-036DD9275046}" srcOrd="0" destOrd="0" presId="urn:microsoft.com/office/officeart/2005/8/layout/hierarchy2"/>
    <dgm:cxn modelId="{0DB8D12A-F0BA-4BC3-A6FB-B0C350AB5CDF}" type="presParOf" srcId="{6B376EBD-E367-4726-8025-831AC1A31D6F}" destId="{0406F121-7B82-4789-B636-5A4DA5C6EA4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A9BC9-6E69-497A-9F43-7A97361317E8}">
      <dsp:nvSpPr>
        <dsp:cNvPr id="0" name=""/>
        <dsp:cNvSpPr/>
      </dsp:nvSpPr>
      <dsp:spPr>
        <a:xfrm>
          <a:off x="5351" y="2694877"/>
          <a:ext cx="2361836" cy="11809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Clasificación </a:t>
          </a:r>
          <a:endParaRPr lang="es-MX" sz="3100" kern="1200" dirty="0"/>
        </a:p>
      </dsp:txBody>
      <dsp:txXfrm>
        <a:off x="39939" y="2729465"/>
        <a:ext cx="2292660" cy="1111742"/>
      </dsp:txXfrm>
    </dsp:sp>
    <dsp:sp modelId="{8386C2FC-75BC-46F7-AB28-99655F164E38}">
      <dsp:nvSpPr>
        <dsp:cNvPr id="0" name=""/>
        <dsp:cNvSpPr/>
      </dsp:nvSpPr>
      <dsp:spPr>
        <a:xfrm rot="18254935">
          <a:off x="2000223" y="2573505"/>
          <a:ext cx="167866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678664" y="18039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2797589" y="2549577"/>
        <a:ext cx="83933" cy="83933"/>
      </dsp:txXfrm>
    </dsp:sp>
    <dsp:sp modelId="{13D09027-112E-4D39-BAAF-2F4DEFADD2A5}">
      <dsp:nvSpPr>
        <dsp:cNvPr id="0" name=""/>
        <dsp:cNvSpPr/>
      </dsp:nvSpPr>
      <dsp:spPr>
        <a:xfrm>
          <a:off x="3311923" y="1307292"/>
          <a:ext cx="2361836" cy="11809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Naturales </a:t>
          </a:r>
          <a:endParaRPr lang="es-MX" sz="3100" kern="1200" dirty="0"/>
        </a:p>
      </dsp:txBody>
      <dsp:txXfrm>
        <a:off x="3346511" y="1341880"/>
        <a:ext cx="2292660" cy="1111742"/>
      </dsp:txXfrm>
    </dsp:sp>
    <dsp:sp modelId="{6E36050A-1E3A-4828-9EDE-68F130D1AEC7}">
      <dsp:nvSpPr>
        <dsp:cNvPr id="0" name=""/>
        <dsp:cNvSpPr/>
      </dsp:nvSpPr>
      <dsp:spPr>
        <a:xfrm rot="19457599">
          <a:off x="5564404" y="1540198"/>
          <a:ext cx="116344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163444" y="18039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7041" y="1529151"/>
        <a:ext cx="58172" cy="58172"/>
      </dsp:txXfrm>
    </dsp:sp>
    <dsp:sp modelId="{805D2C77-7A3D-45FD-86D2-C92EBB9AE6C1}">
      <dsp:nvSpPr>
        <dsp:cNvPr id="0" name=""/>
        <dsp:cNvSpPr/>
      </dsp:nvSpPr>
      <dsp:spPr>
        <a:xfrm>
          <a:off x="6618494" y="628264"/>
          <a:ext cx="2361836" cy="11809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Origen </a:t>
          </a:r>
          <a:endParaRPr lang="es-MX" sz="3100" kern="1200" dirty="0"/>
        </a:p>
      </dsp:txBody>
      <dsp:txXfrm>
        <a:off x="6653082" y="662852"/>
        <a:ext cx="2292660" cy="1111742"/>
      </dsp:txXfrm>
    </dsp:sp>
    <dsp:sp modelId="{9D9BBC30-06AD-4A8C-AA39-9F01FC6881F0}">
      <dsp:nvSpPr>
        <dsp:cNvPr id="0" name=""/>
        <dsp:cNvSpPr/>
      </dsp:nvSpPr>
      <dsp:spPr>
        <a:xfrm rot="2142401">
          <a:off x="5564404" y="2219226"/>
          <a:ext cx="1163444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163444" y="18039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7041" y="2208180"/>
        <a:ext cx="58172" cy="58172"/>
      </dsp:txXfrm>
    </dsp:sp>
    <dsp:sp modelId="{3C1F492A-9F20-4507-BE8E-6FFC717CB479}">
      <dsp:nvSpPr>
        <dsp:cNvPr id="0" name=""/>
        <dsp:cNvSpPr/>
      </dsp:nvSpPr>
      <dsp:spPr>
        <a:xfrm>
          <a:off x="6618494" y="1986320"/>
          <a:ext cx="2361836" cy="11809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Composición química</a:t>
          </a:r>
          <a:endParaRPr lang="es-MX" sz="3100" kern="1200" dirty="0"/>
        </a:p>
      </dsp:txBody>
      <dsp:txXfrm>
        <a:off x="6653082" y="2020908"/>
        <a:ext cx="2292660" cy="1111742"/>
      </dsp:txXfrm>
    </dsp:sp>
    <dsp:sp modelId="{AA3CA004-9BF9-4546-BC7F-84BF295D478F}">
      <dsp:nvSpPr>
        <dsp:cNvPr id="0" name=""/>
        <dsp:cNvSpPr/>
      </dsp:nvSpPr>
      <dsp:spPr>
        <a:xfrm rot="21492584">
          <a:off x="2366957" y="3252533"/>
          <a:ext cx="945196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945196" y="18039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815925" y="3246942"/>
        <a:ext cx="47259" cy="47259"/>
      </dsp:txXfrm>
    </dsp:sp>
    <dsp:sp modelId="{ACD61ADC-0B20-4AA6-B8E2-7972C3E1F28D}">
      <dsp:nvSpPr>
        <dsp:cNvPr id="0" name=""/>
        <dsp:cNvSpPr/>
      </dsp:nvSpPr>
      <dsp:spPr>
        <a:xfrm>
          <a:off x="3311923" y="2665348"/>
          <a:ext cx="2361836" cy="11809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Sintéticas </a:t>
          </a:r>
          <a:endParaRPr lang="es-MX" sz="3100" kern="1200" dirty="0"/>
        </a:p>
      </dsp:txBody>
      <dsp:txXfrm>
        <a:off x="3346511" y="2699936"/>
        <a:ext cx="2292660" cy="1111742"/>
      </dsp:txXfrm>
    </dsp:sp>
    <dsp:sp modelId="{A634B3DE-2F1E-42B1-A438-3A0BBC4606D9}">
      <dsp:nvSpPr>
        <dsp:cNvPr id="0" name=""/>
        <dsp:cNvSpPr/>
      </dsp:nvSpPr>
      <dsp:spPr>
        <a:xfrm rot="3310531">
          <a:off x="2012386" y="3946325"/>
          <a:ext cx="1654339" cy="36079"/>
        </a:xfrm>
        <a:custGeom>
          <a:avLst/>
          <a:gdLst/>
          <a:ahLst/>
          <a:cxnLst/>
          <a:rect l="0" t="0" r="0" b="0"/>
          <a:pathLst>
            <a:path>
              <a:moveTo>
                <a:pt x="0" y="18039"/>
              </a:moveTo>
              <a:lnTo>
                <a:pt x="1654339" y="18039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2798197" y="3923006"/>
        <a:ext cx="82716" cy="82716"/>
      </dsp:txXfrm>
    </dsp:sp>
    <dsp:sp modelId="{5A269C47-FD29-42F6-989D-6BE88FC85CC7}">
      <dsp:nvSpPr>
        <dsp:cNvPr id="0" name=""/>
        <dsp:cNvSpPr/>
      </dsp:nvSpPr>
      <dsp:spPr>
        <a:xfrm>
          <a:off x="3311923" y="4023405"/>
          <a:ext cx="2361836" cy="12399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Aditivos </a:t>
          </a:r>
          <a:endParaRPr lang="es-MX" sz="3100" kern="1200" dirty="0"/>
        </a:p>
      </dsp:txBody>
      <dsp:txXfrm>
        <a:off x="3348241" y="4059723"/>
        <a:ext cx="2289200" cy="1167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63359-E7FC-43B4-BB12-C3B5FA8415F3}">
      <dsp:nvSpPr>
        <dsp:cNvPr id="0" name=""/>
        <dsp:cNvSpPr/>
      </dsp:nvSpPr>
      <dsp:spPr>
        <a:xfrm>
          <a:off x="340630" y="1937991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Origen </a:t>
          </a:r>
          <a:endParaRPr lang="es-MX" sz="3400" kern="1200" dirty="0"/>
        </a:p>
      </dsp:txBody>
      <dsp:txXfrm>
        <a:off x="373515" y="1970876"/>
        <a:ext cx="2179761" cy="1056995"/>
      </dsp:txXfrm>
    </dsp:sp>
    <dsp:sp modelId="{3DED3701-DAA1-4C84-AFA9-862A5FDBB278}">
      <dsp:nvSpPr>
        <dsp:cNvPr id="0" name=""/>
        <dsp:cNvSpPr/>
      </dsp:nvSpPr>
      <dsp:spPr>
        <a:xfrm rot="17692822">
          <a:off x="1967810" y="1510774"/>
          <a:ext cx="213491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134916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2981895" y="1477616"/>
        <a:ext cx="106745" cy="106745"/>
      </dsp:txXfrm>
    </dsp:sp>
    <dsp:sp modelId="{E4800D88-7904-454C-B4DE-20F5CF25C5C0}">
      <dsp:nvSpPr>
        <dsp:cNvPr id="0" name=""/>
        <dsp:cNvSpPr/>
      </dsp:nvSpPr>
      <dsp:spPr>
        <a:xfrm>
          <a:off x="3484375" y="1220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Minerales </a:t>
          </a:r>
          <a:endParaRPr lang="es-MX" sz="3400" kern="1200" dirty="0"/>
        </a:p>
      </dsp:txBody>
      <dsp:txXfrm>
        <a:off x="3517260" y="34105"/>
        <a:ext cx="2179761" cy="1056995"/>
      </dsp:txXfrm>
    </dsp:sp>
    <dsp:sp modelId="{3EB5E7FE-3DA3-4C89-8FE2-A982E3393979}">
      <dsp:nvSpPr>
        <dsp:cNvPr id="0" name=""/>
        <dsp:cNvSpPr/>
      </dsp:nvSpPr>
      <dsp:spPr>
        <a:xfrm>
          <a:off x="5729906" y="542388"/>
          <a:ext cx="89821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8212" y="20214"/>
              </a:lnTo>
            </a:path>
          </a:pathLst>
        </a:custGeom>
        <a:noFill/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6156557" y="540148"/>
        <a:ext cx="44910" cy="44910"/>
      </dsp:txXfrm>
    </dsp:sp>
    <dsp:sp modelId="{A609DD58-8A20-414C-B974-E590A8AE9C37}">
      <dsp:nvSpPr>
        <dsp:cNvPr id="0" name=""/>
        <dsp:cNvSpPr/>
      </dsp:nvSpPr>
      <dsp:spPr>
        <a:xfrm>
          <a:off x="6628119" y="1220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Petróleo </a:t>
          </a:r>
          <a:endParaRPr lang="es-MX" sz="3400" kern="1200" dirty="0"/>
        </a:p>
      </dsp:txBody>
      <dsp:txXfrm>
        <a:off x="6661004" y="34105"/>
        <a:ext cx="2179761" cy="1056995"/>
      </dsp:txXfrm>
    </dsp:sp>
    <dsp:sp modelId="{873781D2-26B5-4AD5-AD7B-5D2E0091575D}">
      <dsp:nvSpPr>
        <dsp:cNvPr id="0" name=""/>
        <dsp:cNvSpPr/>
      </dsp:nvSpPr>
      <dsp:spPr>
        <a:xfrm rot="19457599">
          <a:off x="2482192" y="2156364"/>
          <a:ext cx="11061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06152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3007614" y="2148925"/>
        <a:ext cx="55307" cy="55307"/>
      </dsp:txXfrm>
    </dsp:sp>
    <dsp:sp modelId="{F05AAA2E-B05A-4EDF-A6A8-3DDF4D0DBFC7}">
      <dsp:nvSpPr>
        <dsp:cNvPr id="0" name=""/>
        <dsp:cNvSpPr/>
      </dsp:nvSpPr>
      <dsp:spPr>
        <a:xfrm>
          <a:off x="3484375" y="1292401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Vegetales </a:t>
          </a:r>
          <a:endParaRPr lang="es-MX" sz="3400" kern="1200" dirty="0"/>
        </a:p>
      </dsp:txBody>
      <dsp:txXfrm>
        <a:off x="3517260" y="1325286"/>
        <a:ext cx="2179761" cy="1056995"/>
      </dsp:txXfrm>
    </dsp:sp>
    <dsp:sp modelId="{8ABCA98F-7617-4C76-83DB-EF960B60673C}">
      <dsp:nvSpPr>
        <dsp:cNvPr id="0" name=""/>
        <dsp:cNvSpPr/>
      </dsp:nvSpPr>
      <dsp:spPr>
        <a:xfrm>
          <a:off x="5729906" y="1833569"/>
          <a:ext cx="89821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8212" y="20214"/>
              </a:lnTo>
            </a:path>
          </a:pathLst>
        </a:custGeom>
        <a:noFill/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6156557" y="1831328"/>
        <a:ext cx="44910" cy="44910"/>
      </dsp:txXfrm>
    </dsp:sp>
    <dsp:sp modelId="{E4CB1815-3BE7-49D1-983B-CBA552119296}">
      <dsp:nvSpPr>
        <dsp:cNvPr id="0" name=""/>
        <dsp:cNvSpPr/>
      </dsp:nvSpPr>
      <dsp:spPr>
        <a:xfrm>
          <a:off x="6628119" y="1292401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Naturaleza </a:t>
          </a:r>
          <a:endParaRPr lang="es-MX" sz="3400" kern="1200" dirty="0"/>
        </a:p>
      </dsp:txBody>
      <dsp:txXfrm>
        <a:off x="6661004" y="1325286"/>
        <a:ext cx="2179761" cy="1056995"/>
      </dsp:txXfrm>
    </dsp:sp>
    <dsp:sp modelId="{B3FDA536-14F0-41ED-8081-7FE2BB3279E3}">
      <dsp:nvSpPr>
        <dsp:cNvPr id="0" name=""/>
        <dsp:cNvSpPr/>
      </dsp:nvSpPr>
      <dsp:spPr>
        <a:xfrm rot="2142401">
          <a:off x="2482192" y="2801954"/>
          <a:ext cx="11061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06152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>
        <a:off x="3007614" y="2794515"/>
        <a:ext cx="55307" cy="55307"/>
      </dsp:txXfrm>
    </dsp:sp>
    <dsp:sp modelId="{5A9C5E31-BD71-472B-9857-5450DD964FE6}">
      <dsp:nvSpPr>
        <dsp:cNvPr id="0" name=""/>
        <dsp:cNvSpPr/>
      </dsp:nvSpPr>
      <dsp:spPr>
        <a:xfrm>
          <a:off x="3484375" y="2583581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Insectos </a:t>
          </a:r>
          <a:endParaRPr lang="es-MX" sz="3400" kern="1200" dirty="0"/>
        </a:p>
      </dsp:txBody>
      <dsp:txXfrm>
        <a:off x="3517260" y="2616466"/>
        <a:ext cx="2179761" cy="1056995"/>
      </dsp:txXfrm>
    </dsp:sp>
    <dsp:sp modelId="{5E858BA8-ACFA-491F-A7CE-5FBD38E75189}">
      <dsp:nvSpPr>
        <dsp:cNvPr id="0" name=""/>
        <dsp:cNvSpPr/>
      </dsp:nvSpPr>
      <dsp:spPr>
        <a:xfrm>
          <a:off x="5729906" y="3124750"/>
          <a:ext cx="89821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8212" y="20214"/>
              </a:lnTo>
            </a:path>
          </a:pathLst>
        </a:custGeom>
        <a:noFill/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56557" y="3122509"/>
        <a:ext cx="44910" cy="44910"/>
      </dsp:txXfrm>
    </dsp:sp>
    <dsp:sp modelId="{ED5098D5-DFAC-4C07-9AC4-D80454AB3959}">
      <dsp:nvSpPr>
        <dsp:cNvPr id="0" name=""/>
        <dsp:cNvSpPr/>
      </dsp:nvSpPr>
      <dsp:spPr>
        <a:xfrm>
          <a:off x="6628119" y="2583581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Abejas </a:t>
          </a:r>
          <a:endParaRPr lang="es-MX" sz="3400" kern="1200" dirty="0"/>
        </a:p>
      </dsp:txBody>
      <dsp:txXfrm>
        <a:off x="6661004" y="2616466"/>
        <a:ext cx="2179761" cy="1056995"/>
      </dsp:txXfrm>
    </dsp:sp>
    <dsp:sp modelId="{E74D4C47-B18F-42A4-98EF-91D8C2C9DF90}">
      <dsp:nvSpPr>
        <dsp:cNvPr id="0" name=""/>
        <dsp:cNvSpPr/>
      </dsp:nvSpPr>
      <dsp:spPr>
        <a:xfrm rot="3907178">
          <a:off x="1967810" y="3447545"/>
          <a:ext cx="213491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134916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2981895" y="3414387"/>
        <a:ext cx="106745" cy="106745"/>
      </dsp:txXfrm>
    </dsp:sp>
    <dsp:sp modelId="{D2189C4C-6239-42EE-AB9D-64C23275A025}">
      <dsp:nvSpPr>
        <dsp:cNvPr id="0" name=""/>
        <dsp:cNvSpPr/>
      </dsp:nvSpPr>
      <dsp:spPr>
        <a:xfrm>
          <a:off x="3484375" y="3874762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Animales </a:t>
          </a:r>
          <a:endParaRPr lang="es-MX" sz="3400" kern="1200" dirty="0"/>
        </a:p>
      </dsp:txBody>
      <dsp:txXfrm>
        <a:off x="3517260" y="3907647"/>
        <a:ext cx="2179761" cy="1056995"/>
      </dsp:txXfrm>
    </dsp:sp>
    <dsp:sp modelId="{FBDB577C-68F0-4503-8ECE-147983ABE783}">
      <dsp:nvSpPr>
        <dsp:cNvPr id="0" name=""/>
        <dsp:cNvSpPr/>
      </dsp:nvSpPr>
      <dsp:spPr>
        <a:xfrm>
          <a:off x="5729906" y="4415930"/>
          <a:ext cx="89821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8212" y="20214"/>
              </a:lnTo>
            </a:path>
          </a:pathLst>
        </a:custGeom>
        <a:noFill/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56557" y="4413690"/>
        <a:ext cx="44910" cy="44910"/>
      </dsp:txXfrm>
    </dsp:sp>
    <dsp:sp modelId="{947B2A2A-E0E2-4CCB-B592-036DD9275046}">
      <dsp:nvSpPr>
        <dsp:cNvPr id="0" name=""/>
        <dsp:cNvSpPr/>
      </dsp:nvSpPr>
      <dsp:spPr>
        <a:xfrm>
          <a:off x="6628119" y="3874762"/>
          <a:ext cx="2245531" cy="11227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Animales </a:t>
          </a:r>
          <a:endParaRPr lang="es-MX" sz="3400" kern="1200" dirty="0"/>
        </a:p>
      </dsp:txBody>
      <dsp:txXfrm>
        <a:off x="6661004" y="3907647"/>
        <a:ext cx="2179761" cy="1056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326763" y="334850"/>
            <a:ext cx="7766936" cy="12878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MX" sz="2800" dirty="0" smtClean="0">
                <a:solidFill>
                  <a:schemeClr val="tx1"/>
                </a:solidFill>
              </a:rPr>
            </a:br>
            <a:r>
              <a:rPr lang="es-MX" sz="2800" dirty="0" smtClean="0">
                <a:solidFill>
                  <a:schemeClr val="tx1"/>
                </a:solidFill>
              </a:rPr>
              <a:t>Facultad de Odontología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326763" y="1771272"/>
            <a:ext cx="7766936" cy="86889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Técnico </a:t>
            </a:r>
            <a:r>
              <a:rPr lang="es-MX" dirty="0">
                <a:solidFill>
                  <a:schemeClr val="tx1"/>
                </a:solidFill>
              </a:rPr>
              <a:t>S</a:t>
            </a:r>
            <a:r>
              <a:rPr lang="es-MX" dirty="0" smtClean="0">
                <a:solidFill>
                  <a:schemeClr val="tx1"/>
                </a:solidFill>
              </a:rPr>
              <a:t>uperior </a:t>
            </a:r>
            <a:r>
              <a:rPr lang="es-MX" dirty="0">
                <a:solidFill>
                  <a:schemeClr val="tx1"/>
                </a:solidFill>
              </a:rPr>
              <a:t>U</a:t>
            </a:r>
            <a:r>
              <a:rPr lang="es-MX" dirty="0" smtClean="0">
                <a:solidFill>
                  <a:schemeClr val="tx1"/>
                </a:solidFill>
              </a:rPr>
              <a:t>niversitario en Prótesis Bucodental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Unidad de Aprendizaje: Materiales Dentales 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Subtítulo 4"/>
          <p:cNvSpPr txBox="1">
            <a:spLocks/>
          </p:cNvSpPr>
          <p:nvPr/>
        </p:nvSpPr>
        <p:spPr>
          <a:xfrm>
            <a:off x="1466284" y="5207785"/>
            <a:ext cx="7766936" cy="8688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 smtClean="0">
                <a:solidFill>
                  <a:schemeClr val="tx1"/>
                </a:solidFill>
              </a:rPr>
              <a:t>Elaborado por: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M. en D. Ariadna Rodríguez Romero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facultad de odontologia uaem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11" y="2762946"/>
            <a:ext cx="2444839" cy="24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80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9264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Microcristalina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27465"/>
            <a:ext cx="8596668" cy="1537853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P</a:t>
            </a:r>
            <a:r>
              <a:rPr lang="es-MX" sz="2400" dirty="0" smtClean="0">
                <a:solidFill>
                  <a:schemeClr val="tx1"/>
                </a:solidFill>
              </a:rPr>
              <a:t>untos </a:t>
            </a:r>
            <a:r>
              <a:rPr lang="es-MX" sz="2400" dirty="0">
                <a:solidFill>
                  <a:schemeClr val="tx1"/>
                </a:solidFill>
              </a:rPr>
              <a:t>de fusión más altos que oscilan entre 60º y </a:t>
            </a:r>
            <a:r>
              <a:rPr lang="es-MX" sz="2400" dirty="0" smtClean="0">
                <a:solidFill>
                  <a:schemeClr val="tx1"/>
                </a:solidFill>
              </a:rPr>
              <a:t>91º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Obtienen </a:t>
            </a:r>
            <a:r>
              <a:rPr lang="es-MX" sz="2400" dirty="0">
                <a:solidFill>
                  <a:schemeClr val="tx1"/>
                </a:solidFill>
              </a:rPr>
              <a:t>a partir </a:t>
            </a:r>
            <a:r>
              <a:rPr lang="es-MX" sz="2400" dirty="0" smtClean="0">
                <a:solidFill>
                  <a:schemeClr val="tx1"/>
                </a:solidFill>
              </a:rPr>
              <a:t>de </a:t>
            </a:r>
            <a:r>
              <a:rPr lang="es-MX" sz="2400" dirty="0">
                <a:solidFill>
                  <a:schemeClr val="tx1"/>
                </a:solidFill>
              </a:rPr>
              <a:t>los aceites de </a:t>
            </a:r>
            <a:r>
              <a:rPr lang="es-MX" sz="2400" dirty="0" smtClean="0">
                <a:solidFill>
                  <a:schemeClr val="tx1"/>
                </a:solidFill>
              </a:rPr>
              <a:t>petróleo</a:t>
            </a:r>
          </a:p>
          <a:p>
            <a:r>
              <a:rPr lang="es-MX" sz="2400" dirty="0">
                <a:solidFill>
                  <a:schemeClr val="tx1"/>
                </a:solidFill>
              </a:rPr>
              <a:t>E</a:t>
            </a:r>
            <a:r>
              <a:rPr lang="es-MX" sz="2400" dirty="0" smtClean="0">
                <a:solidFill>
                  <a:schemeClr val="tx1"/>
                </a:solidFill>
              </a:rPr>
              <a:t>xperimentan </a:t>
            </a:r>
            <a:r>
              <a:rPr lang="es-MX" sz="2400" dirty="0">
                <a:solidFill>
                  <a:schemeClr val="tx1"/>
                </a:solidFill>
              </a:rPr>
              <a:t>un </a:t>
            </a:r>
            <a:r>
              <a:rPr lang="es-MX" sz="2400" dirty="0" smtClean="0">
                <a:solidFill>
                  <a:schemeClr val="tx1"/>
                </a:solidFill>
              </a:rPr>
              <a:t>cambio volumétrico </a:t>
            </a:r>
            <a:r>
              <a:rPr lang="es-MX" sz="2400" dirty="0">
                <a:solidFill>
                  <a:schemeClr val="tx1"/>
                </a:solidFill>
              </a:rPr>
              <a:t>menor al solidificar.</a:t>
            </a:r>
          </a:p>
        </p:txBody>
      </p:sp>
      <p:pic>
        <p:nvPicPr>
          <p:cNvPr id="3074" name="Picture 2" descr="Resultado de imagen para cera microcristal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248" y="3065318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482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/>
          <a:lstStyle/>
          <a:p>
            <a:r>
              <a:rPr lang="es-MX" dirty="0" err="1">
                <a:solidFill>
                  <a:schemeClr val="tx1"/>
                </a:solidFill>
              </a:rPr>
              <a:t>Barnsdahl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72218"/>
            <a:ext cx="8596668" cy="2432192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E</a:t>
            </a:r>
            <a:r>
              <a:rPr lang="es-MX" sz="2400" dirty="0" smtClean="0">
                <a:solidFill>
                  <a:schemeClr val="tx1"/>
                </a:solidFill>
              </a:rPr>
              <a:t>s </a:t>
            </a:r>
            <a:r>
              <a:rPr lang="es-MX" sz="2400" dirty="0">
                <a:solidFill>
                  <a:schemeClr val="tx1"/>
                </a:solidFill>
              </a:rPr>
              <a:t>una cera microcristalina que tiene un punto de fusión entre </a:t>
            </a:r>
            <a:r>
              <a:rPr lang="es-MX" sz="2400" dirty="0" smtClean="0">
                <a:solidFill>
                  <a:schemeClr val="tx1"/>
                </a:solidFill>
              </a:rPr>
              <a:t>70 y 74º. 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s-MX" sz="2400" dirty="0" smtClean="0">
                <a:solidFill>
                  <a:schemeClr val="tx1"/>
                </a:solidFill>
              </a:rPr>
              <a:t>Se </a:t>
            </a:r>
            <a:r>
              <a:rPr lang="es-MX" sz="2400" dirty="0">
                <a:solidFill>
                  <a:schemeClr val="tx1"/>
                </a:solidFill>
              </a:rPr>
              <a:t>utiliza para aumentar el intervalo de temperaturas de fusión y la </a:t>
            </a:r>
            <a:r>
              <a:rPr lang="es-MX" sz="2400" dirty="0" smtClean="0">
                <a:solidFill>
                  <a:schemeClr val="tx1"/>
                </a:solidFill>
              </a:rPr>
              <a:t>dureza. 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s-MX" sz="2400" dirty="0">
                <a:solidFill>
                  <a:schemeClr val="tx1"/>
                </a:solidFill>
              </a:rPr>
              <a:t>R</a:t>
            </a:r>
            <a:r>
              <a:rPr lang="es-MX" sz="2400" dirty="0" smtClean="0">
                <a:solidFill>
                  <a:schemeClr val="tx1"/>
                </a:solidFill>
              </a:rPr>
              <a:t>educe </a:t>
            </a:r>
            <a:r>
              <a:rPr lang="es-MX" sz="2400" dirty="0">
                <a:solidFill>
                  <a:schemeClr val="tx1"/>
                </a:solidFill>
              </a:rPr>
              <a:t>la fluidez de las parafinas</a:t>
            </a:r>
          </a:p>
        </p:txBody>
      </p:sp>
      <p:pic>
        <p:nvPicPr>
          <p:cNvPr id="4098" name="Picture 2" descr="Resultado de imagen para cera barnsdah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62" y="3813463"/>
            <a:ext cx="4154140" cy="277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111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Ozoquerita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60490"/>
            <a:ext cx="8596668" cy="1829520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T</a:t>
            </a:r>
            <a:r>
              <a:rPr lang="es-MX" sz="2400" dirty="0" smtClean="0">
                <a:solidFill>
                  <a:schemeClr val="tx1"/>
                </a:solidFill>
              </a:rPr>
              <a:t>emperatura </a:t>
            </a:r>
            <a:r>
              <a:rPr lang="es-MX" sz="2400" dirty="0">
                <a:solidFill>
                  <a:schemeClr val="tx1"/>
                </a:solidFill>
              </a:rPr>
              <a:t>de fusión de 65º; </a:t>
            </a:r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MX" sz="2400" dirty="0">
                <a:solidFill>
                  <a:schemeClr val="tx1"/>
                </a:solidFill>
              </a:rPr>
              <a:t>S</a:t>
            </a:r>
            <a:r>
              <a:rPr lang="es-MX" sz="2400" dirty="0" smtClean="0">
                <a:solidFill>
                  <a:schemeClr val="tx1"/>
                </a:solidFill>
              </a:rPr>
              <a:t>on </a:t>
            </a:r>
            <a:r>
              <a:rPr lang="es-MX" sz="2400" dirty="0">
                <a:solidFill>
                  <a:schemeClr val="tx1"/>
                </a:solidFill>
              </a:rPr>
              <a:t>ceras similares a las </a:t>
            </a:r>
            <a:r>
              <a:rPr lang="es-MX" sz="2400" dirty="0" err="1">
                <a:solidFill>
                  <a:schemeClr val="tx1"/>
                </a:solidFill>
              </a:rPr>
              <a:t>microcristalinas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s-MX" sz="2400" dirty="0">
                <a:solidFill>
                  <a:schemeClr val="tx1"/>
                </a:solidFill>
              </a:rPr>
              <a:t>T</a:t>
            </a:r>
            <a:r>
              <a:rPr lang="es-MX" sz="2400" dirty="0" smtClean="0">
                <a:solidFill>
                  <a:schemeClr val="tx1"/>
                </a:solidFill>
              </a:rPr>
              <a:t>ienen </a:t>
            </a:r>
            <a:r>
              <a:rPr lang="es-MX" sz="2400" dirty="0">
                <a:solidFill>
                  <a:schemeClr val="tx1"/>
                </a:solidFill>
              </a:rPr>
              <a:t>gran afinidad con los aceites</a:t>
            </a:r>
          </a:p>
        </p:txBody>
      </p:sp>
      <p:pic>
        <p:nvPicPr>
          <p:cNvPr id="5122" name="Picture 2" descr="Resultado de imagen para cera ozoqueri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502" y="290945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cera ozoqueri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593" y="3190009"/>
            <a:ext cx="2868180" cy="286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929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Ceresina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74789"/>
            <a:ext cx="8596668" cy="2276329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/>
                </a:solidFill>
              </a:rPr>
              <a:t>P</a:t>
            </a:r>
            <a:r>
              <a:rPr lang="es-MX" sz="2400" dirty="0" smtClean="0">
                <a:solidFill>
                  <a:schemeClr val="tx1"/>
                </a:solidFill>
              </a:rPr>
              <a:t>eso </a:t>
            </a:r>
            <a:r>
              <a:rPr lang="es-MX" sz="2400" dirty="0">
                <a:solidFill>
                  <a:schemeClr val="tx1"/>
                </a:solidFill>
              </a:rPr>
              <a:t>molecular más alto y mayor dureza que las ceras hidrocarburos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Destiladas  </a:t>
            </a:r>
            <a:r>
              <a:rPr lang="es-MX" sz="2400" dirty="0">
                <a:solidFill>
                  <a:schemeClr val="tx1"/>
                </a:solidFill>
              </a:rPr>
              <a:t>a partir del </a:t>
            </a:r>
            <a:r>
              <a:rPr lang="es-MX" sz="2400" dirty="0" smtClean="0">
                <a:solidFill>
                  <a:schemeClr val="tx1"/>
                </a:solidFill>
              </a:rPr>
              <a:t>crudo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Se </a:t>
            </a:r>
            <a:r>
              <a:rPr lang="es-MX" sz="2400" dirty="0">
                <a:solidFill>
                  <a:schemeClr val="tx1"/>
                </a:solidFill>
              </a:rPr>
              <a:t>utilizan para incrementar el intervalo de fusión de </a:t>
            </a:r>
            <a:r>
              <a:rPr lang="es-MX" sz="2400" dirty="0" smtClean="0">
                <a:solidFill>
                  <a:schemeClr val="tx1"/>
                </a:solidFill>
              </a:rPr>
              <a:t>las parafinas, rigidez, tallado.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Resultado de imagen para cera ceres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616" y="4031086"/>
            <a:ext cx="3527399" cy="221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21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Montan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1862" y="1485180"/>
            <a:ext cx="8596668" cy="3024475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Temperatura </a:t>
            </a:r>
            <a:r>
              <a:rPr lang="es-MX" sz="2400" dirty="0">
                <a:solidFill>
                  <a:schemeClr val="tx1"/>
                </a:solidFill>
              </a:rPr>
              <a:t>de fusión </a:t>
            </a:r>
            <a:r>
              <a:rPr lang="es-MX" sz="2400" dirty="0" smtClean="0">
                <a:solidFill>
                  <a:schemeClr val="tx1"/>
                </a:solidFill>
              </a:rPr>
              <a:t>oscila entre </a:t>
            </a:r>
            <a:r>
              <a:rPr lang="es-MX" sz="2400" dirty="0">
                <a:solidFill>
                  <a:schemeClr val="tx1"/>
                </a:solidFill>
              </a:rPr>
              <a:t>72º y </a:t>
            </a:r>
            <a:r>
              <a:rPr lang="es-MX" sz="2400" dirty="0" smtClean="0">
                <a:solidFill>
                  <a:schemeClr val="tx1"/>
                </a:solidFill>
              </a:rPr>
              <a:t>92º</a:t>
            </a:r>
          </a:p>
          <a:p>
            <a:r>
              <a:rPr lang="es-MX" sz="2400" dirty="0">
                <a:solidFill>
                  <a:schemeClr val="tx1"/>
                </a:solidFill>
              </a:rPr>
              <a:t>S</a:t>
            </a:r>
            <a:r>
              <a:rPr lang="es-MX" sz="2400" dirty="0" smtClean="0">
                <a:solidFill>
                  <a:schemeClr val="tx1"/>
                </a:solidFill>
              </a:rPr>
              <a:t>on </a:t>
            </a:r>
            <a:r>
              <a:rPr lang="es-MX" sz="2400" dirty="0">
                <a:solidFill>
                  <a:schemeClr val="tx1"/>
                </a:solidFill>
              </a:rPr>
              <a:t>duras, frágiles y </a:t>
            </a:r>
            <a:r>
              <a:rPr lang="es-MX" sz="2400" dirty="0" smtClean="0">
                <a:solidFill>
                  <a:schemeClr val="tx1"/>
                </a:solidFill>
              </a:rPr>
              <a:t>lustrosas</a:t>
            </a:r>
          </a:p>
          <a:p>
            <a:r>
              <a:rPr lang="es-MX" sz="2400" dirty="0">
                <a:solidFill>
                  <a:schemeClr val="tx1"/>
                </a:solidFill>
              </a:rPr>
              <a:t>S</a:t>
            </a:r>
            <a:r>
              <a:rPr lang="es-MX" sz="2400" dirty="0" smtClean="0">
                <a:solidFill>
                  <a:schemeClr val="tx1"/>
                </a:solidFill>
              </a:rPr>
              <a:t>e </a:t>
            </a:r>
            <a:r>
              <a:rPr lang="es-MX" sz="2400" dirty="0">
                <a:solidFill>
                  <a:schemeClr val="tx1"/>
                </a:solidFill>
              </a:rPr>
              <a:t>mezclan bien con otras ceras 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Se usan como </a:t>
            </a:r>
            <a:r>
              <a:rPr lang="es-MX" sz="2400" dirty="0">
                <a:solidFill>
                  <a:schemeClr val="tx1"/>
                </a:solidFill>
              </a:rPr>
              <a:t>sustituto de las ceras vegetales para mejorar la dureza y el intervalo </a:t>
            </a:r>
            <a:r>
              <a:rPr lang="es-MX" sz="2400" dirty="0" smtClean="0">
                <a:solidFill>
                  <a:schemeClr val="tx1"/>
                </a:solidFill>
              </a:rPr>
              <a:t>de fusión </a:t>
            </a:r>
            <a:r>
              <a:rPr lang="es-MX" sz="2400" dirty="0">
                <a:solidFill>
                  <a:schemeClr val="tx1"/>
                </a:solidFill>
              </a:rPr>
              <a:t>de las parafinas</a:t>
            </a:r>
          </a:p>
        </p:txBody>
      </p:sp>
      <p:pic>
        <p:nvPicPr>
          <p:cNvPr id="7170" name="Picture 2" descr="Resultado de imagen para cera mont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465" y="4610100"/>
            <a:ext cx="315353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21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>
                <a:solidFill>
                  <a:schemeClr val="tx1"/>
                </a:solidFill>
              </a:rPr>
              <a:t>Vegetales 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Carnauba</a:t>
            </a:r>
          </a:p>
          <a:p>
            <a:pPr algn="ctr"/>
            <a:r>
              <a:rPr lang="es-MX" sz="3600" dirty="0" err="1" smtClean="0">
                <a:solidFill>
                  <a:schemeClr val="tx1"/>
                </a:solidFill>
              </a:rPr>
              <a:t>Uricuri</a:t>
            </a:r>
            <a:endParaRPr lang="es-MX" sz="3600" dirty="0" smtClean="0">
              <a:solidFill>
                <a:schemeClr val="tx1"/>
              </a:solidFill>
            </a:endParaRPr>
          </a:p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Candelilla</a:t>
            </a:r>
          </a:p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Cera de Japón</a:t>
            </a:r>
          </a:p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Manteca de cacao 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554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Carnauba y </a:t>
            </a:r>
            <a:r>
              <a:rPr lang="es-MX" dirty="0" err="1">
                <a:solidFill>
                  <a:schemeClr val="tx1"/>
                </a:solidFill>
              </a:rPr>
              <a:t>U</a:t>
            </a:r>
            <a:r>
              <a:rPr lang="es-MX" dirty="0" err="1" smtClean="0">
                <a:solidFill>
                  <a:schemeClr val="tx1"/>
                </a:solidFill>
              </a:rPr>
              <a:t>ricuri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19020"/>
            <a:ext cx="8596668" cy="197499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Compuesta por alcoholes, ácidos  e hidrocarburos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Gran dureza, fragilidad y altas temperaturas de fusión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Incrementan el intervalo de fusión y la dureza de las parafinas, olor agradable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74° a 84° C</a:t>
            </a:r>
          </a:p>
          <a:p>
            <a:pPr>
              <a:buFont typeface="Arial" panose="020B0604020202020204" pitchFamily="34" charset="0"/>
              <a:buChar char="•"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carnauba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4171190"/>
            <a:ext cx="2095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arnauba c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684" y="3284754"/>
            <a:ext cx="1891220" cy="216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arnau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337" y="3932992"/>
            <a:ext cx="3685331" cy="245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627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Candelilla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85180"/>
            <a:ext cx="8596668" cy="172561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</a:rPr>
              <a:t>Compuesta por hidrocarburos </a:t>
            </a:r>
            <a:r>
              <a:rPr lang="es-MX" sz="2400" dirty="0" err="1" smtClean="0">
                <a:solidFill>
                  <a:schemeClr val="tx1"/>
                </a:solidFill>
              </a:rPr>
              <a:t>parafínicos</a:t>
            </a:r>
            <a:r>
              <a:rPr lang="es-MX" sz="2400" dirty="0" smtClean="0">
                <a:solidFill>
                  <a:schemeClr val="tx1"/>
                </a:solidFill>
              </a:rPr>
              <a:t> acompañado por alcoholes libres, ácidos, esteres y lactonas.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</a:rPr>
              <a:t>Aumenta el intervalo de fusión, endurece la parafina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</a:rPr>
              <a:t>Temperatura de fusión 68-75°C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candelilla c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98" y="3539044"/>
            <a:ext cx="3829531" cy="287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candelilla c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57" y="3210791"/>
            <a:ext cx="3039145" cy="291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543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De Japón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2" y="1682607"/>
            <a:ext cx="8596668" cy="3880773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Contiene glicéridos de los ácidos palmítico y esteárico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Es de material fuerte, maleable y pegajosa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chemeClr val="tx1"/>
                </a:solidFill>
              </a:rPr>
              <a:t>Puede mezclarse con la parafina para mejor su adhesividad y su capacidad de </a:t>
            </a:r>
            <a:r>
              <a:rPr lang="es-MX" sz="2400" dirty="0" smtClean="0">
                <a:solidFill>
                  <a:schemeClr val="tx1"/>
                </a:solidFill>
              </a:rPr>
              <a:t>emulsión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Resultado de imagen para cera de jap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20" y="3622993"/>
            <a:ext cx="3806248" cy="272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847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Manteca de cacao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55344"/>
            <a:ext cx="8596668" cy="1476229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Grasas, glicéridos de los ácidos esteárico, palmítico, oleico, </a:t>
            </a:r>
            <a:r>
              <a:rPr lang="es-MX" sz="2400" dirty="0" err="1" smtClean="0">
                <a:solidFill>
                  <a:schemeClr val="tx1"/>
                </a:solidFill>
              </a:rPr>
              <a:t>laurico</a:t>
            </a:r>
            <a:endParaRPr lang="es-MX" sz="2400" dirty="0" smtClean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Es un material frágil a temperatura ambiente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Se utiliza para proteger contra la deshidratación a los tejidos blandos</a:t>
            </a:r>
          </a:p>
        </p:txBody>
      </p:sp>
      <p:pic>
        <p:nvPicPr>
          <p:cNvPr id="4098" name="Picture 2" descr="Resultado de imagen para manteca de cac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602" y="3780295"/>
            <a:ext cx="3806248" cy="254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27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1879" y="1143158"/>
            <a:ext cx="8853033" cy="388077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Programa Educativo: </a:t>
            </a:r>
            <a:r>
              <a:rPr lang="es-MX" sz="2400" dirty="0" smtClean="0">
                <a:solidFill>
                  <a:schemeClr val="tx1"/>
                </a:solidFill>
              </a:rPr>
              <a:t>Técnico </a:t>
            </a:r>
            <a:r>
              <a:rPr lang="es-MX" sz="2400" dirty="0">
                <a:solidFill>
                  <a:schemeClr val="tx1"/>
                </a:solidFill>
              </a:rPr>
              <a:t>S</a:t>
            </a:r>
            <a:r>
              <a:rPr lang="es-MX" sz="2400" dirty="0" smtClean="0">
                <a:solidFill>
                  <a:schemeClr val="tx1"/>
                </a:solidFill>
              </a:rPr>
              <a:t>uperior </a:t>
            </a:r>
            <a:r>
              <a:rPr lang="es-MX" sz="2400" dirty="0">
                <a:solidFill>
                  <a:schemeClr val="tx1"/>
                </a:solidFill>
              </a:rPr>
              <a:t>U</a:t>
            </a:r>
            <a:r>
              <a:rPr lang="es-MX" sz="2400" dirty="0" smtClean="0">
                <a:solidFill>
                  <a:schemeClr val="tx1"/>
                </a:solidFill>
              </a:rPr>
              <a:t>niversitario en Prótesis bucodental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Área Curricular</a:t>
            </a:r>
            <a:r>
              <a:rPr lang="es-MX" sz="2400" dirty="0" smtClean="0">
                <a:solidFill>
                  <a:schemeClr val="tx1"/>
                </a:solidFill>
              </a:rPr>
              <a:t>: Ciencias Odontológicas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Unidad de aprendizaje</a:t>
            </a:r>
            <a:r>
              <a:rPr lang="es-MX" sz="2400" dirty="0" smtClean="0">
                <a:solidFill>
                  <a:schemeClr val="tx1"/>
                </a:solidFill>
              </a:rPr>
              <a:t>: Materiales Dentales I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400" dirty="0" smtClean="0">
                <a:solidFill>
                  <a:srgbClr val="0070C0"/>
                </a:solidFill>
              </a:rPr>
              <a:t>Carácter:</a:t>
            </a:r>
            <a:r>
              <a:rPr lang="es-MX" sz="2400" dirty="0" smtClean="0">
                <a:solidFill>
                  <a:schemeClr val="tx1"/>
                </a:solidFill>
              </a:rPr>
              <a:t> obligatorio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51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454" y="2940013"/>
            <a:ext cx="5066430" cy="37243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De Insecto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                Cera de Abeja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2411411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Mezcla de esteres, palmitato de miricilo, hidrocarburos saturados e insaturados y ácidos orgánicos.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Frágil a temperatura ambiente, pero tiene plasticidad  a la temperatura corporal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Principal componente de la cera pegajosa</a:t>
            </a: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124" name="Picture 4" descr="Resultado de imagen para cera de abe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84" y="452123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89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cera espermace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557" y="2296391"/>
            <a:ext cx="4335318" cy="433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 de Animales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	</a:t>
            </a:r>
            <a:r>
              <a:rPr lang="es-MX" dirty="0" smtClean="0">
                <a:solidFill>
                  <a:schemeClr val="tx1"/>
                </a:solidFill>
              </a:rPr>
              <a:t>				Cera Espermaceti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1351537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Esperma de ballena: cabeza del cachalote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Constituida por esteres: palmitato de cetilo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Se utiliza para recubrir el hilo de seda dental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85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2834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Química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42435"/>
            <a:ext cx="8596668" cy="194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Tipos: hidrocarburos y esteres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19002" y="1976908"/>
            <a:ext cx="8596668" cy="141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s-MX" sz="2400" smtClean="0">
                <a:solidFill>
                  <a:schemeClr val="tx1"/>
                </a:solidFill>
              </a:rPr>
              <a:t>Ablandan las mezclas de las ceras y se pueden añadir pequeñas cantidades de aceites de silicona para mejorar la facilidad de pulir las ceras. 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aceites hidrocarbon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5" y="3586140"/>
            <a:ext cx="3463609" cy="247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868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8507" y="1320515"/>
            <a:ext cx="8596668" cy="26931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Son compuestos orgánicos complejos de composición química muy variada. No tienen contaminación.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Propiedades </a:t>
            </a:r>
            <a:r>
              <a:rPr lang="es-MX" sz="2400" dirty="0" smtClean="0">
                <a:solidFill>
                  <a:schemeClr val="tx1"/>
                </a:solidFill>
              </a:rPr>
              <a:t>físicas: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Temperatura de fusión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Dureza 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Resultado de imagen para cera sintet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467" y="4297007"/>
            <a:ext cx="2902040" cy="217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/>
          <p:cNvSpPr txBox="1">
            <a:spLocks/>
          </p:cNvSpPr>
          <p:nvPr/>
        </p:nvSpPr>
        <p:spPr>
          <a:xfrm>
            <a:off x="876002" y="231820"/>
            <a:ext cx="7766936" cy="8053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mtClean="0">
                <a:solidFill>
                  <a:schemeClr val="tx1"/>
                </a:solidFill>
              </a:rPr>
              <a:t>Ceras Sintéticas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15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5518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Ceras Sintéticas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83327"/>
            <a:ext cx="8596668" cy="4358035"/>
          </a:xfrm>
        </p:spPr>
        <p:txBody>
          <a:bodyPr>
            <a:normAutofit/>
          </a:bodyPr>
          <a:lstStyle/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Polietileno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err="1" smtClean="0">
                <a:solidFill>
                  <a:schemeClr val="tx1"/>
                </a:solidFill>
              </a:rPr>
              <a:t>Polioxietilenglicol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Hidrocarburos halogenados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Hidrogenadas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Esteres derivadas de ácidos y alcoholes grasos</a:t>
            </a:r>
          </a:p>
          <a:p>
            <a:pPr algn="ctr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81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Ceras sintéticas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70980"/>
            <a:ext cx="8596668" cy="3880773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Polietileno: =parafinas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err="1" smtClean="0">
                <a:solidFill>
                  <a:schemeClr val="tx1"/>
                </a:solidFill>
              </a:rPr>
              <a:t>Polioxietilenglicol</a:t>
            </a:r>
            <a:r>
              <a:rPr lang="es-MX" sz="2400" dirty="0" smtClean="0">
                <a:solidFill>
                  <a:schemeClr val="tx1"/>
                </a:solidFill>
              </a:rPr>
              <a:t>: plastificantes y refuerzan película de cera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Hidrocarburos </a:t>
            </a:r>
            <a:r>
              <a:rPr lang="es-MX" sz="2400" dirty="0" smtClean="0">
                <a:solidFill>
                  <a:schemeClr val="tx1"/>
                </a:solidFill>
              </a:rPr>
              <a:t>halogenados: base de cloro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Hidrogenadas: base de hidrogeno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400" dirty="0">
                <a:solidFill>
                  <a:schemeClr val="tx1"/>
                </a:solidFill>
              </a:rPr>
              <a:t>Esteres derivadas de ácidos y alcoholes grasos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905849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8907" y="1803737"/>
            <a:ext cx="8596668" cy="699655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Gomas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004" y="2709686"/>
            <a:ext cx="8596668" cy="1288472"/>
          </a:xfrm>
        </p:spPr>
        <p:txBody>
          <a:bodyPr>
            <a:no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Se obtiene de plantas y animales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Se mezclan con carbohidratos disuelven en agua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Endurecen al entrar en contacto con el aire</a:t>
            </a: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gomas natur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452" y="3624904"/>
            <a:ext cx="3204441" cy="285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3"/>
          <p:cNvSpPr txBox="1">
            <a:spLocks/>
          </p:cNvSpPr>
          <p:nvPr/>
        </p:nvSpPr>
        <p:spPr>
          <a:xfrm>
            <a:off x="1698639" y="980586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solidFill>
                  <a:schemeClr val="tx1"/>
                </a:solidFill>
              </a:rPr>
              <a:t>Aditivos 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17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GRASAS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96292"/>
            <a:ext cx="8596668" cy="4675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Están compuestas por estrés de diversos ácidos grasos con glicerol y reciben el nombre de glicéridos para distinguirlos de las ceras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Acido esteárico</a:t>
            </a:r>
          </a:p>
          <a:p>
            <a:pPr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Triesterato de glicerina: aumenta el intervalo de fusión y dureza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67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9655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Resinas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65119"/>
            <a:ext cx="10321224" cy="41044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Son mezclas complejas y amorfas de sustancias orgánicas que se caracterizan por ser solubles en agua pero tienen solubilidad en otros líquidos.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err="1" smtClean="0">
                <a:solidFill>
                  <a:schemeClr val="tx1"/>
                </a:solidFill>
              </a:rPr>
              <a:t>Dammar</a:t>
            </a:r>
            <a:r>
              <a:rPr lang="es-MX" sz="2400" dirty="0" smtClean="0">
                <a:solidFill>
                  <a:schemeClr val="tx1"/>
                </a:solidFill>
              </a:rPr>
              <a:t>: rigidez, textura, resistente, </a:t>
            </a:r>
            <a:r>
              <a:rPr lang="es-MX" sz="2400" dirty="0" smtClean="0">
                <a:solidFill>
                  <a:schemeClr val="tx1"/>
                </a:solidFill>
              </a:rPr>
              <a:t>hojuelas</a:t>
            </a:r>
            <a:endParaRPr lang="es-MX" sz="2400" dirty="0" smtClean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Colofonia                                </a:t>
            </a:r>
            <a:r>
              <a:rPr lang="es-MX" sz="2400" dirty="0" smtClean="0">
                <a:solidFill>
                  <a:schemeClr val="tx1"/>
                </a:solidFill>
              </a:rPr>
              <a:t>                          Exudados </a:t>
            </a:r>
            <a:r>
              <a:rPr lang="es-MX" sz="2400" dirty="0" smtClean="0">
                <a:solidFill>
                  <a:schemeClr val="tx1"/>
                </a:solidFill>
              </a:rPr>
              <a:t>de plantas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Sandáraca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400" dirty="0" smtClean="0">
                <a:solidFill>
                  <a:schemeClr val="tx1"/>
                </a:solidFill>
              </a:rPr>
              <a:t>Goma </a:t>
            </a:r>
            <a:r>
              <a:rPr lang="es-MX" sz="2400" dirty="0" smtClean="0">
                <a:solidFill>
                  <a:schemeClr val="tx1"/>
                </a:solidFill>
              </a:rPr>
              <a:t>laca-insecto</a:t>
            </a: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 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Cerrar llave 3"/>
          <p:cNvSpPr/>
          <p:nvPr/>
        </p:nvSpPr>
        <p:spPr>
          <a:xfrm>
            <a:off x="7537247" y="2545479"/>
            <a:ext cx="311727" cy="1246909"/>
          </a:xfrm>
          <a:prstGeom prst="rightBrace">
            <a:avLst>
              <a:gd name="adj1" fmla="val 78568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9791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9499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Bibliografía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481071"/>
            <a:ext cx="9432581" cy="4560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Básica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Skinner</a:t>
            </a:r>
            <a:r>
              <a:rPr lang="es-MX" sz="2000" dirty="0" smtClean="0">
                <a:solidFill>
                  <a:schemeClr val="tx1"/>
                </a:solidFill>
              </a:rPr>
              <a:t>, Philips, la ciencia de los materiales dentales, España, Interamericana, 2006.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Anusavice</a:t>
            </a:r>
            <a:r>
              <a:rPr lang="es-MX" sz="2000" dirty="0" smtClean="0">
                <a:solidFill>
                  <a:schemeClr val="tx1"/>
                </a:solidFill>
              </a:rPr>
              <a:t> KJ. Philips Ciencia de los materiales Dentales, Barcelona: Elsevier, 2004.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Craig </a:t>
            </a:r>
            <a:r>
              <a:rPr lang="es-MX" sz="2000" dirty="0" err="1" smtClean="0">
                <a:solidFill>
                  <a:schemeClr val="tx1"/>
                </a:solidFill>
              </a:rPr>
              <a:t>RG</a:t>
            </a:r>
            <a:r>
              <a:rPr lang="es-MX" sz="2000" dirty="0" smtClean="0">
                <a:solidFill>
                  <a:schemeClr val="tx1"/>
                </a:solidFill>
              </a:rPr>
              <a:t>. Materiales de Odontología restauradora, Madrid: Harcourt, Brace 1998.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Craig </a:t>
            </a:r>
            <a:r>
              <a:rPr lang="es-MX" sz="2000" dirty="0" err="1" smtClean="0">
                <a:solidFill>
                  <a:schemeClr val="tx1"/>
                </a:solidFill>
              </a:rPr>
              <a:t>RG</a:t>
            </a:r>
            <a:r>
              <a:rPr lang="es-MX" sz="2000" dirty="0" smtClean="0">
                <a:solidFill>
                  <a:schemeClr val="tx1"/>
                </a:solidFill>
              </a:rPr>
              <a:t>.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properties</a:t>
            </a:r>
            <a:r>
              <a:rPr lang="es-MX" sz="2000" dirty="0" smtClean="0">
                <a:solidFill>
                  <a:schemeClr val="tx1"/>
                </a:solidFill>
              </a:rPr>
              <a:t> and manipulation, Madrid: </a:t>
            </a:r>
            <a:r>
              <a:rPr lang="es-MX" sz="2000" dirty="0" err="1" smtClean="0">
                <a:solidFill>
                  <a:schemeClr val="tx1"/>
                </a:solidFill>
              </a:rPr>
              <a:t>Mosby</a:t>
            </a:r>
            <a:r>
              <a:rPr lang="es-MX" sz="2000" dirty="0" smtClean="0">
                <a:solidFill>
                  <a:schemeClr val="tx1"/>
                </a:solidFill>
              </a:rPr>
              <a:t>, 1996.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Gladwing</a:t>
            </a:r>
            <a:r>
              <a:rPr lang="es-MX" sz="2000" dirty="0" smtClean="0">
                <a:solidFill>
                  <a:schemeClr val="tx1"/>
                </a:solidFill>
              </a:rPr>
              <a:t> M. </a:t>
            </a:r>
            <a:r>
              <a:rPr lang="es-MX" sz="2000" dirty="0" err="1" smtClean="0">
                <a:solidFill>
                  <a:schemeClr val="tx1"/>
                </a:solidFill>
              </a:rPr>
              <a:t>Bagby</a:t>
            </a:r>
            <a:r>
              <a:rPr lang="es-MX" sz="2000" dirty="0" smtClean="0">
                <a:solidFill>
                  <a:schemeClr val="tx1"/>
                </a:solidFill>
              </a:rPr>
              <a:t> M. </a:t>
            </a:r>
            <a:r>
              <a:rPr lang="es-MX" sz="2000" dirty="0" err="1" smtClean="0">
                <a:solidFill>
                  <a:schemeClr val="tx1"/>
                </a:solidFill>
              </a:rPr>
              <a:t>clinical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aspects</a:t>
            </a:r>
            <a:r>
              <a:rPr lang="es-MX" sz="2000" dirty="0" smtClean="0">
                <a:solidFill>
                  <a:schemeClr val="tx1"/>
                </a:solidFill>
              </a:rPr>
              <a:t> of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theory</a:t>
            </a:r>
            <a:r>
              <a:rPr lang="es-MX" sz="2000" dirty="0" smtClean="0">
                <a:solidFill>
                  <a:schemeClr val="tx1"/>
                </a:solidFill>
              </a:rPr>
              <a:t>, </a:t>
            </a:r>
            <a:r>
              <a:rPr lang="es-MX" sz="2000" dirty="0" err="1" smtClean="0">
                <a:solidFill>
                  <a:schemeClr val="tx1"/>
                </a:solidFill>
              </a:rPr>
              <a:t>practice</a:t>
            </a:r>
            <a:r>
              <a:rPr lang="es-MX" sz="2000" dirty="0" smtClean="0">
                <a:solidFill>
                  <a:schemeClr val="tx1"/>
                </a:solidFill>
              </a:rPr>
              <a:t> and case. </a:t>
            </a:r>
            <a:r>
              <a:rPr lang="es-MX" sz="2000" dirty="0" err="1" smtClean="0">
                <a:solidFill>
                  <a:schemeClr val="tx1"/>
                </a:solidFill>
              </a:rPr>
              <a:t>Philadelphia</a:t>
            </a:r>
            <a:r>
              <a:rPr lang="es-MX" sz="2000" dirty="0" smtClean="0">
                <a:solidFill>
                  <a:schemeClr val="tx1"/>
                </a:solidFill>
              </a:rPr>
              <a:t>: </a:t>
            </a:r>
            <a:r>
              <a:rPr lang="es-MX" sz="2000" dirty="0" err="1" smtClean="0">
                <a:solidFill>
                  <a:schemeClr val="tx1"/>
                </a:solidFill>
              </a:rPr>
              <a:t>Lippincott</a:t>
            </a:r>
            <a:r>
              <a:rPr lang="es-MX" sz="2000" dirty="0" smtClean="0">
                <a:solidFill>
                  <a:schemeClr val="tx1"/>
                </a:solidFill>
              </a:rPr>
              <a:t> Williams &amp; </a:t>
            </a:r>
            <a:r>
              <a:rPr lang="es-MX" sz="2000" dirty="0" err="1" smtClean="0">
                <a:solidFill>
                  <a:schemeClr val="tx1"/>
                </a:solidFill>
              </a:rPr>
              <a:t>Wilkins</a:t>
            </a:r>
            <a:r>
              <a:rPr lang="es-MX" sz="2000" dirty="0" smtClean="0">
                <a:solidFill>
                  <a:schemeClr val="tx1"/>
                </a:solidFill>
              </a:rPr>
              <a:t>, 2004.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46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9734" y="401650"/>
            <a:ext cx="8596668" cy="1320800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Objetivo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3534" y="1358264"/>
            <a:ext cx="8596668" cy="20675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El alumno identificar los criterios internacionales, propiedades físicas, químicas, mecánicas, biocompatibilidad, manipulación, indicaciones y aplicación de los materiales dentales: ceras, yesos y de impresión para seleccionar el material adecuado en la elaboración de aparatos protésicos bucodentales ortodóncicos y ortopédicos.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753534" y="3683615"/>
            <a:ext cx="8596668" cy="6050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Objetivo de la unidad</a:t>
            </a:r>
            <a:endParaRPr lang="es-MX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53534" y="4404317"/>
            <a:ext cx="8596668" cy="130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Identificar las ceras para uso dental a partir de su clasificación, composición química, propiedades físicas, al utilizar en el proceso de elaboración de las prótesis bucodentales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32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Bibliografía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22739"/>
            <a:ext cx="8596668" cy="4418624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Shillimburg</a:t>
            </a:r>
            <a:r>
              <a:rPr lang="es-MX" sz="2000" dirty="0" smtClean="0">
                <a:solidFill>
                  <a:schemeClr val="tx1"/>
                </a:solidFill>
              </a:rPr>
              <a:t>, </a:t>
            </a:r>
            <a:r>
              <a:rPr lang="es-MX" sz="2000" dirty="0" err="1">
                <a:solidFill>
                  <a:schemeClr val="tx1"/>
                </a:solidFill>
              </a:rPr>
              <a:t>H</a:t>
            </a:r>
            <a:r>
              <a:rPr lang="es-MX" sz="2000" dirty="0" err="1" smtClean="0">
                <a:solidFill>
                  <a:schemeClr val="tx1"/>
                </a:solidFill>
              </a:rPr>
              <a:t>obo</a:t>
            </a:r>
            <a:r>
              <a:rPr lang="es-MX" sz="2000" dirty="0" smtClean="0">
                <a:solidFill>
                  <a:schemeClr val="tx1"/>
                </a:solidFill>
              </a:rPr>
              <a:t>. </a:t>
            </a:r>
            <a:r>
              <a:rPr lang="es-MX" sz="2000" dirty="0" err="1" smtClean="0">
                <a:solidFill>
                  <a:schemeClr val="tx1"/>
                </a:solidFill>
              </a:rPr>
              <a:t>Whitsett</a:t>
            </a:r>
            <a:r>
              <a:rPr lang="es-MX" sz="2000" dirty="0" smtClean="0">
                <a:solidFill>
                  <a:schemeClr val="tx1"/>
                </a:solidFill>
              </a:rPr>
              <a:t>. Fundamentos de </a:t>
            </a:r>
            <a:r>
              <a:rPr lang="es-MX" sz="2000" dirty="0" err="1" smtClean="0">
                <a:solidFill>
                  <a:schemeClr val="tx1"/>
                </a:solidFill>
              </a:rPr>
              <a:t>Prostodoncia</a:t>
            </a:r>
            <a:r>
              <a:rPr lang="es-MX" sz="2000" dirty="0" smtClean="0">
                <a:solidFill>
                  <a:schemeClr val="tx1"/>
                </a:solidFill>
              </a:rPr>
              <a:t> Fija. Ediciones Científicas, 2006.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Macchi </a:t>
            </a:r>
            <a:r>
              <a:rPr lang="es-MX" sz="2000" dirty="0" err="1" smtClean="0">
                <a:solidFill>
                  <a:schemeClr val="tx1"/>
                </a:solidFill>
              </a:rPr>
              <a:t>RL</a:t>
            </a:r>
            <a:r>
              <a:rPr lang="es-MX" sz="2000" dirty="0" smtClean="0">
                <a:solidFill>
                  <a:schemeClr val="tx1"/>
                </a:solidFill>
              </a:rPr>
              <a:t>. Materiales Dentales. Fundamentos para su estudio. Buenos aires: Panamericana, 2000.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err="1" smtClean="0">
                <a:solidFill>
                  <a:schemeClr val="tx1"/>
                </a:solidFill>
              </a:rPr>
              <a:t>O´brien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WJ</a:t>
            </a:r>
            <a:r>
              <a:rPr lang="es-MX" sz="2000" dirty="0" smtClean="0">
                <a:solidFill>
                  <a:schemeClr val="tx1"/>
                </a:solidFill>
              </a:rPr>
              <a:t>. Dental </a:t>
            </a:r>
            <a:r>
              <a:rPr lang="es-MX" sz="2000" dirty="0" err="1" smtClean="0">
                <a:solidFill>
                  <a:schemeClr val="tx1"/>
                </a:solidFill>
              </a:rPr>
              <a:t>Materials</a:t>
            </a:r>
            <a:r>
              <a:rPr lang="es-MX" sz="2000" dirty="0" smtClean="0">
                <a:solidFill>
                  <a:schemeClr val="tx1"/>
                </a:solidFill>
              </a:rPr>
              <a:t> and </a:t>
            </a:r>
            <a:r>
              <a:rPr lang="es-MX" sz="2000" dirty="0" err="1" smtClean="0">
                <a:solidFill>
                  <a:schemeClr val="tx1"/>
                </a:solidFill>
              </a:rPr>
              <a:t>their</a:t>
            </a:r>
            <a:r>
              <a:rPr lang="es-MX" sz="2000" dirty="0" smtClean="0">
                <a:solidFill>
                  <a:schemeClr val="tx1"/>
                </a:solidFill>
              </a:rPr>
              <a:t> </a:t>
            </a:r>
            <a:r>
              <a:rPr lang="es-MX" sz="2000" dirty="0" err="1" smtClean="0">
                <a:solidFill>
                  <a:schemeClr val="tx1"/>
                </a:solidFill>
              </a:rPr>
              <a:t>selection</a:t>
            </a:r>
            <a:r>
              <a:rPr lang="es-MX" sz="2000" dirty="0" smtClean="0">
                <a:solidFill>
                  <a:schemeClr val="tx1"/>
                </a:solidFill>
              </a:rPr>
              <a:t>. </a:t>
            </a:r>
            <a:r>
              <a:rPr lang="es-MX" sz="2000" dirty="0" err="1" smtClean="0">
                <a:solidFill>
                  <a:schemeClr val="tx1"/>
                </a:solidFill>
              </a:rPr>
              <a:t>Quintessence</a:t>
            </a:r>
            <a:r>
              <a:rPr lang="es-MX" sz="2000" dirty="0" smtClean="0">
                <a:solidFill>
                  <a:schemeClr val="tx1"/>
                </a:solidFill>
              </a:rPr>
              <a:t>, 2002)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Smith B. Utilización clínica de los materiales dentales. Barcelona: </a:t>
            </a:r>
            <a:r>
              <a:rPr lang="es-MX" sz="2000" dirty="0" err="1" smtClean="0">
                <a:solidFill>
                  <a:schemeClr val="tx1"/>
                </a:solidFill>
              </a:rPr>
              <a:t>Masson</a:t>
            </a:r>
            <a:r>
              <a:rPr lang="es-MX" sz="2000" dirty="0" smtClean="0">
                <a:solidFill>
                  <a:schemeClr val="tx1"/>
                </a:solidFill>
              </a:rPr>
              <a:t>, 1996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Toledano M, Osorio R, Sánchez F, Osorio E. arte y ciencia de los materiales odontológicos. Madrid: Avances, 2003.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s-MX" sz="2000" dirty="0" smtClean="0">
                <a:solidFill>
                  <a:schemeClr val="tx1"/>
                </a:solidFill>
              </a:rPr>
              <a:t>Vega del Barrio </a:t>
            </a:r>
            <a:r>
              <a:rPr lang="es-MX" sz="2000" dirty="0" err="1" smtClean="0">
                <a:solidFill>
                  <a:schemeClr val="tx1"/>
                </a:solidFill>
              </a:rPr>
              <a:t>JM</a:t>
            </a:r>
            <a:r>
              <a:rPr lang="es-MX" sz="2000" dirty="0" smtClean="0">
                <a:solidFill>
                  <a:schemeClr val="tx1"/>
                </a:solidFill>
              </a:rPr>
              <a:t>. Materiales en odontología. Fundamentos Biológicos clínicos, biofísicos y físico-Químicos. Madrid: Avances, 1996.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000" dirty="0" smtClean="0">
              <a:solidFill>
                <a:schemeClr val="tx1"/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2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799" y="1491473"/>
            <a:ext cx="8596668" cy="187108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ES_tradnl" sz="2400" dirty="0">
                <a:solidFill>
                  <a:schemeClr val="tx1"/>
                </a:solidFill>
              </a:rPr>
              <a:t>Son un grupo de compuestos </a:t>
            </a:r>
            <a:r>
              <a:rPr lang="es-ES_tradnl" sz="2400" dirty="0" smtClean="0">
                <a:solidFill>
                  <a:schemeClr val="tx1"/>
                </a:solidFill>
              </a:rPr>
              <a:t>con propiedades amorfas y termoplásticos </a:t>
            </a:r>
            <a:r>
              <a:rPr lang="es-ES_tradnl" sz="2400" dirty="0">
                <a:solidFill>
                  <a:schemeClr val="tx1"/>
                </a:solidFill>
              </a:rPr>
              <a:t>que adoptan el estado sólido a temperatura </a:t>
            </a:r>
            <a:r>
              <a:rPr lang="es-ES_tradnl" sz="2400" dirty="0" smtClean="0">
                <a:solidFill>
                  <a:schemeClr val="tx1"/>
                </a:solidFill>
              </a:rPr>
              <a:t>ambiente, formadas por alcoholes, esteres y ácidos grasos.</a:t>
            </a:r>
            <a:endParaRPr lang="es-MX" sz="24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ceras d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658" y="3738998"/>
            <a:ext cx="4085823" cy="252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275247" y="668322"/>
            <a:ext cx="7766936" cy="823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mtClean="0">
                <a:solidFill>
                  <a:schemeClr val="tx1"/>
                </a:solidFill>
              </a:rPr>
              <a:t>CERAS DENTALES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3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966011"/>
              </p:ext>
            </p:extLst>
          </p:nvPr>
        </p:nvGraphicFramePr>
        <p:xfrm>
          <a:off x="490825" y="415636"/>
          <a:ext cx="8985683" cy="5891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2634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Naturales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7498" y="1270000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son </a:t>
            </a:r>
            <a:r>
              <a:rPr lang="es-MX" sz="2800" dirty="0">
                <a:solidFill>
                  <a:schemeClr val="tx1"/>
                </a:solidFill>
              </a:rPr>
              <a:t>combinaciones complejas de compuestos </a:t>
            </a:r>
            <a:r>
              <a:rPr lang="es-MX" sz="2800" dirty="0" smtClean="0">
                <a:solidFill>
                  <a:schemeClr val="tx1"/>
                </a:solidFill>
              </a:rPr>
              <a:t>orgánicos</a:t>
            </a:r>
            <a:r>
              <a:rPr lang="es-MX" sz="2800" dirty="0">
                <a:solidFill>
                  <a:schemeClr val="tx1"/>
                </a:solidFill>
              </a:rPr>
              <a:t> </a:t>
            </a:r>
            <a:r>
              <a:rPr lang="es-MX" sz="2800" dirty="0" smtClean="0">
                <a:solidFill>
                  <a:schemeClr val="tx1"/>
                </a:solidFill>
              </a:rPr>
              <a:t>que se </a:t>
            </a:r>
            <a:r>
              <a:rPr lang="es-MX" sz="2800" dirty="0">
                <a:solidFill>
                  <a:schemeClr val="tx1"/>
                </a:solidFill>
              </a:rPr>
              <a:t>encuentran en la </a:t>
            </a:r>
            <a:r>
              <a:rPr lang="es-MX" sz="2800" dirty="0" smtClean="0">
                <a:solidFill>
                  <a:schemeClr val="tx1"/>
                </a:solidFill>
              </a:rPr>
              <a:t>naturaleza.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Clasifican :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</a:rPr>
              <a:t>Origen 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</a:rPr>
              <a:t>Composición química</a:t>
            </a:r>
          </a:p>
        </p:txBody>
      </p:sp>
      <p:pic>
        <p:nvPicPr>
          <p:cNvPr id="1026" name="Picture 2" descr="Resultado de imagen para ceras dentales natur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94" y="2664958"/>
            <a:ext cx="2099251" cy="216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895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247970"/>
              </p:ext>
            </p:extLst>
          </p:nvPr>
        </p:nvGraphicFramePr>
        <p:xfrm>
          <a:off x="168709" y="1100715"/>
          <a:ext cx="9214282" cy="4998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8919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7700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Minerales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89809"/>
            <a:ext cx="8596668" cy="4451553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Parafina        </a:t>
            </a:r>
          </a:p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Microcristalina</a:t>
            </a:r>
          </a:p>
          <a:p>
            <a:pPr algn="ctr"/>
            <a:r>
              <a:rPr lang="es-MX" sz="3200" dirty="0" err="1" smtClean="0">
                <a:solidFill>
                  <a:schemeClr val="tx1"/>
                </a:solidFill>
              </a:rPr>
              <a:t>Barnsdahl</a:t>
            </a:r>
            <a:endParaRPr lang="es-MX" sz="3200" dirty="0" smtClean="0">
              <a:solidFill>
                <a:schemeClr val="tx1"/>
              </a:solidFill>
            </a:endParaRPr>
          </a:p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Ozoquerita</a:t>
            </a:r>
          </a:p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Ceresina</a:t>
            </a:r>
          </a:p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Montan </a:t>
            </a:r>
          </a:p>
          <a:p>
            <a:pPr algn="ctr"/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85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708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Parafina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2" y="1506682"/>
            <a:ext cx="8596668" cy="1725611"/>
          </a:xfrm>
        </p:spPr>
        <p:txBody>
          <a:bodyPr>
            <a:no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Hidrocarburo saturado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Funden </a:t>
            </a:r>
            <a:r>
              <a:rPr lang="es-MX" sz="2400" dirty="0">
                <a:solidFill>
                  <a:schemeClr val="tx1"/>
                </a:solidFill>
              </a:rPr>
              <a:t>entre los 50º y 70º, son relativamente blandas; </a:t>
            </a:r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MX" sz="2400" dirty="0">
                <a:solidFill>
                  <a:schemeClr val="tx1"/>
                </a:solidFill>
              </a:rPr>
              <a:t>D</a:t>
            </a:r>
            <a:r>
              <a:rPr lang="es-MX" sz="2400" dirty="0" smtClean="0">
                <a:solidFill>
                  <a:schemeClr val="tx1"/>
                </a:solidFill>
              </a:rPr>
              <a:t>urante la solidificación </a:t>
            </a:r>
            <a:r>
              <a:rPr lang="es-MX" sz="2400" dirty="0">
                <a:solidFill>
                  <a:schemeClr val="tx1"/>
                </a:solidFill>
              </a:rPr>
              <a:t>y enfriamiento se produce una contracción </a:t>
            </a:r>
            <a:r>
              <a:rPr lang="es-MX" sz="2400" dirty="0" smtClean="0">
                <a:solidFill>
                  <a:schemeClr val="tx1"/>
                </a:solidFill>
              </a:rPr>
              <a:t>volumétrica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s-MX" sz="2400" dirty="0" smtClean="0">
                <a:solidFill>
                  <a:schemeClr val="tx1"/>
                </a:solidFill>
              </a:rPr>
              <a:t>Se </a:t>
            </a:r>
            <a:r>
              <a:rPr lang="es-MX" sz="2400" dirty="0">
                <a:solidFill>
                  <a:schemeClr val="tx1"/>
                </a:solidFill>
              </a:rPr>
              <a:t>usan en ceras para incrustaciones</a:t>
            </a:r>
          </a:p>
        </p:txBody>
      </p:sp>
      <p:pic>
        <p:nvPicPr>
          <p:cNvPr id="2052" name="Picture 4" descr="Resultado de imagen para parafina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329" y="3148445"/>
            <a:ext cx="3283816" cy="32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2401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1010</TotalTime>
  <Words>1006</Words>
  <Application>Microsoft Office PowerPoint</Application>
  <PresentationFormat>Panorámica</PresentationFormat>
  <Paragraphs>152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Trebuchet MS</vt:lpstr>
      <vt:lpstr>Wingdings</vt:lpstr>
      <vt:lpstr>Wingdings 3</vt:lpstr>
      <vt:lpstr>Faceta</vt:lpstr>
      <vt:lpstr>Universidad Autónoma del Estado de México Facultad de Odontología </vt:lpstr>
      <vt:lpstr>Presentación de PowerPoint</vt:lpstr>
      <vt:lpstr>Objetivo </vt:lpstr>
      <vt:lpstr>Presentación de PowerPoint</vt:lpstr>
      <vt:lpstr>Presentación de PowerPoint</vt:lpstr>
      <vt:lpstr>Naturales</vt:lpstr>
      <vt:lpstr>Presentación de PowerPoint</vt:lpstr>
      <vt:lpstr>Minerales </vt:lpstr>
      <vt:lpstr>Parafina </vt:lpstr>
      <vt:lpstr>Microcristalina </vt:lpstr>
      <vt:lpstr>Barnsdahl</vt:lpstr>
      <vt:lpstr>Ozoquerita </vt:lpstr>
      <vt:lpstr>Ceresina </vt:lpstr>
      <vt:lpstr>Montan </vt:lpstr>
      <vt:lpstr>Vegetales </vt:lpstr>
      <vt:lpstr>Carnauba y Uricuri </vt:lpstr>
      <vt:lpstr>Candelilla </vt:lpstr>
      <vt:lpstr>De Japón </vt:lpstr>
      <vt:lpstr>Manteca de cacao </vt:lpstr>
      <vt:lpstr>De Insecto                  Cera de Abeja</vt:lpstr>
      <vt:lpstr>Cera de Animales      Cera Espermaceti</vt:lpstr>
      <vt:lpstr>Composición Química</vt:lpstr>
      <vt:lpstr>Presentación de PowerPoint</vt:lpstr>
      <vt:lpstr>Ceras Sintéticas </vt:lpstr>
      <vt:lpstr>Ceras sintéticas </vt:lpstr>
      <vt:lpstr>Gomas </vt:lpstr>
      <vt:lpstr>GRASAS</vt:lpstr>
      <vt:lpstr>Resinas </vt:lpstr>
      <vt:lpstr>Bibliografía </vt:lpstr>
      <vt:lpstr>Bibliografía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CERAS DENTALES</dc:title>
  <dc:creator>Usuario</dc:creator>
  <cp:lastModifiedBy>HP_Laptop</cp:lastModifiedBy>
  <cp:revision>88</cp:revision>
  <dcterms:created xsi:type="dcterms:W3CDTF">2016-09-06T15:33:36Z</dcterms:created>
  <dcterms:modified xsi:type="dcterms:W3CDTF">2016-09-21T23:46:04Z</dcterms:modified>
</cp:coreProperties>
</file>