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90B2D-098A-4724-8696-9565F3456E1B}" type="doc">
      <dgm:prSet loTypeId="urn:microsoft.com/office/officeart/2005/8/layout/hList7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0BF6AA04-CDD3-4340-8CDB-0E542E590A81}">
      <dgm:prSet phldrT="[Texto]" custT="1"/>
      <dgm:spPr/>
      <dgm:t>
        <a:bodyPr/>
        <a:lstStyle/>
        <a:p>
          <a:r>
            <a:rPr lang="es-ES" sz="1500" dirty="0" smtClean="0"/>
            <a:t>Estructuralismo</a:t>
          </a:r>
        </a:p>
        <a:p>
          <a:endParaRPr lang="es-ES" sz="900" dirty="0" smtClean="0"/>
        </a:p>
        <a:p>
          <a:r>
            <a:rPr lang="es-ES" sz="1200" dirty="0" smtClean="0"/>
            <a:t>Atención, intención, percepción y metas. Introspección</a:t>
          </a:r>
        </a:p>
        <a:p>
          <a:endParaRPr lang="es-ES" sz="900" dirty="0" smtClean="0"/>
        </a:p>
        <a:p>
          <a:r>
            <a:rPr lang="es-ES" sz="1000" dirty="0" smtClean="0"/>
            <a:t>Wilhelm Wundt</a:t>
          </a:r>
          <a:endParaRPr lang="es-ES" sz="1000" dirty="0"/>
        </a:p>
      </dgm:t>
    </dgm:pt>
    <dgm:pt modelId="{102DE08F-CA80-4AB9-881C-18E48A3A3985}" type="parTrans" cxnId="{A64DB770-1F83-4919-948D-7AD15AF51AC2}">
      <dgm:prSet/>
      <dgm:spPr/>
      <dgm:t>
        <a:bodyPr/>
        <a:lstStyle/>
        <a:p>
          <a:endParaRPr lang="es-ES"/>
        </a:p>
      </dgm:t>
    </dgm:pt>
    <dgm:pt modelId="{1406B493-677D-4334-97BE-EFDD8A1682C9}" type="sibTrans" cxnId="{A64DB770-1F83-4919-948D-7AD15AF51AC2}">
      <dgm:prSet/>
      <dgm:spPr/>
      <dgm:t>
        <a:bodyPr/>
        <a:lstStyle/>
        <a:p>
          <a:endParaRPr lang="es-ES"/>
        </a:p>
      </dgm:t>
    </dgm:pt>
    <dgm:pt modelId="{0FF56A77-266A-4E6B-947F-985839A8DB68}">
      <dgm:prSet phldrT="[Texto]" custT="1"/>
      <dgm:spPr/>
      <dgm:t>
        <a:bodyPr/>
        <a:lstStyle/>
        <a:p>
          <a:pPr algn="ctr">
            <a:lnSpc>
              <a:spcPct val="90000"/>
            </a:lnSpc>
          </a:pPr>
          <a:endParaRPr lang="es-ES" sz="1600" dirty="0" smtClean="0"/>
        </a:p>
        <a:p>
          <a:pPr algn="ctr">
            <a:lnSpc>
              <a:spcPct val="100000"/>
            </a:lnSpc>
          </a:pPr>
          <a:r>
            <a:rPr lang="es-ES" sz="1600" dirty="0" smtClean="0"/>
            <a:t>Funcionalismo</a:t>
          </a:r>
        </a:p>
        <a:p>
          <a:pPr algn="ctr">
            <a:lnSpc>
              <a:spcPct val="100000"/>
            </a:lnSpc>
          </a:pPr>
          <a:endParaRPr lang="es-ES" sz="900" dirty="0" smtClean="0"/>
        </a:p>
        <a:p>
          <a:pPr algn="ctr">
            <a:lnSpc>
              <a:spcPct val="100000"/>
            </a:lnSpc>
          </a:pPr>
          <a:r>
            <a:rPr lang="es-ES" sz="1200" dirty="0" smtClean="0"/>
            <a:t>Lo permanente en el ser humano son las funciones y la capacidad de enfrentarse a situaciones novedosas.</a:t>
          </a:r>
        </a:p>
        <a:p>
          <a:pPr algn="ctr">
            <a:lnSpc>
              <a:spcPct val="90000"/>
            </a:lnSpc>
          </a:pPr>
          <a:r>
            <a:rPr lang="es-ES" sz="1000" dirty="0" smtClean="0"/>
            <a:t>William James </a:t>
          </a:r>
          <a:endParaRPr lang="es-ES" sz="1000" dirty="0"/>
        </a:p>
      </dgm:t>
    </dgm:pt>
    <dgm:pt modelId="{B4FC7354-96A4-4909-BBF3-749983C57B10}" type="parTrans" cxnId="{E9F32053-33F9-44AC-8646-D38C51E152C6}">
      <dgm:prSet/>
      <dgm:spPr/>
      <dgm:t>
        <a:bodyPr/>
        <a:lstStyle/>
        <a:p>
          <a:endParaRPr lang="es-ES"/>
        </a:p>
      </dgm:t>
    </dgm:pt>
    <dgm:pt modelId="{7DE29DE1-8CC1-45DB-96F9-5F858C517937}" type="sibTrans" cxnId="{E9F32053-33F9-44AC-8646-D38C51E152C6}">
      <dgm:prSet/>
      <dgm:spPr/>
      <dgm:t>
        <a:bodyPr/>
        <a:lstStyle/>
        <a:p>
          <a:endParaRPr lang="es-ES"/>
        </a:p>
      </dgm:t>
    </dgm:pt>
    <dgm:pt modelId="{2757B199-46BF-4349-952F-DE6862E65BF9}">
      <dgm:prSet phldrT="[Texto]" custT="1"/>
      <dgm:spPr/>
      <dgm:t>
        <a:bodyPr/>
        <a:lstStyle/>
        <a:p>
          <a:r>
            <a:rPr lang="es-ES" sz="1500" dirty="0" smtClean="0"/>
            <a:t>Conductismo</a:t>
          </a:r>
        </a:p>
        <a:p>
          <a:endParaRPr lang="es-ES" sz="1100" dirty="0" smtClean="0"/>
        </a:p>
        <a:p>
          <a:r>
            <a:rPr lang="es-ES" sz="1200" dirty="0" smtClean="0"/>
            <a:t>Comportamiento observable y medible</a:t>
          </a:r>
        </a:p>
        <a:p>
          <a:endParaRPr lang="es-ES" sz="1100" dirty="0" smtClean="0"/>
        </a:p>
        <a:p>
          <a:r>
            <a:rPr lang="es-ES" sz="1000" dirty="0" smtClean="0"/>
            <a:t>John Watson           B.F. </a:t>
          </a:r>
          <a:r>
            <a:rPr lang="es-ES" sz="1000" dirty="0" err="1" smtClean="0"/>
            <a:t>Skinner</a:t>
          </a:r>
          <a:endParaRPr lang="es-ES" sz="1000" dirty="0" smtClean="0"/>
        </a:p>
        <a:p>
          <a:endParaRPr lang="es-ES" sz="1100" dirty="0"/>
        </a:p>
      </dgm:t>
    </dgm:pt>
    <dgm:pt modelId="{989C1541-BAB9-4E45-B285-9647CDB35964}" type="parTrans" cxnId="{2CA0AB40-D9AB-4813-8E8F-8BA751E51E00}">
      <dgm:prSet/>
      <dgm:spPr/>
      <dgm:t>
        <a:bodyPr/>
        <a:lstStyle/>
        <a:p>
          <a:endParaRPr lang="es-ES"/>
        </a:p>
      </dgm:t>
    </dgm:pt>
    <dgm:pt modelId="{F955CE5E-C652-43C7-BF29-AE11D4CF3AF5}" type="sibTrans" cxnId="{2CA0AB40-D9AB-4813-8E8F-8BA751E51E00}">
      <dgm:prSet/>
      <dgm:spPr/>
      <dgm:t>
        <a:bodyPr/>
        <a:lstStyle/>
        <a:p>
          <a:endParaRPr lang="es-ES"/>
        </a:p>
      </dgm:t>
    </dgm:pt>
    <dgm:pt modelId="{F4CDA439-782E-4334-AA80-BD7A2801437A}">
      <dgm:prSet custT="1"/>
      <dgm:spPr/>
      <dgm:t>
        <a:bodyPr/>
        <a:lstStyle/>
        <a:p>
          <a:pPr>
            <a:lnSpc>
              <a:spcPct val="90000"/>
            </a:lnSpc>
          </a:pPr>
          <a:r>
            <a:rPr lang="es-ES" sz="1500" dirty="0" smtClean="0"/>
            <a:t>Gestalt</a:t>
          </a:r>
        </a:p>
        <a:p>
          <a:pPr>
            <a:lnSpc>
              <a:spcPct val="90000"/>
            </a:lnSpc>
          </a:pPr>
          <a:endParaRPr lang="es-ES" sz="800" dirty="0" smtClean="0"/>
        </a:p>
        <a:p>
          <a:pPr>
            <a:lnSpc>
              <a:spcPct val="90000"/>
            </a:lnSpc>
          </a:pPr>
          <a:r>
            <a:rPr lang="es-ES" sz="1200" dirty="0" smtClean="0"/>
            <a:t>Tendencias del hombre a ver patrones</a:t>
          </a:r>
        </a:p>
        <a:p>
          <a:pPr>
            <a:lnSpc>
              <a:spcPct val="90000"/>
            </a:lnSpc>
          </a:pPr>
          <a:endParaRPr lang="es-ES" sz="1200" dirty="0" smtClean="0"/>
        </a:p>
        <a:p>
          <a:pPr>
            <a:lnSpc>
              <a:spcPct val="100000"/>
            </a:lnSpc>
          </a:pPr>
          <a:r>
            <a:rPr lang="es-ES" sz="1000" dirty="0" smtClean="0"/>
            <a:t>Max </a:t>
          </a:r>
          <a:r>
            <a:rPr lang="es-ES" sz="1000" dirty="0" err="1" smtClean="0"/>
            <a:t>Wertheimer</a:t>
          </a:r>
          <a:r>
            <a:rPr lang="es-ES" sz="1000" dirty="0" smtClean="0"/>
            <a:t> Wolfang </a:t>
          </a:r>
          <a:r>
            <a:rPr lang="es-ES" sz="1000" dirty="0" err="1" smtClean="0"/>
            <a:t>Köhler</a:t>
          </a:r>
          <a:r>
            <a:rPr lang="es-ES" sz="1000" dirty="0" smtClean="0"/>
            <a:t>       </a:t>
          </a:r>
          <a:r>
            <a:rPr lang="es-ES" sz="1000" dirty="0" err="1" smtClean="0"/>
            <a:t>Kurt</a:t>
          </a:r>
          <a:r>
            <a:rPr lang="es-ES" sz="1000" dirty="0" smtClean="0"/>
            <a:t> </a:t>
          </a:r>
          <a:r>
            <a:rPr lang="es-ES" sz="1000" dirty="0" err="1" smtClean="0"/>
            <a:t>Koffka</a:t>
          </a:r>
          <a:endParaRPr lang="es-ES" sz="1000" dirty="0"/>
        </a:p>
      </dgm:t>
    </dgm:pt>
    <dgm:pt modelId="{DC5C211D-F88F-4E83-B872-A134044DA31B}" type="parTrans" cxnId="{B47E9BE6-5B23-4B21-B09C-B75823129897}">
      <dgm:prSet/>
      <dgm:spPr/>
      <dgm:t>
        <a:bodyPr/>
        <a:lstStyle/>
        <a:p>
          <a:endParaRPr lang="es-ES"/>
        </a:p>
      </dgm:t>
    </dgm:pt>
    <dgm:pt modelId="{FD3AD56B-80EE-4A37-AC10-E942031F04A9}" type="sibTrans" cxnId="{B47E9BE6-5B23-4B21-B09C-B75823129897}">
      <dgm:prSet/>
      <dgm:spPr/>
      <dgm:t>
        <a:bodyPr/>
        <a:lstStyle/>
        <a:p>
          <a:endParaRPr lang="es-ES"/>
        </a:p>
      </dgm:t>
    </dgm:pt>
    <dgm:pt modelId="{07D8EC8A-3B35-4911-8BE9-7B643E53348F}">
      <dgm:prSet custT="1"/>
      <dgm:spPr/>
      <dgm:t>
        <a:bodyPr/>
        <a:lstStyle/>
        <a:p>
          <a:r>
            <a:rPr lang="es-ES" sz="1500" dirty="0" smtClean="0"/>
            <a:t>Psicoanálisis</a:t>
          </a:r>
        </a:p>
        <a:p>
          <a:endParaRPr lang="es-ES" sz="900" dirty="0" smtClean="0"/>
        </a:p>
        <a:p>
          <a:r>
            <a:rPr lang="es-ES" sz="1200" dirty="0" smtClean="0"/>
            <a:t>Personalidad normal y patológica. Aspectos inconscientes</a:t>
          </a:r>
        </a:p>
        <a:p>
          <a:endParaRPr lang="es-ES" sz="1100" dirty="0" smtClean="0"/>
        </a:p>
        <a:p>
          <a:r>
            <a:rPr lang="es-ES" sz="1000" dirty="0" smtClean="0"/>
            <a:t>Sigmund Freud</a:t>
          </a:r>
          <a:endParaRPr lang="es-ES" sz="1000" dirty="0"/>
        </a:p>
      </dgm:t>
    </dgm:pt>
    <dgm:pt modelId="{41EA8A72-5404-441C-82B3-63B2BBA60BBC}" type="parTrans" cxnId="{3642F38F-A677-426F-A9F3-D4E3D407DE8C}">
      <dgm:prSet/>
      <dgm:spPr/>
      <dgm:t>
        <a:bodyPr/>
        <a:lstStyle/>
        <a:p>
          <a:endParaRPr lang="es-ES"/>
        </a:p>
      </dgm:t>
    </dgm:pt>
    <dgm:pt modelId="{0D424371-A3EB-4D90-A37A-CC74A328D4BC}" type="sibTrans" cxnId="{3642F38F-A677-426F-A9F3-D4E3D407DE8C}">
      <dgm:prSet/>
      <dgm:spPr/>
      <dgm:t>
        <a:bodyPr/>
        <a:lstStyle/>
        <a:p>
          <a:endParaRPr lang="es-ES"/>
        </a:p>
      </dgm:t>
    </dgm:pt>
    <dgm:pt modelId="{F6AA654F-B48A-41F2-AF35-BAF74259AF42}">
      <dgm:prSet custT="1"/>
      <dgm:spPr/>
      <dgm:t>
        <a:bodyPr/>
        <a:lstStyle/>
        <a:p>
          <a:endParaRPr lang="es-ES" sz="1500" dirty="0" smtClean="0"/>
        </a:p>
        <a:p>
          <a:r>
            <a:rPr lang="es-ES" sz="1500" dirty="0" smtClean="0"/>
            <a:t>Humanismo</a:t>
          </a:r>
        </a:p>
        <a:p>
          <a:endParaRPr lang="es-ES" sz="900" dirty="0" smtClean="0"/>
        </a:p>
        <a:p>
          <a:r>
            <a:rPr lang="es-ES" sz="1200" dirty="0" smtClean="0"/>
            <a:t>Las personas ven el mundo desde su perspectiva. Jerarquía de necesidades.</a:t>
          </a:r>
        </a:p>
        <a:p>
          <a:endParaRPr lang="es-ES" sz="1100" dirty="0" smtClean="0"/>
        </a:p>
        <a:p>
          <a:r>
            <a:rPr lang="es-ES" sz="1000" dirty="0" smtClean="0"/>
            <a:t>Abraham </a:t>
          </a:r>
          <a:r>
            <a:rPr lang="es-ES" sz="1000" dirty="0" err="1" smtClean="0"/>
            <a:t>Maslow</a:t>
          </a:r>
          <a:endParaRPr lang="es-ES" sz="1100" dirty="0" smtClean="0"/>
        </a:p>
        <a:p>
          <a:endParaRPr lang="es-ES" sz="1100" dirty="0"/>
        </a:p>
      </dgm:t>
    </dgm:pt>
    <dgm:pt modelId="{8F0FB62D-FC7D-4EE4-BA9F-05DF9EC98F56}" type="parTrans" cxnId="{DFCDF23A-24BD-4EEE-99F7-C8D4C25F455D}">
      <dgm:prSet/>
      <dgm:spPr/>
      <dgm:t>
        <a:bodyPr/>
        <a:lstStyle/>
        <a:p>
          <a:endParaRPr lang="es-ES"/>
        </a:p>
      </dgm:t>
    </dgm:pt>
    <dgm:pt modelId="{2FFA2BB0-7669-4F6C-BD1B-EE2DA2D936A4}" type="sibTrans" cxnId="{DFCDF23A-24BD-4EEE-99F7-C8D4C25F455D}">
      <dgm:prSet/>
      <dgm:spPr/>
      <dgm:t>
        <a:bodyPr/>
        <a:lstStyle/>
        <a:p>
          <a:endParaRPr lang="es-ES"/>
        </a:p>
      </dgm:t>
    </dgm:pt>
    <dgm:pt modelId="{7BDDF091-FCA4-4A0B-82C5-2005C4A9D2B2}" type="pres">
      <dgm:prSet presAssocID="{2FB90B2D-098A-4724-8696-9565F3456E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AE7811F-8220-4162-9134-3176720AD334}" type="pres">
      <dgm:prSet presAssocID="{2FB90B2D-098A-4724-8696-9565F3456E1B}" presName="fgShape" presStyleLbl="fgShp" presStyleIdx="0" presStyleCnt="1"/>
      <dgm:spPr/>
    </dgm:pt>
    <dgm:pt modelId="{DD7466D1-E385-47F3-ABE8-BAECA8C4BD1C}" type="pres">
      <dgm:prSet presAssocID="{2FB90B2D-098A-4724-8696-9565F3456E1B}" presName="linComp" presStyleCnt="0"/>
      <dgm:spPr/>
    </dgm:pt>
    <dgm:pt modelId="{B217BDB8-08E7-4B13-B9AD-91DF22896129}" type="pres">
      <dgm:prSet presAssocID="{0BF6AA04-CDD3-4340-8CDB-0E542E590A81}" presName="compNode" presStyleCnt="0"/>
      <dgm:spPr/>
    </dgm:pt>
    <dgm:pt modelId="{CA0DF663-85FF-4601-A038-DE28A54A67D3}" type="pres">
      <dgm:prSet presAssocID="{0BF6AA04-CDD3-4340-8CDB-0E542E590A81}" presName="bkgdShape" presStyleLbl="node1" presStyleIdx="0" presStyleCnt="6"/>
      <dgm:spPr/>
      <dgm:t>
        <a:bodyPr/>
        <a:lstStyle/>
        <a:p>
          <a:endParaRPr lang="es-ES"/>
        </a:p>
      </dgm:t>
    </dgm:pt>
    <dgm:pt modelId="{2E8393B8-F992-44D3-B596-EF106F39435E}" type="pres">
      <dgm:prSet presAssocID="{0BF6AA04-CDD3-4340-8CDB-0E542E590A81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195DC4-9500-406C-8306-89486CD89133}" type="pres">
      <dgm:prSet presAssocID="{0BF6AA04-CDD3-4340-8CDB-0E542E590A81}" presName="invisiNode" presStyleLbl="node1" presStyleIdx="0" presStyleCnt="6"/>
      <dgm:spPr/>
    </dgm:pt>
    <dgm:pt modelId="{F98BD5D4-82EA-4931-AF78-F599C0D36999}" type="pres">
      <dgm:prSet presAssocID="{0BF6AA04-CDD3-4340-8CDB-0E542E590A81}" presName="imagNode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CDCE281B-FD7D-4E29-9252-192806CD4065}" type="pres">
      <dgm:prSet presAssocID="{1406B493-677D-4334-97BE-EFDD8A1682C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E0F04D4-74BD-408B-AC66-23268A42174D}" type="pres">
      <dgm:prSet presAssocID="{0FF56A77-266A-4E6B-947F-985839A8DB68}" presName="compNode" presStyleCnt="0"/>
      <dgm:spPr/>
    </dgm:pt>
    <dgm:pt modelId="{990BF44D-F614-42F6-A0F2-7F48D0A08F67}" type="pres">
      <dgm:prSet presAssocID="{0FF56A77-266A-4E6B-947F-985839A8DB68}" presName="bkgdShape" presStyleLbl="node1" presStyleIdx="1" presStyleCnt="6"/>
      <dgm:spPr/>
      <dgm:t>
        <a:bodyPr/>
        <a:lstStyle/>
        <a:p>
          <a:endParaRPr lang="es-ES"/>
        </a:p>
      </dgm:t>
    </dgm:pt>
    <dgm:pt modelId="{32B69D1C-56A5-4DAD-9DF1-5FEA1DA4D732}" type="pres">
      <dgm:prSet presAssocID="{0FF56A77-266A-4E6B-947F-985839A8DB68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E1809C-596D-4798-952F-E5B36A69FC49}" type="pres">
      <dgm:prSet presAssocID="{0FF56A77-266A-4E6B-947F-985839A8DB68}" presName="invisiNode" presStyleLbl="node1" presStyleIdx="1" presStyleCnt="6"/>
      <dgm:spPr/>
    </dgm:pt>
    <dgm:pt modelId="{38A4DA6E-273B-4E33-AF01-4B3EEFC82D2D}" type="pres">
      <dgm:prSet presAssocID="{0FF56A77-266A-4E6B-947F-985839A8DB68}" presName="imagNode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7B73E519-98E8-453B-B96C-812601D28520}" type="pres">
      <dgm:prSet presAssocID="{7DE29DE1-8CC1-45DB-96F9-5F858C517937}" presName="sibTrans" presStyleLbl="sibTrans2D1" presStyleIdx="0" presStyleCnt="0"/>
      <dgm:spPr/>
      <dgm:t>
        <a:bodyPr/>
        <a:lstStyle/>
        <a:p>
          <a:endParaRPr lang="es-ES"/>
        </a:p>
      </dgm:t>
    </dgm:pt>
    <dgm:pt modelId="{BF4D238C-7AE7-4A7D-A9E7-4A053DE3E0ED}" type="pres">
      <dgm:prSet presAssocID="{F4CDA439-782E-4334-AA80-BD7A2801437A}" presName="compNode" presStyleCnt="0"/>
      <dgm:spPr/>
    </dgm:pt>
    <dgm:pt modelId="{7068F0FC-A9B8-4558-B599-8F3F52BEEC39}" type="pres">
      <dgm:prSet presAssocID="{F4CDA439-782E-4334-AA80-BD7A2801437A}" presName="bkgdShape" presStyleLbl="node1" presStyleIdx="2" presStyleCnt="6"/>
      <dgm:spPr/>
      <dgm:t>
        <a:bodyPr/>
        <a:lstStyle/>
        <a:p>
          <a:endParaRPr lang="es-ES"/>
        </a:p>
      </dgm:t>
    </dgm:pt>
    <dgm:pt modelId="{BE826316-DD35-4C22-BC5C-ED79E1F9446C}" type="pres">
      <dgm:prSet presAssocID="{F4CDA439-782E-4334-AA80-BD7A2801437A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C09521-8A74-4779-9DD1-F7EF75AF8723}" type="pres">
      <dgm:prSet presAssocID="{F4CDA439-782E-4334-AA80-BD7A2801437A}" presName="invisiNode" presStyleLbl="node1" presStyleIdx="2" presStyleCnt="6"/>
      <dgm:spPr/>
    </dgm:pt>
    <dgm:pt modelId="{979349F2-DDBE-475E-BE90-1CCDCFA4FB21}" type="pres">
      <dgm:prSet presAssocID="{F4CDA439-782E-4334-AA80-BD7A2801437A}" presName="imagNode" presStyleLbl="fgImgPlac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</dgm:pt>
    <dgm:pt modelId="{9756D6AD-5299-4218-BB00-5D2E07152BD4}" type="pres">
      <dgm:prSet presAssocID="{FD3AD56B-80EE-4A37-AC10-E942031F04A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DAB4E823-8C98-464B-A01A-3FA717F7B7CF}" type="pres">
      <dgm:prSet presAssocID="{2757B199-46BF-4349-952F-DE6862E65BF9}" presName="compNode" presStyleCnt="0"/>
      <dgm:spPr/>
    </dgm:pt>
    <dgm:pt modelId="{7643A2CE-369B-4933-8544-B4CD79BBB279}" type="pres">
      <dgm:prSet presAssocID="{2757B199-46BF-4349-952F-DE6862E65BF9}" presName="bkgdShape" presStyleLbl="node1" presStyleIdx="3" presStyleCnt="6"/>
      <dgm:spPr/>
      <dgm:t>
        <a:bodyPr/>
        <a:lstStyle/>
        <a:p>
          <a:endParaRPr lang="es-ES"/>
        </a:p>
      </dgm:t>
    </dgm:pt>
    <dgm:pt modelId="{ACB118AB-A102-4C0A-A707-15420BB657B5}" type="pres">
      <dgm:prSet presAssocID="{2757B199-46BF-4349-952F-DE6862E65BF9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3EDD8F-19EC-4351-92B9-CDA369E7E70E}" type="pres">
      <dgm:prSet presAssocID="{2757B199-46BF-4349-952F-DE6862E65BF9}" presName="invisiNode" presStyleLbl="node1" presStyleIdx="3" presStyleCnt="6"/>
      <dgm:spPr/>
    </dgm:pt>
    <dgm:pt modelId="{F2DA5C08-B102-4A2B-97C9-B0122AA67206}" type="pres">
      <dgm:prSet presAssocID="{2757B199-46BF-4349-952F-DE6862E65BF9}" presName="imagNode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  <dgm:pt modelId="{19243824-592C-425B-9338-E74169BB1FB2}" type="pres">
      <dgm:prSet presAssocID="{F955CE5E-C652-43C7-BF29-AE11D4CF3AF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50E7F615-BBD5-478B-8CA8-6F94BCFCEB8C}" type="pres">
      <dgm:prSet presAssocID="{07D8EC8A-3B35-4911-8BE9-7B643E53348F}" presName="compNode" presStyleCnt="0"/>
      <dgm:spPr/>
    </dgm:pt>
    <dgm:pt modelId="{2531C6A8-AFCF-4C92-B423-38973EC6B8D1}" type="pres">
      <dgm:prSet presAssocID="{07D8EC8A-3B35-4911-8BE9-7B643E53348F}" presName="bkgdShape" presStyleLbl="node1" presStyleIdx="4" presStyleCnt="6"/>
      <dgm:spPr/>
      <dgm:t>
        <a:bodyPr/>
        <a:lstStyle/>
        <a:p>
          <a:endParaRPr lang="es-ES"/>
        </a:p>
      </dgm:t>
    </dgm:pt>
    <dgm:pt modelId="{03654103-A460-48DD-8704-A90CAA25222C}" type="pres">
      <dgm:prSet presAssocID="{07D8EC8A-3B35-4911-8BE9-7B643E53348F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DAFC3F-8D23-470D-AC8B-71D19C01ACD1}" type="pres">
      <dgm:prSet presAssocID="{07D8EC8A-3B35-4911-8BE9-7B643E53348F}" presName="invisiNode" presStyleLbl="node1" presStyleIdx="4" presStyleCnt="6"/>
      <dgm:spPr/>
    </dgm:pt>
    <dgm:pt modelId="{91C116A1-DB1A-49E2-B47F-34DF4EF209F2}" type="pres">
      <dgm:prSet presAssocID="{07D8EC8A-3B35-4911-8BE9-7B643E53348F}" presName="imagNode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5CC127D2-0591-4025-937B-563476C0F79A}" type="pres">
      <dgm:prSet presAssocID="{0D424371-A3EB-4D90-A37A-CC74A328D4B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029B43E-C92D-49D0-B821-229FE241D2D2}" type="pres">
      <dgm:prSet presAssocID="{F6AA654F-B48A-41F2-AF35-BAF74259AF42}" presName="compNode" presStyleCnt="0"/>
      <dgm:spPr/>
    </dgm:pt>
    <dgm:pt modelId="{9A91794B-555F-426B-A28D-CEDF9595FFC8}" type="pres">
      <dgm:prSet presAssocID="{F6AA654F-B48A-41F2-AF35-BAF74259AF42}" presName="bkgdShape" presStyleLbl="node1" presStyleIdx="5" presStyleCnt="6"/>
      <dgm:spPr/>
      <dgm:t>
        <a:bodyPr/>
        <a:lstStyle/>
        <a:p>
          <a:endParaRPr lang="es-ES"/>
        </a:p>
      </dgm:t>
    </dgm:pt>
    <dgm:pt modelId="{1A610023-6D6E-4398-9609-210DE22D82F2}" type="pres">
      <dgm:prSet presAssocID="{F6AA654F-B48A-41F2-AF35-BAF74259AF42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4AB287-A20B-4A0F-B286-93FF9D085244}" type="pres">
      <dgm:prSet presAssocID="{F6AA654F-B48A-41F2-AF35-BAF74259AF42}" presName="invisiNode" presStyleLbl="node1" presStyleIdx="5" presStyleCnt="6"/>
      <dgm:spPr/>
    </dgm:pt>
    <dgm:pt modelId="{BD625B28-A004-4DFC-93C8-E9A85D8579CD}" type="pres">
      <dgm:prSet presAssocID="{F6AA654F-B48A-41F2-AF35-BAF74259AF42}" presName="imagNode" presStyleLbl="fgImgPlace1" presStyleIdx="5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</dgm:ptLst>
  <dgm:cxnLst>
    <dgm:cxn modelId="{57E887EF-8499-4FAD-A883-F40B41D8F0A9}" type="presOf" srcId="{0BF6AA04-CDD3-4340-8CDB-0E542E590A81}" destId="{2E8393B8-F992-44D3-B596-EF106F39435E}" srcOrd="1" destOrd="0" presId="urn:microsoft.com/office/officeart/2005/8/layout/hList7"/>
    <dgm:cxn modelId="{3642F38F-A677-426F-A9F3-D4E3D407DE8C}" srcId="{2FB90B2D-098A-4724-8696-9565F3456E1B}" destId="{07D8EC8A-3B35-4911-8BE9-7B643E53348F}" srcOrd="4" destOrd="0" parTransId="{41EA8A72-5404-441C-82B3-63B2BBA60BBC}" sibTransId="{0D424371-A3EB-4D90-A37A-CC74A328D4BC}"/>
    <dgm:cxn modelId="{56D60155-A419-4971-AA02-82AF5D164D16}" type="presOf" srcId="{F4CDA439-782E-4334-AA80-BD7A2801437A}" destId="{7068F0FC-A9B8-4558-B599-8F3F52BEEC39}" srcOrd="0" destOrd="0" presId="urn:microsoft.com/office/officeart/2005/8/layout/hList7"/>
    <dgm:cxn modelId="{F8160E09-0C26-4716-B00B-0A2698E99260}" type="presOf" srcId="{0D424371-A3EB-4D90-A37A-CC74A328D4BC}" destId="{5CC127D2-0591-4025-937B-563476C0F79A}" srcOrd="0" destOrd="0" presId="urn:microsoft.com/office/officeart/2005/8/layout/hList7"/>
    <dgm:cxn modelId="{6E0EAD42-3D7C-43FF-8A6B-B803B1D7CA4A}" type="presOf" srcId="{2757B199-46BF-4349-952F-DE6862E65BF9}" destId="{7643A2CE-369B-4933-8544-B4CD79BBB279}" srcOrd="0" destOrd="0" presId="urn:microsoft.com/office/officeart/2005/8/layout/hList7"/>
    <dgm:cxn modelId="{E9F32053-33F9-44AC-8646-D38C51E152C6}" srcId="{2FB90B2D-098A-4724-8696-9565F3456E1B}" destId="{0FF56A77-266A-4E6B-947F-985839A8DB68}" srcOrd="1" destOrd="0" parTransId="{B4FC7354-96A4-4909-BBF3-749983C57B10}" sibTransId="{7DE29DE1-8CC1-45DB-96F9-5F858C517937}"/>
    <dgm:cxn modelId="{DA042188-84FB-4AB0-8528-CD6EE3A846F1}" type="presOf" srcId="{0BF6AA04-CDD3-4340-8CDB-0E542E590A81}" destId="{CA0DF663-85FF-4601-A038-DE28A54A67D3}" srcOrd="0" destOrd="0" presId="urn:microsoft.com/office/officeart/2005/8/layout/hList7"/>
    <dgm:cxn modelId="{2CA0AB40-D9AB-4813-8E8F-8BA751E51E00}" srcId="{2FB90B2D-098A-4724-8696-9565F3456E1B}" destId="{2757B199-46BF-4349-952F-DE6862E65BF9}" srcOrd="3" destOrd="0" parTransId="{989C1541-BAB9-4E45-B285-9647CDB35964}" sibTransId="{F955CE5E-C652-43C7-BF29-AE11D4CF3AF5}"/>
    <dgm:cxn modelId="{DFCDF23A-24BD-4EEE-99F7-C8D4C25F455D}" srcId="{2FB90B2D-098A-4724-8696-9565F3456E1B}" destId="{F6AA654F-B48A-41F2-AF35-BAF74259AF42}" srcOrd="5" destOrd="0" parTransId="{8F0FB62D-FC7D-4EE4-BA9F-05DF9EC98F56}" sibTransId="{2FFA2BB0-7669-4F6C-BD1B-EE2DA2D936A4}"/>
    <dgm:cxn modelId="{7327A034-E028-4282-BA17-18A58AE29CED}" type="presOf" srcId="{F955CE5E-C652-43C7-BF29-AE11D4CF3AF5}" destId="{19243824-592C-425B-9338-E74169BB1FB2}" srcOrd="0" destOrd="0" presId="urn:microsoft.com/office/officeart/2005/8/layout/hList7"/>
    <dgm:cxn modelId="{0D0E7552-A4A0-40A3-8B88-35A3E604D31C}" type="presOf" srcId="{F6AA654F-B48A-41F2-AF35-BAF74259AF42}" destId="{1A610023-6D6E-4398-9609-210DE22D82F2}" srcOrd="1" destOrd="0" presId="urn:microsoft.com/office/officeart/2005/8/layout/hList7"/>
    <dgm:cxn modelId="{250FE95B-1714-409D-A5B9-484F62D16BDA}" type="presOf" srcId="{F6AA654F-B48A-41F2-AF35-BAF74259AF42}" destId="{9A91794B-555F-426B-A28D-CEDF9595FFC8}" srcOrd="0" destOrd="0" presId="urn:microsoft.com/office/officeart/2005/8/layout/hList7"/>
    <dgm:cxn modelId="{FC8A24C4-2F08-4AAF-9A62-BABFB97B9C6D}" type="presOf" srcId="{2757B199-46BF-4349-952F-DE6862E65BF9}" destId="{ACB118AB-A102-4C0A-A707-15420BB657B5}" srcOrd="1" destOrd="0" presId="urn:microsoft.com/office/officeart/2005/8/layout/hList7"/>
    <dgm:cxn modelId="{A64DB770-1F83-4919-948D-7AD15AF51AC2}" srcId="{2FB90B2D-098A-4724-8696-9565F3456E1B}" destId="{0BF6AA04-CDD3-4340-8CDB-0E542E590A81}" srcOrd="0" destOrd="0" parTransId="{102DE08F-CA80-4AB9-881C-18E48A3A3985}" sibTransId="{1406B493-677D-4334-97BE-EFDD8A1682C9}"/>
    <dgm:cxn modelId="{E1975418-2B7D-42EB-9A0A-1D9B901170C9}" type="presOf" srcId="{07D8EC8A-3B35-4911-8BE9-7B643E53348F}" destId="{2531C6A8-AFCF-4C92-B423-38973EC6B8D1}" srcOrd="0" destOrd="0" presId="urn:microsoft.com/office/officeart/2005/8/layout/hList7"/>
    <dgm:cxn modelId="{B47E9BE6-5B23-4B21-B09C-B75823129897}" srcId="{2FB90B2D-098A-4724-8696-9565F3456E1B}" destId="{F4CDA439-782E-4334-AA80-BD7A2801437A}" srcOrd="2" destOrd="0" parTransId="{DC5C211D-F88F-4E83-B872-A134044DA31B}" sibTransId="{FD3AD56B-80EE-4A37-AC10-E942031F04A9}"/>
    <dgm:cxn modelId="{FC0C0E7A-2D90-4DBD-8050-8D735ED63FDE}" type="presOf" srcId="{0FF56A77-266A-4E6B-947F-985839A8DB68}" destId="{990BF44D-F614-42F6-A0F2-7F48D0A08F67}" srcOrd="0" destOrd="0" presId="urn:microsoft.com/office/officeart/2005/8/layout/hList7"/>
    <dgm:cxn modelId="{66294C29-081B-4490-9282-6605C7963FFB}" type="presOf" srcId="{7DE29DE1-8CC1-45DB-96F9-5F858C517937}" destId="{7B73E519-98E8-453B-B96C-812601D28520}" srcOrd="0" destOrd="0" presId="urn:microsoft.com/office/officeart/2005/8/layout/hList7"/>
    <dgm:cxn modelId="{80E975B1-96B5-4E07-AA6A-D5EAD928D874}" type="presOf" srcId="{1406B493-677D-4334-97BE-EFDD8A1682C9}" destId="{CDCE281B-FD7D-4E29-9252-192806CD4065}" srcOrd="0" destOrd="0" presId="urn:microsoft.com/office/officeart/2005/8/layout/hList7"/>
    <dgm:cxn modelId="{7DBF9C95-A442-4CDE-B916-B51A7C940B30}" type="presOf" srcId="{FD3AD56B-80EE-4A37-AC10-E942031F04A9}" destId="{9756D6AD-5299-4218-BB00-5D2E07152BD4}" srcOrd="0" destOrd="0" presId="urn:microsoft.com/office/officeart/2005/8/layout/hList7"/>
    <dgm:cxn modelId="{EBD66CEF-3875-42D4-B028-A6CB3126B4D7}" type="presOf" srcId="{07D8EC8A-3B35-4911-8BE9-7B643E53348F}" destId="{03654103-A460-48DD-8704-A90CAA25222C}" srcOrd="1" destOrd="0" presId="urn:microsoft.com/office/officeart/2005/8/layout/hList7"/>
    <dgm:cxn modelId="{F45AE358-8536-40EB-9B9E-1C683E141ECA}" type="presOf" srcId="{0FF56A77-266A-4E6B-947F-985839A8DB68}" destId="{32B69D1C-56A5-4DAD-9DF1-5FEA1DA4D732}" srcOrd="1" destOrd="0" presId="urn:microsoft.com/office/officeart/2005/8/layout/hList7"/>
    <dgm:cxn modelId="{2DEFD3E5-6709-48A8-979C-6921D4F2E847}" type="presOf" srcId="{F4CDA439-782E-4334-AA80-BD7A2801437A}" destId="{BE826316-DD35-4C22-BC5C-ED79E1F9446C}" srcOrd="1" destOrd="0" presId="urn:microsoft.com/office/officeart/2005/8/layout/hList7"/>
    <dgm:cxn modelId="{007680F1-D6F9-42CC-BE1A-F72E083F54F1}" type="presOf" srcId="{2FB90B2D-098A-4724-8696-9565F3456E1B}" destId="{7BDDF091-FCA4-4A0B-82C5-2005C4A9D2B2}" srcOrd="0" destOrd="0" presId="urn:microsoft.com/office/officeart/2005/8/layout/hList7"/>
    <dgm:cxn modelId="{528F2D50-C57A-4DC1-98DD-39E4ADF5EBAD}" type="presParOf" srcId="{7BDDF091-FCA4-4A0B-82C5-2005C4A9D2B2}" destId="{9AE7811F-8220-4162-9134-3176720AD334}" srcOrd="0" destOrd="0" presId="urn:microsoft.com/office/officeart/2005/8/layout/hList7"/>
    <dgm:cxn modelId="{BC79812C-90E5-481C-875E-A37293B67483}" type="presParOf" srcId="{7BDDF091-FCA4-4A0B-82C5-2005C4A9D2B2}" destId="{DD7466D1-E385-47F3-ABE8-BAECA8C4BD1C}" srcOrd="1" destOrd="0" presId="urn:microsoft.com/office/officeart/2005/8/layout/hList7"/>
    <dgm:cxn modelId="{8F805DE6-9C53-4798-A554-512B40F0E56A}" type="presParOf" srcId="{DD7466D1-E385-47F3-ABE8-BAECA8C4BD1C}" destId="{B217BDB8-08E7-4B13-B9AD-91DF22896129}" srcOrd="0" destOrd="0" presId="urn:microsoft.com/office/officeart/2005/8/layout/hList7"/>
    <dgm:cxn modelId="{520F9680-EAE6-4EC2-8C56-1891F8FE2376}" type="presParOf" srcId="{B217BDB8-08E7-4B13-B9AD-91DF22896129}" destId="{CA0DF663-85FF-4601-A038-DE28A54A67D3}" srcOrd="0" destOrd="0" presId="urn:microsoft.com/office/officeart/2005/8/layout/hList7"/>
    <dgm:cxn modelId="{0228EF1B-D58F-4ACA-84D2-97E29A66713D}" type="presParOf" srcId="{B217BDB8-08E7-4B13-B9AD-91DF22896129}" destId="{2E8393B8-F992-44D3-B596-EF106F39435E}" srcOrd="1" destOrd="0" presId="urn:microsoft.com/office/officeart/2005/8/layout/hList7"/>
    <dgm:cxn modelId="{837BD965-D3F8-4872-9064-E55C421E5A25}" type="presParOf" srcId="{B217BDB8-08E7-4B13-B9AD-91DF22896129}" destId="{90195DC4-9500-406C-8306-89486CD89133}" srcOrd="2" destOrd="0" presId="urn:microsoft.com/office/officeart/2005/8/layout/hList7"/>
    <dgm:cxn modelId="{6AD66802-3066-4208-BE3F-D0CA71C3ACB7}" type="presParOf" srcId="{B217BDB8-08E7-4B13-B9AD-91DF22896129}" destId="{F98BD5D4-82EA-4931-AF78-F599C0D36999}" srcOrd="3" destOrd="0" presId="urn:microsoft.com/office/officeart/2005/8/layout/hList7"/>
    <dgm:cxn modelId="{38C9574B-1310-4A75-B75F-95362BFA6479}" type="presParOf" srcId="{DD7466D1-E385-47F3-ABE8-BAECA8C4BD1C}" destId="{CDCE281B-FD7D-4E29-9252-192806CD4065}" srcOrd="1" destOrd="0" presId="urn:microsoft.com/office/officeart/2005/8/layout/hList7"/>
    <dgm:cxn modelId="{89FF34AC-CB82-490E-B5E6-EE148CF7929D}" type="presParOf" srcId="{DD7466D1-E385-47F3-ABE8-BAECA8C4BD1C}" destId="{1E0F04D4-74BD-408B-AC66-23268A42174D}" srcOrd="2" destOrd="0" presId="urn:microsoft.com/office/officeart/2005/8/layout/hList7"/>
    <dgm:cxn modelId="{A9018335-AB3E-4885-AE5E-28A4443EBFE6}" type="presParOf" srcId="{1E0F04D4-74BD-408B-AC66-23268A42174D}" destId="{990BF44D-F614-42F6-A0F2-7F48D0A08F67}" srcOrd="0" destOrd="0" presId="urn:microsoft.com/office/officeart/2005/8/layout/hList7"/>
    <dgm:cxn modelId="{AC701022-6AFE-40E4-B206-FCA663E33127}" type="presParOf" srcId="{1E0F04D4-74BD-408B-AC66-23268A42174D}" destId="{32B69D1C-56A5-4DAD-9DF1-5FEA1DA4D732}" srcOrd="1" destOrd="0" presId="urn:microsoft.com/office/officeart/2005/8/layout/hList7"/>
    <dgm:cxn modelId="{E2D2E0F4-4C78-4073-9188-1CD423E84F29}" type="presParOf" srcId="{1E0F04D4-74BD-408B-AC66-23268A42174D}" destId="{7BE1809C-596D-4798-952F-E5B36A69FC49}" srcOrd="2" destOrd="0" presId="urn:microsoft.com/office/officeart/2005/8/layout/hList7"/>
    <dgm:cxn modelId="{BDD0A6E1-AC33-4BF7-97BD-B7AE0FF65A39}" type="presParOf" srcId="{1E0F04D4-74BD-408B-AC66-23268A42174D}" destId="{38A4DA6E-273B-4E33-AF01-4B3EEFC82D2D}" srcOrd="3" destOrd="0" presId="urn:microsoft.com/office/officeart/2005/8/layout/hList7"/>
    <dgm:cxn modelId="{9C5B7EC8-9441-4861-84EA-82552F7B1F35}" type="presParOf" srcId="{DD7466D1-E385-47F3-ABE8-BAECA8C4BD1C}" destId="{7B73E519-98E8-453B-B96C-812601D28520}" srcOrd="3" destOrd="0" presId="urn:microsoft.com/office/officeart/2005/8/layout/hList7"/>
    <dgm:cxn modelId="{FB6FB8D6-36EA-477B-B246-E1989B62D584}" type="presParOf" srcId="{DD7466D1-E385-47F3-ABE8-BAECA8C4BD1C}" destId="{BF4D238C-7AE7-4A7D-A9E7-4A053DE3E0ED}" srcOrd="4" destOrd="0" presId="urn:microsoft.com/office/officeart/2005/8/layout/hList7"/>
    <dgm:cxn modelId="{F0370B7F-4AC2-411E-B781-7C8638AE54D4}" type="presParOf" srcId="{BF4D238C-7AE7-4A7D-A9E7-4A053DE3E0ED}" destId="{7068F0FC-A9B8-4558-B599-8F3F52BEEC39}" srcOrd="0" destOrd="0" presId="urn:microsoft.com/office/officeart/2005/8/layout/hList7"/>
    <dgm:cxn modelId="{99EFCBF4-23DA-424E-B442-83FD826B001D}" type="presParOf" srcId="{BF4D238C-7AE7-4A7D-A9E7-4A053DE3E0ED}" destId="{BE826316-DD35-4C22-BC5C-ED79E1F9446C}" srcOrd="1" destOrd="0" presId="urn:microsoft.com/office/officeart/2005/8/layout/hList7"/>
    <dgm:cxn modelId="{A5A97750-8F1A-4489-A961-4AB9137BCC1B}" type="presParOf" srcId="{BF4D238C-7AE7-4A7D-A9E7-4A053DE3E0ED}" destId="{EFC09521-8A74-4779-9DD1-F7EF75AF8723}" srcOrd="2" destOrd="0" presId="urn:microsoft.com/office/officeart/2005/8/layout/hList7"/>
    <dgm:cxn modelId="{A812161A-8495-43A8-96F4-C41021D56F50}" type="presParOf" srcId="{BF4D238C-7AE7-4A7D-A9E7-4A053DE3E0ED}" destId="{979349F2-DDBE-475E-BE90-1CCDCFA4FB21}" srcOrd="3" destOrd="0" presId="urn:microsoft.com/office/officeart/2005/8/layout/hList7"/>
    <dgm:cxn modelId="{553E0E68-6C26-4640-A2A2-7DD80B8D3EAD}" type="presParOf" srcId="{DD7466D1-E385-47F3-ABE8-BAECA8C4BD1C}" destId="{9756D6AD-5299-4218-BB00-5D2E07152BD4}" srcOrd="5" destOrd="0" presId="urn:microsoft.com/office/officeart/2005/8/layout/hList7"/>
    <dgm:cxn modelId="{70F32602-1316-496E-8934-ECFA457D8052}" type="presParOf" srcId="{DD7466D1-E385-47F3-ABE8-BAECA8C4BD1C}" destId="{DAB4E823-8C98-464B-A01A-3FA717F7B7CF}" srcOrd="6" destOrd="0" presId="urn:microsoft.com/office/officeart/2005/8/layout/hList7"/>
    <dgm:cxn modelId="{CF2F4912-21DB-4910-AAC0-310F7C976EC7}" type="presParOf" srcId="{DAB4E823-8C98-464B-A01A-3FA717F7B7CF}" destId="{7643A2CE-369B-4933-8544-B4CD79BBB279}" srcOrd="0" destOrd="0" presId="urn:microsoft.com/office/officeart/2005/8/layout/hList7"/>
    <dgm:cxn modelId="{D42AA21A-1BCF-4EAC-948A-505E862590A7}" type="presParOf" srcId="{DAB4E823-8C98-464B-A01A-3FA717F7B7CF}" destId="{ACB118AB-A102-4C0A-A707-15420BB657B5}" srcOrd="1" destOrd="0" presId="urn:microsoft.com/office/officeart/2005/8/layout/hList7"/>
    <dgm:cxn modelId="{04C981AF-D5B6-45E7-83D1-89632FB31BC9}" type="presParOf" srcId="{DAB4E823-8C98-464B-A01A-3FA717F7B7CF}" destId="{3A3EDD8F-19EC-4351-92B9-CDA369E7E70E}" srcOrd="2" destOrd="0" presId="urn:microsoft.com/office/officeart/2005/8/layout/hList7"/>
    <dgm:cxn modelId="{6E38ABEC-F7D3-4B5E-9B41-C09FEC818610}" type="presParOf" srcId="{DAB4E823-8C98-464B-A01A-3FA717F7B7CF}" destId="{F2DA5C08-B102-4A2B-97C9-B0122AA67206}" srcOrd="3" destOrd="0" presId="urn:microsoft.com/office/officeart/2005/8/layout/hList7"/>
    <dgm:cxn modelId="{1B5E7A45-8718-43F3-AB7F-A13B007764DD}" type="presParOf" srcId="{DD7466D1-E385-47F3-ABE8-BAECA8C4BD1C}" destId="{19243824-592C-425B-9338-E74169BB1FB2}" srcOrd="7" destOrd="0" presId="urn:microsoft.com/office/officeart/2005/8/layout/hList7"/>
    <dgm:cxn modelId="{F5EE1F54-976E-4C4A-851F-E881BD3EBC27}" type="presParOf" srcId="{DD7466D1-E385-47F3-ABE8-BAECA8C4BD1C}" destId="{50E7F615-BBD5-478B-8CA8-6F94BCFCEB8C}" srcOrd="8" destOrd="0" presId="urn:microsoft.com/office/officeart/2005/8/layout/hList7"/>
    <dgm:cxn modelId="{37B51954-D5F8-4874-9AE6-A4D6A75353E7}" type="presParOf" srcId="{50E7F615-BBD5-478B-8CA8-6F94BCFCEB8C}" destId="{2531C6A8-AFCF-4C92-B423-38973EC6B8D1}" srcOrd="0" destOrd="0" presId="urn:microsoft.com/office/officeart/2005/8/layout/hList7"/>
    <dgm:cxn modelId="{05C8980A-8407-4A8F-A01E-8996BB33AFDB}" type="presParOf" srcId="{50E7F615-BBD5-478B-8CA8-6F94BCFCEB8C}" destId="{03654103-A460-48DD-8704-A90CAA25222C}" srcOrd="1" destOrd="0" presId="urn:microsoft.com/office/officeart/2005/8/layout/hList7"/>
    <dgm:cxn modelId="{4ED3FC9F-42A0-42C8-8900-9444C7C8CE65}" type="presParOf" srcId="{50E7F615-BBD5-478B-8CA8-6F94BCFCEB8C}" destId="{38DAFC3F-8D23-470D-AC8B-71D19C01ACD1}" srcOrd="2" destOrd="0" presId="urn:microsoft.com/office/officeart/2005/8/layout/hList7"/>
    <dgm:cxn modelId="{B6EFCC5E-DF7C-4938-BB0B-6AE072CD5E05}" type="presParOf" srcId="{50E7F615-BBD5-478B-8CA8-6F94BCFCEB8C}" destId="{91C116A1-DB1A-49E2-B47F-34DF4EF209F2}" srcOrd="3" destOrd="0" presId="urn:microsoft.com/office/officeart/2005/8/layout/hList7"/>
    <dgm:cxn modelId="{10755560-AC85-4C8D-BC67-3877B10B75EA}" type="presParOf" srcId="{DD7466D1-E385-47F3-ABE8-BAECA8C4BD1C}" destId="{5CC127D2-0591-4025-937B-563476C0F79A}" srcOrd="9" destOrd="0" presId="urn:microsoft.com/office/officeart/2005/8/layout/hList7"/>
    <dgm:cxn modelId="{BAFEF7B6-5EF7-4DB3-B553-14C16345FEF1}" type="presParOf" srcId="{DD7466D1-E385-47F3-ABE8-BAECA8C4BD1C}" destId="{6029B43E-C92D-49D0-B821-229FE241D2D2}" srcOrd="10" destOrd="0" presId="urn:microsoft.com/office/officeart/2005/8/layout/hList7"/>
    <dgm:cxn modelId="{10AB5A64-C2D8-4DF6-9820-C2F7D7BB4322}" type="presParOf" srcId="{6029B43E-C92D-49D0-B821-229FE241D2D2}" destId="{9A91794B-555F-426B-A28D-CEDF9595FFC8}" srcOrd="0" destOrd="0" presId="urn:microsoft.com/office/officeart/2005/8/layout/hList7"/>
    <dgm:cxn modelId="{01BEA994-0680-4EB4-9B46-F6EED272F301}" type="presParOf" srcId="{6029B43E-C92D-49D0-B821-229FE241D2D2}" destId="{1A610023-6D6E-4398-9609-210DE22D82F2}" srcOrd="1" destOrd="0" presId="urn:microsoft.com/office/officeart/2005/8/layout/hList7"/>
    <dgm:cxn modelId="{09E6F24C-0557-49D2-8F29-2DD7437EC50A}" type="presParOf" srcId="{6029B43E-C92D-49D0-B821-229FE241D2D2}" destId="{A04AB287-A20B-4A0F-B286-93FF9D085244}" srcOrd="2" destOrd="0" presId="urn:microsoft.com/office/officeart/2005/8/layout/hList7"/>
    <dgm:cxn modelId="{3AB475D4-9907-4CE1-BED1-B51D32C5F4B6}" type="presParOf" srcId="{6029B43E-C92D-49D0-B821-229FE241D2D2}" destId="{BD625B28-A004-4DFC-93C8-E9A85D8579C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E87148-64C0-4AA5-A2E1-8FE849442ECE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62F0A734-1F1F-4D1A-B918-D2C4AD7A1DD0}">
      <dgm:prSet phldrT="[Texto]"/>
      <dgm:spPr/>
      <dgm:t>
        <a:bodyPr/>
        <a:lstStyle/>
        <a:p>
          <a:r>
            <a:rPr lang="es-ES" dirty="0" smtClean="0"/>
            <a:t>Recoger datos y recabar información de procesos cognitivos</a:t>
          </a:r>
          <a:endParaRPr lang="es-ES" dirty="0"/>
        </a:p>
      </dgm:t>
    </dgm:pt>
    <dgm:pt modelId="{F262E60D-6D94-462A-A4E1-AFEA746019F5}" type="parTrans" cxnId="{9580DE99-0547-4470-957F-4D0243CA3471}">
      <dgm:prSet/>
      <dgm:spPr/>
      <dgm:t>
        <a:bodyPr/>
        <a:lstStyle/>
        <a:p>
          <a:endParaRPr lang="es-ES"/>
        </a:p>
      </dgm:t>
    </dgm:pt>
    <dgm:pt modelId="{74EBC01B-8B7F-4BED-A5B4-B6B642F40A18}" type="sibTrans" cxnId="{9580DE99-0547-4470-957F-4D0243CA3471}">
      <dgm:prSet custT="1"/>
      <dgm:spPr/>
      <dgm:t>
        <a:bodyPr/>
        <a:lstStyle/>
        <a:p>
          <a:r>
            <a:rPr lang="es-ES" sz="1800" dirty="0" smtClean="0"/>
            <a:t>Describir</a:t>
          </a:r>
          <a:endParaRPr lang="es-ES" sz="1800" dirty="0"/>
        </a:p>
      </dgm:t>
    </dgm:pt>
    <dgm:pt modelId="{E18EEC57-EAC8-424B-BC8B-7691042BE38E}">
      <dgm:prSet phldrT="[Texto]" custT="1"/>
      <dgm:spPr/>
      <dgm:t>
        <a:bodyPr/>
        <a:lstStyle/>
        <a:p>
          <a:pPr algn="l"/>
          <a:endParaRPr lang="es-ES" sz="1100" dirty="0"/>
        </a:p>
      </dgm:t>
    </dgm:pt>
    <dgm:pt modelId="{91616DF8-79CA-46DE-8DD1-088165422517}" type="parTrans" cxnId="{5A73FE8E-ACB9-4558-BA82-622F1FCFD7E2}">
      <dgm:prSet/>
      <dgm:spPr/>
      <dgm:t>
        <a:bodyPr/>
        <a:lstStyle/>
        <a:p>
          <a:endParaRPr lang="es-ES"/>
        </a:p>
      </dgm:t>
    </dgm:pt>
    <dgm:pt modelId="{93CD75C4-3DC3-4EDF-9373-3B12A9851DD4}" type="sibTrans" cxnId="{5A73FE8E-ACB9-4558-BA82-622F1FCFD7E2}">
      <dgm:prSet/>
      <dgm:spPr/>
      <dgm:t>
        <a:bodyPr/>
        <a:lstStyle/>
        <a:p>
          <a:endParaRPr lang="es-ES"/>
        </a:p>
      </dgm:t>
    </dgm:pt>
    <dgm:pt modelId="{2652B753-6DEA-4239-B842-3714CD6F03F3}">
      <dgm:prSet phldrT="[Texto]" custT="1"/>
      <dgm:spPr/>
      <dgm:t>
        <a:bodyPr/>
        <a:lstStyle/>
        <a:p>
          <a:r>
            <a:rPr lang="es-ES" sz="1800" dirty="0" smtClean="0"/>
            <a:t>Explicar</a:t>
          </a:r>
          <a:endParaRPr lang="es-ES" sz="1800" dirty="0"/>
        </a:p>
      </dgm:t>
    </dgm:pt>
    <dgm:pt modelId="{A3ED2DEC-DA34-4D5B-835A-84D0F5034D91}" type="parTrans" cxnId="{BC244786-B7BC-4CE9-A4AD-4D462347EA78}">
      <dgm:prSet/>
      <dgm:spPr/>
      <dgm:t>
        <a:bodyPr/>
        <a:lstStyle/>
        <a:p>
          <a:endParaRPr lang="es-ES"/>
        </a:p>
      </dgm:t>
    </dgm:pt>
    <dgm:pt modelId="{8C9025D6-4A9D-4853-A26F-06F15D43E75E}" type="sibTrans" cxnId="{BC244786-B7BC-4CE9-A4AD-4D462347EA78}">
      <dgm:prSet/>
      <dgm:spPr/>
      <dgm:t>
        <a:bodyPr/>
        <a:lstStyle/>
        <a:p>
          <a:r>
            <a:rPr lang="es-ES" dirty="0" smtClean="0"/>
            <a:t>Averiguar las causas de determinadas conductas</a:t>
          </a:r>
          <a:endParaRPr lang="es-ES" dirty="0"/>
        </a:p>
      </dgm:t>
    </dgm:pt>
    <dgm:pt modelId="{C92A4EE3-5F70-428D-838A-165207B3B22E}">
      <dgm:prSet phldrT="[Texto]" custT="1"/>
      <dgm:spPr/>
      <dgm:t>
        <a:bodyPr/>
        <a:lstStyle/>
        <a:p>
          <a:r>
            <a:rPr lang="es-ES" sz="1800" dirty="0" smtClean="0"/>
            <a:t>Controlar</a:t>
          </a:r>
          <a:endParaRPr lang="es-ES" sz="1800" dirty="0"/>
        </a:p>
      </dgm:t>
    </dgm:pt>
    <dgm:pt modelId="{77AA216A-9FA0-45A8-BB03-0FE546E51343}" type="parTrans" cxnId="{F623FE03-E676-4EA8-8C95-2B51677AD0A6}">
      <dgm:prSet/>
      <dgm:spPr/>
      <dgm:t>
        <a:bodyPr/>
        <a:lstStyle/>
        <a:p>
          <a:endParaRPr lang="es-ES"/>
        </a:p>
      </dgm:t>
    </dgm:pt>
    <dgm:pt modelId="{DE39EBCC-C5EC-48FD-B3D1-3F9F0CD389DF}" type="sibTrans" cxnId="{F623FE03-E676-4EA8-8C95-2B51677AD0A6}">
      <dgm:prSet/>
      <dgm:spPr/>
      <dgm:t>
        <a:bodyPr/>
        <a:lstStyle/>
        <a:p>
          <a:r>
            <a:rPr lang="es-ES" dirty="0" smtClean="0"/>
            <a:t>Alterar las condiciones del comportamiento y lograr su ocurrencia</a:t>
          </a:r>
          <a:endParaRPr lang="es-ES" dirty="0"/>
        </a:p>
      </dgm:t>
    </dgm:pt>
    <dgm:pt modelId="{6E96C0C0-BA11-4118-A2D1-D8574621BA87}">
      <dgm:prSet custT="1"/>
      <dgm:spPr/>
      <dgm:t>
        <a:bodyPr/>
        <a:lstStyle/>
        <a:p>
          <a:r>
            <a:rPr lang="es-ES" sz="1200" dirty="0" smtClean="0"/>
            <a:t>Pronosticar un comportamiento</a:t>
          </a:r>
          <a:endParaRPr lang="es-ES" sz="1200" dirty="0"/>
        </a:p>
      </dgm:t>
    </dgm:pt>
    <dgm:pt modelId="{4447D274-C595-49B5-8B6D-16AD6AAD15C7}" type="parTrans" cxnId="{F352CE7E-0348-4E88-92D3-4C3F8A82D892}">
      <dgm:prSet/>
      <dgm:spPr/>
      <dgm:t>
        <a:bodyPr/>
        <a:lstStyle/>
        <a:p>
          <a:endParaRPr lang="es-ES"/>
        </a:p>
      </dgm:t>
    </dgm:pt>
    <dgm:pt modelId="{40F86551-B4A5-407D-97EE-1B5940EAF9EF}" type="sibTrans" cxnId="{F352CE7E-0348-4E88-92D3-4C3F8A82D892}">
      <dgm:prSet/>
      <dgm:spPr/>
      <dgm:t>
        <a:bodyPr/>
        <a:lstStyle/>
        <a:p>
          <a:r>
            <a:rPr lang="es-ES" dirty="0" smtClean="0"/>
            <a:t>Predecir</a:t>
          </a:r>
          <a:endParaRPr lang="es-ES" dirty="0"/>
        </a:p>
      </dgm:t>
    </dgm:pt>
    <dgm:pt modelId="{8DC9EBB0-E3E6-47FA-8E3A-592216CB4C5D}" type="pres">
      <dgm:prSet presAssocID="{ECE87148-64C0-4AA5-A2E1-8FE849442EC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FD58A8AB-3AE3-474F-B24B-7F830D93849B}" type="pres">
      <dgm:prSet presAssocID="{62F0A734-1F1F-4D1A-B918-D2C4AD7A1DD0}" presName="composite" presStyleCnt="0"/>
      <dgm:spPr/>
    </dgm:pt>
    <dgm:pt modelId="{4D5D61E4-8D76-4DDC-A1F1-1624F90A2EFF}" type="pres">
      <dgm:prSet presAssocID="{62F0A734-1F1F-4D1A-B918-D2C4AD7A1DD0}" presName="Parent1" presStyleLbl="node1" presStyleIdx="0" presStyleCnt="8" custScaleX="11976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746E06-CF62-4804-8C48-CC499A864862}" type="pres">
      <dgm:prSet presAssocID="{62F0A734-1F1F-4D1A-B918-D2C4AD7A1DD0}" presName="Childtext1" presStyleLbl="revTx" presStyleIdx="0" presStyleCnt="4" custScaleX="72633" custScaleY="85359" custLinFactX="-100000" custLinFactNeighborX="-151075" custLinFactNeighborY="29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99B39F-0BD0-461B-9FDC-58934F7E5511}" type="pres">
      <dgm:prSet presAssocID="{62F0A734-1F1F-4D1A-B918-D2C4AD7A1DD0}" presName="BalanceSpacing" presStyleCnt="0"/>
      <dgm:spPr/>
    </dgm:pt>
    <dgm:pt modelId="{BB988772-B9B2-492E-B456-62FF85A65017}" type="pres">
      <dgm:prSet presAssocID="{62F0A734-1F1F-4D1A-B918-D2C4AD7A1DD0}" presName="BalanceSpacing1" presStyleCnt="0"/>
      <dgm:spPr/>
    </dgm:pt>
    <dgm:pt modelId="{E0C001BD-84D8-4775-8A71-D32A2D8C4DAA}" type="pres">
      <dgm:prSet presAssocID="{74EBC01B-8B7F-4BED-A5B4-B6B642F40A18}" presName="Accent1Text" presStyleLbl="node1" presStyleIdx="1" presStyleCnt="8" custScaleX="116139"/>
      <dgm:spPr/>
      <dgm:t>
        <a:bodyPr/>
        <a:lstStyle/>
        <a:p>
          <a:endParaRPr lang="es-ES"/>
        </a:p>
      </dgm:t>
    </dgm:pt>
    <dgm:pt modelId="{A5C11092-A3BB-4ED8-ABE4-D3B2EC6C0AB8}" type="pres">
      <dgm:prSet presAssocID="{74EBC01B-8B7F-4BED-A5B4-B6B642F40A18}" presName="spaceBetweenRectangles" presStyleCnt="0"/>
      <dgm:spPr/>
    </dgm:pt>
    <dgm:pt modelId="{DD9B4C87-2C87-4854-9039-FB54335E2E0C}" type="pres">
      <dgm:prSet presAssocID="{2652B753-6DEA-4239-B842-3714CD6F03F3}" presName="composite" presStyleCnt="0"/>
      <dgm:spPr/>
    </dgm:pt>
    <dgm:pt modelId="{D116D3F8-D2D0-4111-B453-FAA11A1B9202}" type="pres">
      <dgm:prSet presAssocID="{2652B753-6DEA-4239-B842-3714CD6F03F3}" presName="Parent1" presStyleLbl="node1" presStyleIdx="2" presStyleCnt="8" custScaleX="125956" custLinFactNeighborX="-19907" custLinFactNeighborY="-559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D90473-48CD-424D-A7B2-8DD5ACF25B0A}" type="pres">
      <dgm:prSet presAssocID="{2652B753-6DEA-4239-B842-3714CD6F03F3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668AB4-4227-47DF-ABC9-FD2C7F0C9363}" type="pres">
      <dgm:prSet presAssocID="{2652B753-6DEA-4239-B842-3714CD6F03F3}" presName="BalanceSpacing" presStyleCnt="0"/>
      <dgm:spPr/>
    </dgm:pt>
    <dgm:pt modelId="{1F6B3796-4D97-4F88-80E1-94A2309A9E56}" type="pres">
      <dgm:prSet presAssocID="{2652B753-6DEA-4239-B842-3714CD6F03F3}" presName="BalanceSpacing1" presStyleCnt="0"/>
      <dgm:spPr/>
    </dgm:pt>
    <dgm:pt modelId="{8C5EDAF1-3C1C-4ED3-9CBC-DECDE3A15F54}" type="pres">
      <dgm:prSet presAssocID="{8C9025D6-4A9D-4853-A26F-06F15D43E75E}" presName="Accent1Text" presStyleLbl="node1" presStyleIdx="3" presStyleCnt="8" custScaleX="121144"/>
      <dgm:spPr/>
      <dgm:t>
        <a:bodyPr/>
        <a:lstStyle/>
        <a:p>
          <a:endParaRPr lang="es-ES"/>
        </a:p>
      </dgm:t>
    </dgm:pt>
    <dgm:pt modelId="{36E589C4-3FB6-4FF9-AC9B-AF8176B1529C}" type="pres">
      <dgm:prSet presAssocID="{8C9025D6-4A9D-4853-A26F-06F15D43E75E}" presName="spaceBetweenRectangles" presStyleCnt="0"/>
      <dgm:spPr/>
    </dgm:pt>
    <dgm:pt modelId="{B40FCB07-CEE8-49E0-B8F3-2D03B4F8C613}" type="pres">
      <dgm:prSet presAssocID="{6E96C0C0-BA11-4118-A2D1-D8574621BA87}" presName="composite" presStyleCnt="0"/>
      <dgm:spPr/>
    </dgm:pt>
    <dgm:pt modelId="{0DE2289B-A705-4772-8731-280C6A939E66}" type="pres">
      <dgm:prSet presAssocID="{6E96C0C0-BA11-4118-A2D1-D8574621BA87}" presName="Parent1" presStyleLbl="node1" presStyleIdx="4" presStyleCnt="8" custScaleX="1595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2369E4-65C6-4B7A-80EF-07B1B8475455}" type="pres">
      <dgm:prSet presAssocID="{6E96C0C0-BA11-4118-A2D1-D8574621BA87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487F4A7-4772-45E0-BF95-0B2737A70355}" type="pres">
      <dgm:prSet presAssocID="{6E96C0C0-BA11-4118-A2D1-D8574621BA87}" presName="BalanceSpacing" presStyleCnt="0"/>
      <dgm:spPr/>
    </dgm:pt>
    <dgm:pt modelId="{2B8386AE-0125-490F-83AB-381D983096A1}" type="pres">
      <dgm:prSet presAssocID="{6E96C0C0-BA11-4118-A2D1-D8574621BA87}" presName="BalanceSpacing1" presStyleCnt="0"/>
      <dgm:spPr/>
    </dgm:pt>
    <dgm:pt modelId="{1F6A3DF4-2B71-44C2-9FE7-E7AD4AFA4B60}" type="pres">
      <dgm:prSet presAssocID="{40F86551-B4A5-407D-97EE-1B5940EAF9EF}" presName="Accent1Text" presStyleLbl="node1" presStyleIdx="5" presStyleCnt="8"/>
      <dgm:spPr/>
      <dgm:t>
        <a:bodyPr/>
        <a:lstStyle/>
        <a:p>
          <a:endParaRPr lang="es-ES"/>
        </a:p>
      </dgm:t>
    </dgm:pt>
    <dgm:pt modelId="{B26FD5AF-8292-42DF-93C1-A3DC308A025E}" type="pres">
      <dgm:prSet presAssocID="{40F86551-B4A5-407D-97EE-1B5940EAF9EF}" presName="spaceBetweenRectangles" presStyleCnt="0"/>
      <dgm:spPr/>
    </dgm:pt>
    <dgm:pt modelId="{23D0005D-B446-4901-A023-C753ABB23FAB}" type="pres">
      <dgm:prSet presAssocID="{C92A4EE3-5F70-428D-838A-165207B3B22E}" presName="composite" presStyleCnt="0"/>
      <dgm:spPr/>
    </dgm:pt>
    <dgm:pt modelId="{89F7CB57-A3CB-4E84-9C5E-021DA2742E6E}" type="pres">
      <dgm:prSet presAssocID="{C92A4EE3-5F70-428D-838A-165207B3B22E}" presName="Parent1" presStyleLbl="node1" presStyleIdx="6" presStyleCnt="8" custScaleX="138437" custLinFactNeighborX="-61863" custLinFactNeighborY="1276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668AA5-A176-41A4-96CA-72199D81BFAB}" type="pres">
      <dgm:prSet presAssocID="{C92A4EE3-5F70-428D-838A-165207B3B22E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2915C0-0BD9-4DB6-9C41-5EE67B28D72B}" type="pres">
      <dgm:prSet presAssocID="{C92A4EE3-5F70-428D-838A-165207B3B22E}" presName="BalanceSpacing" presStyleCnt="0"/>
      <dgm:spPr/>
    </dgm:pt>
    <dgm:pt modelId="{4D38803A-6860-4146-8C82-CA20F315AB17}" type="pres">
      <dgm:prSet presAssocID="{C92A4EE3-5F70-428D-838A-165207B3B22E}" presName="BalanceSpacing1" presStyleCnt="0"/>
      <dgm:spPr/>
    </dgm:pt>
    <dgm:pt modelId="{4AF14CBF-940B-40A1-9C64-6D62E7D9A7FE}" type="pres">
      <dgm:prSet presAssocID="{DE39EBCC-C5EC-48FD-B3D1-3F9F0CD389DF}" presName="Accent1Text" presStyleLbl="node1" presStyleIdx="7" presStyleCnt="8" custScaleX="150481"/>
      <dgm:spPr/>
      <dgm:t>
        <a:bodyPr/>
        <a:lstStyle/>
        <a:p>
          <a:endParaRPr lang="es-ES"/>
        </a:p>
      </dgm:t>
    </dgm:pt>
  </dgm:ptLst>
  <dgm:cxnLst>
    <dgm:cxn modelId="{B8B82E94-34B7-47DC-BEF5-83B012638E8F}" type="presOf" srcId="{62F0A734-1F1F-4D1A-B918-D2C4AD7A1DD0}" destId="{4D5D61E4-8D76-4DDC-A1F1-1624F90A2EFF}" srcOrd="0" destOrd="0" presId="urn:microsoft.com/office/officeart/2008/layout/AlternatingHexagons"/>
    <dgm:cxn modelId="{90604190-8580-495A-9B4C-547F0E2F6D69}" type="presOf" srcId="{74EBC01B-8B7F-4BED-A5B4-B6B642F40A18}" destId="{E0C001BD-84D8-4775-8A71-D32A2D8C4DAA}" srcOrd="0" destOrd="0" presId="urn:microsoft.com/office/officeart/2008/layout/AlternatingHexagons"/>
    <dgm:cxn modelId="{38167E09-B56B-4E86-8391-4E8FDFD0C7AC}" type="presOf" srcId="{2652B753-6DEA-4239-B842-3714CD6F03F3}" destId="{D116D3F8-D2D0-4111-B453-FAA11A1B9202}" srcOrd="0" destOrd="0" presId="urn:microsoft.com/office/officeart/2008/layout/AlternatingHexagons"/>
    <dgm:cxn modelId="{39E61DA8-700C-4E1D-BBAE-04A485B8DC50}" type="presOf" srcId="{8C9025D6-4A9D-4853-A26F-06F15D43E75E}" destId="{8C5EDAF1-3C1C-4ED3-9CBC-DECDE3A15F54}" srcOrd="0" destOrd="0" presId="urn:microsoft.com/office/officeart/2008/layout/AlternatingHexagons"/>
    <dgm:cxn modelId="{5A73FE8E-ACB9-4558-BA82-622F1FCFD7E2}" srcId="{62F0A734-1F1F-4D1A-B918-D2C4AD7A1DD0}" destId="{E18EEC57-EAC8-424B-BC8B-7691042BE38E}" srcOrd="0" destOrd="0" parTransId="{91616DF8-79CA-46DE-8DD1-088165422517}" sibTransId="{93CD75C4-3DC3-4EDF-9373-3B12A9851DD4}"/>
    <dgm:cxn modelId="{1D4D7D75-B80C-4C73-BEE0-CA3CFB90F53F}" type="presOf" srcId="{DE39EBCC-C5EC-48FD-B3D1-3F9F0CD389DF}" destId="{4AF14CBF-940B-40A1-9C64-6D62E7D9A7FE}" srcOrd="0" destOrd="0" presId="urn:microsoft.com/office/officeart/2008/layout/AlternatingHexagons"/>
    <dgm:cxn modelId="{F623FE03-E676-4EA8-8C95-2B51677AD0A6}" srcId="{ECE87148-64C0-4AA5-A2E1-8FE849442ECE}" destId="{C92A4EE3-5F70-428D-838A-165207B3B22E}" srcOrd="3" destOrd="0" parTransId="{77AA216A-9FA0-45A8-BB03-0FE546E51343}" sibTransId="{DE39EBCC-C5EC-48FD-B3D1-3F9F0CD389DF}"/>
    <dgm:cxn modelId="{79FD48E8-6366-4AC2-ABA0-D0ABA3C701B9}" type="presOf" srcId="{C92A4EE3-5F70-428D-838A-165207B3B22E}" destId="{89F7CB57-A3CB-4E84-9C5E-021DA2742E6E}" srcOrd="0" destOrd="0" presId="urn:microsoft.com/office/officeart/2008/layout/AlternatingHexagons"/>
    <dgm:cxn modelId="{C37EA6A2-1E7B-44A4-AA1E-826200CD508D}" type="presOf" srcId="{ECE87148-64C0-4AA5-A2E1-8FE849442ECE}" destId="{8DC9EBB0-E3E6-47FA-8E3A-592216CB4C5D}" srcOrd="0" destOrd="0" presId="urn:microsoft.com/office/officeart/2008/layout/AlternatingHexagons"/>
    <dgm:cxn modelId="{F352CE7E-0348-4E88-92D3-4C3F8A82D892}" srcId="{ECE87148-64C0-4AA5-A2E1-8FE849442ECE}" destId="{6E96C0C0-BA11-4118-A2D1-D8574621BA87}" srcOrd="2" destOrd="0" parTransId="{4447D274-C595-49B5-8B6D-16AD6AAD15C7}" sibTransId="{40F86551-B4A5-407D-97EE-1B5940EAF9EF}"/>
    <dgm:cxn modelId="{9AA9CBBE-D57B-4B06-9512-1C1256976D1D}" type="presOf" srcId="{E18EEC57-EAC8-424B-BC8B-7691042BE38E}" destId="{DC746E06-CF62-4804-8C48-CC499A864862}" srcOrd="0" destOrd="0" presId="urn:microsoft.com/office/officeart/2008/layout/AlternatingHexagons"/>
    <dgm:cxn modelId="{9580DE99-0547-4470-957F-4D0243CA3471}" srcId="{ECE87148-64C0-4AA5-A2E1-8FE849442ECE}" destId="{62F0A734-1F1F-4D1A-B918-D2C4AD7A1DD0}" srcOrd="0" destOrd="0" parTransId="{F262E60D-6D94-462A-A4E1-AFEA746019F5}" sibTransId="{74EBC01B-8B7F-4BED-A5B4-B6B642F40A18}"/>
    <dgm:cxn modelId="{34014718-C3C0-4C2F-97A1-7841DF672988}" type="presOf" srcId="{40F86551-B4A5-407D-97EE-1B5940EAF9EF}" destId="{1F6A3DF4-2B71-44C2-9FE7-E7AD4AFA4B60}" srcOrd="0" destOrd="0" presId="urn:microsoft.com/office/officeart/2008/layout/AlternatingHexagons"/>
    <dgm:cxn modelId="{5C4D4D85-BE04-47AA-A37E-7CCB834EC573}" type="presOf" srcId="{6E96C0C0-BA11-4118-A2D1-D8574621BA87}" destId="{0DE2289B-A705-4772-8731-280C6A939E66}" srcOrd="0" destOrd="0" presId="urn:microsoft.com/office/officeart/2008/layout/AlternatingHexagons"/>
    <dgm:cxn modelId="{BC244786-B7BC-4CE9-A4AD-4D462347EA78}" srcId="{ECE87148-64C0-4AA5-A2E1-8FE849442ECE}" destId="{2652B753-6DEA-4239-B842-3714CD6F03F3}" srcOrd="1" destOrd="0" parTransId="{A3ED2DEC-DA34-4D5B-835A-84D0F5034D91}" sibTransId="{8C9025D6-4A9D-4853-A26F-06F15D43E75E}"/>
    <dgm:cxn modelId="{06D2E03A-C46D-4534-AC6C-50511B3E3C70}" type="presParOf" srcId="{8DC9EBB0-E3E6-47FA-8E3A-592216CB4C5D}" destId="{FD58A8AB-3AE3-474F-B24B-7F830D93849B}" srcOrd="0" destOrd="0" presId="urn:microsoft.com/office/officeart/2008/layout/AlternatingHexagons"/>
    <dgm:cxn modelId="{BC9C154F-98B0-41EF-BB04-8310A3EF5845}" type="presParOf" srcId="{FD58A8AB-3AE3-474F-B24B-7F830D93849B}" destId="{4D5D61E4-8D76-4DDC-A1F1-1624F90A2EFF}" srcOrd="0" destOrd="0" presId="urn:microsoft.com/office/officeart/2008/layout/AlternatingHexagons"/>
    <dgm:cxn modelId="{C5B15AC5-9818-45F0-8DD6-99313F62C109}" type="presParOf" srcId="{FD58A8AB-3AE3-474F-B24B-7F830D93849B}" destId="{DC746E06-CF62-4804-8C48-CC499A864862}" srcOrd="1" destOrd="0" presId="urn:microsoft.com/office/officeart/2008/layout/AlternatingHexagons"/>
    <dgm:cxn modelId="{BF4F625A-F40C-4029-A4CE-039464AF9ACB}" type="presParOf" srcId="{FD58A8AB-3AE3-474F-B24B-7F830D93849B}" destId="{2899B39F-0BD0-461B-9FDC-58934F7E5511}" srcOrd="2" destOrd="0" presId="urn:microsoft.com/office/officeart/2008/layout/AlternatingHexagons"/>
    <dgm:cxn modelId="{14DDFFA9-4115-4387-BAC1-366AC5F62797}" type="presParOf" srcId="{FD58A8AB-3AE3-474F-B24B-7F830D93849B}" destId="{BB988772-B9B2-492E-B456-62FF85A65017}" srcOrd="3" destOrd="0" presId="urn:microsoft.com/office/officeart/2008/layout/AlternatingHexagons"/>
    <dgm:cxn modelId="{CE426851-7587-4639-92B8-C4E09BF33091}" type="presParOf" srcId="{FD58A8AB-3AE3-474F-B24B-7F830D93849B}" destId="{E0C001BD-84D8-4775-8A71-D32A2D8C4DAA}" srcOrd="4" destOrd="0" presId="urn:microsoft.com/office/officeart/2008/layout/AlternatingHexagons"/>
    <dgm:cxn modelId="{BE753AA4-CFF7-47FC-A14A-8FFF5A531BF5}" type="presParOf" srcId="{8DC9EBB0-E3E6-47FA-8E3A-592216CB4C5D}" destId="{A5C11092-A3BB-4ED8-ABE4-D3B2EC6C0AB8}" srcOrd="1" destOrd="0" presId="urn:microsoft.com/office/officeart/2008/layout/AlternatingHexagons"/>
    <dgm:cxn modelId="{24E25FD9-5A8D-4B02-BF1B-E737F2D93C7D}" type="presParOf" srcId="{8DC9EBB0-E3E6-47FA-8E3A-592216CB4C5D}" destId="{DD9B4C87-2C87-4854-9039-FB54335E2E0C}" srcOrd="2" destOrd="0" presId="urn:microsoft.com/office/officeart/2008/layout/AlternatingHexagons"/>
    <dgm:cxn modelId="{D172458F-A39A-4948-9412-A4454C7B3943}" type="presParOf" srcId="{DD9B4C87-2C87-4854-9039-FB54335E2E0C}" destId="{D116D3F8-D2D0-4111-B453-FAA11A1B9202}" srcOrd="0" destOrd="0" presId="urn:microsoft.com/office/officeart/2008/layout/AlternatingHexagons"/>
    <dgm:cxn modelId="{3434CF94-090A-4288-BBA9-D0A4A03B8259}" type="presParOf" srcId="{DD9B4C87-2C87-4854-9039-FB54335E2E0C}" destId="{0ED90473-48CD-424D-A7B2-8DD5ACF25B0A}" srcOrd="1" destOrd="0" presId="urn:microsoft.com/office/officeart/2008/layout/AlternatingHexagons"/>
    <dgm:cxn modelId="{47DF88D7-8A79-4EA4-B874-C18E660DDD2F}" type="presParOf" srcId="{DD9B4C87-2C87-4854-9039-FB54335E2E0C}" destId="{72668AB4-4227-47DF-ABC9-FD2C7F0C9363}" srcOrd="2" destOrd="0" presId="urn:microsoft.com/office/officeart/2008/layout/AlternatingHexagons"/>
    <dgm:cxn modelId="{369A043F-16E9-451F-9633-392DE5FCA062}" type="presParOf" srcId="{DD9B4C87-2C87-4854-9039-FB54335E2E0C}" destId="{1F6B3796-4D97-4F88-80E1-94A2309A9E56}" srcOrd="3" destOrd="0" presId="urn:microsoft.com/office/officeart/2008/layout/AlternatingHexagons"/>
    <dgm:cxn modelId="{0A898DE4-F588-4C42-89C9-197AC33663CF}" type="presParOf" srcId="{DD9B4C87-2C87-4854-9039-FB54335E2E0C}" destId="{8C5EDAF1-3C1C-4ED3-9CBC-DECDE3A15F54}" srcOrd="4" destOrd="0" presId="urn:microsoft.com/office/officeart/2008/layout/AlternatingHexagons"/>
    <dgm:cxn modelId="{5AF8E3C3-BF71-4C19-8028-13294BEE2CC4}" type="presParOf" srcId="{8DC9EBB0-E3E6-47FA-8E3A-592216CB4C5D}" destId="{36E589C4-3FB6-4FF9-AC9B-AF8176B1529C}" srcOrd="3" destOrd="0" presId="urn:microsoft.com/office/officeart/2008/layout/AlternatingHexagons"/>
    <dgm:cxn modelId="{C69C4FC2-C876-46A6-9104-30A5D4A2CD59}" type="presParOf" srcId="{8DC9EBB0-E3E6-47FA-8E3A-592216CB4C5D}" destId="{B40FCB07-CEE8-49E0-B8F3-2D03B4F8C613}" srcOrd="4" destOrd="0" presId="urn:microsoft.com/office/officeart/2008/layout/AlternatingHexagons"/>
    <dgm:cxn modelId="{3C78541C-24DE-469C-A132-0E5E50065D09}" type="presParOf" srcId="{B40FCB07-CEE8-49E0-B8F3-2D03B4F8C613}" destId="{0DE2289B-A705-4772-8731-280C6A939E66}" srcOrd="0" destOrd="0" presId="urn:microsoft.com/office/officeart/2008/layout/AlternatingHexagons"/>
    <dgm:cxn modelId="{2CC75E59-154B-4BC8-9D29-5A613E7AC0EA}" type="presParOf" srcId="{B40FCB07-CEE8-49E0-B8F3-2D03B4F8C613}" destId="{642369E4-65C6-4B7A-80EF-07B1B8475455}" srcOrd="1" destOrd="0" presId="urn:microsoft.com/office/officeart/2008/layout/AlternatingHexagons"/>
    <dgm:cxn modelId="{B9C50EA0-1223-4341-A6B5-C25B739C187B}" type="presParOf" srcId="{B40FCB07-CEE8-49E0-B8F3-2D03B4F8C613}" destId="{8487F4A7-4772-45E0-BF95-0B2737A70355}" srcOrd="2" destOrd="0" presId="urn:microsoft.com/office/officeart/2008/layout/AlternatingHexagons"/>
    <dgm:cxn modelId="{8B0EEEE7-75BC-4A88-BE89-4EE909C300B3}" type="presParOf" srcId="{B40FCB07-CEE8-49E0-B8F3-2D03B4F8C613}" destId="{2B8386AE-0125-490F-83AB-381D983096A1}" srcOrd="3" destOrd="0" presId="urn:microsoft.com/office/officeart/2008/layout/AlternatingHexagons"/>
    <dgm:cxn modelId="{D99BBF09-777D-4434-BB82-CDF0BFFB4363}" type="presParOf" srcId="{B40FCB07-CEE8-49E0-B8F3-2D03B4F8C613}" destId="{1F6A3DF4-2B71-44C2-9FE7-E7AD4AFA4B60}" srcOrd="4" destOrd="0" presId="urn:microsoft.com/office/officeart/2008/layout/AlternatingHexagons"/>
    <dgm:cxn modelId="{540D478A-7AFB-4D9D-8702-FE1C9E5B5876}" type="presParOf" srcId="{8DC9EBB0-E3E6-47FA-8E3A-592216CB4C5D}" destId="{B26FD5AF-8292-42DF-93C1-A3DC308A025E}" srcOrd="5" destOrd="0" presId="urn:microsoft.com/office/officeart/2008/layout/AlternatingHexagons"/>
    <dgm:cxn modelId="{26CA618C-43EB-4D47-8959-2C515B034E5B}" type="presParOf" srcId="{8DC9EBB0-E3E6-47FA-8E3A-592216CB4C5D}" destId="{23D0005D-B446-4901-A023-C753ABB23FAB}" srcOrd="6" destOrd="0" presId="urn:microsoft.com/office/officeart/2008/layout/AlternatingHexagons"/>
    <dgm:cxn modelId="{3BF1B63D-7FB8-4BD3-96AB-96420E244C9D}" type="presParOf" srcId="{23D0005D-B446-4901-A023-C753ABB23FAB}" destId="{89F7CB57-A3CB-4E84-9C5E-021DA2742E6E}" srcOrd="0" destOrd="0" presId="urn:microsoft.com/office/officeart/2008/layout/AlternatingHexagons"/>
    <dgm:cxn modelId="{08B09BC2-70DF-4065-938C-8A7817037F9E}" type="presParOf" srcId="{23D0005D-B446-4901-A023-C753ABB23FAB}" destId="{37668AA5-A176-41A4-96CA-72199D81BFAB}" srcOrd="1" destOrd="0" presId="urn:microsoft.com/office/officeart/2008/layout/AlternatingHexagons"/>
    <dgm:cxn modelId="{4D439DED-9BAF-4A3C-8845-EB0E5F05BDA4}" type="presParOf" srcId="{23D0005D-B446-4901-A023-C753ABB23FAB}" destId="{672915C0-0BD9-4DB6-9C41-5EE67B28D72B}" srcOrd="2" destOrd="0" presId="urn:microsoft.com/office/officeart/2008/layout/AlternatingHexagons"/>
    <dgm:cxn modelId="{D0F84C09-5E5B-4065-A727-32F8CB9549CA}" type="presParOf" srcId="{23D0005D-B446-4901-A023-C753ABB23FAB}" destId="{4D38803A-6860-4146-8C82-CA20F315AB17}" srcOrd="3" destOrd="0" presId="urn:microsoft.com/office/officeart/2008/layout/AlternatingHexagons"/>
    <dgm:cxn modelId="{90BF88F9-0112-44A7-9C70-F9C951E59D39}" type="presParOf" srcId="{23D0005D-B446-4901-A023-C753ABB23FAB}" destId="{4AF14CBF-940B-40A1-9C64-6D62E7D9A7F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FDB14D-A592-46C0-B96B-8C6F41CB1165}" type="doc">
      <dgm:prSet loTypeId="urn:microsoft.com/office/officeart/2005/8/layout/vList5" loCatId="list" qsTypeId="urn:microsoft.com/office/officeart/2005/8/quickstyle/3d4" qsCatId="3D" csTypeId="urn:microsoft.com/office/officeart/2005/8/colors/accent3_4" csCatId="accent3" phldr="1"/>
      <dgm:spPr/>
      <dgm:t>
        <a:bodyPr/>
        <a:lstStyle/>
        <a:p>
          <a:endParaRPr lang="es-ES"/>
        </a:p>
      </dgm:t>
    </dgm:pt>
    <dgm:pt modelId="{3212F3D5-4B0F-4700-8D94-28EE1646F3CD}">
      <dgm:prSet phldrT="[Texto]"/>
      <dgm:spPr/>
      <dgm:t>
        <a:bodyPr/>
        <a:lstStyle/>
        <a:p>
          <a:r>
            <a:rPr lang="es-ES" dirty="0" smtClean="0"/>
            <a:t>Educativa</a:t>
          </a:r>
          <a:endParaRPr lang="es-ES" dirty="0"/>
        </a:p>
      </dgm:t>
    </dgm:pt>
    <dgm:pt modelId="{51A1ED70-5D12-4A43-AE19-BB5F5A17FB8E}" type="parTrans" cxnId="{22D77336-BBE0-4EB5-A809-10C940099D9D}">
      <dgm:prSet/>
      <dgm:spPr/>
      <dgm:t>
        <a:bodyPr/>
        <a:lstStyle/>
        <a:p>
          <a:endParaRPr lang="es-ES"/>
        </a:p>
      </dgm:t>
    </dgm:pt>
    <dgm:pt modelId="{A27A961B-CEE9-454C-8F34-04CAADF4CB43}" type="sibTrans" cxnId="{22D77336-BBE0-4EB5-A809-10C940099D9D}">
      <dgm:prSet/>
      <dgm:spPr/>
      <dgm:t>
        <a:bodyPr/>
        <a:lstStyle/>
        <a:p>
          <a:endParaRPr lang="es-ES"/>
        </a:p>
      </dgm:t>
    </dgm:pt>
    <dgm:pt modelId="{FDBF3CA4-4004-4550-ACEF-18DD2BA6E876}">
      <dgm:prSet phldrT="[Texto]" custT="1"/>
      <dgm:spPr/>
      <dgm:t>
        <a:bodyPr/>
        <a:lstStyle/>
        <a:p>
          <a:r>
            <a:rPr lang="es-ES" sz="1400" dirty="0" smtClean="0"/>
            <a:t> Estrategias y técnicas de enseñanza – aprendizaje / Currículum / Relación pedagógica / Planeación didáctica / Estrategias de evaluación / Elaboración de material didáctico.</a:t>
          </a:r>
          <a:endParaRPr lang="es-ES" sz="1400" dirty="0"/>
        </a:p>
      </dgm:t>
    </dgm:pt>
    <dgm:pt modelId="{A0C02243-3785-4C48-890D-90BCBD65498A}" type="parTrans" cxnId="{C180D4B0-4D4B-4DBB-97FE-4FE7AE0C98BA}">
      <dgm:prSet/>
      <dgm:spPr/>
      <dgm:t>
        <a:bodyPr/>
        <a:lstStyle/>
        <a:p>
          <a:endParaRPr lang="es-ES"/>
        </a:p>
      </dgm:t>
    </dgm:pt>
    <dgm:pt modelId="{62816C6C-13E5-41B4-9AAC-319C43EF81B5}" type="sibTrans" cxnId="{C180D4B0-4D4B-4DBB-97FE-4FE7AE0C98BA}">
      <dgm:prSet/>
      <dgm:spPr/>
      <dgm:t>
        <a:bodyPr/>
        <a:lstStyle/>
        <a:p>
          <a:endParaRPr lang="es-ES"/>
        </a:p>
      </dgm:t>
    </dgm:pt>
    <dgm:pt modelId="{2FEDB85E-5EFC-420E-828E-B3090734DFAD}">
      <dgm:prSet phldrT="[Texto]"/>
      <dgm:spPr/>
      <dgm:t>
        <a:bodyPr/>
        <a:lstStyle/>
        <a:p>
          <a:r>
            <a:rPr lang="es-ES" dirty="0" smtClean="0"/>
            <a:t>Clínica y consejería</a:t>
          </a:r>
          <a:endParaRPr lang="es-ES" dirty="0"/>
        </a:p>
      </dgm:t>
    </dgm:pt>
    <dgm:pt modelId="{E5BD2033-97A6-4B0F-968F-9026B34C32B5}" type="parTrans" cxnId="{7249CB07-AD20-4170-B0AD-47C3683442E2}">
      <dgm:prSet/>
      <dgm:spPr/>
      <dgm:t>
        <a:bodyPr/>
        <a:lstStyle/>
        <a:p>
          <a:endParaRPr lang="es-ES"/>
        </a:p>
      </dgm:t>
    </dgm:pt>
    <dgm:pt modelId="{DB96ED87-B797-4BDE-8B59-78D18D6832C6}" type="sibTrans" cxnId="{7249CB07-AD20-4170-B0AD-47C3683442E2}">
      <dgm:prSet/>
      <dgm:spPr/>
      <dgm:t>
        <a:bodyPr/>
        <a:lstStyle/>
        <a:p>
          <a:endParaRPr lang="es-ES"/>
        </a:p>
      </dgm:t>
    </dgm:pt>
    <dgm:pt modelId="{CAAFD950-C33F-4428-923F-C2A697AAB5B8}">
      <dgm:prSet phldrT="[Texto]"/>
      <dgm:spPr/>
      <dgm:t>
        <a:bodyPr/>
        <a:lstStyle/>
        <a:p>
          <a:r>
            <a:rPr lang="es-ES" dirty="0" smtClean="0"/>
            <a:t>Ambiental</a:t>
          </a:r>
          <a:endParaRPr lang="es-ES" dirty="0"/>
        </a:p>
      </dgm:t>
    </dgm:pt>
    <dgm:pt modelId="{9F84B37B-917B-4C7D-AB08-CD2979E63E5F}" type="parTrans" cxnId="{255013EF-527A-4830-A209-A74F7299995E}">
      <dgm:prSet/>
      <dgm:spPr/>
      <dgm:t>
        <a:bodyPr/>
        <a:lstStyle/>
        <a:p>
          <a:endParaRPr lang="es-ES"/>
        </a:p>
      </dgm:t>
    </dgm:pt>
    <dgm:pt modelId="{904CB4FE-594A-49D0-A234-6FC7EEACAFA9}" type="sibTrans" cxnId="{255013EF-527A-4830-A209-A74F7299995E}">
      <dgm:prSet/>
      <dgm:spPr/>
      <dgm:t>
        <a:bodyPr/>
        <a:lstStyle/>
        <a:p>
          <a:endParaRPr lang="es-ES"/>
        </a:p>
      </dgm:t>
    </dgm:pt>
    <dgm:pt modelId="{E9F3BF94-A35A-4742-ADF8-0C7A1EC6DC07}">
      <dgm:prSet phldrT="[Texto]" custT="1"/>
      <dgm:spPr/>
      <dgm:t>
        <a:bodyPr/>
        <a:lstStyle/>
        <a:p>
          <a:r>
            <a:rPr lang="es-ES" sz="1400" dirty="0" smtClean="0"/>
            <a:t> Ecosistemas / Recursos naturales / Fenómenos naturales / Hábitat</a:t>
          </a:r>
          <a:endParaRPr lang="es-ES" sz="1400" dirty="0"/>
        </a:p>
      </dgm:t>
    </dgm:pt>
    <dgm:pt modelId="{4C67C2B0-1DD2-4EE3-A624-49D267AE8194}" type="parTrans" cxnId="{B4655589-9628-4FE0-A6AB-823D379672CB}">
      <dgm:prSet/>
      <dgm:spPr/>
      <dgm:t>
        <a:bodyPr/>
        <a:lstStyle/>
        <a:p>
          <a:endParaRPr lang="es-ES"/>
        </a:p>
      </dgm:t>
    </dgm:pt>
    <dgm:pt modelId="{2B891942-D873-460C-B486-332275505F10}" type="sibTrans" cxnId="{B4655589-9628-4FE0-A6AB-823D379672CB}">
      <dgm:prSet/>
      <dgm:spPr/>
      <dgm:t>
        <a:bodyPr/>
        <a:lstStyle/>
        <a:p>
          <a:endParaRPr lang="es-ES"/>
        </a:p>
      </dgm:t>
    </dgm:pt>
    <dgm:pt modelId="{4DEC7E61-E19E-41AE-820C-0BDDE2D28671}">
      <dgm:prSet/>
      <dgm:spPr/>
      <dgm:t>
        <a:bodyPr/>
        <a:lstStyle/>
        <a:p>
          <a:r>
            <a:rPr lang="es-ES" dirty="0" smtClean="0"/>
            <a:t>Psicología individual</a:t>
          </a:r>
          <a:endParaRPr lang="es-ES" dirty="0"/>
        </a:p>
      </dgm:t>
    </dgm:pt>
    <dgm:pt modelId="{F97DF33B-109D-4BAA-B55B-AEE828A06E0B}" type="parTrans" cxnId="{85FE1DAA-2726-4A6C-B0BB-7EB9FE2F7C27}">
      <dgm:prSet/>
      <dgm:spPr/>
      <dgm:t>
        <a:bodyPr/>
        <a:lstStyle/>
        <a:p>
          <a:endParaRPr lang="es-ES"/>
        </a:p>
      </dgm:t>
    </dgm:pt>
    <dgm:pt modelId="{20FE94C2-70B6-4E29-8439-D97407012FE9}" type="sibTrans" cxnId="{85FE1DAA-2726-4A6C-B0BB-7EB9FE2F7C27}">
      <dgm:prSet/>
      <dgm:spPr/>
      <dgm:t>
        <a:bodyPr/>
        <a:lstStyle/>
        <a:p>
          <a:endParaRPr lang="es-ES"/>
        </a:p>
      </dgm:t>
    </dgm:pt>
    <dgm:pt modelId="{D6A9CE6D-6C31-4006-91F1-DDB02BC523EE}">
      <dgm:prSet/>
      <dgm:spPr/>
      <dgm:t>
        <a:bodyPr/>
        <a:lstStyle/>
        <a:p>
          <a:r>
            <a:rPr lang="es-ES" dirty="0" smtClean="0"/>
            <a:t>Social</a:t>
          </a:r>
          <a:endParaRPr lang="es-ES" dirty="0"/>
        </a:p>
      </dgm:t>
    </dgm:pt>
    <dgm:pt modelId="{A51B0F7C-E12B-4E61-92EC-D61B1DA6D220}" type="parTrans" cxnId="{B27134B1-9EB0-41F9-8EA5-F0C195F8503D}">
      <dgm:prSet/>
      <dgm:spPr/>
      <dgm:t>
        <a:bodyPr/>
        <a:lstStyle/>
        <a:p>
          <a:endParaRPr lang="es-ES"/>
        </a:p>
      </dgm:t>
    </dgm:pt>
    <dgm:pt modelId="{50730659-8C19-4E57-AEDA-5A733A7DE183}" type="sibTrans" cxnId="{B27134B1-9EB0-41F9-8EA5-F0C195F8503D}">
      <dgm:prSet/>
      <dgm:spPr/>
      <dgm:t>
        <a:bodyPr/>
        <a:lstStyle/>
        <a:p>
          <a:endParaRPr lang="es-ES"/>
        </a:p>
      </dgm:t>
    </dgm:pt>
    <dgm:pt modelId="{42379AAA-A793-4E69-BCDE-E63EDF32AF0B}">
      <dgm:prSet custT="1"/>
      <dgm:spPr/>
      <dgm:t>
        <a:bodyPr/>
        <a:lstStyle/>
        <a:p>
          <a:pPr algn="just"/>
          <a:r>
            <a:rPr lang="es-ES" sz="1100" dirty="0" smtClean="0"/>
            <a:t> </a:t>
          </a:r>
          <a:r>
            <a:rPr lang="es-ES" sz="1400" dirty="0" smtClean="0"/>
            <a:t>Roles sociales / Información / Cambio de actitudes / Afiliación / Atracción interpersonal / Percepción / Conformidad / Procesos grupales / Conductas antisociales / Identidad</a:t>
          </a:r>
          <a:endParaRPr lang="es-ES" sz="1400" dirty="0"/>
        </a:p>
      </dgm:t>
    </dgm:pt>
    <dgm:pt modelId="{C6C077AA-34F7-4466-A596-27DE7D8F8BBC}" type="parTrans" cxnId="{1FA789A1-BABB-48C9-8882-B617825A4E3D}">
      <dgm:prSet/>
      <dgm:spPr/>
      <dgm:t>
        <a:bodyPr/>
        <a:lstStyle/>
        <a:p>
          <a:endParaRPr lang="es-ES"/>
        </a:p>
      </dgm:t>
    </dgm:pt>
    <dgm:pt modelId="{14F534C2-A1D0-43A5-A888-209B86714FC4}" type="sibTrans" cxnId="{1FA789A1-BABB-48C9-8882-B617825A4E3D}">
      <dgm:prSet/>
      <dgm:spPr/>
      <dgm:t>
        <a:bodyPr/>
        <a:lstStyle/>
        <a:p>
          <a:endParaRPr lang="es-ES"/>
        </a:p>
      </dgm:t>
    </dgm:pt>
    <dgm:pt modelId="{B54066F6-E533-47F2-8F78-AC0849F39996}">
      <dgm:prSet/>
      <dgm:spPr/>
      <dgm:t>
        <a:bodyPr/>
        <a:lstStyle/>
        <a:p>
          <a:r>
            <a:rPr lang="es-ES" dirty="0" smtClean="0"/>
            <a:t>Industrial</a:t>
          </a:r>
          <a:endParaRPr lang="es-ES" dirty="0"/>
        </a:p>
      </dgm:t>
    </dgm:pt>
    <dgm:pt modelId="{12025033-B956-4213-9056-B833B13D64FD}" type="parTrans" cxnId="{BD2EB222-E99C-44A3-85C8-E0BEE72CDA6C}">
      <dgm:prSet/>
      <dgm:spPr/>
      <dgm:t>
        <a:bodyPr/>
        <a:lstStyle/>
        <a:p>
          <a:endParaRPr lang="es-ES"/>
        </a:p>
      </dgm:t>
    </dgm:pt>
    <dgm:pt modelId="{DFB5C862-3838-4EB2-A09F-7875077C1B52}" type="sibTrans" cxnId="{BD2EB222-E99C-44A3-85C8-E0BEE72CDA6C}">
      <dgm:prSet/>
      <dgm:spPr/>
      <dgm:t>
        <a:bodyPr/>
        <a:lstStyle/>
        <a:p>
          <a:endParaRPr lang="es-ES"/>
        </a:p>
      </dgm:t>
    </dgm:pt>
    <dgm:pt modelId="{C2B1E39F-8383-45C2-9F12-B118ECA14FC1}">
      <dgm:prSet/>
      <dgm:spPr/>
      <dgm:t>
        <a:bodyPr/>
        <a:lstStyle/>
        <a:p>
          <a:r>
            <a:rPr lang="es-ES" dirty="0" smtClean="0"/>
            <a:t>Del desarrollo</a:t>
          </a:r>
          <a:endParaRPr lang="es-ES" dirty="0"/>
        </a:p>
      </dgm:t>
    </dgm:pt>
    <dgm:pt modelId="{455AB04D-88DF-4040-9783-6DA7093951DC}" type="parTrans" cxnId="{287984ED-AB97-4AC0-BC0D-751A768745DA}">
      <dgm:prSet/>
      <dgm:spPr/>
      <dgm:t>
        <a:bodyPr/>
        <a:lstStyle/>
        <a:p>
          <a:endParaRPr lang="es-ES"/>
        </a:p>
      </dgm:t>
    </dgm:pt>
    <dgm:pt modelId="{AFD2058C-E031-48EF-908D-896A08E8C9BC}" type="sibTrans" cxnId="{287984ED-AB97-4AC0-BC0D-751A768745DA}">
      <dgm:prSet/>
      <dgm:spPr/>
      <dgm:t>
        <a:bodyPr/>
        <a:lstStyle/>
        <a:p>
          <a:endParaRPr lang="es-ES"/>
        </a:p>
      </dgm:t>
    </dgm:pt>
    <dgm:pt modelId="{0533E915-76FD-46F2-9595-A4808198314E}">
      <dgm:prSet/>
      <dgm:spPr/>
      <dgm:t>
        <a:bodyPr/>
        <a:lstStyle/>
        <a:p>
          <a:r>
            <a:rPr lang="es-ES" dirty="0" smtClean="0"/>
            <a:t>Experimental</a:t>
          </a:r>
          <a:endParaRPr lang="es-ES" dirty="0"/>
        </a:p>
      </dgm:t>
    </dgm:pt>
    <dgm:pt modelId="{4B7B3D32-B06E-4F61-966B-69CCFCB2D4E4}" type="parTrans" cxnId="{EE27A15D-18DE-471C-B19C-EECB36CED610}">
      <dgm:prSet/>
      <dgm:spPr/>
      <dgm:t>
        <a:bodyPr/>
        <a:lstStyle/>
        <a:p>
          <a:endParaRPr lang="es-ES"/>
        </a:p>
      </dgm:t>
    </dgm:pt>
    <dgm:pt modelId="{762C9D2F-3531-480D-940F-4B980CDDC5E3}" type="sibTrans" cxnId="{EE27A15D-18DE-471C-B19C-EECB36CED610}">
      <dgm:prSet/>
      <dgm:spPr/>
      <dgm:t>
        <a:bodyPr/>
        <a:lstStyle/>
        <a:p>
          <a:endParaRPr lang="es-ES"/>
        </a:p>
      </dgm:t>
    </dgm:pt>
    <dgm:pt modelId="{EE1FC4E6-386F-4381-B16C-F9B0BBBB9D25}">
      <dgm:prSet phldrT="[Texto]" custT="1"/>
      <dgm:spPr/>
      <dgm:t>
        <a:bodyPr/>
        <a:lstStyle/>
        <a:p>
          <a:r>
            <a:rPr lang="es-ES" sz="1400" dirty="0" smtClean="0"/>
            <a:t> Diagnostico etiología y tratamiento de la conducta / Investigaciones personalidad / Evalúa test psicológicos y psicoterapia / Estudios de conducta patológica</a:t>
          </a:r>
          <a:r>
            <a:rPr lang="es-ES" sz="1100" dirty="0" smtClean="0"/>
            <a:t>.</a:t>
          </a:r>
          <a:endParaRPr lang="es-ES" sz="1100" dirty="0"/>
        </a:p>
      </dgm:t>
    </dgm:pt>
    <dgm:pt modelId="{5DA174B6-73B3-429C-A57F-140961E95C74}" type="sibTrans" cxnId="{F8930EB2-39CE-453F-B006-208583E11831}">
      <dgm:prSet/>
      <dgm:spPr/>
      <dgm:t>
        <a:bodyPr/>
        <a:lstStyle/>
        <a:p>
          <a:endParaRPr lang="es-ES"/>
        </a:p>
      </dgm:t>
    </dgm:pt>
    <dgm:pt modelId="{34226905-F7A0-4771-9A5C-9A47792E3B61}" type="parTrans" cxnId="{F8930EB2-39CE-453F-B006-208583E11831}">
      <dgm:prSet/>
      <dgm:spPr/>
      <dgm:t>
        <a:bodyPr/>
        <a:lstStyle/>
        <a:p>
          <a:endParaRPr lang="es-ES"/>
        </a:p>
      </dgm:t>
    </dgm:pt>
    <dgm:pt modelId="{CA99255B-238A-4A9D-9141-E4C58326EC6A}">
      <dgm:prSet custT="1"/>
      <dgm:spPr/>
      <dgm:t>
        <a:bodyPr/>
        <a:lstStyle/>
        <a:p>
          <a:r>
            <a:rPr lang="es-ES" sz="1400" dirty="0" smtClean="0"/>
            <a:t> Mano de obra / Administración / Productividad / Problemas de contratación y despido / Relación hombre – maquina</a:t>
          </a:r>
          <a:r>
            <a:rPr lang="es-ES" sz="1100" dirty="0" smtClean="0"/>
            <a:t>. </a:t>
          </a:r>
          <a:endParaRPr lang="es-ES" sz="1100" dirty="0"/>
        </a:p>
      </dgm:t>
    </dgm:pt>
    <dgm:pt modelId="{07191403-2999-4867-AE1B-09B171B49835}" type="parTrans" cxnId="{D871FFFB-C662-405E-9DD6-07D630B7E3BD}">
      <dgm:prSet/>
      <dgm:spPr/>
      <dgm:t>
        <a:bodyPr/>
        <a:lstStyle/>
        <a:p>
          <a:endParaRPr lang="es-ES"/>
        </a:p>
      </dgm:t>
    </dgm:pt>
    <dgm:pt modelId="{CED7CA46-6B54-48D1-8CC8-BB2B775BE79A}" type="sibTrans" cxnId="{D871FFFB-C662-405E-9DD6-07D630B7E3BD}">
      <dgm:prSet/>
      <dgm:spPr/>
      <dgm:t>
        <a:bodyPr/>
        <a:lstStyle/>
        <a:p>
          <a:endParaRPr lang="es-ES"/>
        </a:p>
      </dgm:t>
    </dgm:pt>
    <dgm:pt modelId="{52CF306F-4E2E-47A5-90D8-F9639FCF17D8}">
      <dgm:prSet custT="1"/>
      <dgm:spPr/>
      <dgm:t>
        <a:bodyPr/>
        <a:lstStyle/>
        <a:p>
          <a:r>
            <a:rPr lang="es-ES" sz="1100" dirty="0" smtClean="0"/>
            <a:t> </a:t>
          </a:r>
          <a:r>
            <a:rPr lang="es-ES" sz="1400" dirty="0" smtClean="0"/>
            <a:t>1.Inferioridad  2.Superioridad  3.Estilo de vida  4.Yo creador  5.Metas fantasiosas 6.Interes social</a:t>
          </a:r>
          <a:endParaRPr lang="es-ES" sz="1400" dirty="0"/>
        </a:p>
      </dgm:t>
    </dgm:pt>
    <dgm:pt modelId="{76A6A76E-7FEF-4333-9A0B-04AE36C7DB7F}" type="parTrans" cxnId="{707443BC-BBE0-486D-A040-6EB433C9E56C}">
      <dgm:prSet/>
      <dgm:spPr/>
      <dgm:t>
        <a:bodyPr/>
        <a:lstStyle/>
        <a:p>
          <a:endParaRPr lang="es-ES"/>
        </a:p>
      </dgm:t>
    </dgm:pt>
    <dgm:pt modelId="{4DC80D57-1173-4F13-86B1-C5DAD0544E48}" type="sibTrans" cxnId="{707443BC-BBE0-486D-A040-6EB433C9E56C}">
      <dgm:prSet/>
      <dgm:spPr/>
      <dgm:t>
        <a:bodyPr/>
        <a:lstStyle/>
        <a:p>
          <a:endParaRPr lang="es-ES"/>
        </a:p>
      </dgm:t>
    </dgm:pt>
    <dgm:pt modelId="{7DF916A4-A44B-4F85-8BB5-ED2B2D077DB6}">
      <dgm:prSet custT="1"/>
      <dgm:spPr/>
      <dgm:t>
        <a:bodyPr/>
        <a:lstStyle/>
        <a:p>
          <a:r>
            <a:rPr lang="es-ES" sz="1400" dirty="0" smtClean="0"/>
            <a:t> Aprendizaje / Memoria / Lenguaje / Sensación / Percepción / Cognición / Motivación / Emociones</a:t>
          </a:r>
          <a:endParaRPr lang="es-ES" sz="1400" dirty="0"/>
        </a:p>
      </dgm:t>
    </dgm:pt>
    <dgm:pt modelId="{BCF86F9F-902F-4BE6-BB58-2095938E2BB9}" type="parTrans" cxnId="{907C1958-EF03-48CB-9054-CD3F3ED9B02B}">
      <dgm:prSet/>
      <dgm:spPr/>
      <dgm:t>
        <a:bodyPr/>
        <a:lstStyle/>
        <a:p>
          <a:endParaRPr lang="es-ES"/>
        </a:p>
      </dgm:t>
    </dgm:pt>
    <dgm:pt modelId="{043C8992-E573-4D93-9E8A-932EDFCBF064}" type="sibTrans" cxnId="{907C1958-EF03-48CB-9054-CD3F3ED9B02B}">
      <dgm:prSet/>
      <dgm:spPr/>
      <dgm:t>
        <a:bodyPr/>
        <a:lstStyle/>
        <a:p>
          <a:endParaRPr lang="es-ES"/>
        </a:p>
      </dgm:t>
    </dgm:pt>
    <dgm:pt modelId="{72BB3444-F046-4C6D-BC57-432CDEC480A5}">
      <dgm:prSet/>
      <dgm:spPr/>
      <dgm:t>
        <a:bodyPr/>
        <a:lstStyle/>
        <a:p>
          <a:r>
            <a:rPr lang="es-ES" smtClean="0"/>
            <a:t>Del deporte</a:t>
          </a:r>
          <a:endParaRPr lang="es-ES" dirty="0"/>
        </a:p>
      </dgm:t>
    </dgm:pt>
    <dgm:pt modelId="{36F4246A-E13D-4B13-B623-6A556F760E27}" type="parTrans" cxnId="{EE153D53-DE0D-4560-8C25-2196D2AAEFC2}">
      <dgm:prSet/>
      <dgm:spPr/>
      <dgm:t>
        <a:bodyPr/>
        <a:lstStyle/>
        <a:p>
          <a:endParaRPr lang="es-ES"/>
        </a:p>
      </dgm:t>
    </dgm:pt>
    <dgm:pt modelId="{B5D2E639-5FB1-430B-9A36-673110D28E37}" type="sibTrans" cxnId="{EE153D53-DE0D-4560-8C25-2196D2AAEFC2}">
      <dgm:prSet/>
      <dgm:spPr/>
      <dgm:t>
        <a:bodyPr/>
        <a:lstStyle/>
        <a:p>
          <a:endParaRPr lang="es-ES"/>
        </a:p>
      </dgm:t>
    </dgm:pt>
    <dgm:pt modelId="{07D8C5B9-6B45-4CF1-AD1C-38CEBC9867DA}">
      <dgm:prSet custT="1"/>
      <dgm:spPr/>
      <dgm:t>
        <a:bodyPr/>
        <a:lstStyle/>
        <a:p>
          <a:r>
            <a:rPr lang="es-ES" sz="1100" dirty="0" smtClean="0"/>
            <a:t> </a:t>
          </a:r>
          <a:r>
            <a:rPr lang="es-ES" sz="1400" dirty="0" smtClean="0"/>
            <a:t>Motivación / Autoconfianza / Estrés / Estilos cognitivos / Atención</a:t>
          </a:r>
          <a:endParaRPr lang="es-ES" sz="1400" dirty="0"/>
        </a:p>
      </dgm:t>
    </dgm:pt>
    <dgm:pt modelId="{02508387-92DE-4889-AD86-CF97426E1EC2}" type="parTrans" cxnId="{BB783DC2-1EFB-43F6-9E9B-9474632A52F9}">
      <dgm:prSet/>
      <dgm:spPr/>
      <dgm:t>
        <a:bodyPr/>
        <a:lstStyle/>
        <a:p>
          <a:endParaRPr lang="es-ES"/>
        </a:p>
      </dgm:t>
    </dgm:pt>
    <dgm:pt modelId="{153DD5F9-F9ED-494E-B2F8-683384A1AADA}" type="sibTrans" cxnId="{BB783DC2-1EFB-43F6-9E9B-9474632A52F9}">
      <dgm:prSet/>
      <dgm:spPr/>
      <dgm:t>
        <a:bodyPr/>
        <a:lstStyle/>
        <a:p>
          <a:endParaRPr lang="es-ES"/>
        </a:p>
      </dgm:t>
    </dgm:pt>
    <dgm:pt modelId="{48C2A6D2-E665-4265-953F-1A9C39EB7302}">
      <dgm:prSet custT="1"/>
      <dgm:spPr/>
      <dgm:t>
        <a:bodyPr/>
        <a:lstStyle/>
        <a:p>
          <a:r>
            <a:rPr lang="es-ES" sz="1400" dirty="0" smtClean="0"/>
            <a:t> Desarrollo físico / Intelectual o cognitivo / Emocional / Sexual / Social / Moral</a:t>
          </a:r>
          <a:endParaRPr lang="es-ES" sz="1400" dirty="0"/>
        </a:p>
      </dgm:t>
    </dgm:pt>
    <dgm:pt modelId="{FA9756CC-989D-412C-9808-46E250E20000}" type="parTrans" cxnId="{8739A65D-7465-4985-BB7A-16ACE9682685}">
      <dgm:prSet/>
      <dgm:spPr/>
      <dgm:t>
        <a:bodyPr/>
        <a:lstStyle/>
        <a:p>
          <a:endParaRPr lang="es-ES"/>
        </a:p>
      </dgm:t>
    </dgm:pt>
    <dgm:pt modelId="{638BF86C-E65F-446E-AA5C-68FDFDCD9F62}" type="sibTrans" cxnId="{8739A65D-7465-4985-BB7A-16ACE9682685}">
      <dgm:prSet/>
      <dgm:spPr/>
      <dgm:t>
        <a:bodyPr/>
        <a:lstStyle/>
        <a:p>
          <a:endParaRPr lang="es-ES"/>
        </a:p>
      </dgm:t>
    </dgm:pt>
    <dgm:pt modelId="{5DD05F26-CC06-4CDF-AD53-97A39C328CF6}" type="pres">
      <dgm:prSet presAssocID="{5FFDB14D-A592-46C0-B96B-8C6F41CB11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D1F3788-A6CD-4256-A2BF-1A9BF391C427}" type="pres">
      <dgm:prSet presAssocID="{3212F3D5-4B0F-4700-8D94-28EE1646F3CD}" presName="linNode" presStyleCnt="0"/>
      <dgm:spPr/>
    </dgm:pt>
    <dgm:pt modelId="{2E0AB6E2-D2EB-429D-8E59-D0553030DC94}" type="pres">
      <dgm:prSet presAssocID="{3212F3D5-4B0F-4700-8D94-28EE1646F3CD}" presName="parentText" presStyleLbl="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DF6B2F-12B9-4B57-8A16-AF0124348B6C}" type="pres">
      <dgm:prSet presAssocID="{3212F3D5-4B0F-4700-8D94-28EE1646F3CD}" presName="descendantText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1D6200-AD5B-494B-952C-532ED3798C1D}" type="pres">
      <dgm:prSet presAssocID="{A27A961B-CEE9-454C-8F34-04CAADF4CB43}" presName="sp" presStyleCnt="0"/>
      <dgm:spPr/>
    </dgm:pt>
    <dgm:pt modelId="{B90C22A3-44BF-4FD9-9162-0809519E4768}" type="pres">
      <dgm:prSet presAssocID="{2FEDB85E-5EFC-420E-828E-B3090734DFAD}" presName="linNode" presStyleCnt="0"/>
      <dgm:spPr/>
    </dgm:pt>
    <dgm:pt modelId="{2AEE781E-3D43-4872-B064-48967682B9E2}" type="pres">
      <dgm:prSet presAssocID="{2FEDB85E-5EFC-420E-828E-B3090734DFAD}" presName="parentText" presStyleLbl="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C78565-99BE-4287-9269-153C8B120CB3}" type="pres">
      <dgm:prSet presAssocID="{2FEDB85E-5EFC-420E-828E-B3090734DFAD}" presName="descendantText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2D7F8E-4264-455C-ABFE-EA9EFC941325}" type="pres">
      <dgm:prSet presAssocID="{DB96ED87-B797-4BDE-8B59-78D18D6832C6}" presName="sp" presStyleCnt="0"/>
      <dgm:spPr/>
    </dgm:pt>
    <dgm:pt modelId="{DDA6FF39-C833-4D33-9C75-2C47A50351B7}" type="pres">
      <dgm:prSet presAssocID="{B54066F6-E533-47F2-8F78-AC0849F39996}" presName="linNode" presStyleCnt="0"/>
      <dgm:spPr/>
    </dgm:pt>
    <dgm:pt modelId="{26E7CDC6-E584-4A94-8E17-ACF51ACEF93C}" type="pres">
      <dgm:prSet presAssocID="{B54066F6-E533-47F2-8F78-AC0849F39996}" presName="parentText" presStyleLbl="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32CFE8-DF65-4EBA-8F57-0C8EC2765C3C}" type="pres">
      <dgm:prSet presAssocID="{B54066F6-E533-47F2-8F78-AC0849F39996}" presName="descendantText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288A33-9193-45A1-A90C-E499000F1BD7}" type="pres">
      <dgm:prSet presAssocID="{DFB5C862-3838-4EB2-A09F-7875077C1B52}" presName="sp" presStyleCnt="0"/>
      <dgm:spPr/>
    </dgm:pt>
    <dgm:pt modelId="{76ECA614-04E3-4084-9800-6319C6711C6F}" type="pres">
      <dgm:prSet presAssocID="{4DEC7E61-E19E-41AE-820C-0BDDE2D28671}" presName="linNode" presStyleCnt="0"/>
      <dgm:spPr/>
    </dgm:pt>
    <dgm:pt modelId="{600DDE08-6FB5-4E02-B149-3A26BF546EB4}" type="pres">
      <dgm:prSet presAssocID="{4DEC7E61-E19E-41AE-820C-0BDDE2D28671}" presName="parentText" presStyleLbl="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5787FF-3D9C-4AF9-92EC-5B394BD73A90}" type="pres">
      <dgm:prSet presAssocID="{4DEC7E61-E19E-41AE-820C-0BDDE2D28671}" presName="descendantText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5023FB-6C1B-413F-9F7E-7A061A5F0E90}" type="pres">
      <dgm:prSet presAssocID="{20FE94C2-70B6-4E29-8439-D97407012FE9}" presName="sp" presStyleCnt="0"/>
      <dgm:spPr/>
    </dgm:pt>
    <dgm:pt modelId="{AC9A3679-A32E-4ABF-B2D1-7A1665F48A4E}" type="pres">
      <dgm:prSet presAssocID="{D6A9CE6D-6C31-4006-91F1-DDB02BC523EE}" presName="linNode" presStyleCnt="0"/>
      <dgm:spPr/>
    </dgm:pt>
    <dgm:pt modelId="{FFE5373C-41E3-45E2-8C85-F4A977D517F5}" type="pres">
      <dgm:prSet presAssocID="{D6A9CE6D-6C31-4006-91F1-DDB02BC523EE}" presName="parentText" presStyleLbl="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467A53-7EE2-4E28-9C45-B1CF94390281}" type="pres">
      <dgm:prSet presAssocID="{D6A9CE6D-6C31-4006-91F1-DDB02BC523EE}" presName="descendantText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B70895-8BB0-446A-BB98-A947D3438C43}" type="pres">
      <dgm:prSet presAssocID="{50730659-8C19-4E57-AEDA-5A733A7DE183}" presName="sp" presStyleCnt="0"/>
      <dgm:spPr/>
    </dgm:pt>
    <dgm:pt modelId="{352B0726-2DEE-4014-B062-E100D43D1A46}" type="pres">
      <dgm:prSet presAssocID="{0533E915-76FD-46F2-9595-A4808198314E}" presName="linNode" presStyleCnt="0"/>
      <dgm:spPr/>
    </dgm:pt>
    <dgm:pt modelId="{4B11BE71-A5F1-40EA-B13C-45328463D2F7}" type="pres">
      <dgm:prSet presAssocID="{0533E915-76FD-46F2-9595-A4808198314E}" presName="parentText" presStyleLbl="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DDB27A-EA74-43D6-8EB1-661FA6CFA684}" type="pres">
      <dgm:prSet presAssocID="{0533E915-76FD-46F2-9595-A4808198314E}" presName="descendantText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16928F-C883-495A-92AB-FF1C4CDF7347}" type="pres">
      <dgm:prSet presAssocID="{762C9D2F-3531-480D-940F-4B980CDDC5E3}" presName="sp" presStyleCnt="0"/>
      <dgm:spPr/>
    </dgm:pt>
    <dgm:pt modelId="{09788FEF-72E9-42CF-BF0F-65510869FB7F}" type="pres">
      <dgm:prSet presAssocID="{C2B1E39F-8383-45C2-9F12-B118ECA14FC1}" presName="linNode" presStyleCnt="0"/>
      <dgm:spPr/>
    </dgm:pt>
    <dgm:pt modelId="{BEE804ED-AD00-4B90-B4FF-00706A59A88E}" type="pres">
      <dgm:prSet presAssocID="{C2B1E39F-8383-45C2-9F12-B118ECA14FC1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8BC3A1-A262-4D41-B40B-40B81B804B3A}" type="pres">
      <dgm:prSet presAssocID="{C2B1E39F-8383-45C2-9F12-B118ECA14FC1}" presName="descendantText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665E3F-749F-41C2-9784-81FE5947A1D9}" type="pres">
      <dgm:prSet presAssocID="{AFD2058C-E031-48EF-908D-896A08E8C9BC}" presName="sp" presStyleCnt="0"/>
      <dgm:spPr/>
    </dgm:pt>
    <dgm:pt modelId="{F7DC0A43-D2D6-420B-B70E-41E60A7F5321}" type="pres">
      <dgm:prSet presAssocID="{72BB3444-F046-4C6D-BC57-432CDEC480A5}" presName="linNode" presStyleCnt="0"/>
      <dgm:spPr/>
    </dgm:pt>
    <dgm:pt modelId="{F04D9B09-F24C-4F1E-9CAE-48D34B1539C3}" type="pres">
      <dgm:prSet presAssocID="{72BB3444-F046-4C6D-BC57-432CDEC480A5}" presName="parentText" presStyleLbl="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2F6A03-56F8-4163-81C5-B9B69148018E}" type="pres">
      <dgm:prSet presAssocID="{72BB3444-F046-4C6D-BC57-432CDEC480A5}" presName="descendantText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63B53F-EAB2-4195-B968-E490D56C009D}" type="pres">
      <dgm:prSet presAssocID="{B5D2E639-5FB1-430B-9A36-673110D28E37}" presName="sp" presStyleCnt="0"/>
      <dgm:spPr/>
    </dgm:pt>
    <dgm:pt modelId="{E7D7CCD0-77AE-41EC-B111-2431EB115098}" type="pres">
      <dgm:prSet presAssocID="{CAAFD950-C33F-4428-923F-C2A697AAB5B8}" presName="linNode" presStyleCnt="0"/>
      <dgm:spPr/>
    </dgm:pt>
    <dgm:pt modelId="{3DFF7BE3-E6E4-45A5-BC00-3E70A1F21178}" type="pres">
      <dgm:prSet presAssocID="{CAAFD950-C33F-4428-923F-C2A697AAB5B8}" presName="parentText" presStyleLbl="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07BAC0-2C2E-4411-8074-64D4F522C5BE}" type="pres">
      <dgm:prSet presAssocID="{CAAFD950-C33F-4428-923F-C2A697AAB5B8}" presName="descendantText" presStyleLbl="alignAccFollowNode1" presStyleIdx="8" presStyleCnt="9" custLinFactNeighborX="-411" custLinFactNeighborY="57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513032A-D364-4CCE-91E4-1B76FF2783F8}" type="presOf" srcId="{FDBF3CA4-4004-4550-ACEF-18DD2BA6E876}" destId="{4BDF6B2F-12B9-4B57-8A16-AF0124348B6C}" srcOrd="0" destOrd="0" presId="urn:microsoft.com/office/officeart/2005/8/layout/vList5"/>
    <dgm:cxn modelId="{7249CB07-AD20-4170-B0AD-47C3683442E2}" srcId="{5FFDB14D-A592-46C0-B96B-8C6F41CB1165}" destId="{2FEDB85E-5EFC-420E-828E-B3090734DFAD}" srcOrd="1" destOrd="0" parTransId="{E5BD2033-97A6-4B0F-968F-9026B34C32B5}" sibTransId="{DB96ED87-B797-4BDE-8B59-78D18D6832C6}"/>
    <dgm:cxn modelId="{85FE1DAA-2726-4A6C-B0BB-7EB9FE2F7C27}" srcId="{5FFDB14D-A592-46C0-B96B-8C6F41CB1165}" destId="{4DEC7E61-E19E-41AE-820C-0BDDE2D28671}" srcOrd="3" destOrd="0" parTransId="{F97DF33B-109D-4BAA-B55B-AEE828A06E0B}" sibTransId="{20FE94C2-70B6-4E29-8439-D97407012FE9}"/>
    <dgm:cxn modelId="{907C1958-EF03-48CB-9054-CD3F3ED9B02B}" srcId="{0533E915-76FD-46F2-9595-A4808198314E}" destId="{7DF916A4-A44B-4F85-8BB5-ED2B2D077DB6}" srcOrd="0" destOrd="0" parTransId="{BCF86F9F-902F-4BE6-BB58-2095938E2BB9}" sibTransId="{043C8992-E573-4D93-9E8A-932EDFCBF064}"/>
    <dgm:cxn modelId="{22D77336-BBE0-4EB5-A809-10C940099D9D}" srcId="{5FFDB14D-A592-46C0-B96B-8C6F41CB1165}" destId="{3212F3D5-4B0F-4700-8D94-28EE1646F3CD}" srcOrd="0" destOrd="0" parTransId="{51A1ED70-5D12-4A43-AE19-BB5F5A17FB8E}" sibTransId="{A27A961B-CEE9-454C-8F34-04CAADF4CB43}"/>
    <dgm:cxn modelId="{B27134B1-9EB0-41F9-8EA5-F0C195F8503D}" srcId="{5FFDB14D-A592-46C0-B96B-8C6F41CB1165}" destId="{D6A9CE6D-6C31-4006-91F1-DDB02BC523EE}" srcOrd="4" destOrd="0" parTransId="{A51B0F7C-E12B-4E61-92EC-D61B1DA6D220}" sibTransId="{50730659-8C19-4E57-AEDA-5A733A7DE183}"/>
    <dgm:cxn modelId="{D871FFFB-C662-405E-9DD6-07D630B7E3BD}" srcId="{B54066F6-E533-47F2-8F78-AC0849F39996}" destId="{CA99255B-238A-4A9D-9141-E4C58326EC6A}" srcOrd="0" destOrd="0" parTransId="{07191403-2999-4867-AE1B-09B171B49835}" sibTransId="{CED7CA46-6B54-48D1-8CC8-BB2B775BE79A}"/>
    <dgm:cxn modelId="{5EEDF6C0-3C17-4807-8CD3-3311FC1179BE}" type="presOf" srcId="{CA99255B-238A-4A9D-9141-E4C58326EC6A}" destId="{8432CFE8-DF65-4EBA-8F57-0C8EC2765C3C}" srcOrd="0" destOrd="0" presId="urn:microsoft.com/office/officeart/2005/8/layout/vList5"/>
    <dgm:cxn modelId="{48C69487-5733-4F3A-A645-FD2919A4E528}" type="presOf" srcId="{E9F3BF94-A35A-4742-ADF8-0C7A1EC6DC07}" destId="{F607BAC0-2C2E-4411-8074-64D4F522C5BE}" srcOrd="0" destOrd="0" presId="urn:microsoft.com/office/officeart/2005/8/layout/vList5"/>
    <dgm:cxn modelId="{1FA789A1-BABB-48C9-8882-B617825A4E3D}" srcId="{D6A9CE6D-6C31-4006-91F1-DDB02BC523EE}" destId="{42379AAA-A793-4E69-BCDE-E63EDF32AF0B}" srcOrd="0" destOrd="0" parTransId="{C6C077AA-34F7-4466-A596-27DE7D8F8BBC}" sibTransId="{14F534C2-A1D0-43A5-A888-209B86714FC4}"/>
    <dgm:cxn modelId="{A027956B-F439-4EC0-8EFD-2E1999A68434}" type="presOf" srcId="{07D8C5B9-6B45-4CF1-AD1C-38CEBC9867DA}" destId="{982F6A03-56F8-4163-81C5-B9B69148018E}" srcOrd="0" destOrd="0" presId="urn:microsoft.com/office/officeart/2005/8/layout/vList5"/>
    <dgm:cxn modelId="{8739A65D-7465-4985-BB7A-16ACE9682685}" srcId="{C2B1E39F-8383-45C2-9F12-B118ECA14FC1}" destId="{48C2A6D2-E665-4265-953F-1A9C39EB7302}" srcOrd="0" destOrd="0" parTransId="{FA9756CC-989D-412C-9808-46E250E20000}" sibTransId="{638BF86C-E65F-446E-AA5C-68FDFDCD9F62}"/>
    <dgm:cxn modelId="{BD2EB222-E99C-44A3-85C8-E0BEE72CDA6C}" srcId="{5FFDB14D-A592-46C0-B96B-8C6F41CB1165}" destId="{B54066F6-E533-47F2-8F78-AC0849F39996}" srcOrd="2" destOrd="0" parTransId="{12025033-B956-4213-9056-B833B13D64FD}" sibTransId="{DFB5C862-3838-4EB2-A09F-7875077C1B52}"/>
    <dgm:cxn modelId="{287984ED-AB97-4AC0-BC0D-751A768745DA}" srcId="{5FFDB14D-A592-46C0-B96B-8C6F41CB1165}" destId="{C2B1E39F-8383-45C2-9F12-B118ECA14FC1}" srcOrd="6" destOrd="0" parTransId="{455AB04D-88DF-4040-9783-6DA7093951DC}" sibTransId="{AFD2058C-E031-48EF-908D-896A08E8C9BC}"/>
    <dgm:cxn modelId="{7937A867-FA95-4F9F-8D7B-62D0F155FAE8}" type="presOf" srcId="{52CF306F-4E2E-47A5-90D8-F9639FCF17D8}" destId="{755787FF-3D9C-4AF9-92EC-5B394BD73A90}" srcOrd="0" destOrd="0" presId="urn:microsoft.com/office/officeart/2005/8/layout/vList5"/>
    <dgm:cxn modelId="{C180D4B0-4D4B-4DBB-97FE-4FE7AE0C98BA}" srcId="{3212F3D5-4B0F-4700-8D94-28EE1646F3CD}" destId="{FDBF3CA4-4004-4550-ACEF-18DD2BA6E876}" srcOrd="0" destOrd="0" parTransId="{A0C02243-3785-4C48-890D-90BCBD65498A}" sibTransId="{62816C6C-13E5-41B4-9AAC-319C43EF81B5}"/>
    <dgm:cxn modelId="{B8AD0E18-8CCA-4EF0-BCE8-63195257264A}" type="presOf" srcId="{3212F3D5-4B0F-4700-8D94-28EE1646F3CD}" destId="{2E0AB6E2-D2EB-429D-8E59-D0553030DC94}" srcOrd="0" destOrd="0" presId="urn:microsoft.com/office/officeart/2005/8/layout/vList5"/>
    <dgm:cxn modelId="{707443BC-BBE0-486D-A040-6EB433C9E56C}" srcId="{4DEC7E61-E19E-41AE-820C-0BDDE2D28671}" destId="{52CF306F-4E2E-47A5-90D8-F9639FCF17D8}" srcOrd="0" destOrd="0" parTransId="{76A6A76E-7FEF-4333-9A0B-04AE36C7DB7F}" sibTransId="{4DC80D57-1173-4F13-86B1-C5DAD0544E48}"/>
    <dgm:cxn modelId="{F8930EB2-39CE-453F-B006-208583E11831}" srcId="{2FEDB85E-5EFC-420E-828E-B3090734DFAD}" destId="{EE1FC4E6-386F-4381-B16C-F9B0BBBB9D25}" srcOrd="0" destOrd="0" parTransId="{34226905-F7A0-4771-9A5C-9A47792E3B61}" sibTransId="{5DA174B6-73B3-429C-A57F-140961E95C74}"/>
    <dgm:cxn modelId="{C6F95E20-97C1-42A0-8893-ABDAC13D2360}" type="presOf" srcId="{B54066F6-E533-47F2-8F78-AC0849F39996}" destId="{26E7CDC6-E584-4A94-8E17-ACF51ACEF93C}" srcOrd="0" destOrd="0" presId="urn:microsoft.com/office/officeart/2005/8/layout/vList5"/>
    <dgm:cxn modelId="{07D85A37-35AE-4B74-B74D-24529D254E5F}" type="presOf" srcId="{D6A9CE6D-6C31-4006-91F1-DDB02BC523EE}" destId="{FFE5373C-41E3-45E2-8C85-F4A977D517F5}" srcOrd="0" destOrd="0" presId="urn:microsoft.com/office/officeart/2005/8/layout/vList5"/>
    <dgm:cxn modelId="{91A8CBBF-0317-4B14-A0C9-2471252E970A}" type="presOf" srcId="{0533E915-76FD-46F2-9595-A4808198314E}" destId="{4B11BE71-A5F1-40EA-B13C-45328463D2F7}" srcOrd="0" destOrd="0" presId="urn:microsoft.com/office/officeart/2005/8/layout/vList5"/>
    <dgm:cxn modelId="{B4655589-9628-4FE0-A6AB-823D379672CB}" srcId="{CAAFD950-C33F-4428-923F-C2A697AAB5B8}" destId="{E9F3BF94-A35A-4742-ADF8-0C7A1EC6DC07}" srcOrd="0" destOrd="0" parTransId="{4C67C2B0-1DD2-4EE3-A624-49D267AE8194}" sibTransId="{2B891942-D873-460C-B486-332275505F10}"/>
    <dgm:cxn modelId="{255013EF-527A-4830-A209-A74F7299995E}" srcId="{5FFDB14D-A592-46C0-B96B-8C6F41CB1165}" destId="{CAAFD950-C33F-4428-923F-C2A697AAB5B8}" srcOrd="8" destOrd="0" parTransId="{9F84B37B-917B-4C7D-AB08-CD2979E63E5F}" sibTransId="{904CB4FE-594A-49D0-A234-6FC7EEACAFA9}"/>
    <dgm:cxn modelId="{B0868146-F53B-434B-92F9-BCE09AD59B86}" type="presOf" srcId="{72BB3444-F046-4C6D-BC57-432CDEC480A5}" destId="{F04D9B09-F24C-4F1E-9CAE-48D34B1539C3}" srcOrd="0" destOrd="0" presId="urn:microsoft.com/office/officeart/2005/8/layout/vList5"/>
    <dgm:cxn modelId="{E9BF3238-568C-4E56-9F9B-B403B747346B}" type="presOf" srcId="{7DF916A4-A44B-4F85-8BB5-ED2B2D077DB6}" destId="{CEDDB27A-EA74-43D6-8EB1-661FA6CFA684}" srcOrd="0" destOrd="0" presId="urn:microsoft.com/office/officeart/2005/8/layout/vList5"/>
    <dgm:cxn modelId="{A2E8F4B1-8059-4E10-B3C4-665E4D5CB7E0}" type="presOf" srcId="{5FFDB14D-A592-46C0-B96B-8C6F41CB1165}" destId="{5DD05F26-CC06-4CDF-AD53-97A39C328CF6}" srcOrd="0" destOrd="0" presId="urn:microsoft.com/office/officeart/2005/8/layout/vList5"/>
    <dgm:cxn modelId="{EE153D53-DE0D-4560-8C25-2196D2AAEFC2}" srcId="{5FFDB14D-A592-46C0-B96B-8C6F41CB1165}" destId="{72BB3444-F046-4C6D-BC57-432CDEC480A5}" srcOrd="7" destOrd="0" parTransId="{36F4246A-E13D-4B13-B623-6A556F760E27}" sibTransId="{B5D2E639-5FB1-430B-9A36-673110D28E37}"/>
    <dgm:cxn modelId="{8461F156-48D6-4447-976C-C7537799CB64}" type="presOf" srcId="{48C2A6D2-E665-4265-953F-1A9C39EB7302}" destId="{F88BC3A1-A262-4D41-B40B-40B81B804B3A}" srcOrd="0" destOrd="0" presId="urn:microsoft.com/office/officeart/2005/8/layout/vList5"/>
    <dgm:cxn modelId="{72A96D6F-959F-4BAD-AB37-6FFFF6AE363B}" type="presOf" srcId="{2FEDB85E-5EFC-420E-828E-B3090734DFAD}" destId="{2AEE781E-3D43-4872-B064-48967682B9E2}" srcOrd="0" destOrd="0" presId="urn:microsoft.com/office/officeart/2005/8/layout/vList5"/>
    <dgm:cxn modelId="{6B02EBAE-7C45-453D-98D2-FBA1018A94CD}" type="presOf" srcId="{4DEC7E61-E19E-41AE-820C-0BDDE2D28671}" destId="{600DDE08-6FB5-4E02-B149-3A26BF546EB4}" srcOrd="0" destOrd="0" presId="urn:microsoft.com/office/officeart/2005/8/layout/vList5"/>
    <dgm:cxn modelId="{D70501AD-B8E7-43B9-B5E0-525E10B81627}" type="presOf" srcId="{C2B1E39F-8383-45C2-9F12-B118ECA14FC1}" destId="{BEE804ED-AD00-4B90-B4FF-00706A59A88E}" srcOrd="0" destOrd="0" presId="urn:microsoft.com/office/officeart/2005/8/layout/vList5"/>
    <dgm:cxn modelId="{EE27A15D-18DE-471C-B19C-EECB36CED610}" srcId="{5FFDB14D-A592-46C0-B96B-8C6F41CB1165}" destId="{0533E915-76FD-46F2-9595-A4808198314E}" srcOrd="5" destOrd="0" parTransId="{4B7B3D32-B06E-4F61-966B-69CCFCB2D4E4}" sibTransId="{762C9D2F-3531-480D-940F-4B980CDDC5E3}"/>
    <dgm:cxn modelId="{FF291ACC-150A-4315-B822-5F9E36BB7F04}" type="presOf" srcId="{42379AAA-A793-4E69-BCDE-E63EDF32AF0B}" destId="{F2467A53-7EE2-4E28-9C45-B1CF94390281}" srcOrd="0" destOrd="0" presId="urn:microsoft.com/office/officeart/2005/8/layout/vList5"/>
    <dgm:cxn modelId="{1ADCFAEB-6EA3-43FF-8A0D-600EDC024B59}" type="presOf" srcId="{CAAFD950-C33F-4428-923F-C2A697AAB5B8}" destId="{3DFF7BE3-E6E4-45A5-BC00-3E70A1F21178}" srcOrd="0" destOrd="0" presId="urn:microsoft.com/office/officeart/2005/8/layout/vList5"/>
    <dgm:cxn modelId="{BB783DC2-1EFB-43F6-9E9B-9474632A52F9}" srcId="{72BB3444-F046-4C6D-BC57-432CDEC480A5}" destId="{07D8C5B9-6B45-4CF1-AD1C-38CEBC9867DA}" srcOrd="0" destOrd="0" parTransId="{02508387-92DE-4889-AD86-CF97426E1EC2}" sibTransId="{153DD5F9-F9ED-494E-B2F8-683384A1AADA}"/>
    <dgm:cxn modelId="{0C82DA8C-004F-461E-AF9E-FDAA982E04BD}" type="presOf" srcId="{EE1FC4E6-386F-4381-B16C-F9B0BBBB9D25}" destId="{31C78565-99BE-4287-9269-153C8B120CB3}" srcOrd="0" destOrd="0" presId="urn:microsoft.com/office/officeart/2005/8/layout/vList5"/>
    <dgm:cxn modelId="{BBCF04FE-A673-4662-9050-F050EB5748FC}" type="presParOf" srcId="{5DD05F26-CC06-4CDF-AD53-97A39C328CF6}" destId="{ED1F3788-A6CD-4256-A2BF-1A9BF391C427}" srcOrd="0" destOrd="0" presId="urn:microsoft.com/office/officeart/2005/8/layout/vList5"/>
    <dgm:cxn modelId="{FC0577A0-009C-46B4-AE8B-FC6C0F1294D8}" type="presParOf" srcId="{ED1F3788-A6CD-4256-A2BF-1A9BF391C427}" destId="{2E0AB6E2-D2EB-429D-8E59-D0553030DC94}" srcOrd="0" destOrd="0" presId="urn:microsoft.com/office/officeart/2005/8/layout/vList5"/>
    <dgm:cxn modelId="{1C4DACC3-5E16-46D5-92CB-D1C090F49535}" type="presParOf" srcId="{ED1F3788-A6CD-4256-A2BF-1A9BF391C427}" destId="{4BDF6B2F-12B9-4B57-8A16-AF0124348B6C}" srcOrd="1" destOrd="0" presId="urn:microsoft.com/office/officeart/2005/8/layout/vList5"/>
    <dgm:cxn modelId="{46A0B481-CFEE-41DB-8BBB-9D7729259C03}" type="presParOf" srcId="{5DD05F26-CC06-4CDF-AD53-97A39C328CF6}" destId="{951D6200-AD5B-494B-952C-532ED3798C1D}" srcOrd="1" destOrd="0" presId="urn:microsoft.com/office/officeart/2005/8/layout/vList5"/>
    <dgm:cxn modelId="{94FBD99E-F85B-42AE-A5D5-F266683CE73C}" type="presParOf" srcId="{5DD05F26-CC06-4CDF-AD53-97A39C328CF6}" destId="{B90C22A3-44BF-4FD9-9162-0809519E4768}" srcOrd="2" destOrd="0" presId="urn:microsoft.com/office/officeart/2005/8/layout/vList5"/>
    <dgm:cxn modelId="{CF021700-56E1-461B-9389-C46532510561}" type="presParOf" srcId="{B90C22A3-44BF-4FD9-9162-0809519E4768}" destId="{2AEE781E-3D43-4872-B064-48967682B9E2}" srcOrd="0" destOrd="0" presId="urn:microsoft.com/office/officeart/2005/8/layout/vList5"/>
    <dgm:cxn modelId="{DB4747C2-E40A-4BF3-8D08-8EA336353981}" type="presParOf" srcId="{B90C22A3-44BF-4FD9-9162-0809519E4768}" destId="{31C78565-99BE-4287-9269-153C8B120CB3}" srcOrd="1" destOrd="0" presId="urn:microsoft.com/office/officeart/2005/8/layout/vList5"/>
    <dgm:cxn modelId="{9FA8AEA7-6377-4C4A-894F-5A80101CA6AE}" type="presParOf" srcId="{5DD05F26-CC06-4CDF-AD53-97A39C328CF6}" destId="{5A2D7F8E-4264-455C-ABFE-EA9EFC941325}" srcOrd="3" destOrd="0" presId="urn:microsoft.com/office/officeart/2005/8/layout/vList5"/>
    <dgm:cxn modelId="{8DF424CD-FA73-4DD0-8BFB-E14768D7D593}" type="presParOf" srcId="{5DD05F26-CC06-4CDF-AD53-97A39C328CF6}" destId="{DDA6FF39-C833-4D33-9C75-2C47A50351B7}" srcOrd="4" destOrd="0" presId="urn:microsoft.com/office/officeart/2005/8/layout/vList5"/>
    <dgm:cxn modelId="{A70812AF-AC4F-4A3E-AABA-32D23A56B743}" type="presParOf" srcId="{DDA6FF39-C833-4D33-9C75-2C47A50351B7}" destId="{26E7CDC6-E584-4A94-8E17-ACF51ACEF93C}" srcOrd="0" destOrd="0" presId="urn:microsoft.com/office/officeart/2005/8/layout/vList5"/>
    <dgm:cxn modelId="{7E1AEA89-A13B-4F4D-BC93-0F2FE2D26EFB}" type="presParOf" srcId="{DDA6FF39-C833-4D33-9C75-2C47A50351B7}" destId="{8432CFE8-DF65-4EBA-8F57-0C8EC2765C3C}" srcOrd="1" destOrd="0" presId="urn:microsoft.com/office/officeart/2005/8/layout/vList5"/>
    <dgm:cxn modelId="{6D1D8B99-0E2B-48B4-AB87-9443FB4CC676}" type="presParOf" srcId="{5DD05F26-CC06-4CDF-AD53-97A39C328CF6}" destId="{62288A33-9193-45A1-A90C-E499000F1BD7}" srcOrd="5" destOrd="0" presId="urn:microsoft.com/office/officeart/2005/8/layout/vList5"/>
    <dgm:cxn modelId="{43B40EA5-594C-435B-ABFC-92B04DB17F7D}" type="presParOf" srcId="{5DD05F26-CC06-4CDF-AD53-97A39C328CF6}" destId="{76ECA614-04E3-4084-9800-6319C6711C6F}" srcOrd="6" destOrd="0" presId="urn:microsoft.com/office/officeart/2005/8/layout/vList5"/>
    <dgm:cxn modelId="{ABD9190A-0A0F-43A6-BAD7-24C87039C9C7}" type="presParOf" srcId="{76ECA614-04E3-4084-9800-6319C6711C6F}" destId="{600DDE08-6FB5-4E02-B149-3A26BF546EB4}" srcOrd="0" destOrd="0" presId="urn:microsoft.com/office/officeart/2005/8/layout/vList5"/>
    <dgm:cxn modelId="{AB3288B5-1C33-4889-9111-BEBD1464C4A9}" type="presParOf" srcId="{76ECA614-04E3-4084-9800-6319C6711C6F}" destId="{755787FF-3D9C-4AF9-92EC-5B394BD73A90}" srcOrd="1" destOrd="0" presId="urn:microsoft.com/office/officeart/2005/8/layout/vList5"/>
    <dgm:cxn modelId="{5895CCDF-32AA-49C1-85A0-F3A4D7206D95}" type="presParOf" srcId="{5DD05F26-CC06-4CDF-AD53-97A39C328CF6}" destId="{ED5023FB-6C1B-413F-9F7E-7A061A5F0E90}" srcOrd="7" destOrd="0" presId="urn:microsoft.com/office/officeart/2005/8/layout/vList5"/>
    <dgm:cxn modelId="{6A16C0FF-762C-4A8F-9171-8B58B9E7146F}" type="presParOf" srcId="{5DD05F26-CC06-4CDF-AD53-97A39C328CF6}" destId="{AC9A3679-A32E-4ABF-B2D1-7A1665F48A4E}" srcOrd="8" destOrd="0" presId="urn:microsoft.com/office/officeart/2005/8/layout/vList5"/>
    <dgm:cxn modelId="{BBABDB11-DA62-4DF7-90D6-9EFD55E30F66}" type="presParOf" srcId="{AC9A3679-A32E-4ABF-B2D1-7A1665F48A4E}" destId="{FFE5373C-41E3-45E2-8C85-F4A977D517F5}" srcOrd="0" destOrd="0" presId="urn:microsoft.com/office/officeart/2005/8/layout/vList5"/>
    <dgm:cxn modelId="{964289B6-DF38-4F6B-8EE8-E488D0BC91C2}" type="presParOf" srcId="{AC9A3679-A32E-4ABF-B2D1-7A1665F48A4E}" destId="{F2467A53-7EE2-4E28-9C45-B1CF94390281}" srcOrd="1" destOrd="0" presId="urn:microsoft.com/office/officeart/2005/8/layout/vList5"/>
    <dgm:cxn modelId="{4261A1F0-AED7-4D22-8933-0D3E359CB191}" type="presParOf" srcId="{5DD05F26-CC06-4CDF-AD53-97A39C328CF6}" destId="{EEB70895-8BB0-446A-BB98-A947D3438C43}" srcOrd="9" destOrd="0" presId="urn:microsoft.com/office/officeart/2005/8/layout/vList5"/>
    <dgm:cxn modelId="{A7145BE2-DF52-42ED-8BCF-85C252A29A9F}" type="presParOf" srcId="{5DD05F26-CC06-4CDF-AD53-97A39C328CF6}" destId="{352B0726-2DEE-4014-B062-E100D43D1A46}" srcOrd="10" destOrd="0" presId="urn:microsoft.com/office/officeart/2005/8/layout/vList5"/>
    <dgm:cxn modelId="{0415E6E1-D93B-4DFB-B87B-87C13B3CA5FF}" type="presParOf" srcId="{352B0726-2DEE-4014-B062-E100D43D1A46}" destId="{4B11BE71-A5F1-40EA-B13C-45328463D2F7}" srcOrd="0" destOrd="0" presId="urn:microsoft.com/office/officeart/2005/8/layout/vList5"/>
    <dgm:cxn modelId="{A04F0554-D04E-4526-8B0D-BBA6D8F40471}" type="presParOf" srcId="{352B0726-2DEE-4014-B062-E100D43D1A46}" destId="{CEDDB27A-EA74-43D6-8EB1-661FA6CFA684}" srcOrd="1" destOrd="0" presId="urn:microsoft.com/office/officeart/2005/8/layout/vList5"/>
    <dgm:cxn modelId="{06B27DC2-38B2-4162-8FD6-2CC4EBC619CE}" type="presParOf" srcId="{5DD05F26-CC06-4CDF-AD53-97A39C328CF6}" destId="{0E16928F-C883-495A-92AB-FF1C4CDF7347}" srcOrd="11" destOrd="0" presId="urn:microsoft.com/office/officeart/2005/8/layout/vList5"/>
    <dgm:cxn modelId="{380C47B5-DC88-49E4-9E70-95B2AB1FAD92}" type="presParOf" srcId="{5DD05F26-CC06-4CDF-AD53-97A39C328CF6}" destId="{09788FEF-72E9-42CF-BF0F-65510869FB7F}" srcOrd="12" destOrd="0" presId="urn:microsoft.com/office/officeart/2005/8/layout/vList5"/>
    <dgm:cxn modelId="{FAD60D24-9522-4EEF-B15A-778C572E1026}" type="presParOf" srcId="{09788FEF-72E9-42CF-BF0F-65510869FB7F}" destId="{BEE804ED-AD00-4B90-B4FF-00706A59A88E}" srcOrd="0" destOrd="0" presId="urn:microsoft.com/office/officeart/2005/8/layout/vList5"/>
    <dgm:cxn modelId="{0CAAF435-D469-4CAE-A073-9979CB704081}" type="presParOf" srcId="{09788FEF-72E9-42CF-BF0F-65510869FB7F}" destId="{F88BC3A1-A262-4D41-B40B-40B81B804B3A}" srcOrd="1" destOrd="0" presId="urn:microsoft.com/office/officeart/2005/8/layout/vList5"/>
    <dgm:cxn modelId="{D36D39B3-9FBA-4FE2-BFCA-C182E97A2993}" type="presParOf" srcId="{5DD05F26-CC06-4CDF-AD53-97A39C328CF6}" destId="{84665E3F-749F-41C2-9784-81FE5947A1D9}" srcOrd="13" destOrd="0" presId="urn:microsoft.com/office/officeart/2005/8/layout/vList5"/>
    <dgm:cxn modelId="{0D12C86D-5B20-480B-B58B-36DA449757DE}" type="presParOf" srcId="{5DD05F26-CC06-4CDF-AD53-97A39C328CF6}" destId="{F7DC0A43-D2D6-420B-B70E-41E60A7F5321}" srcOrd="14" destOrd="0" presId="urn:microsoft.com/office/officeart/2005/8/layout/vList5"/>
    <dgm:cxn modelId="{87A89078-75E3-4B36-B775-916ACE279FFE}" type="presParOf" srcId="{F7DC0A43-D2D6-420B-B70E-41E60A7F5321}" destId="{F04D9B09-F24C-4F1E-9CAE-48D34B1539C3}" srcOrd="0" destOrd="0" presId="urn:microsoft.com/office/officeart/2005/8/layout/vList5"/>
    <dgm:cxn modelId="{DD322367-7A5C-445C-9BB5-7676E25975C4}" type="presParOf" srcId="{F7DC0A43-D2D6-420B-B70E-41E60A7F5321}" destId="{982F6A03-56F8-4163-81C5-B9B69148018E}" srcOrd="1" destOrd="0" presId="urn:microsoft.com/office/officeart/2005/8/layout/vList5"/>
    <dgm:cxn modelId="{521F4A77-2746-43D1-B54C-ABE14ED19EE0}" type="presParOf" srcId="{5DD05F26-CC06-4CDF-AD53-97A39C328CF6}" destId="{EC63B53F-EAB2-4195-B968-E490D56C009D}" srcOrd="15" destOrd="0" presId="urn:microsoft.com/office/officeart/2005/8/layout/vList5"/>
    <dgm:cxn modelId="{0606976B-E820-4225-87AC-9D6C2EB69F82}" type="presParOf" srcId="{5DD05F26-CC06-4CDF-AD53-97A39C328CF6}" destId="{E7D7CCD0-77AE-41EC-B111-2431EB115098}" srcOrd="16" destOrd="0" presId="urn:microsoft.com/office/officeart/2005/8/layout/vList5"/>
    <dgm:cxn modelId="{BE69A784-E901-46E9-B140-C7EC05AEE593}" type="presParOf" srcId="{E7D7CCD0-77AE-41EC-B111-2431EB115098}" destId="{3DFF7BE3-E6E4-45A5-BC00-3E70A1F21178}" srcOrd="0" destOrd="0" presId="urn:microsoft.com/office/officeart/2005/8/layout/vList5"/>
    <dgm:cxn modelId="{41F18CD0-A493-4AAC-9047-EBFA948F143A}" type="presParOf" srcId="{E7D7CCD0-77AE-41EC-B111-2431EB115098}" destId="{F607BAC0-2C2E-4411-8074-64D4F522C5B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2DD324-F505-4C75-A6A9-4974ADF4F843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F7BD8E9-7C76-444A-84C4-417F53EA842D}">
      <dgm:prSet phldrT="[Texto]"/>
      <dgm:spPr/>
      <dgm:t>
        <a:bodyPr/>
        <a:lstStyle/>
        <a:p>
          <a:r>
            <a:rPr lang="es-ES" dirty="0" err="1" smtClean="0"/>
            <a:t>Subumbral</a:t>
          </a:r>
          <a:endParaRPr lang="es-ES" dirty="0"/>
        </a:p>
      </dgm:t>
    </dgm:pt>
    <dgm:pt modelId="{9CDEF9EB-A778-4375-85D6-DE7FDD7DD503}" type="parTrans" cxnId="{FC5D60C5-902A-410C-A0A9-046F29C8E705}">
      <dgm:prSet/>
      <dgm:spPr/>
      <dgm:t>
        <a:bodyPr/>
        <a:lstStyle/>
        <a:p>
          <a:endParaRPr lang="es-ES"/>
        </a:p>
      </dgm:t>
    </dgm:pt>
    <dgm:pt modelId="{B64527E0-6EAC-44E1-8A59-8C02A750C1E4}" type="sibTrans" cxnId="{FC5D60C5-902A-410C-A0A9-046F29C8E705}">
      <dgm:prSet/>
      <dgm:spPr/>
      <dgm:t>
        <a:bodyPr/>
        <a:lstStyle/>
        <a:p>
          <a:endParaRPr lang="es-ES"/>
        </a:p>
      </dgm:t>
    </dgm:pt>
    <dgm:pt modelId="{EF15E7E1-EA0F-40B9-9D82-445CBA812296}">
      <dgm:prSet phldrT="[Texto]" custT="1"/>
      <dgm:spPr/>
      <dgm:t>
        <a:bodyPr/>
        <a:lstStyle/>
        <a:p>
          <a:r>
            <a:rPr lang="es-ES" sz="1200" dirty="0" smtClean="0"/>
            <a:t>Es un estimulo débil que provoca solo un movimiento de iones local</a:t>
          </a:r>
          <a:endParaRPr lang="es-ES" sz="1200" dirty="0"/>
        </a:p>
      </dgm:t>
    </dgm:pt>
    <dgm:pt modelId="{EF9ABFE6-175E-486A-B734-85DADF5C8163}" type="parTrans" cxnId="{AD3C0AA0-4088-45CC-A6F0-9BAF2866B8CE}">
      <dgm:prSet/>
      <dgm:spPr/>
      <dgm:t>
        <a:bodyPr/>
        <a:lstStyle/>
        <a:p>
          <a:endParaRPr lang="es-ES"/>
        </a:p>
      </dgm:t>
    </dgm:pt>
    <dgm:pt modelId="{951EE647-1D62-48B5-86BC-C3B0C326358D}" type="sibTrans" cxnId="{AD3C0AA0-4088-45CC-A6F0-9BAF2866B8CE}">
      <dgm:prSet/>
      <dgm:spPr/>
      <dgm:t>
        <a:bodyPr/>
        <a:lstStyle/>
        <a:p>
          <a:endParaRPr lang="es-ES"/>
        </a:p>
      </dgm:t>
    </dgm:pt>
    <dgm:pt modelId="{D0F75A19-34A9-4FFC-8D38-F1A54DD74816}">
      <dgm:prSet phldrT="[Texto]"/>
      <dgm:spPr/>
      <dgm:t>
        <a:bodyPr/>
        <a:lstStyle/>
        <a:p>
          <a:r>
            <a:rPr lang="es-ES" dirty="0" smtClean="0"/>
            <a:t>Umbral</a:t>
          </a:r>
          <a:endParaRPr lang="es-ES" dirty="0"/>
        </a:p>
      </dgm:t>
    </dgm:pt>
    <dgm:pt modelId="{0D0F060E-496E-4F69-B4B1-C91E1E5D1FD1}" type="parTrans" cxnId="{A5D5D9DD-3E6C-4EA0-B70F-BB47555BF1D3}">
      <dgm:prSet/>
      <dgm:spPr/>
      <dgm:t>
        <a:bodyPr/>
        <a:lstStyle/>
        <a:p>
          <a:endParaRPr lang="es-ES"/>
        </a:p>
      </dgm:t>
    </dgm:pt>
    <dgm:pt modelId="{5A3921F1-D1B7-4A32-AB2D-226F022A67FC}" type="sibTrans" cxnId="{A5D5D9DD-3E6C-4EA0-B70F-BB47555BF1D3}">
      <dgm:prSet/>
      <dgm:spPr/>
      <dgm:t>
        <a:bodyPr/>
        <a:lstStyle/>
        <a:p>
          <a:endParaRPr lang="es-ES"/>
        </a:p>
      </dgm:t>
    </dgm:pt>
    <dgm:pt modelId="{5F4F3A7F-8D4E-4093-A1EE-D9E846F594C5}">
      <dgm:prSet phldrT="[Texto]" custT="1"/>
      <dgm:spPr/>
      <dgm:t>
        <a:bodyPr/>
        <a:lstStyle/>
        <a:p>
          <a:r>
            <a:rPr lang="es-ES" sz="1200" dirty="0" smtClean="0"/>
            <a:t>Es un estimulo de intensidad mayor que genera potencial de acción.</a:t>
          </a:r>
          <a:endParaRPr lang="es-ES" sz="1200" dirty="0"/>
        </a:p>
      </dgm:t>
    </dgm:pt>
    <dgm:pt modelId="{A2312658-E47B-486B-BF12-91ACFABAC4DF}" type="parTrans" cxnId="{042BC645-E1C6-4B06-8E93-98F88A2CE8C4}">
      <dgm:prSet/>
      <dgm:spPr/>
      <dgm:t>
        <a:bodyPr/>
        <a:lstStyle/>
        <a:p>
          <a:endParaRPr lang="es-ES"/>
        </a:p>
      </dgm:t>
    </dgm:pt>
    <dgm:pt modelId="{2E024B4B-C50F-4DE3-87EF-BCD3CB2144DD}" type="sibTrans" cxnId="{042BC645-E1C6-4B06-8E93-98F88A2CE8C4}">
      <dgm:prSet/>
      <dgm:spPr/>
      <dgm:t>
        <a:bodyPr/>
        <a:lstStyle/>
        <a:p>
          <a:endParaRPr lang="es-ES"/>
        </a:p>
      </dgm:t>
    </dgm:pt>
    <dgm:pt modelId="{A5845214-A427-4C9D-B8D4-96C8ACB34D94}">
      <dgm:prSet phldrT="[Texto]"/>
      <dgm:spPr/>
      <dgm:t>
        <a:bodyPr/>
        <a:lstStyle/>
        <a:p>
          <a:r>
            <a:rPr lang="es-ES" dirty="0" err="1" smtClean="0"/>
            <a:t>Supraumbral</a:t>
          </a:r>
          <a:endParaRPr lang="es-ES" dirty="0"/>
        </a:p>
      </dgm:t>
    </dgm:pt>
    <dgm:pt modelId="{982D1CCE-A254-4EA3-964E-7A57DD6511FD}" type="parTrans" cxnId="{10E8D286-C9C9-4C6E-AB07-A3F0C9B4063A}">
      <dgm:prSet/>
      <dgm:spPr/>
      <dgm:t>
        <a:bodyPr/>
        <a:lstStyle/>
        <a:p>
          <a:endParaRPr lang="es-ES"/>
        </a:p>
      </dgm:t>
    </dgm:pt>
    <dgm:pt modelId="{F2724B72-07F3-4016-87EB-92D7A30767CA}" type="sibTrans" cxnId="{10E8D286-C9C9-4C6E-AB07-A3F0C9B4063A}">
      <dgm:prSet/>
      <dgm:spPr/>
      <dgm:t>
        <a:bodyPr/>
        <a:lstStyle/>
        <a:p>
          <a:endParaRPr lang="es-ES"/>
        </a:p>
      </dgm:t>
    </dgm:pt>
    <dgm:pt modelId="{02B4B093-016B-4C1D-BA55-7AFB41D6138B}">
      <dgm:prSet phldrT="[Texto]" custT="1"/>
      <dgm:spPr/>
      <dgm:t>
        <a:bodyPr/>
        <a:lstStyle/>
        <a:p>
          <a:r>
            <a:rPr lang="es-ES" sz="1200" dirty="0" smtClean="0"/>
            <a:t>Es un estimulo que sobrepasa la intensidad</a:t>
          </a:r>
          <a:endParaRPr lang="es-ES" sz="1200" dirty="0"/>
        </a:p>
      </dgm:t>
    </dgm:pt>
    <dgm:pt modelId="{3EB5FE5B-93AD-43F3-BB04-120AA29A500E}" type="parTrans" cxnId="{51B1BE72-7AD6-4A57-A195-BF45D9AC3E83}">
      <dgm:prSet/>
      <dgm:spPr/>
      <dgm:t>
        <a:bodyPr/>
        <a:lstStyle/>
        <a:p>
          <a:endParaRPr lang="es-ES"/>
        </a:p>
      </dgm:t>
    </dgm:pt>
    <dgm:pt modelId="{09205160-871B-4365-94A1-6B0A509850C3}" type="sibTrans" cxnId="{51B1BE72-7AD6-4A57-A195-BF45D9AC3E83}">
      <dgm:prSet/>
      <dgm:spPr/>
      <dgm:t>
        <a:bodyPr/>
        <a:lstStyle/>
        <a:p>
          <a:endParaRPr lang="es-ES"/>
        </a:p>
      </dgm:t>
    </dgm:pt>
    <dgm:pt modelId="{F6C802DC-8BE6-4FE3-AD0C-1C678C68BB3F}" type="pres">
      <dgm:prSet presAssocID="{062DD324-F505-4C75-A6A9-4974ADF4F843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D97D6EE-2366-453C-9DD5-6ADB69819FFD}" type="pres">
      <dgm:prSet presAssocID="{4F7BD8E9-7C76-444A-84C4-417F53EA842D}" presName="composite" presStyleCnt="0"/>
      <dgm:spPr/>
    </dgm:pt>
    <dgm:pt modelId="{09E6DB8C-3E7B-4A1E-BCDE-379D30521F38}" type="pres">
      <dgm:prSet presAssocID="{4F7BD8E9-7C76-444A-84C4-417F53EA842D}" presName="BackAccent" presStyleLbl="bgShp" presStyleIdx="0" presStyleCnt="3"/>
      <dgm:spPr/>
    </dgm:pt>
    <dgm:pt modelId="{3DB2AD8B-A5E1-4C17-9731-2DEA0BE48CA2}" type="pres">
      <dgm:prSet presAssocID="{4F7BD8E9-7C76-444A-84C4-417F53EA842D}" presName="Accent" presStyleLbl="alignNode1" presStyleIdx="0" presStyleCnt="3"/>
      <dgm:spPr/>
    </dgm:pt>
    <dgm:pt modelId="{D2F5F555-6459-4088-A176-EF4B0CA94BC5}" type="pres">
      <dgm:prSet presAssocID="{4F7BD8E9-7C76-444A-84C4-417F53EA842D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D92619-A5A3-4B5C-AEE1-DA2F82633BE8}" type="pres">
      <dgm:prSet presAssocID="{4F7BD8E9-7C76-444A-84C4-417F53EA842D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7925B-AAC1-4DDA-BBDD-35675F4C9B96}" type="pres">
      <dgm:prSet presAssocID="{B64527E0-6EAC-44E1-8A59-8C02A750C1E4}" presName="sibTrans" presStyleCnt="0"/>
      <dgm:spPr/>
    </dgm:pt>
    <dgm:pt modelId="{F91B1D84-AEFD-49FC-8D49-88465F18C658}" type="pres">
      <dgm:prSet presAssocID="{D0F75A19-34A9-4FFC-8D38-F1A54DD74816}" presName="composite" presStyleCnt="0"/>
      <dgm:spPr/>
    </dgm:pt>
    <dgm:pt modelId="{96C61F89-7790-4485-B4F1-BF4DCB9516DB}" type="pres">
      <dgm:prSet presAssocID="{D0F75A19-34A9-4FFC-8D38-F1A54DD74816}" presName="BackAccent" presStyleLbl="bgShp" presStyleIdx="1" presStyleCnt="3"/>
      <dgm:spPr/>
    </dgm:pt>
    <dgm:pt modelId="{072BBB06-EB9A-4CAF-A554-09719C3BC17D}" type="pres">
      <dgm:prSet presAssocID="{D0F75A19-34A9-4FFC-8D38-F1A54DD74816}" presName="Accent" presStyleLbl="alignNode1" presStyleIdx="1" presStyleCnt="3"/>
      <dgm:spPr/>
    </dgm:pt>
    <dgm:pt modelId="{EC8A61BD-3685-4748-869B-ADE53F1F2061}" type="pres">
      <dgm:prSet presAssocID="{D0F75A19-34A9-4FFC-8D38-F1A54DD74816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FC698A-ABE2-4D0D-B87C-E89BA13EAF9F}" type="pres">
      <dgm:prSet presAssocID="{D0F75A19-34A9-4FFC-8D38-F1A54DD74816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25D1AC-144F-4C15-A617-321525F2DBEE}" type="pres">
      <dgm:prSet presAssocID="{5A3921F1-D1B7-4A32-AB2D-226F022A67FC}" presName="sibTrans" presStyleCnt="0"/>
      <dgm:spPr/>
    </dgm:pt>
    <dgm:pt modelId="{76E41C9D-8B25-4FA4-8BC7-67B6C5E2CA98}" type="pres">
      <dgm:prSet presAssocID="{A5845214-A427-4C9D-B8D4-96C8ACB34D94}" presName="composite" presStyleCnt="0"/>
      <dgm:spPr/>
    </dgm:pt>
    <dgm:pt modelId="{4E084656-0540-4062-9163-741EF0B5ACBF}" type="pres">
      <dgm:prSet presAssocID="{A5845214-A427-4C9D-B8D4-96C8ACB34D94}" presName="BackAccent" presStyleLbl="bgShp" presStyleIdx="2" presStyleCnt="3"/>
      <dgm:spPr/>
    </dgm:pt>
    <dgm:pt modelId="{D6F1FED5-FFF1-4F59-9E2E-32482140DCC3}" type="pres">
      <dgm:prSet presAssocID="{A5845214-A427-4C9D-B8D4-96C8ACB34D94}" presName="Accent" presStyleLbl="alignNode1" presStyleIdx="2" presStyleCnt="3"/>
      <dgm:spPr/>
    </dgm:pt>
    <dgm:pt modelId="{03A88887-F05D-423F-BF47-F5A97EE415A7}" type="pres">
      <dgm:prSet presAssocID="{A5845214-A427-4C9D-B8D4-96C8ACB34D94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FD3F2-DA7D-44C6-927C-300139B2224A}" type="pres">
      <dgm:prSet presAssocID="{A5845214-A427-4C9D-B8D4-96C8ACB34D94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4E4FFD-F061-49E0-BD7F-53592EA1DFFE}" type="presOf" srcId="{A5845214-A427-4C9D-B8D4-96C8ACB34D94}" destId="{F76FD3F2-DA7D-44C6-927C-300139B2224A}" srcOrd="0" destOrd="0" presId="urn:microsoft.com/office/officeart/2008/layout/IncreasingCircleProcess"/>
    <dgm:cxn modelId="{331837A9-2F9B-4418-B45D-BF8594F9FEE1}" type="presOf" srcId="{D0F75A19-34A9-4FFC-8D38-F1A54DD74816}" destId="{63FC698A-ABE2-4D0D-B87C-E89BA13EAF9F}" srcOrd="0" destOrd="0" presId="urn:microsoft.com/office/officeart/2008/layout/IncreasingCircleProcess"/>
    <dgm:cxn modelId="{A5D5D9DD-3E6C-4EA0-B70F-BB47555BF1D3}" srcId="{062DD324-F505-4C75-A6A9-4974ADF4F843}" destId="{D0F75A19-34A9-4FFC-8D38-F1A54DD74816}" srcOrd="1" destOrd="0" parTransId="{0D0F060E-496E-4F69-B4B1-C91E1E5D1FD1}" sibTransId="{5A3921F1-D1B7-4A32-AB2D-226F022A67FC}"/>
    <dgm:cxn modelId="{51B1BE72-7AD6-4A57-A195-BF45D9AC3E83}" srcId="{A5845214-A427-4C9D-B8D4-96C8ACB34D94}" destId="{02B4B093-016B-4C1D-BA55-7AFB41D6138B}" srcOrd="0" destOrd="0" parTransId="{3EB5FE5B-93AD-43F3-BB04-120AA29A500E}" sibTransId="{09205160-871B-4365-94A1-6B0A509850C3}"/>
    <dgm:cxn modelId="{81D3B9BA-4D9A-4E05-AC63-27BD98CB13B6}" type="presOf" srcId="{5F4F3A7F-8D4E-4093-A1EE-D9E846F594C5}" destId="{EC8A61BD-3685-4748-869B-ADE53F1F2061}" srcOrd="0" destOrd="0" presId="urn:microsoft.com/office/officeart/2008/layout/IncreasingCircleProcess"/>
    <dgm:cxn modelId="{042BC645-E1C6-4B06-8E93-98F88A2CE8C4}" srcId="{D0F75A19-34A9-4FFC-8D38-F1A54DD74816}" destId="{5F4F3A7F-8D4E-4093-A1EE-D9E846F594C5}" srcOrd="0" destOrd="0" parTransId="{A2312658-E47B-486B-BF12-91ACFABAC4DF}" sibTransId="{2E024B4B-C50F-4DE3-87EF-BCD3CB2144DD}"/>
    <dgm:cxn modelId="{425FF08C-D07F-4D9D-9410-B7FEF1408AA6}" type="presOf" srcId="{062DD324-F505-4C75-A6A9-4974ADF4F843}" destId="{F6C802DC-8BE6-4FE3-AD0C-1C678C68BB3F}" srcOrd="0" destOrd="0" presId="urn:microsoft.com/office/officeart/2008/layout/IncreasingCircleProcess"/>
    <dgm:cxn modelId="{AD3C0AA0-4088-45CC-A6F0-9BAF2866B8CE}" srcId="{4F7BD8E9-7C76-444A-84C4-417F53EA842D}" destId="{EF15E7E1-EA0F-40B9-9D82-445CBA812296}" srcOrd="0" destOrd="0" parTransId="{EF9ABFE6-175E-486A-B734-85DADF5C8163}" sibTransId="{951EE647-1D62-48B5-86BC-C3B0C326358D}"/>
    <dgm:cxn modelId="{835D32FB-77AB-48B6-94BE-4304033C5A79}" type="presOf" srcId="{02B4B093-016B-4C1D-BA55-7AFB41D6138B}" destId="{03A88887-F05D-423F-BF47-F5A97EE415A7}" srcOrd="0" destOrd="0" presId="urn:microsoft.com/office/officeart/2008/layout/IncreasingCircleProcess"/>
    <dgm:cxn modelId="{FC5D60C5-902A-410C-A0A9-046F29C8E705}" srcId="{062DD324-F505-4C75-A6A9-4974ADF4F843}" destId="{4F7BD8E9-7C76-444A-84C4-417F53EA842D}" srcOrd="0" destOrd="0" parTransId="{9CDEF9EB-A778-4375-85D6-DE7FDD7DD503}" sibTransId="{B64527E0-6EAC-44E1-8A59-8C02A750C1E4}"/>
    <dgm:cxn modelId="{5135AC2E-65A4-4AA1-9E90-422372CE46BA}" type="presOf" srcId="{EF15E7E1-EA0F-40B9-9D82-445CBA812296}" destId="{D2F5F555-6459-4088-A176-EF4B0CA94BC5}" srcOrd="0" destOrd="0" presId="urn:microsoft.com/office/officeart/2008/layout/IncreasingCircleProcess"/>
    <dgm:cxn modelId="{10E8D286-C9C9-4C6E-AB07-A3F0C9B4063A}" srcId="{062DD324-F505-4C75-A6A9-4974ADF4F843}" destId="{A5845214-A427-4C9D-B8D4-96C8ACB34D94}" srcOrd="2" destOrd="0" parTransId="{982D1CCE-A254-4EA3-964E-7A57DD6511FD}" sibTransId="{F2724B72-07F3-4016-87EB-92D7A30767CA}"/>
    <dgm:cxn modelId="{4D0D9888-C2EC-412C-AE1C-CCAB8B5A2BE7}" type="presOf" srcId="{4F7BD8E9-7C76-444A-84C4-417F53EA842D}" destId="{B6D92619-A5A3-4B5C-AEE1-DA2F82633BE8}" srcOrd="0" destOrd="0" presId="urn:microsoft.com/office/officeart/2008/layout/IncreasingCircleProcess"/>
    <dgm:cxn modelId="{14467EE5-DCBB-475D-AD3F-9A2BC1990335}" type="presParOf" srcId="{F6C802DC-8BE6-4FE3-AD0C-1C678C68BB3F}" destId="{DD97D6EE-2366-453C-9DD5-6ADB69819FFD}" srcOrd="0" destOrd="0" presId="urn:microsoft.com/office/officeart/2008/layout/IncreasingCircleProcess"/>
    <dgm:cxn modelId="{BECC0826-06E2-4494-8A6D-61EFE0ACB6CF}" type="presParOf" srcId="{DD97D6EE-2366-453C-9DD5-6ADB69819FFD}" destId="{09E6DB8C-3E7B-4A1E-BCDE-379D30521F38}" srcOrd="0" destOrd="0" presId="urn:microsoft.com/office/officeart/2008/layout/IncreasingCircleProcess"/>
    <dgm:cxn modelId="{2D6BC966-B7F3-4018-890D-3B852BE4B71A}" type="presParOf" srcId="{DD97D6EE-2366-453C-9DD5-6ADB69819FFD}" destId="{3DB2AD8B-A5E1-4C17-9731-2DEA0BE48CA2}" srcOrd="1" destOrd="0" presId="urn:microsoft.com/office/officeart/2008/layout/IncreasingCircleProcess"/>
    <dgm:cxn modelId="{BD308FA0-C0D2-4EF6-B3CC-897C9C7969B8}" type="presParOf" srcId="{DD97D6EE-2366-453C-9DD5-6ADB69819FFD}" destId="{D2F5F555-6459-4088-A176-EF4B0CA94BC5}" srcOrd="2" destOrd="0" presId="urn:microsoft.com/office/officeart/2008/layout/IncreasingCircleProcess"/>
    <dgm:cxn modelId="{06E5BD8E-FFEC-4631-B5F7-39C18BC4440B}" type="presParOf" srcId="{DD97D6EE-2366-453C-9DD5-6ADB69819FFD}" destId="{B6D92619-A5A3-4B5C-AEE1-DA2F82633BE8}" srcOrd="3" destOrd="0" presId="urn:microsoft.com/office/officeart/2008/layout/IncreasingCircleProcess"/>
    <dgm:cxn modelId="{B8C431D7-0660-4CA1-908A-284AC3A55762}" type="presParOf" srcId="{F6C802DC-8BE6-4FE3-AD0C-1C678C68BB3F}" destId="{BD47925B-AAC1-4DDA-BBDD-35675F4C9B96}" srcOrd="1" destOrd="0" presId="urn:microsoft.com/office/officeart/2008/layout/IncreasingCircleProcess"/>
    <dgm:cxn modelId="{3FF49FB7-1D2D-4BE8-A158-B307BA2442D9}" type="presParOf" srcId="{F6C802DC-8BE6-4FE3-AD0C-1C678C68BB3F}" destId="{F91B1D84-AEFD-49FC-8D49-88465F18C658}" srcOrd="2" destOrd="0" presId="urn:microsoft.com/office/officeart/2008/layout/IncreasingCircleProcess"/>
    <dgm:cxn modelId="{56D1F149-E391-4A00-A443-28500A0BA7AE}" type="presParOf" srcId="{F91B1D84-AEFD-49FC-8D49-88465F18C658}" destId="{96C61F89-7790-4485-B4F1-BF4DCB9516DB}" srcOrd="0" destOrd="0" presId="urn:microsoft.com/office/officeart/2008/layout/IncreasingCircleProcess"/>
    <dgm:cxn modelId="{BEBE67EB-570F-489E-B674-3BC4C2D6355B}" type="presParOf" srcId="{F91B1D84-AEFD-49FC-8D49-88465F18C658}" destId="{072BBB06-EB9A-4CAF-A554-09719C3BC17D}" srcOrd="1" destOrd="0" presId="urn:microsoft.com/office/officeart/2008/layout/IncreasingCircleProcess"/>
    <dgm:cxn modelId="{67E04B0C-4AF4-40C8-9303-7ACD97E0088B}" type="presParOf" srcId="{F91B1D84-AEFD-49FC-8D49-88465F18C658}" destId="{EC8A61BD-3685-4748-869B-ADE53F1F2061}" srcOrd="2" destOrd="0" presId="urn:microsoft.com/office/officeart/2008/layout/IncreasingCircleProcess"/>
    <dgm:cxn modelId="{876465BE-D3AC-437B-A37C-5C5C937AB72F}" type="presParOf" srcId="{F91B1D84-AEFD-49FC-8D49-88465F18C658}" destId="{63FC698A-ABE2-4D0D-B87C-E89BA13EAF9F}" srcOrd="3" destOrd="0" presId="urn:microsoft.com/office/officeart/2008/layout/IncreasingCircleProcess"/>
    <dgm:cxn modelId="{28850FA5-685A-4315-9A4A-1D9162B2A689}" type="presParOf" srcId="{F6C802DC-8BE6-4FE3-AD0C-1C678C68BB3F}" destId="{4925D1AC-144F-4C15-A617-321525F2DBEE}" srcOrd="3" destOrd="0" presId="urn:microsoft.com/office/officeart/2008/layout/IncreasingCircleProcess"/>
    <dgm:cxn modelId="{987E1D19-7751-49B4-98F9-616A6F45E677}" type="presParOf" srcId="{F6C802DC-8BE6-4FE3-AD0C-1C678C68BB3F}" destId="{76E41C9D-8B25-4FA4-8BC7-67B6C5E2CA98}" srcOrd="4" destOrd="0" presId="urn:microsoft.com/office/officeart/2008/layout/IncreasingCircleProcess"/>
    <dgm:cxn modelId="{D7CBD251-3860-4D40-AA80-A10BD5DBF44C}" type="presParOf" srcId="{76E41C9D-8B25-4FA4-8BC7-67B6C5E2CA98}" destId="{4E084656-0540-4062-9163-741EF0B5ACBF}" srcOrd="0" destOrd="0" presId="urn:microsoft.com/office/officeart/2008/layout/IncreasingCircleProcess"/>
    <dgm:cxn modelId="{92A59C6E-A00D-4261-810D-791791CF955D}" type="presParOf" srcId="{76E41C9D-8B25-4FA4-8BC7-67B6C5E2CA98}" destId="{D6F1FED5-FFF1-4F59-9E2E-32482140DCC3}" srcOrd="1" destOrd="0" presId="urn:microsoft.com/office/officeart/2008/layout/IncreasingCircleProcess"/>
    <dgm:cxn modelId="{C75F69B3-55CA-453D-B07A-C260075AEBC3}" type="presParOf" srcId="{76E41C9D-8B25-4FA4-8BC7-67B6C5E2CA98}" destId="{03A88887-F05D-423F-BF47-F5A97EE415A7}" srcOrd="2" destOrd="0" presId="urn:microsoft.com/office/officeart/2008/layout/IncreasingCircleProcess"/>
    <dgm:cxn modelId="{B0E1D7CB-C122-4AEB-B4F7-FE4548A86EA6}" type="presParOf" srcId="{76E41C9D-8B25-4FA4-8BC7-67B6C5E2CA98}" destId="{F76FD3F2-DA7D-44C6-927C-300139B2224A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99DF8B-A768-4079-83C9-4657CE79200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D407E22-F15F-40D4-B902-D78C03366A6A}">
      <dgm:prSet phldrT="[Texto]"/>
      <dgm:spPr/>
      <dgm:t>
        <a:bodyPr/>
        <a:lstStyle/>
        <a:p>
          <a:r>
            <a:rPr lang="es-ES" dirty="0" smtClean="0"/>
            <a:t>Sensomotriz</a:t>
          </a:r>
        </a:p>
        <a:p>
          <a:r>
            <a:rPr lang="es-ES" dirty="0" smtClean="0"/>
            <a:t>(0-2 años)</a:t>
          </a:r>
          <a:endParaRPr lang="es-ES" dirty="0"/>
        </a:p>
      </dgm:t>
    </dgm:pt>
    <dgm:pt modelId="{3ECFD462-772D-461D-B463-6FF909E7A1DB}" type="parTrans" cxnId="{A754387C-9C1A-46C3-A2ED-2D04E9F4396B}">
      <dgm:prSet/>
      <dgm:spPr/>
      <dgm:t>
        <a:bodyPr/>
        <a:lstStyle/>
        <a:p>
          <a:endParaRPr lang="es-ES"/>
        </a:p>
      </dgm:t>
    </dgm:pt>
    <dgm:pt modelId="{23A5EBA3-156C-444A-ABD4-F1684B775C39}" type="sibTrans" cxnId="{A754387C-9C1A-46C3-A2ED-2D04E9F4396B}">
      <dgm:prSet/>
      <dgm:spPr/>
      <dgm:t>
        <a:bodyPr/>
        <a:lstStyle/>
        <a:p>
          <a:endParaRPr lang="es-ES"/>
        </a:p>
      </dgm:t>
    </dgm:pt>
    <dgm:pt modelId="{14527BD7-9954-4DF7-9B4B-9C2F655E758C}">
      <dgm:prSet phldrT="[Texto]"/>
      <dgm:spPr/>
      <dgm:t>
        <a:bodyPr/>
        <a:lstStyle/>
        <a:p>
          <a:r>
            <a:rPr lang="es-ES" dirty="0" err="1" smtClean="0"/>
            <a:t>Preoperacional</a:t>
          </a:r>
          <a:endParaRPr lang="es-ES" dirty="0" smtClean="0"/>
        </a:p>
        <a:p>
          <a:r>
            <a:rPr lang="es-ES" dirty="0" smtClean="0"/>
            <a:t>(2-7 años)</a:t>
          </a:r>
          <a:endParaRPr lang="es-ES" dirty="0"/>
        </a:p>
      </dgm:t>
    </dgm:pt>
    <dgm:pt modelId="{ECE50CCD-2A9A-42A1-BC38-060933B3BCEA}" type="parTrans" cxnId="{9C6F46E7-ED42-4A16-8740-9DBD89BEB6A1}">
      <dgm:prSet/>
      <dgm:spPr/>
      <dgm:t>
        <a:bodyPr/>
        <a:lstStyle/>
        <a:p>
          <a:endParaRPr lang="es-ES"/>
        </a:p>
      </dgm:t>
    </dgm:pt>
    <dgm:pt modelId="{5DD53299-F9A2-4C73-A015-D4C8A5354DE5}" type="sibTrans" cxnId="{9C6F46E7-ED42-4A16-8740-9DBD89BEB6A1}">
      <dgm:prSet/>
      <dgm:spPr/>
      <dgm:t>
        <a:bodyPr/>
        <a:lstStyle/>
        <a:p>
          <a:endParaRPr lang="es-ES"/>
        </a:p>
      </dgm:t>
    </dgm:pt>
    <dgm:pt modelId="{A3E42C60-A8AC-4CCA-BAAA-93BD80527CBC}">
      <dgm:prSet phldrT="[Texto]"/>
      <dgm:spPr/>
      <dgm:t>
        <a:bodyPr/>
        <a:lstStyle/>
        <a:p>
          <a:r>
            <a:rPr lang="es-ES" dirty="0" smtClean="0"/>
            <a:t>Operaciones concretas</a:t>
          </a:r>
        </a:p>
        <a:p>
          <a:r>
            <a:rPr lang="es-ES" dirty="0" smtClean="0"/>
            <a:t>(7-11 años)</a:t>
          </a:r>
          <a:endParaRPr lang="es-ES" dirty="0"/>
        </a:p>
      </dgm:t>
    </dgm:pt>
    <dgm:pt modelId="{FD9D6AB6-F4FD-4BCC-8803-4E180D1C933A}" type="parTrans" cxnId="{B5577405-1220-4527-9852-18808563B440}">
      <dgm:prSet/>
      <dgm:spPr/>
      <dgm:t>
        <a:bodyPr/>
        <a:lstStyle/>
        <a:p>
          <a:endParaRPr lang="es-ES"/>
        </a:p>
      </dgm:t>
    </dgm:pt>
    <dgm:pt modelId="{1F331676-1AB5-45C5-87F0-D26E970C79CD}" type="sibTrans" cxnId="{B5577405-1220-4527-9852-18808563B440}">
      <dgm:prSet/>
      <dgm:spPr/>
      <dgm:t>
        <a:bodyPr/>
        <a:lstStyle/>
        <a:p>
          <a:endParaRPr lang="es-ES"/>
        </a:p>
      </dgm:t>
    </dgm:pt>
    <dgm:pt modelId="{7784C7F5-4A5D-41F8-8F31-3F3A070C3CD7}">
      <dgm:prSet/>
      <dgm:spPr/>
      <dgm:t>
        <a:bodyPr/>
        <a:lstStyle/>
        <a:p>
          <a:r>
            <a:rPr lang="es-ES" dirty="0" smtClean="0"/>
            <a:t>Operaciones formales</a:t>
          </a:r>
        </a:p>
        <a:p>
          <a:r>
            <a:rPr lang="es-ES" dirty="0" smtClean="0"/>
            <a:t>(11 años en adelante)</a:t>
          </a:r>
          <a:endParaRPr lang="es-ES" dirty="0"/>
        </a:p>
      </dgm:t>
    </dgm:pt>
    <dgm:pt modelId="{E3193577-C3C1-4729-826F-5FBEB20BF6A3}" type="parTrans" cxnId="{44CC19EF-A798-4444-9848-5ACFD7C72A3E}">
      <dgm:prSet/>
      <dgm:spPr/>
      <dgm:t>
        <a:bodyPr/>
        <a:lstStyle/>
        <a:p>
          <a:endParaRPr lang="es-ES"/>
        </a:p>
      </dgm:t>
    </dgm:pt>
    <dgm:pt modelId="{02BC0AB0-D583-4668-8499-CB6F6D03CEA7}" type="sibTrans" cxnId="{44CC19EF-A798-4444-9848-5ACFD7C72A3E}">
      <dgm:prSet/>
      <dgm:spPr/>
      <dgm:t>
        <a:bodyPr/>
        <a:lstStyle/>
        <a:p>
          <a:endParaRPr lang="es-ES"/>
        </a:p>
      </dgm:t>
    </dgm:pt>
    <dgm:pt modelId="{306E53BC-26D6-45AE-985F-6A93D093DB1E}" type="pres">
      <dgm:prSet presAssocID="{B699DF8B-A768-4079-83C9-4657CE792003}" presName="CompostProcess" presStyleCnt="0">
        <dgm:presLayoutVars>
          <dgm:dir/>
          <dgm:resizeHandles val="exact"/>
        </dgm:presLayoutVars>
      </dgm:prSet>
      <dgm:spPr/>
    </dgm:pt>
    <dgm:pt modelId="{8C39E029-8EF3-4885-A17A-0D47444985D7}" type="pres">
      <dgm:prSet presAssocID="{B699DF8B-A768-4079-83C9-4657CE792003}" presName="arrow" presStyleLbl="bgShp" presStyleIdx="0" presStyleCnt="1" custScaleX="117647" custLinFactNeighborX="4823" custLinFactNeighborY="-321"/>
      <dgm:spPr/>
    </dgm:pt>
    <dgm:pt modelId="{28F73B14-85B9-47FB-8C97-5AE56D527F27}" type="pres">
      <dgm:prSet presAssocID="{B699DF8B-A768-4079-83C9-4657CE792003}" presName="linearProcess" presStyleCnt="0"/>
      <dgm:spPr/>
    </dgm:pt>
    <dgm:pt modelId="{04784286-8CA1-46E9-B747-3891FADCA510}" type="pres">
      <dgm:prSet presAssocID="{7D407E22-F15F-40D4-B902-D78C03366A6A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1640E3-E19A-4CEA-90B7-F71E5994E13F}" type="pres">
      <dgm:prSet presAssocID="{23A5EBA3-156C-444A-ABD4-F1684B775C39}" presName="sibTrans" presStyleCnt="0"/>
      <dgm:spPr/>
    </dgm:pt>
    <dgm:pt modelId="{90F0BF23-685B-4D2C-8EFA-9E575C220F86}" type="pres">
      <dgm:prSet presAssocID="{14527BD7-9954-4DF7-9B4B-9C2F655E758C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DDFF4B-E329-494E-A35E-C22E6BDEDC35}" type="pres">
      <dgm:prSet presAssocID="{5DD53299-F9A2-4C73-A015-D4C8A5354DE5}" presName="sibTrans" presStyleCnt="0"/>
      <dgm:spPr/>
    </dgm:pt>
    <dgm:pt modelId="{E167827F-F4CE-458C-9665-D882E8280DD7}" type="pres">
      <dgm:prSet presAssocID="{A3E42C60-A8AC-4CCA-BAAA-93BD80527CB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F61C60-C676-41DE-AE94-0B905B0621FC}" type="pres">
      <dgm:prSet presAssocID="{1F331676-1AB5-45C5-87F0-D26E970C79CD}" presName="sibTrans" presStyleCnt="0"/>
      <dgm:spPr/>
    </dgm:pt>
    <dgm:pt modelId="{6BD7AF4E-4361-4C3B-8001-FE3A022D0A3C}" type="pres">
      <dgm:prSet presAssocID="{7784C7F5-4A5D-41F8-8F31-3F3A070C3CD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577405-1220-4527-9852-18808563B440}" srcId="{B699DF8B-A768-4079-83C9-4657CE792003}" destId="{A3E42C60-A8AC-4CCA-BAAA-93BD80527CBC}" srcOrd="2" destOrd="0" parTransId="{FD9D6AB6-F4FD-4BCC-8803-4E180D1C933A}" sibTransId="{1F331676-1AB5-45C5-87F0-D26E970C79CD}"/>
    <dgm:cxn modelId="{9C6F46E7-ED42-4A16-8740-9DBD89BEB6A1}" srcId="{B699DF8B-A768-4079-83C9-4657CE792003}" destId="{14527BD7-9954-4DF7-9B4B-9C2F655E758C}" srcOrd="1" destOrd="0" parTransId="{ECE50CCD-2A9A-42A1-BC38-060933B3BCEA}" sibTransId="{5DD53299-F9A2-4C73-A015-D4C8A5354DE5}"/>
    <dgm:cxn modelId="{A754387C-9C1A-46C3-A2ED-2D04E9F4396B}" srcId="{B699DF8B-A768-4079-83C9-4657CE792003}" destId="{7D407E22-F15F-40D4-B902-D78C03366A6A}" srcOrd="0" destOrd="0" parTransId="{3ECFD462-772D-461D-B463-6FF909E7A1DB}" sibTransId="{23A5EBA3-156C-444A-ABD4-F1684B775C39}"/>
    <dgm:cxn modelId="{425A2D71-E107-40A4-934F-06E4E75442A8}" type="presOf" srcId="{B699DF8B-A768-4079-83C9-4657CE792003}" destId="{306E53BC-26D6-45AE-985F-6A93D093DB1E}" srcOrd="0" destOrd="0" presId="urn:microsoft.com/office/officeart/2005/8/layout/hProcess9"/>
    <dgm:cxn modelId="{EF53B830-4182-4134-B1B7-2DDC13D4FB4F}" type="presOf" srcId="{7D407E22-F15F-40D4-B902-D78C03366A6A}" destId="{04784286-8CA1-46E9-B747-3891FADCA510}" srcOrd="0" destOrd="0" presId="urn:microsoft.com/office/officeart/2005/8/layout/hProcess9"/>
    <dgm:cxn modelId="{9B70DC78-2EFE-499B-8913-8C215B5D5D48}" type="presOf" srcId="{A3E42C60-A8AC-4CCA-BAAA-93BD80527CBC}" destId="{E167827F-F4CE-458C-9665-D882E8280DD7}" srcOrd="0" destOrd="0" presId="urn:microsoft.com/office/officeart/2005/8/layout/hProcess9"/>
    <dgm:cxn modelId="{44CC19EF-A798-4444-9848-5ACFD7C72A3E}" srcId="{B699DF8B-A768-4079-83C9-4657CE792003}" destId="{7784C7F5-4A5D-41F8-8F31-3F3A070C3CD7}" srcOrd="3" destOrd="0" parTransId="{E3193577-C3C1-4729-826F-5FBEB20BF6A3}" sibTransId="{02BC0AB0-D583-4668-8499-CB6F6D03CEA7}"/>
    <dgm:cxn modelId="{E3CB41BB-78F9-4A64-B726-C4DC5B20E5FF}" type="presOf" srcId="{14527BD7-9954-4DF7-9B4B-9C2F655E758C}" destId="{90F0BF23-685B-4D2C-8EFA-9E575C220F86}" srcOrd="0" destOrd="0" presId="urn:microsoft.com/office/officeart/2005/8/layout/hProcess9"/>
    <dgm:cxn modelId="{535CADD2-E97A-4A2A-8D6C-4D5F26C97C4D}" type="presOf" srcId="{7784C7F5-4A5D-41F8-8F31-3F3A070C3CD7}" destId="{6BD7AF4E-4361-4C3B-8001-FE3A022D0A3C}" srcOrd="0" destOrd="0" presId="urn:microsoft.com/office/officeart/2005/8/layout/hProcess9"/>
    <dgm:cxn modelId="{888525BD-6E26-464F-B9B7-45BADD939B41}" type="presParOf" srcId="{306E53BC-26D6-45AE-985F-6A93D093DB1E}" destId="{8C39E029-8EF3-4885-A17A-0D47444985D7}" srcOrd="0" destOrd="0" presId="urn:microsoft.com/office/officeart/2005/8/layout/hProcess9"/>
    <dgm:cxn modelId="{4A398540-9E22-40AA-8A9E-D8B0FA388631}" type="presParOf" srcId="{306E53BC-26D6-45AE-985F-6A93D093DB1E}" destId="{28F73B14-85B9-47FB-8C97-5AE56D527F27}" srcOrd="1" destOrd="0" presId="urn:microsoft.com/office/officeart/2005/8/layout/hProcess9"/>
    <dgm:cxn modelId="{572FD08B-169F-414E-B801-68AD602D4F16}" type="presParOf" srcId="{28F73B14-85B9-47FB-8C97-5AE56D527F27}" destId="{04784286-8CA1-46E9-B747-3891FADCA510}" srcOrd="0" destOrd="0" presId="urn:microsoft.com/office/officeart/2005/8/layout/hProcess9"/>
    <dgm:cxn modelId="{4A5300FC-BB63-45C5-88FF-0B41C03E3CEF}" type="presParOf" srcId="{28F73B14-85B9-47FB-8C97-5AE56D527F27}" destId="{F21640E3-E19A-4CEA-90B7-F71E5994E13F}" srcOrd="1" destOrd="0" presId="urn:microsoft.com/office/officeart/2005/8/layout/hProcess9"/>
    <dgm:cxn modelId="{4AFC6F8A-672B-421E-8632-1899B0964F6C}" type="presParOf" srcId="{28F73B14-85B9-47FB-8C97-5AE56D527F27}" destId="{90F0BF23-685B-4D2C-8EFA-9E575C220F86}" srcOrd="2" destOrd="0" presId="urn:microsoft.com/office/officeart/2005/8/layout/hProcess9"/>
    <dgm:cxn modelId="{9455993A-03D7-482F-A971-2219053FF3B1}" type="presParOf" srcId="{28F73B14-85B9-47FB-8C97-5AE56D527F27}" destId="{1BDDFF4B-E329-494E-A35E-C22E6BDEDC35}" srcOrd="3" destOrd="0" presId="urn:microsoft.com/office/officeart/2005/8/layout/hProcess9"/>
    <dgm:cxn modelId="{14C7C84E-529C-4083-9799-804E8719292C}" type="presParOf" srcId="{28F73B14-85B9-47FB-8C97-5AE56D527F27}" destId="{E167827F-F4CE-458C-9665-D882E8280DD7}" srcOrd="4" destOrd="0" presId="urn:microsoft.com/office/officeart/2005/8/layout/hProcess9"/>
    <dgm:cxn modelId="{736E6697-8F99-4AF9-A727-6F06013942B7}" type="presParOf" srcId="{28F73B14-85B9-47FB-8C97-5AE56D527F27}" destId="{AFF61C60-C676-41DE-AE94-0B905B0621FC}" srcOrd="5" destOrd="0" presId="urn:microsoft.com/office/officeart/2005/8/layout/hProcess9"/>
    <dgm:cxn modelId="{8242FFB1-88F5-488C-98CA-27446041454C}" type="presParOf" srcId="{28F73B14-85B9-47FB-8C97-5AE56D527F27}" destId="{6BD7AF4E-4361-4C3B-8001-FE3A022D0A3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5F6E86-7448-43E2-B56B-F2F34A0C39AA}" type="doc">
      <dgm:prSet loTypeId="urn:microsoft.com/office/officeart/2009/layout/CircleArrowProcess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13AFCF0-2608-478C-A813-D496F8EE1192}">
      <dgm:prSet phldrT="[Texto]"/>
      <dgm:spPr/>
      <dgm:t>
        <a:bodyPr/>
        <a:lstStyle/>
        <a:p>
          <a:r>
            <a:rPr lang="es-ES" dirty="0" smtClean="0"/>
            <a:t>Consistente</a:t>
          </a:r>
          <a:endParaRPr lang="es-ES" dirty="0"/>
        </a:p>
      </dgm:t>
    </dgm:pt>
    <dgm:pt modelId="{3BEED69D-42AE-49CB-82DB-5C0AFB9EE570}" type="parTrans" cxnId="{EF3E09A7-5400-4DC3-A9CE-1807AE2E0916}">
      <dgm:prSet/>
      <dgm:spPr/>
      <dgm:t>
        <a:bodyPr/>
        <a:lstStyle/>
        <a:p>
          <a:endParaRPr lang="es-ES"/>
        </a:p>
      </dgm:t>
    </dgm:pt>
    <dgm:pt modelId="{FF2D5EBA-82D6-41B7-BD90-75878C7AECDF}" type="sibTrans" cxnId="{EF3E09A7-5400-4DC3-A9CE-1807AE2E0916}">
      <dgm:prSet/>
      <dgm:spPr/>
      <dgm:t>
        <a:bodyPr/>
        <a:lstStyle/>
        <a:p>
          <a:endParaRPr lang="es-ES"/>
        </a:p>
      </dgm:t>
    </dgm:pt>
    <dgm:pt modelId="{5816091F-1CE1-4A4C-AED0-4E88015E88AC}">
      <dgm:prSet phldrT="[Texto]"/>
      <dgm:spPr/>
      <dgm:t>
        <a:bodyPr/>
        <a:lstStyle/>
        <a:p>
          <a:r>
            <a:rPr lang="es-ES" dirty="0" smtClean="0"/>
            <a:t>Diferenciadora</a:t>
          </a:r>
          <a:endParaRPr lang="es-ES" dirty="0"/>
        </a:p>
      </dgm:t>
    </dgm:pt>
    <dgm:pt modelId="{711E142A-A00C-450E-A14E-3A792F858D2F}" type="parTrans" cxnId="{17E45E22-387C-4C48-932D-0D8B6FB5FF99}">
      <dgm:prSet/>
      <dgm:spPr/>
      <dgm:t>
        <a:bodyPr/>
        <a:lstStyle/>
        <a:p>
          <a:endParaRPr lang="es-ES"/>
        </a:p>
      </dgm:t>
    </dgm:pt>
    <dgm:pt modelId="{7215BB76-E314-4673-B428-78040233B008}" type="sibTrans" cxnId="{17E45E22-387C-4C48-932D-0D8B6FB5FF99}">
      <dgm:prSet/>
      <dgm:spPr/>
      <dgm:t>
        <a:bodyPr/>
        <a:lstStyle/>
        <a:p>
          <a:endParaRPr lang="es-ES"/>
        </a:p>
      </dgm:t>
    </dgm:pt>
    <dgm:pt modelId="{B9BF6DE4-E684-420B-8540-9CAED01E480D}">
      <dgm:prSet phldrT="[Texto]"/>
      <dgm:spPr/>
      <dgm:t>
        <a:bodyPr/>
        <a:lstStyle/>
        <a:p>
          <a:r>
            <a:rPr lang="es-ES" dirty="0" smtClean="0"/>
            <a:t>Evolutiva</a:t>
          </a:r>
          <a:endParaRPr lang="es-ES" dirty="0"/>
        </a:p>
      </dgm:t>
    </dgm:pt>
    <dgm:pt modelId="{DE1FA8C3-40D5-4035-9E8C-97C4FD26F57A}" type="parTrans" cxnId="{3952823D-D9FC-40DB-B946-9781E462935C}">
      <dgm:prSet/>
      <dgm:spPr/>
      <dgm:t>
        <a:bodyPr/>
        <a:lstStyle/>
        <a:p>
          <a:endParaRPr lang="es-ES"/>
        </a:p>
      </dgm:t>
    </dgm:pt>
    <dgm:pt modelId="{EA1728DC-B6A8-4525-B0E5-40F8C91AA628}" type="sibTrans" cxnId="{3952823D-D9FC-40DB-B946-9781E462935C}">
      <dgm:prSet/>
      <dgm:spPr/>
      <dgm:t>
        <a:bodyPr/>
        <a:lstStyle/>
        <a:p>
          <a:endParaRPr lang="es-ES"/>
        </a:p>
      </dgm:t>
    </dgm:pt>
    <dgm:pt modelId="{AEF4931A-3F41-49D8-A58F-BE8348A43D8D}">
      <dgm:prSet/>
      <dgm:spPr/>
      <dgm:t>
        <a:bodyPr/>
        <a:lstStyle/>
        <a:p>
          <a:r>
            <a:rPr lang="es-ES" dirty="0" smtClean="0"/>
            <a:t>No Predictiva</a:t>
          </a:r>
          <a:endParaRPr lang="es-ES" dirty="0"/>
        </a:p>
      </dgm:t>
    </dgm:pt>
    <dgm:pt modelId="{F41DDAD2-645F-4C92-8DE9-C4A937FAEFAF}" type="parTrans" cxnId="{89CB6B3C-17A5-4FF3-93FE-90CDEEF65CD4}">
      <dgm:prSet/>
      <dgm:spPr/>
      <dgm:t>
        <a:bodyPr/>
        <a:lstStyle/>
        <a:p>
          <a:endParaRPr lang="es-ES"/>
        </a:p>
      </dgm:t>
    </dgm:pt>
    <dgm:pt modelId="{4043480F-07CF-4174-9D24-52AEC3920235}" type="sibTrans" cxnId="{89CB6B3C-17A5-4FF3-93FE-90CDEEF65CD4}">
      <dgm:prSet/>
      <dgm:spPr/>
      <dgm:t>
        <a:bodyPr/>
        <a:lstStyle/>
        <a:p>
          <a:endParaRPr lang="es-ES"/>
        </a:p>
      </dgm:t>
    </dgm:pt>
    <dgm:pt modelId="{85AFCCE5-C2ED-45EC-9B95-F746A6AEE06C}" type="pres">
      <dgm:prSet presAssocID="{135F6E86-7448-43E2-B56B-F2F34A0C39A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955D870-E29A-4CD9-9E2B-E392CCD80421}" type="pres">
      <dgm:prSet presAssocID="{E13AFCF0-2608-478C-A813-D496F8EE1192}" presName="Accent1" presStyleCnt="0"/>
      <dgm:spPr/>
    </dgm:pt>
    <dgm:pt modelId="{1E06DA9F-5471-43F4-B4DB-EE6D4E27FBE9}" type="pres">
      <dgm:prSet presAssocID="{E13AFCF0-2608-478C-A813-D496F8EE1192}" presName="Accent" presStyleLbl="node1" presStyleIdx="0" presStyleCnt="4"/>
      <dgm:spPr/>
    </dgm:pt>
    <dgm:pt modelId="{2749822B-9E93-4A9D-A25D-75B5B1E698A4}" type="pres">
      <dgm:prSet presAssocID="{E13AFCF0-2608-478C-A813-D496F8EE1192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58948C-67F1-4F88-BF35-02A98D4EE369}" type="pres">
      <dgm:prSet presAssocID="{5816091F-1CE1-4A4C-AED0-4E88015E88AC}" presName="Accent2" presStyleCnt="0"/>
      <dgm:spPr/>
    </dgm:pt>
    <dgm:pt modelId="{4D766B80-1C1C-4B32-9490-DAB7349E8EAB}" type="pres">
      <dgm:prSet presAssocID="{5816091F-1CE1-4A4C-AED0-4E88015E88AC}" presName="Accent" presStyleLbl="node1" presStyleIdx="1" presStyleCnt="4"/>
      <dgm:spPr/>
    </dgm:pt>
    <dgm:pt modelId="{9341372A-240C-4496-BEA0-848189A7ED5F}" type="pres">
      <dgm:prSet presAssocID="{5816091F-1CE1-4A4C-AED0-4E88015E88AC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D49724-F8BC-4E7E-B8CE-B7AEA1892BD8}" type="pres">
      <dgm:prSet presAssocID="{B9BF6DE4-E684-420B-8540-9CAED01E480D}" presName="Accent3" presStyleCnt="0"/>
      <dgm:spPr/>
    </dgm:pt>
    <dgm:pt modelId="{7683BABE-EEAA-444D-9135-4B477B7B5F72}" type="pres">
      <dgm:prSet presAssocID="{B9BF6DE4-E684-420B-8540-9CAED01E480D}" presName="Accent" presStyleLbl="node1" presStyleIdx="2" presStyleCnt="4"/>
      <dgm:spPr/>
    </dgm:pt>
    <dgm:pt modelId="{4051E3CA-B161-4EB3-B82A-DB249C102DF0}" type="pres">
      <dgm:prSet presAssocID="{B9BF6DE4-E684-420B-8540-9CAED01E480D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CE19F4-FB8F-47FB-954C-A8499B2F06BF}" type="pres">
      <dgm:prSet presAssocID="{AEF4931A-3F41-49D8-A58F-BE8348A43D8D}" presName="Accent4" presStyleCnt="0"/>
      <dgm:spPr/>
    </dgm:pt>
    <dgm:pt modelId="{49739B21-2892-4539-AE13-AB2C2F0902F7}" type="pres">
      <dgm:prSet presAssocID="{AEF4931A-3F41-49D8-A58F-BE8348A43D8D}" presName="Accent" presStyleLbl="node1" presStyleIdx="3" presStyleCnt="4"/>
      <dgm:spPr/>
    </dgm:pt>
    <dgm:pt modelId="{2839BDED-28D7-4C38-AEE8-24FDA4980AFA}" type="pres">
      <dgm:prSet presAssocID="{AEF4931A-3F41-49D8-A58F-BE8348A43D8D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6795A6-9C20-4AF7-8AB8-F152E04CF516}" type="presOf" srcId="{E13AFCF0-2608-478C-A813-D496F8EE1192}" destId="{2749822B-9E93-4A9D-A25D-75B5B1E698A4}" srcOrd="0" destOrd="0" presId="urn:microsoft.com/office/officeart/2009/layout/CircleArrowProcess"/>
    <dgm:cxn modelId="{75E5D2B3-5396-4A08-BCB2-C19B36D33359}" type="presOf" srcId="{B9BF6DE4-E684-420B-8540-9CAED01E480D}" destId="{4051E3CA-B161-4EB3-B82A-DB249C102DF0}" srcOrd="0" destOrd="0" presId="urn:microsoft.com/office/officeart/2009/layout/CircleArrowProcess"/>
    <dgm:cxn modelId="{89CB6B3C-17A5-4FF3-93FE-90CDEEF65CD4}" srcId="{135F6E86-7448-43E2-B56B-F2F34A0C39AA}" destId="{AEF4931A-3F41-49D8-A58F-BE8348A43D8D}" srcOrd="3" destOrd="0" parTransId="{F41DDAD2-645F-4C92-8DE9-C4A937FAEFAF}" sibTransId="{4043480F-07CF-4174-9D24-52AEC3920235}"/>
    <dgm:cxn modelId="{51F48AE2-83A8-4BE6-B8BC-B8159CE29A6D}" type="presOf" srcId="{135F6E86-7448-43E2-B56B-F2F34A0C39AA}" destId="{85AFCCE5-C2ED-45EC-9B95-F746A6AEE06C}" srcOrd="0" destOrd="0" presId="urn:microsoft.com/office/officeart/2009/layout/CircleArrowProcess"/>
    <dgm:cxn modelId="{951D3481-47D5-416F-B4F8-D29FD9DD1AC9}" type="presOf" srcId="{5816091F-1CE1-4A4C-AED0-4E88015E88AC}" destId="{9341372A-240C-4496-BEA0-848189A7ED5F}" srcOrd="0" destOrd="0" presId="urn:microsoft.com/office/officeart/2009/layout/CircleArrowProcess"/>
    <dgm:cxn modelId="{17E45E22-387C-4C48-932D-0D8B6FB5FF99}" srcId="{135F6E86-7448-43E2-B56B-F2F34A0C39AA}" destId="{5816091F-1CE1-4A4C-AED0-4E88015E88AC}" srcOrd="1" destOrd="0" parTransId="{711E142A-A00C-450E-A14E-3A792F858D2F}" sibTransId="{7215BB76-E314-4673-B428-78040233B008}"/>
    <dgm:cxn modelId="{EF3E09A7-5400-4DC3-A9CE-1807AE2E0916}" srcId="{135F6E86-7448-43E2-B56B-F2F34A0C39AA}" destId="{E13AFCF0-2608-478C-A813-D496F8EE1192}" srcOrd="0" destOrd="0" parTransId="{3BEED69D-42AE-49CB-82DB-5C0AFB9EE570}" sibTransId="{FF2D5EBA-82D6-41B7-BD90-75878C7AECDF}"/>
    <dgm:cxn modelId="{23625340-C77D-459F-BD53-3109FF268CB5}" type="presOf" srcId="{AEF4931A-3F41-49D8-A58F-BE8348A43D8D}" destId="{2839BDED-28D7-4C38-AEE8-24FDA4980AFA}" srcOrd="0" destOrd="0" presId="urn:microsoft.com/office/officeart/2009/layout/CircleArrowProcess"/>
    <dgm:cxn modelId="{3952823D-D9FC-40DB-B946-9781E462935C}" srcId="{135F6E86-7448-43E2-B56B-F2F34A0C39AA}" destId="{B9BF6DE4-E684-420B-8540-9CAED01E480D}" srcOrd="2" destOrd="0" parTransId="{DE1FA8C3-40D5-4035-9E8C-97C4FD26F57A}" sibTransId="{EA1728DC-B6A8-4525-B0E5-40F8C91AA628}"/>
    <dgm:cxn modelId="{A3BD7E92-6D29-4821-B9F6-2005E3AC5374}" type="presParOf" srcId="{85AFCCE5-C2ED-45EC-9B95-F746A6AEE06C}" destId="{2955D870-E29A-4CD9-9E2B-E392CCD80421}" srcOrd="0" destOrd="0" presId="urn:microsoft.com/office/officeart/2009/layout/CircleArrowProcess"/>
    <dgm:cxn modelId="{740C9BF7-FFCF-4A92-A676-DDB0FD7DF17A}" type="presParOf" srcId="{2955D870-E29A-4CD9-9E2B-E392CCD80421}" destId="{1E06DA9F-5471-43F4-B4DB-EE6D4E27FBE9}" srcOrd="0" destOrd="0" presId="urn:microsoft.com/office/officeart/2009/layout/CircleArrowProcess"/>
    <dgm:cxn modelId="{BBDC3681-B135-438A-958C-EE2C11B03097}" type="presParOf" srcId="{85AFCCE5-C2ED-45EC-9B95-F746A6AEE06C}" destId="{2749822B-9E93-4A9D-A25D-75B5B1E698A4}" srcOrd="1" destOrd="0" presId="urn:microsoft.com/office/officeart/2009/layout/CircleArrowProcess"/>
    <dgm:cxn modelId="{183FA3FF-09E2-4EC7-9016-4B7846F537B6}" type="presParOf" srcId="{85AFCCE5-C2ED-45EC-9B95-F746A6AEE06C}" destId="{B758948C-67F1-4F88-BF35-02A98D4EE369}" srcOrd="2" destOrd="0" presId="urn:microsoft.com/office/officeart/2009/layout/CircleArrowProcess"/>
    <dgm:cxn modelId="{F45F21B3-DC15-4906-B583-6C1AD4836C1E}" type="presParOf" srcId="{B758948C-67F1-4F88-BF35-02A98D4EE369}" destId="{4D766B80-1C1C-4B32-9490-DAB7349E8EAB}" srcOrd="0" destOrd="0" presId="urn:microsoft.com/office/officeart/2009/layout/CircleArrowProcess"/>
    <dgm:cxn modelId="{541B9578-C410-4969-A8B4-E7FFEBCC19B6}" type="presParOf" srcId="{85AFCCE5-C2ED-45EC-9B95-F746A6AEE06C}" destId="{9341372A-240C-4496-BEA0-848189A7ED5F}" srcOrd="3" destOrd="0" presId="urn:microsoft.com/office/officeart/2009/layout/CircleArrowProcess"/>
    <dgm:cxn modelId="{FCF503F2-6124-488F-95A8-80C6697157BC}" type="presParOf" srcId="{85AFCCE5-C2ED-45EC-9B95-F746A6AEE06C}" destId="{CFD49724-F8BC-4E7E-B8CE-B7AEA1892BD8}" srcOrd="4" destOrd="0" presId="urn:microsoft.com/office/officeart/2009/layout/CircleArrowProcess"/>
    <dgm:cxn modelId="{95BD9397-D60C-4FF9-98C3-EB489748B97D}" type="presParOf" srcId="{CFD49724-F8BC-4E7E-B8CE-B7AEA1892BD8}" destId="{7683BABE-EEAA-444D-9135-4B477B7B5F72}" srcOrd="0" destOrd="0" presId="urn:microsoft.com/office/officeart/2009/layout/CircleArrowProcess"/>
    <dgm:cxn modelId="{0F5FE204-9294-4201-B2DC-C5C36A7D483E}" type="presParOf" srcId="{85AFCCE5-C2ED-45EC-9B95-F746A6AEE06C}" destId="{4051E3CA-B161-4EB3-B82A-DB249C102DF0}" srcOrd="5" destOrd="0" presId="urn:microsoft.com/office/officeart/2009/layout/CircleArrowProcess"/>
    <dgm:cxn modelId="{DD5849D2-909F-4096-84D2-2CECB02920AD}" type="presParOf" srcId="{85AFCCE5-C2ED-45EC-9B95-F746A6AEE06C}" destId="{A8CE19F4-FB8F-47FB-954C-A8499B2F06BF}" srcOrd="6" destOrd="0" presId="urn:microsoft.com/office/officeart/2009/layout/CircleArrowProcess"/>
    <dgm:cxn modelId="{934923A5-DBD2-4EB0-961F-81DD564C59E3}" type="presParOf" srcId="{A8CE19F4-FB8F-47FB-954C-A8499B2F06BF}" destId="{49739B21-2892-4539-AE13-AB2C2F0902F7}" srcOrd="0" destOrd="0" presId="urn:microsoft.com/office/officeart/2009/layout/CircleArrowProcess"/>
    <dgm:cxn modelId="{8DAA9FC5-4656-40DF-80DB-C2B5AD4F555D}" type="presParOf" srcId="{85AFCCE5-C2ED-45EC-9B95-F746A6AEE06C}" destId="{2839BDED-28D7-4C38-AEE8-24FDA4980AFA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92F65E-6302-4780-96EF-C8A312F21F0B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2E2C308A-B8B1-4E2F-8CB6-22A50B3056CD}">
      <dgm:prSet phldrT="[Texto]"/>
      <dgm:spPr/>
      <dgm:t>
        <a:bodyPr/>
        <a:lstStyle/>
        <a:p>
          <a:r>
            <a:rPr lang="es-ES" dirty="0" smtClean="0"/>
            <a:t>Traumas en la infancia</a:t>
          </a:r>
          <a:endParaRPr lang="es-ES" dirty="0"/>
        </a:p>
      </dgm:t>
    </dgm:pt>
    <dgm:pt modelId="{2937F185-3FB8-4A8A-8181-A2B42682C0CE}" type="parTrans" cxnId="{9C0BE56B-449E-4723-AA9C-457702363750}">
      <dgm:prSet/>
      <dgm:spPr/>
      <dgm:t>
        <a:bodyPr/>
        <a:lstStyle/>
        <a:p>
          <a:endParaRPr lang="es-ES"/>
        </a:p>
      </dgm:t>
    </dgm:pt>
    <dgm:pt modelId="{A6746B84-8093-4B5D-B01D-B33E71A2715E}" type="sibTrans" cxnId="{9C0BE56B-449E-4723-AA9C-457702363750}">
      <dgm:prSet/>
      <dgm:spPr/>
      <dgm:t>
        <a:bodyPr/>
        <a:lstStyle/>
        <a:p>
          <a:endParaRPr lang="es-ES"/>
        </a:p>
      </dgm:t>
    </dgm:pt>
    <dgm:pt modelId="{344A7484-83BC-41D2-8264-3B75EC9A4B22}">
      <dgm:prSet phldrT="[Texto]"/>
      <dgm:spPr/>
      <dgm:t>
        <a:bodyPr/>
        <a:lstStyle/>
        <a:p>
          <a:r>
            <a:rPr lang="es-ES" dirty="0" smtClean="0"/>
            <a:t>No capacidad de reaccionar</a:t>
          </a:r>
          <a:endParaRPr lang="es-ES" dirty="0"/>
        </a:p>
      </dgm:t>
    </dgm:pt>
    <dgm:pt modelId="{00C53300-62D9-45F3-89AA-F34203515ED0}" type="parTrans" cxnId="{E7760052-A21B-48FB-B435-4CEF2E743687}">
      <dgm:prSet/>
      <dgm:spPr/>
      <dgm:t>
        <a:bodyPr/>
        <a:lstStyle/>
        <a:p>
          <a:endParaRPr lang="es-ES"/>
        </a:p>
      </dgm:t>
    </dgm:pt>
    <dgm:pt modelId="{AC7FBF86-2524-43FD-A140-F6CEA1D66F06}" type="sibTrans" cxnId="{E7760052-A21B-48FB-B435-4CEF2E743687}">
      <dgm:prSet/>
      <dgm:spPr/>
      <dgm:t>
        <a:bodyPr/>
        <a:lstStyle/>
        <a:p>
          <a:endParaRPr lang="es-ES"/>
        </a:p>
      </dgm:t>
    </dgm:pt>
    <dgm:pt modelId="{66EDFC16-C066-425A-B5A2-F37770F2513C}">
      <dgm:prSet phldrT="[Texto]"/>
      <dgm:spPr/>
      <dgm:t>
        <a:bodyPr/>
        <a:lstStyle/>
        <a:p>
          <a:r>
            <a:rPr lang="es-ES" dirty="0" smtClean="0"/>
            <a:t>Regulación efectiva deficiente</a:t>
          </a:r>
          <a:endParaRPr lang="es-ES" dirty="0"/>
        </a:p>
      </dgm:t>
    </dgm:pt>
    <dgm:pt modelId="{599DB52E-002B-46FB-B282-5C80FEEE1F9E}" type="parTrans" cxnId="{C865A713-B693-4889-A91F-7BF2447F14BF}">
      <dgm:prSet/>
      <dgm:spPr/>
      <dgm:t>
        <a:bodyPr/>
        <a:lstStyle/>
        <a:p>
          <a:endParaRPr lang="es-ES"/>
        </a:p>
      </dgm:t>
    </dgm:pt>
    <dgm:pt modelId="{5BD21290-46C9-4B81-B963-792A4F56FCF3}" type="sibTrans" cxnId="{C865A713-B693-4889-A91F-7BF2447F14BF}">
      <dgm:prSet/>
      <dgm:spPr/>
      <dgm:t>
        <a:bodyPr/>
        <a:lstStyle/>
        <a:p>
          <a:endParaRPr lang="es-ES"/>
        </a:p>
      </dgm:t>
    </dgm:pt>
    <dgm:pt modelId="{B50D3D12-A821-42CE-8BA0-BEC50FA03789}">
      <dgm:prSet phldrT="[Texto]"/>
      <dgm:spPr/>
      <dgm:t>
        <a:bodyPr/>
        <a:lstStyle/>
        <a:p>
          <a:r>
            <a:rPr lang="es-ES" dirty="0" smtClean="0"/>
            <a:t>División patológica cognitiva</a:t>
          </a:r>
          <a:endParaRPr lang="es-ES" dirty="0"/>
        </a:p>
      </dgm:t>
    </dgm:pt>
    <dgm:pt modelId="{017CAD68-3AFE-41EF-98FC-7393A929B8BF}" type="parTrans" cxnId="{BA1FF4BD-FDA2-40E8-977D-6AEFD037DBF7}">
      <dgm:prSet/>
      <dgm:spPr/>
      <dgm:t>
        <a:bodyPr/>
        <a:lstStyle/>
        <a:p>
          <a:endParaRPr lang="es-ES"/>
        </a:p>
      </dgm:t>
    </dgm:pt>
    <dgm:pt modelId="{EE436CAA-29C1-47E0-BF2C-AA5D16A3AB84}" type="sibTrans" cxnId="{BA1FF4BD-FDA2-40E8-977D-6AEFD037DBF7}">
      <dgm:prSet/>
      <dgm:spPr/>
      <dgm:t>
        <a:bodyPr/>
        <a:lstStyle/>
        <a:p>
          <a:endParaRPr lang="es-ES"/>
        </a:p>
      </dgm:t>
    </dgm:pt>
    <dgm:pt modelId="{AB900034-BB9E-421F-B1A3-ED1EAF7CB846}">
      <dgm:prSet/>
      <dgm:spPr/>
      <dgm:t>
        <a:bodyPr/>
        <a:lstStyle/>
        <a:p>
          <a:r>
            <a:rPr lang="es-ES" dirty="0" smtClean="0"/>
            <a:t>Inmadurez cognitiva</a:t>
          </a:r>
          <a:endParaRPr lang="es-ES" dirty="0"/>
        </a:p>
      </dgm:t>
    </dgm:pt>
    <dgm:pt modelId="{449E5975-BCD1-4E0B-8572-677B703AAAB1}" type="parTrans" cxnId="{2C92598D-7201-48E2-B1CB-0D655E32DDE1}">
      <dgm:prSet/>
      <dgm:spPr/>
      <dgm:t>
        <a:bodyPr/>
        <a:lstStyle/>
        <a:p>
          <a:endParaRPr lang="es-ES"/>
        </a:p>
      </dgm:t>
    </dgm:pt>
    <dgm:pt modelId="{6169D5D7-EB67-463E-A03A-0AF5E179B752}" type="sibTrans" cxnId="{2C92598D-7201-48E2-B1CB-0D655E32DDE1}">
      <dgm:prSet/>
      <dgm:spPr/>
      <dgm:t>
        <a:bodyPr/>
        <a:lstStyle/>
        <a:p>
          <a:endParaRPr lang="es-ES"/>
        </a:p>
      </dgm:t>
    </dgm:pt>
    <dgm:pt modelId="{BCB386DF-10F4-4603-963B-9391010A3662}">
      <dgm:prSet/>
      <dgm:spPr/>
      <dgm:t>
        <a:bodyPr/>
        <a:lstStyle/>
        <a:p>
          <a:r>
            <a:rPr lang="es-ES" dirty="0" smtClean="0"/>
            <a:t>Susceptibilidad biológica</a:t>
          </a:r>
          <a:endParaRPr lang="es-ES" dirty="0"/>
        </a:p>
      </dgm:t>
    </dgm:pt>
    <dgm:pt modelId="{192BEE61-C912-4F2C-9CA8-C97D48A49661}" type="parTrans" cxnId="{CB6B37FB-A41A-455B-A0EB-F4744B5D2EF9}">
      <dgm:prSet/>
      <dgm:spPr/>
      <dgm:t>
        <a:bodyPr/>
        <a:lstStyle/>
        <a:p>
          <a:endParaRPr lang="es-ES"/>
        </a:p>
      </dgm:t>
    </dgm:pt>
    <dgm:pt modelId="{B880D118-3F20-4C8F-90E3-D94DD55AD6D3}" type="sibTrans" cxnId="{CB6B37FB-A41A-455B-A0EB-F4744B5D2EF9}">
      <dgm:prSet/>
      <dgm:spPr/>
      <dgm:t>
        <a:bodyPr/>
        <a:lstStyle/>
        <a:p>
          <a:endParaRPr lang="es-ES"/>
        </a:p>
      </dgm:t>
    </dgm:pt>
    <dgm:pt modelId="{E0BC90CD-2B60-4CCB-9D8D-3993DB7FD0AE}">
      <dgm:prSet/>
      <dgm:spPr/>
      <dgm:t>
        <a:bodyPr/>
        <a:lstStyle/>
        <a:p>
          <a:r>
            <a:rPr lang="es-ES" dirty="0" smtClean="0"/>
            <a:t>Dificultades interpersonales</a:t>
          </a:r>
          <a:endParaRPr lang="es-ES" dirty="0"/>
        </a:p>
      </dgm:t>
    </dgm:pt>
    <dgm:pt modelId="{1065CB09-CBA5-4614-BE02-37DAE32652BA}" type="parTrans" cxnId="{9B18164F-46F1-416E-BBF0-8342531AF20D}">
      <dgm:prSet/>
      <dgm:spPr/>
      <dgm:t>
        <a:bodyPr/>
        <a:lstStyle/>
        <a:p>
          <a:endParaRPr lang="es-ES"/>
        </a:p>
      </dgm:t>
    </dgm:pt>
    <dgm:pt modelId="{C39CE0A9-D967-45A8-A798-4CA5F4323A35}" type="sibTrans" cxnId="{9B18164F-46F1-416E-BBF0-8342531AF20D}">
      <dgm:prSet/>
      <dgm:spPr/>
      <dgm:t>
        <a:bodyPr/>
        <a:lstStyle/>
        <a:p>
          <a:endParaRPr lang="es-ES"/>
        </a:p>
      </dgm:t>
    </dgm:pt>
    <dgm:pt modelId="{D012C02E-E1E4-419D-B0BE-F5D6B9A6898E}">
      <dgm:prSet/>
      <dgm:spPr/>
      <dgm:t>
        <a:bodyPr/>
        <a:lstStyle/>
        <a:p>
          <a:r>
            <a:rPr lang="es-ES" dirty="0" smtClean="0"/>
            <a:t>Impulsividad</a:t>
          </a:r>
          <a:endParaRPr lang="es-ES" dirty="0"/>
        </a:p>
      </dgm:t>
    </dgm:pt>
    <dgm:pt modelId="{256BCED3-B25F-46FE-BA67-F1423DAD0532}" type="parTrans" cxnId="{75BD542A-36D0-4BF8-96CA-B088BCEDF8BA}">
      <dgm:prSet/>
      <dgm:spPr/>
      <dgm:t>
        <a:bodyPr/>
        <a:lstStyle/>
        <a:p>
          <a:endParaRPr lang="es-ES"/>
        </a:p>
      </dgm:t>
    </dgm:pt>
    <dgm:pt modelId="{02C2B0D2-A7B4-4677-8A25-366A60372923}" type="sibTrans" cxnId="{75BD542A-36D0-4BF8-96CA-B088BCEDF8BA}">
      <dgm:prSet/>
      <dgm:spPr/>
      <dgm:t>
        <a:bodyPr/>
        <a:lstStyle/>
        <a:p>
          <a:endParaRPr lang="es-ES"/>
        </a:p>
      </dgm:t>
    </dgm:pt>
    <dgm:pt modelId="{0FFEAD6F-F28E-4216-B410-756A81A5509C}">
      <dgm:prSet/>
      <dgm:spPr/>
      <dgm:t>
        <a:bodyPr/>
        <a:lstStyle/>
        <a:p>
          <a:r>
            <a:rPr lang="es-ES" dirty="0" smtClean="0"/>
            <a:t>Disociación</a:t>
          </a:r>
          <a:endParaRPr lang="es-ES" dirty="0"/>
        </a:p>
      </dgm:t>
    </dgm:pt>
    <dgm:pt modelId="{DE89F218-C0DB-4EDA-8742-8D0055C2CAFE}" type="parTrans" cxnId="{F1538DC5-3DA2-4B58-BBCB-196AA1F133C2}">
      <dgm:prSet/>
      <dgm:spPr/>
      <dgm:t>
        <a:bodyPr/>
        <a:lstStyle/>
        <a:p>
          <a:endParaRPr lang="es-ES"/>
        </a:p>
      </dgm:t>
    </dgm:pt>
    <dgm:pt modelId="{31CCCD5F-6950-4DBD-9E81-37BFB13E9809}" type="sibTrans" cxnId="{F1538DC5-3DA2-4B58-BBCB-196AA1F133C2}">
      <dgm:prSet/>
      <dgm:spPr/>
      <dgm:t>
        <a:bodyPr/>
        <a:lstStyle/>
        <a:p>
          <a:endParaRPr lang="es-ES"/>
        </a:p>
      </dgm:t>
    </dgm:pt>
    <dgm:pt modelId="{2448A02B-0F59-42D0-A493-4DEC7BB103CE}">
      <dgm:prSet/>
      <dgm:spPr/>
      <dgm:t>
        <a:bodyPr/>
        <a:lstStyle/>
        <a:p>
          <a:r>
            <a:rPr lang="es-ES" dirty="0" smtClean="0"/>
            <a:t>Autolesiones</a:t>
          </a:r>
          <a:endParaRPr lang="es-ES" dirty="0"/>
        </a:p>
      </dgm:t>
    </dgm:pt>
    <dgm:pt modelId="{244FEA17-F006-497B-8505-245D39C2361A}" type="parTrans" cxnId="{F95DDE82-4A5D-4B3A-B57A-BE7B720E9017}">
      <dgm:prSet/>
      <dgm:spPr/>
      <dgm:t>
        <a:bodyPr/>
        <a:lstStyle/>
        <a:p>
          <a:endParaRPr lang="es-ES"/>
        </a:p>
      </dgm:t>
    </dgm:pt>
    <dgm:pt modelId="{0575D135-FF43-4DA7-8388-0CC3C47624F3}" type="sibTrans" cxnId="{F95DDE82-4A5D-4B3A-B57A-BE7B720E9017}">
      <dgm:prSet/>
      <dgm:spPr/>
      <dgm:t>
        <a:bodyPr/>
        <a:lstStyle/>
        <a:p>
          <a:endParaRPr lang="es-ES"/>
        </a:p>
      </dgm:t>
    </dgm:pt>
    <dgm:pt modelId="{3F623826-AD66-41C8-AC60-587EF83201E0}" type="asst">
      <dgm:prSet/>
      <dgm:spPr/>
      <dgm:t>
        <a:bodyPr/>
        <a:lstStyle/>
        <a:p>
          <a:r>
            <a:rPr lang="es-ES" dirty="0" smtClean="0"/>
            <a:t>Trastorno de identidad</a:t>
          </a:r>
          <a:endParaRPr lang="es-ES" dirty="0"/>
        </a:p>
      </dgm:t>
    </dgm:pt>
    <dgm:pt modelId="{B0AC8192-EF94-40F1-955E-D0062182EDC7}" type="parTrans" cxnId="{E2582204-38A0-4D71-B69D-AEE0DB142A11}">
      <dgm:prSet/>
      <dgm:spPr/>
      <dgm:t>
        <a:bodyPr/>
        <a:lstStyle/>
        <a:p>
          <a:endParaRPr lang="es-ES"/>
        </a:p>
      </dgm:t>
    </dgm:pt>
    <dgm:pt modelId="{DF99B4DA-8779-4696-9A7C-1C973C598A1C}" type="sibTrans" cxnId="{E2582204-38A0-4D71-B69D-AEE0DB142A11}">
      <dgm:prSet/>
      <dgm:spPr/>
      <dgm:t>
        <a:bodyPr/>
        <a:lstStyle/>
        <a:p>
          <a:endParaRPr lang="es-ES"/>
        </a:p>
      </dgm:t>
    </dgm:pt>
    <dgm:pt modelId="{6550CDE9-E9B6-494A-B4C5-225516310998}" type="pres">
      <dgm:prSet presAssocID="{3892F65E-6302-4780-96EF-C8A312F21F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28CA001-DE2E-46FD-AD1C-A1A20A3A1B78}" type="pres">
      <dgm:prSet presAssocID="{BCB386DF-10F4-4603-963B-9391010A3662}" presName="hierRoot1" presStyleCnt="0">
        <dgm:presLayoutVars>
          <dgm:hierBranch val="init"/>
        </dgm:presLayoutVars>
      </dgm:prSet>
      <dgm:spPr/>
    </dgm:pt>
    <dgm:pt modelId="{58752AE1-B2C6-4C34-B75B-C1CA701570A4}" type="pres">
      <dgm:prSet presAssocID="{BCB386DF-10F4-4603-963B-9391010A3662}" presName="rootComposite1" presStyleCnt="0"/>
      <dgm:spPr/>
    </dgm:pt>
    <dgm:pt modelId="{250E6314-CCE5-4E26-92C7-44B649DC7404}" type="pres">
      <dgm:prSet presAssocID="{BCB386DF-10F4-4603-963B-9391010A3662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1E66560-A8E8-4BF0-88E4-9117FDA87EA1}" type="pres">
      <dgm:prSet presAssocID="{BCB386DF-10F4-4603-963B-9391010A3662}" presName="rootConnector1" presStyleLbl="node1" presStyleIdx="0" presStyleCnt="0"/>
      <dgm:spPr/>
      <dgm:t>
        <a:bodyPr/>
        <a:lstStyle/>
        <a:p>
          <a:endParaRPr lang="es-MX"/>
        </a:p>
      </dgm:t>
    </dgm:pt>
    <dgm:pt modelId="{1D20B3C0-5B35-45E8-9736-40569E91035B}" type="pres">
      <dgm:prSet presAssocID="{BCB386DF-10F4-4603-963B-9391010A3662}" presName="hierChild2" presStyleCnt="0"/>
      <dgm:spPr/>
    </dgm:pt>
    <dgm:pt modelId="{446896C0-18C4-49CC-87DE-FE1F23E3FD2E}" type="pres">
      <dgm:prSet presAssocID="{BCB386DF-10F4-4603-963B-9391010A3662}" presName="hierChild3" presStyleCnt="0"/>
      <dgm:spPr/>
    </dgm:pt>
    <dgm:pt modelId="{BC33BAB8-AA6D-4538-AF49-47992B50CDB4}" type="pres">
      <dgm:prSet presAssocID="{2E2C308A-B8B1-4E2F-8CB6-22A50B3056CD}" presName="hierRoot1" presStyleCnt="0">
        <dgm:presLayoutVars>
          <dgm:hierBranch val="init"/>
        </dgm:presLayoutVars>
      </dgm:prSet>
      <dgm:spPr/>
    </dgm:pt>
    <dgm:pt modelId="{0960E417-2C09-4538-9307-AE927A12E849}" type="pres">
      <dgm:prSet presAssocID="{2E2C308A-B8B1-4E2F-8CB6-22A50B3056CD}" presName="rootComposite1" presStyleCnt="0"/>
      <dgm:spPr/>
    </dgm:pt>
    <dgm:pt modelId="{2C019216-8A04-40EF-ADBC-F1E18984D2D5}" type="pres">
      <dgm:prSet presAssocID="{2E2C308A-B8B1-4E2F-8CB6-22A50B3056CD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D3828B-375F-4B4C-B42B-D58AD2D2EBC3}" type="pres">
      <dgm:prSet presAssocID="{2E2C308A-B8B1-4E2F-8CB6-22A50B3056CD}" presName="rootConnector1" presStyleLbl="node1" presStyleIdx="0" presStyleCnt="0"/>
      <dgm:spPr/>
      <dgm:t>
        <a:bodyPr/>
        <a:lstStyle/>
        <a:p>
          <a:endParaRPr lang="es-MX"/>
        </a:p>
      </dgm:t>
    </dgm:pt>
    <dgm:pt modelId="{5CF2BE38-D735-47C7-87B5-DE3900CF2961}" type="pres">
      <dgm:prSet presAssocID="{2E2C308A-B8B1-4E2F-8CB6-22A50B3056CD}" presName="hierChild2" presStyleCnt="0"/>
      <dgm:spPr/>
    </dgm:pt>
    <dgm:pt modelId="{116E6968-E94F-4B78-A4CB-CFABD5283222}" type="pres">
      <dgm:prSet presAssocID="{00C53300-62D9-45F3-89AA-F34203515ED0}" presName="Name37" presStyleLbl="parChTrans1D2" presStyleIdx="0" presStyleCnt="3"/>
      <dgm:spPr/>
      <dgm:t>
        <a:bodyPr/>
        <a:lstStyle/>
        <a:p>
          <a:endParaRPr lang="es-MX"/>
        </a:p>
      </dgm:t>
    </dgm:pt>
    <dgm:pt modelId="{4C320193-EF7E-4339-A5E5-912432847A6C}" type="pres">
      <dgm:prSet presAssocID="{344A7484-83BC-41D2-8264-3B75EC9A4B22}" presName="hierRoot2" presStyleCnt="0">
        <dgm:presLayoutVars>
          <dgm:hierBranch val="init"/>
        </dgm:presLayoutVars>
      </dgm:prSet>
      <dgm:spPr/>
    </dgm:pt>
    <dgm:pt modelId="{9519463E-CB2A-48BF-800A-932ED1AFE010}" type="pres">
      <dgm:prSet presAssocID="{344A7484-83BC-41D2-8264-3B75EC9A4B22}" presName="rootComposite" presStyleCnt="0"/>
      <dgm:spPr/>
    </dgm:pt>
    <dgm:pt modelId="{76B1A701-9AA7-4290-ABB4-7031D6BB6F50}" type="pres">
      <dgm:prSet presAssocID="{344A7484-83BC-41D2-8264-3B75EC9A4B2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8E7DD98-58A2-4B1D-BA84-8D1ADB334C52}" type="pres">
      <dgm:prSet presAssocID="{344A7484-83BC-41D2-8264-3B75EC9A4B22}" presName="rootConnector" presStyleLbl="node2" presStyleIdx="0" presStyleCnt="3"/>
      <dgm:spPr/>
      <dgm:t>
        <a:bodyPr/>
        <a:lstStyle/>
        <a:p>
          <a:endParaRPr lang="es-MX"/>
        </a:p>
      </dgm:t>
    </dgm:pt>
    <dgm:pt modelId="{71D39388-9C52-4C6C-8A22-3D7F91B6D790}" type="pres">
      <dgm:prSet presAssocID="{344A7484-83BC-41D2-8264-3B75EC9A4B22}" presName="hierChild4" presStyleCnt="0"/>
      <dgm:spPr/>
    </dgm:pt>
    <dgm:pt modelId="{DD5C4E7E-4025-432F-8BE8-DEC8AC1E76A4}" type="pres">
      <dgm:prSet presAssocID="{1065CB09-CBA5-4614-BE02-37DAE32652BA}" presName="Name37" presStyleLbl="parChTrans1D3" presStyleIdx="0" presStyleCnt="5"/>
      <dgm:spPr/>
      <dgm:t>
        <a:bodyPr/>
        <a:lstStyle/>
        <a:p>
          <a:endParaRPr lang="es-MX"/>
        </a:p>
      </dgm:t>
    </dgm:pt>
    <dgm:pt modelId="{5AF9029B-AF3F-49DC-8F11-D136B71374DD}" type="pres">
      <dgm:prSet presAssocID="{E0BC90CD-2B60-4CCB-9D8D-3993DB7FD0AE}" presName="hierRoot2" presStyleCnt="0">
        <dgm:presLayoutVars>
          <dgm:hierBranch val="init"/>
        </dgm:presLayoutVars>
      </dgm:prSet>
      <dgm:spPr/>
    </dgm:pt>
    <dgm:pt modelId="{2E08F317-7D8F-410B-A9AE-4C98CFBB3311}" type="pres">
      <dgm:prSet presAssocID="{E0BC90CD-2B60-4CCB-9D8D-3993DB7FD0AE}" presName="rootComposite" presStyleCnt="0"/>
      <dgm:spPr/>
    </dgm:pt>
    <dgm:pt modelId="{5F8B27EB-CACE-4414-AA50-9DF86E383C39}" type="pres">
      <dgm:prSet presAssocID="{E0BC90CD-2B60-4CCB-9D8D-3993DB7FD0AE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680B23F-5369-4710-A9F8-6FD8F4AFD020}" type="pres">
      <dgm:prSet presAssocID="{E0BC90CD-2B60-4CCB-9D8D-3993DB7FD0AE}" presName="rootConnector" presStyleLbl="node3" presStyleIdx="0" presStyleCnt="4"/>
      <dgm:spPr/>
      <dgm:t>
        <a:bodyPr/>
        <a:lstStyle/>
        <a:p>
          <a:endParaRPr lang="es-MX"/>
        </a:p>
      </dgm:t>
    </dgm:pt>
    <dgm:pt modelId="{04C91815-D66F-48C4-9685-FE652C2E5BBF}" type="pres">
      <dgm:prSet presAssocID="{E0BC90CD-2B60-4CCB-9D8D-3993DB7FD0AE}" presName="hierChild4" presStyleCnt="0"/>
      <dgm:spPr/>
    </dgm:pt>
    <dgm:pt modelId="{04BCCA46-0C3C-474C-855F-D303A0EE47B6}" type="pres">
      <dgm:prSet presAssocID="{E0BC90CD-2B60-4CCB-9D8D-3993DB7FD0AE}" presName="hierChild5" presStyleCnt="0"/>
      <dgm:spPr/>
    </dgm:pt>
    <dgm:pt modelId="{0C23D940-8C15-45D7-8F85-FE100C867E28}" type="pres">
      <dgm:prSet presAssocID="{344A7484-83BC-41D2-8264-3B75EC9A4B22}" presName="hierChild5" presStyleCnt="0"/>
      <dgm:spPr/>
    </dgm:pt>
    <dgm:pt modelId="{0E7BB3C0-1C4A-4BF7-813B-0365D629FB0A}" type="pres">
      <dgm:prSet presAssocID="{599DB52E-002B-46FB-B282-5C80FEEE1F9E}" presName="Name37" presStyleLbl="parChTrans1D2" presStyleIdx="1" presStyleCnt="3"/>
      <dgm:spPr/>
      <dgm:t>
        <a:bodyPr/>
        <a:lstStyle/>
        <a:p>
          <a:endParaRPr lang="es-MX"/>
        </a:p>
      </dgm:t>
    </dgm:pt>
    <dgm:pt modelId="{939624A9-3860-4C6C-B958-AB65D6E84157}" type="pres">
      <dgm:prSet presAssocID="{66EDFC16-C066-425A-B5A2-F37770F2513C}" presName="hierRoot2" presStyleCnt="0">
        <dgm:presLayoutVars>
          <dgm:hierBranch val="init"/>
        </dgm:presLayoutVars>
      </dgm:prSet>
      <dgm:spPr/>
    </dgm:pt>
    <dgm:pt modelId="{98BB179C-11B4-46DD-8F7B-EA5D6F5BB7AD}" type="pres">
      <dgm:prSet presAssocID="{66EDFC16-C066-425A-B5A2-F37770F2513C}" presName="rootComposite" presStyleCnt="0"/>
      <dgm:spPr/>
    </dgm:pt>
    <dgm:pt modelId="{3E9FF01A-6CB7-4AF1-99B2-9FB0013BA1C4}" type="pres">
      <dgm:prSet presAssocID="{66EDFC16-C066-425A-B5A2-F37770F2513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1C14B3-EF10-4C46-9CB8-AD4C590CBAB1}" type="pres">
      <dgm:prSet presAssocID="{66EDFC16-C066-425A-B5A2-F37770F2513C}" presName="rootConnector" presStyleLbl="node2" presStyleIdx="1" presStyleCnt="3"/>
      <dgm:spPr/>
      <dgm:t>
        <a:bodyPr/>
        <a:lstStyle/>
        <a:p>
          <a:endParaRPr lang="es-MX"/>
        </a:p>
      </dgm:t>
    </dgm:pt>
    <dgm:pt modelId="{01061879-4CA0-47FF-8643-DC59FC81A26B}" type="pres">
      <dgm:prSet presAssocID="{66EDFC16-C066-425A-B5A2-F37770F2513C}" presName="hierChild4" presStyleCnt="0"/>
      <dgm:spPr/>
    </dgm:pt>
    <dgm:pt modelId="{0BB6FD02-B0A2-4D00-AF37-3AB967982F45}" type="pres">
      <dgm:prSet presAssocID="{256BCED3-B25F-46FE-BA67-F1423DAD0532}" presName="Name37" presStyleLbl="parChTrans1D3" presStyleIdx="1" presStyleCnt="5"/>
      <dgm:spPr/>
      <dgm:t>
        <a:bodyPr/>
        <a:lstStyle/>
        <a:p>
          <a:endParaRPr lang="es-MX"/>
        </a:p>
      </dgm:t>
    </dgm:pt>
    <dgm:pt modelId="{5DD4BB0F-69B0-4F18-946F-EF9DD5967A3E}" type="pres">
      <dgm:prSet presAssocID="{D012C02E-E1E4-419D-B0BE-F5D6B9A6898E}" presName="hierRoot2" presStyleCnt="0">
        <dgm:presLayoutVars>
          <dgm:hierBranch val="init"/>
        </dgm:presLayoutVars>
      </dgm:prSet>
      <dgm:spPr/>
    </dgm:pt>
    <dgm:pt modelId="{F01332D4-997A-4F73-AE50-1063B018D725}" type="pres">
      <dgm:prSet presAssocID="{D012C02E-E1E4-419D-B0BE-F5D6B9A6898E}" presName="rootComposite" presStyleCnt="0"/>
      <dgm:spPr/>
    </dgm:pt>
    <dgm:pt modelId="{78B3284E-CD92-47F2-8686-C96744086879}" type="pres">
      <dgm:prSet presAssocID="{D012C02E-E1E4-419D-B0BE-F5D6B9A6898E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799E4AC-7EE8-4970-8C24-731D4F3C94B5}" type="pres">
      <dgm:prSet presAssocID="{D012C02E-E1E4-419D-B0BE-F5D6B9A6898E}" presName="rootConnector" presStyleLbl="node3" presStyleIdx="1" presStyleCnt="4"/>
      <dgm:spPr/>
      <dgm:t>
        <a:bodyPr/>
        <a:lstStyle/>
        <a:p>
          <a:endParaRPr lang="es-MX"/>
        </a:p>
      </dgm:t>
    </dgm:pt>
    <dgm:pt modelId="{127AC2D5-6319-42B8-9DE6-371C05166C95}" type="pres">
      <dgm:prSet presAssocID="{D012C02E-E1E4-419D-B0BE-F5D6B9A6898E}" presName="hierChild4" presStyleCnt="0"/>
      <dgm:spPr/>
    </dgm:pt>
    <dgm:pt modelId="{3482B896-E26E-4AF3-8651-33446E312978}" type="pres">
      <dgm:prSet presAssocID="{D012C02E-E1E4-419D-B0BE-F5D6B9A6898E}" presName="hierChild5" presStyleCnt="0"/>
      <dgm:spPr/>
    </dgm:pt>
    <dgm:pt modelId="{834EAC59-B162-4462-9DEF-76615DEEEF7D}" type="pres">
      <dgm:prSet presAssocID="{DE89F218-C0DB-4EDA-8742-8D0055C2CAFE}" presName="Name37" presStyleLbl="parChTrans1D3" presStyleIdx="2" presStyleCnt="5"/>
      <dgm:spPr/>
      <dgm:t>
        <a:bodyPr/>
        <a:lstStyle/>
        <a:p>
          <a:endParaRPr lang="es-MX"/>
        </a:p>
      </dgm:t>
    </dgm:pt>
    <dgm:pt modelId="{2CB482BA-14FC-40EE-AA53-FC4CBB351D2C}" type="pres">
      <dgm:prSet presAssocID="{0FFEAD6F-F28E-4216-B410-756A81A5509C}" presName="hierRoot2" presStyleCnt="0">
        <dgm:presLayoutVars>
          <dgm:hierBranch val="init"/>
        </dgm:presLayoutVars>
      </dgm:prSet>
      <dgm:spPr/>
    </dgm:pt>
    <dgm:pt modelId="{54D3AEAB-D6D2-4269-B6AE-E0B34178FF88}" type="pres">
      <dgm:prSet presAssocID="{0FFEAD6F-F28E-4216-B410-756A81A5509C}" presName="rootComposite" presStyleCnt="0"/>
      <dgm:spPr/>
    </dgm:pt>
    <dgm:pt modelId="{3DADCCE1-3163-47CF-ADFA-C9B6C2CC5F06}" type="pres">
      <dgm:prSet presAssocID="{0FFEAD6F-F28E-4216-B410-756A81A5509C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38A44B-70C4-4CFA-BA1B-52F815DD686A}" type="pres">
      <dgm:prSet presAssocID="{0FFEAD6F-F28E-4216-B410-756A81A5509C}" presName="rootConnector" presStyleLbl="node3" presStyleIdx="2" presStyleCnt="4"/>
      <dgm:spPr/>
      <dgm:t>
        <a:bodyPr/>
        <a:lstStyle/>
        <a:p>
          <a:endParaRPr lang="es-MX"/>
        </a:p>
      </dgm:t>
    </dgm:pt>
    <dgm:pt modelId="{4C590223-8FB5-4A4C-95D5-B409493507DD}" type="pres">
      <dgm:prSet presAssocID="{0FFEAD6F-F28E-4216-B410-756A81A5509C}" presName="hierChild4" presStyleCnt="0"/>
      <dgm:spPr/>
    </dgm:pt>
    <dgm:pt modelId="{F452334C-171B-411F-841D-2A953A74B0A5}" type="pres">
      <dgm:prSet presAssocID="{0FFEAD6F-F28E-4216-B410-756A81A5509C}" presName="hierChild5" presStyleCnt="0"/>
      <dgm:spPr/>
    </dgm:pt>
    <dgm:pt modelId="{2184BF54-1B30-41C6-90E6-2267605BB0E8}" type="pres">
      <dgm:prSet presAssocID="{244FEA17-F006-497B-8505-245D39C2361A}" presName="Name37" presStyleLbl="parChTrans1D3" presStyleIdx="3" presStyleCnt="5"/>
      <dgm:spPr/>
      <dgm:t>
        <a:bodyPr/>
        <a:lstStyle/>
        <a:p>
          <a:endParaRPr lang="es-MX"/>
        </a:p>
      </dgm:t>
    </dgm:pt>
    <dgm:pt modelId="{1C2BC10F-7EB0-4F17-BEA0-C04268D80E52}" type="pres">
      <dgm:prSet presAssocID="{2448A02B-0F59-42D0-A493-4DEC7BB103CE}" presName="hierRoot2" presStyleCnt="0">
        <dgm:presLayoutVars>
          <dgm:hierBranch val="init"/>
        </dgm:presLayoutVars>
      </dgm:prSet>
      <dgm:spPr/>
    </dgm:pt>
    <dgm:pt modelId="{1FAF2FF9-4CD7-4369-8347-05AF70AC5E93}" type="pres">
      <dgm:prSet presAssocID="{2448A02B-0F59-42D0-A493-4DEC7BB103CE}" presName="rootComposite" presStyleCnt="0"/>
      <dgm:spPr/>
    </dgm:pt>
    <dgm:pt modelId="{6612952B-E700-43D2-9709-CFBC707247C4}" type="pres">
      <dgm:prSet presAssocID="{2448A02B-0F59-42D0-A493-4DEC7BB103CE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74A626A-E92C-4BE1-8E36-563401F50924}" type="pres">
      <dgm:prSet presAssocID="{2448A02B-0F59-42D0-A493-4DEC7BB103CE}" presName="rootConnector" presStyleLbl="node3" presStyleIdx="3" presStyleCnt="4"/>
      <dgm:spPr/>
      <dgm:t>
        <a:bodyPr/>
        <a:lstStyle/>
        <a:p>
          <a:endParaRPr lang="es-MX"/>
        </a:p>
      </dgm:t>
    </dgm:pt>
    <dgm:pt modelId="{9E3FA617-1303-4AB9-AD62-6905D6ABE2A0}" type="pres">
      <dgm:prSet presAssocID="{2448A02B-0F59-42D0-A493-4DEC7BB103CE}" presName="hierChild4" presStyleCnt="0"/>
      <dgm:spPr/>
    </dgm:pt>
    <dgm:pt modelId="{210B1832-84DF-46FE-9761-E1DA4E4D2233}" type="pres">
      <dgm:prSet presAssocID="{2448A02B-0F59-42D0-A493-4DEC7BB103CE}" presName="hierChild5" presStyleCnt="0"/>
      <dgm:spPr/>
    </dgm:pt>
    <dgm:pt modelId="{D70E208D-4475-4E9E-B8F8-64D46C3192D4}" type="pres">
      <dgm:prSet presAssocID="{66EDFC16-C066-425A-B5A2-F37770F2513C}" presName="hierChild5" presStyleCnt="0"/>
      <dgm:spPr/>
    </dgm:pt>
    <dgm:pt modelId="{4AD5F4F4-4110-421C-8B5A-A95B6BB13267}" type="pres">
      <dgm:prSet presAssocID="{017CAD68-3AFE-41EF-98FC-7393A929B8BF}" presName="Name37" presStyleLbl="parChTrans1D2" presStyleIdx="2" presStyleCnt="3"/>
      <dgm:spPr/>
      <dgm:t>
        <a:bodyPr/>
        <a:lstStyle/>
        <a:p>
          <a:endParaRPr lang="es-MX"/>
        </a:p>
      </dgm:t>
    </dgm:pt>
    <dgm:pt modelId="{DDE4FADA-716B-4219-955D-AFD8B14A055E}" type="pres">
      <dgm:prSet presAssocID="{B50D3D12-A821-42CE-8BA0-BEC50FA03789}" presName="hierRoot2" presStyleCnt="0">
        <dgm:presLayoutVars>
          <dgm:hierBranch val="init"/>
        </dgm:presLayoutVars>
      </dgm:prSet>
      <dgm:spPr/>
    </dgm:pt>
    <dgm:pt modelId="{8C0B02A7-9E7A-403B-9EC2-DDC1C1B2A447}" type="pres">
      <dgm:prSet presAssocID="{B50D3D12-A821-42CE-8BA0-BEC50FA03789}" presName="rootComposite" presStyleCnt="0"/>
      <dgm:spPr/>
    </dgm:pt>
    <dgm:pt modelId="{0757CDEC-4675-4E5E-8AAC-F704F3468D91}" type="pres">
      <dgm:prSet presAssocID="{B50D3D12-A821-42CE-8BA0-BEC50FA0378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F78D13-DCEF-4578-A920-6D681825D934}" type="pres">
      <dgm:prSet presAssocID="{B50D3D12-A821-42CE-8BA0-BEC50FA03789}" presName="rootConnector" presStyleLbl="node2" presStyleIdx="2" presStyleCnt="3"/>
      <dgm:spPr/>
      <dgm:t>
        <a:bodyPr/>
        <a:lstStyle/>
        <a:p>
          <a:endParaRPr lang="es-MX"/>
        </a:p>
      </dgm:t>
    </dgm:pt>
    <dgm:pt modelId="{3BC61192-E8FB-4D63-BB98-0EE84CA70A9D}" type="pres">
      <dgm:prSet presAssocID="{B50D3D12-A821-42CE-8BA0-BEC50FA03789}" presName="hierChild4" presStyleCnt="0"/>
      <dgm:spPr/>
    </dgm:pt>
    <dgm:pt modelId="{E271431E-1867-4222-85C9-54EBE79DD1B8}" type="pres">
      <dgm:prSet presAssocID="{B50D3D12-A821-42CE-8BA0-BEC50FA03789}" presName="hierChild5" presStyleCnt="0"/>
      <dgm:spPr/>
    </dgm:pt>
    <dgm:pt modelId="{4301ECB8-6F44-4D53-9096-E351BF2F772E}" type="pres">
      <dgm:prSet presAssocID="{B0AC8192-EF94-40F1-955E-D0062182EDC7}" presName="Name111" presStyleLbl="parChTrans1D3" presStyleIdx="4" presStyleCnt="5"/>
      <dgm:spPr/>
      <dgm:t>
        <a:bodyPr/>
        <a:lstStyle/>
        <a:p>
          <a:endParaRPr lang="es-MX"/>
        </a:p>
      </dgm:t>
    </dgm:pt>
    <dgm:pt modelId="{D05CE2A3-D54D-471B-8EFC-43A8A75603AD}" type="pres">
      <dgm:prSet presAssocID="{3F623826-AD66-41C8-AC60-587EF83201E0}" presName="hierRoot3" presStyleCnt="0">
        <dgm:presLayoutVars>
          <dgm:hierBranch val="init"/>
        </dgm:presLayoutVars>
      </dgm:prSet>
      <dgm:spPr/>
    </dgm:pt>
    <dgm:pt modelId="{09640542-12A6-4FD6-8B27-5FA60ED12C95}" type="pres">
      <dgm:prSet presAssocID="{3F623826-AD66-41C8-AC60-587EF83201E0}" presName="rootComposite3" presStyleCnt="0"/>
      <dgm:spPr/>
    </dgm:pt>
    <dgm:pt modelId="{4595D517-B860-4931-8078-ED314D0014F0}" type="pres">
      <dgm:prSet presAssocID="{3F623826-AD66-41C8-AC60-587EF83201E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C089F23-B13E-4BC9-AEBC-9DF326C14852}" type="pres">
      <dgm:prSet presAssocID="{3F623826-AD66-41C8-AC60-587EF83201E0}" presName="rootConnector3" presStyleLbl="asst2" presStyleIdx="0" presStyleCnt="1"/>
      <dgm:spPr/>
      <dgm:t>
        <a:bodyPr/>
        <a:lstStyle/>
        <a:p>
          <a:endParaRPr lang="es-MX"/>
        </a:p>
      </dgm:t>
    </dgm:pt>
    <dgm:pt modelId="{DAAFFFC3-2CF6-4F52-9472-907B6788E3C0}" type="pres">
      <dgm:prSet presAssocID="{3F623826-AD66-41C8-AC60-587EF83201E0}" presName="hierChild6" presStyleCnt="0"/>
      <dgm:spPr/>
    </dgm:pt>
    <dgm:pt modelId="{82F073B0-8F4B-4373-8433-93390FFE270B}" type="pres">
      <dgm:prSet presAssocID="{3F623826-AD66-41C8-AC60-587EF83201E0}" presName="hierChild7" presStyleCnt="0"/>
      <dgm:spPr/>
    </dgm:pt>
    <dgm:pt modelId="{FCD168BE-5168-4AD7-859F-87C3BC52BBEA}" type="pres">
      <dgm:prSet presAssocID="{2E2C308A-B8B1-4E2F-8CB6-22A50B3056CD}" presName="hierChild3" presStyleCnt="0"/>
      <dgm:spPr/>
    </dgm:pt>
    <dgm:pt modelId="{3FC51859-4411-4D95-AE48-6C5F2873F83B}" type="pres">
      <dgm:prSet presAssocID="{AB900034-BB9E-421F-B1A3-ED1EAF7CB846}" presName="hierRoot1" presStyleCnt="0">
        <dgm:presLayoutVars>
          <dgm:hierBranch val="init"/>
        </dgm:presLayoutVars>
      </dgm:prSet>
      <dgm:spPr/>
    </dgm:pt>
    <dgm:pt modelId="{66B246C2-5848-4164-8DE1-93376D869981}" type="pres">
      <dgm:prSet presAssocID="{AB900034-BB9E-421F-B1A3-ED1EAF7CB846}" presName="rootComposite1" presStyleCnt="0"/>
      <dgm:spPr/>
    </dgm:pt>
    <dgm:pt modelId="{063279EE-A35E-4757-84B1-9E864DD21BAA}" type="pres">
      <dgm:prSet presAssocID="{AB900034-BB9E-421F-B1A3-ED1EAF7CB846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AB5EE7F-520A-4182-8552-0B43EB7B2C3B}" type="pres">
      <dgm:prSet presAssocID="{AB900034-BB9E-421F-B1A3-ED1EAF7CB846}" presName="rootConnector1" presStyleLbl="node1" presStyleIdx="0" presStyleCnt="0"/>
      <dgm:spPr/>
      <dgm:t>
        <a:bodyPr/>
        <a:lstStyle/>
        <a:p>
          <a:endParaRPr lang="es-MX"/>
        </a:p>
      </dgm:t>
    </dgm:pt>
    <dgm:pt modelId="{37945094-1686-43CF-81FA-90B98DD9A996}" type="pres">
      <dgm:prSet presAssocID="{AB900034-BB9E-421F-B1A3-ED1EAF7CB846}" presName="hierChild2" presStyleCnt="0"/>
      <dgm:spPr/>
    </dgm:pt>
    <dgm:pt modelId="{4422A4F9-B98B-4F28-932B-E7F84F47D29F}" type="pres">
      <dgm:prSet presAssocID="{AB900034-BB9E-421F-B1A3-ED1EAF7CB846}" presName="hierChild3" presStyleCnt="0"/>
      <dgm:spPr/>
    </dgm:pt>
  </dgm:ptLst>
  <dgm:cxnLst>
    <dgm:cxn modelId="{E6FEDB21-4276-4ACC-ACF8-E721729639AF}" type="presOf" srcId="{B50D3D12-A821-42CE-8BA0-BEC50FA03789}" destId="{5AF78D13-DCEF-4578-A920-6D681825D934}" srcOrd="1" destOrd="0" presId="urn:microsoft.com/office/officeart/2005/8/layout/orgChart1"/>
    <dgm:cxn modelId="{508BD699-7151-495B-9E4B-02AD83A82CED}" type="presOf" srcId="{00C53300-62D9-45F3-89AA-F34203515ED0}" destId="{116E6968-E94F-4B78-A4CB-CFABD5283222}" srcOrd="0" destOrd="0" presId="urn:microsoft.com/office/officeart/2005/8/layout/orgChart1"/>
    <dgm:cxn modelId="{9C0BE56B-449E-4723-AA9C-457702363750}" srcId="{3892F65E-6302-4780-96EF-C8A312F21F0B}" destId="{2E2C308A-B8B1-4E2F-8CB6-22A50B3056CD}" srcOrd="1" destOrd="0" parTransId="{2937F185-3FB8-4A8A-8181-A2B42682C0CE}" sibTransId="{A6746B84-8093-4B5D-B01D-B33E71A2715E}"/>
    <dgm:cxn modelId="{77E95022-25ED-43C9-AEC8-822C0CE60609}" type="presOf" srcId="{2E2C308A-B8B1-4E2F-8CB6-22A50B3056CD}" destId="{3CD3828B-375F-4B4C-B42B-D58AD2D2EBC3}" srcOrd="1" destOrd="0" presId="urn:microsoft.com/office/officeart/2005/8/layout/orgChart1"/>
    <dgm:cxn modelId="{6FC55012-9E0C-493B-AA45-C3552CEB8F46}" type="presOf" srcId="{B0AC8192-EF94-40F1-955E-D0062182EDC7}" destId="{4301ECB8-6F44-4D53-9096-E351BF2F772E}" srcOrd="0" destOrd="0" presId="urn:microsoft.com/office/officeart/2005/8/layout/orgChart1"/>
    <dgm:cxn modelId="{01E8D388-EE0F-4FAC-BDA8-1748A50E14FA}" type="presOf" srcId="{0FFEAD6F-F28E-4216-B410-756A81A5509C}" destId="{3DADCCE1-3163-47CF-ADFA-C9B6C2CC5F06}" srcOrd="0" destOrd="0" presId="urn:microsoft.com/office/officeart/2005/8/layout/orgChart1"/>
    <dgm:cxn modelId="{446D25E4-B4A1-4163-ACC2-6C4345300793}" type="presOf" srcId="{017CAD68-3AFE-41EF-98FC-7393A929B8BF}" destId="{4AD5F4F4-4110-421C-8B5A-A95B6BB13267}" srcOrd="0" destOrd="0" presId="urn:microsoft.com/office/officeart/2005/8/layout/orgChart1"/>
    <dgm:cxn modelId="{5188627F-D505-4B16-8A83-496F66E99A03}" type="presOf" srcId="{AB900034-BB9E-421F-B1A3-ED1EAF7CB846}" destId="{DAB5EE7F-520A-4182-8552-0B43EB7B2C3B}" srcOrd="1" destOrd="0" presId="urn:microsoft.com/office/officeart/2005/8/layout/orgChart1"/>
    <dgm:cxn modelId="{E2025FF1-F877-4B3A-B840-B99879989C60}" type="presOf" srcId="{DE89F218-C0DB-4EDA-8742-8D0055C2CAFE}" destId="{834EAC59-B162-4462-9DEF-76615DEEEF7D}" srcOrd="0" destOrd="0" presId="urn:microsoft.com/office/officeart/2005/8/layout/orgChart1"/>
    <dgm:cxn modelId="{A66A8808-748C-49CC-9A92-782EABFD2E93}" type="presOf" srcId="{3F623826-AD66-41C8-AC60-587EF83201E0}" destId="{3C089F23-B13E-4BC9-AEBC-9DF326C14852}" srcOrd="1" destOrd="0" presId="urn:microsoft.com/office/officeart/2005/8/layout/orgChart1"/>
    <dgm:cxn modelId="{E2582204-38A0-4D71-B69D-AEE0DB142A11}" srcId="{B50D3D12-A821-42CE-8BA0-BEC50FA03789}" destId="{3F623826-AD66-41C8-AC60-587EF83201E0}" srcOrd="0" destOrd="0" parTransId="{B0AC8192-EF94-40F1-955E-D0062182EDC7}" sibTransId="{DF99B4DA-8779-4696-9A7C-1C973C598A1C}"/>
    <dgm:cxn modelId="{41CA419B-EB9D-411A-9226-39075FA001EB}" type="presOf" srcId="{344A7484-83BC-41D2-8264-3B75EC9A4B22}" destId="{76B1A701-9AA7-4290-ABB4-7031D6BB6F50}" srcOrd="0" destOrd="0" presId="urn:microsoft.com/office/officeart/2005/8/layout/orgChart1"/>
    <dgm:cxn modelId="{C933B986-28F7-45C9-8DC6-66E35B660872}" type="presOf" srcId="{BCB386DF-10F4-4603-963B-9391010A3662}" destId="{61E66560-A8E8-4BF0-88E4-9117FDA87EA1}" srcOrd="1" destOrd="0" presId="urn:microsoft.com/office/officeart/2005/8/layout/orgChart1"/>
    <dgm:cxn modelId="{95670833-6874-48AB-B551-3EEA2849CDAE}" type="presOf" srcId="{2448A02B-0F59-42D0-A493-4DEC7BB103CE}" destId="{074A626A-E92C-4BE1-8E36-563401F50924}" srcOrd="1" destOrd="0" presId="urn:microsoft.com/office/officeart/2005/8/layout/orgChart1"/>
    <dgm:cxn modelId="{FF911CFB-C92A-45FD-9CF9-64AAD7C051EE}" type="presOf" srcId="{66EDFC16-C066-425A-B5A2-F37770F2513C}" destId="{3E9FF01A-6CB7-4AF1-99B2-9FB0013BA1C4}" srcOrd="0" destOrd="0" presId="urn:microsoft.com/office/officeart/2005/8/layout/orgChart1"/>
    <dgm:cxn modelId="{7547CB62-8970-43D2-9C85-2FB1F5FDE233}" type="presOf" srcId="{599DB52E-002B-46FB-B282-5C80FEEE1F9E}" destId="{0E7BB3C0-1C4A-4BF7-813B-0365D629FB0A}" srcOrd="0" destOrd="0" presId="urn:microsoft.com/office/officeart/2005/8/layout/orgChart1"/>
    <dgm:cxn modelId="{75BD542A-36D0-4BF8-96CA-B088BCEDF8BA}" srcId="{66EDFC16-C066-425A-B5A2-F37770F2513C}" destId="{D012C02E-E1E4-419D-B0BE-F5D6B9A6898E}" srcOrd="0" destOrd="0" parTransId="{256BCED3-B25F-46FE-BA67-F1423DAD0532}" sibTransId="{02C2B0D2-A7B4-4677-8A25-366A60372923}"/>
    <dgm:cxn modelId="{7AF791E5-0334-41FB-A75A-C492E366BC19}" type="presOf" srcId="{B50D3D12-A821-42CE-8BA0-BEC50FA03789}" destId="{0757CDEC-4675-4E5E-8AAC-F704F3468D91}" srcOrd="0" destOrd="0" presId="urn:microsoft.com/office/officeart/2005/8/layout/orgChart1"/>
    <dgm:cxn modelId="{0D9E9E43-48CB-468C-8FFA-AEF179FAE66B}" type="presOf" srcId="{66EDFC16-C066-425A-B5A2-F37770F2513C}" destId="{E51C14B3-EF10-4C46-9CB8-AD4C590CBAB1}" srcOrd="1" destOrd="0" presId="urn:microsoft.com/office/officeart/2005/8/layout/orgChart1"/>
    <dgm:cxn modelId="{D71351E5-A223-4D29-911C-A575A009019D}" type="presOf" srcId="{E0BC90CD-2B60-4CCB-9D8D-3993DB7FD0AE}" destId="{3680B23F-5369-4710-A9F8-6FD8F4AFD020}" srcOrd="1" destOrd="0" presId="urn:microsoft.com/office/officeart/2005/8/layout/orgChart1"/>
    <dgm:cxn modelId="{BA1FF4BD-FDA2-40E8-977D-6AEFD037DBF7}" srcId="{2E2C308A-B8B1-4E2F-8CB6-22A50B3056CD}" destId="{B50D3D12-A821-42CE-8BA0-BEC50FA03789}" srcOrd="2" destOrd="0" parTransId="{017CAD68-3AFE-41EF-98FC-7393A929B8BF}" sibTransId="{EE436CAA-29C1-47E0-BF2C-AA5D16A3AB84}"/>
    <dgm:cxn modelId="{964890C3-8F5E-4CA9-BD30-A98ABE39D2FC}" type="presOf" srcId="{2448A02B-0F59-42D0-A493-4DEC7BB103CE}" destId="{6612952B-E700-43D2-9709-CFBC707247C4}" srcOrd="0" destOrd="0" presId="urn:microsoft.com/office/officeart/2005/8/layout/orgChart1"/>
    <dgm:cxn modelId="{0175DD66-87DE-4784-9A2A-CFBB9EA8AA5C}" type="presOf" srcId="{256BCED3-B25F-46FE-BA67-F1423DAD0532}" destId="{0BB6FD02-B0A2-4D00-AF37-3AB967982F45}" srcOrd="0" destOrd="0" presId="urn:microsoft.com/office/officeart/2005/8/layout/orgChart1"/>
    <dgm:cxn modelId="{AB3C8688-3214-4183-9357-BFD283073F03}" type="presOf" srcId="{D012C02E-E1E4-419D-B0BE-F5D6B9A6898E}" destId="{78B3284E-CD92-47F2-8686-C96744086879}" srcOrd="0" destOrd="0" presId="urn:microsoft.com/office/officeart/2005/8/layout/orgChart1"/>
    <dgm:cxn modelId="{2C92598D-7201-48E2-B1CB-0D655E32DDE1}" srcId="{3892F65E-6302-4780-96EF-C8A312F21F0B}" destId="{AB900034-BB9E-421F-B1A3-ED1EAF7CB846}" srcOrd="2" destOrd="0" parTransId="{449E5975-BCD1-4E0B-8572-677B703AAAB1}" sibTransId="{6169D5D7-EB67-463E-A03A-0AF5E179B752}"/>
    <dgm:cxn modelId="{C865A713-B693-4889-A91F-7BF2447F14BF}" srcId="{2E2C308A-B8B1-4E2F-8CB6-22A50B3056CD}" destId="{66EDFC16-C066-425A-B5A2-F37770F2513C}" srcOrd="1" destOrd="0" parTransId="{599DB52E-002B-46FB-B282-5C80FEEE1F9E}" sibTransId="{5BD21290-46C9-4B81-B963-792A4F56FCF3}"/>
    <dgm:cxn modelId="{CB6B37FB-A41A-455B-A0EB-F4744B5D2EF9}" srcId="{3892F65E-6302-4780-96EF-C8A312F21F0B}" destId="{BCB386DF-10F4-4603-963B-9391010A3662}" srcOrd="0" destOrd="0" parTransId="{192BEE61-C912-4F2C-9CA8-C97D48A49661}" sibTransId="{B880D118-3F20-4C8F-90E3-D94DD55AD6D3}"/>
    <dgm:cxn modelId="{E7760052-A21B-48FB-B435-4CEF2E743687}" srcId="{2E2C308A-B8B1-4E2F-8CB6-22A50B3056CD}" destId="{344A7484-83BC-41D2-8264-3B75EC9A4B22}" srcOrd="0" destOrd="0" parTransId="{00C53300-62D9-45F3-89AA-F34203515ED0}" sibTransId="{AC7FBF86-2524-43FD-A140-F6CEA1D66F06}"/>
    <dgm:cxn modelId="{1A3BE7A0-6677-4F26-BDBA-5988BE0FFB3C}" type="presOf" srcId="{1065CB09-CBA5-4614-BE02-37DAE32652BA}" destId="{DD5C4E7E-4025-432F-8BE8-DEC8AC1E76A4}" srcOrd="0" destOrd="0" presId="urn:microsoft.com/office/officeart/2005/8/layout/orgChart1"/>
    <dgm:cxn modelId="{C92E636B-17BC-4CD5-869D-E32ADB636832}" type="presOf" srcId="{BCB386DF-10F4-4603-963B-9391010A3662}" destId="{250E6314-CCE5-4E26-92C7-44B649DC7404}" srcOrd="0" destOrd="0" presId="urn:microsoft.com/office/officeart/2005/8/layout/orgChart1"/>
    <dgm:cxn modelId="{F1538DC5-3DA2-4B58-BBCB-196AA1F133C2}" srcId="{66EDFC16-C066-425A-B5A2-F37770F2513C}" destId="{0FFEAD6F-F28E-4216-B410-756A81A5509C}" srcOrd="1" destOrd="0" parTransId="{DE89F218-C0DB-4EDA-8742-8D0055C2CAFE}" sibTransId="{31CCCD5F-6950-4DBD-9E81-37BFB13E9809}"/>
    <dgm:cxn modelId="{ECA59477-A3E9-45FA-A12D-ED6E10C69F92}" type="presOf" srcId="{D012C02E-E1E4-419D-B0BE-F5D6B9A6898E}" destId="{3799E4AC-7EE8-4970-8C24-731D4F3C94B5}" srcOrd="1" destOrd="0" presId="urn:microsoft.com/office/officeart/2005/8/layout/orgChart1"/>
    <dgm:cxn modelId="{27F9FB85-20F5-48EE-8DE9-7475545DC440}" type="presOf" srcId="{244FEA17-F006-497B-8505-245D39C2361A}" destId="{2184BF54-1B30-41C6-90E6-2267605BB0E8}" srcOrd="0" destOrd="0" presId="urn:microsoft.com/office/officeart/2005/8/layout/orgChart1"/>
    <dgm:cxn modelId="{9C238E60-15CF-4065-B780-A03120CFC4A1}" type="presOf" srcId="{2E2C308A-B8B1-4E2F-8CB6-22A50B3056CD}" destId="{2C019216-8A04-40EF-ADBC-F1E18984D2D5}" srcOrd="0" destOrd="0" presId="urn:microsoft.com/office/officeart/2005/8/layout/orgChart1"/>
    <dgm:cxn modelId="{F95DDE82-4A5D-4B3A-B57A-BE7B720E9017}" srcId="{66EDFC16-C066-425A-B5A2-F37770F2513C}" destId="{2448A02B-0F59-42D0-A493-4DEC7BB103CE}" srcOrd="2" destOrd="0" parTransId="{244FEA17-F006-497B-8505-245D39C2361A}" sibTransId="{0575D135-FF43-4DA7-8388-0CC3C47624F3}"/>
    <dgm:cxn modelId="{9B18164F-46F1-416E-BBF0-8342531AF20D}" srcId="{344A7484-83BC-41D2-8264-3B75EC9A4B22}" destId="{E0BC90CD-2B60-4CCB-9D8D-3993DB7FD0AE}" srcOrd="0" destOrd="0" parTransId="{1065CB09-CBA5-4614-BE02-37DAE32652BA}" sibTransId="{C39CE0A9-D967-45A8-A798-4CA5F4323A35}"/>
    <dgm:cxn modelId="{4B33B5FE-597F-4D9C-8A01-8048AA91BFC2}" type="presOf" srcId="{344A7484-83BC-41D2-8264-3B75EC9A4B22}" destId="{18E7DD98-58A2-4B1D-BA84-8D1ADB334C52}" srcOrd="1" destOrd="0" presId="urn:microsoft.com/office/officeart/2005/8/layout/orgChart1"/>
    <dgm:cxn modelId="{B41A2992-02B4-466B-A885-A20CCA052401}" type="presOf" srcId="{0FFEAD6F-F28E-4216-B410-756A81A5509C}" destId="{4B38A44B-70C4-4CFA-BA1B-52F815DD686A}" srcOrd="1" destOrd="0" presId="urn:microsoft.com/office/officeart/2005/8/layout/orgChart1"/>
    <dgm:cxn modelId="{06E9FB19-4D6D-4D25-83D8-50B16C0ADE8C}" type="presOf" srcId="{3892F65E-6302-4780-96EF-C8A312F21F0B}" destId="{6550CDE9-E9B6-494A-B4C5-225516310998}" srcOrd="0" destOrd="0" presId="urn:microsoft.com/office/officeart/2005/8/layout/orgChart1"/>
    <dgm:cxn modelId="{593627FC-A9DC-4C7C-A5E2-5878203860AA}" type="presOf" srcId="{3F623826-AD66-41C8-AC60-587EF83201E0}" destId="{4595D517-B860-4931-8078-ED314D0014F0}" srcOrd="0" destOrd="0" presId="urn:microsoft.com/office/officeart/2005/8/layout/orgChart1"/>
    <dgm:cxn modelId="{7CF308A1-8790-413B-9C9F-815B64C8E047}" type="presOf" srcId="{AB900034-BB9E-421F-B1A3-ED1EAF7CB846}" destId="{063279EE-A35E-4757-84B1-9E864DD21BAA}" srcOrd="0" destOrd="0" presId="urn:microsoft.com/office/officeart/2005/8/layout/orgChart1"/>
    <dgm:cxn modelId="{9E2E5C1E-CE2E-4A77-A57D-0F521FAF5556}" type="presOf" srcId="{E0BC90CD-2B60-4CCB-9D8D-3993DB7FD0AE}" destId="{5F8B27EB-CACE-4414-AA50-9DF86E383C39}" srcOrd="0" destOrd="0" presId="urn:microsoft.com/office/officeart/2005/8/layout/orgChart1"/>
    <dgm:cxn modelId="{496FF457-1DE5-4AB7-812E-A0929E83B39A}" type="presParOf" srcId="{6550CDE9-E9B6-494A-B4C5-225516310998}" destId="{928CA001-DE2E-46FD-AD1C-A1A20A3A1B78}" srcOrd="0" destOrd="0" presId="urn:microsoft.com/office/officeart/2005/8/layout/orgChart1"/>
    <dgm:cxn modelId="{D9DC16D8-1EA4-4FA5-BD19-EC077AC42D97}" type="presParOf" srcId="{928CA001-DE2E-46FD-AD1C-A1A20A3A1B78}" destId="{58752AE1-B2C6-4C34-B75B-C1CA701570A4}" srcOrd="0" destOrd="0" presId="urn:microsoft.com/office/officeart/2005/8/layout/orgChart1"/>
    <dgm:cxn modelId="{BA7ECC2A-B845-49FA-8624-320BC251E3A4}" type="presParOf" srcId="{58752AE1-B2C6-4C34-B75B-C1CA701570A4}" destId="{250E6314-CCE5-4E26-92C7-44B649DC7404}" srcOrd="0" destOrd="0" presId="urn:microsoft.com/office/officeart/2005/8/layout/orgChart1"/>
    <dgm:cxn modelId="{BF9D670B-61E0-46B8-9499-ACDCC638C8E7}" type="presParOf" srcId="{58752AE1-B2C6-4C34-B75B-C1CA701570A4}" destId="{61E66560-A8E8-4BF0-88E4-9117FDA87EA1}" srcOrd="1" destOrd="0" presId="urn:microsoft.com/office/officeart/2005/8/layout/orgChart1"/>
    <dgm:cxn modelId="{AEF91D6C-1C89-4C4B-8073-9793D4D7E4E1}" type="presParOf" srcId="{928CA001-DE2E-46FD-AD1C-A1A20A3A1B78}" destId="{1D20B3C0-5B35-45E8-9736-40569E91035B}" srcOrd="1" destOrd="0" presId="urn:microsoft.com/office/officeart/2005/8/layout/orgChart1"/>
    <dgm:cxn modelId="{C379627E-0656-4CC3-BABE-2F14CCAD4FA0}" type="presParOf" srcId="{928CA001-DE2E-46FD-AD1C-A1A20A3A1B78}" destId="{446896C0-18C4-49CC-87DE-FE1F23E3FD2E}" srcOrd="2" destOrd="0" presId="urn:microsoft.com/office/officeart/2005/8/layout/orgChart1"/>
    <dgm:cxn modelId="{92C8088F-C3B7-4743-8B37-0894E68F567D}" type="presParOf" srcId="{6550CDE9-E9B6-494A-B4C5-225516310998}" destId="{BC33BAB8-AA6D-4538-AF49-47992B50CDB4}" srcOrd="1" destOrd="0" presId="urn:microsoft.com/office/officeart/2005/8/layout/orgChart1"/>
    <dgm:cxn modelId="{B708084D-8E84-468F-9A14-BD0B06130B1D}" type="presParOf" srcId="{BC33BAB8-AA6D-4538-AF49-47992B50CDB4}" destId="{0960E417-2C09-4538-9307-AE927A12E849}" srcOrd="0" destOrd="0" presId="urn:microsoft.com/office/officeart/2005/8/layout/orgChart1"/>
    <dgm:cxn modelId="{10E8A0D7-5560-4029-8544-BCD538A29565}" type="presParOf" srcId="{0960E417-2C09-4538-9307-AE927A12E849}" destId="{2C019216-8A04-40EF-ADBC-F1E18984D2D5}" srcOrd="0" destOrd="0" presId="urn:microsoft.com/office/officeart/2005/8/layout/orgChart1"/>
    <dgm:cxn modelId="{FF906008-88CD-48E2-9DF1-BC31A4241FB7}" type="presParOf" srcId="{0960E417-2C09-4538-9307-AE927A12E849}" destId="{3CD3828B-375F-4B4C-B42B-D58AD2D2EBC3}" srcOrd="1" destOrd="0" presId="urn:microsoft.com/office/officeart/2005/8/layout/orgChart1"/>
    <dgm:cxn modelId="{5A27E136-9B5A-46DB-8DF8-7F2AC2023F49}" type="presParOf" srcId="{BC33BAB8-AA6D-4538-AF49-47992B50CDB4}" destId="{5CF2BE38-D735-47C7-87B5-DE3900CF2961}" srcOrd="1" destOrd="0" presId="urn:microsoft.com/office/officeart/2005/8/layout/orgChart1"/>
    <dgm:cxn modelId="{4B99BA35-B1F2-4C4A-8EC7-C223719C8A6B}" type="presParOf" srcId="{5CF2BE38-D735-47C7-87B5-DE3900CF2961}" destId="{116E6968-E94F-4B78-A4CB-CFABD5283222}" srcOrd="0" destOrd="0" presId="urn:microsoft.com/office/officeart/2005/8/layout/orgChart1"/>
    <dgm:cxn modelId="{8B05F55B-C3EA-4616-B1FC-9AFFB839EE7D}" type="presParOf" srcId="{5CF2BE38-D735-47C7-87B5-DE3900CF2961}" destId="{4C320193-EF7E-4339-A5E5-912432847A6C}" srcOrd="1" destOrd="0" presId="urn:microsoft.com/office/officeart/2005/8/layout/orgChart1"/>
    <dgm:cxn modelId="{CCA8AB44-6BFF-44C2-9EEC-1FA44EE32118}" type="presParOf" srcId="{4C320193-EF7E-4339-A5E5-912432847A6C}" destId="{9519463E-CB2A-48BF-800A-932ED1AFE010}" srcOrd="0" destOrd="0" presId="urn:microsoft.com/office/officeart/2005/8/layout/orgChart1"/>
    <dgm:cxn modelId="{7FF21203-C3A9-41D3-99C0-8951AB748B62}" type="presParOf" srcId="{9519463E-CB2A-48BF-800A-932ED1AFE010}" destId="{76B1A701-9AA7-4290-ABB4-7031D6BB6F50}" srcOrd="0" destOrd="0" presId="urn:microsoft.com/office/officeart/2005/8/layout/orgChart1"/>
    <dgm:cxn modelId="{F20FBB7D-5F0B-4BC6-8EE6-FB86E469B1D7}" type="presParOf" srcId="{9519463E-CB2A-48BF-800A-932ED1AFE010}" destId="{18E7DD98-58A2-4B1D-BA84-8D1ADB334C52}" srcOrd="1" destOrd="0" presId="urn:microsoft.com/office/officeart/2005/8/layout/orgChart1"/>
    <dgm:cxn modelId="{18793C05-3BD1-467E-8D70-2D63BBBAFA86}" type="presParOf" srcId="{4C320193-EF7E-4339-A5E5-912432847A6C}" destId="{71D39388-9C52-4C6C-8A22-3D7F91B6D790}" srcOrd="1" destOrd="0" presId="urn:microsoft.com/office/officeart/2005/8/layout/orgChart1"/>
    <dgm:cxn modelId="{39AE5F93-B0D3-4F13-9438-F62596AE0EF5}" type="presParOf" srcId="{71D39388-9C52-4C6C-8A22-3D7F91B6D790}" destId="{DD5C4E7E-4025-432F-8BE8-DEC8AC1E76A4}" srcOrd="0" destOrd="0" presId="urn:microsoft.com/office/officeart/2005/8/layout/orgChart1"/>
    <dgm:cxn modelId="{413BEB74-13BB-4D07-910A-420D390ED940}" type="presParOf" srcId="{71D39388-9C52-4C6C-8A22-3D7F91B6D790}" destId="{5AF9029B-AF3F-49DC-8F11-D136B71374DD}" srcOrd="1" destOrd="0" presId="urn:microsoft.com/office/officeart/2005/8/layout/orgChart1"/>
    <dgm:cxn modelId="{E033908D-3733-4FE0-B260-9D3328FA0E11}" type="presParOf" srcId="{5AF9029B-AF3F-49DC-8F11-D136B71374DD}" destId="{2E08F317-7D8F-410B-A9AE-4C98CFBB3311}" srcOrd="0" destOrd="0" presId="urn:microsoft.com/office/officeart/2005/8/layout/orgChart1"/>
    <dgm:cxn modelId="{FC8FFDDA-7D76-4D2E-9BEC-1404106B66A2}" type="presParOf" srcId="{2E08F317-7D8F-410B-A9AE-4C98CFBB3311}" destId="{5F8B27EB-CACE-4414-AA50-9DF86E383C39}" srcOrd="0" destOrd="0" presId="urn:microsoft.com/office/officeart/2005/8/layout/orgChart1"/>
    <dgm:cxn modelId="{2CF391BD-8944-4C29-99D9-566CFB667F8A}" type="presParOf" srcId="{2E08F317-7D8F-410B-A9AE-4C98CFBB3311}" destId="{3680B23F-5369-4710-A9F8-6FD8F4AFD020}" srcOrd="1" destOrd="0" presId="urn:microsoft.com/office/officeart/2005/8/layout/orgChart1"/>
    <dgm:cxn modelId="{F47A8984-D489-4435-A007-FDD1712F0738}" type="presParOf" srcId="{5AF9029B-AF3F-49DC-8F11-D136B71374DD}" destId="{04C91815-D66F-48C4-9685-FE652C2E5BBF}" srcOrd="1" destOrd="0" presId="urn:microsoft.com/office/officeart/2005/8/layout/orgChart1"/>
    <dgm:cxn modelId="{AF34099D-4501-4AC1-B28C-413A59F6986C}" type="presParOf" srcId="{5AF9029B-AF3F-49DC-8F11-D136B71374DD}" destId="{04BCCA46-0C3C-474C-855F-D303A0EE47B6}" srcOrd="2" destOrd="0" presId="urn:microsoft.com/office/officeart/2005/8/layout/orgChart1"/>
    <dgm:cxn modelId="{F1102657-64A3-48AD-9EB1-D25863FF5BDE}" type="presParOf" srcId="{4C320193-EF7E-4339-A5E5-912432847A6C}" destId="{0C23D940-8C15-45D7-8F85-FE100C867E28}" srcOrd="2" destOrd="0" presId="urn:microsoft.com/office/officeart/2005/8/layout/orgChart1"/>
    <dgm:cxn modelId="{233D5DBE-AD0E-4A8C-BA80-09AA736079B9}" type="presParOf" srcId="{5CF2BE38-D735-47C7-87B5-DE3900CF2961}" destId="{0E7BB3C0-1C4A-4BF7-813B-0365D629FB0A}" srcOrd="2" destOrd="0" presId="urn:microsoft.com/office/officeart/2005/8/layout/orgChart1"/>
    <dgm:cxn modelId="{E64A9E86-CD48-4DA9-9215-C614D9EE3B26}" type="presParOf" srcId="{5CF2BE38-D735-47C7-87B5-DE3900CF2961}" destId="{939624A9-3860-4C6C-B958-AB65D6E84157}" srcOrd="3" destOrd="0" presId="urn:microsoft.com/office/officeart/2005/8/layout/orgChart1"/>
    <dgm:cxn modelId="{D9CC90FF-7247-466D-BD12-02A98A857705}" type="presParOf" srcId="{939624A9-3860-4C6C-B958-AB65D6E84157}" destId="{98BB179C-11B4-46DD-8F7B-EA5D6F5BB7AD}" srcOrd="0" destOrd="0" presId="urn:microsoft.com/office/officeart/2005/8/layout/orgChart1"/>
    <dgm:cxn modelId="{D1FEDA8B-AB33-415C-96BB-5353C24B5FBE}" type="presParOf" srcId="{98BB179C-11B4-46DD-8F7B-EA5D6F5BB7AD}" destId="{3E9FF01A-6CB7-4AF1-99B2-9FB0013BA1C4}" srcOrd="0" destOrd="0" presId="urn:microsoft.com/office/officeart/2005/8/layout/orgChart1"/>
    <dgm:cxn modelId="{DC23F5E6-E038-48DC-B588-86266682C5BF}" type="presParOf" srcId="{98BB179C-11B4-46DD-8F7B-EA5D6F5BB7AD}" destId="{E51C14B3-EF10-4C46-9CB8-AD4C590CBAB1}" srcOrd="1" destOrd="0" presId="urn:microsoft.com/office/officeart/2005/8/layout/orgChart1"/>
    <dgm:cxn modelId="{578A6873-5CDE-41B8-A042-17805D7940B6}" type="presParOf" srcId="{939624A9-3860-4C6C-B958-AB65D6E84157}" destId="{01061879-4CA0-47FF-8643-DC59FC81A26B}" srcOrd="1" destOrd="0" presId="urn:microsoft.com/office/officeart/2005/8/layout/orgChart1"/>
    <dgm:cxn modelId="{8D88E549-58B2-4CC1-AA73-DA978A29BDAD}" type="presParOf" srcId="{01061879-4CA0-47FF-8643-DC59FC81A26B}" destId="{0BB6FD02-B0A2-4D00-AF37-3AB967982F45}" srcOrd="0" destOrd="0" presId="urn:microsoft.com/office/officeart/2005/8/layout/orgChart1"/>
    <dgm:cxn modelId="{7B5A456F-28D3-45B1-B31D-6E7481EE0E48}" type="presParOf" srcId="{01061879-4CA0-47FF-8643-DC59FC81A26B}" destId="{5DD4BB0F-69B0-4F18-946F-EF9DD5967A3E}" srcOrd="1" destOrd="0" presId="urn:microsoft.com/office/officeart/2005/8/layout/orgChart1"/>
    <dgm:cxn modelId="{59001A5C-7B1A-42DB-AB28-756623416155}" type="presParOf" srcId="{5DD4BB0F-69B0-4F18-946F-EF9DD5967A3E}" destId="{F01332D4-997A-4F73-AE50-1063B018D725}" srcOrd="0" destOrd="0" presId="urn:microsoft.com/office/officeart/2005/8/layout/orgChart1"/>
    <dgm:cxn modelId="{186A68AB-A44D-4CF0-A0C0-B2117BDAE50B}" type="presParOf" srcId="{F01332D4-997A-4F73-AE50-1063B018D725}" destId="{78B3284E-CD92-47F2-8686-C96744086879}" srcOrd="0" destOrd="0" presId="urn:microsoft.com/office/officeart/2005/8/layout/orgChart1"/>
    <dgm:cxn modelId="{A282CF4B-8BD9-41EC-A1B0-F97D7AD5DE7F}" type="presParOf" srcId="{F01332D4-997A-4F73-AE50-1063B018D725}" destId="{3799E4AC-7EE8-4970-8C24-731D4F3C94B5}" srcOrd="1" destOrd="0" presId="urn:microsoft.com/office/officeart/2005/8/layout/orgChart1"/>
    <dgm:cxn modelId="{1C48A629-0081-4228-9046-13640E3846F5}" type="presParOf" srcId="{5DD4BB0F-69B0-4F18-946F-EF9DD5967A3E}" destId="{127AC2D5-6319-42B8-9DE6-371C05166C95}" srcOrd="1" destOrd="0" presId="urn:microsoft.com/office/officeart/2005/8/layout/orgChart1"/>
    <dgm:cxn modelId="{375A44DA-C707-4DC5-B824-39175EA2CCCB}" type="presParOf" srcId="{5DD4BB0F-69B0-4F18-946F-EF9DD5967A3E}" destId="{3482B896-E26E-4AF3-8651-33446E312978}" srcOrd="2" destOrd="0" presId="urn:microsoft.com/office/officeart/2005/8/layout/orgChart1"/>
    <dgm:cxn modelId="{4085C488-7468-442E-98B9-68CA60D5B9D6}" type="presParOf" srcId="{01061879-4CA0-47FF-8643-DC59FC81A26B}" destId="{834EAC59-B162-4462-9DEF-76615DEEEF7D}" srcOrd="2" destOrd="0" presId="urn:microsoft.com/office/officeart/2005/8/layout/orgChart1"/>
    <dgm:cxn modelId="{FFC36914-DD87-4B31-9FDE-63381EAE4AD7}" type="presParOf" srcId="{01061879-4CA0-47FF-8643-DC59FC81A26B}" destId="{2CB482BA-14FC-40EE-AA53-FC4CBB351D2C}" srcOrd="3" destOrd="0" presId="urn:microsoft.com/office/officeart/2005/8/layout/orgChart1"/>
    <dgm:cxn modelId="{309AF098-9D70-44AF-870F-97135CCCC904}" type="presParOf" srcId="{2CB482BA-14FC-40EE-AA53-FC4CBB351D2C}" destId="{54D3AEAB-D6D2-4269-B6AE-E0B34178FF88}" srcOrd="0" destOrd="0" presId="urn:microsoft.com/office/officeart/2005/8/layout/orgChart1"/>
    <dgm:cxn modelId="{EDDB0257-2681-470D-AC0C-8767794B36EE}" type="presParOf" srcId="{54D3AEAB-D6D2-4269-B6AE-E0B34178FF88}" destId="{3DADCCE1-3163-47CF-ADFA-C9B6C2CC5F06}" srcOrd="0" destOrd="0" presId="urn:microsoft.com/office/officeart/2005/8/layout/orgChart1"/>
    <dgm:cxn modelId="{6191FDC1-8015-4CF9-91A0-26864E6D2ECF}" type="presParOf" srcId="{54D3AEAB-D6D2-4269-B6AE-E0B34178FF88}" destId="{4B38A44B-70C4-4CFA-BA1B-52F815DD686A}" srcOrd="1" destOrd="0" presId="urn:microsoft.com/office/officeart/2005/8/layout/orgChart1"/>
    <dgm:cxn modelId="{1E924F2E-5604-44CB-AF45-55E537BD6197}" type="presParOf" srcId="{2CB482BA-14FC-40EE-AA53-FC4CBB351D2C}" destId="{4C590223-8FB5-4A4C-95D5-B409493507DD}" srcOrd="1" destOrd="0" presId="urn:microsoft.com/office/officeart/2005/8/layout/orgChart1"/>
    <dgm:cxn modelId="{D57D8B38-6666-44DD-9F2F-64EA431D4B82}" type="presParOf" srcId="{2CB482BA-14FC-40EE-AA53-FC4CBB351D2C}" destId="{F452334C-171B-411F-841D-2A953A74B0A5}" srcOrd="2" destOrd="0" presId="urn:microsoft.com/office/officeart/2005/8/layout/orgChart1"/>
    <dgm:cxn modelId="{276E8888-EECC-4EF8-82C0-A5C3A3AFE7E1}" type="presParOf" srcId="{01061879-4CA0-47FF-8643-DC59FC81A26B}" destId="{2184BF54-1B30-41C6-90E6-2267605BB0E8}" srcOrd="4" destOrd="0" presId="urn:microsoft.com/office/officeart/2005/8/layout/orgChart1"/>
    <dgm:cxn modelId="{6E94F892-F3FF-43B5-8217-0629D0D41242}" type="presParOf" srcId="{01061879-4CA0-47FF-8643-DC59FC81A26B}" destId="{1C2BC10F-7EB0-4F17-BEA0-C04268D80E52}" srcOrd="5" destOrd="0" presId="urn:microsoft.com/office/officeart/2005/8/layout/orgChart1"/>
    <dgm:cxn modelId="{B3A566C4-0282-4947-8B2C-DADF48EF3955}" type="presParOf" srcId="{1C2BC10F-7EB0-4F17-BEA0-C04268D80E52}" destId="{1FAF2FF9-4CD7-4369-8347-05AF70AC5E93}" srcOrd="0" destOrd="0" presId="urn:microsoft.com/office/officeart/2005/8/layout/orgChart1"/>
    <dgm:cxn modelId="{5B8076E8-A1C1-4CB2-A3D7-60B4313C6922}" type="presParOf" srcId="{1FAF2FF9-4CD7-4369-8347-05AF70AC5E93}" destId="{6612952B-E700-43D2-9709-CFBC707247C4}" srcOrd="0" destOrd="0" presId="urn:microsoft.com/office/officeart/2005/8/layout/orgChart1"/>
    <dgm:cxn modelId="{57FB0AA3-BDF9-4DC7-9011-43C67C702299}" type="presParOf" srcId="{1FAF2FF9-4CD7-4369-8347-05AF70AC5E93}" destId="{074A626A-E92C-4BE1-8E36-563401F50924}" srcOrd="1" destOrd="0" presId="urn:microsoft.com/office/officeart/2005/8/layout/orgChart1"/>
    <dgm:cxn modelId="{739BE93D-1AC0-45EB-BB7D-3EEE685A96AB}" type="presParOf" srcId="{1C2BC10F-7EB0-4F17-BEA0-C04268D80E52}" destId="{9E3FA617-1303-4AB9-AD62-6905D6ABE2A0}" srcOrd="1" destOrd="0" presId="urn:microsoft.com/office/officeart/2005/8/layout/orgChart1"/>
    <dgm:cxn modelId="{EA3821C3-6D9E-4284-BA4B-CC3600444B9C}" type="presParOf" srcId="{1C2BC10F-7EB0-4F17-BEA0-C04268D80E52}" destId="{210B1832-84DF-46FE-9761-E1DA4E4D2233}" srcOrd="2" destOrd="0" presId="urn:microsoft.com/office/officeart/2005/8/layout/orgChart1"/>
    <dgm:cxn modelId="{7BF4A641-6B6A-425F-9A91-A5632D024DBA}" type="presParOf" srcId="{939624A9-3860-4C6C-B958-AB65D6E84157}" destId="{D70E208D-4475-4E9E-B8F8-64D46C3192D4}" srcOrd="2" destOrd="0" presId="urn:microsoft.com/office/officeart/2005/8/layout/orgChart1"/>
    <dgm:cxn modelId="{83CEC95E-7187-4541-93B4-0032ACCFF815}" type="presParOf" srcId="{5CF2BE38-D735-47C7-87B5-DE3900CF2961}" destId="{4AD5F4F4-4110-421C-8B5A-A95B6BB13267}" srcOrd="4" destOrd="0" presId="urn:microsoft.com/office/officeart/2005/8/layout/orgChart1"/>
    <dgm:cxn modelId="{F8DCDCE5-A8E0-4695-B609-65F9924F8C95}" type="presParOf" srcId="{5CF2BE38-D735-47C7-87B5-DE3900CF2961}" destId="{DDE4FADA-716B-4219-955D-AFD8B14A055E}" srcOrd="5" destOrd="0" presId="urn:microsoft.com/office/officeart/2005/8/layout/orgChart1"/>
    <dgm:cxn modelId="{C2B68990-6DB6-4C34-ABCD-292B71DBEE96}" type="presParOf" srcId="{DDE4FADA-716B-4219-955D-AFD8B14A055E}" destId="{8C0B02A7-9E7A-403B-9EC2-DDC1C1B2A447}" srcOrd="0" destOrd="0" presId="urn:microsoft.com/office/officeart/2005/8/layout/orgChart1"/>
    <dgm:cxn modelId="{630ADCA2-AE5B-4BD2-89CB-7F3217E1AF6C}" type="presParOf" srcId="{8C0B02A7-9E7A-403B-9EC2-DDC1C1B2A447}" destId="{0757CDEC-4675-4E5E-8AAC-F704F3468D91}" srcOrd="0" destOrd="0" presId="urn:microsoft.com/office/officeart/2005/8/layout/orgChart1"/>
    <dgm:cxn modelId="{66D012A9-1743-4337-BA22-DADDDD209F95}" type="presParOf" srcId="{8C0B02A7-9E7A-403B-9EC2-DDC1C1B2A447}" destId="{5AF78D13-DCEF-4578-A920-6D681825D934}" srcOrd="1" destOrd="0" presId="urn:microsoft.com/office/officeart/2005/8/layout/orgChart1"/>
    <dgm:cxn modelId="{3202ABB4-C738-4FF1-848E-2B8F3EC38C8B}" type="presParOf" srcId="{DDE4FADA-716B-4219-955D-AFD8B14A055E}" destId="{3BC61192-E8FB-4D63-BB98-0EE84CA70A9D}" srcOrd="1" destOrd="0" presId="urn:microsoft.com/office/officeart/2005/8/layout/orgChart1"/>
    <dgm:cxn modelId="{509AA32C-CB2D-4924-824C-31EF5FBC92F5}" type="presParOf" srcId="{DDE4FADA-716B-4219-955D-AFD8B14A055E}" destId="{E271431E-1867-4222-85C9-54EBE79DD1B8}" srcOrd="2" destOrd="0" presId="urn:microsoft.com/office/officeart/2005/8/layout/orgChart1"/>
    <dgm:cxn modelId="{ACA7FA08-C0FD-4713-8D1F-D218AA117585}" type="presParOf" srcId="{E271431E-1867-4222-85C9-54EBE79DD1B8}" destId="{4301ECB8-6F44-4D53-9096-E351BF2F772E}" srcOrd="0" destOrd="0" presId="urn:microsoft.com/office/officeart/2005/8/layout/orgChart1"/>
    <dgm:cxn modelId="{D161F799-D920-4B90-BC1D-0A12D9C88150}" type="presParOf" srcId="{E271431E-1867-4222-85C9-54EBE79DD1B8}" destId="{D05CE2A3-D54D-471B-8EFC-43A8A75603AD}" srcOrd="1" destOrd="0" presId="urn:microsoft.com/office/officeart/2005/8/layout/orgChart1"/>
    <dgm:cxn modelId="{B248175D-1612-4305-8B45-629B335FC7FC}" type="presParOf" srcId="{D05CE2A3-D54D-471B-8EFC-43A8A75603AD}" destId="{09640542-12A6-4FD6-8B27-5FA60ED12C95}" srcOrd="0" destOrd="0" presId="urn:microsoft.com/office/officeart/2005/8/layout/orgChart1"/>
    <dgm:cxn modelId="{AD9D2A04-E9E5-4D75-8EA7-C233F65DF291}" type="presParOf" srcId="{09640542-12A6-4FD6-8B27-5FA60ED12C95}" destId="{4595D517-B860-4931-8078-ED314D0014F0}" srcOrd="0" destOrd="0" presId="urn:microsoft.com/office/officeart/2005/8/layout/orgChart1"/>
    <dgm:cxn modelId="{9AF76B66-5A4C-4832-882B-2709B0BA1D80}" type="presParOf" srcId="{09640542-12A6-4FD6-8B27-5FA60ED12C95}" destId="{3C089F23-B13E-4BC9-AEBC-9DF326C14852}" srcOrd="1" destOrd="0" presId="urn:microsoft.com/office/officeart/2005/8/layout/orgChart1"/>
    <dgm:cxn modelId="{4F62F391-EF7B-4EC9-B444-357A960784DC}" type="presParOf" srcId="{D05CE2A3-D54D-471B-8EFC-43A8A75603AD}" destId="{DAAFFFC3-2CF6-4F52-9472-907B6788E3C0}" srcOrd="1" destOrd="0" presId="urn:microsoft.com/office/officeart/2005/8/layout/orgChart1"/>
    <dgm:cxn modelId="{4382F44E-D44C-4B89-8B05-F70169E4FE6D}" type="presParOf" srcId="{D05CE2A3-D54D-471B-8EFC-43A8A75603AD}" destId="{82F073B0-8F4B-4373-8433-93390FFE270B}" srcOrd="2" destOrd="0" presId="urn:microsoft.com/office/officeart/2005/8/layout/orgChart1"/>
    <dgm:cxn modelId="{AB6C2F21-FAEE-4D07-A16A-77E6BD8C23BD}" type="presParOf" srcId="{BC33BAB8-AA6D-4538-AF49-47992B50CDB4}" destId="{FCD168BE-5168-4AD7-859F-87C3BC52BBEA}" srcOrd="2" destOrd="0" presId="urn:microsoft.com/office/officeart/2005/8/layout/orgChart1"/>
    <dgm:cxn modelId="{34A179AA-1936-4FA2-A0AD-2980D878BE34}" type="presParOf" srcId="{6550CDE9-E9B6-494A-B4C5-225516310998}" destId="{3FC51859-4411-4D95-AE48-6C5F2873F83B}" srcOrd="2" destOrd="0" presId="urn:microsoft.com/office/officeart/2005/8/layout/orgChart1"/>
    <dgm:cxn modelId="{82B8BA9E-4305-41BD-8C0F-483AE2550C7E}" type="presParOf" srcId="{3FC51859-4411-4D95-AE48-6C5F2873F83B}" destId="{66B246C2-5848-4164-8DE1-93376D869981}" srcOrd="0" destOrd="0" presId="urn:microsoft.com/office/officeart/2005/8/layout/orgChart1"/>
    <dgm:cxn modelId="{A6401A31-2057-4F32-99D6-45D8C9148919}" type="presParOf" srcId="{66B246C2-5848-4164-8DE1-93376D869981}" destId="{063279EE-A35E-4757-84B1-9E864DD21BAA}" srcOrd="0" destOrd="0" presId="urn:microsoft.com/office/officeart/2005/8/layout/orgChart1"/>
    <dgm:cxn modelId="{4697CFEB-5487-4180-853B-E80160BF4082}" type="presParOf" srcId="{66B246C2-5848-4164-8DE1-93376D869981}" destId="{DAB5EE7F-520A-4182-8552-0B43EB7B2C3B}" srcOrd="1" destOrd="0" presId="urn:microsoft.com/office/officeart/2005/8/layout/orgChart1"/>
    <dgm:cxn modelId="{DE6A4FEF-8F1E-4672-B424-14EC3BAC7513}" type="presParOf" srcId="{3FC51859-4411-4D95-AE48-6C5F2873F83B}" destId="{37945094-1686-43CF-81FA-90B98DD9A996}" srcOrd="1" destOrd="0" presId="urn:microsoft.com/office/officeart/2005/8/layout/orgChart1"/>
    <dgm:cxn modelId="{83E236A6-ED51-41B6-A6A5-037C937FBE23}" type="presParOf" srcId="{3FC51859-4411-4D95-AE48-6C5F2873F83B}" destId="{4422A4F9-B98B-4F28-932B-E7F84F47D2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F669BCE-9D27-478A-8693-4BBB97EFC0C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68527B3-C544-4156-B6A2-A398B4E37074}">
      <dgm:prSet phldrT="[Texto]"/>
      <dgm:spPr/>
      <dgm:t>
        <a:bodyPr/>
        <a:lstStyle/>
        <a:p>
          <a:r>
            <a:rPr lang="es-ES" dirty="0" smtClean="0"/>
            <a:t>Autoestima</a:t>
          </a:r>
          <a:endParaRPr lang="es-ES" dirty="0"/>
        </a:p>
      </dgm:t>
    </dgm:pt>
    <dgm:pt modelId="{63F1EEA4-DC5B-45FB-AB3D-B8F649B7A108}" type="parTrans" cxnId="{D57E7AEC-D2A4-4D6E-8F39-F4236A6BFA7B}">
      <dgm:prSet/>
      <dgm:spPr/>
      <dgm:t>
        <a:bodyPr/>
        <a:lstStyle/>
        <a:p>
          <a:endParaRPr lang="es-ES"/>
        </a:p>
      </dgm:t>
    </dgm:pt>
    <dgm:pt modelId="{ED23428F-2EB0-44D7-94E6-48A7F901A53C}" type="sibTrans" cxnId="{D57E7AEC-D2A4-4D6E-8F39-F4236A6BFA7B}">
      <dgm:prSet/>
      <dgm:spPr/>
      <dgm:t>
        <a:bodyPr/>
        <a:lstStyle/>
        <a:p>
          <a:endParaRPr lang="es-ES"/>
        </a:p>
      </dgm:t>
    </dgm:pt>
    <dgm:pt modelId="{B5AD0DB9-929D-4D50-81AC-B670DBC5AEAE}">
      <dgm:prSet phldrT="[Texto]"/>
      <dgm:spPr/>
      <dgm:t>
        <a:bodyPr/>
        <a:lstStyle/>
        <a:p>
          <a:r>
            <a:rPr lang="es-ES" dirty="0" smtClean="0"/>
            <a:t>Rasgos psicopáticos</a:t>
          </a:r>
          <a:endParaRPr lang="es-ES" dirty="0"/>
        </a:p>
      </dgm:t>
    </dgm:pt>
    <dgm:pt modelId="{4DEB5721-6A4F-4D4A-83BB-8ED68B1B5EB1}" type="parTrans" cxnId="{BAF4EDE9-2D75-4146-A690-70ABECF2E981}">
      <dgm:prSet/>
      <dgm:spPr/>
      <dgm:t>
        <a:bodyPr/>
        <a:lstStyle/>
        <a:p>
          <a:endParaRPr lang="es-ES"/>
        </a:p>
      </dgm:t>
    </dgm:pt>
    <dgm:pt modelId="{7BCE1331-CFAF-4F64-BF22-B5ADA2FA7781}" type="sibTrans" cxnId="{BAF4EDE9-2D75-4146-A690-70ABECF2E981}">
      <dgm:prSet/>
      <dgm:spPr/>
      <dgm:t>
        <a:bodyPr/>
        <a:lstStyle/>
        <a:p>
          <a:endParaRPr lang="es-ES"/>
        </a:p>
      </dgm:t>
    </dgm:pt>
    <dgm:pt modelId="{46E4FE3A-7530-4875-9198-40BDA7B845C5}">
      <dgm:prSet phldrT="[Texto]"/>
      <dgm:spPr/>
      <dgm:t>
        <a:bodyPr/>
        <a:lstStyle/>
        <a:p>
          <a:r>
            <a:rPr lang="es-ES" dirty="0" smtClean="0"/>
            <a:t>Confianza</a:t>
          </a:r>
        </a:p>
      </dgm:t>
    </dgm:pt>
    <dgm:pt modelId="{A949A4C2-61E2-4A2C-A405-9CA2DED56FB6}" type="parTrans" cxnId="{9FA3FCE2-7B06-4BAA-8591-94A68B0DC9C2}">
      <dgm:prSet/>
      <dgm:spPr/>
      <dgm:t>
        <a:bodyPr/>
        <a:lstStyle/>
        <a:p>
          <a:endParaRPr lang="es-ES"/>
        </a:p>
      </dgm:t>
    </dgm:pt>
    <dgm:pt modelId="{E8239560-6693-4B24-AB9E-5DFB1E19E790}" type="sibTrans" cxnId="{9FA3FCE2-7B06-4BAA-8591-94A68B0DC9C2}">
      <dgm:prSet/>
      <dgm:spPr/>
      <dgm:t>
        <a:bodyPr/>
        <a:lstStyle/>
        <a:p>
          <a:endParaRPr lang="es-ES"/>
        </a:p>
      </dgm:t>
    </dgm:pt>
    <dgm:pt modelId="{0F35AF24-3DD7-4C80-92D9-925FAFA52894}">
      <dgm:prSet/>
      <dgm:spPr/>
      <dgm:t>
        <a:bodyPr/>
        <a:lstStyle/>
        <a:p>
          <a:r>
            <a:rPr lang="es-ES" dirty="0" smtClean="0"/>
            <a:t>Sensación de seguridad ciudadana</a:t>
          </a:r>
          <a:endParaRPr lang="es-ES" dirty="0"/>
        </a:p>
      </dgm:t>
    </dgm:pt>
    <dgm:pt modelId="{37D74C6B-87E5-4A6D-9333-6F8C60BC7C6A}" type="parTrans" cxnId="{99AEFA5B-C3C6-46BF-9377-C2F2CDF0C57A}">
      <dgm:prSet/>
      <dgm:spPr/>
      <dgm:t>
        <a:bodyPr/>
        <a:lstStyle/>
        <a:p>
          <a:endParaRPr lang="es-ES"/>
        </a:p>
      </dgm:t>
    </dgm:pt>
    <dgm:pt modelId="{F24A3090-22D8-42A4-9229-5BD5263A3281}" type="sibTrans" cxnId="{99AEFA5B-C3C6-46BF-9377-C2F2CDF0C57A}">
      <dgm:prSet/>
      <dgm:spPr/>
      <dgm:t>
        <a:bodyPr/>
        <a:lstStyle/>
        <a:p>
          <a:endParaRPr lang="es-ES"/>
        </a:p>
      </dgm:t>
    </dgm:pt>
    <dgm:pt modelId="{8AB32AD2-4F91-4623-875C-C76F85D070A6}">
      <dgm:prSet/>
      <dgm:spPr/>
      <dgm:t>
        <a:bodyPr/>
        <a:lstStyle/>
        <a:p>
          <a:r>
            <a:rPr lang="es-ES" dirty="0" smtClean="0"/>
            <a:t>Calidad de vida</a:t>
          </a:r>
          <a:endParaRPr lang="es-ES" dirty="0"/>
        </a:p>
      </dgm:t>
    </dgm:pt>
    <dgm:pt modelId="{CB4000A0-F3B7-4D6A-A6FB-9C6E30C57F65}" type="parTrans" cxnId="{EACE622A-26B7-4BEE-BB76-A304419C9EE1}">
      <dgm:prSet/>
      <dgm:spPr/>
      <dgm:t>
        <a:bodyPr/>
        <a:lstStyle/>
        <a:p>
          <a:endParaRPr lang="es-ES"/>
        </a:p>
      </dgm:t>
    </dgm:pt>
    <dgm:pt modelId="{B60EA728-1633-47BD-A8AD-E56FB8D97EE2}" type="sibTrans" cxnId="{EACE622A-26B7-4BEE-BB76-A304419C9EE1}">
      <dgm:prSet/>
      <dgm:spPr/>
      <dgm:t>
        <a:bodyPr/>
        <a:lstStyle/>
        <a:p>
          <a:endParaRPr lang="es-ES"/>
        </a:p>
      </dgm:t>
    </dgm:pt>
    <dgm:pt modelId="{4CA738A6-F4C9-4C14-8550-D9BE7D43FF85}">
      <dgm:prSet/>
      <dgm:spPr/>
      <dgm:t>
        <a:bodyPr/>
        <a:lstStyle/>
        <a:p>
          <a:r>
            <a:rPr lang="es-ES" dirty="0" smtClean="0"/>
            <a:t>Indicadores suicidas</a:t>
          </a:r>
          <a:endParaRPr lang="es-ES" dirty="0"/>
        </a:p>
      </dgm:t>
    </dgm:pt>
    <dgm:pt modelId="{588E9DC2-72ED-4A77-8EB1-C47709832713}" type="parTrans" cxnId="{10C3456B-1318-44C4-9A61-73ADFC2C89FF}">
      <dgm:prSet/>
      <dgm:spPr/>
      <dgm:t>
        <a:bodyPr/>
        <a:lstStyle/>
        <a:p>
          <a:endParaRPr lang="es-ES"/>
        </a:p>
      </dgm:t>
    </dgm:pt>
    <dgm:pt modelId="{B1BA55ED-B8B6-4A0B-98E4-E0603D007098}" type="sibTrans" cxnId="{10C3456B-1318-44C4-9A61-73ADFC2C89FF}">
      <dgm:prSet/>
      <dgm:spPr/>
      <dgm:t>
        <a:bodyPr/>
        <a:lstStyle/>
        <a:p>
          <a:endParaRPr lang="es-ES"/>
        </a:p>
      </dgm:t>
    </dgm:pt>
    <dgm:pt modelId="{3BFA0A6C-98C9-485A-903D-A41E2B8D0A49}">
      <dgm:prSet phldrT="[Texto]"/>
      <dgm:spPr/>
      <dgm:t>
        <a:bodyPr/>
        <a:lstStyle/>
        <a:p>
          <a:r>
            <a:rPr lang="es-ES" dirty="0" smtClean="0"/>
            <a:t>Salud Mental</a:t>
          </a:r>
          <a:endParaRPr lang="es-ES" dirty="0"/>
        </a:p>
      </dgm:t>
    </dgm:pt>
    <dgm:pt modelId="{611C9B43-F7F4-4A11-8177-8F4F0FFF321A}" type="sibTrans" cxnId="{4C001DF1-1E90-4F07-879C-D9323A2FF2D1}">
      <dgm:prSet/>
      <dgm:spPr/>
      <dgm:t>
        <a:bodyPr/>
        <a:lstStyle/>
        <a:p>
          <a:endParaRPr lang="es-ES"/>
        </a:p>
      </dgm:t>
    </dgm:pt>
    <dgm:pt modelId="{6964DDC5-5E92-4096-9DCF-CD90779974F8}" type="parTrans" cxnId="{4C001DF1-1E90-4F07-879C-D9323A2FF2D1}">
      <dgm:prSet/>
      <dgm:spPr/>
      <dgm:t>
        <a:bodyPr/>
        <a:lstStyle/>
        <a:p>
          <a:endParaRPr lang="es-ES"/>
        </a:p>
      </dgm:t>
    </dgm:pt>
    <dgm:pt modelId="{B13C7969-D288-44CB-B9B8-86F88FDC35D3}">
      <dgm:prSet/>
      <dgm:spPr/>
      <dgm:t>
        <a:bodyPr/>
        <a:lstStyle/>
        <a:p>
          <a:r>
            <a:rPr lang="es-ES" dirty="0" smtClean="0"/>
            <a:t>Cohesión familiar</a:t>
          </a:r>
          <a:endParaRPr lang="es-ES" dirty="0"/>
        </a:p>
      </dgm:t>
    </dgm:pt>
    <dgm:pt modelId="{5B5C3329-8D67-4640-AEC5-3A1E1F9B6146}" type="parTrans" cxnId="{FC347A5A-39BC-4728-891D-8B3F592216C8}">
      <dgm:prSet/>
      <dgm:spPr/>
      <dgm:t>
        <a:bodyPr/>
        <a:lstStyle/>
        <a:p>
          <a:endParaRPr lang="es-ES"/>
        </a:p>
      </dgm:t>
    </dgm:pt>
    <dgm:pt modelId="{ADB94BDC-9FD0-4CB1-A37F-0F9600B98E29}" type="sibTrans" cxnId="{FC347A5A-39BC-4728-891D-8B3F592216C8}">
      <dgm:prSet/>
      <dgm:spPr/>
      <dgm:t>
        <a:bodyPr/>
        <a:lstStyle/>
        <a:p>
          <a:endParaRPr lang="es-ES"/>
        </a:p>
      </dgm:t>
    </dgm:pt>
    <dgm:pt modelId="{41B42343-0990-4BF8-B6E6-416FCAEE343C}">
      <dgm:prSet/>
      <dgm:spPr/>
      <dgm:t>
        <a:bodyPr/>
        <a:lstStyle/>
        <a:p>
          <a:r>
            <a:rPr lang="es-ES" dirty="0" smtClean="0"/>
            <a:t>Sensación soporte social</a:t>
          </a:r>
          <a:endParaRPr lang="es-ES" dirty="0"/>
        </a:p>
      </dgm:t>
    </dgm:pt>
    <dgm:pt modelId="{1C530831-6638-43F1-AD00-EF5D269556B8}" type="parTrans" cxnId="{B4168B14-C2C0-45C5-BD80-B5AD60BB8531}">
      <dgm:prSet/>
      <dgm:spPr/>
      <dgm:t>
        <a:bodyPr/>
        <a:lstStyle/>
        <a:p>
          <a:endParaRPr lang="es-ES"/>
        </a:p>
      </dgm:t>
    </dgm:pt>
    <dgm:pt modelId="{E49A8188-E73A-4EDC-9F4C-1488E2FCB272}" type="sibTrans" cxnId="{B4168B14-C2C0-45C5-BD80-B5AD60BB8531}">
      <dgm:prSet/>
      <dgm:spPr/>
      <dgm:t>
        <a:bodyPr/>
        <a:lstStyle/>
        <a:p>
          <a:endParaRPr lang="es-ES"/>
        </a:p>
      </dgm:t>
    </dgm:pt>
    <dgm:pt modelId="{0C323D36-7C84-4804-9F40-CE660DB38398}">
      <dgm:prSet/>
      <dgm:spPr/>
      <dgm:t>
        <a:bodyPr/>
        <a:lstStyle/>
        <a:p>
          <a:r>
            <a:rPr lang="es-ES" dirty="0" smtClean="0"/>
            <a:t>Funcionamiento personal, laboral, social, familiar</a:t>
          </a:r>
          <a:endParaRPr lang="es-ES" dirty="0"/>
        </a:p>
      </dgm:t>
    </dgm:pt>
    <dgm:pt modelId="{288D53E0-ACC5-4C25-B1F9-487DE3EA0ED1}" type="parTrans" cxnId="{F7A109A2-9AFE-4995-BDD8-6BC48845BEED}">
      <dgm:prSet/>
      <dgm:spPr/>
      <dgm:t>
        <a:bodyPr/>
        <a:lstStyle/>
        <a:p>
          <a:endParaRPr lang="es-ES"/>
        </a:p>
      </dgm:t>
    </dgm:pt>
    <dgm:pt modelId="{D5F2C4F4-7596-4B80-B47D-F1F464256CDB}" type="sibTrans" cxnId="{F7A109A2-9AFE-4995-BDD8-6BC48845BEED}">
      <dgm:prSet/>
      <dgm:spPr/>
      <dgm:t>
        <a:bodyPr/>
        <a:lstStyle/>
        <a:p>
          <a:endParaRPr lang="es-ES"/>
        </a:p>
      </dgm:t>
    </dgm:pt>
    <dgm:pt modelId="{08D655DE-E59E-4E6D-9283-1D5441102BD3}">
      <dgm:prSet/>
      <dgm:spPr/>
      <dgm:t>
        <a:bodyPr/>
        <a:lstStyle/>
        <a:p>
          <a:r>
            <a:rPr lang="es-ES" dirty="0" smtClean="0"/>
            <a:t>Nivel de conocimientos sobre salud mental</a:t>
          </a:r>
          <a:endParaRPr lang="es-ES" dirty="0"/>
        </a:p>
      </dgm:t>
    </dgm:pt>
    <dgm:pt modelId="{A4F22656-E234-4656-82FE-BDDC1226B3F9}" type="parTrans" cxnId="{631B6E40-5184-4B95-9EB8-59032C84B0F0}">
      <dgm:prSet/>
      <dgm:spPr/>
      <dgm:t>
        <a:bodyPr/>
        <a:lstStyle/>
        <a:p>
          <a:endParaRPr lang="es-ES"/>
        </a:p>
      </dgm:t>
    </dgm:pt>
    <dgm:pt modelId="{E7086187-4C20-435F-9478-D5F1011D913C}" type="sibTrans" cxnId="{631B6E40-5184-4B95-9EB8-59032C84B0F0}">
      <dgm:prSet/>
      <dgm:spPr/>
      <dgm:t>
        <a:bodyPr/>
        <a:lstStyle/>
        <a:p>
          <a:endParaRPr lang="es-ES"/>
        </a:p>
      </dgm:t>
    </dgm:pt>
    <dgm:pt modelId="{51B55ECB-1724-4033-AA1B-D3A725814BA3}">
      <dgm:prSet/>
      <dgm:spPr/>
      <dgm:t>
        <a:bodyPr/>
        <a:lstStyle/>
        <a:p>
          <a:r>
            <a:rPr lang="es-ES" dirty="0" smtClean="0"/>
            <a:t>Problemas de genero</a:t>
          </a:r>
          <a:endParaRPr lang="es-ES" dirty="0"/>
        </a:p>
      </dgm:t>
    </dgm:pt>
    <dgm:pt modelId="{37071269-A4AE-4B01-AB75-2BCB386DB5F2}" type="parTrans" cxnId="{E2F49BF5-3DD1-4D9F-8744-3A7418A8BCB9}">
      <dgm:prSet/>
      <dgm:spPr/>
      <dgm:t>
        <a:bodyPr/>
        <a:lstStyle/>
        <a:p>
          <a:endParaRPr lang="es-ES"/>
        </a:p>
      </dgm:t>
    </dgm:pt>
    <dgm:pt modelId="{EFD2A408-2EBC-4439-B8D4-CBFAF41C6508}" type="sibTrans" cxnId="{E2F49BF5-3DD1-4D9F-8744-3A7418A8BCB9}">
      <dgm:prSet/>
      <dgm:spPr/>
      <dgm:t>
        <a:bodyPr/>
        <a:lstStyle/>
        <a:p>
          <a:endParaRPr lang="es-ES"/>
        </a:p>
      </dgm:t>
    </dgm:pt>
    <dgm:pt modelId="{759FAAB8-CD97-46BB-99C4-C3A12502EA7F}" type="pres">
      <dgm:prSet presAssocID="{7F669BCE-9D27-478A-8693-4BBB97EFC0C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BFA0073-B941-458C-B6D8-D32DB58AAAD0}" type="pres">
      <dgm:prSet presAssocID="{3BFA0A6C-98C9-485A-903D-A41E2B8D0A49}" presName="thickLine" presStyleLbl="alignNode1" presStyleIdx="0" presStyleCnt="1"/>
      <dgm:spPr/>
    </dgm:pt>
    <dgm:pt modelId="{30044157-F802-4906-8407-E773649794BB}" type="pres">
      <dgm:prSet presAssocID="{3BFA0A6C-98C9-485A-903D-A41E2B8D0A49}" presName="horz1" presStyleCnt="0"/>
      <dgm:spPr/>
    </dgm:pt>
    <dgm:pt modelId="{156A49D3-025B-49F0-BBE0-E4B43BD803EF}" type="pres">
      <dgm:prSet presAssocID="{3BFA0A6C-98C9-485A-903D-A41E2B8D0A49}" presName="tx1" presStyleLbl="revTx" presStyleIdx="0" presStyleCnt="12"/>
      <dgm:spPr/>
      <dgm:t>
        <a:bodyPr/>
        <a:lstStyle/>
        <a:p>
          <a:endParaRPr lang="es-ES"/>
        </a:p>
      </dgm:t>
    </dgm:pt>
    <dgm:pt modelId="{553EEA7E-050C-4583-8C5B-620140D91F6D}" type="pres">
      <dgm:prSet presAssocID="{3BFA0A6C-98C9-485A-903D-A41E2B8D0A49}" presName="vert1" presStyleCnt="0"/>
      <dgm:spPr/>
    </dgm:pt>
    <dgm:pt modelId="{32408C21-EA53-4407-8348-4BECC5222382}" type="pres">
      <dgm:prSet presAssocID="{768527B3-C544-4156-B6A2-A398B4E37074}" presName="vertSpace2a" presStyleCnt="0"/>
      <dgm:spPr/>
    </dgm:pt>
    <dgm:pt modelId="{68710E04-2ADB-4A21-85D8-9151C1A44FAB}" type="pres">
      <dgm:prSet presAssocID="{768527B3-C544-4156-B6A2-A398B4E37074}" presName="horz2" presStyleCnt="0"/>
      <dgm:spPr/>
    </dgm:pt>
    <dgm:pt modelId="{D9C3AB95-42E9-4DB2-9E8D-60266CC9D32D}" type="pres">
      <dgm:prSet presAssocID="{768527B3-C544-4156-B6A2-A398B4E37074}" presName="horzSpace2" presStyleCnt="0"/>
      <dgm:spPr/>
    </dgm:pt>
    <dgm:pt modelId="{FA6F739E-5744-4486-AF5C-69BD32BBA3BC}" type="pres">
      <dgm:prSet presAssocID="{768527B3-C544-4156-B6A2-A398B4E37074}" presName="tx2" presStyleLbl="revTx" presStyleIdx="1" presStyleCnt="12"/>
      <dgm:spPr/>
      <dgm:t>
        <a:bodyPr/>
        <a:lstStyle/>
        <a:p>
          <a:endParaRPr lang="es-ES"/>
        </a:p>
      </dgm:t>
    </dgm:pt>
    <dgm:pt modelId="{8F3657FF-1EE6-41F4-8055-5A0784F4916F}" type="pres">
      <dgm:prSet presAssocID="{768527B3-C544-4156-B6A2-A398B4E37074}" presName="vert2" presStyleCnt="0"/>
      <dgm:spPr/>
    </dgm:pt>
    <dgm:pt modelId="{8B98A93D-B792-4EF6-B586-3F8773BC81A1}" type="pres">
      <dgm:prSet presAssocID="{768527B3-C544-4156-B6A2-A398B4E37074}" presName="thinLine2b" presStyleLbl="callout" presStyleIdx="0" presStyleCnt="11"/>
      <dgm:spPr/>
    </dgm:pt>
    <dgm:pt modelId="{B1F6EB28-266A-450F-82BC-8203BE1C83C0}" type="pres">
      <dgm:prSet presAssocID="{768527B3-C544-4156-B6A2-A398B4E37074}" presName="vertSpace2b" presStyleCnt="0"/>
      <dgm:spPr/>
    </dgm:pt>
    <dgm:pt modelId="{515E010F-1D3A-4AED-AC85-8F0EAC313617}" type="pres">
      <dgm:prSet presAssocID="{B5AD0DB9-929D-4D50-81AC-B670DBC5AEAE}" presName="horz2" presStyleCnt="0"/>
      <dgm:spPr/>
    </dgm:pt>
    <dgm:pt modelId="{5D520CC1-3097-4572-AAEA-F460CEC6C822}" type="pres">
      <dgm:prSet presAssocID="{B5AD0DB9-929D-4D50-81AC-B670DBC5AEAE}" presName="horzSpace2" presStyleCnt="0"/>
      <dgm:spPr/>
    </dgm:pt>
    <dgm:pt modelId="{C762495F-1ABE-428F-BDF5-4F33889A78C2}" type="pres">
      <dgm:prSet presAssocID="{B5AD0DB9-929D-4D50-81AC-B670DBC5AEAE}" presName="tx2" presStyleLbl="revTx" presStyleIdx="2" presStyleCnt="12"/>
      <dgm:spPr/>
      <dgm:t>
        <a:bodyPr/>
        <a:lstStyle/>
        <a:p>
          <a:endParaRPr lang="es-ES"/>
        </a:p>
      </dgm:t>
    </dgm:pt>
    <dgm:pt modelId="{CCEA5F88-2929-4022-A3AF-C4D242768D9E}" type="pres">
      <dgm:prSet presAssocID="{B5AD0DB9-929D-4D50-81AC-B670DBC5AEAE}" presName="vert2" presStyleCnt="0"/>
      <dgm:spPr/>
    </dgm:pt>
    <dgm:pt modelId="{93352702-679E-45AE-921B-D1450CD1F46A}" type="pres">
      <dgm:prSet presAssocID="{B5AD0DB9-929D-4D50-81AC-B670DBC5AEAE}" presName="thinLine2b" presStyleLbl="callout" presStyleIdx="1" presStyleCnt="11"/>
      <dgm:spPr/>
    </dgm:pt>
    <dgm:pt modelId="{1DD39FC7-E8D1-4469-A85D-69FAE9EC4743}" type="pres">
      <dgm:prSet presAssocID="{B5AD0DB9-929D-4D50-81AC-B670DBC5AEAE}" presName="vertSpace2b" presStyleCnt="0"/>
      <dgm:spPr/>
    </dgm:pt>
    <dgm:pt modelId="{7F81FA7D-DF96-479F-9FDC-E6598844B92D}" type="pres">
      <dgm:prSet presAssocID="{46E4FE3A-7530-4875-9198-40BDA7B845C5}" presName="horz2" presStyleCnt="0"/>
      <dgm:spPr/>
    </dgm:pt>
    <dgm:pt modelId="{057EE1BC-F12E-4DD3-94FF-8AA149AB2471}" type="pres">
      <dgm:prSet presAssocID="{46E4FE3A-7530-4875-9198-40BDA7B845C5}" presName="horzSpace2" presStyleCnt="0"/>
      <dgm:spPr/>
    </dgm:pt>
    <dgm:pt modelId="{8AE60A3A-B45C-446A-8BFE-D292CA7E8706}" type="pres">
      <dgm:prSet presAssocID="{46E4FE3A-7530-4875-9198-40BDA7B845C5}" presName="tx2" presStyleLbl="revTx" presStyleIdx="3" presStyleCnt="12"/>
      <dgm:spPr/>
      <dgm:t>
        <a:bodyPr/>
        <a:lstStyle/>
        <a:p>
          <a:endParaRPr lang="es-ES"/>
        </a:p>
      </dgm:t>
    </dgm:pt>
    <dgm:pt modelId="{41D483C0-40B7-41C5-B21F-CE4DB8D98091}" type="pres">
      <dgm:prSet presAssocID="{46E4FE3A-7530-4875-9198-40BDA7B845C5}" presName="vert2" presStyleCnt="0"/>
      <dgm:spPr/>
    </dgm:pt>
    <dgm:pt modelId="{6237FDA7-B84B-4A5D-BDF0-F9960E75A2C0}" type="pres">
      <dgm:prSet presAssocID="{46E4FE3A-7530-4875-9198-40BDA7B845C5}" presName="thinLine2b" presStyleLbl="callout" presStyleIdx="2" presStyleCnt="11"/>
      <dgm:spPr/>
    </dgm:pt>
    <dgm:pt modelId="{B7243614-A937-4CD7-A0EB-996B8710849B}" type="pres">
      <dgm:prSet presAssocID="{46E4FE3A-7530-4875-9198-40BDA7B845C5}" presName="vertSpace2b" presStyleCnt="0"/>
      <dgm:spPr/>
    </dgm:pt>
    <dgm:pt modelId="{545CAC34-0749-41D8-84FC-1BA67BFA443E}" type="pres">
      <dgm:prSet presAssocID="{B13C7969-D288-44CB-B9B8-86F88FDC35D3}" presName="horz2" presStyleCnt="0"/>
      <dgm:spPr/>
    </dgm:pt>
    <dgm:pt modelId="{141E1B3C-DBB2-41C8-942B-DD4910D7D9E7}" type="pres">
      <dgm:prSet presAssocID="{B13C7969-D288-44CB-B9B8-86F88FDC35D3}" presName="horzSpace2" presStyleCnt="0"/>
      <dgm:spPr/>
    </dgm:pt>
    <dgm:pt modelId="{6ABC9AD0-3EB9-4001-BC0A-C029417C7566}" type="pres">
      <dgm:prSet presAssocID="{B13C7969-D288-44CB-B9B8-86F88FDC35D3}" presName="tx2" presStyleLbl="revTx" presStyleIdx="4" presStyleCnt="12"/>
      <dgm:spPr/>
      <dgm:t>
        <a:bodyPr/>
        <a:lstStyle/>
        <a:p>
          <a:endParaRPr lang="es-MX"/>
        </a:p>
      </dgm:t>
    </dgm:pt>
    <dgm:pt modelId="{425073CA-E5AB-463B-B781-8A63CD0BBCD6}" type="pres">
      <dgm:prSet presAssocID="{B13C7969-D288-44CB-B9B8-86F88FDC35D3}" presName="vert2" presStyleCnt="0"/>
      <dgm:spPr/>
    </dgm:pt>
    <dgm:pt modelId="{5DC6D8B0-E9AF-4CD2-8E2F-1C13A02DDA52}" type="pres">
      <dgm:prSet presAssocID="{B13C7969-D288-44CB-B9B8-86F88FDC35D3}" presName="thinLine2b" presStyleLbl="callout" presStyleIdx="3" presStyleCnt="11"/>
      <dgm:spPr/>
    </dgm:pt>
    <dgm:pt modelId="{1B9EE671-14AF-4385-B033-2FD7E8FBE577}" type="pres">
      <dgm:prSet presAssocID="{B13C7969-D288-44CB-B9B8-86F88FDC35D3}" presName="vertSpace2b" presStyleCnt="0"/>
      <dgm:spPr/>
    </dgm:pt>
    <dgm:pt modelId="{E20A029B-A78B-4036-9A10-72CC21ED0EE7}" type="pres">
      <dgm:prSet presAssocID="{41B42343-0990-4BF8-B6E6-416FCAEE343C}" presName="horz2" presStyleCnt="0"/>
      <dgm:spPr/>
    </dgm:pt>
    <dgm:pt modelId="{C863A7C8-658D-4B2A-ACF7-A887D5FB050E}" type="pres">
      <dgm:prSet presAssocID="{41B42343-0990-4BF8-B6E6-416FCAEE343C}" presName="horzSpace2" presStyleCnt="0"/>
      <dgm:spPr/>
    </dgm:pt>
    <dgm:pt modelId="{9F411783-5163-44A4-9A42-470754E7AF18}" type="pres">
      <dgm:prSet presAssocID="{41B42343-0990-4BF8-B6E6-416FCAEE343C}" presName="tx2" presStyleLbl="revTx" presStyleIdx="5" presStyleCnt="12"/>
      <dgm:spPr/>
      <dgm:t>
        <a:bodyPr/>
        <a:lstStyle/>
        <a:p>
          <a:endParaRPr lang="es-MX"/>
        </a:p>
      </dgm:t>
    </dgm:pt>
    <dgm:pt modelId="{189B6C4D-F5C6-4C0B-AB13-E5EB4F6B030F}" type="pres">
      <dgm:prSet presAssocID="{41B42343-0990-4BF8-B6E6-416FCAEE343C}" presName="vert2" presStyleCnt="0"/>
      <dgm:spPr/>
    </dgm:pt>
    <dgm:pt modelId="{066A0B8F-4B92-4E40-A3B5-2642CCC4B094}" type="pres">
      <dgm:prSet presAssocID="{41B42343-0990-4BF8-B6E6-416FCAEE343C}" presName="thinLine2b" presStyleLbl="callout" presStyleIdx="4" presStyleCnt="11"/>
      <dgm:spPr/>
    </dgm:pt>
    <dgm:pt modelId="{2F02C61F-F1CB-4CB8-88B5-24F7DAE1002F}" type="pres">
      <dgm:prSet presAssocID="{41B42343-0990-4BF8-B6E6-416FCAEE343C}" presName="vertSpace2b" presStyleCnt="0"/>
      <dgm:spPr/>
    </dgm:pt>
    <dgm:pt modelId="{B284A285-DE82-46D0-A260-9BE23DB3F846}" type="pres">
      <dgm:prSet presAssocID="{0F35AF24-3DD7-4C80-92D9-925FAFA52894}" presName="horz2" presStyleCnt="0"/>
      <dgm:spPr/>
    </dgm:pt>
    <dgm:pt modelId="{FF1D8907-C7C0-437E-BCC0-CD2B86108ECA}" type="pres">
      <dgm:prSet presAssocID="{0F35AF24-3DD7-4C80-92D9-925FAFA52894}" presName="horzSpace2" presStyleCnt="0"/>
      <dgm:spPr/>
    </dgm:pt>
    <dgm:pt modelId="{676B8569-ECC8-49E9-9BB0-1AF4A197AE2E}" type="pres">
      <dgm:prSet presAssocID="{0F35AF24-3DD7-4C80-92D9-925FAFA52894}" presName="tx2" presStyleLbl="revTx" presStyleIdx="6" presStyleCnt="12"/>
      <dgm:spPr/>
      <dgm:t>
        <a:bodyPr/>
        <a:lstStyle/>
        <a:p>
          <a:endParaRPr lang="es-ES"/>
        </a:p>
      </dgm:t>
    </dgm:pt>
    <dgm:pt modelId="{F9EB86C8-EE29-4A81-89B4-CBE87EF76841}" type="pres">
      <dgm:prSet presAssocID="{0F35AF24-3DD7-4C80-92D9-925FAFA52894}" presName="vert2" presStyleCnt="0"/>
      <dgm:spPr/>
    </dgm:pt>
    <dgm:pt modelId="{1BA4B7B6-C149-42A4-B1A4-DFB490D28A8A}" type="pres">
      <dgm:prSet presAssocID="{0F35AF24-3DD7-4C80-92D9-925FAFA52894}" presName="thinLine2b" presStyleLbl="callout" presStyleIdx="5" presStyleCnt="11"/>
      <dgm:spPr/>
    </dgm:pt>
    <dgm:pt modelId="{905B1393-C7C9-4E04-92A5-784034BD71CD}" type="pres">
      <dgm:prSet presAssocID="{0F35AF24-3DD7-4C80-92D9-925FAFA52894}" presName="vertSpace2b" presStyleCnt="0"/>
      <dgm:spPr/>
    </dgm:pt>
    <dgm:pt modelId="{8FD6AA16-CC2F-48E5-83AA-630143BF174F}" type="pres">
      <dgm:prSet presAssocID="{8AB32AD2-4F91-4623-875C-C76F85D070A6}" presName="horz2" presStyleCnt="0"/>
      <dgm:spPr/>
    </dgm:pt>
    <dgm:pt modelId="{4721C479-D60A-4BCA-BDAE-D1CFB3F5A465}" type="pres">
      <dgm:prSet presAssocID="{8AB32AD2-4F91-4623-875C-C76F85D070A6}" presName="horzSpace2" presStyleCnt="0"/>
      <dgm:spPr/>
    </dgm:pt>
    <dgm:pt modelId="{6FFB73C8-7B98-43E2-A1DD-D89F1398631D}" type="pres">
      <dgm:prSet presAssocID="{8AB32AD2-4F91-4623-875C-C76F85D070A6}" presName="tx2" presStyleLbl="revTx" presStyleIdx="7" presStyleCnt="12"/>
      <dgm:spPr/>
      <dgm:t>
        <a:bodyPr/>
        <a:lstStyle/>
        <a:p>
          <a:endParaRPr lang="es-ES"/>
        </a:p>
      </dgm:t>
    </dgm:pt>
    <dgm:pt modelId="{F26680F4-9E6A-4844-9055-778169B10615}" type="pres">
      <dgm:prSet presAssocID="{8AB32AD2-4F91-4623-875C-C76F85D070A6}" presName="vert2" presStyleCnt="0"/>
      <dgm:spPr/>
    </dgm:pt>
    <dgm:pt modelId="{3F9AC16C-EBBA-440D-BE47-2BA86CF7E4EE}" type="pres">
      <dgm:prSet presAssocID="{8AB32AD2-4F91-4623-875C-C76F85D070A6}" presName="thinLine2b" presStyleLbl="callout" presStyleIdx="6" presStyleCnt="11"/>
      <dgm:spPr/>
    </dgm:pt>
    <dgm:pt modelId="{D49E673C-F220-4C53-BE58-6097A68741CF}" type="pres">
      <dgm:prSet presAssocID="{8AB32AD2-4F91-4623-875C-C76F85D070A6}" presName="vertSpace2b" presStyleCnt="0"/>
      <dgm:spPr/>
    </dgm:pt>
    <dgm:pt modelId="{434D8610-B9A9-456F-98EE-5677702F2636}" type="pres">
      <dgm:prSet presAssocID="{4CA738A6-F4C9-4C14-8550-D9BE7D43FF85}" presName="horz2" presStyleCnt="0"/>
      <dgm:spPr/>
    </dgm:pt>
    <dgm:pt modelId="{28276055-B9B6-4207-82C6-BCE1E53B9AE3}" type="pres">
      <dgm:prSet presAssocID="{4CA738A6-F4C9-4C14-8550-D9BE7D43FF85}" presName="horzSpace2" presStyleCnt="0"/>
      <dgm:spPr/>
    </dgm:pt>
    <dgm:pt modelId="{2278D66C-EE94-455F-BC15-F15D66B56B2C}" type="pres">
      <dgm:prSet presAssocID="{4CA738A6-F4C9-4C14-8550-D9BE7D43FF85}" presName="tx2" presStyleLbl="revTx" presStyleIdx="8" presStyleCnt="12"/>
      <dgm:spPr/>
      <dgm:t>
        <a:bodyPr/>
        <a:lstStyle/>
        <a:p>
          <a:endParaRPr lang="es-MX"/>
        </a:p>
      </dgm:t>
    </dgm:pt>
    <dgm:pt modelId="{07FD1B5B-0F8C-4C37-8B4B-5759FA367140}" type="pres">
      <dgm:prSet presAssocID="{4CA738A6-F4C9-4C14-8550-D9BE7D43FF85}" presName="vert2" presStyleCnt="0"/>
      <dgm:spPr/>
    </dgm:pt>
    <dgm:pt modelId="{7688BD11-37DF-4B68-A901-C102A9117360}" type="pres">
      <dgm:prSet presAssocID="{4CA738A6-F4C9-4C14-8550-D9BE7D43FF85}" presName="thinLine2b" presStyleLbl="callout" presStyleIdx="7" presStyleCnt="11"/>
      <dgm:spPr/>
    </dgm:pt>
    <dgm:pt modelId="{784E5363-7281-4E8C-B734-98E4781D49B8}" type="pres">
      <dgm:prSet presAssocID="{4CA738A6-F4C9-4C14-8550-D9BE7D43FF85}" presName="vertSpace2b" presStyleCnt="0"/>
      <dgm:spPr/>
    </dgm:pt>
    <dgm:pt modelId="{8343B23D-8718-43B3-B310-24BB326DD504}" type="pres">
      <dgm:prSet presAssocID="{0C323D36-7C84-4804-9F40-CE660DB38398}" presName="horz2" presStyleCnt="0"/>
      <dgm:spPr/>
    </dgm:pt>
    <dgm:pt modelId="{5859A718-18ED-48FF-8182-ABD961465C59}" type="pres">
      <dgm:prSet presAssocID="{0C323D36-7C84-4804-9F40-CE660DB38398}" presName="horzSpace2" presStyleCnt="0"/>
      <dgm:spPr/>
    </dgm:pt>
    <dgm:pt modelId="{DF637CCE-F9C9-44DE-8029-5F562DF99816}" type="pres">
      <dgm:prSet presAssocID="{0C323D36-7C84-4804-9F40-CE660DB38398}" presName="tx2" presStyleLbl="revTx" presStyleIdx="9" presStyleCnt="12"/>
      <dgm:spPr/>
      <dgm:t>
        <a:bodyPr/>
        <a:lstStyle/>
        <a:p>
          <a:endParaRPr lang="es-ES"/>
        </a:p>
      </dgm:t>
    </dgm:pt>
    <dgm:pt modelId="{97CBBD09-F809-40B1-B17E-4585D203D50B}" type="pres">
      <dgm:prSet presAssocID="{0C323D36-7C84-4804-9F40-CE660DB38398}" presName="vert2" presStyleCnt="0"/>
      <dgm:spPr/>
    </dgm:pt>
    <dgm:pt modelId="{454FBF6B-272B-4145-8CC8-46AE88113B53}" type="pres">
      <dgm:prSet presAssocID="{0C323D36-7C84-4804-9F40-CE660DB38398}" presName="thinLine2b" presStyleLbl="callout" presStyleIdx="8" presStyleCnt="11"/>
      <dgm:spPr/>
    </dgm:pt>
    <dgm:pt modelId="{862039A5-8E5F-42BB-B1F6-6845958AECC2}" type="pres">
      <dgm:prSet presAssocID="{0C323D36-7C84-4804-9F40-CE660DB38398}" presName="vertSpace2b" presStyleCnt="0"/>
      <dgm:spPr/>
    </dgm:pt>
    <dgm:pt modelId="{13F5B012-0B6C-47B3-8C0F-D910A476FD53}" type="pres">
      <dgm:prSet presAssocID="{08D655DE-E59E-4E6D-9283-1D5441102BD3}" presName="horz2" presStyleCnt="0"/>
      <dgm:spPr/>
    </dgm:pt>
    <dgm:pt modelId="{91398DAD-816F-431F-B4F7-E897D7EF2428}" type="pres">
      <dgm:prSet presAssocID="{08D655DE-E59E-4E6D-9283-1D5441102BD3}" presName="horzSpace2" presStyleCnt="0"/>
      <dgm:spPr/>
    </dgm:pt>
    <dgm:pt modelId="{BB5ADFE5-56C7-47B0-977A-7BB1AE2BD34F}" type="pres">
      <dgm:prSet presAssocID="{08D655DE-E59E-4E6D-9283-1D5441102BD3}" presName="tx2" presStyleLbl="revTx" presStyleIdx="10" presStyleCnt="12"/>
      <dgm:spPr/>
      <dgm:t>
        <a:bodyPr/>
        <a:lstStyle/>
        <a:p>
          <a:endParaRPr lang="es-MX"/>
        </a:p>
      </dgm:t>
    </dgm:pt>
    <dgm:pt modelId="{63BCA4DC-C667-487F-93F7-A856EE1561D4}" type="pres">
      <dgm:prSet presAssocID="{08D655DE-E59E-4E6D-9283-1D5441102BD3}" presName="vert2" presStyleCnt="0"/>
      <dgm:spPr/>
    </dgm:pt>
    <dgm:pt modelId="{8C0E76ED-DA71-47CC-9F04-7539FD52729F}" type="pres">
      <dgm:prSet presAssocID="{08D655DE-E59E-4E6D-9283-1D5441102BD3}" presName="thinLine2b" presStyleLbl="callout" presStyleIdx="9" presStyleCnt="11"/>
      <dgm:spPr/>
    </dgm:pt>
    <dgm:pt modelId="{416FCBD8-34B2-4DC1-8F48-48D22C5AC600}" type="pres">
      <dgm:prSet presAssocID="{08D655DE-E59E-4E6D-9283-1D5441102BD3}" presName="vertSpace2b" presStyleCnt="0"/>
      <dgm:spPr/>
    </dgm:pt>
    <dgm:pt modelId="{E7142CA5-C427-49AB-867B-9CFA2172E7CD}" type="pres">
      <dgm:prSet presAssocID="{51B55ECB-1724-4033-AA1B-D3A725814BA3}" presName="horz2" presStyleCnt="0"/>
      <dgm:spPr/>
    </dgm:pt>
    <dgm:pt modelId="{2431080C-11A0-4E39-824D-D9F485D5E3E0}" type="pres">
      <dgm:prSet presAssocID="{51B55ECB-1724-4033-AA1B-D3A725814BA3}" presName="horzSpace2" presStyleCnt="0"/>
      <dgm:spPr/>
    </dgm:pt>
    <dgm:pt modelId="{20169087-714D-4D71-B297-6A8B97A10E00}" type="pres">
      <dgm:prSet presAssocID="{51B55ECB-1724-4033-AA1B-D3A725814BA3}" presName="tx2" presStyleLbl="revTx" presStyleIdx="11" presStyleCnt="12"/>
      <dgm:spPr/>
      <dgm:t>
        <a:bodyPr/>
        <a:lstStyle/>
        <a:p>
          <a:endParaRPr lang="es-MX"/>
        </a:p>
      </dgm:t>
    </dgm:pt>
    <dgm:pt modelId="{1258DBF2-5B11-4C0D-91B5-F4492A3FF7EF}" type="pres">
      <dgm:prSet presAssocID="{51B55ECB-1724-4033-AA1B-D3A725814BA3}" presName="vert2" presStyleCnt="0"/>
      <dgm:spPr/>
    </dgm:pt>
    <dgm:pt modelId="{714BDFC5-14EC-47B3-981F-5D86D2989D45}" type="pres">
      <dgm:prSet presAssocID="{51B55ECB-1724-4033-AA1B-D3A725814BA3}" presName="thinLine2b" presStyleLbl="callout" presStyleIdx="10" presStyleCnt="11"/>
      <dgm:spPr/>
    </dgm:pt>
    <dgm:pt modelId="{4249710F-96F5-4545-9619-3B5E9D647E2C}" type="pres">
      <dgm:prSet presAssocID="{51B55ECB-1724-4033-AA1B-D3A725814BA3}" presName="vertSpace2b" presStyleCnt="0"/>
      <dgm:spPr/>
    </dgm:pt>
  </dgm:ptLst>
  <dgm:cxnLst>
    <dgm:cxn modelId="{9FA3FCE2-7B06-4BAA-8591-94A68B0DC9C2}" srcId="{3BFA0A6C-98C9-485A-903D-A41E2B8D0A49}" destId="{46E4FE3A-7530-4875-9198-40BDA7B845C5}" srcOrd="2" destOrd="0" parTransId="{A949A4C2-61E2-4A2C-A405-9CA2DED56FB6}" sibTransId="{E8239560-6693-4B24-AB9E-5DFB1E19E790}"/>
    <dgm:cxn modelId="{924E30F5-45FD-4599-B93A-5B859682626F}" type="presOf" srcId="{B5AD0DB9-929D-4D50-81AC-B670DBC5AEAE}" destId="{C762495F-1ABE-428F-BDF5-4F33889A78C2}" srcOrd="0" destOrd="0" presId="urn:microsoft.com/office/officeart/2008/layout/LinedList"/>
    <dgm:cxn modelId="{D7E5BE8E-B76D-4BFF-B5D6-9C9A18BB146A}" type="presOf" srcId="{4CA738A6-F4C9-4C14-8550-D9BE7D43FF85}" destId="{2278D66C-EE94-455F-BC15-F15D66B56B2C}" srcOrd="0" destOrd="0" presId="urn:microsoft.com/office/officeart/2008/layout/LinedList"/>
    <dgm:cxn modelId="{69088B35-CB51-44CC-8265-B6860CC426CA}" type="presOf" srcId="{41B42343-0990-4BF8-B6E6-416FCAEE343C}" destId="{9F411783-5163-44A4-9A42-470754E7AF18}" srcOrd="0" destOrd="0" presId="urn:microsoft.com/office/officeart/2008/layout/LinedList"/>
    <dgm:cxn modelId="{33214B65-2C8B-4F94-852B-055EA19DC461}" type="presOf" srcId="{7F669BCE-9D27-478A-8693-4BBB97EFC0C7}" destId="{759FAAB8-CD97-46BB-99C4-C3A12502EA7F}" srcOrd="0" destOrd="0" presId="urn:microsoft.com/office/officeart/2008/layout/LinedList"/>
    <dgm:cxn modelId="{05B056AD-FE77-4153-9BCD-367C70501C94}" type="presOf" srcId="{768527B3-C544-4156-B6A2-A398B4E37074}" destId="{FA6F739E-5744-4486-AF5C-69BD32BBA3BC}" srcOrd="0" destOrd="0" presId="urn:microsoft.com/office/officeart/2008/layout/LinedList"/>
    <dgm:cxn modelId="{BAF4EDE9-2D75-4146-A690-70ABECF2E981}" srcId="{3BFA0A6C-98C9-485A-903D-A41E2B8D0A49}" destId="{B5AD0DB9-929D-4D50-81AC-B670DBC5AEAE}" srcOrd="1" destOrd="0" parTransId="{4DEB5721-6A4F-4D4A-83BB-8ED68B1B5EB1}" sibTransId="{7BCE1331-CFAF-4F64-BF22-B5ADA2FA7781}"/>
    <dgm:cxn modelId="{D57E7AEC-D2A4-4D6E-8F39-F4236A6BFA7B}" srcId="{3BFA0A6C-98C9-485A-903D-A41E2B8D0A49}" destId="{768527B3-C544-4156-B6A2-A398B4E37074}" srcOrd="0" destOrd="0" parTransId="{63F1EEA4-DC5B-45FB-AB3D-B8F649B7A108}" sibTransId="{ED23428F-2EB0-44D7-94E6-48A7F901A53C}"/>
    <dgm:cxn modelId="{B4168B14-C2C0-45C5-BD80-B5AD60BB8531}" srcId="{3BFA0A6C-98C9-485A-903D-A41E2B8D0A49}" destId="{41B42343-0990-4BF8-B6E6-416FCAEE343C}" srcOrd="4" destOrd="0" parTransId="{1C530831-6638-43F1-AD00-EF5D269556B8}" sibTransId="{E49A8188-E73A-4EDC-9F4C-1488E2FCB272}"/>
    <dgm:cxn modelId="{CA8E71A0-87DC-4643-95C3-876A5FBBAE80}" type="presOf" srcId="{B13C7969-D288-44CB-B9B8-86F88FDC35D3}" destId="{6ABC9AD0-3EB9-4001-BC0A-C029417C7566}" srcOrd="0" destOrd="0" presId="urn:microsoft.com/office/officeart/2008/layout/LinedList"/>
    <dgm:cxn modelId="{220AA789-661D-4B28-9980-68D001C04B13}" type="presOf" srcId="{08D655DE-E59E-4E6D-9283-1D5441102BD3}" destId="{BB5ADFE5-56C7-47B0-977A-7BB1AE2BD34F}" srcOrd="0" destOrd="0" presId="urn:microsoft.com/office/officeart/2008/layout/LinedList"/>
    <dgm:cxn modelId="{4C001DF1-1E90-4F07-879C-D9323A2FF2D1}" srcId="{7F669BCE-9D27-478A-8693-4BBB97EFC0C7}" destId="{3BFA0A6C-98C9-485A-903D-A41E2B8D0A49}" srcOrd="0" destOrd="0" parTransId="{6964DDC5-5E92-4096-9DCF-CD90779974F8}" sibTransId="{611C9B43-F7F4-4A11-8177-8F4F0FFF321A}"/>
    <dgm:cxn modelId="{711E5B62-DC43-479F-B967-9B0FB16CAFD8}" type="presOf" srcId="{0F35AF24-3DD7-4C80-92D9-925FAFA52894}" destId="{676B8569-ECC8-49E9-9BB0-1AF4A197AE2E}" srcOrd="0" destOrd="0" presId="urn:microsoft.com/office/officeart/2008/layout/LinedList"/>
    <dgm:cxn modelId="{C0676E5F-9390-4509-8083-E994DA653F26}" type="presOf" srcId="{8AB32AD2-4F91-4623-875C-C76F85D070A6}" destId="{6FFB73C8-7B98-43E2-A1DD-D89F1398631D}" srcOrd="0" destOrd="0" presId="urn:microsoft.com/office/officeart/2008/layout/LinedList"/>
    <dgm:cxn modelId="{D92E632A-B5B8-47CB-A54D-0FB196950595}" type="presOf" srcId="{0C323D36-7C84-4804-9F40-CE660DB38398}" destId="{DF637CCE-F9C9-44DE-8029-5F562DF99816}" srcOrd="0" destOrd="0" presId="urn:microsoft.com/office/officeart/2008/layout/LinedList"/>
    <dgm:cxn modelId="{10C3456B-1318-44C4-9A61-73ADFC2C89FF}" srcId="{3BFA0A6C-98C9-485A-903D-A41E2B8D0A49}" destId="{4CA738A6-F4C9-4C14-8550-D9BE7D43FF85}" srcOrd="7" destOrd="0" parTransId="{588E9DC2-72ED-4A77-8EB1-C47709832713}" sibTransId="{B1BA55ED-B8B6-4A0B-98E4-E0603D007098}"/>
    <dgm:cxn modelId="{99AEFA5B-C3C6-46BF-9377-C2F2CDF0C57A}" srcId="{3BFA0A6C-98C9-485A-903D-A41E2B8D0A49}" destId="{0F35AF24-3DD7-4C80-92D9-925FAFA52894}" srcOrd="5" destOrd="0" parTransId="{37D74C6B-87E5-4A6D-9333-6F8C60BC7C6A}" sibTransId="{F24A3090-22D8-42A4-9229-5BD5263A3281}"/>
    <dgm:cxn modelId="{EACE622A-26B7-4BEE-BB76-A304419C9EE1}" srcId="{3BFA0A6C-98C9-485A-903D-A41E2B8D0A49}" destId="{8AB32AD2-4F91-4623-875C-C76F85D070A6}" srcOrd="6" destOrd="0" parTransId="{CB4000A0-F3B7-4D6A-A6FB-9C6E30C57F65}" sibTransId="{B60EA728-1633-47BD-A8AD-E56FB8D97EE2}"/>
    <dgm:cxn modelId="{FC347A5A-39BC-4728-891D-8B3F592216C8}" srcId="{3BFA0A6C-98C9-485A-903D-A41E2B8D0A49}" destId="{B13C7969-D288-44CB-B9B8-86F88FDC35D3}" srcOrd="3" destOrd="0" parTransId="{5B5C3329-8D67-4640-AEC5-3A1E1F9B6146}" sibTransId="{ADB94BDC-9FD0-4CB1-A37F-0F9600B98E29}"/>
    <dgm:cxn modelId="{AC3AA21B-9D09-4E3D-8180-D650E6BF9B29}" type="presOf" srcId="{46E4FE3A-7530-4875-9198-40BDA7B845C5}" destId="{8AE60A3A-B45C-446A-8BFE-D292CA7E8706}" srcOrd="0" destOrd="0" presId="urn:microsoft.com/office/officeart/2008/layout/LinedList"/>
    <dgm:cxn modelId="{CB79A0F9-DCDE-48EE-8D53-D774F34FF95E}" type="presOf" srcId="{51B55ECB-1724-4033-AA1B-D3A725814BA3}" destId="{20169087-714D-4D71-B297-6A8B97A10E00}" srcOrd="0" destOrd="0" presId="urn:microsoft.com/office/officeart/2008/layout/LinedList"/>
    <dgm:cxn modelId="{DE2DA577-630C-4B58-A50D-037A9C8BB267}" type="presOf" srcId="{3BFA0A6C-98C9-485A-903D-A41E2B8D0A49}" destId="{156A49D3-025B-49F0-BBE0-E4B43BD803EF}" srcOrd="0" destOrd="0" presId="urn:microsoft.com/office/officeart/2008/layout/LinedList"/>
    <dgm:cxn modelId="{E2F49BF5-3DD1-4D9F-8744-3A7418A8BCB9}" srcId="{3BFA0A6C-98C9-485A-903D-A41E2B8D0A49}" destId="{51B55ECB-1724-4033-AA1B-D3A725814BA3}" srcOrd="10" destOrd="0" parTransId="{37071269-A4AE-4B01-AB75-2BCB386DB5F2}" sibTransId="{EFD2A408-2EBC-4439-B8D4-CBFAF41C6508}"/>
    <dgm:cxn modelId="{631B6E40-5184-4B95-9EB8-59032C84B0F0}" srcId="{3BFA0A6C-98C9-485A-903D-A41E2B8D0A49}" destId="{08D655DE-E59E-4E6D-9283-1D5441102BD3}" srcOrd="9" destOrd="0" parTransId="{A4F22656-E234-4656-82FE-BDDC1226B3F9}" sibTransId="{E7086187-4C20-435F-9478-D5F1011D913C}"/>
    <dgm:cxn modelId="{F7A109A2-9AFE-4995-BDD8-6BC48845BEED}" srcId="{3BFA0A6C-98C9-485A-903D-A41E2B8D0A49}" destId="{0C323D36-7C84-4804-9F40-CE660DB38398}" srcOrd="8" destOrd="0" parTransId="{288D53E0-ACC5-4C25-B1F9-487DE3EA0ED1}" sibTransId="{D5F2C4F4-7596-4B80-B47D-F1F464256CDB}"/>
    <dgm:cxn modelId="{509F6EC4-48E3-4936-8710-054160C7A17E}" type="presParOf" srcId="{759FAAB8-CD97-46BB-99C4-C3A12502EA7F}" destId="{0BFA0073-B941-458C-B6D8-D32DB58AAAD0}" srcOrd="0" destOrd="0" presId="urn:microsoft.com/office/officeart/2008/layout/LinedList"/>
    <dgm:cxn modelId="{8EF884B4-F5FE-4B2E-893D-EE1983CC6176}" type="presParOf" srcId="{759FAAB8-CD97-46BB-99C4-C3A12502EA7F}" destId="{30044157-F802-4906-8407-E773649794BB}" srcOrd="1" destOrd="0" presId="urn:microsoft.com/office/officeart/2008/layout/LinedList"/>
    <dgm:cxn modelId="{EF83CAA5-F4A0-49B0-B7B1-49AF87699002}" type="presParOf" srcId="{30044157-F802-4906-8407-E773649794BB}" destId="{156A49D3-025B-49F0-BBE0-E4B43BD803EF}" srcOrd="0" destOrd="0" presId="urn:microsoft.com/office/officeart/2008/layout/LinedList"/>
    <dgm:cxn modelId="{4470CFC7-280E-40F5-8047-DFE685A3B577}" type="presParOf" srcId="{30044157-F802-4906-8407-E773649794BB}" destId="{553EEA7E-050C-4583-8C5B-620140D91F6D}" srcOrd="1" destOrd="0" presId="urn:microsoft.com/office/officeart/2008/layout/LinedList"/>
    <dgm:cxn modelId="{526CABA0-BF7B-4B05-A5DF-50A465616111}" type="presParOf" srcId="{553EEA7E-050C-4583-8C5B-620140D91F6D}" destId="{32408C21-EA53-4407-8348-4BECC5222382}" srcOrd="0" destOrd="0" presId="urn:microsoft.com/office/officeart/2008/layout/LinedList"/>
    <dgm:cxn modelId="{C340C8ED-978E-46D2-A23C-E004911A7965}" type="presParOf" srcId="{553EEA7E-050C-4583-8C5B-620140D91F6D}" destId="{68710E04-2ADB-4A21-85D8-9151C1A44FAB}" srcOrd="1" destOrd="0" presId="urn:microsoft.com/office/officeart/2008/layout/LinedList"/>
    <dgm:cxn modelId="{A3A4E853-2950-4424-83B8-334F1C730622}" type="presParOf" srcId="{68710E04-2ADB-4A21-85D8-9151C1A44FAB}" destId="{D9C3AB95-42E9-4DB2-9E8D-60266CC9D32D}" srcOrd="0" destOrd="0" presId="urn:microsoft.com/office/officeart/2008/layout/LinedList"/>
    <dgm:cxn modelId="{E5DEA2D7-40EF-4111-BFA8-1D79F8D45515}" type="presParOf" srcId="{68710E04-2ADB-4A21-85D8-9151C1A44FAB}" destId="{FA6F739E-5744-4486-AF5C-69BD32BBA3BC}" srcOrd="1" destOrd="0" presId="urn:microsoft.com/office/officeart/2008/layout/LinedList"/>
    <dgm:cxn modelId="{831C5AD6-529E-4266-87FA-998B02FC1F1E}" type="presParOf" srcId="{68710E04-2ADB-4A21-85D8-9151C1A44FAB}" destId="{8F3657FF-1EE6-41F4-8055-5A0784F4916F}" srcOrd="2" destOrd="0" presId="urn:microsoft.com/office/officeart/2008/layout/LinedList"/>
    <dgm:cxn modelId="{0837FE10-43D3-457B-A0A7-49CDF0CB13AA}" type="presParOf" srcId="{553EEA7E-050C-4583-8C5B-620140D91F6D}" destId="{8B98A93D-B792-4EF6-B586-3F8773BC81A1}" srcOrd="2" destOrd="0" presId="urn:microsoft.com/office/officeart/2008/layout/LinedList"/>
    <dgm:cxn modelId="{8F18531C-0F03-4B3A-A1B1-2FB87751D87C}" type="presParOf" srcId="{553EEA7E-050C-4583-8C5B-620140D91F6D}" destId="{B1F6EB28-266A-450F-82BC-8203BE1C83C0}" srcOrd="3" destOrd="0" presId="urn:microsoft.com/office/officeart/2008/layout/LinedList"/>
    <dgm:cxn modelId="{ABCC19BA-502A-4A47-B7C8-A66F56BA7237}" type="presParOf" srcId="{553EEA7E-050C-4583-8C5B-620140D91F6D}" destId="{515E010F-1D3A-4AED-AC85-8F0EAC313617}" srcOrd="4" destOrd="0" presId="urn:microsoft.com/office/officeart/2008/layout/LinedList"/>
    <dgm:cxn modelId="{61FF8454-1D20-4339-8DA4-FC62A07A1AFA}" type="presParOf" srcId="{515E010F-1D3A-4AED-AC85-8F0EAC313617}" destId="{5D520CC1-3097-4572-AAEA-F460CEC6C822}" srcOrd="0" destOrd="0" presId="urn:microsoft.com/office/officeart/2008/layout/LinedList"/>
    <dgm:cxn modelId="{46B3BA2D-31E7-487E-8404-3104AF6D55EA}" type="presParOf" srcId="{515E010F-1D3A-4AED-AC85-8F0EAC313617}" destId="{C762495F-1ABE-428F-BDF5-4F33889A78C2}" srcOrd="1" destOrd="0" presId="urn:microsoft.com/office/officeart/2008/layout/LinedList"/>
    <dgm:cxn modelId="{A34950F2-434B-4AE4-BF2D-BB1EB6CF7D15}" type="presParOf" srcId="{515E010F-1D3A-4AED-AC85-8F0EAC313617}" destId="{CCEA5F88-2929-4022-A3AF-C4D242768D9E}" srcOrd="2" destOrd="0" presId="urn:microsoft.com/office/officeart/2008/layout/LinedList"/>
    <dgm:cxn modelId="{8908B814-38A9-42CF-B061-7270703A8000}" type="presParOf" srcId="{553EEA7E-050C-4583-8C5B-620140D91F6D}" destId="{93352702-679E-45AE-921B-D1450CD1F46A}" srcOrd="5" destOrd="0" presId="urn:microsoft.com/office/officeart/2008/layout/LinedList"/>
    <dgm:cxn modelId="{0D071D0D-651B-4012-ABF0-70B704B4491A}" type="presParOf" srcId="{553EEA7E-050C-4583-8C5B-620140D91F6D}" destId="{1DD39FC7-E8D1-4469-A85D-69FAE9EC4743}" srcOrd="6" destOrd="0" presId="urn:microsoft.com/office/officeart/2008/layout/LinedList"/>
    <dgm:cxn modelId="{9132EEB6-C04B-4C7D-AE19-05B6D4003ED3}" type="presParOf" srcId="{553EEA7E-050C-4583-8C5B-620140D91F6D}" destId="{7F81FA7D-DF96-479F-9FDC-E6598844B92D}" srcOrd="7" destOrd="0" presId="urn:microsoft.com/office/officeart/2008/layout/LinedList"/>
    <dgm:cxn modelId="{FE247E07-C8B9-4829-82A7-7102835BD99E}" type="presParOf" srcId="{7F81FA7D-DF96-479F-9FDC-E6598844B92D}" destId="{057EE1BC-F12E-4DD3-94FF-8AA149AB2471}" srcOrd="0" destOrd="0" presId="urn:microsoft.com/office/officeart/2008/layout/LinedList"/>
    <dgm:cxn modelId="{EBCA51D7-60BD-4488-935E-12581227879D}" type="presParOf" srcId="{7F81FA7D-DF96-479F-9FDC-E6598844B92D}" destId="{8AE60A3A-B45C-446A-8BFE-D292CA7E8706}" srcOrd="1" destOrd="0" presId="urn:microsoft.com/office/officeart/2008/layout/LinedList"/>
    <dgm:cxn modelId="{B50FEA2A-D14E-435F-9761-C7262E017EB0}" type="presParOf" srcId="{7F81FA7D-DF96-479F-9FDC-E6598844B92D}" destId="{41D483C0-40B7-41C5-B21F-CE4DB8D98091}" srcOrd="2" destOrd="0" presId="urn:microsoft.com/office/officeart/2008/layout/LinedList"/>
    <dgm:cxn modelId="{E2436C4C-41FC-4247-AA8B-D0C987836C80}" type="presParOf" srcId="{553EEA7E-050C-4583-8C5B-620140D91F6D}" destId="{6237FDA7-B84B-4A5D-BDF0-F9960E75A2C0}" srcOrd="8" destOrd="0" presId="urn:microsoft.com/office/officeart/2008/layout/LinedList"/>
    <dgm:cxn modelId="{E926D84A-2CA6-4C1F-864C-76A0AA334C18}" type="presParOf" srcId="{553EEA7E-050C-4583-8C5B-620140D91F6D}" destId="{B7243614-A937-4CD7-A0EB-996B8710849B}" srcOrd="9" destOrd="0" presId="urn:microsoft.com/office/officeart/2008/layout/LinedList"/>
    <dgm:cxn modelId="{33CC4036-9F5C-4414-97C4-F3A6FDF97BEE}" type="presParOf" srcId="{553EEA7E-050C-4583-8C5B-620140D91F6D}" destId="{545CAC34-0749-41D8-84FC-1BA67BFA443E}" srcOrd="10" destOrd="0" presId="urn:microsoft.com/office/officeart/2008/layout/LinedList"/>
    <dgm:cxn modelId="{7E02B760-EB21-4696-B683-33CDFD126931}" type="presParOf" srcId="{545CAC34-0749-41D8-84FC-1BA67BFA443E}" destId="{141E1B3C-DBB2-41C8-942B-DD4910D7D9E7}" srcOrd="0" destOrd="0" presId="urn:microsoft.com/office/officeart/2008/layout/LinedList"/>
    <dgm:cxn modelId="{FEC5196F-F039-4C2C-BFD1-52BC54D2D928}" type="presParOf" srcId="{545CAC34-0749-41D8-84FC-1BA67BFA443E}" destId="{6ABC9AD0-3EB9-4001-BC0A-C029417C7566}" srcOrd="1" destOrd="0" presId="urn:microsoft.com/office/officeart/2008/layout/LinedList"/>
    <dgm:cxn modelId="{5A62A7BB-E279-4DD5-A3E0-75C88FE2629B}" type="presParOf" srcId="{545CAC34-0749-41D8-84FC-1BA67BFA443E}" destId="{425073CA-E5AB-463B-B781-8A63CD0BBCD6}" srcOrd="2" destOrd="0" presId="urn:microsoft.com/office/officeart/2008/layout/LinedList"/>
    <dgm:cxn modelId="{FE0A3BD4-9CEF-4DC3-8507-38F8E46F13DC}" type="presParOf" srcId="{553EEA7E-050C-4583-8C5B-620140D91F6D}" destId="{5DC6D8B0-E9AF-4CD2-8E2F-1C13A02DDA52}" srcOrd="11" destOrd="0" presId="urn:microsoft.com/office/officeart/2008/layout/LinedList"/>
    <dgm:cxn modelId="{D1EBB2EA-C249-447C-89E9-C9061468ACB8}" type="presParOf" srcId="{553EEA7E-050C-4583-8C5B-620140D91F6D}" destId="{1B9EE671-14AF-4385-B033-2FD7E8FBE577}" srcOrd="12" destOrd="0" presId="urn:microsoft.com/office/officeart/2008/layout/LinedList"/>
    <dgm:cxn modelId="{F89C2F2F-2D05-459D-9089-2B31A503FE4B}" type="presParOf" srcId="{553EEA7E-050C-4583-8C5B-620140D91F6D}" destId="{E20A029B-A78B-4036-9A10-72CC21ED0EE7}" srcOrd="13" destOrd="0" presId="urn:microsoft.com/office/officeart/2008/layout/LinedList"/>
    <dgm:cxn modelId="{7693181D-83CA-49B2-91C9-7E4F9E7910D5}" type="presParOf" srcId="{E20A029B-A78B-4036-9A10-72CC21ED0EE7}" destId="{C863A7C8-658D-4B2A-ACF7-A887D5FB050E}" srcOrd="0" destOrd="0" presId="urn:microsoft.com/office/officeart/2008/layout/LinedList"/>
    <dgm:cxn modelId="{3C8CED86-8C34-4800-B2FC-D0B3FB2CD9EA}" type="presParOf" srcId="{E20A029B-A78B-4036-9A10-72CC21ED0EE7}" destId="{9F411783-5163-44A4-9A42-470754E7AF18}" srcOrd="1" destOrd="0" presId="urn:microsoft.com/office/officeart/2008/layout/LinedList"/>
    <dgm:cxn modelId="{F49AABED-5F68-402D-AB62-025B0A28E8FC}" type="presParOf" srcId="{E20A029B-A78B-4036-9A10-72CC21ED0EE7}" destId="{189B6C4D-F5C6-4C0B-AB13-E5EB4F6B030F}" srcOrd="2" destOrd="0" presId="urn:microsoft.com/office/officeart/2008/layout/LinedList"/>
    <dgm:cxn modelId="{90531D1D-9960-4989-ADDE-7A6E8C5B3A1A}" type="presParOf" srcId="{553EEA7E-050C-4583-8C5B-620140D91F6D}" destId="{066A0B8F-4B92-4E40-A3B5-2642CCC4B094}" srcOrd="14" destOrd="0" presId="urn:microsoft.com/office/officeart/2008/layout/LinedList"/>
    <dgm:cxn modelId="{B45FB724-2BC2-4AA6-B02E-1BB6346CE20A}" type="presParOf" srcId="{553EEA7E-050C-4583-8C5B-620140D91F6D}" destId="{2F02C61F-F1CB-4CB8-88B5-24F7DAE1002F}" srcOrd="15" destOrd="0" presId="urn:microsoft.com/office/officeart/2008/layout/LinedList"/>
    <dgm:cxn modelId="{1BFFE13F-18AD-41E0-9CD6-1172FBF1D789}" type="presParOf" srcId="{553EEA7E-050C-4583-8C5B-620140D91F6D}" destId="{B284A285-DE82-46D0-A260-9BE23DB3F846}" srcOrd="16" destOrd="0" presId="urn:microsoft.com/office/officeart/2008/layout/LinedList"/>
    <dgm:cxn modelId="{8A6BAA2B-D37E-472D-8D43-3BDA59F15A71}" type="presParOf" srcId="{B284A285-DE82-46D0-A260-9BE23DB3F846}" destId="{FF1D8907-C7C0-437E-BCC0-CD2B86108ECA}" srcOrd="0" destOrd="0" presId="urn:microsoft.com/office/officeart/2008/layout/LinedList"/>
    <dgm:cxn modelId="{9212B6DB-60A9-40FC-94B8-6A5F9B0318B9}" type="presParOf" srcId="{B284A285-DE82-46D0-A260-9BE23DB3F846}" destId="{676B8569-ECC8-49E9-9BB0-1AF4A197AE2E}" srcOrd="1" destOrd="0" presId="urn:microsoft.com/office/officeart/2008/layout/LinedList"/>
    <dgm:cxn modelId="{9FC22AF8-181C-4817-8E40-E5CE813CF184}" type="presParOf" srcId="{B284A285-DE82-46D0-A260-9BE23DB3F846}" destId="{F9EB86C8-EE29-4A81-89B4-CBE87EF76841}" srcOrd="2" destOrd="0" presId="urn:microsoft.com/office/officeart/2008/layout/LinedList"/>
    <dgm:cxn modelId="{6F483823-32A4-40CB-8B37-4E56276F9C93}" type="presParOf" srcId="{553EEA7E-050C-4583-8C5B-620140D91F6D}" destId="{1BA4B7B6-C149-42A4-B1A4-DFB490D28A8A}" srcOrd="17" destOrd="0" presId="urn:microsoft.com/office/officeart/2008/layout/LinedList"/>
    <dgm:cxn modelId="{58CCD326-A16C-45B3-B0CA-B93D68F4523C}" type="presParOf" srcId="{553EEA7E-050C-4583-8C5B-620140D91F6D}" destId="{905B1393-C7C9-4E04-92A5-784034BD71CD}" srcOrd="18" destOrd="0" presId="urn:microsoft.com/office/officeart/2008/layout/LinedList"/>
    <dgm:cxn modelId="{08D5131F-6928-4194-9C46-230C607A5690}" type="presParOf" srcId="{553EEA7E-050C-4583-8C5B-620140D91F6D}" destId="{8FD6AA16-CC2F-48E5-83AA-630143BF174F}" srcOrd="19" destOrd="0" presId="urn:microsoft.com/office/officeart/2008/layout/LinedList"/>
    <dgm:cxn modelId="{9362015A-7520-4F77-B534-2E602C0B1C24}" type="presParOf" srcId="{8FD6AA16-CC2F-48E5-83AA-630143BF174F}" destId="{4721C479-D60A-4BCA-BDAE-D1CFB3F5A465}" srcOrd="0" destOrd="0" presId="urn:microsoft.com/office/officeart/2008/layout/LinedList"/>
    <dgm:cxn modelId="{155163FA-00D3-4A3E-8A85-DA58C5A401CE}" type="presParOf" srcId="{8FD6AA16-CC2F-48E5-83AA-630143BF174F}" destId="{6FFB73C8-7B98-43E2-A1DD-D89F1398631D}" srcOrd="1" destOrd="0" presId="urn:microsoft.com/office/officeart/2008/layout/LinedList"/>
    <dgm:cxn modelId="{0F86E869-FE04-4172-813A-4BA0AC21007A}" type="presParOf" srcId="{8FD6AA16-CC2F-48E5-83AA-630143BF174F}" destId="{F26680F4-9E6A-4844-9055-778169B10615}" srcOrd="2" destOrd="0" presId="urn:microsoft.com/office/officeart/2008/layout/LinedList"/>
    <dgm:cxn modelId="{33570EF4-0ED7-477B-9A7C-28C8DE0E461E}" type="presParOf" srcId="{553EEA7E-050C-4583-8C5B-620140D91F6D}" destId="{3F9AC16C-EBBA-440D-BE47-2BA86CF7E4EE}" srcOrd="20" destOrd="0" presId="urn:microsoft.com/office/officeart/2008/layout/LinedList"/>
    <dgm:cxn modelId="{A39A3DFC-5B8E-4D5F-AAB7-4374A79ACBD5}" type="presParOf" srcId="{553EEA7E-050C-4583-8C5B-620140D91F6D}" destId="{D49E673C-F220-4C53-BE58-6097A68741CF}" srcOrd="21" destOrd="0" presId="urn:microsoft.com/office/officeart/2008/layout/LinedList"/>
    <dgm:cxn modelId="{C5A5388A-EA6A-45B9-B92F-AD8D8C95F08A}" type="presParOf" srcId="{553EEA7E-050C-4583-8C5B-620140D91F6D}" destId="{434D8610-B9A9-456F-98EE-5677702F2636}" srcOrd="22" destOrd="0" presId="urn:microsoft.com/office/officeart/2008/layout/LinedList"/>
    <dgm:cxn modelId="{EB682F74-CF9A-4E5F-AB3F-85544FD2A8F6}" type="presParOf" srcId="{434D8610-B9A9-456F-98EE-5677702F2636}" destId="{28276055-B9B6-4207-82C6-BCE1E53B9AE3}" srcOrd="0" destOrd="0" presId="urn:microsoft.com/office/officeart/2008/layout/LinedList"/>
    <dgm:cxn modelId="{F9DDEEC1-BC54-43A5-8232-505F775DFA1C}" type="presParOf" srcId="{434D8610-B9A9-456F-98EE-5677702F2636}" destId="{2278D66C-EE94-455F-BC15-F15D66B56B2C}" srcOrd="1" destOrd="0" presId="urn:microsoft.com/office/officeart/2008/layout/LinedList"/>
    <dgm:cxn modelId="{B21B787A-6AFE-4EEE-9C2E-F9636D3BD113}" type="presParOf" srcId="{434D8610-B9A9-456F-98EE-5677702F2636}" destId="{07FD1B5B-0F8C-4C37-8B4B-5759FA367140}" srcOrd="2" destOrd="0" presId="urn:microsoft.com/office/officeart/2008/layout/LinedList"/>
    <dgm:cxn modelId="{69C05CCA-D05A-414B-A99A-9C0007B57173}" type="presParOf" srcId="{553EEA7E-050C-4583-8C5B-620140D91F6D}" destId="{7688BD11-37DF-4B68-A901-C102A9117360}" srcOrd="23" destOrd="0" presId="urn:microsoft.com/office/officeart/2008/layout/LinedList"/>
    <dgm:cxn modelId="{B78AC579-56CC-439B-994B-EE53C5B75C88}" type="presParOf" srcId="{553EEA7E-050C-4583-8C5B-620140D91F6D}" destId="{784E5363-7281-4E8C-B734-98E4781D49B8}" srcOrd="24" destOrd="0" presId="urn:microsoft.com/office/officeart/2008/layout/LinedList"/>
    <dgm:cxn modelId="{F9649FF5-2E7A-40B5-B15A-257D966C2DB8}" type="presParOf" srcId="{553EEA7E-050C-4583-8C5B-620140D91F6D}" destId="{8343B23D-8718-43B3-B310-24BB326DD504}" srcOrd="25" destOrd="0" presId="urn:microsoft.com/office/officeart/2008/layout/LinedList"/>
    <dgm:cxn modelId="{D742A367-AB06-47FC-9DFA-94D8782AF6AE}" type="presParOf" srcId="{8343B23D-8718-43B3-B310-24BB326DD504}" destId="{5859A718-18ED-48FF-8182-ABD961465C59}" srcOrd="0" destOrd="0" presId="urn:microsoft.com/office/officeart/2008/layout/LinedList"/>
    <dgm:cxn modelId="{8E74CC3E-D1A5-485F-834E-499BD57711E5}" type="presParOf" srcId="{8343B23D-8718-43B3-B310-24BB326DD504}" destId="{DF637CCE-F9C9-44DE-8029-5F562DF99816}" srcOrd="1" destOrd="0" presId="urn:microsoft.com/office/officeart/2008/layout/LinedList"/>
    <dgm:cxn modelId="{C206A1AD-0552-4E80-A5BD-B024677A6F4E}" type="presParOf" srcId="{8343B23D-8718-43B3-B310-24BB326DD504}" destId="{97CBBD09-F809-40B1-B17E-4585D203D50B}" srcOrd="2" destOrd="0" presId="urn:microsoft.com/office/officeart/2008/layout/LinedList"/>
    <dgm:cxn modelId="{5F0A6E62-5C18-486A-87FE-01E00FFC0674}" type="presParOf" srcId="{553EEA7E-050C-4583-8C5B-620140D91F6D}" destId="{454FBF6B-272B-4145-8CC8-46AE88113B53}" srcOrd="26" destOrd="0" presId="urn:microsoft.com/office/officeart/2008/layout/LinedList"/>
    <dgm:cxn modelId="{2FDAFCD4-B277-41B4-B9BD-64F92B266A61}" type="presParOf" srcId="{553EEA7E-050C-4583-8C5B-620140D91F6D}" destId="{862039A5-8E5F-42BB-B1F6-6845958AECC2}" srcOrd="27" destOrd="0" presId="urn:microsoft.com/office/officeart/2008/layout/LinedList"/>
    <dgm:cxn modelId="{65B13CFE-0773-4008-913B-070A330E9FBA}" type="presParOf" srcId="{553EEA7E-050C-4583-8C5B-620140D91F6D}" destId="{13F5B012-0B6C-47B3-8C0F-D910A476FD53}" srcOrd="28" destOrd="0" presId="urn:microsoft.com/office/officeart/2008/layout/LinedList"/>
    <dgm:cxn modelId="{79162B38-4549-4384-8EF0-D954750C9801}" type="presParOf" srcId="{13F5B012-0B6C-47B3-8C0F-D910A476FD53}" destId="{91398DAD-816F-431F-B4F7-E897D7EF2428}" srcOrd="0" destOrd="0" presId="urn:microsoft.com/office/officeart/2008/layout/LinedList"/>
    <dgm:cxn modelId="{7EFFC136-2D20-40E7-A880-39110DF86660}" type="presParOf" srcId="{13F5B012-0B6C-47B3-8C0F-D910A476FD53}" destId="{BB5ADFE5-56C7-47B0-977A-7BB1AE2BD34F}" srcOrd="1" destOrd="0" presId="urn:microsoft.com/office/officeart/2008/layout/LinedList"/>
    <dgm:cxn modelId="{F3455898-FA52-461A-B480-0F3390211222}" type="presParOf" srcId="{13F5B012-0B6C-47B3-8C0F-D910A476FD53}" destId="{63BCA4DC-C667-487F-93F7-A856EE1561D4}" srcOrd="2" destOrd="0" presId="urn:microsoft.com/office/officeart/2008/layout/LinedList"/>
    <dgm:cxn modelId="{75447EDC-E8A3-421A-87F6-F35342B2E414}" type="presParOf" srcId="{553EEA7E-050C-4583-8C5B-620140D91F6D}" destId="{8C0E76ED-DA71-47CC-9F04-7539FD52729F}" srcOrd="29" destOrd="0" presId="urn:microsoft.com/office/officeart/2008/layout/LinedList"/>
    <dgm:cxn modelId="{5A104F7C-C204-4186-B8CD-34D88A438798}" type="presParOf" srcId="{553EEA7E-050C-4583-8C5B-620140D91F6D}" destId="{416FCBD8-34B2-4DC1-8F48-48D22C5AC600}" srcOrd="30" destOrd="0" presId="urn:microsoft.com/office/officeart/2008/layout/LinedList"/>
    <dgm:cxn modelId="{499C0547-0BD5-4F19-89A7-C94A75085CBA}" type="presParOf" srcId="{553EEA7E-050C-4583-8C5B-620140D91F6D}" destId="{E7142CA5-C427-49AB-867B-9CFA2172E7CD}" srcOrd="31" destOrd="0" presId="urn:microsoft.com/office/officeart/2008/layout/LinedList"/>
    <dgm:cxn modelId="{7BC6FE16-0609-40E2-8496-A1DC2C6630A5}" type="presParOf" srcId="{E7142CA5-C427-49AB-867B-9CFA2172E7CD}" destId="{2431080C-11A0-4E39-824D-D9F485D5E3E0}" srcOrd="0" destOrd="0" presId="urn:microsoft.com/office/officeart/2008/layout/LinedList"/>
    <dgm:cxn modelId="{088F20A5-1C7D-46FC-AF03-DF402F3C0ECC}" type="presParOf" srcId="{E7142CA5-C427-49AB-867B-9CFA2172E7CD}" destId="{20169087-714D-4D71-B297-6A8B97A10E00}" srcOrd="1" destOrd="0" presId="urn:microsoft.com/office/officeart/2008/layout/LinedList"/>
    <dgm:cxn modelId="{5E0F131D-2866-43AD-A108-D899F4325F84}" type="presParOf" srcId="{E7142CA5-C427-49AB-867B-9CFA2172E7CD}" destId="{1258DBF2-5B11-4C0D-91B5-F4492A3FF7EF}" srcOrd="2" destOrd="0" presId="urn:microsoft.com/office/officeart/2008/layout/LinedList"/>
    <dgm:cxn modelId="{7D4BD78E-A47B-4498-B164-61FB7CC9D80F}" type="presParOf" srcId="{553EEA7E-050C-4583-8C5B-620140D91F6D}" destId="{714BDFC5-14EC-47B3-981F-5D86D2989D45}" srcOrd="32" destOrd="0" presId="urn:microsoft.com/office/officeart/2008/layout/LinedList"/>
    <dgm:cxn modelId="{337CA817-6FAD-4A32-ACDF-B199916CD639}" type="presParOf" srcId="{553EEA7E-050C-4583-8C5B-620140D91F6D}" destId="{4249710F-96F5-4545-9619-3B5E9D647E2C}" srcOrd="3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DF663-85FF-4601-A038-DE28A54A67D3}">
      <dsp:nvSpPr>
        <dsp:cNvPr id="0" name=""/>
        <dsp:cNvSpPr/>
      </dsp:nvSpPr>
      <dsp:spPr>
        <a:xfrm>
          <a:off x="118" y="0"/>
          <a:ext cx="1577731" cy="46230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Estructuralismo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Atención, intención, percepción y metas. Introspección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Wilhelm Wundt</a:t>
          </a:r>
          <a:endParaRPr lang="es-ES" sz="1000" kern="1200" dirty="0"/>
        </a:p>
      </dsp:txBody>
      <dsp:txXfrm>
        <a:off x="118" y="1849216"/>
        <a:ext cx="1577731" cy="1849216"/>
      </dsp:txXfrm>
    </dsp:sp>
    <dsp:sp modelId="{F98BD5D4-82EA-4931-AF78-F599C0D36999}">
      <dsp:nvSpPr>
        <dsp:cNvPr id="0" name=""/>
        <dsp:cNvSpPr/>
      </dsp:nvSpPr>
      <dsp:spPr>
        <a:xfrm>
          <a:off x="47450" y="277382"/>
          <a:ext cx="1483067" cy="153947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0BF44D-F614-42F6-A0F2-7F48D0A08F67}">
      <dsp:nvSpPr>
        <dsp:cNvPr id="0" name=""/>
        <dsp:cNvSpPr/>
      </dsp:nvSpPr>
      <dsp:spPr>
        <a:xfrm>
          <a:off x="1625181" y="0"/>
          <a:ext cx="1577731" cy="46230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Funcionalismo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Lo permanente en el ser humano son las funciones y la capacidad de enfrentarse a situaciones novedosas.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William James </a:t>
          </a:r>
          <a:endParaRPr lang="es-ES" sz="1000" kern="1200" dirty="0"/>
        </a:p>
      </dsp:txBody>
      <dsp:txXfrm>
        <a:off x="1625181" y="1849216"/>
        <a:ext cx="1577731" cy="1849216"/>
      </dsp:txXfrm>
    </dsp:sp>
    <dsp:sp modelId="{38A4DA6E-273B-4E33-AF01-4B3EEFC82D2D}">
      <dsp:nvSpPr>
        <dsp:cNvPr id="0" name=""/>
        <dsp:cNvSpPr/>
      </dsp:nvSpPr>
      <dsp:spPr>
        <a:xfrm>
          <a:off x="1672513" y="277382"/>
          <a:ext cx="1483067" cy="153947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68F0FC-A9B8-4558-B599-8F3F52BEEC39}">
      <dsp:nvSpPr>
        <dsp:cNvPr id="0" name=""/>
        <dsp:cNvSpPr/>
      </dsp:nvSpPr>
      <dsp:spPr>
        <a:xfrm>
          <a:off x="3250244" y="0"/>
          <a:ext cx="1577731" cy="46230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Gestalt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Tendencias del hombre a ver patrones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 dirty="0" smtClean="0"/>
        </a:p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Max </a:t>
          </a:r>
          <a:r>
            <a:rPr lang="es-ES" sz="1000" kern="1200" dirty="0" err="1" smtClean="0"/>
            <a:t>Wertheimer</a:t>
          </a:r>
          <a:r>
            <a:rPr lang="es-ES" sz="1000" kern="1200" dirty="0" smtClean="0"/>
            <a:t> Wolfang </a:t>
          </a:r>
          <a:r>
            <a:rPr lang="es-ES" sz="1000" kern="1200" dirty="0" err="1" smtClean="0"/>
            <a:t>Köhler</a:t>
          </a:r>
          <a:r>
            <a:rPr lang="es-ES" sz="1000" kern="1200" dirty="0" smtClean="0"/>
            <a:t>       </a:t>
          </a:r>
          <a:r>
            <a:rPr lang="es-ES" sz="1000" kern="1200" dirty="0" err="1" smtClean="0"/>
            <a:t>Kurt</a:t>
          </a:r>
          <a:r>
            <a:rPr lang="es-ES" sz="1000" kern="1200" dirty="0" smtClean="0"/>
            <a:t> </a:t>
          </a:r>
          <a:r>
            <a:rPr lang="es-ES" sz="1000" kern="1200" dirty="0" err="1" smtClean="0"/>
            <a:t>Koffka</a:t>
          </a:r>
          <a:endParaRPr lang="es-ES" sz="1000" kern="1200" dirty="0"/>
        </a:p>
      </dsp:txBody>
      <dsp:txXfrm>
        <a:off x="3250244" y="1849216"/>
        <a:ext cx="1577731" cy="1849216"/>
      </dsp:txXfrm>
    </dsp:sp>
    <dsp:sp modelId="{979349F2-DDBE-475E-BE90-1CCDCFA4FB21}">
      <dsp:nvSpPr>
        <dsp:cNvPr id="0" name=""/>
        <dsp:cNvSpPr/>
      </dsp:nvSpPr>
      <dsp:spPr>
        <a:xfrm>
          <a:off x="3297576" y="277382"/>
          <a:ext cx="1483067" cy="153947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3A2CE-369B-4933-8544-B4CD79BBB279}">
      <dsp:nvSpPr>
        <dsp:cNvPr id="0" name=""/>
        <dsp:cNvSpPr/>
      </dsp:nvSpPr>
      <dsp:spPr>
        <a:xfrm>
          <a:off x="4875307" y="0"/>
          <a:ext cx="1577731" cy="46230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Conductismo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Comportamiento observable y medible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John Watson           B.F. </a:t>
          </a:r>
          <a:r>
            <a:rPr lang="es-ES" sz="1000" kern="1200" dirty="0" err="1" smtClean="0"/>
            <a:t>Skinner</a:t>
          </a:r>
          <a:endParaRPr lang="es-ES" sz="10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/>
        </a:p>
      </dsp:txBody>
      <dsp:txXfrm>
        <a:off x="4875307" y="1849216"/>
        <a:ext cx="1577731" cy="1849216"/>
      </dsp:txXfrm>
    </dsp:sp>
    <dsp:sp modelId="{F2DA5C08-B102-4A2B-97C9-B0122AA67206}">
      <dsp:nvSpPr>
        <dsp:cNvPr id="0" name=""/>
        <dsp:cNvSpPr/>
      </dsp:nvSpPr>
      <dsp:spPr>
        <a:xfrm>
          <a:off x="4922639" y="277382"/>
          <a:ext cx="1483067" cy="153947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31C6A8-AFCF-4C92-B423-38973EC6B8D1}">
      <dsp:nvSpPr>
        <dsp:cNvPr id="0" name=""/>
        <dsp:cNvSpPr/>
      </dsp:nvSpPr>
      <dsp:spPr>
        <a:xfrm>
          <a:off x="6500370" y="0"/>
          <a:ext cx="1577731" cy="46230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Psicoanálisis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Personalidad normal y patológica. Aspectos inconscientes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Sigmund Freud</a:t>
          </a:r>
          <a:endParaRPr lang="es-ES" sz="1000" kern="1200" dirty="0"/>
        </a:p>
      </dsp:txBody>
      <dsp:txXfrm>
        <a:off x="6500370" y="1849216"/>
        <a:ext cx="1577731" cy="1849216"/>
      </dsp:txXfrm>
    </dsp:sp>
    <dsp:sp modelId="{91C116A1-DB1A-49E2-B47F-34DF4EF209F2}">
      <dsp:nvSpPr>
        <dsp:cNvPr id="0" name=""/>
        <dsp:cNvSpPr/>
      </dsp:nvSpPr>
      <dsp:spPr>
        <a:xfrm>
          <a:off x="6547702" y="277382"/>
          <a:ext cx="1483067" cy="153947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91794B-555F-426B-A28D-CEDF9595FFC8}">
      <dsp:nvSpPr>
        <dsp:cNvPr id="0" name=""/>
        <dsp:cNvSpPr/>
      </dsp:nvSpPr>
      <dsp:spPr>
        <a:xfrm>
          <a:off x="8125433" y="0"/>
          <a:ext cx="1577731" cy="46230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Humanismo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Las personas ven el mundo desde su perspectiva. Jerarquía de necesidades.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Abraham </a:t>
          </a:r>
          <a:r>
            <a:rPr lang="es-ES" sz="1000" kern="1200" dirty="0" err="1" smtClean="0"/>
            <a:t>Maslow</a:t>
          </a:r>
          <a:endParaRPr lang="es-ES" sz="11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/>
        </a:p>
      </dsp:txBody>
      <dsp:txXfrm>
        <a:off x="8125433" y="1849216"/>
        <a:ext cx="1577731" cy="1849216"/>
      </dsp:txXfrm>
    </dsp:sp>
    <dsp:sp modelId="{BD625B28-A004-4DFC-93C8-E9A85D8579CD}">
      <dsp:nvSpPr>
        <dsp:cNvPr id="0" name=""/>
        <dsp:cNvSpPr/>
      </dsp:nvSpPr>
      <dsp:spPr>
        <a:xfrm>
          <a:off x="8172765" y="277382"/>
          <a:ext cx="1483067" cy="1539472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4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E7811F-8220-4162-9134-3176720AD334}">
      <dsp:nvSpPr>
        <dsp:cNvPr id="0" name=""/>
        <dsp:cNvSpPr/>
      </dsp:nvSpPr>
      <dsp:spPr>
        <a:xfrm>
          <a:off x="388131" y="3698433"/>
          <a:ext cx="8927020" cy="693456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D61E4-8D76-4DDC-A1F1-1624F90A2EFF}">
      <dsp:nvSpPr>
        <dsp:cNvPr id="0" name=""/>
        <dsp:cNvSpPr/>
      </dsp:nvSpPr>
      <dsp:spPr>
        <a:xfrm rot="5400000">
          <a:off x="3127280" y="-29344"/>
          <a:ext cx="1497230" cy="156006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Recoger datos y recabar información de procesos cognitivos</a:t>
          </a:r>
          <a:endParaRPr lang="es-ES" sz="1100" kern="1200" dirty="0"/>
        </a:p>
      </dsp:txBody>
      <dsp:txXfrm rot="-5400000">
        <a:off x="3355875" y="251609"/>
        <a:ext cx="1040040" cy="998154"/>
      </dsp:txXfrm>
    </dsp:sp>
    <dsp:sp modelId="{DC746E06-CF62-4804-8C48-CC499A864862}">
      <dsp:nvSpPr>
        <dsp:cNvPr id="0" name=""/>
        <dsp:cNvSpPr/>
      </dsp:nvSpPr>
      <dsp:spPr>
        <a:xfrm>
          <a:off x="600121" y="393762"/>
          <a:ext cx="1213631" cy="766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 dirty="0"/>
        </a:p>
      </dsp:txBody>
      <dsp:txXfrm>
        <a:off x="600121" y="393762"/>
        <a:ext cx="1213631" cy="766812"/>
      </dsp:txXfrm>
    </dsp:sp>
    <dsp:sp modelId="{E0C001BD-84D8-4775-8A71-D32A2D8C4DAA}">
      <dsp:nvSpPr>
        <dsp:cNvPr id="0" name=""/>
        <dsp:cNvSpPr/>
      </dsp:nvSpPr>
      <dsp:spPr>
        <a:xfrm rot="5400000">
          <a:off x="1720483" y="-5722"/>
          <a:ext cx="1497230" cy="151281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208509"/>
            <a:satOff val="-1819"/>
            <a:lumOff val="-2353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Describir</a:t>
          </a:r>
          <a:endParaRPr lang="es-ES" sz="1800" kern="1200" dirty="0"/>
        </a:p>
      </dsp:txBody>
      <dsp:txXfrm rot="-5400000">
        <a:off x="1964827" y="251608"/>
        <a:ext cx="1008543" cy="998154"/>
      </dsp:txXfrm>
    </dsp:sp>
    <dsp:sp modelId="{D116D3F8-D2D0-4111-B453-FAA11A1B9202}">
      <dsp:nvSpPr>
        <dsp:cNvPr id="0" name=""/>
        <dsp:cNvSpPr/>
      </dsp:nvSpPr>
      <dsp:spPr>
        <a:xfrm rot="5400000">
          <a:off x="2161880" y="1117374"/>
          <a:ext cx="1497230" cy="164069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417018"/>
            <a:satOff val="-3638"/>
            <a:lumOff val="-4706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Explicar</a:t>
          </a:r>
          <a:endParaRPr lang="es-ES" sz="1800" kern="1200" dirty="0"/>
        </a:p>
      </dsp:txBody>
      <dsp:txXfrm rot="-5400000">
        <a:off x="2363598" y="1438642"/>
        <a:ext cx="1093794" cy="998154"/>
      </dsp:txXfrm>
    </dsp:sp>
    <dsp:sp modelId="{0ED90473-48CD-424D-A7B2-8DD5ACF25B0A}">
      <dsp:nvSpPr>
        <dsp:cNvPr id="0" name=""/>
        <dsp:cNvSpPr/>
      </dsp:nvSpPr>
      <dsp:spPr>
        <a:xfrm>
          <a:off x="847597" y="1572365"/>
          <a:ext cx="1617008" cy="898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5EDAF1-3C1C-4ED3-9CBC-DECDE3A15F54}">
      <dsp:nvSpPr>
        <dsp:cNvPr id="0" name=""/>
        <dsp:cNvSpPr/>
      </dsp:nvSpPr>
      <dsp:spPr>
        <a:xfrm rot="5400000">
          <a:off x="3827984" y="1232529"/>
          <a:ext cx="1497230" cy="157801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625527"/>
            <a:satOff val="-5457"/>
            <a:lumOff val="-705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Averiguar las causas de determinadas conductas</a:t>
          </a:r>
          <a:endParaRPr lang="es-ES" sz="1300" kern="1200" dirty="0"/>
        </a:p>
      </dsp:txBody>
      <dsp:txXfrm rot="-5400000">
        <a:off x="4050596" y="1522457"/>
        <a:ext cx="1052006" cy="998154"/>
      </dsp:txXfrm>
    </dsp:sp>
    <dsp:sp modelId="{0DE2289B-A705-4772-8731-280C6A939E66}">
      <dsp:nvSpPr>
        <dsp:cNvPr id="0" name=""/>
        <dsp:cNvSpPr/>
      </dsp:nvSpPr>
      <dsp:spPr>
        <a:xfrm rot="5400000">
          <a:off x="3127280" y="2253047"/>
          <a:ext cx="1497230" cy="207867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834036"/>
            <a:satOff val="-7277"/>
            <a:lumOff val="-9412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Pronosticar un comportamiento</a:t>
          </a:r>
          <a:endParaRPr lang="es-ES" sz="1200" kern="1200" dirty="0"/>
        </a:p>
      </dsp:txBody>
      <dsp:txXfrm rot="-5400000">
        <a:off x="3183004" y="2793307"/>
        <a:ext cx="1385782" cy="998154"/>
      </dsp:txXfrm>
    </dsp:sp>
    <dsp:sp modelId="{642369E4-65C6-4B7A-80EF-07B1B8475455}">
      <dsp:nvSpPr>
        <dsp:cNvPr id="0" name=""/>
        <dsp:cNvSpPr/>
      </dsp:nvSpPr>
      <dsp:spPr>
        <a:xfrm>
          <a:off x="4566718" y="2843214"/>
          <a:ext cx="1670909" cy="898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6A3DF4-2B71-44C2-9FE7-E7AD4AFA4B60}">
      <dsp:nvSpPr>
        <dsp:cNvPr id="0" name=""/>
        <dsp:cNvSpPr/>
      </dsp:nvSpPr>
      <dsp:spPr>
        <a:xfrm rot="5400000">
          <a:off x="1720483" y="2641088"/>
          <a:ext cx="1497230" cy="130259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042545"/>
            <a:satOff val="-9096"/>
            <a:lumOff val="-11765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Predecir</a:t>
          </a:r>
          <a:endParaRPr lang="es-ES" sz="1800" kern="1200" dirty="0"/>
        </a:p>
      </dsp:txBody>
      <dsp:txXfrm rot="-5400000">
        <a:off x="2020790" y="2777086"/>
        <a:ext cx="896616" cy="1030594"/>
      </dsp:txXfrm>
    </dsp:sp>
    <dsp:sp modelId="{89F7CB57-A3CB-4E84-9C5E-021DA2742E6E}">
      <dsp:nvSpPr>
        <dsp:cNvPr id="0" name=""/>
        <dsp:cNvSpPr/>
      </dsp:nvSpPr>
      <dsp:spPr>
        <a:xfrm rot="5400000">
          <a:off x="1615365" y="3663670"/>
          <a:ext cx="1497230" cy="180326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251054"/>
            <a:satOff val="-10915"/>
            <a:lumOff val="-14118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Controlar</a:t>
          </a:r>
          <a:endParaRPr lang="es-ES" sz="1800" kern="1200" dirty="0"/>
        </a:p>
      </dsp:txBody>
      <dsp:txXfrm rot="-5400000">
        <a:off x="1762891" y="4066227"/>
        <a:ext cx="1202178" cy="998154"/>
      </dsp:txXfrm>
    </dsp:sp>
    <dsp:sp modelId="{37668AA5-A176-41A4-96CA-72199D81BFAB}">
      <dsp:nvSpPr>
        <dsp:cNvPr id="0" name=""/>
        <dsp:cNvSpPr/>
      </dsp:nvSpPr>
      <dsp:spPr>
        <a:xfrm>
          <a:off x="847597" y="4114064"/>
          <a:ext cx="1617008" cy="898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F14CBF-940B-40A1-9C64-6D62E7D9A7FE}">
      <dsp:nvSpPr>
        <dsp:cNvPr id="0" name=""/>
        <dsp:cNvSpPr/>
      </dsp:nvSpPr>
      <dsp:spPr>
        <a:xfrm rot="5400000">
          <a:off x="3827984" y="3583157"/>
          <a:ext cx="1497230" cy="196015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459563"/>
            <a:satOff val="-12734"/>
            <a:lumOff val="-16471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Alterar las condiciones del comportamiento y lograr su ocurrencia</a:t>
          </a:r>
          <a:endParaRPr lang="es-ES" sz="1300" kern="1200" dirty="0"/>
        </a:p>
      </dsp:txBody>
      <dsp:txXfrm rot="-5400000">
        <a:off x="3923216" y="4064155"/>
        <a:ext cx="1306767" cy="998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F6B2F-12B9-4B57-8A16-AF0124348B6C}">
      <dsp:nvSpPr>
        <dsp:cNvPr id="0" name=""/>
        <dsp:cNvSpPr/>
      </dsp:nvSpPr>
      <dsp:spPr>
        <a:xfrm rot="5400000">
          <a:off x="5857635" y="-2572853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Estrategias y técnicas de enseñanza – aprendizaje / Currículum / Relación pedagógica / Planeación didáctica / Estrategias de evaluación / Elaboración de material didáctico.</a:t>
          </a:r>
          <a:endParaRPr lang="es-ES" sz="1400" kern="1200" dirty="0"/>
        </a:p>
      </dsp:txBody>
      <dsp:txXfrm rot="-5400000">
        <a:off x="3224818" y="82779"/>
        <a:ext cx="5710193" cy="421743"/>
      </dsp:txXfrm>
    </dsp:sp>
    <dsp:sp modelId="{2E0AB6E2-D2EB-429D-8E59-D0553030DC94}">
      <dsp:nvSpPr>
        <dsp:cNvPr id="0" name=""/>
        <dsp:cNvSpPr/>
      </dsp:nvSpPr>
      <dsp:spPr>
        <a:xfrm>
          <a:off x="0" y="1542"/>
          <a:ext cx="3224817" cy="584216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Educativa</a:t>
          </a:r>
          <a:endParaRPr lang="es-ES" sz="2500" kern="1200" dirty="0"/>
        </a:p>
      </dsp:txBody>
      <dsp:txXfrm>
        <a:off x="28519" y="30061"/>
        <a:ext cx="3167779" cy="527178"/>
      </dsp:txXfrm>
    </dsp:sp>
    <dsp:sp modelId="{31C78565-99BE-4287-9269-153C8B120CB3}">
      <dsp:nvSpPr>
        <dsp:cNvPr id="0" name=""/>
        <dsp:cNvSpPr/>
      </dsp:nvSpPr>
      <dsp:spPr>
        <a:xfrm rot="5400000">
          <a:off x="5857635" y="-1959426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Diagnostico etiología y tratamiento de la conducta / Investigaciones personalidad / Evalúa test psicológicos y psicoterapia / Estudios de conducta patológica</a:t>
          </a:r>
          <a:r>
            <a:rPr lang="es-ES" sz="1100" kern="1200" dirty="0" smtClean="0"/>
            <a:t>.</a:t>
          </a:r>
          <a:endParaRPr lang="es-ES" sz="1100" kern="1200" dirty="0"/>
        </a:p>
      </dsp:txBody>
      <dsp:txXfrm rot="-5400000">
        <a:off x="3224818" y="696206"/>
        <a:ext cx="5710193" cy="421743"/>
      </dsp:txXfrm>
    </dsp:sp>
    <dsp:sp modelId="{2AEE781E-3D43-4872-B064-48967682B9E2}">
      <dsp:nvSpPr>
        <dsp:cNvPr id="0" name=""/>
        <dsp:cNvSpPr/>
      </dsp:nvSpPr>
      <dsp:spPr>
        <a:xfrm>
          <a:off x="0" y="614969"/>
          <a:ext cx="3224817" cy="584216"/>
        </a:xfrm>
        <a:prstGeom prst="roundRect">
          <a:avLst/>
        </a:prstGeom>
        <a:solidFill>
          <a:schemeClr val="accent3">
            <a:shade val="50000"/>
            <a:hueOff val="46308"/>
            <a:satOff val="-2106"/>
            <a:lumOff val="953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Clínica y consejería</a:t>
          </a:r>
          <a:endParaRPr lang="es-ES" sz="2500" kern="1200" dirty="0"/>
        </a:p>
      </dsp:txBody>
      <dsp:txXfrm>
        <a:off x="28519" y="643488"/>
        <a:ext cx="3167779" cy="527178"/>
      </dsp:txXfrm>
    </dsp:sp>
    <dsp:sp modelId="{8432CFE8-DF65-4EBA-8F57-0C8EC2765C3C}">
      <dsp:nvSpPr>
        <dsp:cNvPr id="0" name=""/>
        <dsp:cNvSpPr/>
      </dsp:nvSpPr>
      <dsp:spPr>
        <a:xfrm rot="5400000">
          <a:off x="5857635" y="-1345999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Mano de obra / Administración / Productividad / Problemas de contratación y despido / Relación hombre – maquina</a:t>
          </a:r>
          <a:r>
            <a:rPr lang="es-ES" sz="1100" kern="1200" dirty="0" smtClean="0"/>
            <a:t>. </a:t>
          </a:r>
          <a:endParaRPr lang="es-ES" sz="1100" kern="1200" dirty="0"/>
        </a:p>
      </dsp:txBody>
      <dsp:txXfrm rot="-5400000">
        <a:off x="3224818" y="1309633"/>
        <a:ext cx="5710193" cy="421743"/>
      </dsp:txXfrm>
    </dsp:sp>
    <dsp:sp modelId="{26E7CDC6-E584-4A94-8E17-ACF51ACEF93C}">
      <dsp:nvSpPr>
        <dsp:cNvPr id="0" name=""/>
        <dsp:cNvSpPr/>
      </dsp:nvSpPr>
      <dsp:spPr>
        <a:xfrm>
          <a:off x="0" y="1228397"/>
          <a:ext cx="3224817" cy="584216"/>
        </a:xfrm>
        <a:prstGeom prst="roundRect">
          <a:avLst/>
        </a:prstGeom>
        <a:solidFill>
          <a:schemeClr val="accent3">
            <a:shade val="50000"/>
            <a:hueOff val="92615"/>
            <a:satOff val="-4212"/>
            <a:lumOff val="190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Industrial</a:t>
          </a:r>
          <a:endParaRPr lang="es-ES" sz="2500" kern="1200" dirty="0"/>
        </a:p>
      </dsp:txBody>
      <dsp:txXfrm>
        <a:off x="28519" y="1256916"/>
        <a:ext cx="3167779" cy="527178"/>
      </dsp:txXfrm>
    </dsp:sp>
    <dsp:sp modelId="{755787FF-3D9C-4AF9-92EC-5B394BD73A90}">
      <dsp:nvSpPr>
        <dsp:cNvPr id="0" name=""/>
        <dsp:cNvSpPr/>
      </dsp:nvSpPr>
      <dsp:spPr>
        <a:xfrm rot="5400000">
          <a:off x="5857635" y="-732571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/>
            <a:t> </a:t>
          </a:r>
          <a:r>
            <a:rPr lang="es-ES" sz="1400" kern="1200" dirty="0" smtClean="0"/>
            <a:t>1.Inferioridad  2.Superioridad  3.Estilo de vida  4.Yo creador  5.Metas fantasiosas 6.Interes social</a:t>
          </a:r>
          <a:endParaRPr lang="es-ES" sz="1400" kern="1200" dirty="0"/>
        </a:p>
      </dsp:txBody>
      <dsp:txXfrm rot="-5400000">
        <a:off x="3224818" y="1923061"/>
        <a:ext cx="5710193" cy="421743"/>
      </dsp:txXfrm>
    </dsp:sp>
    <dsp:sp modelId="{600DDE08-6FB5-4E02-B149-3A26BF546EB4}">
      <dsp:nvSpPr>
        <dsp:cNvPr id="0" name=""/>
        <dsp:cNvSpPr/>
      </dsp:nvSpPr>
      <dsp:spPr>
        <a:xfrm>
          <a:off x="0" y="1841824"/>
          <a:ext cx="3224817" cy="584216"/>
        </a:xfrm>
        <a:prstGeom prst="roundRect">
          <a:avLst/>
        </a:prstGeom>
        <a:solidFill>
          <a:schemeClr val="accent3">
            <a:shade val="50000"/>
            <a:hueOff val="138923"/>
            <a:satOff val="-6319"/>
            <a:lumOff val="2859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Psicología individual</a:t>
          </a:r>
          <a:endParaRPr lang="es-ES" sz="2500" kern="1200" dirty="0"/>
        </a:p>
      </dsp:txBody>
      <dsp:txXfrm>
        <a:off x="28519" y="1870343"/>
        <a:ext cx="3167779" cy="527178"/>
      </dsp:txXfrm>
    </dsp:sp>
    <dsp:sp modelId="{F2467A53-7EE2-4E28-9C45-B1CF94390281}">
      <dsp:nvSpPr>
        <dsp:cNvPr id="0" name=""/>
        <dsp:cNvSpPr/>
      </dsp:nvSpPr>
      <dsp:spPr>
        <a:xfrm rot="5400000">
          <a:off x="5857635" y="-119144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/>
            <a:t> </a:t>
          </a:r>
          <a:r>
            <a:rPr lang="es-ES" sz="1400" kern="1200" dirty="0" smtClean="0"/>
            <a:t>Roles sociales / Información / Cambio de actitudes / Afiliación / Atracción interpersonal / Percepción / Conformidad / Procesos grupales / Conductas antisociales / Identidad</a:t>
          </a:r>
          <a:endParaRPr lang="es-ES" sz="1400" kern="1200" dirty="0"/>
        </a:p>
      </dsp:txBody>
      <dsp:txXfrm rot="-5400000">
        <a:off x="3224818" y="2536488"/>
        <a:ext cx="5710193" cy="421743"/>
      </dsp:txXfrm>
    </dsp:sp>
    <dsp:sp modelId="{FFE5373C-41E3-45E2-8C85-F4A977D517F5}">
      <dsp:nvSpPr>
        <dsp:cNvPr id="0" name=""/>
        <dsp:cNvSpPr/>
      </dsp:nvSpPr>
      <dsp:spPr>
        <a:xfrm>
          <a:off x="0" y="2455251"/>
          <a:ext cx="3224817" cy="584216"/>
        </a:xfrm>
        <a:prstGeom prst="roundRect">
          <a:avLst/>
        </a:prstGeom>
        <a:solidFill>
          <a:schemeClr val="accent3">
            <a:shade val="50000"/>
            <a:hueOff val="185230"/>
            <a:satOff val="-8425"/>
            <a:lumOff val="3813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Social</a:t>
          </a:r>
          <a:endParaRPr lang="es-ES" sz="2500" kern="1200" dirty="0"/>
        </a:p>
      </dsp:txBody>
      <dsp:txXfrm>
        <a:off x="28519" y="2483770"/>
        <a:ext cx="3167779" cy="527178"/>
      </dsp:txXfrm>
    </dsp:sp>
    <dsp:sp modelId="{CEDDB27A-EA74-43D6-8EB1-661FA6CFA684}">
      <dsp:nvSpPr>
        <dsp:cNvPr id="0" name=""/>
        <dsp:cNvSpPr/>
      </dsp:nvSpPr>
      <dsp:spPr>
        <a:xfrm rot="5400000">
          <a:off x="5857635" y="494282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Aprendizaje / Memoria / Lenguaje / Sensación / Percepción / Cognición / Motivación / Emociones</a:t>
          </a:r>
          <a:endParaRPr lang="es-ES" sz="1400" kern="1200" dirty="0"/>
        </a:p>
      </dsp:txBody>
      <dsp:txXfrm rot="-5400000">
        <a:off x="3224818" y="3149915"/>
        <a:ext cx="5710193" cy="421743"/>
      </dsp:txXfrm>
    </dsp:sp>
    <dsp:sp modelId="{4B11BE71-A5F1-40EA-B13C-45328463D2F7}">
      <dsp:nvSpPr>
        <dsp:cNvPr id="0" name=""/>
        <dsp:cNvSpPr/>
      </dsp:nvSpPr>
      <dsp:spPr>
        <a:xfrm>
          <a:off x="0" y="3068678"/>
          <a:ext cx="3224817" cy="584216"/>
        </a:xfrm>
        <a:prstGeom prst="roundRect">
          <a:avLst/>
        </a:prstGeom>
        <a:solidFill>
          <a:schemeClr val="accent3">
            <a:shade val="50000"/>
            <a:hueOff val="185230"/>
            <a:satOff val="-8425"/>
            <a:lumOff val="3813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Experimental</a:t>
          </a:r>
          <a:endParaRPr lang="es-ES" sz="2500" kern="1200" dirty="0"/>
        </a:p>
      </dsp:txBody>
      <dsp:txXfrm>
        <a:off x="28519" y="3097197"/>
        <a:ext cx="3167779" cy="527178"/>
      </dsp:txXfrm>
    </dsp:sp>
    <dsp:sp modelId="{F88BC3A1-A262-4D41-B40B-40B81B804B3A}">
      <dsp:nvSpPr>
        <dsp:cNvPr id="0" name=""/>
        <dsp:cNvSpPr/>
      </dsp:nvSpPr>
      <dsp:spPr>
        <a:xfrm rot="5400000">
          <a:off x="5857635" y="1107709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Desarrollo físico / Intelectual o cognitivo / Emocional / Sexual / Social / Moral</a:t>
          </a:r>
          <a:endParaRPr lang="es-ES" sz="1400" kern="1200" dirty="0"/>
        </a:p>
      </dsp:txBody>
      <dsp:txXfrm rot="-5400000">
        <a:off x="3224818" y="3763342"/>
        <a:ext cx="5710193" cy="421743"/>
      </dsp:txXfrm>
    </dsp:sp>
    <dsp:sp modelId="{BEE804ED-AD00-4B90-B4FF-00706A59A88E}">
      <dsp:nvSpPr>
        <dsp:cNvPr id="0" name=""/>
        <dsp:cNvSpPr/>
      </dsp:nvSpPr>
      <dsp:spPr>
        <a:xfrm>
          <a:off x="0" y="3682105"/>
          <a:ext cx="3224817" cy="584216"/>
        </a:xfrm>
        <a:prstGeom prst="roundRect">
          <a:avLst/>
        </a:prstGeom>
        <a:solidFill>
          <a:schemeClr val="accent3">
            <a:shade val="50000"/>
            <a:hueOff val="138923"/>
            <a:satOff val="-6319"/>
            <a:lumOff val="2859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Del desarrollo</a:t>
          </a:r>
          <a:endParaRPr lang="es-ES" sz="2500" kern="1200" dirty="0"/>
        </a:p>
      </dsp:txBody>
      <dsp:txXfrm>
        <a:off x="28519" y="3710624"/>
        <a:ext cx="3167779" cy="527178"/>
      </dsp:txXfrm>
    </dsp:sp>
    <dsp:sp modelId="{982F6A03-56F8-4163-81C5-B9B69148018E}">
      <dsp:nvSpPr>
        <dsp:cNvPr id="0" name=""/>
        <dsp:cNvSpPr/>
      </dsp:nvSpPr>
      <dsp:spPr>
        <a:xfrm rot="5400000">
          <a:off x="5857635" y="1721136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/>
            <a:t> </a:t>
          </a:r>
          <a:r>
            <a:rPr lang="es-ES" sz="1400" kern="1200" dirty="0" smtClean="0"/>
            <a:t>Motivación / Autoconfianza / Estrés / Estilos cognitivos / Atención</a:t>
          </a:r>
          <a:endParaRPr lang="es-ES" sz="1400" kern="1200" dirty="0"/>
        </a:p>
      </dsp:txBody>
      <dsp:txXfrm rot="-5400000">
        <a:off x="3224818" y="4376769"/>
        <a:ext cx="5710193" cy="421743"/>
      </dsp:txXfrm>
    </dsp:sp>
    <dsp:sp modelId="{F04D9B09-F24C-4F1E-9CAE-48D34B1539C3}">
      <dsp:nvSpPr>
        <dsp:cNvPr id="0" name=""/>
        <dsp:cNvSpPr/>
      </dsp:nvSpPr>
      <dsp:spPr>
        <a:xfrm>
          <a:off x="0" y="4295532"/>
          <a:ext cx="3224817" cy="584216"/>
        </a:xfrm>
        <a:prstGeom prst="roundRect">
          <a:avLst/>
        </a:prstGeom>
        <a:solidFill>
          <a:schemeClr val="accent3">
            <a:shade val="50000"/>
            <a:hueOff val="92615"/>
            <a:satOff val="-4212"/>
            <a:lumOff val="190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smtClean="0"/>
            <a:t>Del deporte</a:t>
          </a:r>
          <a:endParaRPr lang="es-ES" sz="2500" kern="1200" dirty="0"/>
        </a:p>
      </dsp:txBody>
      <dsp:txXfrm>
        <a:off x="28519" y="4324051"/>
        <a:ext cx="3167779" cy="527178"/>
      </dsp:txXfrm>
    </dsp:sp>
    <dsp:sp modelId="{F607BAC0-2C2E-4411-8074-64D4F522C5BE}">
      <dsp:nvSpPr>
        <dsp:cNvPr id="0" name=""/>
        <dsp:cNvSpPr/>
      </dsp:nvSpPr>
      <dsp:spPr>
        <a:xfrm rot="5400000">
          <a:off x="5844381" y="2361330"/>
          <a:ext cx="467373" cy="573300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Ecosistemas / Recursos naturales / Fenómenos naturales / Hábitat</a:t>
          </a:r>
          <a:endParaRPr lang="es-ES" sz="1400" kern="1200" dirty="0"/>
        </a:p>
      </dsp:txBody>
      <dsp:txXfrm rot="-5400000">
        <a:off x="3211564" y="5016963"/>
        <a:ext cx="5710193" cy="421743"/>
      </dsp:txXfrm>
    </dsp:sp>
    <dsp:sp modelId="{3DFF7BE3-E6E4-45A5-BC00-3E70A1F21178}">
      <dsp:nvSpPr>
        <dsp:cNvPr id="0" name=""/>
        <dsp:cNvSpPr/>
      </dsp:nvSpPr>
      <dsp:spPr>
        <a:xfrm>
          <a:off x="0" y="4908959"/>
          <a:ext cx="3224817" cy="584216"/>
        </a:xfrm>
        <a:prstGeom prst="roundRect">
          <a:avLst/>
        </a:prstGeom>
        <a:solidFill>
          <a:schemeClr val="accent3">
            <a:shade val="50000"/>
            <a:hueOff val="46308"/>
            <a:satOff val="-2106"/>
            <a:lumOff val="953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Ambiental</a:t>
          </a:r>
          <a:endParaRPr lang="es-ES" sz="2500" kern="1200" dirty="0"/>
        </a:p>
      </dsp:txBody>
      <dsp:txXfrm>
        <a:off x="28519" y="4937478"/>
        <a:ext cx="3167779" cy="5271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6DB8C-3E7B-4A1E-BCDE-379D30521F38}">
      <dsp:nvSpPr>
        <dsp:cNvPr id="0" name=""/>
        <dsp:cNvSpPr/>
      </dsp:nvSpPr>
      <dsp:spPr>
        <a:xfrm>
          <a:off x="1241657" y="0"/>
          <a:ext cx="437007" cy="437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2AD8B-A5E1-4C17-9731-2DEA0BE48CA2}">
      <dsp:nvSpPr>
        <dsp:cNvPr id="0" name=""/>
        <dsp:cNvSpPr/>
      </dsp:nvSpPr>
      <dsp:spPr>
        <a:xfrm>
          <a:off x="1285357" y="43700"/>
          <a:ext cx="349606" cy="349606"/>
        </a:xfrm>
        <a:prstGeom prst="chord">
          <a:avLst>
            <a:gd name="adj1" fmla="val 1168272"/>
            <a:gd name="adj2" fmla="val 96317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F5F555-6459-4088-A176-EF4B0CA94BC5}">
      <dsp:nvSpPr>
        <dsp:cNvPr id="0" name=""/>
        <dsp:cNvSpPr/>
      </dsp:nvSpPr>
      <dsp:spPr>
        <a:xfrm>
          <a:off x="1769708" y="437007"/>
          <a:ext cx="1292815" cy="1839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Es un estimulo débil que provoca solo un movimiento de iones local</a:t>
          </a:r>
          <a:endParaRPr lang="es-ES" sz="1200" kern="1200" dirty="0"/>
        </a:p>
      </dsp:txBody>
      <dsp:txXfrm>
        <a:off x="1769708" y="437007"/>
        <a:ext cx="1292815" cy="1839075"/>
      </dsp:txXfrm>
    </dsp:sp>
    <dsp:sp modelId="{B6D92619-A5A3-4B5C-AEE1-DA2F82633BE8}">
      <dsp:nvSpPr>
        <dsp:cNvPr id="0" name=""/>
        <dsp:cNvSpPr/>
      </dsp:nvSpPr>
      <dsp:spPr>
        <a:xfrm>
          <a:off x="1769708" y="0"/>
          <a:ext cx="1292815" cy="437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/>
            <a:t>Subumbral</a:t>
          </a:r>
          <a:endParaRPr lang="es-ES" sz="1600" kern="1200" dirty="0"/>
        </a:p>
      </dsp:txBody>
      <dsp:txXfrm>
        <a:off x="1769708" y="0"/>
        <a:ext cx="1292815" cy="437007"/>
      </dsp:txXfrm>
    </dsp:sp>
    <dsp:sp modelId="{96C61F89-7790-4485-B4F1-BF4DCB9516DB}">
      <dsp:nvSpPr>
        <dsp:cNvPr id="0" name=""/>
        <dsp:cNvSpPr/>
      </dsp:nvSpPr>
      <dsp:spPr>
        <a:xfrm>
          <a:off x="3153566" y="0"/>
          <a:ext cx="437007" cy="437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2BBB06-EB9A-4CAF-A554-09719C3BC17D}">
      <dsp:nvSpPr>
        <dsp:cNvPr id="0" name=""/>
        <dsp:cNvSpPr/>
      </dsp:nvSpPr>
      <dsp:spPr>
        <a:xfrm>
          <a:off x="3197267" y="43700"/>
          <a:ext cx="349606" cy="349606"/>
        </a:xfrm>
        <a:prstGeom prst="chord">
          <a:avLst>
            <a:gd name="adj1" fmla="val 20431728"/>
            <a:gd name="adj2" fmla="val 1196827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A61BD-3685-4748-869B-ADE53F1F2061}">
      <dsp:nvSpPr>
        <dsp:cNvPr id="0" name=""/>
        <dsp:cNvSpPr/>
      </dsp:nvSpPr>
      <dsp:spPr>
        <a:xfrm>
          <a:off x="3681618" y="437007"/>
          <a:ext cx="1292815" cy="1839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Es un estimulo de intensidad mayor que genera potencial de acción.</a:t>
          </a:r>
          <a:endParaRPr lang="es-ES" sz="1200" kern="1200" dirty="0"/>
        </a:p>
      </dsp:txBody>
      <dsp:txXfrm>
        <a:off x="3681618" y="437007"/>
        <a:ext cx="1292815" cy="1839075"/>
      </dsp:txXfrm>
    </dsp:sp>
    <dsp:sp modelId="{63FC698A-ABE2-4D0D-B87C-E89BA13EAF9F}">
      <dsp:nvSpPr>
        <dsp:cNvPr id="0" name=""/>
        <dsp:cNvSpPr/>
      </dsp:nvSpPr>
      <dsp:spPr>
        <a:xfrm>
          <a:off x="3681618" y="0"/>
          <a:ext cx="1292815" cy="437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Umbral</a:t>
          </a:r>
          <a:endParaRPr lang="es-ES" sz="1600" kern="1200" dirty="0"/>
        </a:p>
      </dsp:txBody>
      <dsp:txXfrm>
        <a:off x="3681618" y="0"/>
        <a:ext cx="1292815" cy="437007"/>
      </dsp:txXfrm>
    </dsp:sp>
    <dsp:sp modelId="{4E084656-0540-4062-9163-741EF0B5ACBF}">
      <dsp:nvSpPr>
        <dsp:cNvPr id="0" name=""/>
        <dsp:cNvSpPr/>
      </dsp:nvSpPr>
      <dsp:spPr>
        <a:xfrm>
          <a:off x="5065476" y="0"/>
          <a:ext cx="437007" cy="437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F1FED5-FFF1-4F59-9E2E-32482140DCC3}">
      <dsp:nvSpPr>
        <dsp:cNvPr id="0" name=""/>
        <dsp:cNvSpPr/>
      </dsp:nvSpPr>
      <dsp:spPr>
        <a:xfrm>
          <a:off x="5109177" y="43700"/>
          <a:ext cx="349606" cy="349606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88887-F05D-423F-BF47-F5A97EE415A7}">
      <dsp:nvSpPr>
        <dsp:cNvPr id="0" name=""/>
        <dsp:cNvSpPr/>
      </dsp:nvSpPr>
      <dsp:spPr>
        <a:xfrm>
          <a:off x="5593527" y="437007"/>
          <a:ext cx="1292815" cy="1839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Es un estimulo que sobrepasa la intensidad</a:t>
          </a:r>
          <a:endParaRPr lang="es-ES" sz="1200" kern="1200" dirty="0"/>
        </a:p>
      </dsp:txBody>
      <dsp:txXfrm>
        <a:off x="5593527" y="437007"/>
        <a:ext cx="1292815" cy="1839075"/>
      </dsp:txXfrm>
    </dsp:sp>
    <dsp:sp modelId="{F76FD3F2-DA7D-44C6-927C-300139B2224A}">
      <dsp:nvSpPr>
        <dsp:cNvPr id="0" name=""/>
        <dsp:cNvSpPr/>
      </dsp:nvSpPr>
      <dsp:spPr>
        <a:xfrm>
          <a:off x="5593527" y="0"/>
          <a:ext cx="1292815" cy="437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/>
            <a:t>Supraumbral</a:t>
          </a:r>
          <a:endParaRPr lang="es-ES" sz="1600" kern="1200" dirty="0"/>
        </a:p>
      </dsp:txBody>
      <dsp:txXfrm>
        <a:off x="5593527" y="0"/>
        <a:ext cx="1292815" cy="4370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9E029-8EF3-4885-A17A-0D47444985D7}">
      <dsp:nvSpPr>
        <dsp:cNvPr id="0" name=""/>
        <dsp:cNvSpPr/>
      </dsp:nvSpPr>
      <dsp:spPr>
        <a:xfrm>
          <a:off x="4" y="0"/>
          <a:ext cx="8127995" cy="54186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84286-8CA1-46E9-B747-3891FADCA510}">
      <dsp:nvSpPr>
        <dsp:cNvPr id="0" name=""/>
        <dsp:cNvSpPr/>
      </dsp:nvSpPr>
      <dsp:spPr>
        <a:xfrm>
          <a:off x="6163" y="1625600"/>
          <a:ext cx="1943937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Sensomotriz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(0-2 años)</a:t>
          </a:r>
          <a:endParaRPr lang="es-ES" sz="1800" kern="1200" dirty="0"/>
        </a:p>
      </dsp:txBody>
      <dsp:txXfrm>
        <a:off x="101058" y="1720495"/>
        <a:ext cx="1754147" cy="1977676"/>
      </dsp:txXfrm>
    </dsp:sp>
    <dsp:sp modelId="{90F0BF23-685B-4D2C-8EFA-9E575C220F86}">
      <dsp:nvSpPr>
        <dsp:cNvPr id="0" name=""/>
        <dsp:cNvSpPr/>
      </dsp:nvSpPr>
      <dsp:spPr>
        <a:xfrm>
          <a:off x="2063408" y="1625600"/>
          <a:ext cx="1943937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Preoperacional</a:t>
          </a:r>
          <a:endParaRPr lang="es-E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(2-7 años)</a:t>
          </a:r>
          <a:endParaRPr lang="es-ES" sz="1800" kern="1200" dirty="0"/>
        </a:p>
      </dsp:txBody>
      <dsp:txXfrm>
        <a:off x="2158303" y="1720495"/>
        <a:ext cx="1754147" cy="1977676"/>
      </dsp:txXfrm>
    </dsp:sp>
    <dsp:sp modelId="{E167827F-F4CE-458C-9665-D882E8280DD7}">
      <dsp:nvSpPr>
        <dsp:cNvPr id="0" name=""/>
        <dsp:cNvSpPr/>
      </dsp:nvSpPr>
      <dsp:spPr>
        <a:xfrm>
          <a:off x="4120653" y="1625600"/>
          <a:ext cx="1943937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Operaciones concretas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(7-11 años)</a:t>
          </a:r>
          <a:endParaRPr lang="es-ES" sz="1800" kern="1200" dirty="0"/>
        </a:p>
      </dsp:txBody>
      <dsp:txXfrm>
        <a:off x="4215548" y="1720495"/>
        <a:ext cx="1754147" cy="1977676"/>
      </dsp:txXfrm>
    </dsp:sp>
    <dsp:sp modelId="{6BD7AF4E-4361-4C3B-8001-FE3A022D0A3C}">
      <dsp:nvSpPr>
        <dsp:cNvPr id="0" name=""/>
        <dsp:cNvSpPr/>
      </dsp:nvSpPr>
      <dsp:spPr>
        <a:xfrm>
          <a:off x="6177898" y="1625600"/>
          <a:ext cx="1943937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Operaciones formales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(11 años en adelante)</a:t>
          </a:r>
          <a:endParaRPr lang="es-ES" sz="1800" kern="1200" dirty="0"/>
        </a:p>
      </dsp:txBody>
      <dsp:txXfrm>
        <a:off x="6272793" y="1720495"/>
        <a:ext cx="1754147" cy="19776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6DA9F-5471-43F4-B4DB-EE6D4E27FBE9}">
      <dsp:nvSpPr>
        <dsp:cNvPr id="0" name=""/>
        <dsp:cNvSpPr/>
      </dsp:nvSpPr>
      <dsp:spPr>
        <a:xfrm>
          <a:off x="3326220" y="0"/>
          <a:ext cx="2043171" cy="20433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9822B-9E93-4A9D-A25D-75B5B1E698A4}">
      <dsp:nvSpPr>
        <dsp:cNvPr id="0" name=""/>
        <dsp:cNvSpPr/>
      </dsp:nvSpPr>
      <dsp:spPr>
        <a:xfrm>
          <a:off x="3777319" y="739648"/>
          <a:ext cx="1140205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Consistente</a:t>
          </a:r>
          <a:endParaRPr lang="es-ES" sz="1300" kern="1200" dirty="0"/>
        </a:p>
      </dsp:txBody>
      <dsp:txXfrm>
        <a:off x="3777319" y="739648"/>
        <a:ext cx="1140205" cy="570043"/>
      </dsp:txXfrm>
    </dsp:sp>
    <dsp:sp modelId="{4D766B80-1C1C-4B32-9490-DAB7349E8EAB}">
      <dsp:nvSpPr>
        <dsp:cNvPr id="0" name=""/>
        <dsp:cNvSpPr/>
      </dsp:nvSpPr>
      <dsp:spPr>
        <a:xfrm>
          <a:off x="2758608" y="1174225"/>
          <a:ext cx="2043171" cy="20433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41372A-240C-4496-BEA0-848189A7ED5F}">
      <dsp:nvSpPr>
        <dsp:cNvPr id="0" name=""/>
        <dsp:cNvSpPr/>
      </dsp:nvSpPr>
      <dsp:spPr>
        <a:xfrm>
          <a:off x="3207408" y="1916040"/>
          <a:ext cx="1140205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Diferenciadora</a:t>
          </a:r>
          <a:endParaRPr lang="es-ES" sz="1300" kern="1200" dirty="0"/>
        </a:p>
      </dsp:txBody>
      <dsp:txXfrm>
        <a:off x="3207408" y="1916040"/>
        <a:ext cx="1140205" cy="570043"/>
      </dsp:txXfrm>
    </dsp:sp>
    <dsp:sp modelId="{7683BABE-EEAA-444D-9135-4B477B7B5F72}">
      <dsp:nvSpPr>
        <dsp:cNvPr id="0" name=""/>
        <dsp:cNvSpPr/>
      </dsp:nvSpPr>
      <dsp:spPr>
        <a:xfrm>
          <a:off x="3326220" y="2352785"/>
          <a:ext cx="2043171" cy="20433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51E3CA-B161-4EB3-B82A-DB249C102DF0}">
      <dsp:nvSpPr>
        <dsp:cNvPr id="0" name=""/>
        <dsp:cNvSpPr/>
      </dsp:nvSpPr>
      <dsp:spPr>
        <a:xfrm>
          <a:off x="3777319" y="3092433"/>
          <a:ext cx="1140205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Evolutiva</a:t>
          </a:r>
          <a:endParaRPr lang="es-ES" sz="1300" kern="1200" dirty="0"/>
        </a:p>
      </dsp:txBody>
      <dsp:txXfrm>
        <a:off x="3777319" y="3092433"/>
        <a:ext cx="1140205" cy="570043"/>
      </dsp:txXfrm>
    </dsp:sp>
    <dsp:sp modelId="{49739B21-2892-4539-AE13-AB2C2F0902F7}">
      <dsp:nvSpPr>
        <dsp:cNvPr id="0" name=""/>
        <dsp:cNvSpPr/>
      </dsp:nvSpPr>
      <dsp:spPr>
        <a:xfrm>
          <a:off x="2904248" y="3662477"/>
          <a:ext cx="1755341" cy="175618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9BDED-28D7-4C38-AEE8-24FDA4980AFA}">
      <dsp:nvSpPr>
        <dsp:cNvPr id="0" name=""/>
        <dsp:cNvSpPr/>
      </dsp:nvSpPr>
      <dsp:spPr>
        <a:xfrm>
          <a:off x="3207408" y="4268825"/>
          <a:ext cx="1140205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No Predictiva</a:t>
          </a:r>
          <a:endParaRPr lang="es-ES" sz="1300" kern="1200" dirty="0"/>
        </a:p>
      </dsp:txBody>
      <dsp:txXfrm>
        <a:off x="3207408" y="4268825"/>
        <a:ext cx="1140205" cy="5700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1ECB8-6F44-4D53-9096-E351BF2F772E}">
      <dsp:nvSpPr>
        <dsp:cNvPr id="0" name=""/>
        <dsp:cNvSpPr/>
      </dsp:nvSpPr>
      <dsp:spPr>
        <a:xfrm>
          <a:off x="6566591" y="1912084"/>
          <a:ext cx="165649" cy="725702"/>
        </a:xfrm>
        <a:custGeom>
          <a:avLst/>
          <a:gdLst/>
          <a:ahLst/>
          <a:cxnLst/>
          <a:rect l="0" t="0" r="0" b="0"/>
          <a:pathLst>
            <a:path>
              <a:moveTo>
                <a:pt x="165649" y="0"/>
              </a:moveTo>
              <a:lnTo>
                <a:pt x="165649" y="725702"/>
              </a:lnTo>
              <a:lnTo>
                <a:pt x="0" y="725702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5F4F4-4110-421C-8B5A-A95B6BB13267}">
      <dsp:nvSpPr>
        <dsp:cNvPr id="0" name=""/>
        <dsp:cNvSpPr/>
      </dsp:nvSpPr>
      <dsp:spPr>
        <a:xfrm>
          <a:off x="4148897" y="791978"/>
          <a:ext cx="2583343" cy="331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649"/>
              </a:lnTo>
              <a:lnTo>
                <a:pt x="2583343" y="165649"/>
              </a:lnTo>
              <a:lnTo>
                <a:pt x="2583343" y="331298"/>
              </a:lnTo>
            </a:path>
          </a:pathLst>
        </a:custGeom>
        <a:noFill/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4BF54-1B30-41C6-90E6-2267605BB0E8}">
      <dsp:nvSpPr>
        <dsp:cNvPr id="0" name=""/>
        <dsp:cNvSpPr/>
      </dsp:nvSpPr>
      <dsp:spPr>
        <a:xfrm>
          <a:off x="2843421" y="1912084"/>
          <a:ext cx="236642" cy="2965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5914"/>
              </a:lnTo>
              <a:lnTo>
                <a:pt x="236642" y="2965914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EAC59-B162-4462-9DEF-76615DEEEF7D}">
      <dsp:nvSpPr>
        <dsp:cNvPr id="0" name=""/>
        <dsp:cNvSpPr/>
      </dsp:nvSpPr>
      <dsp:spPr>
        <a:xfrm>
          <a:off x="2843421" y="1912084"/>
          <a:ext cx="236642" cy="1845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5808"/>
              </a:lnTo>
              <a:lnTo>
                <a:pt x="236642" y="1845808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6FD02-B0A2-4D00-AF37-3AB967982F45}">
      <dsp:nvSpPr>
        <dsp:cNvPr id="0" name=""/>
        <dsp:cNvSpPr/>
      </dsp:nvSpPr>
      <dsp:spPr>
        <a:xfrm>
          <a:off x="2843421" y="1912084"/>
          <a:ext cx="236642" cy="725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5702"/>
              </a:lnTo>
              <a:lnTo>
                <a:pt x="236642" y="725702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7BB3C0-1C4A-4BF7-813B-0365D629FB0A}">
      <dsp:nvSpPr>
        <dsp:cNvPr id="0" name=""/>
        <dsp:cNvSpPr/>
      </dsp:nvSpPr>
      <dsp:spPr>
        <a:xfrm>
          <a:off x="3474467" y="791978"/>
          <a:ext cx="674430" cy="331298"/>
        </a:xfrm>
        <a:custGeom>
          <a:avLst/>
          <a:gdLst/>
          <a:ahLst/>
          <a:cxnLst/>
          <a:rect l="0" t="0" r="0" b="0"/>
          <a:pathLst>
            <a:path>
              <a:moveTo>
                <a:pt x="674430" y="0"/>
              </a:moveTo>
              <a:lnTo>
                <a:pt x="674430" y="165649"/>
              </a:lnTo>
              <a:lnTo>
                <a:pt x="0" y="165649"/>
              </a:lnTo>
              <a:lnTo>
                <a:pt x="0" y="331298"/>
              </a:lnTo>
            </a:path>
          </a:pathLst>
        </a:custGeom>
        <a:noFill/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5C4E7E-4025-432F-8BE8-DEC8AC1E76A4}">
      <dsp:nvSpPr>
        <dsp:cNvPr id="0" name=""/>
        <dsp:cNvSpPr/>
      </dsp:nvSpPr>
      <dsp:spPr>
        <a:xfrm>
          <a:off x="934508" y="1912084"/>
          <a:ext cx="236642" cy="725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5702"/>
              </a:lnTo>
              <a:lnTo>
                <a:pt x="236642" y="725702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E6968-E94F-4B78-A4CB-CFABD5283222}">
      <dsp:nvSpPr>
        <dsp:cNvPr id="0" name=""/>
        <dsp:cNvSpPr/>
      </dsp:nvSpPr>
      <dsp:spPr>
        <a:xfrm>
          <a:off x="1565554" y="791978"/>
          <a:ext cx="2583343" cy="331298"/>
        </a:xfrm>
        <a:custGeom>
          <a:avLst/>
          <a:gdLst/>
          <a:ahLst/>
          <a:cxnLst/>
          <a:rect l="0" t="0" r="0" b="0"/>
          <a:pathLst>
            <a:path>
              <a:moveTo>
                <a:pt x="2583343" y="0"/>
              </a:moveTo>
              <a:lnTo>
                <a:pt x="2583343" y="165649"/>
              </a:lnTo>
              <a:lnTo>
                <a:pt x="0" y="165649"/>
              </a:lnTo>
              <a:lnTo>
                <a:pt x="0" y="331298"/>
              </a:lnTo>
            </a:path>
          </a:pathLst>
        </a:custGeom>
        <a:noFill/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E6314-CCE5-4E26-92C7-44B649DC7404}">
      <dsp:nvSpPr>
        <dsp:cNvPr id="0" name=""/>
        <dsp:cNvSpPr/>
      </dsp:nvSpPr>
      <dsp:spPr>
        <a:xfrm>
          <a:off x="1451177" y="3171"/>
          <a:ext cx="1577614" cy="7888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Susceptibilidad biológica</a:t>
          </a:r>
          <a:endParaRPr lang="es-ES" sz="1700" kern="1200" dirty="0"/>
        </a:p>
      </dsp:txBody>
      <dsp:txXfrm>
        <a:off x="1451177" y="3171"/>
        <a:ext cx="1577614" cy="788807"/>
      </dsp:txXfrm>
    </dsp:sp>
    <dsp:sp modelId="{2C019216-8A04-40EF-ADBC-F1E18984D2D5}">
      <dsp:nvSpPr>
        <dsp:cNvPr id="0" name=""/>
        <dsp:cNvSpPr/>
      </dsp:nvSpPr>
      <dsp:spPr>
        <a:xfrm>
          <a:off x="3360090" y="3171"/>
          <a:ext cx="1577614" cy="7888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Traumas en la infancia</a:t>
          </a:r>
          <a:endParaRPr lang="es-ES" sz="1700" kern="1200" dirty="0"/>
        </a:p>
      </dsp:txBody>
      <dsp:txXfrm>
        <a:off x="3360090" y="3171"/>
        <a:ext cx="1577614" cy="788807"/>
      </dsp:txXfrm>
    </dsp:sp>
    <dsp:sp modelId="{76B1A701-9AA7-4290-ABB4-7031D6BB6F50}">
      <dsp:nvSpPr>
        <dsp:cNvPr id="0" name=""/>
        <dsp:cNvSpPr/>
      </dsp:nvSpPr>
      <dsp:spPr>
        <a:xfrm>
          <a:off x="776747" y="1123277"/>
          <a:ext cx="1577614" cy="7888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No capacidad de reaccionar</a:t>
          </a:r>
          <a:endParaRPr lang="es-ES" sz="1700" kern="1200" dirty="0"/>
        </a:p>
      </dsp:txBody>
      <dsp:txXfrm>
        <a:off x="776747" y="1123277"/>
        <a:ext cx="1577614" cy="788807"/>
      </dsp:txXfrm>
    </dsp:sp>
    <dsp:sp modelId="{5F8B27EB-CACE-4414-AA50-9DF86E383C39}">
      <dsp:nvSpPr>
        <dsp:cNvPr id="0" name=""/>
        <dsp:cNvSpPr/>
      </dsp:nvSpPr>
      <dsp:spPr>
        <a:xfrm>
          <a:off x="1171150" y="2243383"/>
          <a:ext cx="1577614" cy="7888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Dificultades interpersonales</a:t>
          </a:r>
          <a:endParaRPr lang="es-ES" sz="1700" kern="1200" dirty="0"/>
        </a:p>
      </dsp:txBody>
      <dsp:txXfrm>
        <a:off x="1171150" y="2243383"/>
        <a:ext cx="1577614" cy="788807"/>
      </dsp:txXfrm>
    </dsp:sp>
    <dsp:sp modelId="{3E9FF01A-6CB7-4AF1-99B2-9FB0013BA1C4}">
      <dsp:nvSpPr>
        <dsp:cNvPr id="0" name=""/>
        <dsp:cNvSpPr/>
      </dsp:nvSpPr>
      <dsp:spPr>
        <a:xfrm>
          <a:off x="2685660" y="1123277"/>
          <a:ext cx="1577614" cy="7888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Regulación efectiva deficiente</a:t>
          </a:r>
          <a:endParaRPr lang="es-ES" sz="1700" kern="1200" dirty="0"/>
        </a:p>
      </dsp:txBody>
      <dsp:txXfrm>
        <a:off x="2685660" y="1123277"/>
        <a:ext cx="1577614" cy="788807"/>
      </dsp:txXfrm>
    </dsp:sp>
    <dsp:sp modelId="{78B3284E-CD92-47F2-8686-C96744086879}">
      <dsp:nvSpPr>
        <dsp:cNvPr id="0" name=""/>
        <dsp:cNvSpPr/>
      </dsp:nvSpPr>
      <dsp:spPr>
        <a:xfrm>
          <a:off x="3080063" y="2243383"/>
          <a:ext cx="1577614" cy="7888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Impulsividad</a:t>
          </a:r>
          <a:endParaRPr lang="es-ES" sz="1700" kern="1200" dirty="0"/>
        </a:p>
      </dsp:txBody>
      <dsp:txXfrm>
        <a:off x="3080063" y="2243383"/>
        <a:ext cx="1577614" cy="788807"/>
      </dsp:txXfrm>
    </dsp:sp>
    <dsp:sp modelId="{3DADCCE1-3163-47CF-ADFA-C9B6C2CC5F06}">
      <dsp:nvSpPr>
        <dsp:cNvPr id="0" name=""/>
        <dsp:cNvSpPr/>
      </dsp:nvSpPr>
      <dsp:spPr>
        <a:xfrm>
          <a:off x="3080063" y="3363489"/>
          <a:ext cx="1577614" cy="7888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Disociación</a:t>
          </a:r>
          <a:endParaRPr lang="es-ES" sz="1700" kern="1200" dirty="0"/>
        </a:p>
      </dsp:txBody>
      <dsp:txXfrm>
        <a:off x="3080063" y="3363489"/>
        <a:ext cx="1577614" cy="788807"/>
      </dsp:txXfrm>
    </dsp:sp>
    <dsp:sp modelId="{6612952B-E700-43D2-9709-CFBC707247C4}">
      <dsp:nvSpPr>
        <dsp:cNvPr id="0" name=""/>
        <dsp:cNvSpPr/>
      </dsp:nvSpPr>
      <dsp:spPr>
        <a:xfrm>
          <a:off x="3080063" y="4483595"/>
          <a:ext cx="1577614" cy="7888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Autolesiones</a:t>
          </a:r>
          <a:endParaRPr lang="es-ES" sz="1700" kern="1200" dirty="0"/>
        </a:p>
      </dsp:txBody>
      <dsp:txXfrm>
        <a:off x="3080063" y="4483595"/>
        <a:ext cx="1577614" cy="788807"/>
      </dsp:txXfrm>
    </dsp:sp>
    <dsp:sp modelId="{0757CDEC-4675-4E5E-8AAC-F704F3468D91}">
      <dsp:nvSpPr>
        <dsp:cNvPr id="0" name=""/>
        <dsp:cNvSpPr/>
      </dsp:nvSpPr>
      <dsp:spPr>
        <a:xfrm>
          <a:off x="5943433" y="1123277"/>
          <a:ext cx="1577614" cy="7888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División patológica cognitiva</a:t>
          </a:r>
          <a:endParaRPr lang="es-ES" sz="1700" kern="1200" dirty="0"/>
        </a:p>
      </dsp:txBody>
      <dsp:txXfrm>
        <a:off x="5943433" y="1123277"/>
        <a:ext cx="1577614" cy="788807"/>
      </dsp:txXfrm>
    </dsp:sp>
    <dsp:sp modelId="{4595D517-B860-4931-8078-ED314D0014F0}">
      <dsp:nvSpPr>
        <dsp:cNvPr id="0" name=""/>
        <dsp:cNvSpPr/>
      </dsp:nvSpPr>
      <dsp:spPr>
        <a:xfrm>
          <a:off x="4988977" y="2243383"/>
          <a:ext cx="1577614" cy="7888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Trastorno de identidad</a:t>
          </a:r>
          <a:endParaRPr lang="es-ES" sz="1700" kern="1200" dirty="0"/>
        </a:p>
      </dsp:txBody>
      <dsp:txXfrm>
        <a:off x="4988977" y="2243383"/>
        <a:ext cx="1577614" cy="788807"/>
      </dsp:txXfrm>
    </dsp:sp>
    <dsp:sp modelId="{063279EE-A35E-4757-84B1-9E864DD21BAA}">
      <dsp:nvSpPr>
        <dsp:cNvPr id="0" name=""/>
        <dsp:cNvSpPr/>
      </dsp:nvSpPr>
      <dsp:spPr>
        <a:xfrm>
          <a:off x="5269003" y="3171"/>
          <a:ext cx="1577614" cy="7888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Inmadurez cognitiva</a:t>
          </a:r>
          <a:endParaRPr lang="es-ES" sz="1700" kern="1200" dirty="0"/>
        </a:p>
      </dsp:txBody>
      <dsp:txXfrm>
        <a:off x="5269003" y="3171"/>
        <a:ext cx="1577614" cy="7888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FA0073-B941-458C-B6D8-D32DB58AAAD0}">
      <dsp:nvSpPr>
        <dsp:cNvPr id="0" name=""/>
        <dsp:cNvSpPr/>
      </dsp:nvSpPr>
      <dsp:spPr>
        <a:xfrm>
          <a:off x="0" y="0"/>
          <a:ext cx="7900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A49D3-025B-49F0-BBE0-E4B43BD803EF}">
      <dsp:nvSpPr>
        <dsp:cNvPr id="0" name=""/>
        <dsp:cNvSpPr/>
      </dsp:nvSpPr>
      <dsp:spPr>
        <a:xfrm>
          <a:off x="0" y="0"/>
          <a:ext cx="1580121" cy="46038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Salud Mental</a:t>
          </a:r>
          <a:endParaRPr lang="es-ES" sz="3400" kern="1200" dirty="0"/>
        </a:p>
      </dsp:txBody>
      <dsp:txXfrm>
        <a:off x="0" y="0"/>
        <a:ext cx="1580121" cy="4603886"/>
      </dsp:txXfrm>
    </dsp:sp>
    <dsp:sp modelId="{FA6F739E-5744-4486-AF5C-69BD32BBA3BC}">
      <dsp:nvSpPr>
        <dsp:cNvPr id="0" name=""/>
        <dsp:cNvSpPr/>
      </dsp:nvSpPr>
      <dsp:spPr>
        <a:xfrm>
          <a:off x="1698630" y="19838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Autoestima</a:t>
          </a:r>
          <a:endParaRPr lang="es-ES" sz="1800" kern="1200" dirty="0"/>
        </a:p>
      </dsp:txBody>
      <dsp:txXfrm>
        <a:off x="1698630" y="19838"/>
        <a:ext cx="6201978" cy="396770"/>
      </dsp:txXfrm>
    </dsp:sp>
    <dsp:sp modelId="{8B98A93D-B792-4EF6-B586-3F8773BC81A1}">
      <dsp:nvSpPr>
        <dsp:cNvPr id="0" name=""/>
        <dsp:cNvSpPr/>
      </dsp:nvSpPr>
      <dsp:spPr>
        <a:xfrm>
          <a:off x="1580121" y="416608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2495F-1ABE-428F-BDF5-4F33889A78C2}">
      <dsp:nvSpPr>
        <dsp:cNvPr id="0" name=""/>
        <dsp:cNvSpPr/>
      </dsp:nvSpPr>
      <dsp:spPr>
        <a:xfrm>
          <a:off x="1698630" y="436447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Rasgos psicopáticos</a:t>
          </a:r>
          <a:endParaRPr lang="es-ES" sz="1800" kern="1200" dirty="0"/>
        </a:p>
      </dsp:txBody>
      <dsp:txXfrm>
        <a:off x="1698630" y="436447"/>
        <a:ext cx="6201978" cy="396770"/>
      </dsp:txXfrm>
    </dsp:sp>
    <dsp:sp modelId="{93352702-679E-45AE-921B-D1450CD1F46A}">
      <dsp:nvSpPr>
        <dsp:cNvPr id="0" name=""/>
        <dsp:cNvSpPr/>
      </dsp:nvSpPr>
      <dsp:spPr>
        <a:xfrm>
          <a:off x="1580121" y="833217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E60A3A-B45C-446A-8BFE-D292CA7E8706}">
      <dsp:nvSpPr>
        <dsp:cNvPr id="0" name=""/>
        <dsp:cNvSpPr/>
      </dsp:nvSpPr>
      <dsp:spPr>
        <a:xfrm>
          <a:off x="1698630" y="853056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Confianza</a:t>
          </a:r>
        </a:p>
      </dsp:txBody>
      <dsp:txXfrm>
        <a:off x="1698630" y="853056"/>
        <a:ext cx="6201978" cy="396770"/>
      </dsp:txXfrm>
    </dsp:sp>
    <dsp:sp modelId="{6237FDA7-B84B-4A5D-BDF0-F9960E75A2C0}">
      <dsp:nvSpPr>
        <dsp:cNvPr id="0" name=""/>
        <dsp:cNvSpPr/>
      </dsp:nvSpPr>
      <dsp:spPr>
        <a:xfrm>
          <a:off x="1580121" y="1249826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BC9AD0-3EB9-4001-BC0A-C029417C7566}">
      <dsp:nvSpPr>
        <dsp:cNvPr id="0" name=""/>
        <dsp:cNvSpPr/>
      </dsp:nvSpPr>
      <dsp:spPr>
        <a:xfrm>
          <a:off x="1698630" y="1269665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Cohesión familiar</a:t>
          </a:r>
          <a:endParaRPr lang="es-ES" sz="1800" kern="1200" dirty="0"/>
        </a:p>
      </dsp:txBody>
      <dsp:txXfrm>
        <a:off x="1698630" y="1269665"/>
        <a:ext cx="6201978" cy="396770"/>
      </dsp:txXfrm>
    </dsp:sp>
    <dsp:sp modelId="{5DC6D8B0-E9AF-4CD2-8E2F-1C13A02DDA52}">
      <dsp:nvSpPr>
        <dsp:cNvPr id="0" name=""/>
        <dsp:cNvSpPr/>
      </dsp:nvSpPr>
      <dsp:spPr>
        <a:xfrm>
          <a:off x="1580121" y="1666435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411783-5163-44A4-9A42-470754E7AF18}">
      <dsp:nvSpPr>
        <dsp:cNvPr id="0" name=""/>
        <dsp:cNvSpPr/>
      </dsp:nvSpPr>
      <dsp:spPr>
        <a:xfrm>
          <a:off x="1698630" y="1686274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Sensación soporte social</a:t>
          </a:r>
          <a:endParaRPr lang="es-ES" sz="1800" kern="1200" dirty="0"/>
        </a:p>
      </dsp:txBody>
      <dsp:txXfrm>
        <a:off x="1698630" y="1686274"/>
        <a:ext cx="6201978" cy="396770"/>
      </dsp:txXfrm>
    </dsp:sp>
    <dsp:sp modelId="{066A0B8F-4B92-4E40-A3B5-2642CCC4B094}">
      <dsp:nvSpPr>
        <dsp:cNvPr id="0" name=""/>
        <dsp:cNvSpPr/>
      </dsp:nvSpPr>
      <dsp:spPr>
        <a:xfrm>
          <a:off x="1580121" y="2083044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6B8569-ECC8-49E9-9BB0-1AF4A197AE2E}">
      <dsp:nvSpPr>
        <dsp:cNvPr id="0" name=""/>
        <dsp:cNvSpPr/>
      </dsp:nvSpPr>
      <dsp:spPr>
        <a:xfrm>
          <a:off x="1698630" y="2102883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Sensación de seguridad ciudadana</a:t>
          </a:r>
          <a:endParaRPr lang="es-ES" sz="1800" kern="1200" dirty="0"/>
        </a:p>
      </dsp:txBody>
      <dsp:txXfrm>
        <a:off x="1698630" y="2102883"/>
        <a:ext cx="6201978" cy="396770"/>
      </dsp:txXfrm>
    </dsp:sp>
    <dsp:sp modelId="{1BA4B7B6-C149-42A4-B1A4-DFB490D28A8A}">
      <dsp:nvSpPr>
        <dsp:cNvPr id="0" name=""/>
        <dsp:cNvSpPr/>
      </dsp:nvSpPr>
      <dsp:spPr>
        <a:xfrm>
          <a:off x="1580121" y="2499653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FB73C8-7B98-43E2-A1DD-D89F1398631D}">
      <dsp:nvSpPr>
        <dsp:cNvPr id="0" name=""/>
        <dsp:cNvSpPr/>
      </dsp:nvSpPr>
      <dsp:spPr>
        <a:xfrm>
          <a:off x="1698630" y="2519492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Calidad de vida</a:t>
          </a:r>
          <a:endParaRPr lang="es-ES" sz="1800" kern="1200" dirty="0"/>
        </a:p>
      </dsp:txBody>
      <dsp:txXfrm>
        <a:off x="1698630" y="2519492"/>
        <a:ext cx="6201978" cy="396770"/>
      </dsp:txXfrm>
    </dsp:sp>
    <dsp:sp modelId="{3F9AC16C-EBBA-440D-BE47-2BA86CF7E4EE}">
      <dsp:nvSpPr>
        <dsp:cNvPr id="0" name=""/>
        <dsp:cNvSpPr/>
      </dsp:nvSpPr>
      <dsp:spPr>
        <a:xfrm>
          <a:off x="1580121" y="2916262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78D66C-EE94-455F-BC15-F15D66B56B2C}">
      <dsp:nvSpPr>
        <dsp:cNvPr id="0" name=""/>
        <dsp:cNvSpPr/>
      </dsp:nvSpPr>
      <dsp:spPr>
        <a:xfrm>
          <a:off x="1698630" y="2936101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Indicadores suicidas</a:t>
          </a:r>
          <a:endParaRPr lang="es-ES" sz="1800" kern="1200" dirty="0"/>
        </a:p>
      </dsp:txBody>
      <dsp:txXfrm>
        <a:off x="1698630" y="2936101"/>
        <a:ext cx="6201978" cy="396770"/>
      </dsp:txXfrm>
    </dsp:sp>
    <dsp:sp modelId="{7688BD11-37DF-4B68-A901-C102A9117360}">
      <dsp:nvSpPr>
        <dsp:cNvPr id="0" name=""/>
        <dsp:cNvSpPr/>
      </dsp:nvSpPr>
      <dsp:spPr>
        <a:xfrm>
          <a:off x="1580121" y="3332871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637CCE-F9C9-44DE-8029-5F562DF99816}">
      <dsp:nvSpPr>
        <dsp:cNvPr id="0" name=""/>
        <dsp:cNvSpPr/>
      </dsp:nvSpPr>
      <dsp:spPr>
        <a:xfrm>
          <a:off x="1698630" y="3352710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Funcionamiento personal, laboral, social, familiar</a:t>
          </a:r>
          <a:endParaRPr lang="es-ES" sz="1800" kern="1200" dirty="0"/>
        </a:p>
      </dsp:txBody>
      <dsp:txXfrm>
        <a:off x="1698630" y="3352710"/>
        <a:ext cx="6201978" cy="396770"/>
      </dsp:txXfrm>
    </dsp:sp>
    <dsp:sp modelId="{454FBF6B-272B-4145-8CC8-46AE88113B53}">
      <dsp:nvSpPr>
        <dsp:cNvPr id="0" name=""/>
        <dsp:cNvSpPr/>
      </dsp:nvSpPr>
      <dsp:spPr>
        <a:xfrm>
          <a:off x="1580121" y="3749480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5ADFE5-56C7-47B0-977A-7BB1AE2BD34F}">
      <dsp:nvSpPr>
        <dsp:cNvPr id="0" name=""/>
        <dsp:cNvSpPr/>
      </dsp:nvSpPr>
      <dsp:spPr>
        <a:xfrm>
          <a:off x="1698630" y="3769319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Nivel de conocimientos sobre salud mental</a:t>
          </a:r>
          <a:endParaRPr lang="es-ES" sz="1800" kern="1200" dirty="0"/>
        </a:p>
      </dsp:txBody>
      <dsp:txXfrm>
        <a:off x="1698630" y="3769319"/>
        <a:ext cx="6201978" cy="396770"/>
      </dsp:txXfrm>
    </dsp:sp>
    <dsp:sp modelId="{8C0E76ED-DA71-47CC-9F04-7539FD52729F}">
      <dsp:nvSpPr>
        <dsp:cNvPr id="0" name=""/>
        <dsp:cNvSpPr/>
      </dsp:nvSpPr>
      <dsp:spPr>
        <a:xfrm>
          <a:off x="1580121" y="4166089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169087-714D-4D71-B297-6A8B97A10E00}">
      <dsp:nvSpPr>
        <dsp:cNvPr id="0" name=""/>
        <dsp:cNvSpPr/>
      </dsp:nvSpPr>
      <dsp:spPr>
        <a:xfrm>
          <a:off x="1698630" y="4185928"/>
          <a:ext cx="6201978" cy="39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Problemas de genero</a:t>
          </a:r>
          <a:endParaRPr lang="es-ES" sz="1800" kern="1200" dirty="0"/>
        </a:p>
      </dsp:txBody>
      <dsp:txXfrm>
        <a:off x="1698630" y="4185928"/>
        <a:ext cx="6201978" cy="396770"/>
      </dsp:txXfrm>
    </dsp:sp>
    <dsp:sp modelId="{714BDFC5-14EC-47B3-981F-5D86D2989D45}">
      <dsp:nvSpPr>
        <dsp:cNvPr id="0" name=""/>
        <dsp:cNvSpPr/>
      </dsp:nvSpPr>
      <dsp:spPr>
        <a:xfrm>
          <a:off x="1580121" y="4582698"/>
          <a:ext cx="63204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61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980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2765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180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9273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3925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1206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361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02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58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470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105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899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39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32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0218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85DF6-92E7-4347-BB12-D553C6081E59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A2B6A3-3980-4DBC-8DFC-6F8BBE19B6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043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7074" y="3765671"/>
            <a:ext cx="4462818" cy="1646302"/>
          </a:xfrm>
        </p:spPr>
        <p:txBody>
          <a:bodyPr/>
          <a:lstStyle/>
          <a:p>
            <a:r>
              <a:rPr lang="es-MX" sz="6600" dirty="0" smtClean="0"/>
              <a:t>Psicología</a:t>
            </a:r>
            <a:endParaRPr lang="es-MX" sz="6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913194" y="4026090"/>
            <a:ext cx="4599296" cy="1897039"/>
          </a:xfrm>
        </p:spPr>
        <p:txBody>
          <a:bodyPr>
            <a:noAutofit/>
          </a:bodyPr>
          <a:lstStyle/>
          <a:p>
            <a:pPr algn="just"/>
            <a:r>
              <a:rPr lang="es-MX" b="1" dirty="0" smtClean="0"/>
              <a:t>OBJETIVO</a:t>
            </a:r>
            <a:r>
              <a:rPr lang="es-MX" dirty="0" smtClean="0"/>
              <a:t>: Analizar </a:t>
            </a:r>
            <a:r>
              <a:rPr lang="es-MX" dirty="0"/>
              <a:t>las bases teóricas de la psicología como disciplina científica, que le permita entender el comportamiento como integrante de una </a:t>
            </a:r>
            <a:r>
              <a:rPr lang="es-MX" dirty="0" smtClean="0"/>
              <a:t>sociedad, adaptándose </a:t>
            </a:r>
            <a:r>
              <a:rPr lang="es-MX" dirty="0"/>
              <a:t>a las diferentes situaciones de vida que se le presenten, con una actitud de tolerancia y </a:t>
            </a:r>
            <a:r>
              <a:rPr lang="es-MX" dirty="0" smtClean="0"/>
              <a:t>respeto, tome </a:t>
            </a:r>
            <a:r>
              <a:rPr lang="es-MX" dirty="0"/>
              <a:t>decisiones encaminadas </a:t>
            </a:r>
            <a:r>
              <a:rPr lang="es-MX" dirty="0" smtClean="0"/>
              <a:t>a preservar </a:t>
            </a:r>
            <a:r>
              <a:rPr lang="es-MX" dirty="0"/>
              <a:t>su salud mental, además de promover ambientes emocionalmente saludables.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583140" y="791570"/>
            <a:ext cx="81204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UNIVERSIDAD AUTONÓMA DEL ESTADO DE MÉXICO</a:t>
            </a:r>
          </a:p>
          <a:p>
            <a:pPr algn="ctr"/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PLANTEL NEZAHUALCÓYOTL</a:t>
            </a:r>
          </a:p>
          <a:p>
            <a:pPr algn="ctr"/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POR</a:t>
            </a:r>
          </a:p>
          <a:p>
            <a:pPr algn="ctr"/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MTRA. EN ED. ELIZABETH GUTIÉRREZ SALINAS</a:t>
            </a:r>
          </a:p>
        </p:txBody>
      </p:sp>
    </p:spTree>
    <p:extLst>
      <p:ext uri="{BB962C8B-B14F-4D97-AF65-F5344CB8AC3E}">
        <p14:creationId xmlns:p14="http://schemas.microsoft.com/office/powerpoint/2010/main" val="2549048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31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1</a:t>
            </a:r>
            <a:r>
              <a:rPr lang="es-MX" sz="2800" b="1" dirty="0" smtClean="0"/>
              <a:t>.6 </a:t>
            </a:r>
            <a:r>
              <a:rPr lang="es-MX" sz="2800" dirty="0" smtClean="0"/>
              <a:t>PROCESOS PSICOLÓGICOS BÁSICOS</a:t>
            </a:r>
            <a:endParaRPr lang="es-MX" sz="2800" dirty="0"/>
          </a:p>
        </p:txBody>
      </p:sp>
      <p:grpSp>
        <p:nvGrpSpPr>
          <p:cNvPr id="4" name="Grupo 3"/>
          <p:cNvGrpSpPr/>
          <p:nvPr/>
        </p:nvGrpSpPr>
        <p:grpSpPr>
          <a:xfrm>
            <a:off x="1021323" y="1423852"/>
            <a:ext cx="3811934" cy="674908"/>
            <a:chOff x="1021323" y="1423852"/>
            <a:chExt cx="3811934" cy="674908"/>
          </a:xfrm>
        </p:grpSpPr>
        <p:grpSp>
          <p:nvGrpSpPr>
            <p:cNvPr id="7" name="Grupo 6"/>
            <p:cNvGrpSpPr/>
            <p:nvPr/>
          </p:nvGrpSpPr>
          <p:grpSpPr>
            <a:xfrm>
              <a:off x="1021323" y="1423852"/>
              <a:ext cx="3811934" cy="653143"/>
              <a:chOff x="1021323" y="1423852"/>
              <a:chExt cx="3811934" cy="653143"/>
            </a:xfrm>
          </p:grpSpPr>
          <p:sp>
            <p:nvSpPr>
              <p:cNvPr id="3" name="Título 1"/>
              <p:cNvSpPr txBox="1">
                <a:spLocks/>
              </p:cNvSpPr>
              <p:nvPr/>
            </p:nvSpPr>
            <p:spPr>
              <a:xfrm>
                <a:off x="1021323" y="1423852"/>
                <a:ext cx="2044094" cy="65314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s-MX" sz="2400" dirty="0">
                    <a:ln w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Motivación </a:t>
                </a:r>
              </a:p>
            </p:txBody>
          </p:sp>
          <p:cxnSp>
            <p:nvCxnSpPr>
              <p:cNvPr id="5" name="Conector recto 4"/>
              <p:cNvCxnSpPr/>
              <p:nvPr/>
            </p:nvCxnSpPr>
            <p:spPr>
              <a:xfrm>
                <a:off x="1021323" y="1942011"/>
                <a:ext cx="381193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Conector recto 5"/>
            <p:cNvCxnSpPr/>
            <p:nvPr/>
          </p:nvCxnSpPr>
          <p:spPr>
            <a:xfrm flipH="1">
              <a:off x="4362995" y="1706880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/>
            <p:nvPr/>
          </p:nvCxnSpPr>
          <p:spPr>
            <a:xfrm flipH="1">
              <a:off x="4515395" y="1728645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4" name="Picture 4" descr="Resultado de imagen para tipos de motiva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" t="10181" r="4129"/>
          <a:stretch/>
        </p:blipFill>
        <p:spPr bwMode="auto">
          <a:xfrm>
            <a:off x="219122" y="2333891"/>
            <a:ext cx="5692589" cy="415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tipos de motivacio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8" t="19916" r="18882"/>
          <a:stretch/>
        </p:blipFill>
        <p:spPr bwMode="auto">
          <a:xfrm>
            <a:off x="6165670" y="2076995"/>
            <a:ext cx="5217458" cy="366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691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31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1</a:t>
            </a:r>
            <a:r>
              <a:rPr lang="es-MX" sz="2800" b="1" dirty="0" smtClean="0"/>
              <a:t>.6 </a:t>
            </a:r>
            <a:r>
              <a:rPr lang="es-MX" sz="2800" dirty="0" smtClean="0"/>
              <a:t>PROCESOS PSICOLÓGICOS BÁSICOS</a:t>
            </a:r>
            <a:endParaRPr lang="es-MX" sz="2800" dirty="0"/>
          </a:p>
        </p:txBody>
      </p:sp>
      <p:grpSp>
        <p:nvGrpSpPr>
          <p:cNvPr id="4" name="Grupo 3"/>
          <p:cNvGrpSpPr/>
          <p:nvPr/>
        </p:nvGrpSpPr>
        <p:grpSpPr>
          <a:xfrm>
            <a:off x="1021323" y="1423852"/>
            <a:ext cx="3811934" cy="674908"/>
            <a:chOff x="1021323" y="1423852"/>
            <a:chExt cx="3811934" cy="674908"/>
          </a:xfrm>
        </p:grpSpPr>
        <p:grpSp>
          <p:nvGrpSpPr>
            <p:cNvPr id="7" name="Grupo 6"/>
            <p:cNvGrpSpPr/>
            <p:nvPr/>
          </p:nvGrpSpPr>
          <p:grpSpPr>
            <a:xfrm>
              <a:off x="1021323" y="1423852"/>
              <a:ext cx="3811934" cy="653143"/>
              <a:chOff x="1021323" y="1423852"/>
              <a:chExt cx="3811934" cy="653143"/>
            </a:xfrm>
          </p:grpSpPr>
          <p:sp>
            <p:nvSpPr>
              <p:cNvPr id="3" name="Título 1"/>
              <p:cNvSpPr txBox="1">
                <a:spLocks/>
              </p:cNvSpPr>
              <p:nvPr/>
            </p:nvSpPr>
            <p:spPr>
              <a:xfrm>
                <a:off x="1021323" y="1423852"/>
                <a:ext cx="2044094" cy="65314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s-MX" sz="2400" dirty="0">
                    <a:ln w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Emoción </a:t>
                </a:r>
              </a:p>
            </p:txBody>
          </p:sp>
          <p:cxnSp>
            <p:nvCxnSpPr>
              <p:cNvPr id="5" name="Conector recto 4"/>
              <p:cNvCxnSpPr/>
              <p:nvPr/>
            </p:nvCxnSpPr>
            <p:spPr>
              <a:xfrm>
                <a:off x="1021323" y="1942011"/>
                <a:ext cx="381193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Conector recto 5"/>
            <p:cNvCxnSpPr/>
            <p:nvPr/>
          </p:nvCxnSpPr>
          <p:spPr>
            <a:xfrm flipH="1">
              <a:off x="4362995" y="1706880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/>
            <p:nvPr/>
          </p:nvCxnSpPr>
          <p:spPr>
            <a:xfrm flipH="1">
              <a:off x="4515395" y="1728645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 descr="Resultado de imagen para emociones bás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463" y="3653245"/>
            <a:ext cx="3143794" cy="314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funciones adaptativas de la emo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127" y="1276391"/>
            <a:ext cx="4105275" cy="483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Resultado de imagen para concepto emoci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64839" r="7424" b="7130"/>
          <a:stretch/>
        </p:blipFill>
        <p:spPr bwMode="auto">
          <a:xfrm>
            <a:off x="82731" y="2266405"/>
            <a:ext cx="5059680" cy="129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091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31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1</a:t>
            </a:r>
            <a:r>
              <a:rPr lang="es-MX" sz="2800" b="1" dirty="0" smtClean="0"/>
              <a:t>.6 </a:t>
            </a:r>
            <a:r>
              <a:rPr lang="es-MX" sz="2800" dirty="0" smtClean="0"/>
              <a:t>PROCESOS PSICOLÓGICOS BÁSICOS</a:t>
            </a:r>
            <a:endParaRPr lang="es-MX" sz="2800" dirty="0"/>
          </a:p>
        </p:txBody>
      </p:sp>
      <p:grpSp>
        <p:nvGrpSpPr>
          <p:cNvPr id="4" name="Grupo 3"/>
          <p:cNvGrpSpPr/>
          <p:nvPr/>
        </p:nvGrpSpPr>
        <p:grpSpPr>
          <a:xfrm>
            <a:off x="1021323" y="1423852"/>
            <a:ext cx="3811934" cy="674908"/>
            <a:chOff x="1021323" y="1423852"/>
            <a:chExt cx="3811934" cy="674908"/>
          </a:xfrm>
        </p:grpSpPr>
        <p:grpSp>
          <p:nvGrpSpPr>
            <p:cNvPr id="7" name="Grupo 6"/>
            <p:cNvGrpSpPr/>
            <p:nvPr/>
          </p:nvGrpSpPr>
          <p:grpSpPr>
            <a:xfrm>
              <a:off x="1021323" y="1423852"/>
              <a:ext cx="3811934" cy="653143"/>
              <a:chOff x="1021323" y="1423852"/>
              <a:chExt cx="3811934" cy="653143"/>
            </a:xfrm>
          </p:grpSpPr>
          <p:sp>
            <p:nvSpPr>
              <p:cNvPr id="3" name="Título 1"/>
              <p:cNvSpPr txBox="1">
                <a:spLocks/>
              </p:cNvSpPr>
              <p:nvPr/>
            </p:nvSpPr>
            <p:spPr>
              <a:xfrm>
                <a:off x="1021323" y="1423852"/>
                <a:ext cx="2044094" cy="65314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s-MX" sz="2400" dirty="0">
                    <a:ln w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Memoria </a:t>
                </a:r>
              </a:p>
            </p:txBody>
          </p:sp>
          <p:cxnSp>
            <p:nvCxnSpPr>
              <p:cNvPr id="5" name="Conector recto 4"/>
              <p:cNvCxnSpPr/>
              <p:nvPr/>
            </p:nvCxnSpPr>
            <p:spPr>
              <a:xfrm>
                <a:off x="1021323" y="1942011"/>
                <a:ext cx="381193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Conector recto 5"/>
            <p:cNvCxnSpPr/>
            <p:nvPr/>
          </p:nvCxnSpPr>
          <p:spPr>
            <a:xfrm flipH="1">
              <a:off x="4362995" y="1706880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/>
            <p:nvPr/>
          </p:nvCxnSpPr>
          <p:spPr>
            <a:xfrm flipH="1">
              <a:off x="4515395" y="1728645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2" name="Picture 4" descr="phpThumb_generated_thumbnail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03" y="1146412"/>
            <a:ext cx="8168156" cy="558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663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5" y="3101461"/>
            <a:ext cx="8596668" cy="1826581"/>
          </a:xfrm>
        </p:spPr>
        <p:txBody>
          <a:bodyPr/>
          <a:lstStyle/>
          <a:p>
            <a:r>
              <a:rPr lang="es-MX" dirty="0"/>
              <a:t>MÓDULO </a:t>
            </a:r>
            <a:r>
              <a:rPr lang="es-MX" dirty="0" smtClean="0"/>
              <a:t>II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7335" y="5032545"/>
            <a:ext cx="8596668" cy="636735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+mj-lt"/>
              </a:rPr>
              <a:t>ETAPAS DEL DESARROLLO DEL SER HUMANO</a:t>
            </a:r>
            <a:endParaRPr lang="es-MX" sz="2400" b="1" dirty="0">
              <a:latin typeface="+mj-lt"/>
            </a:endParaRPr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677335" y="5788442"/>
            <a:ext cx="859666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dirty="0"/>
              <a:t>PROPÓSITO: </a:t>
            </a:r>
            <a:r>
              <a:rPr lang="es-MX" dirty="0"/>
              <a:t>Distingue las fases de desarrollo del ser humano para asociar como estas influyen en su comportamiento y su contexto social.</a:t>
            </a:r>
          </a:p>
        </p:txBody>
      </p:sp>
      <p:pic>
        <p:nvPicPr>
          <p:cNvPr id="8194" name="Picture 2" descr="Resultado de imagen para ETAPAS DEL DESARROLLO DEL SER HUM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628" y="799645"/>
            <a:ext cx="5789612" cy="30147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699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9234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2.1 </a:t>
            </a:r>
            <a:r>
              <a:rPr lang="es-MX" sz="2800" dirty="0" smtClean="0"/>
              <a:t>DESARROLLO FÍSICO Y PSICOLÓGICO EN LAS DIFERENTES ETAPAS</a:t>
            </a:r>
            <a:endParaRPr lang="es-MX" sz="2800" dirty="0"/>
          </a:p>
        </p:txBody>
      </p:sp>
      <p:pic>
        <p:nvPicPr>
          <p:cNvPr id="9220" name="Picture 4" descr="Resultado de imagen para etapas desarrollo psicoso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454" y="1171986"/>
            <a:ext cx="4585647" cy="569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66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4069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2.1.1 </a:t>
            </a:r>
            <a:r>
              <a:rPr lang="es-MX" sz="2800" dirty="0" smtClean="0"/>
              <a:t>PRE NATAL, INFANCIA, ADOLESCENCIA, JUVENTUD, ADULTEZ Y VEJEZ. 	</a:t>
            </a:r>
            <a:endParaRPr lang="es-MX" sz="2800" dirty="0"/>
          </a:p>
        </p:txBody>
      </p:sp>
      <p:pic>
        <p:nvPicPr>
          <p:cNvPr id="3" name="Picture 2" descr="Resultado de imagen para Desarrollo físico y psicológico en las diferentes etapas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23039"/>
            <a:ext cx="9094463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11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6023"/>
          </a:xfrm>
        </p:spPr>
        <p:txBody>
          <a:bodyPr>
            <a:normAutofit/>
          </a:bodyPr>
          <a:lstStyle/>
          <a:p>
            <a:r>
              <a:rPr lang="es-MX" sz="2800" b="1" dirty="0"/>
              <a:t>2.2 </a:t>
            </a:r>
            <a:r>
              <a:rPr lang="es-MX" sz="2800" dirty="0" smtClean="0"/>
              <a:t>COGNITIVO </a:t>
            </a:r>
            <a:br>
              <a:rPr lang="es-MX" sz="2800" dirty="0" smtClean="0"/>
            </a:br>
            <a:r>
              <a:rPr lang="es-MX" sz="1800" b="1" dirty="0" smtClean="0"/>
              <a:t>(</a:t>
            </a:r>
            <a:r>
              <a:rPr lang="es-MX" sz="1800" b="1" dirty="0"/>
              <a:t>J. Piaget</a:t>
            </a:r>
            <a:r>
              <a:rPr lang="es-MX" sz="1800" b="1" dirty="0" smtClean="0"/>
              <a:t>)</a:t>
            </a:r>
            <a:endParaRPr lang="es-MX" sz="1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72412715"/>
              </p:ext>
            </p:extLst>
          </p:nvPr>
        </p:nvGraphicFramePr>
        <p:xfrm>
          <a:off x="1422400" y="155568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709219" y="1584171"/>
            <a:ext cx="5538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ETAPAS DE DESARROLLO COGNITIVO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217765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28667" cy="914400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2.2.1 </a:t>
            </a:r>
            <a:r>
              <a:rPr lang="es-MX" sz="2800" dirty="0" smtClean="0"/>
              <a:t>ETAPAS DE DESARROLLO DE LA INTELIGENCIA Y EL APRENDIZAJE.</a:t>
            </a:r>
            <a:endParaRPr lang="es-MX" sz="2800" dirty="0"/>
          </a:p>
        </p:txBody>
      </p:sp>
      <p:pic>
        <p:nvPicPr>
          <p:cNvPr id="12290" name="Picture 2" descr="Resultado de imagen para Etapas de desarrollo de la inteligencia y el aprendiza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98" y="1433015"/>
            <a:ext cx="9661728" cy="484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183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97155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2.3. </a:t>
            </a:r>
            <a:r>
              <a:rPr lang="es-MX" sz="2800" dirty="0" smtClean="0"/>
              <a:t>FUNCIÓN DE LA FAMILIA EN EL DESARROLLO PERSONAL Y SOCIAL. 	</a:t>
            </a:r>
            <a:endParaRPr lang="es-MX" sz="2800" dirty="0"/>
          </a:p>
        </p:txBody>
      </p:sp>
      <p:pic>
        <p:nvPicPr>
          <p:cNvPr id="13314" name="Picture 2" descr="Resultado de imagen para funciones de la familia en las etapas de desarroll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/>
          <a:stretch/>
        </p:blipFill>
        <p:spPr bwMode="auto">
          <a:xfrm>
            <a:off x="504968" y="1705968"/>
            <a:ext cx="9034818" cy="48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169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5" y="3101461"/>
            <a:ext cx="8596668" cy="1826581"/>
          </a:xfrm>
        </p:spPr>
        <p:txBody>
          <a:bodyPr/>
          <a:lstStyle/>
          <a:p>
            <a:r>
              <a:rPr lang="es-MX" dirty="0"/>
              <a:t>MÓDULO </a:t>
            </a:r>
            <a:r>
              <a:rPr lang="es-MX" dirty="0" smtClean="0"/>
              <a:t>III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7335" y="5032545"/>
            <a:ext cx="8596668" cy="636735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+mj-lt"/>
              </a:rPr>
              <a:t>PERSONALIDAD</a:t>
            </a:r>
            <a:endParaRPr lang="es-MX" sz="2400" b="1" dirty="0">
              <a:latin typeface="+mj-lt"/>
            </a:endParaRPr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677335" y="5788442"/>
            <a:ext cx="859666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dirty="0"/>
              <a:t>PROPÓSITO: </a:t>
            </a:r>
            <a:r>
              <a:rPr lang="es-MX" dirty="0"/>
              <a:t>Relaciona el concepto de personalidad y sus teorías, para realizar acciones que promuevan la salud mental.</a:t>
            </a:r>
          </a:p>
        </p:txBody>
      </p:sp>
      <p:pic>
        <p:nvPicPr>
          <p:cNvPr id="14338" name="Picture 2" descr="Resultado de imagen para tests de person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250" y="814350"/>
            <a:ext cx="6686550" cy="32004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6598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5" y="3101461"/>
            <a:ext cx="8596668" cy="1826581"/>
          </a:xfrm>
        </p:spPr>
        <p:txBody>
          <a:bodyPr/>
          <a:lstStyle/>
          <a:p>
            <a:r>
              <a:rPr lang="es-MX" dirty="0"/>
              <a:t>MÓDULO I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7335" y="5032545"/>
            <a:ext cx="8596668" cy="636735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+mj-lt"/>
              </a:rPr>
              <a:t>PSICOLOGÍA COMO CIENCIA Y SUS PROCESOS BÁSICOS.</a:t>
            </a:r>
            <a:endParaRPr lang="es-MX" sz="2400" b="1" dirty="0">
              <a:latin typeface="+mj-lt"/>
            </a:endParaRPr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677335" y="5788442"/>
            <a:ext cx="859666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1800" dirty="0"/>
              <a:t>PROPÓSITO: Identifica que la psicología está conformada por una diversidad de paradigmas, teorías, modelos y metodologías que le dan </a:t>
            </a:r>
            <a:r>
              <a:rPr lang="es-MX" sz="1800" dirty="0" smtClean="0"/>
              <a:t>sentido de </a:t>
            </a:r>
            <a:r>
              <a:rPr lang="es-MX" sz="1800" dirty="0"/>
              <a:t>ciencia.</a:t>
            </a:r>
          </a:p>
        </p:txBody>
      </p:sp>
      <p:pic>
        <p:nvPicPr>
          <p:cNvPr id="1028" name="Picture 4" descr="Resultado de imagen para PSICOLOGÍA COMO CIEN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626" y="1033425"/>
            <a:ext cx="238125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55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87680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3.1 </a:t>
            </a:r>
            <a:r>
              <a:rPr lang="es-MX" sz="2800" dirty="0" smtClean="0"/>
              <a:t>PERSONALIDAD. </a:t>
            </a:r>
            <a:endParaRPr lang="es-MX" sz="2800" dirty="0"/>
          </a:p>
        </p:txBody>
      </p:sp>
      <p:pic>
        <p:nvPicPr>
          <p:cNvPr id="15362" name="Picture 2" descr="Resultado de imagen para quién es persona y como se determina su personalidad, sus componentes y características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31" b="8896"/>
          <a:stretch/>
        </p:blipFill>
        <p:spPr bwMode="auto">
          <a:xfrm>
            <a:off x="773882" y="3344091"/>
            <a:ext cx="9038857" cy="342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Resultado de imagen para quién es persona y como se determina su personalidad, sus componentes y características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67" b="53504"/>
          <a:stretch/>
        </p:blipFill>
        <p:spPr bwMode="auto">
          <a:xfrm>
            <a:off x="1749244" y="887104"/>
            <a:ext cx="6785531" cy="254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975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3.1.1 </a:t>
            </a:r>
            <a:r>
              <a:rPr lang="es-MX" sz="2800" dirty="0" smtClean="0"/>
              <a:t>TEMPERAMENTO Y CARÁCTER 	</a:t>
            </a:r>
            <a:endParaRPr lang="es-MX" sz="2800" dirty="0"/>
          </a:p>
        </p:txBody>
      </p:sp>
      <p:pic>
        <p:nvPicPr>
          <p:cNvPr id="16386" name="Picture 2" descr="Resultado de imagen para temperamento y caracter diferenc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518" y="1055354"/>
            <a:ext cx="7580106" cy="568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343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5726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3.1.2 </a:t>
            </a:r>
            <a:r>
              <a:rPr lang="es-MX" sz="2800" dirty="0" smtClean="0"/>
              <a:t>CARACTERÍSTICAS 	</a:t>
            </a:r>
            <a:endParaRPr lang="es-MX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43986421"/>
              </p:ext>
            </p:extLst>
          </p:nvPr>
        </p:nvGraphicFramePr>
        <p:xfrm>
          <a:off x="1018989" y="124532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8491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7646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3.1.3 </a:t>
            </a:r>
            <a:r>
              <a:rPr lang="es-MX" sz="2800" dirty="0" smtClean="0"/>
              <a:t>TEORÍAS. 	</a:t>
            </a:r>
            <a:endParaRPr lang="es-MX" sz="2800" dirty="0"/>
          </a:p>
        </p:txBody>
      </p:sp>
      <p:pic>
        <p:nvPicPr>
          <p:cNvPr id="18434" name="Picture 2" descr="Resultado de imagen para teorías de la person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11" y="1196022"/>
            <a:ext cx="8526091" cy="542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825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1851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3.1.4 </a:t>
            </a:r>
            <a:r>
              <a:rPr lang="es-MX" sz="2800" dirty="0" smtClean="0"/>
              <a:t>TRASTORNOS DE PERSONALIDAD 	</a:t>
            </a:r>
            <a:endParaRPr lang="es-MX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97979115"/>
              </p:ext>
            </p:extLst>
          </p:nvPr>
        </p:nvGraphicFramePr>
        <p:xfrm>
          <a:off x="777965" y="1323834"/>
          <a:ext cx="8297795" cy="5275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8740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5" y="3101461"/>
            <a:ext cx="8596668" cy="1826581"/>
          </a:xfrm>
        </p:spPr>
        <p:txBody>
          <a:bodyPr/>
          <a:lstStyle/>
          <a:p>
            <a:r>
              <a:rPr lang="es-MX" dirty="0"/>
              <a:t>MÓDULO </a:t>
            </a:r>
            <a:r>
              <a:rPr lang="es-MX" dirty="0" smtClean="0"/>
              <a:t>IV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7335" y="5032545"/>
            <a:ext cx="8596668" cy="636735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+mj-lt"/>
              </a:rPr>
              <a:t>SEXUALIDAD Y SALUD MENTAL</a:t>
            </a:r>
            <a:endParaRPr lang="es-MX" sz="2400" b="1" dirty="0">
              <a:latin typeface="+mj-lt"/>
            </a:endParaRPr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677335" y="5788442"/>
            <a:ext cx="8596668" cy="860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dirty="0" smtClean="0"/>
              <a:t>PROPÓSITO: </a:t>
            </a:r>
            <a:r>
              <a:rPr lang="es-MX" dirty="0"/>
              <a:t>Distingue los aspectos de la sexualidad como parte de su salud física y mental y cómo influyen en su desarrollo psicosocial y su comportamiento.</a:t>
            </a:r>
          </a:p>
        </p:txBody>
      </p:sp>
      <p:pic>
        <p:nvPicPr>
          <p:cNvPr id="20482" name="Picture 2" descr="Resultado de imagen para SEXUALIDAD Y SALUD M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729" y="1976300"/>
            <a:ext cx="3709619" cy="201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306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3.5 </a:t>
            </a:r>
            <a:r>
              <a:rPr lang="es-MX" sz="2800" dirty="0" smtClean="0"/>
              <a:t>DESARROLLO Y SEXUALIDAD 	</a:t>
            </a:r>
            <a:endParaRPr lang="es-MX" sz="2800" dirty="0"/>
          </a:p>
        </p:txBody>
      </p:sp>
      <p:pic>
        <p:nvPicPr>
          <p:cNvPr id="21506" name="Picture 2" descr="Resultado de imagen para mapa conceptual Desarrollo y Sexualid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8" t="-649" b="6260"/>
          <a:stretch/>
        </p:blipFill>
        <p:spPr bwMode="auto">
          <a:xfrm>
            <a:off x="1558834" y="987547"/>
            <a:ext cx="7353154" cy="563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414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7977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3.5.1 </a:t>
            </a:r>
            <a:r>
              <a:rPr lang="es-MX" sz="2800" dirty="0" smtClean="0"/>
              <a:t>DESARROLLO PSICOSOCIAL DE LA SEXUALIDAD 	</a:t>
            </a:r>
            <a:br>
              <a:rPr lang="es-MX" sz="2800" dirty="0" smtClean="0"/>
            </a:br>
            <a:endParaRPr lang="es-MX" sz="2800" dirty="0"/>
          </a:p>
        </p:txBody>
      </p:sp>
      <p:pic>
        <p:nvPicPr>
          <p:cNvPr id="22530" name="Picture 2" descr="Resultado de imagen para Desarrollo psicosocial de la sexu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01" y="1023582"/>
            <a:ext cx="8116256" cy="561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137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4.2 </a:t>
            </a:r>
            <a:r>
              <a:rPr lang="es-MX" sz="2800" dirty="0" smtClean="0"/>
              <a:t>HIGIENE Y SALUD MENTAL 	</a:t>
            </a:r>
            <a:endParaRPr lang="es-MX" sz="2800" dirty="0"/>
          </a:p>
        </p:txBody>
      </p:sp>
      <p:grpSp>
        <p:nvGrpSpPr>
          <p:cNvPr id="5" name="Grupo 4"/>
          <p:cNvGrpSpPr/>
          <p:nvPr/>
        </p:nvGrpSpPr>
        <p:grpSpPr>
          <a:xfrm>
            <a:off x="403668" y="2988808"/>
            <a:ext cx="4572000" cy="3514726"/>
            <a:chOff x="403668" y="2959647"/>
            <a:chExt cx="4572000" cy="3514726"/>
          </a:xfrm>
        </p:grpSpPr>
        <p:pic>
          <p:nvPicPr>
            <p:cNvPr id="23556" name="Picture 4" descr="Resultado de imagen para Higiene y salud ment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668" y="2959647"/>
              <a:ext cx="4572000" cy="3514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ángulo 3"/>
            <p:cNvSpPr/>
            <p:nvPr/>
          </p:nvSpPr>
          <p:spPr>
            <a:xfrm>
              <a:off x="2011680" y="4737465"/>
              <a:ext cx="1576252" cy="10276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23554" name="Picture 2" descr="Resultado de imagen para Higiene y salud menta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" t="28030" b="5606"/>
          <a:stretch/>
        </p:blipFill>
        <p:spPr bwMode="auto">
          <a:xfrm>
            <a:off x="4540239" y="1143858"/>
            <a:ext cx="4929051" cy="297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9077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4.2.1 </a:t>
            </a:r>
            <a:r>
              <a:rPr lang="es-MX" sz="2800" dirty="0" smtClean="0"/>
              <a:t>RASGOS DE LA SALUD MENTAL </a:t>
            </a:r>
            <a:br>
              <a:rPr lang="es-MX" sz="2800" dirty="0" smtClean="0"/>
            </a:br>
            <a:r>
              <a:rPr lang="es-MX" sz="2800" dirty="0" smtClean="0"/>
              <a:t>	</a:t>
            </a:r>
            <a:br>
              <a:rPr lang="es-MX" sz="2800" dirty="0" smtClean="0"/>
            </a:br>
            <a:endParaRPr lang="es-MX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52424646"/>
              </p:ext>
            </p:extLst>
          </p:nvPr>
        </p:nvGraphicFramePr>
        <p:xfrm>
          <a:off x="677334" y="1718538"/>
          <a:ext cx="7900609" cy="4603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538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989180" cy="1320800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1.1 </a:t>
            </a:r>
            <a:r>
              <a:rPr lang="es-MX" sz="2800" dirty="0" smtClean="0"/>
              <a:t>ANTECEDENTES Y PERSPECTIVAS DE ESTUDIO. 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000" dirty="0" smtClean="0"/>
              <a:t>(</a:t>
            </a:r>
            <a:r>
              <a:rPr lang="es-MX" sz="1800" b="1" dirty="0" smtClean="0"/>
              <a:t>Estructuralismo, Funcionalismo, Gestalt, Conductismo, Psicoanálisis, Humanismo</a:t>
            </a:r>
            <a:r>
              <a:rPr lang="es-MX" sz="2000" dirty="0" smtClean="0"/>
              <a:t>) </a:t>
            </a:r>
            <a:r>
              <a:rPr lang="es-MX" sz="2400" dirty="0" smtClean="0"/>
              <a:t>	</a:t>
            </a:r>
            <a:br>
              <a:rPr lang="es-MX" sz="2400" dirty="0" smtClean="0"/>
            </a:br>
            <a:endParaRPr lang="es-MX" sz="24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41498535"/>
              </p:ext>
            </p:extLst>
          </p:nvPr>
        </p:nvGraphicFramePr>
        <p:xfrm>
          <a:off x="320282" y="2043611"/>
          <a:ext cx="9703283" cy="462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69128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5726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4.2.2 </a:t>
            </a:r>
            <a:r>
              <a:rPr lang="es-MX" sz="2800" dirty="0" smtClean="0"/>
              <a:t>ELEMENTOS DE LA HIGIENE MENTAL. </a:t>
            </a:r>
            <a:br>
              <a:rPr lang="es-MX" sz="2800" dirty="0" smtClean="0"/>
            </a:br>
            <a:r>
              <a:rPr lang="es-MX" sz="2800" dirty="0" smtClean="0"/>
              <a:t>	</a:t>
            </a:r>
            <a:br>
              <a:rPr lang="es-MX" sz="2800" dirty="0" smtClean="0"/>
            </a:br>
            <a:endParaRPr lang="es-MX" sz="2800" dirty="0"/>
          </a:p>
        </p:txBody>
      </p:sp>
      <p:pic>
        <p:nvPicPr>
          <p:cNvPr id="25604" name="Picture 4" descr="Resultado de imagen para elementos de la salud m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198" y="1457279"/>
            <a:ext cx="7048500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069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5726"/>
          </a:xfrm>
        </p:spPr>
        <p:txBody>
          <a:bodyPr>
            <a:noAutofit/>
          </a:bodyPr>
          <a:lstStyle/>
          <a:p>
            <a:r>
              <a:rPr lang="es-MX" sz="2800" dirty="0" smtClean="0"/>
              <a:t>REFERENCIAS</a:t>
            </a:r>
            <a:r>
              <a:rPr lang="es-MX" sz="2800" dirty="0" smtClean="0"/>
              <a:t> 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	</a:t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32513" y="1351128"/>
            <a:ext cx="7792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Alonso, G. J. (2004). La Psicología Analítica de Jung y sus aportes a la psicoterapia.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Universitas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Psychologica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55-70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Balcázar, Nava Patricia(2007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). Teorías de la Personalidad. Toluca: UAEMEX.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Benjamin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B. L. (2007). Introducción a la Psicología. México: McGraw- Hill.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Cloninger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S. C. (2003). Teorías de la Personalidad. México: Prentice Educación.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Cruz, R. N. (2010). Psicología I. México: Nueva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Imágen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Eva, M. S. (2008). Psicología I. México: McGraw- Hill Interamericana.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Garrison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M. L. (2002). Psicología. México: McGraw- Hill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Seelbach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G. Adolfo. (2013). Teorías de la Personalidad. Estado de México: Red Tercer Milenio.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err="1" smtClean="0">
                <a:solidFill>
                  <a:schemeClr val="accent1">
                    <a:lumMod val="75000"/>
                  </a:schemeClr>
                </a:solidFill>
              </a:rPr>
              <a:t>Schultz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D. P. (2010). Teorías de la Personalidad. México: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Cengage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Stavchansky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E. M. (2008). Psicología I. México: McGraw- Hill.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2182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989180" cy="635726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1.2 </a:t>
            </a:r>
            <a:r>
              <a:rPr lang="es-MX" sz="2800" dirty="0" smtClean="0"/>
              <a:t>CONCEPTO DE PSICOLOGÍA </a:t>
            </a:r>
            <a:endParaRPr lang="es-MX" sz="2800" dirty="0"/>
          </a:p>
        </p:txBody>
      </p:sp>
      <p:sp>
        <p:nvSpPr>
          <p:cNvPr id="3" name="Rectángulo 2"/>
          <p:cNvSpPr/>
          <p:nvPr/>
        </p:nvSpPr>
        <p:spPr>
          <a:xfrm>
            <a:off x="931641" y="1873640"/>
            <a:ext cx="7477254" cy="4031873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es-ES" sz="3200" b="0" cap="none" spc="0" dirty="0" smtClean="0">
              <a:ln w="0">
                <a:solidFill>
                  <a:schemeClr val="accent2">
                    <a:lumMod val="40000"/>
                    <a:lumOff val="60000"/>
                  </a:schemeClr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3200" b="0" cap="none" spc="0" dirty="0" smtClean="0">
                <a:ln w="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Estudio científico de la </a:t>
            </a:r>
          </a:p>
          <a:p>
            <a:pPr algn="ctr"/>
            <a:r>
              <a:rPr lang="es-ES" sz="3200" b="0" cap="none" spc="0" dirty="0" smtClean="0">
                <a:ln w="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conducta y la experiencia </a:t>
            </a:r>
          </a:p>
          <a:p>
            <a:pPr algn="ctr"/>
            <a:r>
              <a:rPr lang="es-ES" sz="3200" b="0" cap="none" spc="0" dirty="0" smtClean="0">
                <a:ln w="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como los seres humanos </a:t>
            </a:r>
          </a:p>
          <a:p>
            <a:pPr algn="ctr"/>
            <a:r>
              <a:rPr lang="es-ES" sz="3200" b="0" cap="none" spc="0" dirty="0" smtClean="0">
                <a:ln w="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 los animales sienten, piensan, </a:t>
            </a:r>
          </a:p>
          <a:p>
            <a:pPr algn="ctr"/>
            <a:r>
              <a:rPr lang="es-ES" sz="3200" b="0" cap="none" spc="0" dirty="0" smtClean="0">
                <a:ln w="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aprenden y conocen para </a:t>
            </a:r>
          </a:p>
          <a:p>
            <a:pPr algn="ctr"/>
            <a:r>
              <a:rPr lang="es-ES" sz="3200" b="0" cap="none" spc="0" dirty="0" smtClean="0">
                <a:ln w="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adaptarse al medio que les rodea. </a:t>
            </a:r>
          </a:p>
          <a:p>
            <a:pPr algn="ctr"/>
            <a:endParaRPr lang="es-ES" sz="3200" b="0" cap="none" spc="0" dirty="0">
              <a:ln w="0">
                <a:solidFill>
                  <a:schemeClr val="accent2">
                    <a:lumMod val="40000"/>
                    <a:lumOff val="60000"/>
                  </a:schemeClr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7397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960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1.3 </a:t>
            </a:r>
            <a:r>
              <a:rPr lang="es-MX" sz="2800" dirty="0" smtClean="0"/>
              <a:t>OBJETIVOS DE LA PSICOLOGÍA. 	</a:t>
            </a:r>
            <a:endParaRPr lang="es-MX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98307462"/>
              </p:ext>
            </p:extLst>
          </p:nvPr>
        </p:nvGraphicFramePr>
        <p:xfrm>
          <a:off x="2754811" y="1078173"/>
          <a:ext cx="7085225" cy="5313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568258" y="2887343"/>
            <a:ext cx="38992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Estudiar los </a:t>
            </a:r>
          </a:p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procesos mentales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5263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6494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1.4 </a:t>
            </a:r>
            <a:r>
              <a:rPr lang="es-MX" sz="2800" dirty="0" smtClean="0"/>
              <a:t>ÁREAS DE APLICACIÓN DE LA PSICOLOGÍA </a:t>
            </a:r>
            <a:endParaRPr lang="es-MX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167636241"/>
              </p:ext>
            </p:extLst>
          </p:nvPr>
        </p:nvGraphicFramePr>
        <p:xfrm>
          <a:off x="786675" y="1228298"/>
          <a:ext cx="8957826" cy="5494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2204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75360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1.5</a:t>
            </a:r>
            <a:r>
              <a:rPr lang="es-MX" sz="3200" b="1" dirty="0" smtClean="0"/>
              <a:t> </a:t>
            </a:r>
            <a:r>
              <a:rPr lang="es-MX" sz="2800" dirty="0" smtClean="0"/>
              <a:t>LA PSICOBIOLOGÍA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smtClean="0"/>
              <a:t>(Sistema Nervioso y sus Funciones) </a:t>
            </a:r>
            <a:r>
              <a:rPr lang="es-MX" sz="2400" dirty="0"/>
              <a:t>	</a:t>
            </a:r>
          </a:p>
        </p:txBody>
      </p:sp>
      <p:grpSp>
        <p:nvGrpSpPr>
          <p:cNvPr id="26" name="Grupo 25"/>
          <p:cNvGrpSpPr/>
          <p:nvPr/>
        </p:nvGrpSpPr>
        <p:grpSpPr>
          <a:xfrm>
            <a:off x="744154" y="2059689"/>
            <a:ext cx="8045340" cy="4092880"/>
            <a:chOff x="744154" y="2059689"/>
            <a:chExt cx="8045340" cy="4092880"/>
          </a:xfrm>
        </p:grpSpPr>
        <p:grpSp>
          <p:nvGrpSpPr>
            <p:cNvPr id="4" name="Grupo 3"/>
            <p:cNvGrpSpPr/>
            <p:nvPr/>
          </p:nvGrpSpPr>
          <p:grpSpPr>
            <a:xfrm>
              <a:off x="744154" y="2059689"/>
              <a:ext cx="8045340" cy="4092880"/>
              <a:chOff x="1163254" y="1768990"/>
              <a:chExt cx="8045340" cy="4092880"/>
            </a:xfrm>
          </p:grpSpPr>
          <p:sp>
            <p:nvSpPr>
              <p:cNvPr id="11" name="Forma libre 10"/>
              <p:cNvSpPr/>
              <p:nvPr/>
            </p:nvSpPr>
            <p:spPr>
              <a:xfrm>
                <a:off x="4494130" y="1768990"/>
                <a:ext cx="1628995" cy="379754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dirty="0" smtClean="0"/>
                  <a:t>Sistema Nervioso</a:t>
                </a:r>
                <a:endParaRPr lang="es-ES" sz="1200" kern="1200" dirty="0"/>
              </a:p>
            </p:txBody>
          </p:sp>
          <p:sp>
            <p:nvSpPr>
              <p:cNvPr id="12" name="Forma libre 11"/>
              <p:cNvSpPr/>
              <p:nvPr/>
            </p:nvSpPr>
            <p:spPr>
              <a:xfrm>
                <a:off x="4556043" y="5482116"/>
                <a:ext cx="1505170" cy="379754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dirty="0" smtClean="0"/>
                  <a:t>Nervios raquídeos</a:t>
                </a:r>
                <a:endParaRPr lang="es-ES" sz="1200" kern="1200" dirty="0"/>
              </a:p>
            </p:txBody>
          </p:sp>
          <p:sp>
            <p:nvSpPr>
              <p:cNvPr id="13" name="Forma libre 12"/>
              <p:cNvSpPr/>
              <p:nvPr/>
            </p:nvSpPr>
            <p:spPr>
              <a:xfrm>
                <a:off x="6942985" y="3047140"/>
                <a:ext cx="1986567" cy="525718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dirty="0" smtClean="0"/>
                  <a:t>Neuronas sensitivas</a:t>
                </a:r>
              </a:p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dirty="0" smtClean="0"/>
                  <a:t>(aferentes)</a:t>
                </a:r>
                <a:endParaRPr lang="es-ES" sz="1200" kern="1200" dirty="0"/>
              </a:p>
            </p:txBody>
          </p:sp>
          <p:sp>
            <p:nvSpPr>
              <p:cNvPr id="14" name="Forma libre 13"/>
              <p:cNvSpPr/>
              <p:nvPr/>
            </p:nvSpPr>
            <p:spPr>
              <a:xfrm>
                <a:off x="1163254" y="2362151"/>
                <a:ext cx="2363679" cy="379754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dirty="0" smtClean="0"/>
                  <a:t>Sistema Nervioso Central</a:t>
                </a:r>
                <a:endParaRPr lang="es-ES" sz="1200" kern="1200" dirty="0"/>
              </a:p>
            </p:txBody>
          </p:sp>
          <p:sp>
            <p:nvSpPr>
              <p:cNvPr id="15" name="Forma libre 14"/>
              <p:cNvSpPr/>
              <p:nvPr/>
            </p:nvSpPr>
            <p:spPr>
              <a:xfrm>
                <a:off x="1722546" y="3382981"/>
                <a:ext cx="1245096" cy="379754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dirty="0" smtClean="0"/>
                  <a:t>Encéfalo</a:t>
                </a:r>
                <a:endParaRPr lang="es-ES" sz="1200" kern="1200" dirty="0"/>
              </a:p>
            </p:txBody>
          </p:sp>
          <p:sp>
            <p:nvSpPr>
              <p:cNvPr id="16" name="Forma libre 15"/>
              <p:cNvSpPr/>
              <p:nvPr/>
            </p:nvSpPr>
            <p:spPr>
              <a:xfrm>
                <a:off x="1722546" y="5482116"/>
                <a:ext cx="1245096" cy="379754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smtClean="0"/>
                  <a:t>Medula espinal</a:t>
                </a:r>
                <a:endParaRPr lang="es-ES" sz="1200" kern="1200"/>
              </a:p>
            </p:txBody>
          </p:sp>
          <p:sp>
            <p:nvSpPr>
              <p:cNvPr id="17" name="Forma libre 16"/>
              <p:cNvSpPr/>
              <p:nvPr/>
            </p:nvSpPr>
            <p:spPr>
              <a:xfrm>
                <a:off x="6663940" y="2359040"/>
                <a:ext cx="2544654" cy="379754"/>
              </a:xfrm>
              <a:custGeom>
                <a:avLst/>
                <a:gdLst>
                  <a:gd name="connsiteX0" fmla="*/ 0 w 1245096"/>
                  <a:gd name="connsiteY0" fmla="*/ 0 h 379754"/>
                  <a:gd name="connsiteX1" fmla="*/ 1245096 w 1245096"/>
                  <a:gd name="connsiteY1" fmla="*/ 0 h 379754"/>
                  <a:gd name="connsiteX2" fmla="*/ 1245096 w 1245096"/>
                  <a:gd name="connsiteY2" fmla="*/ 379754 h 379754"/>
                  <a:gd name="connsiteX3" fmla="*/ 0 w 1245096"/>
                  <a:gd name="connsiteY3" fmla="*/ 379754 h 379754"/>
                  <a:gd name="connsiteX4" fmla="*/ 0 w 1245096"/>
                  <a:gd name="connsiteY4" fmla="*/ 0 h 37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096" h="379754">
                    <a:moveTo>
                      <a:pt x="0" y="0"/>
                    </a:moveTo>
                    <a:lnTo>
                      <a:pt x="1245096" y="0"/>
                    </a:lnTo>
                    <a:lnTo>
                      <a:pt x="1245096" y="379754"/>
                    </a:lnTo>
                    <a:lnTo>
                      <a:pt x="0" y="37975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chemeClr val="tx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200" kern="1200" dirty="0" smtClean="0"/>
                  <a:t>Sistema Nervioso Periférico</a:t>
                </a:r>
                <a:endParaRPr lang="es-ES" sz="1200" kern="1200" dirty="0"/>
              </a:p>
            </p:txBody>
          </p:sp>
        </p:grpSp>
        <p:sp>
          <p:nvSpPr>
            <p:cNvPr id="18" name="Forma libre 17"/>
            <p:cNvSpPr/>
            <p:nvPr/>
          </p:nvSpPr>
          <p:spPr>
            <a:xfrm>
              <a:off x="4136943" y="3673680"/>
              <a:ext cx="1505170" cy="379754"/>
            </a:xfrm>
            <a:custGeom>
              <a:avLst/>
              <a:gdLst>
                <a:gd name="connsiteX0" fmla="*/ 0 w 1245096"/>
                <a:gd name="connsiteY0" fmla="*/ 0 h 379754"/>
                <a:gd name="connsiteX1" fmla="*/ 1245096 w 1245096"/>
                <a:gd name="connsiteY1" fmla="*/ 0 h 379754"/>
                <a:gd name="connsiteX2" fmla="*/ 1245096 w 1245096"/>
                <a:gd name="connsiteY2" fmla="*/ 379754 h 379754"/>
                <a:gd name="connsiteX3" fmla="*/ 0 w 1245096"/>
                <a:gd name="connsiteY3" fmla="*/ 379754 h 379754"/>
                <a:gd name="connsiteX4" fmla="*/ 0 w 1245096"/>
                <a:gd name="connsiteY4" fmla="*/ 0 h 37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5096" h="379754">
                  <a:moveTo>
                    <a:pt x="0" y="0"/>
                  </a:moveTo>
                  <a:lnTo>
                    <a:pt x="1245096" y="0"/>
                  </a:lnTo>
                  <a:lnTo>
                    <a:pt x="1245096" y="379754"/>
                  </a:lnTo>
                  <a:lnTo>
                    <a:pt x="0" y="379754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kern="1200" dirty="0" smtClean="0"/>
                <a:t>Nervios craneales</a:t>
              </a:r>
              <a:endParaRPr lang="es-ES" sz="1200" kern="1200" dirty="0"/>
            </a:p>
          </p:txBody>
        </p:sp>
      </p:grpSp>
      <p:sp>
        <p:nvSpPr>
          <p:cNvPr id="19" name="Forma libre 18"/>
          <p:cNvSpPr/>
          <p:nvPr/>
        </p:nvSpPr>
        <p:spPr>
          <a:xfrm>
            <a:off x="6523884" y="3971961"/>
            <a:ext cx="1986567" cy="525718"/>
          </a:xfrm>
          <a:custGeom>
            <a:avLst/>
            <a:gdLst>
              <a:gd name="connsiteX0" fmla="*/ 0 w 1245096"/>
              <a:gd name="connsiteY0" fmla="*/ 0 h 379754"/>
              <a:gd name="connsiteX1" fmla="*/ 1245096 w 1245096"/>
              <a:gd name="connsiteY1" fmla="*/ 0 h 379754"/>
              <a:gd name="connsiteX2" fmla="*/ 1245096 w 1245096"/>
              <a:gd name="connsiteY2" fmla="*/ 379754 h 379754"/>
              <a:gd name="connsiteX3" fmla="*/ 0 w 1245096"/>
              <a:gd name="connsiteY3" fmla="*/ 379754 h 379754"/>
              <a:gd name="connsiteX4" fmla="*/ 0 w 1245096"/>
              <a:gd name="connsiteY4" fmla="*/ 0 h 37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5096" h="379754">
                <a:moveTo>
                  <a:pt x="0" y="0"/>
                </a:moveTo>
                <a:lnTo>
                  <a:pt x="1245096" y="0"/>
                </a:lnTo>
                <a:lnTo>
                  <a:pt x="1245096" y="379754"/>
                </a:lnTo>
                <a:lnTo>
                  <a:pt x="0" y="379754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/>
              <a:t>Neuronas motoras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/>
              <a:t>(eferentes)</a:t>
            </a:r>
          </a:p>
        </p:txBody>
      </p:sp>
      <p:sp>
        <p:nvSpPr>
          <p:cNvPr id="21" name="Forma libre 20"/>
          <p:cNvSpPr/>
          <p:nvPr/>
        </p:nvSpPr>
        <p:spPr>
          <a:xfrm>
            <a:off x="6523884" y="5996515"/>
            <a:ext cx="1986567" cy="525718"/>
          </a:xfrm>
          <a:custGeom>
            <a:avLst/>
            <a:gdLst>
              <a:gd name="connsiteX0" fmla="*/ 0 w 1245096"/>
              <a:gd name="connsiteY0" fmla="*/ 0 h 379754"/>
              <a:gd name="connsiteX1" fmla="*/ 1245096 w 1245096"/>
              <a:gd name="connsiteY1" fmla="*/ 0 h 379754"/>
              <a:gd name="connsiteX2" fmla="*/ 1245096 w 1245096"/>
              <a:gd name="connsiteY2" fmla="*/ 379754 h 379754"/>
              <a:gd name="connsiteX3" fmla="*/ 0 w 1245096"/>
              <a:gd name="connsiteY3" fmla="*/ 379754 h 379754"/>
              <a:gd name="connsiteX4" fmla="*/ 0 w 1245096"/>
              <a:gd name="connsiteY4" fmla="*/ 0 h 37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5096" h="379754">
                <a:moveTo>
                  <a:pt x="0" y="0"/>
                </a:moveTo>
                <a:lnTo>
                  <a:pt x="1245096" y="0"/>
                </a:lnTo>
                <a:lnTo>
                  <a:pt x="1245096" y="379754"/>
                </a:lnTo>
                <a:lnTo>
                  <a:pt x="0" y="379754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/>
              <a:t>Neuronas motoras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/>
              <a:t>(eferentes)</a:t>
            </a:r>
          </a:p>
        </p:txBody>
      </p:sp>
      <p:sp>
        <p:nvSpPr>
          <p:cNvPr id="22" name="Forma libre 21"/>
          <p:cNvSpPr/>
          <p:nvPr/>
        </p:nvSpPr>
        <p:spPr>
          <a:xfrm>
            <a:off x="6523884" y="5362393"/>
            <a:ext cx="1986567" cy="525718"/>
          </a:xfrm>
          <a:custGeom>
            <a:avLst/>
            <a:gdLst>
              <a:gd name="connsiteX0" fmla="*/ 0 w 1245096"/>
              <a:gd name="connsiteY0" fmla="*/ 0 h 379754"/>
              <a:gd name="connsiteX1" fmla="*/ 1245096 w 1245096"/>
              <a:gd name="connsiteY1" fmla="*/ 0 h 379754"/>
              <a:gd name="connsiteX2" fmla="*/ 1245096 w 1245096"/>
              <a:gd name="connsiteY2" fmla="*/ 379754 h 379754"/>
              <a:gd name="connsiteX3" fmla="*/ 0 w 1245096"/>
              <a:gd name="connsiteY3" fmla="*/ 379754 h 379754"/>
              <a:gd name="connsiteX4" fmla="*/ 0 w 1245096"/>
              <a:gd name="connsiteY4" fmla="*/ 0 h 37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5096" h="379754">
                <a:moveTo>
                  <a:pt x="0" y="0"/>
                </a:moveTo>
                <a:lnTo>
                  <a:pt x="1245096" y="0"/>
                </a:lnTo>
                <a:lnTo>
                  <a:pt x="1245096" y="379754"/>
                </a:lnTo>
                <a:lnTo>
                  <a:pt x="0" y="379754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/>
              <a:t>Neuronas sensitivas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/>
              <a:t>(aferentes)</a:t>
            </a:r>
          </a:p>
        </p:txBody>
      </p:sp>
      <p:sp>
        <p:nvSpPr>
          <p:cNvPr id="23" name="Flecha curvada hacia abajo 22"/>
          <p:cNvSpPr/>
          <p:nvPr/>
        </p:nvSpPr>
        <p:spPr>
          <a:xfrm rot="569658">
            <a:off x="5964726" y="2079415"/>
            <a:ext cx="1849896" cy="420635"/>
          </a:xfrm>
          <a:prstGeom prst="curvedDownArrow">
            <a:avLst>
              <a:gd name="adj1" fmla="val 25000"/>
              <a:gd name="adj2" fmla="val 50000"/>
              <a:gd name="adj3" fmla="val 3858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7" name="Flecha curvada hacia arriba 26"/>
          <p:cNvSpPr/>
          <p:nvPr/>
        </p:nvSpPr>
        <p:spPr>
          <a:xfrm rot="10304438">
            <a:off x="2064541" y="2024747"/>
            <a:ext cx="1871941" cy="402576"/>
          </a:xfrm>
          <a:prstGeom prst="curved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8" name="Flecha curvada hacia arriba 27"/>
          <p:cNvSpPr/>
          <p:nvPr/>
        </p:nvSpPr>
        <p:spPr>
          <a:xfrm rot="8627303">
            <a:off x="4794780" y="2880698"/>
            <a:ext cx="1471198" cy="310089"/>
          </a:xfrm>
          <a:prstGeom prst="curvedUpArrow">
            <a:avLst>
              <a:gd name="adj1" fmla="val 25000"/>
              <a:gd name="adj2" fmla="val 50000"/>
              <a:gd name="adj3" fmla="val 21058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1" name="Flecha curvada hacia arriba 30"/>
          <p:cNvSpPr/>
          <p:nvPr/>
        </p:nvSpPr>
        <p:spPr>
          <a:xfrm rot="10304438">
            <a:off x="5413943" y="3256724"/>
            <a:ext cx="1020703" cy="402576"/>
          </a:xfrm>
          <a:prstGeom prst="curved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2" name="Flecha curvada hacia arriba 31"/>
          <p:cNvSpPr/>
          <p:nvPr/>
        </p:nvSpPr>
        <p:spPr>
          <a:xfrm rot="10304438">
            <a:off x="5350288" y="5209044"/>
            <a:ext cx="1043389" cy="402576"/>
          </a:xfrm>
          <a:prstGeom prst="curved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4" name="Flecha curvada hacia abajo 33"/>
          <p:cNvSpPr/>
          <p:nvPr/>
        </p:nvSpPr>
        <p:spPr>
          <a:xfrm rot="11312006">
            <a:off x="5379763" y="4167180"/>
            <a:ext cx="1070717" cy="420635"/>
          </a:xfrm>
          <a:prstGeom prst="curvedDownArrow">
            <a:avLst>
              <a:gd name="adj1" fmla="val 25000"/>
              <a:gd name="adj2" fmla="val 50000"/>
              <a:gd name="adj3" fmla="val 3858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5" name="Flecha curvada hacia abajo 34"/>
          <p:cNvSpPr/>
          <p:nvPr/>
        </p:nvSpPr>
        <p:spPr>
          <a:xfrm rot="11588816">
            <a:off x="5309160" y="6270673"/>
            <a:ext cx="1074265" cy="420635"/>
          </a:xfrm>
          <a:prstGeom prst="curvedDownArrow">
            <a:avLst>
              <a:gd name="adj1" fmla="val 25000"/>
              <a:gd name="adj2" fmla="val 50000"/>
              <a:gd name="adj3" fmla="val 3858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6" name="Flecha abajo 35"/>
          <p:cNvSpPr/>
          <p:nvPr/>
        </p:nvSpPr>
        <p:spPr>
          <a:xfrm>
            <a:off x="1821218" y="3112515"/>
            <a:ext cx="209550" cy="488183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Flecha abajo 36"/>
          <p:cNvSpPr/>
          <p:nvPr/>
        </p:nvSpPr>
        <p:spPr>
          <a:xfrm>
            <a:off x="1839827" y="4377497"/>
            <a:ext cx="205506" cy="110233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Flecha izquierda y derecha 37"/>
          <p:cNvSpPr/>
          <p:nvPr/>
        </p:nvSpPr>
        <p:spPr>
          <a:xfrm>
            <a:off x="2788764" y="3758818"/>
            <a:ext cx="1136290" cy="226511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9" name="Flecha izquierda y derecha 38"/>
          <p:cNvSpPr/>
          <p:nvPr/>
        </p:nvSpPr>
        <p:spPr>
          <a:xfrm>
            <a:off x="2772218" y="5888111"/>
            <a:ext cx="1136290" cy="226511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189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31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1</a:t>
            </a:r>
            <a:r>
              <a:rPr lang="es-MX" sz="2800" b="1" dirty="0" smtClean="0"/>
              <a:t>.6 </a:t>
            </a:r>
            <a:r>
              <a:rPr lang="es-MX" sz="2800" dirty="0" smtClean="0"/>
              <a:t>PROCESOS PSICOLÓGICOS BÁSICOS</a:t>
            </a:r>
            <a:endParaRPr lang="es-MX" sz="2800" dirty="0"/>
          </a:p>
        </p:txBody>
      </p:sp>
      <p:grpSp>
        <p:nvGrpSpPr>
          <p:cNvPr id="11" name="Grupo 10"/>
          <p:cNvGrpSpPr/>
          <p:nvPr/>
        </p:nvGrpSpPr>
        <p:grpSpPr>
          <a:xfrm>
            <a:off x="1021323" y="1423852"/>
            <a:ext cx="3811934" cy="674908"/>
            <a:chOff x="1021323" y="1423852"/>
            <a:chExt cx="3811934" cy="674908"/>
          </a:xfrm>
        </p:grpSpPr>
        <p:grpSp>
          <p:nvGrpSpPr>
            <p:cNvPr id="7" name="Grupo 6"/>
            <p:cNvGrpSpPr/>
            <p:nvPr/>
          </p:nvGrpSpPr>
          <p:grpSpPr>
            <a:xfrm>
              <a:off x="1021323" y="1423852"/>
              <a:ext cx="3811934" cy="653143"/>
              <a:chOff x="1021323" y="1423852"/>
              <a:chExt cx="3811934" cy="653143"/>
            </a:xfrm>
          </p:grpSpPr>
          <p:sp>
            <p:nvSpPr>
              <p:cNvPr id="3" name="Título 1"/>
              <p:cNvSpPr txBox="1">
                <a:spLocks/>
              </p:cNvSpPr>
              <p:nvPr/>
            </p:nvSpPr>
            <p:spPr>
              <a:xfrm>
                <a:off x="1021323" y="1423852"/>
                <a:ext cx="2044094" cy="65314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s-MX" sz="2400" dirty="0" smtClean="0">
                    <a:ln w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Sensación </a:t>
                </a:r>
                <a:endParaRPr lang="es-MX" sz="2400" dirty="0">
                  <a:ln w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cxnSp>
            <p:nvCxnSpPr>
              <p:cNvPr id="5" name="Conector recto 4"/>
              <p:cNvCxnSpPr/>
              <p:nvPr/>
            </p:nvCxnSpPr>
            <p:spPr>
              <a:xfrm>
                <a:off x="1021323" y="1942011"/>
                <a:ext cx="381193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ector recto 8"/>
            <p:cNvCxnSpPr/>
            <p:nvPr/>
          </p:nvCxnSpPr>
          <p:spPr>
            <a:xfrm flipH="1">
              <a:off x="4362995" y="1706880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/>
            <p:cNvCxnSpPr/>
            <p:nvPr/>
          </p:nvCxnSpPr>
          <p:spPr>
            <a:xfrm flipH="1">
              <a:off x="4515395" y="1728645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64213193"/>
              </p:ext>
            </p:extLst>
          </p:nvPr>
        </p:nvGraphicFramePr>
        <p:xfrm>
          <a:off x="-850538" y="2884949"/>
          <a:ext cx="8128000" cy="2276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676401" y="2312126"/>
            <a:ext cx="404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Tipos de Estímulos</a:t>
            </a:r>
            <a:endParaRPr lang="es-MX" dirty="0"/>
          </a:p>
        </p:txBody>
      </p:sp>
      <p:pic>
        <p:nvPicPr>
          <p:cNvPr id="3076" name="Picture 4" descr="Resultado de imagen para Sensación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7" r="48540" b="6282"/>
          <a:stretch/>
        </p:blipFill>
        <p:spPr bwMode="auto">
          <a:xfrm>
            <a:off x="6791355" y="1239029"/>
            <a:ext cx="2558847" cy="269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2079612" y="4587329"/>
            <a:ext cx="60901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Nivel de intensidad </a:t>
            </a:r>
            <a:r>
              <a:rPr lang="es-MX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 </a:t>
            </a:r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estimulo = </a:t>
            </a:r>
            <a:r>
              <a:rPr lang="es-MX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Umbral</a:t>
            </a:r>
            <a:endParaRPr lang="es-MX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743200" y="5364523"/>
            <a:ext cx="4733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s-MX" dirty="0" smtClean="0"/>
              <a:t>Umbral absoluto</a:t>
            </a:r>
          </a:p>
          <a:p>
            <a:pPr marL="342900" indent="-342900">
              <a:buAutoNum type="alphaUcParenR"/>
            </a:pPr>
            <a:r>
              <a:rPr lang="es-MX" dirty="0" smtClean="0"/>
              <a:t>Umbral diferencial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0190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314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1</a:t>
            </a:r>
            <a:r>
              <a:rPr lang="es-MX" sz="2800" b="1" dirty="0" smtClean="0"/>
              <a:t>.6 </a:t>
            </a:r>
            <a:r>
              <a:rPr lang="es-MX" sz="2800" dirty="0" smtClean="0"/>
              <a:t>PROCESOS PSICOLÓGICOS BÁSICOS</a:t>
            </a:r>
            <a:endParaRPr lang="es-MX" sz="2800" dirty="0"/>
          </a:p>
        </p:txBody>
      </p:sp>
      <p:grpSp>
        <p:nvGrpSpPr>
          <p:cNvPr id="4" name="Grupo 3"/>
          <p:cNvGrpSpPr/>
          <p:nvPr/>
        </p:nvGrpSpPr>
        <p:grpSpPr>
          <a:xfrm>
            <a:off x="1021323" y="1423852"/>
            <a:ext cx="3811934" cy="674908"/>
            <a:chOff x="1021323" y="1423852"/>
            <a:chExt cx="3811934" cy="674908"/>
          </a:xfrm>
        </p:grpSpPr>
        <p:grpSp>
          <p:nvGrpSpPr>
            <p:cNvPr id="7" name="Grupo 6"/>
            <p:cNvGrpSpPr/>
            <p:nvPr/>
          </p:nvGrpSpPr>
          <p:grpSpPr>
            <a:xfrm>
              <a:off x="1021323" y="1423852"/>
              <a:ext cx="3811934" cy="653143"/>
              <a:chOff x="1021323" y="1423852"/>
              <a:chExt cx="3811934" cy="653143"/>
            </a:xfrm>
          </p:grpSpPr>
          <p:sp>
            <p:nvSpPr>
              <p:cNvPr id="3" name="Título 1"/>
              <p:cNvSpPr txBox="1">
                <a:spLocks/>
              </p:cNvSpPr>
              <p:nvPr/>
            </p:nvSpPr>
            <p:spPr>
              <a:xfrm>
                <a:off x="1021323" y="1423852"/>
                <a:ext cx="2044094" cy="65314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s-MX" sz="2400" dirty="0">
                    <a:ln w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Percepción </a:t>
                </a:r>
              </a:p>
            </p:txBody>
          </p:sp>
          <p:cxnSp>
            <p:nvCxnSpPr>
              <p:cNvPr id="5" name="Conector recto 4"/>
              <p:cNvCxnSpPr/>
              <p:nvPr/>
            </p:nvCxnSpPr>
            <p:spPr>
              <a:xfrm>
                <a:off x="1021323" y="1942011"/>
                <a:ext cx="381193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Conector recto 5"/>
            <p:cNvCxnSpPr/>
            <p:nvPr/>
          </p:nvCxnSpPr>
          <p:spPr>
            <a:xfrm flipH="1">
              <a:off x="4362995" y="1706880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/>
            <p:nvPr/>
          </p:nvCxnSpPr>
          <p:spPr>
            <a:xfrm flipH="1">
              <a:off x="4515395" y="1728645"/>
              <a:ext cx="200297" cy="3701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0" name="Picture 4" descr="Resultado de imagen para percep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" t="22346" r="51902" b="48606"/>
          <a:stretch/>
        </p:blipFill>
        <p:spPr bwMode="auto">
          <a:xfrm>
            <a:off x="79018" y="2083910"/>
            <a:ext cx="2474259" cy="134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Resultado de imagen para leyes gestáltic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22" y="3570514"/>
            <a:ext cx="2534909" cy="314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Resultado de imagen para leyes gestáltica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6" b="6936"/>
          <a:stretch/>
        </p:blipFill>
        <p:spPr bwMode="auto">
          <a:xfrm>
            <a:off x="4833257" y="1105468"/>
            <a:ext cx="4870301" cy="557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15470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so de leche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795</TotalTime>
  <Words>1034</Words>
  <Application>Microsoft Office PowerPoint</Application>
  <PresentationFormat>Personalizado</PresentationFormat>
  <Paragraphs>189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Faceta</vt:lpstr>
      <vt:lpstr>Psicología</vt:lpstr>
      <vt:lpstr>MÓDULO I</vt:lpstr>
      <vt:lpstr>1.1 ANTECEDENTES Y PERSPECTIVAS DE ESTUDIO.  (Estructuralismo, Funcionalismo, Gestalt, Conductismo, Psicoanálisis, Humanismo)   </vt:lpstr>
      <vt:lpstr>1.2 CONCEPTO DE PSICOLOGÍA </vt:lpstr>
      <vt:lpstr>1.3 OBJETIVOS DE LA PSICOLOGÍA.  </vt:lpstr>
      <vt:lpstr>1.4 ÁREAS DE APLICACIÓN DE LA PSICOLOGÍA </vt:lpstr>
      <vt:lpstr>1.5 LA PSICOBIOLOGÍA  (Sistema Nervioso y sus Funciones)  </vt:lpstr>
      <vt:lpstr>1.6 PROCESOS PSICOLÓGICOS BÁSICOS</vt:lpstr>
      <vt:lpstr>1.6 PROCESOS PSICOLÓGICOS BÁSICOS</vt:lpstr>
      <vt:lpstr>1.6 PROCESOS PSICOLÓGICOS BÁSICOS</vt:lpstr>
      <vt:lpstr>1.6 PROCESOS PSICOLÓGICOS BÁSICOS</vt:lpstr>
      <vt:lpstr>1.6 PROCESOS PSICOLÓGICOS BÁSICOS</vt:lpstr>
      <vt:lpstr>MÓDULO II</vt:lpstr>
      <vt:lpstr>2.1 DESARROLLO FÍSICO Y PSICOLÓGICO EN LAS DIFERENTES ETAPAS</vt:lpstr>
      <vt:lpstr>2.1.1 PRE NATAL, INFANCIA, ADOLESCENCIA, JUVENTUD, ADULTEZ Y VEJEZ.  </vt:lpstr>
      <vt:lpstr>2.2 COGNITIVO  (J. Piaget)</vt:lpstr>
      <vt:lpstr>2.2.1 ETAPAS DE DESARROLLO DE LA INTELIGENCIA Y EL APRENDIZAJE.</vt:lpstr>
      <vt:lpstr>2.3. FUNCIÓN DE LA FAMILIA EN EL DESARROLLO PERSONAL Y SOCIAL.  </vt:lpstr>
      <vt:lpstr>MÓDULO III</vt:lpstr>
      <vt:lpstr>3.1 PERSONALIDAD. </vt:lpstr>
      <vt:lpstr>3.1.1 TEMPERAMENTO Y CARÁCTER  </vt:lpstr>
      <vt:lpstr>3.1.2 CARACTERÍSTICAS  </vt:lpstr>
      <vt:lpstr>3.1.3 TEORÍAS.  </vt:lpstr>
      <vt:lpstr>3.1.4 TRASTORNOS DE PERSONALIDAD  </vt:lpstr>
      <vt:lpstr>MÓDULO IV</vt:lpstr>
      <vt:lpstr>3.5 DESARROLLO Y SEXUALIDAD  </vt:lpstr>
      <vt:lpstr>3.5.1 DESARROLLO PSICOSOCIAL DE LA SEXUALIDAD   </vt:lpstr>
      <vt:lpstr>4.2 HIGIENE Y SALUD MENTAL  </vt:lpstr>
      <vt:lpstr>4.2.1 RASGOS DE LA SALUD MENTAL    </vt:lpstr>
      <vt:lpstr>4.2.2 ELEMENTOS DE LA HIGIENE MENTAL.    </vt:lpstr>
      <vt:lpstr>REFERENCIAS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Myris te platicamos que esta colección incluye las calaveras rosas como la del post, las hay también en chocolate blanco, chocolate semi amargo y chocolate de leche, también incluimos una edición especial que próximamente podras ver y será de Frida Kahlo. El precio es de 100 c/u y en la compra de 5 el envio es gratis.</dc:title>
  <dc:creator>aldo ortiz gonzalez</dc:creator>
  <cp:lastModifiedBy>TOSHIBA</cp:lastModifiedBy>
  <cp:revision>41</cp:revision>
  <dcterms:created xsi:type="dcterms:W3CDTF">2016-10-07T17:26:08Z</dcterms:created>
  <dcterms:modified xsi:type="dcterms:W3CDTF">2016-10-11T04:45:41Z</dcterms:modified>
</cp:coreProperties>
</file>