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77" r:id="rId4"/>
    <p:sldId id="280" r:id="rId5"/>
    <p:sldId id="284" r:id="rId6"/>
    <p:sldId id="281" r:id="rId7"/>
    <p:sldId id="282" r:id="rId8"/>
    <p:sldId id="283" r:id="rId9"/>
    <p:sldId id="257" r:id="rId10"/>
    <p:sldId id="258" r:id="rId11"/>
    <p:sldId id="285" r:id="rId12"/>
    <p:sldId id="259" r:id="rId13"/>
    <p:sldId id="260" r:id="rId14"/>
    <p:sldId id="286" r:id="rId15"/>
    <p:sldId id="261" r:id="rId16"/>
    <p:sldId id="263" r:id="rId17"/>
    <p:sldId id="262" r:id="rId18"/>
    <p:sldId id="264" r:id="rId19"/>
    <p:sldId id="278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72" r:id="rId28"/>
    <p:sldId id="273" r:id="rId29"/>
    <p:sldId id="274" r:id="rId30"/>
    <p:sldId id="275" r:id="rId31"/>
    <p:sldId id="287" r:id="rId3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-64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jp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jpeg"/><Relationship Id="rId1" Type="http://schemas.openxmlformats.org/officeDocument/2006/relationships/image" Target="../media/image3.jpg"/><Relationship Id="rId5" Type="http://schemas.openxmlformats.org/officeDocument/2006/relationships/image" Target="../media/image5.jpg"/><Relationship Id="rId4" Type="http://schemas.openxmlformats.org/officeDocument/2006/relationships/image" Target="../media/image7.jpe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3E1D62-D37B-48C1-AD40-D3309BE048F1}" type="doc">
      <dgm:prSet loTypeId="urn:microsoft.com/office/officeart/2008/layout/HexagonCluster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5EE300C-8791-4005-A701-B080634595F3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Acepar el  nuevo espacio y der capaz de moverse libremente en él.</a:t>
          </a:r>
          <a:endParaRPr lang="es-ES" dirty="0">
            <a:solidFill>
              <a:schemeClr val="tx1"/>
            </a:solidFill>
          </a:endParaRPr>
        </a:p>
      </dgm:t>
    </dgm:pt>
    <dgm:pt modelId="{8CC7DC64-D8ED-4751-B052-99249C3BD4ED}" type="parTrans" cxnId="{984CA715-C699-4638-BFC6-BD8FD13D20CB}">
      <dgm:prSet/>
      <dgm:spPr/>
      <dgm:t>
        <a:bodyPr/>
        <a:lstStyle/>
        <a:p>
          <a:endParaRPr lang="es-ES"/>
        </a:p>
      </dgm:t>
    </dgm:pt>
    <dgm:pt modelId="{CAFBB476-ED3F-4ECD-8BA4-E3804667FE9B}" type="sibTrans" cxnId="{984CA715-C699-4638-BFC6-BD8FD13D20CB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  <dgm:t>
        <a:bodyPr/>
        <a:lstStyle/>
        <a:p>
          <a:endParaRPr lang="es-ES"/>
        </a:p>
      </dgm:t>
    </dgm:pt>
    <dgm:pt modelId="{C8557F15-EEEE-4E63-A80B-E6A617620CBE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Adaptarse a las nuevas rutinas</a:t>
          </a:r>
          <a:endParaRPr lang="es-ES" dirty="0">
            <a:solidFill>
              <a:schemeClr val="tx1"/>
            </a:solidFill>
          </a:endParaRPr>
        </a:p>
      </dgm:t>
    </dgm:pt>
    <dgm:pt modelId="{8DE360CE-8475-4715-BE16-F0A76C82C33A}" type="parTrans" cxnId="{D66EE868-A3BC-4CD6-BA19-E0F3ED8CD9A4}">
      <dgm:prSet/>
      <dgm:spPr/>
      <dgm:t>
        <a:bodyPr/>
        <a:lstStyle/>
        <a:p>
          <a:endParaRPr lang="es-ES"/>
        </a:p>
      </dgm:t>
    </dgm:pt>
    <dgm:pt modelId="{44C22DD8-1ACC-476F-AE79-354B48FF9395}" type="sibTrans" cxnId="{D66EE868-A3BC-4CD6-BA19-E0F3ED8CD9A4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  <dgm:t>
        <a:bodyPr/>
        <a:lstStyle/>
        <a:p>
          <a:endParaRPr lang="es-ES"/>
        </a:p>
      </dgm:t>
    </dgm:pt>
    <dgm:pt modelId="{FE97CAA7-77D2-4741-A675-038DB1879773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Actuar de forma cada vez más autónoma</a:t>
          </a:r>
          <a:endParaRPr lang="es-ES" dirty="0">
            <a:solidFill>
              <a:schemeClr val="tx1"/>
            </a:solidFill>
          </a:endParaRPr>
        </a:p>
      </dgm:t>
    </dgm:pt>
    <dgm:pt modelId="{827419BE-713A-44AC-A2D1-139DCD023732}" type="parTrans" cxnId="{E601A3FF-6233-4A9E-B55C-D2D70324EC67}">
      <dgm:prSet/>
      <dgm:spPr/>
      <dgm:t>
        <a:bodyPr/>
        <a:lstStyle/>
        <a:p>
          <a:endParaRPr lang="es-ES"/>
        </a:p>
      </dgm:t>
    </dgm:pt>
    <dgm:pt modelId="{0C5F4EF4-65BC-49E3-BB24-B59EB6472CF4}" type="sibTrans" cxnId="{E601A3FF-6233-4A9E-B55C-D2D70324EC67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es-ES"/>
        </a:p>
      </dgm:t>
    </dgm:pt>
    <dgm:pt modelId="{4321BF05-51DC-4D65-9838-783FC68DFF69}">
      <dgm:prSet custT="1"/>
      <dgm:spPr/>
      <dgm:t>
        <a:bodyPr/>
        <a:lstStyle/>
        <a:p>
          <a:r>
            <a:rPr lang="es-ES" sz="1200" dirty="0" smtClean="0">
              <a:solidFill>
                <a:schemeClr val="tx1"/>
              </a:solidFill>
            </a:rPr>
            <a:t>Comprender y recordar las normas y pautas que las instituciones educativas van adoptando</a:t>
          </a:r>
          <a:endParaRPr lang="es-ES" sz="1200" dirty="0">
            <a:solidFill>
              <a:schemeClr val="tx1"/>
            </a:solidFill>
          </a:endParaRPr>
        </a:p>
      </dgm:t>
    </dgm:pt>
    <dgm:pt modelId="{C3D92475-CAFD-4626-B30E-AE6F490E82B9}" type="parTrans" cxnId="{A493D546-1929-4A82-8952-38BAF04412DF}">
      <dgm:prSet/>
      <dgm:spPr/>
      <dgm:t>
        <a:bodyPr/>
        <a:lstStyle/>
        <a:p>
          <a:endParaRPr lang="es-ES"/>
        </a:p>
      </dgm:t>
    </dgm:pt>
    <dgm:pt modelId="{6AC3E39E-3ECC-4A05-89CB-B522B2362C77}" type="sibTrans" cxnId="{A493D546-1929-4A82-8952-38BAF04412DF}">
      <dgm:prSet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  <dgm:t>
        <a:bodyPr/>
        <a:lstStyle/>
        <a:p>
          <a:endParaRPr lang="es-ES"/>
        </a:p>
      </dgm:t>
    </dgm:pt>
    <dgm:pt modelId="{E6A097D5-A61F-4588-B918-19EFE57DDA66}">
      <dgm:prSet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Establecer relaciones sociales en un ámbito cada vez mas amplio</a:t>
          </a:r>
          <a:endParaRPr lang="es-ES" dirty="0">
            <a:solidFill>
              <a:schemeClr val="tx1"/>
            </a:solidFill>
          </a:endParaRPr>
        </a:p>
      </dgm:t>
    </dgm:pt>
    <dgm:pt modelId="{CB48EB3A-EA89-44EB-90CC-618D5831329A}" type="parTrans" cxnId="{FB10F926-3307-4402-B17D-FEB50EF50F66}">
      <dgm:prSet/>
      <dgm:spPr/>
      <dgm:t>
        <a:bodyPr/>
        <a:lstStyle/>
        <a:p>
          <a:endParaRPr lang="es-ES"/>
        </a:p>
      </dgm:t>
    </dgm:pt>
    <dgm:pt modelId="{C55CA437-4FA2-4EB9-B49B-4152213628F5}" type="sibTrans" cxnId="{FB10F926-3307-4402-B17D-FEB50EF50F66}">
      <dgm:prSet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es-ES"/>
        </a:p>
      </dgm:t>
    </dgm:pt>
    <dgm:pt modelId="{39538D3C-0D58-4F1B-A320-AD8BAB72A819}" type="pres">
      <dgm:prSet presAssocID="{5E3E1D62-D37B-48C1-AD40-D3309BE048F1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s-ES"/>
        </a:p>
      </dgm:t>
    </dgm:pt>
    <dgm:pt modelId="{6FE650B5-932A-4592-8CD9-EC85B3796031}" type="pres">
      <dgm:prSet presAssocID="{35EE300C-8791-4005-A701-B080634595F3}" presName="text1" presStyleCnt="0"/>
      <dgm:spPr/>
    </dgm:pt>
    <dgm:pt modelId="{F0FBA046-8231-4D25-AF13-C309603C6895}" type="pres">
      <dgm:prSet presAssocID="{35EE300C-8791-4005-A701-B080634595F3}" presName="textRepeatNode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6FFC911-8B21-4F58-AED1-2C1193A1BFA3}" type="pres">
      <dgm:prSet presAssocID="{35EE300C-8791-4005-A701-B080634595F3}" presName="textaccent1" presStyleCnt="0"/>
      <dgm:spPr/>
    </dgm:pt>
    <dgm:pt modelId="{5C08314C-1A9E-4051-A1F5-CA9E0E30D431}" type="pres">
      <dgm:prSet presAssocID="{35EE300C-8791-4005-A701-B080634595F3}" presName="accentRepeatNode" presStyleLbl="solidAlignAcc1" presStyleIdx="0" presStyleCnt="10"/>
      <dgm:spPr/>
    </dgm:pt>
    <dgm:pt modelId="{984028E3-77CB-42E0-87CC-B358F058FA60}" type="pres">
      <dgm:prSet presAssocID="{CAFBB476-ED3F-4ECD-8BA4-E3804667FE9B}" presName="image1" presStyleCnt="0"/>
      <dgm:spPr/>
    </dgm:pt>
    <dgm:pt modelId="{5A78E00C-81B9-4D61-84F4-DC74E95FF99C}" type="pres">
      <dgm:prSet presAssocID="{CAFBB476-ED3F-4ECD-8BA4-E3804667FE9B}" presName="imageRepeatNode" presStyleLbl="alignAcc1" presStyleIdx="0" presStyleCnt="5"/>
      <dgm:spPr/>
      <dgm:t>
        <a:bodyPr/>
        <a:lstStyle/>
        <a:p>
          <a:endParaRPr lang="es-ES"/>
        </a:p>
      </dgm:t>
    </dgm:pt>
    <dgm:pt modelId="{EBDA9917-C8EC-4343-9862-561ED9F45F92}" type="pres">
      <dgm:prSet presAssocID="{CAFBB476-ED3F-4ECD-8BA4-E3804667FE9B}" presName="imageaccent1" presStyleCnt="0"/>
      <dgm:spPr/>
    </dgm:pt>
    <dgm:pt modelId="{1E80B213-49CC-4B70-8C7D-A8E69559D109}" type="pres">
      <dgm:prSet presAssocID="{CAFBB476-ED3F-4ECD-8BA4-E3804667FE9B}" presName="accentRepeatNode" presStyleLbl="solidAlignAcc1" presStyleIdx="1" presStyleCnt="10"/>
      <dgm:spPr/>
    </dgm:pt>
    <dgm:pt modelId="{A04216C0-13EB-4161-AC3B-F58DEB6EAE5B}" type="pres">
      <dgm:prSet presAssocID="{4321BF05-51DC-4D65-9838-783FC68DFF69}" presName="text2" presStyleCnt="0"/>
      <dgm:spPr/>
    </dgm:pt>
    <dgm:pt modelId="{5BF66477-3E75-4DBE-A6E9-8F203377B2B3}" type="pres">
      <dgm:prSet presAssocID="{4321BF05-51DC-4D65-9838-783FC68DFF69}" presName="textRepeatNode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F4BE761-1BB0-456F-A2C0-BC67E28F0861}" type="pres">
      <dgm:prSet presAssocID="{4321BF05-51DC-4D65-9838-783FC68DFF69}" presName="textaccent2" presStyleCnt="0"/>
      <dgm:spPr/>
    </dgm:pt>
    <dgm:pt modelId="{A050ED72-F888-470F-8FA9-29B01EB0EA36}" type="pres">
      <dgm:prSet presAssocID="{4321BF05-51DC-4D65-9838-783FC68DFF69}" presName="accentRepeatNode" presStyleLbl="solidAlignAcc1" presStyleIdx="2" presStyleCnt="10"/>
      <dgm:spPr/>
    </dgm:pt>
    <dgm:pt modelId="{230C6027-301F-4AF1-92AF-AEB48FB9E30B}" type="pres">
      <dgm:prSet presAssocID="{6AC3E39E-3ECC-4A05-89CB-B522B2362C77}" presName="image2" presStyleCnt="0"/>
      <dgm:spPr/>
    </dgm:pt>
    <dgm:pt modelId="{3BC8AF9B-E659-429A-8C03-C50D93BD09EF}" type="pres">
      <dgm:prSet presAssocID="{6AC3E39E-3ECC-4A05-89CB-B522B2362C77}" presName="imageRepeatNode" presStyleLbl="alignAcc1" presStyleIdx="1" presStyleCnt="5"/>
      <dgm:spPr/>
      <dgm:t>
        <a:bodyPr/>
        <a:lstStyle/>
        <a:p>
          <a:endParaRPr lang="es-ES"/>
        </a:p>
      </dgm:t>
    </dgm:pt>
    <dgm:pt modelId="{AFEA140E-0F63-45AA-81BC-AD861769F008}" type="pres">
      <dgm:prSet presAssocID="{6AC3E39E-3ECC-4A05-89CB-B522B2362C77}" presName="imageaccent2" presStyleCnt="0"/>
      <dgm:spPr/>
    </dgm:pt>
    <dgm:pt modelId="{D9689F46-28BD-4731-AB13-24B25E1534CE}" type="pres">
      <dgm:prSet presAssocID="{6AC3E39E-3ECC-4A05-89CB-B522B2362C77}" presName="accentRepeatNode" presStyleLbl="solidAlignAcc1" presStyleIdx="3" presStyleCnt="10"/>
      <dgm:spPr/>
    </dgm:pt>
    <dgm:pt modelId="{44DE1272-8063-41E4-A043-0F96C225F3B6}" type="pres">
      <dgm:prSet presAssocID="{C8557F15-EEEE-4E63-A80B-E6A617620CBE}" presName="text3" presStyleCnt="0"/>
      <dgm:spPr/>
    </dgm:pt>
    <dgm:pt modelId="{82DF6D47-145A-4386-8ACB-F6CB7783119B}" type="pres">
      <dgm:prSet presAssocID="{C8557F15-EEEE-4E63-A80B-E6A617620CBE}" presName="textRepeatNode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26010B8-8FDC-4707-8E7E-A030135A9C21}" type="pres">
      <dgm:prSet presAssocID="{C8557F15-EEEE-4E63-A80B-E6A617620CBE}" presName="textaccent3" presStyleCnt="0"/>
      <dgm:spPr/>
    </dgm:pt>
    <dgm:pt modelId="{9779B049-4E13-436D-A5F1-C8E9A7324903}" type="pres">
      <dgm:prSet presAssocID="{C8557F15-EEEE-4E63-A80B-E6A617620CBE}" presName="accentRepeatNode" presStyleLbl="solidAlignAcc1" presStyleIdx="4" presStyleCnt="10"/>
      <dgm:spPr/>
    </dgm:pt>
    <dgm:pt modelId="{7D17E8CB-1963-4FBE-AD81-9C5468397423}" type="pres">
      <dgm:prSet presAssocID="{44C22DD8-1ACC-476F-AE79-354B48FF9395}" presName="image3" presStyleCnt="0"/>
      <dgm:spPr/>
    </dgm:pt>
    <dgm:pt modelId="{624E5A47-D073-471C-A512-9BFF6F7441C1}" type="pres">
      <dgm:prSet presAssocID="{44C22DD8-1ACC-476F-AE79-354B48FF9395}" presName="imageRepeatNode" presStyleLbl="alignAcc1" presStyleIdx="2" presStyleCnt="5"/>
      <dgm:spPr/>
      <dgm:t>
        <a:bodyPr/>
        <a:lstStyle/>
        <a:p>
          <a:endParaRPr lang="es-ES"/>
        </a:p>
      </dgm:t>
    </dgm:pt>
    <dgm:pt modelId="{1DCB0CF8-9653-4379-B828-9E09422E1B43}" type="pres">
      <dgm:prSet presAssocID="{44C22DD8-1ACC-476F-AE79-354B48FF9395}" presName="imageaccent3" presStyleCnt="0"/>
      <dgm:spPr/>
    </dgm:pt>
    <dgm:pt modelId="{0928A779-68DF-4DB3-9528-6C2B5272A8E5}" type="pres">
      <dgm:prSet presAssocID="{44C22DD8-1ACC-476F-AE79-354B48FF9395}" presName="accentRepeatNode" presStyleLbl="solidAlignAcc1" presStyleIdx="5" presStyleCnt="10"/>
      <dgm:spPr/>
    </dgm:pt>
    <dgm:pt modelId="{4DCCEBF3-9D2E-46C4-B9C1-796E46F1A40D}" type="pres">
      <dgm:prSet presAssocID="{E6A097D5-A61F-4588-B918-19EFE57DDA66}" presName="text4" presStyleCnt="0"/>
      <dgm:spPr/>
    </dgm:pt>
    <dgm:pt modelId="{6EB061DD-1109-4C96-A190-65581E4FFE97}" type="pres">
      <dgm:prSet presAssocID="{E6A097D5-A61F-4588-B918-19EFE57DDA66}" presName="textRepeatNode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3AF30F-558B-4D8D-9AE6-362F94BD9344}" type="pres">
      <dgm:prSet presAssocID="{E6A097D5-A61F-4588-B918-19EFE57DDA66}" presName="textaccent4" presStyleCnt="0"/>
      <dgm:spPr/>
    </dgm:pt>
    <dgm:pt modelId="{36C07D28-A652-438B-B45B-894DB9F78F73}" type="pres">
      <dgm:prSet presAssocID="{E6A097D5-A61F-4588-B918-19EFE57DDA66}" presName="accentRepeatNode" presStyleLbl="solidAlignAcc1" presStyleIdx="6" presStyleCnt="10"/>
      <dgm:spPr/>
    </dgm:pt>
    <dgm:pt modelId="{F2981F00-7288-493F-A9C4-6E1C1128FA12}" type="pres">
      <dgm:prSet presAssocID="{C55CA437-4FA2-4EB9-B49B-4152213628F5}" presName="image4" presStyleCnt="0"/>
      <dgm:spPr/>
    </dgm:pt>
    <dgm:pt modelId="{843A7C42-7356-42C7-8796-149997C84454}" type="pres">
      <dgm:prSet presAssocID="{C55CA437-4FA2-4EB9-B49B-4152213628F5}" presName="imageRepeatNode" presStyleLbl="alignAcc1" presStyleIdx="3" presStyleCnt="5"/>
      <dgm:spPr/>
      <dgm:t>
        <a:bodyPr/>
        <a:lstStyle/>
        <a:p>
          <a:endParaRPr lang="es-ES"/>
        </a:p>
      </dgm:t>
    </dgm:pt>
    <dgm:pt modelId="{06AFD841-F9B6-41E3-8F22-0785BFBD26CE}" type="pres">
      <dgm:prSet presAssocID="{C55CA437-4FA2-4EB9-B49B-4152213628F5}" presName="imageaccent4" presStyleCnt="0"/>
      <dgm:spPr/>
    </dgm:pt>
    <dgm:pt modelId="{758581A8-898B-4D81-8190-215A6EFDE12C}" type="pres">
      <dgm:prSet presAssocID="{C55CA437-4FA2-4EB9-B49B-4152213628F5}" presName="accentRepeatNode" presStyleLbl="solidAlignAcc1" presStyleIdx="7" presStyleCnt="10"/>
      <dgm:spPr/>
    </dgm:pt>
    <dgm:pt modelId="{245A39A1-6FD2-4FA8-A38F-43B5DA427BA3}" type="pres">
      <dgm:prSet presAssocID="{FE97CAA7-77D2-4741-A675-038DB1879773}" presName="text5" presStyleCnt="0"/>
      <dgm:spPr/>
    </dgm:pt>
    <dgm:pt modelId="{810E2904-2162-4F4A-AD6F-7536126A41F6}" type="pres">
      <dgm:prSet presAssocID="{FE97CAA7-77D2-4741-A675-038DB1879773}" presName="textRepeatNode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5FCFCCF-5BC1-40A6-BECE-EA6826AF1AFA}" type="pres">
      <dgm:prSet presAssocID="{FE97CAA7-77D2-4741-A675-038DB1879773}" presName="textaccent5" presStyleCnt="0"/>
      <dgm:spPr/>
    </dgm:pt>
    <dgm:pt modelId="{CF254D05-1B80-41BC-AB89-D302E5EF06FC}" type="pres">
      <dgm:prSet presAssocID="{FE97CAA7-77D2-4741-A675-038DB1879773}" presName="accentRepeatNode" presStyleLbl="solidAlignAcc1" presStyleIdx="8" presStyleCnt="10"/>
      <dgm:spPr/>
    </dgm:pt>
    <dgm:pt modelId="{6A179CDE-B98F-4179-A893-4A1EB1FBA387}" type="pres">
      <dgm:prSet presAssocID="{0C5F4EF4-65BC-49E3-BB24-B59EB6472CF4}" presName="image5" presStyleCnt="0"/>
      <dgm:spPr/>
    </dgm:pt>
    <dgm:pt modelId="{F9F9A821-36A3-43D8-843B-2705D7B8607E}" type="pres">
      <dgm:prSet presAssocID="{0C5F4EF4-65BC-49E3-BB24-B59EB6472CF4}" presName="imageRepeatNode" presStyleLbl="alignAcc1" presStyleIdx="4" presStyleCnt="5"/>
      <dgm:spPr/>
      <dgm:t>
        <a:bodyPr/>
        <a:lstStyle/>
        <a:p>
          <a:endParaRPr lang="es-ES"/>
        </a:p>
      </dgm:t>
    </dgm:pt>
    <dgm:pt modelId="{F4FD3DAC-FF9A-4F3B-B7C2-5A5E0CDB64F3}" type="pres">
      <dgm:prSet presAssocID="{0C5F4EF4-65BC-49E3-BB24-B59EB6472CF4}" presName="imageaccent5" presStyleCnt="0"/>
      <dgm:spPr/>
    </dgm:pt>
    <dgm:pt modelId="{8408B7E7-4756-40DB-8B46-97C71AEAAFE0}" type="pres">
      <dgm:prSet presAssocID="{0C5F4EF4-65BC-49E3-BB24-B59EB6472CF4}" presName="accentRepeatNode" presStyleLbl="solidAlignAcc1" presStyleIdx="9" presStyleCnt="10"/>
      <dgm:spPr/>
    </dgm:pt>
  </dgm:ptLst>
  <dgm:cxnLst>
    <dgm:cxn modelId="{001634B8-509C-4793-B2EA-ACF0810E18C4}" type="presOf" srcId="{6AC3E39E-3ECC-4A05-89CB-B522B2362C77}" destId="{3BC8AF9B-E659-429A-8C03-C50D93BD09EF}" srcOrd="0" destOrd="0" presId="urn:microsoft.com/office/officeart/2008/layout/HexagonCluster"/>
    <dgm:cxn modelId="{FB10F926-3307-4402-B17D-FEB50EF50F66}" srcId="{5E3E1D62-D37B-48C1-AD40-D3309BE048F1}" destId="{E6A097D5-A61F-4588-B918-19EFE57DDA66}" srcOrd="3" destOrd="0" parTransId="{CB48EB3A-EA89-44EB-90CC-618D5831329A}" sibTransId="{C55CA437-4FA2-4EB9-B49B-4152213628F5}"/>
    <dgm:cxn modelId="{A493D546-1929-4A82-8952-38BAF04412DF}" srcId="{5E3E1D62-D37B-48C1-AD40-D3309BE048F1}" destId="{4321BF05-51DC-4D65-9838-783FC68DFF69}" srcOrd="1" destOrd="0" parTransId="{C3D92475-CAFD-4626-B30E-AE6F490E82B9}" sibTransId="{6AC3E39E-3ECC-4A05-89CB-B522B2362C77}"/>
    <dgm:cxn modelId="{E005BC98-4CCE-4AFD-8BF3-132D8494861A}" type="presOf" srcId="{C55CA437-4FA2-4EB9-B49B-4152213628F5}" destId="{843A7C42-7356-42C7-8796-149997C84454}" srcOrd="0" destOrd="0" presId="urn:microsoft.com/office/officeart/2008/layout/HexagonCluster"/>
    <dgm:cxn modelId="{E601A3FF-6233-4A9E-B55C-D2D70324EC67}" srcId="{5E3E1D62-D37B-48C1-AD40-D3309BE048F1}" destId="{FE97CAA7-77D2-4741-A675-038DB1879773}" srcOrd="4" destOrd="0" parTransId="{827419BE-713A-44AC-A2D1-139DCD023732}" sibTransId="{0C5F4EF4-65BC-49E3-BB24-B59EB6472CF4}"/>
    <dgm:cxn modelId="{B984CB77-6082-4B1F-85F2-3CDB32DD8270}" type="presOf" srcId="{CAFBB476-ED3F-4ECD-8BA4-E3804667FE9B}" destId="{5A78E00C-81B9-4D61-84F4-DC74E95FF99C}" srcOrd="0" destOrd="0" presId="urn:microsoft.com/office/officeart/2008/layout/HexagonCluster"/>
    <dgm:cxn modelId="{D66EE868-A3BC-4CD6-BA19-E0F3ED8CD9A4}" srcId="{5E3E1D62-D37B-48C1-AD40-D3309BE048F1}" destId="{C8557F15-EEEE-4E63-A80B-E6A617620CBE}" srcOrd="2" destOrd="0" parTransId="{8DE360CE-8475-4715-BE16-F0A76C82C33A}" sibTransId="{44C22DD8-1ACC-476F-AE79-354B48FF9395}"/>
    <dgm:cxn modelId="{BE95E824-C666-46DE-86FD-5E5C99DA33F8}" type="presOf" srcId="{0C5F4EF4-65BC-49E3-BB24-B59EB6472CF4}" destId="{F9F9A821-36A3-43D8-843B-2705D7B8607E}" srcOrd="0" destOrd="0" presId="urn:microsoft.com/office/officeart/2008/layout/HexagonCluster"/>
    <dgm:cxn modelId="{904AAC2C-42EB-4464-A808-F028CE453A75}" type="presOf" srcId="{35EE300C-8791-4005-A701-B080634595F3}" destId="{F0FBA046-8231-4D25-AF13-C309603C6895}" srcOrd="0" destOrd="0" presId="urn:microsoft.com/office/officeart/2008/layout/HexagonCluster"/>
    <dgm:cxn modelId="{41CC2072-E33B-4A6E-AB0A-D64B7D2869DB}" type="presOf" srcId="{C8557F15-EEEE-4E63-A80B-E6A617620CBE}" destId="{82DF6D47-145A-4386-8ACB-F6CB7783119B}" srcOrd="0" destOrd="0" presId="urn:microsoft.com/office/officeart/2008/layout/HexagonCluster"/>
    <dgm:cxn modelId="{A8034149-04CA-4883-B4EE-BCA379F73845}" type="presOf" srcId="{5E3E1D62-D37B-48C1-AD40-D3309BE048F1}" destId="{39538D3C-0D58-4F1B-A320-AD8BAB72A819}" srcOrd="0" destOrd="0" presId="urn:microsoft.com/office/officeart/2008/layout/HexagonCluster"/>
    <dgm:cxn modelId="{984CA715-C699-4638-BFC6-BD8FD13D20CB}" srcId="{5E3E1D62-D37B-48C1-AD40-D3309BE048F1}" destId="{35EE300C-8791-4005-A701-B080634595F3}" srcOrd="0" destOrd="0" parTransId="{8CC7DC64-D8ED-4751-B052-99249C3BD4ED}" sibTransId="{CAFBB476-ED3F-4ECD-8BA4-E3804667FE9B}"/>
    <dgm:cxn modelId="{691F1CC6-D3B5-4512-81B1-F9AE7616C2A2}" type="presOf" srcId="{FE97CAA7-77D2-4741-A675-038DB1879773}" destId="{810E2904-2162-4F4A-AD6F-7536126A41F6}" srcOrd="0" destOrd="0" presId="urn:microsoft.com/office/officeart/2008/layout/HexagonCluster"/>
    <dgm:cxn modelId="{03340BB3-E60F-4DA9-A8B0-5FE0B9C92377}" type="presOf" srcId="{4321BF05-51DC-4D65-9838-783FC68DFF69}" destId="{5BF66477-3E75-4DBE-A6E9-8F203377B2B3}" srcOrd="0" destOrd="0" presId="urn:microsoft.com/office/officeart/2008/layout/HexagonCluster"/>
    <dgm:cxn modelId="{CCC82255-ECFB-4DC3-A122-44D3FB5D4BFC}" type="presOf" srcId="{44C22DD8-1ACC-476F-AE79-354B48FF9395}" destId="{624E5A47-D073-471C-A512-9BFF6F7441C1}" srcOrd="0" destOrd="0" presId="urn:microsoft.com/office/officeart/2008/layout/HexagonCluster"/>
    <dgm:cxn modelId="{561635B9-A8E5-4254-8C81-475529DE892F}" type="presOf" srcId="{E6A097D5-A61F-4588-B918-19EFE57DDA66}" destId="{6EB061DD-1109-4C96-A190-65581E4FFE97}" srcOrd="0" destOrd="0" presId="urn:microsoft.com/office/officeart/2008/layout/HexagonCluster"/>
    <dgm:cxn modelId="{A9E8FA4A-B32A-4050-A300-2CAF0ACB9F65}" type="presParOf" srcId="{39538D3C-0D58-4F1B-A320-AD8BAB72A819}" destId="{6FE650B5-932A-4592-8CD9-EC85B3796031}" srcOrd="0" destOrd="0" presId="urn:microsoft.com/office/officeart/2008/layout/HexagonCluster"/>
    <dgm:cxn modelId="{D5D6BE75-5596-4C50-BF5C-62126A39D405}" type="presParOf" srcId="{6FE650B5-932A-4592-8CD9-EC85B3796031}" destId="{F0FBA046-8231-4D25-AF13-C309603C6895}" srcOrd="0" destOrd="0" presId="urn:microsoft.com/office/officeart/2008/layout/HexagonCluster"/>
    <dgm:cxn modelId="{AD9CB6DA-EA24-49A8-A5A8-4FCC220C03F4}" type="presParOf" srcId="{39538D3C-0D58-4F1B-A320-AD8BAB72A819}" destId="{26FFC911-8B21-4F58-AED1-2C1193A1BFA3}" srcOrd="1" destOrd="0" presId="urn:microsoft.com/office/officeart/2008/layout/HexagonCluster"/>
    <dgm:cxn modelId="{5333DCFC-28C9-4F31-8890-6CBBA745D0CE}" type="presParOf" srcId="{26FFC911-8B21-4F58-AED1-2C1193A1BFA3}" destId="{5C08314C-1A9E-4051-A1F5-CA9E0E30D431}" srcOrd="0" destOrd="0" presId="urn:microsoft.com/office/officeart/2008/layout/HexagonCluster"/>
    <dgm:cxn modelId="{F944C6AE-6168-43DC-B198-4E6E1E298C6E}" type="presParOf" srcId="{39538D3C-0D58-4F1B-A320-AD8BAB72A819}" destId="{984028E3-77CB-42E0-87CC-B358F058FA60}" srcOrd="2" destOrd="0" presId="urn:microsoft.com/office/officeart/2008/layout/HexagonCluster"/>
    <dgm:cxn modelId="{F4161952-78BB-43BC-AFDA-1B82AC9BAD66}" type="presParOf" srcId="{984028E3-77CB-42E0-87CC-B358F058FA60}" destId="{5A78E00C-81B9-4D61-84F4-DC74E95FF99C}" srcOrd="0" destOrd="0" presId="urn:microsoft.com/office/officeart/2008/layout/HexagonCluster"/>
    <dgm:cxn modelId="{34B43F1F-B363-4698-8D71-40D2E81C6650}" type="presParOf" srcId="{39538D3C-0D58-4F1B-A320-AD8BAB72A819}" destId="{EBDA9917-C8EC-4343-9862-561ED9F45F92}" srcOrd="3" destOrd="0" presId="urn:microsoft.com/office/officeart/2008/layout/HexagonCluster"/>
    <dgm:cxn modelId="{16157EC6-F478-46CC-BF3D-AD7AED529635}" type="presParOf" srcId="{EBDA9917-C8EC-4343-9862-561ED9F45F92}" destId="{1E80B213-49CC-4B70-8C7D-A8E69559D109}" srcOrd="0" destOrd="0" presId="urn:microsoft.com/office/officeart/2008/layout/HexagonCluster"/>
    <dgm:cxn modelId="{AB609DA8-C593-4913-B0A3-84502724D5DE}" type="presParOf" srcId="{39538D3C-0D58-4F1B-A320-AD8BAB72A819}" destId="{A04216C0-13EB-4161-AC3B-F58DEB6EAE5B}" srcOrd="4" destOrd="0" presId="urn:microsoft.com/office/officeart/2008/layout/HexagonCluster"/>
    <dgm:cxn modelId="{BF909004-AD80-4D16-889C-CB5C00849904}" type="presParOf" srcId="{A04216C0-13EB-4161-AC3B-F58DEB6EAE5B}" destId="{5BF66477-3E75-4DBE-A6E9-8F203377B2B3}" srcOrd="0" destOrd="0" presId="urn:microsoft.com/office/officeart/2008/layout/HexagonCluster"/>
    <dgm:cxn modelId="{5695E0BD-A265-4101-A2C0-0D3C65386D16}" type="presParOf" srcId="{39538D3C-0D58-4F1B-A320-AD8BAB72A819}" destId="{3F4BE761-1BB0-456F-A2C0-BC67E28F0861}" srcOrd="5" destOrd="0" presId="urn:microsoft.com/office/officeart/2008/layout/HexagonCluster"/>
    <dgm:cxn modelId="{DEA593A1-E7A7-4BD6-954C-C9B2485D967B}" type="presParOf" srcId="{3F4BE761-1BB0-456F-A2C0-BC67E28F0861}" destId="{A050ED72-F888-470F-8FA9-29B01EB0EA36}" srcOrd="0" destOrd="0" presId="urn:microsoft.com/office/officeart/2008/layout/HexagonCluster"/>
    <dgm:cxn modelId="{2215011F-F9A3-4DDB-88FC-2F4D38C90F84}" type="presParOf" srcId="{39538D3C-0D58-4F1B-A320-AD8BAB72A819}" destId="{230C6027-301F-4AF1-92AF-AEB48FB9E30B}" srcOrd="6" destOrd="0" presId="urn:microsoft.com/office/officeart/2008/layout/HexagonCluster"/>
    <dgm:cxn modelId="{01FF132D-57A3-4B7C-B05B-9258B587BF93}" type="presParOf" srcId="{230C6027-301F-4AF1-92AF-AEB48FB9E30B}" destId="{3BC8AF9B-E659-429A-8C03-C50D93BD09EF}" srcOrd="0" destOrd="0" presId="urn:microsoft.com/office/officeart/2008/layout/HexagonCluster"/>
    <dgm:cxn modelId="{FFFB44DD-B99D-4E91-B4F0-D9C2BCFD39BF}" type="presParOf" srcId="{39538D3C-0D58-4F1B-A320-AD8BAB72A819}" destId="{AFEA140E-0F63-45AA-81BC-AD861769F008}" srcOrd="7" destOrd="0" presId="urn:microsoft.com/office/officeart/2008/layout/HexagonCluster"/>
    <dgm:cxn modelId="{3391EE9B-1B50-409B-9E0D-453AF4744005}" type="presParOf" srcId="{AFEA140E-0F63-45AA-81BC-AD861769F008}" destId="{D9689F46-28BD-4731-AB13-24B25E1534CE}" srcOrd="0" destOrd="0" presId="urn:microsoft.com/office/officeart/2008/layout/HexagonCluster"/>
    <dgm:cxn modelId="{A105557E-DF0E-4738-BF9D-4BD9390ECB67}" type="presParOf" srcId="{39538D3C-0D58-4F1B-A320-AD8BAB72A819}" destId="{44DE1272-8063-41E4-A043-0F96C225F3B6}" srcOrd="8" destOrd="0" presId="urn:microsoft.com/office/officeart/2008/layout/HexagonCluster"/>
    <dgm:cxn modelId="{AB2D99EC-A177-41B3-8CBB-EBA336B8DBF4}" type="presParOf" srcId="{44DE1272-8063-41E4-A043-0F96C225F3B6}" destId="{82DF6D47-145A-4386-8ACB-F6CB7783119B}" srcOrd="0" destOrd="0" presId="urn:microsoft.com/office/officeart/2008/layout/HexagonCluster"/>
    <dgm:cxn modelId="{0FAFCF9C-5BD9-4B62-A64F-E81078BBC282}" type="presParOf" srcId="{39538D3C-0D58-4F1B-A320-AD8BAB72A819}" destId="{426010B8-8FDC-4707-8E7E-A030135A9C21}" srcOrd="9" destOrd="0" presId="urn:microsoft.com/office/officeart/2008/layout/HexagonCluster"/>
    <dgm:cxn modelId="{BAFC6493-D9B7-485D-94EA-7410B4CFA028}" type="presParOf" srcId="{426010B8-8FDC-4707-8E7E-A030135A9C21}" destId="{9779B049-4E13-436D-A5F1-C8E9A7324903}" srcOrd="0" destOrd="0" presId="urn:microsoft.com/office/officeart/2008/layout/HexagonCluster"/>
    <dgm:cxn modelId="{553D23AE-6E07-4C28-B402-E4B54D01E3C4}" type="presParOf" srcId="{39538D3C-0D58-4F1B-A320-AD8BAB72A819}" destId="{7D17E8CB-1963-4FBE-AD81-9C5468397423}" srcOrd="10" destOrd="0" presId="urn:microsoft.com/office/officeart/2008/layout/HexagonCluster"/>
    <dgm:cxn modelId="{02D56F58-FD70-487F-9135-E2515E09E683}" type="presParOf" srcId="{7D17E8CB-1963-4FBE-AD81-9C5468397423}" destId="{624E5A47-D073-471C-A512-9BFF6F7441C1}" srcOrd="0" destOrd="0" presId="urn:microsoft.com/office/officeart/2008/layout/HexagonCluster"/>
    <dgm:cxn modelId="{EF89C546-907E-4A8A-B923-3332D02FA3B0}" type="presParOf" srcId="{39538D3C-0D58-4F1B-A320-AD8BAB72A819}" destId="{1DCB0CF8-9653-4379-B828-9E09422E1B43}" srcOrd="11" destOrd="0" presId="urn:microsoft.com/office/officeart/2008/layout/HexagonCluster"/>
    <dgm:cxn modelId="{2894973C-91C7-4EFE-B77A-FE91391589C6}" type="presParOf" srcId="{1DCB0CF8-9653-4379-B828-9E09422E1B43}" destId="{0928A779-68DF-4DB3-9528-6C2B5272A8E5}" srcOrd="0" destOrd="0" presId="urn:microsoft.com/office/officeart/2008/layout/HexagonCluster"/>
    <dgm:cxn modelId="{F09E76F7-8913-4006-9C69-D8AD0A423172}" type="presParOf" srcId="{39538D3C-0D58-4F1B-A320-AD8BAB72A819}" destId="{4DCCEBF3-9D2E-46C4-B9C1-796E46F1A40D}" srcOrd="12" destOrd="0" presId="urn:microsoft.com/office/officeart/2008/layout/HexagonCluster"/>
    <dgm:cxn modelId="{4E57F549-BBCC-4718-A83A-587EB1DC22E2}" type="presParOf" srcId="{4DCCEBF3-9D2E-46C4-B9C1-796E46F1A40D}" destId="{6EB061DD-1109-4C96-A190-65581E4FFE97}" srcOrd="0" destOrd="0" presId="urn:microsoft.com/office/officeart/2008/layout/HexagonCluster"/>
    <dgm:cxn modelId="{BB325A48-219E-4B69-BFEA-4D1D49884D74}" type="presParOf" srcId="{39538D3C-0D58-4F1B-A320-AD8BAB72A819}" destId="{C93AF30F-558B-4D8D-9AE6-362F94BD9344}" srcOrd="13" destOrd="0" presId="urn:microsoft.com/office/officeart/2008/layout/HexagonCluster"/>
    <dgm:cxn modelId="{54E3392B-C91D-4084-BF6F-B698448BF5F3}" type="presParOf" srcId="{C93AF30F-558B-4D8D-9AE6-362F94BD9344}" destId="{36C07D28-A652-438B-B45B-894DB9F78F73}" srcOrd="0" destOrd="0" presId="urn:microsoft.com/office/officeart/2008/layout/HexagonCluster"/>
    <dgm:cxn modelId="{ECDBAF22-E5E3-43BF-8816-5274015F85D2}" type="presParOf" srcId="{39538D3C-0D58-4F1B-A320-AD8BAB72A819}" destId="{F2981F00-7288-493F-A9C4-6E1C1128FA12}" srcOrd="14" destOrd="0" presId="urn:microsoft.com/office/officeart/2008/layout/HexagonCluster"/>
    <dgm:cxn modelId="{C3810990-787E-4F69-BA03-2FCD2880DA37}" type="presParOf" srcId="{F2981F00-7288-493F-A9C4-6E1C1128FA12}" destId="{843A7C42-7356-42C7-8796-149997C84454}" srcOrd="0" destOrd="0" presId="urn:microsoft.com/office/officeart/2008/layout/HexagonCluster"/>
    <dgm:cxn modelId="{8023E1E4-851E-4406-8CAD-937355715C3D}" type="presParOf" srcId="{39538D3C-0D58-4F1B-A320-AD8BAB72A819}" destId="{06AFD841-F9B6-41E3-8F22-0785BFBD26CE}" srcOrd="15" destOrd="0" presId="urn:microsoft.com/office/officeart/2008/layout/HexagonCluster"/>
    <dgm:cxn modelId="{B6AB5CEC-DB60-4288-9CD8-B37EC5081441}" type="presParOf" srcId="{06AFD841-F9B6-41E3-8F22-0785BFBD26CE}" destId="{758581A8-898B-4D81-8190-215A6EFDE12C}" srcOrd="0" destOrd="0" presId="urn:microsoft.com/office/officeart/2008/layout/HexagonCluster"/>
    <dgm:cxn modelId="{86C46C77-0B04-4F8C-A38D-A91FEB7E9D5E}" type="presParOf" srcId="{39538D3C-0D58-4F1B-A320-AD8BAB72A819}" destId="{245A39A1-6FD2-4FA8-A38F-43B5DA427BA3}" srcOrd="16" destOrd="0" presId="urn:microsoft.com/office/officeart/2008/layout/HexagonCluster"/>
    <dgm:cxn modelId="{5439AB84-D4F0-4182-8C03-8917873B6F36}" type="presParOf" srcId="{245A39A1-6FD2-4FA8-A38F-43B5DA427BA3}" destId="{810E2904-2162-4F4A-AD6F-7536126A41F6}" srcOrd="0" destOrd="0" presId="urn:microsoft.com/office/officeart/2008/layout/HexagonCluster"/>
    <dgm:cxn modelId="{7B82A7B1-7026-43F9-A516-50DB35F56E09}" type="presParOf" srcId="{39538D3C-0D58-4F1B-A320-AD8BAB72A819}" destId="{75FCFCCF-5BC1-40A6-BECE-EA6826AF1AFA}" srcOrd="17" destOrd="0" presId="urn:microsoft.com/office/officeart/2008/layout/HexagonCluster"/>
    <dgm:cxn modelId="{144F8F99-7A6A-4454-83DB-07A77B2CE637}" type="presParOf" srcId="{75FCFCCF-5BC1-40A6-BECE-EA6826AF1AFA}" destId="{CF254D05-1B80-41BC-AB89-D302E5EF06FC}" srcOrd="0" destOrd="0" presId="urn:microsoft.com/office/officeart/2008/layout/HexagonCluster"/>
    <dgm:cxn modelId="{8E324454-A7B2-4471-87E8-70D22E2D11B4}" type="presParOf" srcId="{39538D3C-0D58-4F1B-A320-AD8BAB72A819}" destId="{6A179CDE-B98F-4179-A893-4A1EB1FBA387}" srcOrd="18" destOrd="0" presId="urn:microsoft.com/office/officeart/2008/layout/HexagonCluster"/>
    <dgm:cxn modelId="{3262EA10-59A6-4AEE-8C0C-B45D1D26387B}" type="presParOf" srcId="{6A179CDE-B98F-4179-A893-4A1EB1FBA387}" destId="{F9F9A821-36A3-43D8-843B-2705D7B8607E}" srcOrd="0" destOrd="0" presId="urn:microsoft.com/office/officeart/2008/layout/HexagonCluster"/>
    <dgm:cxn modelId="{870C1BD2-C0F1-4C31-9C25-81E3D83589FB}" type="presParOf" srcId="{39538D3C-0D58-4F1B-A320-AD8BAB72A819}" destId="{F4FD3DAC-FF9A-4F3B-B7C2-5A5E0CDB64F3}" srcOrd="19" destOrd="0" presId="urn:microsoft.com/office/officeart/2008/layout/HexagonCluster"/>
    <dgm:cxn modelId="{44167092-F799-4766-AE5E-04C074782CEC}" type="presParOf" srcId="{F4FD3DAC-FF9A-4F3B-B7C2-5A5E0CDB64F3}" destId="{8408B7E7-4756-40DB-8B46-97C71AEAAFE0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F0F007-D75B-414A-AB29-0C88C8A1BFDA}" type="doc">
      <dgm:prSet loTypeId="urn:microsoft.com/office/officeart/2005/8/layout/default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s-ES"/>
        </a:p>
      </dgm:t>
    </dgm:pt>
    <dgm:pt modelId="{890FB784-C7F3-41DC-8C15-77424FD9530E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Considerar el nivel de compromiso de la persona a disciplinarse.</a:t>
          </a:r>
          <a:endParaRPr lang="es-ES" dirty="0">
            <a:solidFill>
              <a:schemeClr val="tx1"/>
            </a:solidFill>
          </a:endParaRPr>
        </a:p>
      </dgm:t>
    </dgm:pt>
    <dgm:pt modelId="{23EFAFC7-73B7-4364-BA0B-862A2101F0A0}" type="parTrans" cxnId="{9526A0FA-2F00-4C16-86C9-734C4BB1D455}">
      <dgm:prSet/>
      <dgm:spPr/>
      <dgm:t>
        <a:bodyPr/>
        <a:lstStyle/>
        <a:p>
          <a:endParaRPr lang="es-ES"/>
        </a:p>
      </dgm:t>
    </dgm:pt>
    <dgm:pt modelId="{D2DB11D3-18FC-47D9-B915-F62688B8FB1C}" type="sibTrans" cxnId="{9526A0FA-2F00-4C16-86C9-734C4BB1D455}">
      <dgm:prSet/>
      <dgm:spPr/>
      <dgm:t>
        <a:bodyPr/>
        <a:lstStyle/>
        <a:p>
          <a:endParaRPr lang="es-ES"/>
        </a:p>
      </dgm:t>
    </dgm:pt>
    <dgm:pt modelId="{2B5FB85F-F8D5-4D25-ADCA-478CD5CB5FB8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El docente, como mediador en los conflictos, debe hacer que el estudiante sea mas responsable en sus actos.</a:t>
          </a:r>
          <a:endParaRPr lang="es-ES" dirty="0">
            <a:solidFill>
              <a:schemeClr val="tx1"/>
            </a:solidFill>
          </a:endParaRPr>
        </a:p>
      </dgm:t>
    </dgm:pt>
    <dgm:pt modelId="{31CF8509-3FC3-418A-9D80-99D516457C6A}" type="parTrans" cxnId="{B9857C57-2E0D-417A-9D78-0F78C901274E}">
      <dgm:prSet/>
      <dgm:spPr/>
      <dgm:t>
        <a:bodyPr/>
        <a:lstStyle/>
        <a:p>
          <a:endParaRPr lang="es-ES"/>
        </a:p>
      </dgm:t>
    </dgm:pt>
    <dgm:pt modelId="{FA161DED-265A-485F-8CDD-E643ADC33BBC}" type="sibTrans" cxnId="{B9857C57-2E0D-417A-9D78-0F78C901274E}">
      <dgm:prSet/>
      <dgm:spPr/>
      <dgm:t>
        <a:bodyPr/>
        <a:lstStyle/>
        <a:p>
          <a:endParaRPr lang="es-ES"/>
        </a:p>
      </dgm:t>
    </dgm:pt>
    <dgm:pt modelId="{64B27B25-6886-4ABF-AC31-0B58B7D63D27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Motivación como elemento esencial para acceder al conocimiento y la experiencia.</a:t>
          </a:r>
          <a:endParaRPr lang="es-ES" dirty="0">
            <a:solidFill>
              <a:schemeClr val="tx1"/>
            </a:solidFill>
          </a:endParaRPr>
        </a:p>
      </dgm:t>
    </dgm:pt>
    <dgm:pt modelId="{98CADD2F-D4EE-4526-8CB6-24FFC27384B4}" type="parTrans" cxnId="{779E0BF0-8367-4F3D-BCE2-CA55885E86F4}">
      <dgm:prSet/>
      <dgm:spPr/>
      <dgm:t>
        <a:bodyPr/>
        <a:lstStyle/>
        <a:p>
          <a:endParaRPr lang="es-ES"/>
        </a:p>
      </dgm:t>
    </dgm:pt>
    <dgm:pt modelId="{A33109A8-435E-4F2A-A2CA-51D1E07FFA9E}" type="sibTrans" cxnId="{779E0BF0-8367-4F3D-BCE2-CA55885E86F4}">
      <dgm:prSet/>
      <dgm:spPr/>
      <dgm:t>
        <a:bodyPr/>
        <a:lstStyle/>
        <a:p>
          <a:endParaRPr lang="es-ES"/>
        </a:p>
      </dgm:t>
    </dgm:pt>
    <dgm:pt modelId="{D3028B56-454E-4131-B65F-6E3D81820FDD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Tener presente factores biológicos, aprendidos, cognitivos y factores psicológicos.</a:t>
          </a:r>
          <a:endParaRPr lang="es-ES" dirty="0">
            <a:solidFill>
              <a:schemeClr val="tx1"/>
            </a:solidFill>
          </a:endParaRPr>
        </a:p>
      </dgm:t>
    </dgm:pt>
    <dgm:pt modelId="{39C93227-92A7-4AF9-B851-D31E500773E8}" type="parTrans" cxnId="{065EABAE-E75E-4F67-8E12-0FAE0FD25498}">
      <dgm:prSet/>
      <dgm:spPr/>
      <dgm:t>
        <a:bodyPr/>
        <a:lstStyle/>
        <a:p>
          <a:endParaRPr lang="es-ES"/>
        </a:p>
      </dgm:t>
    </dgm:pt>
    <dgm:pt modelId="{8D300270-C4B7-4941-BAD9-EBB6B7EB1189}" type="sibTrans" cxnId="{065EABAE-E75E-4F67-8E12-0FAE0FD25498}">
      <dgm:prSet/>
      <dgm:spPr/>
      <dgm:t>
        <a:bodyPr/>
        <a:lstStyle/>
        <a:p>
          <a:endParaRPr lang="es-ES"/>
        </a:p>
      </dgm:t>
    </dgm:pt>
    <dgm:pt modelId="{DD9AAAEB-DC99-4B36-9D46-57462B96525D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Trabajar de forma integral Familia – escuela y comunidad.</a:t>
          </a:r>
          <a:endParaRPr lang="es-ES" dirty="0">
            <a:solidFill>
              <a:schemeClr val="tx1"/>
            </a:solidFill>
          </a:endParaRPr>
        </a:p>
      </dgm:t>
    </dgm:pt>
    <dgm:pt modelId="{F09F2E77-0B6E-4CC4-B82C-860E4EE435CF}" type="parTrans" cxnId="{1A72E7C8-6F3C-4BB0-BFA9-70F8EE4BD62E}">
      <dgm:prSet/>
      <dgm:spPr/>
      <dgm:t>
        <a:bodyPr/>
        <a:lstStyle/>
        <a:p>
          <a:endParaRPr lang="es-ES"/>
        </a:p>
      </dgm:t>
    </dgm:pt>
    <dgm:pt modelId="{3B29E347-6CF6-4F8D-A206-B05C2279A301}" type="sibTrans" cxnId="{1A72E7C8-6F3C-4BB0-BFA9-70F8EE4BD62E}">
      <dgm:prSet/>
      <dgm:spPr/>
      <dgm:t>
        <a:bodyPr/>
        <a:lstStyle/>
        <a:p>
          <a:endParaRPr lang="es-ES"/>
        </a:p>
      </dgm:t>
    </dgm:pt>
    <dgm:pt modelId="{08E644BC-A9E9-4FB9-85B5-CCDC56B9A10F}" type="pres">
      <dgm:prSet presAssocID="{5EF0F007-D75B-414A-AB29-0C88C8A1BFD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6B52DD5-353C-4136-88AF-F64A00F8A460}" type="pres">
      <dgm:prSet presAssocID="{890FB784-C7F3-41DC-8C15-77424FD9530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F58DCF9-18AF-4F0B-BD8C-BAC0EA30E4AB}" type="pres">
      <dgm:prSet presAssocID="{D2DB11D3-18FC-47D9-B915-F62688B8FB1C}" presName="sibTrans" presStyleCnt="0"/>
      <dgm:spPr/>
    </dgm:pt>
    <dgm:pt modelId="{62CE63FB-2FC9-42DF-8111-EBDF0C426B5B}" type="pres">
      <dgm:prSet presAssocID="{2B5FB85F-F8D5-4D25-ADCA-478CD5CB5FB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C41DE55-6637-4569-B2DE-07A7492B7785}" type="pres">
      <dgm:prSet presAssocID="{FA161DED-265A-485F-8CDD-E643ADC33BBC}" presName="sibTrans" presStyleCnt="0"/>
      <dgm:spPr/>
    </dgm:pt>
    <dgm:pt modelId="{ADF595EA-FB1E-452E-999C-75736EA72074}" type="pres">
      <dgm:prSet presAssocID="{64B27B25-6886-4ABF-AC31-0B58B7D63D2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C20087B-6AB0-4F83-AD74-DC5E1760E831}" type="pres">
      <dgm:prSet presAssocID="{A33109A8-435E-4F2A-A2CA-51D1E07FFA9E}" presName="sibTrans" presStyleCnt="0"/>
      <dgm:spPr/>
    </dgm:pt>
    <dgm:pt modelId="{8E68A5FB-774E-4E90-92F4-41B2D424DFA5}" type="pres">
      <dgm:prSet presAssocID="{D3028B56-454E-4131-B65F-6E3D81820FD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961C149-99E8-4524-98B4-36F7412317D9}" type="pres">
      <dgm:prSet presAssocID="{8D300270-C4B7-4941-BAD9-EBB6B7EB1189}" presName="sibTrans" presStyleCnt="0"/>
      <dgm:spPr/>
    </dgm:pt>
    <dgm:pt modelId="{76FE83E5-C7F1-4271-9BD7-8D788B88E2D4}" type="pres">
      <dgm:prSet presAssocID="{DD9AAAEB-DC99-4B36-9D46-57462B96525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C58DAFF-4689-4DC0-B207-6CA2128F0259}" type="presOf" srcId="{D3028B56-454E-4131-B65F-6E3D81820FDD}" destId="{8E68A5FB-774E-4E90-92F4-41B2D424DFA5}" srcOrd="0" destOrd="0" presId="urn:microsoft.com/office/officeart/2005/8/layout/default"/>
    <dgm:cxn modelId="{9526A0FA-2F00-4C16-86C9-734C4BB1D455}" srcId="{5EF0F007-D75B-414A-AB29-0C88C8A1BFDA}" destId="{890FB784-C7F3-41DC-8C15-77424FD9530E}" srcOrd="0" destOrd="0" parTransId="{23EFAFC7-73B7-4364-BA0B-862A2101F0A0}" sibTransId="{D2DB11D3-18FC-47D9-B915-F62688B8FB1C}"/>
    <dgm:cxn modelId="{B9857C57-2E0D-417A-9D78-0F78C901274E}" srcId="{5EF0F007-D75B-414A-AB29-0C88C8A1BFDA}" destId="{2B5FB85F-F8D5-4D25-ADCA-478CD5CB5FB8}" srcOrd="1" destOrd="0" parTransId="{31CF8509-3FC3-418A-9D80-99D516457C6A}" sibTransId="{FA161DED-265A-485F-8CDD-E643ADC33BBC}"/>
    <dgm:cxn modelId="{BF805F63-6271-452C-B97B-94B95F29B6B4}" type="presOf" srcId="{5EF0F007-D75B-414A-AB29-0C88C8A1BFDA}" destId="{08E644BC-A9E9-4FB9-85B5-CCDC56B9A10F}" srcOrd="0" destOrd="0" presId="urn:microsoft.com/office/officeart/2005/8/layout/default"/>
    <dgm:cxn modelId="{5BB6570E-465C-4C95-A660-C6ED39550E75}" type="presOf" srcId="{890FB784-C7F3-41DC-8C15-77424FD9530E}" destId="{F6B52DD5-353C-4136-88AF-F64A00F8A460}" srcOrd="0" destOrd="0" presId="urn:microsoft.com/office/officeart/2005/8/layout/default"/>
    <dgm:cxn modelId="{284806C0-8ECE-4993-AAAC-0797E68C2216}" type="presOf" srcId="{2B5FB85F-F8D5-4D25-ADCA-478CD5CB5FB8}" destId="{62CE63FB-2FC9-42DF-8111-EBDF0C426B5B}" srcOrd="0" destOrd="0" presId="urn:microsoft.com/office/officeart/2005/8/layout/default"/>
    <dgm:cxn modelId="{33C83F13-5969-4812-803A-9E5A465C1AE0}" type="presOf" srcId="{64B27B25-6886-4ABF-AC31-0B58B7D63D27}" destId="{ADF595EA-FB1E-452E-999C-75736EA72074}" srcOrd="0" destOrd="0" presId="urn:microsoft.com/office/officeart/2005/8/layout/default"/>
    <dgm:cxn modelId="{779E0BF0-8367-4F3D-BCE2-CA55885E86F4}" srcId="{5EF0F007-D75B-414A-AB29-0C88C8A1BFDA}" destId="{64B27B25-6886-4ABF-AC31-0B58B7D63D27}" srcOrd="2" destOrd="0" parTransId="{98CADD2F-D4EE-4526-8CB6-24FFC27384B4}" sibTransId="{A33109A8-435E-4F2A-A2CA-51D1E07FFA9E}"/>
    <dgm:cxn modelId="{1A72E7C8-6F3C-4BB0-BFA9-70F8EE4BD62E}" srcId="{5EF0F007-D75B-414A-AB29-0C88C8A1BFDA}" destId="{DD9AAAEB-DC99-4B36-9D46-57462B96525D}" srcOrd="4" destOrd="0" parTransId="{F09F2E77-0B6E-4CC4-B82C-860E4EE435CF}" sibTransId="{3B29E347-6CF6-4F8D-A206-B05C2279A301}"/>
    <dgm:cxn modelId="{065EABAE-E75E-4F67-8E12-0FAE0FD25498}" srcId="{5EF0F007-D75B-414A-AB29-0C88C8A1BFDA}" destId="{D3028B56-454E-4131-B65F-6E3D81820FDD}" srcOrd="3" destOrd="0" parTransId="{39C93227-92A7-4AF9-B851-D31E500773E8}" sibTransId="{8D300270-C4B7-4941-BAD9-EBB6B7EB1189}"/>
    <dgm:cxn modelId="{84768BFA-E42A-4AE5-992A-2DEBA6BE883F}" type="presOf" srcId="{DD9AAAEB-DC99-4B36-9D46-57462B96525D}" destId="{76FE83E5-C7F1-4271-9BD7-8D788B88E2D4}" srcOrd="0" destOrd="0" presId="urn:microsoft.com/office/officeart/2005/8/layout/default"/>
    <dgm:cxn modelId="{7A9EF220-5424-4DB8-8427-1CEF38D37357}" type="presParOf" srcId="{08E644BC-A9E9-4FB9-85B5-CCDC56B9A10F}" destId="{F6B52DD5-353C-4136-88AF-F64A00F8A460}" srcOrd="0" destOrd="0" presId="urn:microsoft.com/office/officeart/2005/8/layout/default"/>
    <dgm:cxn modelId="{16C544DD-DDCC-44CC-8EDA-CBBEB7A9C3D5}" type="presParOf" srcId="{08E644BC-A9E9-4FB9-85B5-CCDC56B9A10F}" destId="{2F58DCF9-18AF-4F0B-BD8C-BAC0EA30E4AB}" srcOrd="1" destOrd="0" presId="urn:microsoft.com/office/officeart/2005/8/layout/default"/>
    <dgm:cxn modelId="{0466C71F-F6F0-4773-9EC0-BEE37FBCADE8}" type="presParOf" srcId="{08E644BC-A9E9-4FB9-85B5-CCDC56B9A10F}" destId="{62CE63FB-2FC9-42DF-8111-EBDF0C426B5B}" srcOrd="2" destOrd="0" presId="urn:microsoft.com/office/officeart/2005/8/layout/default"/>
    <dgm:cxn modelId="{6A9BBEBB-6831-4FCF-BC4C-0035253E9D63}" type="presParOf" srcId="{08E644BC-A9E9-4FB9-85B5-CCDC56B9A10F}" destId="{0C41DE55-6637-4569-B2DE-07A7492B7785}" srcOrd="3" destOrd="0" presId="urn:microsoft.com/office/officeart/2005/8/layout/default"/>
    <dgm:cxn modelId="{9B07934D-82E5-4C05-9A43-04AF7230328A}" type="presParOf" srcId="{08E644BC-A9E9-4FB9-85B5-CCDC56B9A10F}" destId="{ADF595EA-FB1E-452E-999C-75736EA72074}" srcOrd="4" destOrd="0" presId="urn:microsoft.com/office/officeart/2005/8/layout/default"/>
    <dgm:cxn modelId="{DD1FF27D-FACE-41E2-9B48-4287CA8EA98E}" type="presParOf" srcId="{08E644BC-A9E9-4FB9-85B5-CCDC56B9A10F}" destId="{7C20087B-6AB0-4F83-AD74-DC5E1760E831}" srcOrd="5" destOrd="0" presId="urn:microsoft.com/office/officeart/2005/8/layout/default"/>
    <dgm:cxn modelId="{5BB458E6-AEB0-4F06-A893-936DD35BDFC6}" type="presParOf" srcId="{08E644BC-A9E9-4FB9-85B5-CCDC56B9A10F}" destId="{8E68A5FB-774E-4E90-92F4-41B2D424DFA5}" srcOrd="6" destOrd="0" presId="urn:microsoft.com/office/officeart/2005/8/layout/default"/>
    <dgm:cxn modelId="{47EBAA0F-B017-4967-8629-A308324F8B11}" type="presParOf" srcId="{08E644BC-A9E9-4FB9-85B5-CCDC56B9A10F}" destId="{5961C149-99E8-4524-98B4-36F7412317D9}" srcOrd="7" destOrd="0" presId="urn:microsoft.com/office/officeart/2005/8/layout/default"/>
    <dgm:cxn modelId="{68CF91A8-3984-444D-86D3-7ADC9F192909}" type="presParOf" srcId="{08E644BC-A9E9-4FB9-85B5-CCDC56B9A10F}" destId="{76FE83E5-C7F1-4271-9BD7-8D788B88E2D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D9D5FAD-23B1-4669-8B0B-8C8DD4FD500F}" type="doc">
      <dgm:prSet loTypeId="urn:microsoft.com/office/officeart/2005/8/layout/radial4" loCatId="relationship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95F39284-1E37-4A45-BD43-EF3E28F309C5}">
      <dgm:prSet phldrT="[Texto]"/>
      <dgm:spPr/>
      <dgm:t>
        <a:bodyPr/>
        <a:lstStyle/>
        <a:p>
          <a:r>
            <a:rPr lang="es-ES" dirty="0" smtClean="0"/>
            <a:t>Causas de origen</a:t>
          </a:r>
          <a:endParaRPr lang="es-ES" dirty="0"/>
        </a:p>
      </dgm:t>
    </dgm:pt>
    <dgm:pt modelId="{2209DBC5-A314-4BE3-B143-0799801BDC54}" type="parTrans" cxnId="{CF4167E2-9A32-4CCA-9E39-46A82BDA2797}">
      <dgm:prSet/>
      <dgm:spPr/>
      <dgm:t>
        <a:bodyPr/>
        <a:lstStyle/>
        <a:p>
          <a:endParaRPr lang="es-ES"/>
        </a:p>
      </dgm:t>
    </dgm:pt>
    <dgm:pt modelId="{1744B24D-5408-4DC4-B290-8611DD864F28}" type="sibTrans" cxnId="{CF4167E2-9A32-4CCA-9E39-46A82BDA2797}">
      <dgm:prSet/>
      <dgm:spPr/>
      <dgm:t>
        <a:bodyPr/>
        <a:lstStyle/>
        <a:p>
          <a:endParaRPr lang="es-ES"/>
        </a:p>
      </dgm:t>
    </dgm:pt>
    <dgm:pt modelId="{A94B2305-3D51-418C-AEA3-D00EC52238BE}">
      <dgm:prSet phldrT="[Texto]"/>
      <dgm:spPr/>
      <dgm:t>
        <a:bodyPr/>
        <a:lstStyle/>
        <a:p>
          <a:r>
            <a:rPr lang="es-ES" dirty="0" smtClean="0"/>
            <a:t>Salud</a:t>
          </a:r>
          <a:endParaRPr lang="es-ES" dirty="0"/>
        </a:p>
      </dgm:t>
    </dgm:pt>
    <dgm:pt modelId="{7B49ED93-AC85-43DB-A884-D4DF15B7772F}" type="parTrans" cxnId="{26889416-5DF2-4D40-8620-750AFD1C5B7A}">
      <dgm:prSet/>
      <dgm:spPr/>
      <dgm:t>
        <a:bodyPr/>
        <a:lstStyle/>
        <a:p>
          <a:endParaRPr lang="es-ES"/>
        </a:p>
      </dgm:t>
    </dgm:pt>
    <dgm:pt modelId="{5B915351-222E-405E-ACFA-570A345F80E8}" type="sibTrans" cxnId="{26889416-5DF2-4D40-8620-750AFD1C5B7A}">
      <dgm:prSet/>
      <dgm:spPr/>
      <dgm:t>
        <a:bodyPr/>
        <a:lstStyle/>
        <a:p>
          <a:endParaRPr lang="es-ES"/>
        </a:p>
      </dgm:t>
    </dgm:pt>
    <dgm:pt modelId="{C9822CC6-478B-4C66-95BD-9CD196587D68}">
      <dgm:prSet phldrT="[Texto]"/>
      <dgm:spPr/>
      <dgm:t>
        <a:bodyPr/>
        <a:lstStyle/>
        <a:p>
          <a:r>
            <a:rPr lang="es-ES" dirty="0" smtClean="0"/>
            <a:t>Trabajo</a:t>
          </a:r>
          <a:endParaRPr lang="es-ES" dirty="0"/>
        </a:p>
      </dgm:t>
    </dgm:pt>
    <dgm:pt modelId="{B81BD15A-4F90-427D-A292-049396388833}" type="parTrans" cxnId="{C4C44AE6-AB2B-4774-80D7-A094D1B8CAA4}">
      <dgm:prSet/>
      <dgm:spPr/>
      <dgm:t>
        <a:bodyPr/>
        <a:lstStyle/>
        <a:p>
          <a:endParaRPr lang="es-ES"/>
        </a:p>
      </dgm:t>
    </dgm:pt>
    <dgm:pt modelId="{164B363A-DC20-4424-A0C4-3EDA7D05A57E}" type="sibTrans" cxnId="{C4C44AE6-AB2B-4774-80D7-A094D1B8CAA4}">
      <dgm:prSet/>
      <dgm:spPr/>
      <dgm:t>
        <a:bodyPr/>
        <a:lstStyle/>
        <a:p>
          <a:endParaRPr lang="es-ES"/>
        </a:p>
      </dgm:t>
    </dgm:pt>
    <dgm:pt modelId="{B5B333B1-AB16-40E8-B9B5-CBB423101542}">
      <dgm:prSet phldrT="[Texto]"/>
      <dgm:spPr/>
      <dgm:t>
        <a:bodyPr/>
        <a:lstStyle/>
        <a:p>
          <a:r>
            <a:rPr lang="es-ES" dirty="0" smtClean="0"/>
            <a:t>Familia</a:t>
          </a:r>
          <a:endParaRPr lang="es-ES" dirty="0"/>
        </a:p>
      </dgm:t>
    </dgm:pt>
    <dgm:pt modelId="{20066ACD-E759-419A-9DA1-9FD5D0380D86}" type="parTrans" cxnId="{44B60EA7-FA6D-4CDB-A7BC-E8A46C04647C}">
      <dgm:prSet/>
      <dgm:spPr/>
      <dgm:t>
        <a:bodyPr/>
        <a:lstStyle/>
        <a:p>
          <a:endParaRPr lang="es-ES"/>
        </a:p>
      </dgm:t>
    </dgm:pt>
    <dgm:pt modelId="{798B67A8-D687-433A-90D1-152D97630215}" type="sibTrans" cxnId="{44B60EA7-FA6D-4CDB-A7BC-E8A46C04647C}">
      <dgm:prSet/>
      <dgm:spPr/>
      <dgm:t>
        <a:bodyPr/>
        <a:lstStyle/>
        <a:p>
          <a:endParaRPr lang="es-ES"/>
        </a:p>
      </dgm:t>
    </dgm:pt>
    <dgm:pt modelId="{A34C176A-3542-44AC-AE2C-798FCDA71E36}">
      <dgm:prSet/>
      <dgm:spPr/>
      <dgm:t>
        <a:bodyPr/>
        <a:lstStyle/>
        <a:p>
          <a:r>
            <a:rPr lang="es-ES" dirty="0" smtClean="0"/>
            <a:t>Diversión</a:t>
          </a:r>
          <a:endParaRPr lang="es-ES" dirty="0"/>
        </a:p>
      </dgm:t>
    </dgm:pt>
    <dgm:pt modelId="{ED348CBB-2A6E-4C3A-9533-B7358440649E}" type="parTrans" cxnId="{048C95A4-7B3A-434A-B9D6-CD455048D4F9}">
      <dgm:prSet/>
      <dgm:spPr/>
      <dgm:t>
        <a:bodyPr/>
        <a:lstStyle/>
        <a:p>
          <a:endParaRPr lang="es-ES"/>
        </a:p>
      </dgm:t>
    </dgm:pt>
    <dgm:pt modelId="{5442ABDD-DE5F-4369-A17A-5318AF02AAC5}" type="sibTrans" cxnId="{048C95A4-7B3A-434A-B9D6-CD455048D4F9}">
      <dgm:prSet/>
      <dgm:spPr/>
      <dgm:t>
        <a:bodyPr/>
        <a:lstStyle/>
        <a:p>
          <a:endParaRPr lang="es-ES"/>
        </a:p>
      </dgm:t>
    </dgm:pt>
    <dgm:pt modelId="{4BBA98BF-B0E6-4ACA-A605-135F27117435}">
      <dgm:prSet/>
      <dgm:spPr/>
      <dgm:t>
        <a:bodyPr/>
        <a:lstStyle/>
        <a:p>
          <a:r>
            <a:rPr lang="es-ES" dirty="0" smtClean="0"/>
            <a:t>Finanzas</a:t>
          </a:r>
          <a:endParaRPr lang="es-ES" dirty="0"/>
        </a:p>
      </dgm:t>
    </dgm:pt>
    <dgm:pt modelId="{702F2E91-A269-4F16-8304-527F487EE544}" type="parTrans" cxnId="{A492973C-A5A4-4A59-86B1-06F2BE83D862}">
      <dgm:prSet/>
      <dgm:spPr/>
      <dgm:t>
        <a:bodyPr/>
        <a:lstStyle/>
        <a:p>
          <a:endParaRPr lang="es-ES"/>
        </a:p>
      </dgm:t>
    </dgm:pt>
    <dgm:pt modelId="{C254B2C1-CE52-48AD-BEEE-F2035AA1512A}" type="sibTrans" cxnId="{A492973C-A5A4-4A59-86B1-06F2BE83D862}">
      <dgm:prSet/>
      <dgm:spPr/>
      <dgm:t>
        <a:bodyPr/>
        <a:lstStyle/>
        <a:p>
          <a:endParaRPr lang="es-ES"/>
        </a:p>
      </dgm:t>
    </dgm:pt>
    <dgm:pt modelId="{863FEE25-2AFA-4195-A985-6B79E0E8B50F}">
      <dgm:prSet/>
      <dgm:spPr/>
      <dgm:t>
        <a:bodyPr/>
        <a:lstStyle/>
        <a:p>
          <a:r>
            <a:rPr lang="es-ES" dirty="0" smtClean="0"/>
            <a:t>Profesión</a:t>
          </a:r>
          <a:endParaRPr lang="es-ES" dirty="0"/>
        </a:p>
      </dgm:t>
    </dgm:pt>
    <dgm:pt modelId="{419709E9-4FFF-4BFC-93DC-C59D0738C076}" type="parTrans" cxnId="{2A25CB85-1E5D-4D17-9A52-D87EB9C0757C}">
      <dgm:prSet/>
      <dgm:spPr/>
      <dgm:t>
        <a:bodyPr/>
        <a:lstStyle/>
        <a:p>
          <a:endParaRPr lang="es-ES"/>
        </a:p>
      </dgm:t>
    </dgm:pt>
    <dgm:pt modelId="{533E4592-AAA7-4E70-81AF-F0C5A669C79F}" type="sibTrans" cxnId="{2A25CB85-1E5D-4D17-9A52-D87EB9C0757C}">
      <dgm:prSet/>
      <dgm:spPr/>
      <dgm:t>
        <a:bodyPr/>
        <a:lstStyle/>
        <a:p>
          <a:endParaRPr lang="es-ES"/>
        </a:p>
      </dgm:t>
    </dgm:pt>
    <dgm:pt modelId="{3AF341CF-BCBC-41EF-82F8-C0105ACF7055}">
      <dgm:prSet/>
      <dgm:spPr/>
      <dgm:t>
        <a:bodyPr/>
        <a:lstStyle/>
        <a:p>
          <a:r>
            <a:rPr lang="es-ES" dirty="0" smtClean="0"/>
            <a:t>Yo mismo</a:t>
          </a:r>
          <a:endParaRPr lang="es-ES" dirty="0"/>
        </a:p>
      </dgm:t>
    </dgm:pt>
    <dgm:pt modelId="{63CCD8DC-B4C3-4898-8387-B3B24A34990C}" type="parTrans" cxnId="{9E6DB44F-E5E1-4081-9C99-9C74679B3D93}">
      <dgm:prSet/>
      <dgm:spPr/>
      <dgm:t>
        <a:bodyPr/>
        <a:lstStyle/>
        <a:p>
          <a:endParaRPr lang="es-ES"/>
        </a:p>
      </dgm:t>
    </dgm:pt>
    <dgm:pt modelId="{E4F3499D-2309-4284-BBDC-74731A16A78D}" type="sibTrans" cxnId="{9E6DB44F-E5E1-4081-9C99-9C74679B3D93}">
      <dgm:prSet/>
      <dgm:spPr/>
      <dgm:t>
        <a:bodyPr/>
        <a:lstStyle/>
        <a:p>
          <a:endParaRPr lang="es-ES"/>
        </a:p>
      </dgm:t>
    </dgm:pt>
    <dgm:pt modelId="{868FE85D-77BC-4AB1-BD70-C89769A5A339}">
      <dgm:prSet/>
      <dgm:spPr/>
      <dgm:t>
        <a:bodyPr/>
        <a:lstStyle/>
        <a:p>
          <a:r>
            <a:rPr lang="es-ES" dirty="0" smtClean="0"/>
            <a:t>Servicio</a:t>
          </a:r>
          <a:endParaRPr lang="es-ES" dirty="0"/>
        </a:p>
      </dgm:t>
    </dgm:pt>
    <dgm:pt modelId="{A3624E44-5560-46F7-9D68-13433D702C27}" type="parTrans" cxnId="{AD06AE6D-E8E4-4E73-B357-F0AD6E61D3FC}">
      <dgm:prSet/>
      <dgm:spPr/>
      <dgm:t>
        <a:bodyPr/>
        <a:lstStyle/>
        <a:p>
          <a:endParaRPr lang="es-ES"/>
        </a:p>
      </dgm:t>
    </dgm:pt>
    <dgm:pt modelId="{ACB1D934-F4C1-455F-B038-A7B7D1D2B34A}" type="sibTrans" cxnId="{AD06AE6D-E8E4-4E73-B357-F0AD6E61D3FC}">
      <dgm:prSet/>
      <dgm:spPr/>
      <dgm:t>
        <a:bodyPr/>
        <a:lstStyle/>
        <a:p>
          <a:endParaRPr lang="es-ES"/>
        </a:p>
      </dgm:t>
    </dgm:pt>
    <dgm:pt modelId="{3CB1E571-9DD6-4072-A80A-FF0304DB7D0E}" type="pres">
      <dgm:prSet presAssocID="{2D9D5FAD-23B1-4669-8B0B-8C8DD4FD500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E1F8127-BBA4-489C-81ED-79FD2B70DE31}" type="pres">
      <dgm:prSet presAssocID="{95F39284-1E37-4A45-BD43-EF3E28F309C5}" presName="centerShape" presStyleLbl="node0" presStyleIdx="0" presStyleCnt="1"/>
      <dgm:spPr/>
      <dgm:t>
        <a:bodyPr/>
        <a:lstStyle/>
        <a:p>
          <a:endParaRPr lang="es-ES"/>
        </a:p>
      </dgm:t>
    </dgm:pt>
    <dgm:pt modelId="{EEE4EB98-02B1-47A9-8C89-2D51E162E6AF}" type="pres">
      <dgm:prSet presAssocID="{7B49ED93-AC85-43DB-A884-D4DF15B7772F}" presName="parTrans" presStyleLbl="bgSibTrans2D1" presStyleIdx="0" presStyleCnt="8"/>
      <dgm:spPr/>
      <dgm:t>
        <a:bodyPr/>
        <a:lstStyle/>
        <a:p>
          <a:endParaRPr lang="es-ES"/>
        </a:p>
      </dgm:t>
    </dgm:pt>
    <dgm:pt modelId="{E431D41B-2BD3-4F37-B5E5-4FA45CA6E38E}" type="pres">
      <dgm:prSet presAssocID="{A94B2305-3D51-418C-AEA3-D00EC52238BE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A03E3-607E-4167-848F-7BC234127405}" type="pres">
      <dgm:prSet presAssocID="{B81BD15A-4F90-427D-A292-049396388833}" presName="parTrans" presStyleLbl="bgSibTrans2D1" presStyleIdx="1" presStyleCnt="8"/>
      <dgm:spPr/>
      <dgm:t>
        <a:bodyPr/>
        <a:lstStyle/>
        <a:p>
          <a:endParaRPr lang="es-ES"/>
        </a:p>
      </dgm:t>
    </dgm:pt>
    <dgm:pt modelId="{380A550C-3EB6-477C-84D3-79290C7F6EEE}" type="pres">
      <dgm:prSet presAssocID="{C9822CC6-478B-4C66-95BD-9CD196587D68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8CC7E8B-551B-4D93-BA26-E1D1308E1990}" type="pres">
      <dgm:prSet presAssocID="{20066ACD-E759-419A-9DA1-9FD5D0380D86}" presName="parTrans" presStyleLbl="bgSibTrans2D1" presStyleIdx="2" presStyleCnt="8"/>
      <dgm:spPr/>
      <dgm:t>
        <a:bodyPr/>
        <a:lstStyle/>
        <a:p>
          <a:endParaRPr lang="es-ES"/>
        </a:p>
      </dgm:t>
    </dgm:pt>
    <dgm:pt modelId="{51489095-8B2A-431B-ACC3-4DD47B37C40B}" type="pres">
      <dgm:prSet presAssocID="{B5B333B1-AB16-40E8-B9B5-CBB42310154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17FD5F-3257-4FF2-B2DA-4F31256F9BAA}" type="pres">
      <dgm:prSet presAssocID="{ED348CBB-2A6E-4C3A-9533-B7358440649E}" presName="parTrans" presStyleLbl="bgSibTrans2D1" presStyleIdx="3" presStyleCnt="8"/>
      <dgm:spPr/>
      <dgm:t>
        <a:bodyPr/>
        <a:lstStyle/>
        <a:p>
          <a:endParaRPr lang="es-ES"/>
        </a:p>
      </dgm:t>
    </dgm:pt>
    <dgm:pt modelId="{BABD69AA-2AC8-4CF5-B66A-DC66D2DF2030}" type="pres">
      <dgm:prSet presAssocID="{A34C176A-3542-44AC-AE2C-798FCDA71E36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9AD620-AB5B-4CE4-8F01-970386E55BCB}" type="pres">
      <dgm:prSet presAssocID="{702F2E91-A269-4F16-8304-527F487EE544}" presName="parTrans" presStyleLbl="bgSibTrans2D1" presStyleIdx="4" presStyleCnt="8"/>
      <dgm:spPr/>
      <dgm:t>
        <a:bodyPr/>
        <a:lstStyle/>
        <a:p>
          <a:endParaRPr lang="es-ES"/>
        </a:p>
      </dgm:t>
    </dgm:pt>
    <dgm:pt modelId="{31493AAF-5E90-47DF-8BD8-60CC18C62455}" type="pres">
      <dgm:prSet presAssocID="{4BBA98BF-B0E6-4ACA-A605-135F27117435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C8B0C6-90DE-48D6-BC23-9B8716754703}" type="pres">
      <dgm:prSet presAssocID="{A3624E44-5560-46F7-9D68-13433D702C27}" presName="parTrans" presStyleLbl="bgSibTrans2D1" presStyleIdx="5" presStyleCnt="8"/>
      <dgm:spPr/>
      <dgm:t>
        <a:bodyPr/>
        <a:lstStyle/>
        <a:p>
          <a:endParaRPr lang="es-ES"/>
        </a:p>
      </dgm:t>
    </dgm:pt>
    <dgm:pt modelId="{9DC27FB5-985B-4F21-824B-A4C88D6B2729}" type="pres">
      <dgm:prSet presAssocID="{868FE85D-77BC-4AB1-BD70-C89769A5A339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C6E791-EE6E-4765-ABBF-D6C8CB814F4E}" type="pres">
      <dgm:prSet presAssocID="{63CCD8DC-B4C3-4898-8387-B3B24A34990C}" presName="parTrans" presStyleLbl="bgSibTrans2D1" presStyleIdx="6" presStyleCnt="8"/>
      <dgm:spPr/>
      <dgm:t>
        <a:bodyPr/>
        <a:lstStyle/>
        <a:p>
          <a:endParaRPr lang="es-ES"/>
        </a:p>
      </dgm:t>
    </dgm:pt>
    <dgm:pt modelId="{DE954E39-3792-4406-8347-9CB87B644DFE}" type="pres">
      <dgm:prSet presAssocID="{3AF341CF-BCBC-41EF-82F8-C0105ACF7055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D491A37-9403-4593-9466-79F801D80E96}" type="pres">
      <dgm:prSet presAssocID="{419709E9-4FFF-4BFC-93DC-C59D0738C076}" presName="parTrans" presStyleLbl="bgSibTrans2D1" presStyleIdx="7" presStyleCnt="8"/>
      <dgm:spPr/>
      <dgm:t>
        <a:bodyPr/>
        <a:lstStyle/>
        <a:p>
          <a:endParaRPr lang="es-ES"/>
        </a:p>
      </dgm:t>
    </dgm:pt>
    <dgm:pt modelId="{F89D3FD9-C0E9-4D4A-991B-05EB47278052}" type="pres">
      <dgm:prSet presAssocID="{863FEE25-2AFA-4195-A985-6B79E0E8B50F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4B60EA7-FA6D-4CDB-A7BC-E8A46C04647C}" srcId="{95F39284-1E37-4A45-BD43-EF3E28F309C5}" destId="{B5B333B1-AB16-40E8-B9B5-CBB423101542}" srcOrd="2" destOrd="0" parTransId="{20066ACD-E759-419A-9DA1-9FD5D0380D86}" sibTransId="{798B67A8-D687-433A-90D1-152D97630215}"/>
    <dgm:cxn modelId="{39791B3F-B1A7-4078-83CD-3EC3F56E6B98}" type="presOf" srcId="{3AF341CF-BCBC-41EF-82F8-C0105ACF7055}" destId="{DE954E39-3792-4406-8347-9CB87B644DFE}" srcOrd="0" destOrd="0" presId="urn:microsoft.com/office/officeart/2005/8/layout/radial4"/>
    <dgm:cxn modelId="{2A25CB85-1E5D-4D17-9A52-D87EB9C0757C}" srcId="{95F39284-1E37-4A45-BD43-EF3E28F309C5}" destId="{863FEE25-2AFA-4195-A985-6B79E0E8B50F}" srcOrd="7" destOrd="0" parTransId="{419709E9-4FFF-4BFC-93DC-C59D0738C076}" sibTransId="{533E4592-AAA7-4E70-81AF-F0C5A669C79F}"/>
    <dgm:cxn modelId="{6F510E19-3C39-47EE-A5DD-BD515BF63FAB}" type="presOf" srcId="{863FEE25-2AFA-4195-A985-6B79E0E8B50F}" destId="{F89D3FD9-C0E9-4D4A-991B-05EB47278052}" srcOrd="0" destOrd="0" presId="urn:microsoft.com/office/officeart/2005/8/layout/radial4"/>
    <dgm:cxn modelId="{A492973C-A5A4-4A59-86B1-06F2BE83D862}" srcId="{95F39284-1E37-4A45-BD43-EF3E28F309C5}" destId="{4BBA98BF-B0E6-4ACA-A605-135F27117435}" srcOrd="4" destOrd="0" parTransId="{702F2E91-A269-4F16-8304-527F487EE544}" sibTransId="{C254B2C1-CE52-48AD-BEEE-F2035AA1512A}"/>
    <dgm:cxn modelId="{8596DD61-311A-4BCA-9877-5520CCC1A786}" type="presOf" srcId="{2D9D5FAD-23B1-4669-8B0B-8C8DD4FD500F}" destId="{3CB1E571-9DD6-4072-A80A-FF0304DB7D0E}" srcOrd="0" destOrd="0" presId="urn:microsoft.com/office/officeart/2005/8/layout/radial4"/>
    <dgm:cxn modelId="{DBCC7CA9-5B92-42C8-A98A-F8E06E897930}" type="presOf" srcId="{A94B2305-3D51-418C-AEA3-D00EC52238BE}" destId="{E431D41B-2BD3-4F37-B5E5-4FA45CA6E38E}" srcOrd="0" destOrd="0" presId="urn:microsoft.com/office/officeart/2005/8/layout/radial4"/>
    <dgm:cxn modelId="{9E6DB44F-E5E1-4081-9C99-9C74679B3D93}" srcId="{95F39284-1E37-4A45-BD43-EF3E28F309C5}" destId="{3AF341CF-BCBC-41EF-82F8-C0105ACF7055}" srcOrd="6" destOrd="0" parTransId="{63CCD8DC-B4C3-4898-8387-B3B24A34990C}" sibTransId="{E4F3499D-2309-4284-BBDC-74731A16A78D}"/>
    <dgm:cxn modelId="{DF41BDC1-DE65-4418-93F2-E63FC6057F06}" type="presOf" srcId="{702F2E91-A269-4F16-8304-527F487EE544}" destId="{439AD620-AB5B-4CE4-8F01-970386E55BCB}" srcOrd="0" destOrd="0" presId="urn:microsoft.com/office/officeart/2005/8/layout/radial4"/>
    <dgm:cxn modelId="{8FD4CC4C-585F-400D-98FA-6434307E9F19}" type="presOf" srcId="{B5B333B1-AB16-40E8-B9B5-CBB423101542}" destId="{51489095-8B2A-431B-ACC3-4DD47B37C40B}" srcOrd="0" destOrd="0" presId="urn:microsoft.com/office/officeart/2005/8/layout/radial4"/>
    <dgm:cxn modelId="{1DCAE4DA-C67B-48DC-AF00-95BD337BDB6D}" type="presOf" srcId="{63CCD8DC-B4C3-4898-8387-B3B24A34990C}" destId="{C8C6E791-EE6E-4765-ABBF-D6C8CB814F4E}" srcOrd="0" destOrd="0" presId="urn:microsoft.com/office/officeart/2005/8/layout/radial4"/>
    <dgm:cxn modelId="{A338C9AC-62A8-4D03-9F77-035BC6CE6D30}" type="presOf" srcId="{A3624E44-5560-46F7-9D68-13433D702C27}" destId="{24C8B0C6-90DE-48D6-BC23-9B8716754703}" srcOrd="0" destOrd="0" presId="urn:microsoft.com/office/officeart/2005/8/layout/radial4"/>
    <dgm:cxn modelId="{26889416-5DF2-4D40-8620-750AFD1C5B7A}" srcId="{95F39284-1E37-4A45-BD43-EF3E28F309C5}" destId="{A94B2305-3D51-418C-AEA3-D00EC52238BE}" srcOrd="0" destOrd="0" parTransId="{7B49ED93-AC85-43DB-A884-D4DF15B7772F}" sibTransId="{5B915351-222E-405E-ACFA-570A345F80E8}"/>
    <dgm:cxn modelId="{C4C44AE6-AB2B-4774-80D7-A094D1B8CAA4}" srcId="{95F39284-1E37-4A45-BD43-EF3E28F309C5}" destId="{C9822CC6-478B-4C66-95BD-9CD196587D68}" srcOrd="1" destOrd="0" parTransId="{B81BD15A-4F90-427D-A292-049396388833}" sibTransId="{164B363A-DC20-4424-A0C4-3EDA7D05A57E}"/>
    <dgm:cxn modelId="{6837EC4F-2E47-4324-9960-0CB1ED287A93}" type="presOf" srcId="{868FE85D-77BC-4AB1-BD70-C89769A5A339}" destId="{9DC27FB5-985B-4F21-824B-A4C88D6B2729}" srcOrd="0" destOrd="0" presId="urn:microsoft.com/office/officeart/2005/8/layout/radial4"/>
    <dgm:cxn modelId="{2F0588C1-B23E-49BF-9AA7-6DD2D944CEDB}" type="presOf" srcId="{B81BD15A-4F90-427D-A292-049396388833}" destId="{0A2A03E3-607E-4167-848F-7BC234127405}" srcOrd="0" destOrd="0" presId="urn:microsoft.com/office/officeart/2005/8/layout/radial4"/>
    <dgm:cxn modelId="{CE876554-FFC4-449D-807F-846CA314FC1A}" type="presOf" srcId="{A34C176A-3542-44AC-AE2C-798FCDA71E36}" destId="{BABD69AA-2AC8-4CF5-B66A-DC66D2DF2030}" srcOrd="0" destOrd="0" presId="urn:microsoft.com/office/officeart/2005/8/layout/radial4"/>
    <dgm:cxn modelId="{FCEF7E01-0D1A-4594-8941-CF08049D84C0}" type="presOf" srcId="{7B49ED93-AC85-43DB-A884-D4DF15B7772F}" destId="{EEE4EB98-02B1-47A9-8C89-2D51E162E6AF}" srcOrd="0" destOrd="0" presId="urn:microsoft.com/office/officeart/2005/8/layout/radial4"/>
    <dgm:cxn modelId="{60DDF1EA-E556-4A01-9A7C-417C8DFE52F1}" type="presOf" srcId="{ED348CBB-2A6E-4C3A-9533-B7358440649E}" destId="{5717FD5F-3257-4FF2-B2DA-4F31256F9BAA}" srcOrd="0" destOrd="0" presId="urn:microsoft.com/office/officeart/2005/8/layout/radial4"/>
    <dgm:cxn modelId="{D463AD73-7FBE-45EC-8921-A85DEE4F0D17}" type="presOf" srcId="{4BBA98BF-B0E6-4ACA-A605-135F27117435}" destId="{31493AAF-5E90-47DF-8BD8-60CC18C62455}" srcOrd="0" destOrd="0" presId="urn:microsoft.com/office/officeart/2005/8/layout/radial4"/>
    <dgm:cxn modelId="{B62A6ADA-99F3-4E87-8BCD-3FC5FE061F85}" type="presOf" srcId="{20066ACD-E759-419A-9DA1-9FD5D0380D86}" destId="{D8CC7E8B-551B-4D93-BA26-E1D1308E1990}" srcOrd="0" destOrd="0" presId="urn:microsoft.com/office/officeart/2005/8/layout/radial4"/>
    <dgm:cxn modelId="{048C95A4-7B3A-434A-B9D6-CD455048D4F9}" srcId="{95F39284-1E37-4A45-BD43-EF3E28F309C5}" destId="{A34C176A-3542-44AC-AE2C-798FCDA71E36}" srcOrd="3" destOrd="0" parTransId="{ED348CBB-2A6E-4C3A-9533-B7358440649E}" sibTransId="{5442ABDD-DE5F-4369-A17A-5318AF02AAC5}"/>
    <dgm:cxn modelId="{DF73053D-4C16-4B2B-AC63-7FFD634F21D6}" type="presOf" srcId="{C9822CC6-478B-4C66-95BD-9CD196587D68}" destId="{380A550C-3EB6-477C-84D3-79290C7F6EEE}" srcOrd="0" destOrd="0" presId="urn:microsoft.com/office/officeart/2005/8/layout/radial4"/>
    <dgm:cxn modelId="{CF4167E2-9A32-4CCA-9E39-46A82BDA2797}" srcId="{2D9D5FAD-23B1-4669-8B0B-8C8DD4FD500F}" destId="{95F39284-1E37-4A45-BD43-EF3E28F309C5}" srcOrd="0" destOrd="0" parTransId="{2209DBC5-A314-4BE3-B143-0799801BDC54}" sibTransId="{1744B24D-5408-4DC4-B290-8611DD864F28}"/>
    <dgm:cxn modelId="{AD06AE6D-E8E4-4E73-B357-F0AD6E61D3FC}" srcId="{95F39284-1E37-4A45-BD43-EF3E28F309C5}" destId="{868FE85D-77BC-4AB1-BD70-C89769A5A339}" srcOrd="5" destOrd="0" parTransId="{A3624E44-5560-46F7-9D68-13433D702C27}" sibTransId="{ACB1D934-F4C1-455F-B038-A7B7D1D2B34A}"/>
    <dgm:cxn modelId="{5D84339F-6E7D-45A7-838A-59FEB72E8EBE}" type="presOf" srcId="{419709E9-4FFF-4BFC-93DC-C59D0738C076}" destId="{4D491A37-9403-4593-9466-79F801D80E96}" srcOrd="0" destOrd="0" presId="urn:microsoft.com/office/officeart/2005/8/layout/radial4"/>
    <dgm:cxn modelId="{1C97DB15-2398-4422-8A26-C2410CB6146D}" type="presOf" srcId="{95F39284-1E37-4A45-BD43-EF3E28F309C5}" destId="{7E1F8127-BBA4-489C-81ED-79FD2B70DE31}" srcOrd="0" destOrd="0" presId="urn:microsoft.com/office/officeart/2005/8/layout/radial4"/>
    <dgm:cxn modelId="{280AA5D3-9DFD-4E1A-8440-B358FDE2E0B4}" type="presParOf" srcId="{3CB1E571-9DD6-4072-A80A-FF0304DB7D0E}" destId="{7E1F8127-BBA4-489C-81ED-79FD2B70DE31}" srcOrd="0" destOrd="0" presId="urn:microsoft.com/office/officeart/2005/8/layout/radial4"/>
    <dgm:cxn modelId="{5AFF3CDC-AE48-45AF-AC15-F9EA5901DED9}" type="presParOf" srcId="{3CB1E571-9DD6-4072-A80A-FF0304DB7D0E}" destId="{EEE4EB98-02B1-47A9-8C89-2D51E162E6AF}" srcOrd="1" destOrd="0" presId="urn:microsoft.com/office/officeart/2005/8/layout/radial4"/>
    <dgm:cxn modelId="{AF051343-EDB5-4D43-9832-14475EBBCFD4}" type="presParOf" srcId="{3CB1E571-9DD6-4072-A80A-FF0304DB7D0E}" destId="{E431D41B-2BD3-4F37-B5E5-4FA45CA6E38E}" srcOrd="2" destOrd="0" presId="urn:microsoft.com/office/officeart/2005/8/layout/radial4"/>
    <dgm:cxn modelId="{144DD756-E0C6-4C93-9227-8961B7934B04}" type="presParOf" srcId="{3CB1E571-9DD6-4072-A80A-FF0304DB7D0E}" destId="{0A2A03E3-607E-4167-848F-7BC234127405}" srcOrd="3" destOrd="0" presId="urn:microsoft.com/office/officeart/2005/8/layout/radial4"/>
    <dgm:cxn modelId="{1EEDE2CA-DFDF-4339-89F2-349F0533A3D6}" type="presParOf" srcId="{3CB1E571-9DD6-4072-A80A-FF0304DB7D0E}" destId="{380A550C-3EB6-477C-84D3-79290C7F6EEE}" srcOrd="4" destOrd="0" presId="urn:microsoft.com/office/officeart/2005/8/layout/radial4"/>
    <dgm:cxn modelId="{381222C8-8FED-4C7F-AB14-33395A95DACC}" type="presParOf" srcId="{3CB1E571-9DD6-4072-A80A-FF0304DB7D0E}" destId="{D8CC7E8B-551B-4D93-BA26-E1D1308E1990}" srcOrd="5" destOrd="0" presId="urn:microsoft.com/office/officeart/2005/8/layout/radial4"/>
    <dgm:cxn modelId="{4989E7BB-239C-444A-9A80-C79C72C0DCDC}" type="presParOf" srcId="{3CB1E571-9DD6-4072-A80A-FF0304DB7D0E}" destId="{51489095-8B2A-431B-ACC3-4DD47B37C40B}" srcOrd="6" destOrd="0" presId="urn:microsoft.com/office/officeart/2005/8/layout/radial4"/>
    <dgm:cxn modelId="{E688F828-48E6-49C4-A4F8-134EF2E83170}" type="presParOf" srcId="{3CB1E571-9DD6-4072-A80A-FF0304DB7D0E}" destId="{5717FD5F-3257-4FF2-B2DA-4F31256F9BAA}" srcOrd="7" destOrd="0" presId="urn:microsoft.com/office/officeart/2005/8/layout/radial4"/>
    <dgm:cxn modelId="{4DB432FA-6648-4890-84DA-EB0542C0BAF2}" type="presParOf" srcId="{3CB1E571-9DD6-4072-A80A-FF0304DB7D0E}" destId="{BABD69AA-2AC8-4CF5-B66A-DC66D2DF2030}" srcOrd="8" destOrd="0" presId="urn:microsoft.com/office/officeart/2005/8/layout/radial4"/>
    <dgm:cxn modelId="{68EC7E9B-097A-4B24-AC32-22BE19E7C63C}" type="presParOf" srcId="{3CB1E571-9DD6-4072-A80A-FF0304DB7D0E}" destId="{439AD620-AB5B-4CE4-8F01-970386E55BCB}" srcOrd="9" destOrd="0" presId="urn:microsoft.com/office/officeart/2005/8/layout/radial4"/>
    <dgm:cxn modelId="{6A81D59B-DF7E-4790-A9C7-FFB9AB664B85}" type="presParOf" srcId="{3CB1E571-9DD6-4072-A80A-FF0304DB7D0E}" destId="{31493AAF-5E90-47DF-8BD8-60CC18C62455}" srcOrd="10" destOrd="0" presId="urn:microsoft.com/office/officeart/2005/8/layout/radial4"/>
    <dgm:cxn modelId="{F76579BD-8905-47E8-AD4F-C2E8C12631F7}" type="presParOf" srcId="{3CB1E571-9DD6-4072-A80A-FF0304DB7D0E}" destId="{24C8B0C6-90DE-48D6-BC23-9B8716754703}" srcOrd="11" destOrd="0" presId="urn:microsoft.com/office/officeart/2005/8/layout/radial4"/>
    <dgm:cxn modelId="{4E78F8F5-DCE9-4D5E-AF02-9DBF1C4398C7}" type="presParOf" srcId="{3CB1E571-9DD6-4072-A80A-FF0304DB7D0E}" destId="{9DC27FB5-985B-4F21-824B-A4C88D6B2729}" srcOrd="12" destOrd="0" presId="urn:microsoft.com/office/officeart/2005/8/layout/radial4"/>
    <dgm:cxn modelId="{B748D4D1-8A5A-4A07-A235-8FF8BDD850CF}" type="presParOf" srcId="{3CB1E571-9DD6-4072-A80A-FF0304DB7D0E}" destId="{C8C6E791-EE6E-4765-ABBF-D6C8CB814F4E}" srcOrd="13" destOrd="0" presId="urn:microsoft.com/office/officeart/2005/8/layout/radial4"/>
    <dgm:cxn modelId="{FD8A60CB-E0FC-4FC3-98C4-44C162F48396}" type="presParOf" srcId="{3CB1E571-9DD6-4072-A80A-FF0304DB7D0E}" destId="{DE954E39-3792-4406-8347-9CB87B644DFE}" srcOrd="14" destOrd="0" presId="urn:microsoft.com/office/officeart/2005/8/layout/radial4"/>
    <dgm:cxn modelId="{02E369BD-9772-44B0-B312-A9E1CD1E280E}" type="presParOf" srcId="{3CB1E571-9DD6-4072-A80A-FF0304DB7D0E}" destId="{4D491A37-9403-4593-9466-79F801D80E96}" srcOrd="15" destOrd="0" presId="urn:microsoft.com/office/officeart/2005/8/layout/radial4"/>
    <dgm:cxn modelId="{4FE73502-D0E9-4FAD-8682-E48975BFD6D1}" type="presParOf" srcId="{3CB1E571-9DD6-4072-A80A-FF0304DB7D0E}" destId="{F89D3FD9-C0E9-4D4A-991B-05EB47278052}" srcOrd="1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AC83989-BEEA-482B-B8F3-4522F5A96C51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63ACFE2-78D9-42F0-A9B4-28A6A33443B3}">
      <dgm:prSet phldrT="[Texto]"/>
      <dgm:spPr/>
      <dgm:t>
        <a:bodyPr/>
        <a:lstStyle/>
        <a:p>
          <a:r>
            <a:rPr lang="es-ES" dirty="0" smtClean="0"/>
            <a:t>Negociación</a:t>
          </a:r>
          <a:endParaRPr lang="es-ES" dirty="0"/>
        </a:p>
      </dgm:t>
    </dgm:pt>
    <dgm:pt modelId="{0B42156A-22EA-4585-BF68-81CDB1FE65A9}" type="parTrans" cxnId="{E92185B4-3491-4C4C-95E5-7D2524416829}">
      <dgm:prSet/>
      <dgm:spPr/>
      <dgm:t>
        <a:bodyPr/>
        <a:lstStyle/>
        <a:p>
          <a:endParaRPr lang="es-ES"/>
        </a:p>
      </dgm:t>
    </dgm:pt>
    <dgm:pt modelId="{E812E918-B3FD-439A-A2F6-D75370030D88}" type="sibTrans" cxnId="{E92185B4-3491-4C4C-95E5-7D2524416829}">
      <dgm:prSet/>
      <dgm:spPr/>
      <dgm:t>
        <a:bodyPr/>
        <a:lstStyle/>
        <a:p>
          <a:endParaRPr lang="es-ES"/>
        </a:p>
      </dgm:t>
    </dgm:pt>
    <dgm:pt modelId="{71F51F16-0906-4DA6-8D6B-0E9A22FCE8E2}">
      <dgm:prSet phldrT="[Texto]" custT="1"/>
      <dgm:spPr/>
      <dgm:t>
        <a:bodyPr/>
        <a:lstStyle/>
        <a:p>
          <a:r>
            <a:rPr lang="es-ES" sz="1100" dirty="0" smtClean="0"/>
            <a:t>Procesos de tomar decisiones conjuntas cuando las partes involucradas tienen preferencias diferentes.</a:t>
          </a:r>
          <a:endParaRPr lang="es-ES" sz="1100" dirty="0"/>
        </a:p>
      </dgm:t>
    </dgm:pt>
    <dgm:pt modelId="{E3843DD0-EF15-47A8-80B1-2F7BBCAE2F90}" type="parTrans" cxnId="{16DD17F3-37A8-4801-BAF9-FDA0CC5E5286}">
      <dgm:prSet/>
      <dgm:spPr/>
      <dgm:t>
        <a:bodyPr/>
        <a:lstStyle/>
        <a:p>
          <a:endParaRPr lang="es-ES"/>
        </a:p>
      </dgm:t>
    </dgm:pt>
    <dgm:pt modelId="{C2161502-D637-4DF5-A064-AD57FB41C0A5}" type="sibTrans" cxnId="{16DD17F3-37A8-4801-BAF9-FDA0CC5E5286}">
      <dgm:prSet/>
      <dgm:spPr/>
      <dgm:t>
        <a:bodyPr/>
        <a:lstStyle/>
        <a:p>
          <a:endParaRPr lang="es-ES"/>
        </a:p>
      </dgm:t>
    </dgm:pt>
    <dgm:pt modelId="{E8968533-70E3-44F0-B89C-883709D8B938}">
      <dgm:prSet phldrT="[Texto]" custT="1"/>
      <dgm:spPr/>
      <dgm:t>
        <a:bodyPr/>
        <a:lstStyle/>
        <a:p>
          <a:r>
            <a:rPr lang="es-ES" sz="1100" dirty="0" smtClean="0"/>
            <a:t>Es una de los principales instrumentos de la acción organizacional</a:t>
          </a:r>
          <a:r>
            <a:rPr lang="es-ES" sz="1000" dirty="0" smtClean="0"/>
            <a:t>.</a:t>
          </a:r>
          <a:endParaRPr lang="es-ES" sz="1000" dirty="0"/>
        </a:p>
      </dgm:t>
    </dgm:pt>
    <dgm:pt modelId="{7C06DE72-1CB7-448C-93A9-100718086A6C}" type="parTrans" cxnId="{707B6C1E-1A3A-4E3D-9C61-760D8CA12F18}">
      <dgm:prSet/>
      <dgm:spPr/>
      <dgm:t>
        <a:bodyPr/>
        <a:lstStyle/>
        <a:p>
          <a:endParaRPr lang="es-ES"/>
        </a:p>
      </dgm:t>
    </dgm:pt>
    <dgm:pt modelId="{61272745-3693-4BC4-AFF9-031C7F9BF811}" type="sibTrans" cxnId="{707B6C1E-1A3A-4E3D-9C61-760D8CA12F18}">
      <dgm:prSet/>
      <dgm:spPr/>
      <dgm:t>
        <a:bodyPr/>
        <a:lstStyle/>
        <a:p>
          <a:endParaRPr lang="es-ES"/>
        </a:p>
      </dgm:t>
    </dgm:pt>
    <dgm:pt modelId="{E613B042-7AFB-4A54-BF4C-520F9BC0F507}">
      <dgm:prSet phldrT="[Texto]" custT="1"/>
      <dgm:spPr/>
      <dgm:t>
        <a:bodyPr/>
        <a:lstStyle/>
        <a:p>
          <a:r>
            <a:rPr lang="es-ES" sz="1100" dirty="0" smtClean="0"/>
            <a:t>Trata de administrar intereses divergentes y la interdependencia estructura de la  organización.</a:t>
          </a:r>
          <a:endParaRPr lang="es-ES" sz="1100" dirty="0"/>
        </a:p>
      </dgm:t>
    </dgm:pt>
    <dgm:pt modelId="{2B5C3E2D-0AD0-4BB7-88F5-EFCEAFB0D922}" type="parTrans" cxnId="{51C59DC5-0C1B-483A-9A4C-0E7CDAC183AE}">
      <dgm:prSet/>
      <dgm:spPr/>
      <dgm:t>
        <a:bodyPr/>
        <a:lstStyle/>
        <a:p>
          <a:endParaRPr lang="es-ES"/>
        </a:p>
      </dgm:t>
    </dgm:pt>
    <dgm:pt modelId="{249736EB-22AF-4AF5-A132-79DAAE8ECC7B}" type="sibTrans" cxnId="{51C59DC5-0C1B-483A-9A4C-0E7CDAC183AE}">
      <dgm:prSet/>
      <dgm:spPr/>
      <dgm:t>
        <a:bodyPr/>
        <a:lstStyle/>
        <a:p>
          <a:endParaRPr lang="es-ES"/>
        </a:p>
      </dgm:t>
    </dgm:pt>
    <dgm:pt modelId="{6EEBFEDF-6AA0-4201-8A4F-3DDF9FF50399}">
      <dgm:prSet phldrT="[Texto]" custT="1"/>
      <dgm:spPr/>
      <dgm:t>
        <a:bodyPr/>
        <a:lstStyle/>
        <a:p>
          <a:r>
            <a:rPr lang="es-ES" sz="1100" dirty="0" smtClean="0"/>
            <a:t>Es un mecanismo común para resolver diferencias sobre intereses y objetivos, así como para  asignar recursos escasos y limitados</a:t>
          </a:r>
          <a:r>
            <a:rPr lang="es-ES" sz="1000" dirty="0" smtClean="0"/>
            <a:t>.</a:t>
          </a:r>
          <a:endParaRPr lang="es-ES" sz="1000" dirty="0"/>
        </a:p>
      </dgm:t>
    </dgm:pt>
    <dgm:pt modelId="{33A18797-9EEE-4648-BC15-8AC6208BAD4A}" type="parTrans" cxnId="{45A618AE-4D45-49CC-9AB2-C6CB06693CA4}">
      <dgm:prSet/>
      <dgm:spPr/>
      <dgm:t>
        <a:bodyPr/>
        <a:lstStyle/>
        <a:p>
          <a:endParaRPr lang="es-ES"/>
        </a:p>
      </dgm:t>
    </dgm:pt>
    <dgm:pt modelId="{8BCBB807-A6D3-4676-AF26-B88B9212753F}" type="sibTrans" cxnId="{45A618AE-4D45-49CC-9AB2-C6CB06693CA4}">
      <dgm:prSet/>
      <dgm:spPr/>
      <dgm:t>
        <a:bodyPr/>
        <a:lstStyle/>
        <a:p>
          <a:endParaRPr lang="es-ES"/>
        </a:p>
      </dgm:t>
    </dgm:pt>
    <dgm:pt modelId="{4F2C2CCD-7A97-43A9-AC92-1CFEE24C5AD7}">
      <dgm:prSet custT="1"/>
      <dgm:spPr/>
      <dgm:t>
        <a:bodyPr/>
        <a:lstStyle/>
        <a:p>
          <a:r>
            <a:rPr lang="es-ES" sz="1100" dirty="0" smtClean="0"/>
            <a:t>Procesos mediante el cual dos o mas partes intercambian activos y acuerdan una tasa de intercambio.</a:t>
          </a:r>
          <a:endParaRPr lang="es-ES" sz="1100" dirty="0"/>
        </a:p>
      </dgm:t>
    </dgm:pt>
    <dgm:pt modelId="{940CD688-3651-4485-96E8-ACCE4789E71A}" type="parTrans" cxnId="{C396E28E-D1D2-42D6-A755-F09689339DBD}">
      <dgm:prSet/>
      <dgm:spPr/>
      <dgm:t>
        <a:bodyPr/>
        <a:lstStyle/>
        <a:p>
          <a:endParaRPr lang="es-ES"/>
        </a:p>
      </dgm:t>
    </dgm:pt>
    <dgm:pt modelId="{22355EA3-FBD6-4C56-AF1E-D5135182EEF8}" type="sibTrans" cxnId="{C396E28E-D1D2-42D6-A755-F09689339DBD}">
      <dgm:prSet/>
      <dgm:spPr/>
      <dgm:t>
        <a:bodyPr/>
        <a:lstStyle/>
        <a:p>
          <a:endParaRPr lang="es-ES"/>
        </a:p>
      </dgm:t>
    </dgm:pt>
    <dgm:pt modelId="{43713D94-C6A5-4D02-A4B1-0BC05754FCDB}" type="pres">
      <dgm:prSet presAssocID="{CAC83989-BEEA-482B-B8F3-4522F5A96C5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1A23E0D-D906-4C47-8662-D6E7342FFB13}" type="pres">
      <dgm:prSet presAssocID="{CAC83989-BEEA-482B-B8F3-4522F5A96C51}" presName="radial" presStyleCnt="0">
        <dgm:presLayoutVars>
          <dgm:animLvl val="ctr"/>
        </dgm:presLayoutVars>
      </dgm:prSet>
      <dgm:spPr/>
    </dgm:pt>
    <dgm:pt modelId="{3B0B4392-F273-430F-9517-0984575EE870}" type="pres">
      <dgm:prSet presAssocID="{E63ACFE2-78D9-42F0-A9B4-28A6A33443B3}" presName="centerShape" presStyleLbl="vennNode1" presStyleIdx="0" presStyleCnt="6"/>
      <dgm:spPr/>
      <dgm:t>
        <a:bodyPr/>
        <a:lstStyle/>
        <a:p>
          <a:endParaRPr lang="es-ES"/>
        </a:p>
      </dgm:t>
    </dgm:pt>
    <dgm:pt modelId="{FF5FFEE6-C115-4706-A7C6-E137C433FE5A}" type="pres">
      <dgm:prSet presAssocID="{71F51F16-0906-4DA6-8D6B-0E9A22FCE8E2}" presName="node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4362CAC-A567-4954-9C09-9899539C18D6}" type="pres">
      <dgm:prSet presAssocID="{E8968533-70E3-44F0-B89C-883709D8B938}" presName="node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87999DF-0EC1-4865-99F9-B19F80160987}" type="pres">
      <dgm:prSet presAssocID="{E613B042-7AFB-4A54-BF4C-520F9BC0F507}" presName="node" presStyleLbl="vennNode1" presStyleIdx="3" presStyleCnt="6" custRadScaleRad="9954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44B10D9-DD27-43FD-8351-F4935660336A}" type="pres">
      <dgm:prSet presAssocID="{4F2C2CCD-7A97-43A9-AC92-1CFEE24C5AD7}" presName="node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955058D-1777-4C6E-924A-4BF65E398589}" type="pres">
      <dgm:prSet presAssocID="{6EEBFEDF-6AA0-4201-8A4F-3DDF9FF50399}" presName="node" presStyleLbl="vennNode1" presStyleIdx="5" presStyleCnt="6" custRadScaleRad="100399" custRadScaleInc="95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6DD17F3-37A8-4801-BAF9-FDA0CC5E5286}" srcId="{E63ACFE2-78D9-42F0-A9B4-28A6A33443B3}" destId="{71F51F16-0906-4DA6-8D6B-0E9A22FCE8E2}" srcOrd="0" destOrd="0" parTransId="{E3843DD0-EF15-47A8-80B1-2F7BBCAE2F90}" sibTransId="{C2161502-D637-4DF5-A064-AD57FB41C0A5}"/>
    <dgm:cxn modelId="{7E3DCC39-56B2-46EE-A0FD-DC2421ABDAF2}" type="presOf" srcId="{6EEBFEDF-6AA0-4201-8A4F-3DDF9FF50399}" destId="{2955058D-1777-4C6E-924A-4BF65E398589}" srcOrd="0" destOrd="0" presId="urn:microsoft.com/office/officeart/2005/8/layout/radial3"/>
    <dgm:cxn modelId="{707B6C1E-1A3A-4E3D-9C61-760D8CA12F18}" srcId="{E63ACFE2-78D9-42F0-A9B4-28A6A33443B3}" destId="{E8968533-70E3-44F0-B89C-883709D8B938}" srcOrd="1" destOrd="0" parTransId="{7C06DE72-1CB7-448C-93A9-100718086A6C}" sibTransId="{61272745-3693-4BC4-AFF9-031C7F9BF811}"/>
    <dgm:cxn modelId="{F2D12FDA-3A10-4D9A-ADA5-C2FA2CA9B6F6}" type="presOf" srcId="{71F51F16-0906-4DA6-8D6B-0E9A22FCE8E2}" destId="{FF5FFEE6-C115-4706-A7C6-E137C433FE5A}" srcOrd="0" destOrd="0" presId="urn:microsoft.com/office/officeart/2005/8/layout/radial3"/>
    <dgm:cxn modelId="{F792CADF-BFE6-4DAD-A4AA-4057BF9CF12C}" type="presOf" srcId="{E63ACFE2-78D9-42F0-A9B4-28A6A33443B3}" destId="{3B0B4392-F273-430F-9517-0984575EE870}" srcOrd="0" destOrd="0" presId="urn:microsoft.com/office/officeart/2005/8/layout/radial3"/>
    <dgm:cxn modelId="{C396E28E-D1D2-42D6-A755-F09689339DBD}" srcId="{E63ACFE2-78D9-42F0-A9B4-28A6A33443B3}" destId="{4F2C2CCD-7A97-43A9-AC92-1CFEE24C5AD7}" srcOrd="3" destOrd="0" parTransId="{940CD688-3651-4485-96E8-ACCE4789E71A}" sibTransId="{22355EA3-FBD6-4C56-AF1E-D5135182EEF8}"/>
    <dgm:cxn modelId="{51C59DC5-0C1B-483A-9A4C-0E7CDAC183AE}" srcId="{E63ACFE2-78D9-42F0-A9B4-28A6A33443B3}" destId="{E613B042-7AFB-4A54-BF4C-520F9BC0F507}" srcOrd="2" destOrd="0" parTransId="{2B5C3E2D-0AD0-4BB7-88F5-EFCEAFB0D922}" sibTransId="{249736EB-22AF-4AF5-A132-79DAAE8ECC7B}"/>
    <dgm:cxn modelId="{45A618AE-4D45-49CC-9AB2-C6CB06693CA4}" srcId="{E63ACFE2-78D9-42F0-A9B4-28A6A33443B3}" destId="{6EEBFEDF-6AA0-4201-8A4F-3DDF9FF50399}" srcOrd="4" destOrd="0" parTransId="{33A18797-9EEE-4648-BC15-8AC6208BAD4A}" sibTransId="{8BCBB807-A6D3-4676-AF26-B88B9212753F}"/>
    <dgm:cxn modelId="{829E1DEB-EA2B-4BB3-A181-F61FE9245A81}" type="presOf" srcId="{CAC83989-BEEA-482B-B8F3-4522F5A96C51}" destId="{43713D94-C6A5-4D02-A4B1-0BC05754FCDB}" srcOrd="0" destOrd="0" presId="urn:microsoft.com/office/officeart/2005/8/layout/radial3"/>
    <dgm:cxn modelId="{EA4F39C2-72A8-4604-8B30-B9237F53950A}" type="presOf" srcId="{4F2C2CCD-7A97-43A9-AC92-1CFEE24C5AD7}" destId="{144B10D9-DD27-43FD-8351-F4935660336A}" srcOrd="0" destOrd="0" presId="urn:microsoft.com/office/officeart/2005/8/layout/radial3"/>
    <dgm:cxn modelId="{9D8D4D91-DBE9-44BE-B701-21E13A7A8EC3}" type="presOf" srcId="{E8968533-70E3-44F0-B89C-883709D8B938}" destId="{94362CAC-A567-4954-9C09-9899539C18D6}" srcOrd="0" destOrd="0" presId="urn:microsoft.com/office/officeart/2005/8/layout/radial3"/>
    <dgm:cxn modelId="{E92185B4-3491-4C4C-95E5-7D2524416829}" srcId="{CAC83989-BEEA-482B-B8F3-4522F5A96C51}" destId="{E63ACFE2-78D9-42F0-A9B4-28A6A33443B3}" srcOrd="0" destOrd="0" parTransId="{0B42156A-22EA-4585-BF68-81CDB1FE65A9}" sibTransId="{E812E918-B3FD-439A-A2F6-D75370030D88}"/>
    <dgm:cxn modelId="{9C7E7ACC-C0CC-4810-9E9C-ED74F7D07F7C}" type="presOf" srcId="{E613B042-7AFB-4A54-BF4C-520F9BC0F507}" destId="{387999DF-0EC1-4865-99F9-B19F80160987}" srcOrd="0" destOrd="0" presId="urn:microsoft.com/office/officeart/2005/8/layout/radial3"/>
    <dgm:cxn modelId="{F54251B6-C6A1-4D13-91FC-860CB24C4D3E}" type="presParOf" srcId="{43713D94-C6A5-4D02-A4B1-0BC05754FCDB}" destId="{41A23E0D-D906-4C47-8662-D6E7342FFB13}" srcOrd="0" destOrd="0" presId="urn:microsoft.com/office/officeart/2005/8/layout/radial3"/>
    <dgm:cxn modelId="{56EC730B-10BE-4B89-98F1-EB3EF558E65F}" type="presParOf" srcId="{41A23E0D-D906-4C47-8662-D6E7342FFB13}" destId="{3B0B4392-F273-430F-9517-0984575EE870}" srcOrd="0" destOrd="0" presId="urn:microsoft.com/office/officeart/2005/8/layout/radial3"/>
    <dgm:cxn modelId="{FE1ACFC9-F5CA-4A6E-90B8-E31F9AEBACBC}" type="presParOf" srcId="{41A23E0D-D906-4C47-8662-D6E7342FFB13}" destId="{FF5FFEE6-C115-4706-A7C6-E137C433FE5A}" srcOrd="1" destOrd="0" presId="urn:microsoft.com/office/officeart/2005/8/layout/radial3"/>
    <dgm:cxn modelId="{2957E7AE-31D3-4984-B7FC-E225775C8D17}" type="presParOf" srcId="{41A23E0D-D906-4C47-8662-D6E7342FFB13}" destId="{94362CAC-A567-4954-9C09-9899539C18D6}" srcOrd="2" destOrd="0" presId="urn:microsoft.com/office/officeart/2005/8/layout/radial3"/>
    <dgm:cxn modelId="{F5AB8054-56EC-4400-861E-6A86F3E80EE8}" type="presParOf" srcId="{41A23E0D-D906-4C47-8662-D6E7342FFB13}" destId="{387999DF-0EC1-4865-99F9-B19F80160987}" srcOrd="3" destOrd="0" presId="urn:microsoft.com/office/officeart/2005/8/layout/radial3"/>
    <dgm:cxn modelId="{C2E64F1A-2390-49C2-BA95-76E2D0A85E92}" type="presParOf" srcId="{41A23E0D-D906-4C47-8662-D6E7342FFB13}" destId="{144B10D9-DD27-43FD-8351-F4935660336A}" srcOrd="4" destOrd="0" presId="urn:microsoft.com/office/officeart/2005/8/layout/radial3"/>
    <dgm:cxn modelId="{47BE67C0-5413-4B08-AFD5-06DCF8EE49AA}" type="presParOf" srcId="{41A23E0D-D906-4C47-8662-D6E7342FFB13}" destId="{2955058D-1777-4C6E-924A-4BF65E398589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051EAA5-91B0-4797-BBBD-A66CADCD85DD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2483D9A-0D8B-4DD7-8995-D6D1D405EC5D}">
      <dgm:prSet phldrT="[Texto]"/>
      <dgm:spPr/>
      <dgm:t>
        <a:bodyPr/>
        <a:lstStyle/>
        <a:p>
          <a:r>
            <a:rPr lang="es-ES" dirty="0" smtClean="0"/>
            <a:t>Hacer premisas</a:t>
          </a:r>
          <a:endParaRPr lang="es-ES" dirty="0"/>
        </a:p>
      </dgm:t>
    </dgm:pt>
    <dgm:pt modelId="{F107730E-65A4-48CC-B83E-4F2489BA1070}" type="parTrans" cxnId="{810A5B6E-3880-451C-9662-904C9F16265B}">
      <dgm:prSet/>
      <dgm:spPr/>
      <dgm:t>
        <a:bodyPr/>
        <a:lstStyle/>
        <a:p>
          <a:endParaRPr lang="es-ES"/>
        </a:p>
      </dgm:t>
    </dgm:pt>
    <dgm:pt modelId="{B04AD427-2DB0-4367-83AE-7046C9397D51}" type="sibTrans" cxnId="{810A5B6E-3880-451C-9662-904C9F16265B}">
      <dgm:prSet/>
      <dgm:spPr/>
      <dgm:t>
        <a:bodyPr/>
        <a:lstStyle/>
        <a:p>
          <a:endParaRPr lang="es-ES"/>
        </a:p>
      </dgm:t>
    </dgm:pt>
    <dgm:pt modelId="{AF3D012F-7923-4758-9877-83221A0E0092}">
      <dgm:prSet phldrT="[Texto]"/>
      <dgm:spPr/>
      <dgm:t>
        <a:bodyPr/>
        <a:lstStyle/>
        <a:p>
          <a:r>
            <a:rPr lang="es-ES" dirty="0" smtClean="0"/>
            <a:t>Identificar alternativas</a:t>
          </a:r>
          <a:endParaRPr lang="es-ES" dirty="0"/>
        </a:p>
      </dgm:t>
    </dgm:pt>
    <dgm:pt modelId="{BFF774BE-0627-4922-9581-8603A9213691}" type="parTrans" cxnId="{8DD1532B-F6BE-4C8C-9778-ACD6E73C940F}">
      <dgm:prSet/>
      <dgm:spPr/>
      <dgm:t>
        <a:bodyPr/>
        <a:lstStyle/>
        <a:p>
          <a:endParaRPr lang="es-ES"/>
        </a:p>
      </dgm:t>
    </dgm:pt>
    <dgm:pt modelId="{F7D55FF0-3144-4538-829E-BE2FA371982B}" type="sibTrans" cxnId="{8DD1532B-F6BE-4C8C-9778-ACD6E73C940F}">
      <dgm:prSet/>
      <dgm:spPr/>
      <dgm:t>
        <a:bodyPr/>
        <a:lstStyle/>
        <a:p>
          <a:endParaRPr lang="es-ES"/>
        </a:p>
      </dgm:t>
    </dgm:pt>
    <dgm:pt modelId="{24A1C288-46AE-4BA2-93F3-D463B7B9BACA}">
      <dgm:prSet phldrT="[Texto]"/>
      <dgm:spPr/>
      <dgm:t>
        <a:bodyPr/>
        <a:lstStyle/>
        <a:p>
          <a:r>
            <a:rPr lang="es-ES" dirty="0" smtClean="0"/>
            <a:t>Evaluar alternativas en términos de la meta que se busca</a:t>
          </a:r>
          <a:endParaRPr lang="es-ES" dirty="0"/>
        </a:p>
      </dgm:t>
    </dgm:pt>
    <dgm:pt modelId="{782C87B9-4DAF-44BC-9E0F-F6285A474B85}" type="parTrans" cxnId="{3F12D4D3-891D-4A3D-8905-8B8F236684C7}">
      <dgm:prSet/>
      <dgm:spPr/>
      <dgm:t>
        <a:bodyPr/>
        <a:lstStyle/>
        <a:p>
          <a:endParaRPr lang="es-ES"/>
        </a:p>
      </dgm:t>
    </dgm:pt>
    <dgm:pt modelId="{1A9E51DF-0AF9-4238-A728-D2C9C030282B}" type="sibTrans" cxnId="{3F12D4D3-891D-4A3D-8905-8B8F236684C7}">
      <dgm:prSet/>
      <dgm:spPr/>
      <dgm:t>
        <a:bodyPr/>
        <a:lstStyle/>
        <a:p>
          <a:endParaRPr lang="es-ES"/>
        </a:p>
      </dgm:t>
    </dgm:pt>
    <dgm:pt modelId="{176E843C-5DAF-4226-964B-55FB930E08FC}">
      <dgm:prSet phldrT="[Texto]"/>
      <dgm:spPr/>
      <dgm:t>
        <a:bodyPr/>
        <a:lstStyle/>
        <a:p>
          <a:r>
            <a:rPr lang="es-ES" dirty="0" smtClean="0"/>
            <a:t>Evaluar alternativas</a:t>
          </a:r>
          <a:endParaRPr lang="es-ES" dirty="0"/>
        </a:p>
      </dgm:t>
    </dgm:pt>
    <dgm:pt modelId="{DD977F96-98A6-415D-8DD3-06CD31478401}" type="parTrans" cxnId="{E4B1394F-A839-4F7E-9C87-4412AED9C203}">
      <dgm:prSet/>
      <dgm:spPr/>
      <dgm:t>
        <a:bodyPr/>
        <a:lstStyle/>
        <a:p>
          <a:endParaRPr lang="es-ES"/>
        </a:p>
      </dgm:t>
    </dgm:pt>
    <dgm:pt modelId="{16E09282-0555-4FA9-8872-5B80E17115FD}" type="sibTrans" cxnId="{E4B1394F-A839-4F7E-9C87-4412AED9C203}">
      <dgm:prSet/>
      <dgm:spPr/>
      <dgm:t>
        <a:bodyPr/>
        <a:lstStyle/>
        <a:p>
          <a:endParaRPr lang="es-ES"/>
        </a:p>
      </dgm:t>
    </dgm:pt>
    <dgm:pt modelId="{13E87F27-194E-463C-9A06-EB3AB2E06BCA}">
      <dgm:prSet phldrT="[Texto]"/>
      <dgm:spPr/>
      <dgm:t>
        <a:bodyPr/>
        <a:lstStyle/>
        <a:p>
          <a:r>
            <a:rPr lang="es-ES" dirty="0" smtClean="0"/>
            <a:t>Elegir alternativas</a:t>
          </a:r>
          <a:endParaRPr lang="es-ES" dirty="0"/>
        </a:p>
      </dgm:t>
    </dgm:pt>
    <dgm:pt modelId="{7CDC9AB2-4B8B-4BDF-A658-883C0CC07D40}" type="parTrans" cxnId="{8167F140-9113-4E76-B0E8-BB866AF60CAE}">
      <dgm:prSet/>
      <dgm:spPr/>
      <dgm:t>
        <a:bodyPr/>
        <a:lstStyle/>
        <a:p>
          <a:endParaRPr lang="es-ES"/>
        </a:p>
      </dgm:t>
    </dgm:pt>
    <dgm:pt modelId="{B4C4C339-E691-400C-8ACE-E084FD8565C5}" type="sibTrans" cxnId="{8167F140-9113-4E76-B0E8-BB866AF60CAE}">
      <dgm:prSet/>
      <dgm:spPr/>
      <dgm:t>
        <a:bodyPr/>
        <a:lstStyle/>
        <a:p>
          <a:endParaRPr lang="es-ES"/>
        </a:p>
      </dgm:t>
    </dgm:pt>
    <dgm:pt modelId="{AD4813E5-2A1C-452E-B387-CBDB36048D78}" type="pres">
      <dgm:prSet presAssocID="{6051EAA5-91B0-4797-BBBD-A66CADCD85D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F64D9E2-72F9-416D-A70A-6EA5AC9BD849}" type="pres">
      <dgm:prSet presAssocID="{E2483D9A-0D8B-4DD7-8995-D6D1D405EC5D}" presName="dummy" presStyleCnt="0"/>
      <dgm:spPr/>
    </dgm:pt>
    <dgm:pt modelId="{BA80D0EE-1EAB-444C-98C2-665D5DA63FD2}" type="pres">
      <dgm:prSet presAssocID="{E2483D9A-0D8B-4DD7-8995-D6D1D405EC5D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7150EC1-7447-47EE-B484-0B09A2F75AD3}" type="pres">
      <dgm:prSet presAssocID="{B04AD427-2DB0-4367-83AE-7046C9397D51}" presName="sibTrans" presStyleLbl="node1" presStyleIdx="0" presStyleCnt="5"/>
      <dgm:spPr/>
      <dgm:t>
        <a:bodyPr/>
        <a:lstStyle/>
        <a:p>
          <a:endParaRPr lang="es-ES"/>
        </a:p>
      </dgm:t>
    </dgm:pt>
    <dgm:pt modelId="{7D90BEFE-A438-4554-A07D-E4949665BA69}" type="pres">
      <dgm:prSet presAssocID="{AF3D012F-7923-4758-9877-83221A0E0092}" presName="dummy" presStyleCnt="0"/>
      <dgm:spPr/>
    </dgm:pt>
    <dgm:pt modelId="{4FC4636D-5981-4992-BD78-290104CC510E}" type="pres">
      <dgm:prSet presAssocID="{AF3D012F-7923-4758-9877-83221A0E0092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51A6A60-71A5-4AEB-985A-A8BDE31C11F8}" type="pres">
      <dgm:prSet presAssocID="{F7D55FF0-3144-4538-829E-BE2FA371982B}" presName="sibTrans" presStyleLbl="node1" presStyleIdx="1" presStyleCnt="5"/>
      <dgm:spPr/>
      <dgm:t>
        <a:bodyPr/>
        <a:lstStyle/>
        <a:p>
          <a:endParaRPr lang="es-ES"/>
        </a:p>
      </dgm:t>
    </dgm:pt>
    <dgm:pt modelId="{31BCF603-53C0-4DB5-8BD0-5CD98CE5E57F}" type="pres">
      <dgm:prSet presAssocID="{24A1C288-46AE-4BA2-93F3-D463B7B9BACA}" presName="dummy" presStyleCnt="0"/>
      <dgm:spPr/>
    </dgm:pt>
    <dgm:pt modelId="{BA380358-D4C4-4CAA-87D9-FB7E7C930E85}" type="pres">
      <dgm:prSet presAssocID="{24A1C288-46AE-4BA2-93F3-D463B7B9BACA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B20D8EC-29BD-4F22-BFD8-1E614D70C545}" type="pres">
      <dgm:prSet presAssocID="{1A9E51DF-0AF9-4238-A728-D2C9C030282B}" presName="sibTrans" presStyleLbl="node1" presStyleIdx="2" presStyleCnt="5"/>
      <dgm:spPr/>
      <dgm:t>
        <a:bodyPr/>
        <a:lstStyle/>
        <a:p>
          <a:endParaRPr lang="es-ES"/>
        </a:p>
      </dgm:t>
    </dgm:pt>
    <dgm:pt modelId="{847576F5-08A0-4A6E-A746-58E3BA1CD9B8}" type="pres">
      <dgm:prSet presAssocID="{176E843C-5DAF-4226-964B-55FB930E08FC}" presName="dummy" presStyleCnt="0"/>
      <dgm:spPr/>
    </dgm:pt>
    <dgm:pt modelId="{FE214C93-F8B0-411D-A8D4-2F632AB52409}" type="pres">
      <dgm:prSet presAssocID="{176E843C-5DAF-4226-964B-55FB930E08FC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436F89F-B617-475D-B067-D2DCDF0A6DB1}" type="pres">
      <dgm:prSet presAssocID="{16E09282-0555-4FA9-8872-5B80E17115FD}" presName="sibTrans" presStyleLbl="node1" presStyleIdx="3" presStyleCnt="5"/>
      <dgm:spPr/>
      <dgm:t>
        <a:bodyPr/>
        <a:lstStyle/>
        <a:p>
          <a:endParaRPr lang="es-ES"/>
        </a:p>
      </dgm:t>
    </dgm:pt>
    <dgm:pt modelId="{3BDEAD2A-4469-40BC-8D36-5BBC9988F2BB}" type="pres">
      <dgm:prSet presAssocID="{13E87F27-194E-463C-9A06-EB3AB2E06BCA}" presName="dummy" presStyleCnt="0"/>
      <dgm:spPr/>
    </dgm:pt>
    <dgm:pt modelId="{3F744DA9-ABB8-4CA0-9D83-0C84B2E9D3F1}" type="pres">
      <dgm:prSet presAssocID="{13E87F27-194E-463C-9A06-EB3AB2E06BCA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B86040B-6B6D-4677-9371-63DBD5F36721}" type="pres">
      <dgm:prSet presAssocID="{B4C4C339-E691-400C-8ACE-E084FD8565C5}" presName="sibTrans" presStyleLbl="node1" presStyleIdx="4" presStyleCnt="5"/>
      <dgm:spPr/>
      <dgm:t>
        <a:bodyPr/>
        <a:lstStyle/>
        <a:p>
          <a:endParaRPr lang="es-ES"/>
        </a:p>
      </dgm:t>
    </dgm:pt>
  </dgm:ptLst>
  <dgm:cxnLst>
    <dgm:cxn modelId="{3F12D4D3-891D-4A3D-8905-8B8F236684C7}" srcId="{6051EAA5-91B0-4797-BBBD-A66CADCD85DD}" destId="{24A1C288-46AE-4BA2-93F3-D463B7B9BACA}" srcOrd="2" destOrd="0" parTransId="{782C87B9-4DAF-44BC-9E0F-F6285A474B85}" sibTransId="{1A9E51DF-0AF9-4238-A728-D2C9C030282B}"/>
    <dgm:cxn modelId="{6CD5EB90-A5AB-44AF-96C1-3CD698AE48E7}" type="presOf" srcId="{24A1C288-46AE-4BA2-93F3-D463B7B9BACA}" destId="{BA380358-D4C4-4CAA-87D9-FB7E7C930E85}" srcOrd="0" destOrd="0" presId="urn:microsoft.com/office/officeart/2005/8/layout/cycle1"/>
    <dgm:cxn modelId="{105E23AF-3C8E-4E90-BB23-6DF7FB75F89D}" type="presOf" srcId="{6051EAA5-91B0-4797-BBBD-A66CADCD85DD}" destId="{AD4813E5-2A1C-452E-B387-CBDB36048D78}" srcOrd="0" destOrd="0" presId="urn:microsoft.com/office/officeart/2005/8/layout/cycle1"/>
    <dgm:cxn modelId="{E4B1394F-A839-4F7E-9C87-4412AED9C203}" srcId="{6051EAA5-91B0-4797-BBBD-A66CADCD85DD}" destId="{176E843C-5DAF-4226-964B-55FB930E08FC}" srcOrd="3" destOrd="0" parTransId="{DD977F96-98A6-415D-8DD3-06CD31478401}" sibTransId="{16E09282-0555-4FA9-8872-5B80E17115FD}"/>
    <dgm:cxn modelId="{810A5B6E-3880-451C-9662-904C9F16265B}" srcId="{6051EAA5-91B0-4797-BBBD-A66CADCD85DD}" destId="{E2483D9A-0D8B-4DD7-8995-D6D1D405EC5D}" srcOrd="0" destOrd="0" parTransId="{F107730E-65A4-48CC-B83E-4F2489BA1070}" sibTransId="{B04AD427-2DB0-4367-83AE-7046C9397D51}"/>
    <dgm:cxn modelId="{E249FFC0-B4F0-4051-9056-09E7806FBA01}" type="presOf" srcId="{F7D55FF0-3144-4538-829E-BE2FA371982B}" destId="{E51A6A60-71A5-4AEB-985A-A8BDE31C11F8}" srcOrd="0" destOrd="0" presId="urn:microsoft.com/office/officeart/2005/8/layout/cycle1"/>
    <dgm:cxn modelId="{8DD1532B-F6BE-4C8C-9778-ACD6E73C940F}" srcId="{6051EAA5-91B0-4797-BBBD-A66CADCD85DD}" destId="{AF3D012F-7923-4758-9877-83221A0E0092}" srcOrd="1" destOrd="0" parTransId="{BFF774BE-0627-4922-9581-8603A9213691}" sibTransId="{F7D55FF0-3144-4538-829E-BE2FA371982B}"/>
    <dgm:cxn modelId="{839E5EEA-04F6-47FD-B643-B8E92C7DFBDF}" type="presOf" srcId="{B4C4C339-E691-400C-8ACE-E084FD8565C5}" destId="{5B86040B-6B6D-4677-9371-63DBD5F36721}" srcOrd="0" destOrd="0" presId="urn:microsoft.com/office/officeart/2005/8/layout/cycle1"/>
    <dgm:cxn modelId="{D57357BF-246C-42C2-80DB-207B971A10AD}" type="presOf" srcId="{13E87F27-194E-463C-9A06-EB3AB2E06BCA}" destId="{3F744DA9-ABB8-4CA0-9D83-0C84B2E9D3F1}" srcOrd="0" destOrd="0" presId="urn:microsoft.com/office/officeart/2005/8/layout/cycle1"/>
    <dgm:cxn modelId="{967236BA-25FF-4F10-AAFA-EDFD44335FB5}" type="presOf" srcId="{1A9E51DF-0AF9-4238-A728-D2C9C030282B}" destId="{1B20D8EC-29BD-4F22-BFD8-1E614D70C545}" srcOrd="0" destOrd="0" presId="urn:microsoft.com/office/officeart/2005/8/layout/cycle1"/>
    <dgm:cxn modelId="{0E801E76-5A3B-491C-809D-56A25DEC67D9}" type="presOf" srcId="{B04AD427-2DB0-4367-83AE-7046C9397D51}" destId="{47150EC1-7447-47EE-B484-0B09A2F75AD3}" srcOrd="0" destOrd="0" presId="urn:microsoft.com/office/officeart/2005/8/layout/cycle1"/>
    <dgm:cxn modelId="{856B2D71-62D7-4A51-A7FA-E07B59524CD9}" type="presOf" srcId="{AF3D012F-7923-4758-9877-83221A0E0092}" destId="{4FC4636D-5981-4992-BD78-290104CC510E}" srcOrd="0" destOrd="0" presId="urn:microsoft.com/office/officeart/2005/8/layout/cycle1"/>
    <dgm:cxn modelId="{BAB616C2-CC29-48F9-AFB4-D76FDD6806DD}" type="presOf" srcId="{E2483D9A-0D8B-4DD7-8995-D6D1D405EC5D}" destId="{BA80D0EE-1EAB-444C-98C2-665D5DA63FD2}" srcOrd="0" destOrd="0" presId="urn:microsoft.com/office/officeart/2005/8/layout/cycle1"/>
    <dgm:cxn modelId="{C131774A-0249-4FD1-BB9B-3432298DB72A}" type="presOf" srcId="{16E09282-0555-4FA9-8872-5B80E17115FD}" destId="{1436F89F-B617-475D-B067-D2DCDF0A6DB1}" srcOrd="0" destOrd="0" presId="urn:microsoft.com/office/officeart/2005/8/layout/cycle1"/>
    <dgm:cxn modelId="{8167F140-9113-4E76-B0E8-BB866AF60CAE}" srcId="{6051EAA5-91B0-4797-BBBD-A66CADCD85DD}" destId="{13E87F27-194E-463C-9A06-EB3AB2E06BCA}" srcOrd="4" destOrd="0" parTransId="{7CDC9AB2-4B8B-4BDF-A658-883C0CC07D40}" sibTransId="{B4C4C339-E691-400C-8ACE-E084FD8565C5}"/>
    <dgm:cxn modelId="{36C00436-D6E3-4B65-9733-02047AEF7085}" type="presOf" srcId="{176E843C-5DAF-4226-964B-55FB930E08FC}" destId="{FE214C93-F8B0-411D-A8D4-2F632AB52409}" srcOrd="0" destOrd="0" presId="urn:microsoft.com/office/officeart/2005/8/layout/cycle1"/>
    <dgm:cxn modelId="{7108BCE2-928C-43F9-9DB6-8DA57D47FC13}" type="presParOf" srcId="{AD4813E5-2A1C-452E-B387-CBDB36048D78}" destId="{7F64D9E2-72F9-416D-A70A-6EA5AC9BD849}" srcOrd="0" destOrd="0" presId="urn:microsoft.com/office/officeart/2005/8/layout/cycle1"/>
    <dgm:cxn modelId="{C986021B-CD56-4DA6-8227-A30C41A5C551}" type="presParOf" srcId="{AD4813E5-2A1C-452E-B387-CBDB36048D78}" destId="{BA80D0EE-1EAB-444C-98C2-665D5DA63FD2}" srcOrd="1" destOrd="0" presId="urn:microsoft.com/office/officeart/2005/8/layout/cycle1"/>
    <dgm:cxn modelId="{845D9699-DA37-4B4F-954E-DFC255891EA3}" type="presParOf" srcId="{AD4813E5-2A1C-452E-B387-CBDB36048D78}" destId="{47150EC1-7447-47EE-B484-0B09A2F75AD3}" srcOrd="2" destOrd="0" presId="urn:microsoft.com/office/officeart/2005/8/layout/cycle1"/>
    <dgm:cxn modelId="{B04F7D8E-8649-4833-B567-1057A8938203}" type="presParOf" srcId="{AD4813E5-2A1C-452E-B387-CBDB36048D78}" destId="{7D90BEFE-A438-4554-A07D-E4949665BA69}" srcOrd="3" destOrd="0" presId="urn:microsoft.com/office/officeart/2005/8/layout/cycle1"/>
    <dgm:cxn modelId="{F71693DC-AC5E-4A9E-A5DE-CDE9A5D7A37B}" type="presParOf" srcId="{AD4813E5-2A1C-452E-B387-CBDB36048D78}" destId="{4FC4636D-5981-4992-BD78-290104CC510E}" srcOrd="4" destOrd="0" presId="urn:microsoft.com/office/officeart/2005/8/layout/cycle1"/>
    <dgm:cxn modelId="{2A991FB0-EFC2-4E8D-A594-334033B59CDF}" type="presParOf" srcId="{AD4813E5-2A1C-452E-B387-CBDB36048D78}" destId="{E51A6A60-71A5-4AEB-985A-A8BDE31C11F8}" srcOrd="5" destOrd="0" presId="urn:microsoft.com/office/officeart/2005/8/layout/cycle1"/>
    <dgm:cxn modelId="{EE3856B2-3437-407D-8921-3B07F2362B81}" type="presParOf" srcId="{AD4813E5-2A1C-452E-B387-CBDB36048D78}" destId="{31BCF603-53C0-4DB5-8BD0-5CD98CE5E57F}" srcOrd="6" destOrd="0" presId="urn:microsoft.com/office/officeart/2005/8/layout/cycle1"/>
    <dgm:cxn modelId="{8CBA38E3-C5D5-43BD-ACA2-31DBE3DFFE7B}" type="presParOf" srcId="{AD4813E5-2A1C-452E-B387-CBDB36048D78}" destId="{BA380358-D4C4-4CAA-87D9-FB7E7C930E85}" srcOrd="7" destOrd="0" presId="urn:microsoft.com/office/officeart/2005/8/layout/cycle1"/>
    <dgm:cxn modelId="{6FECB95B-5868-417C-9F15-191A1CFC7032}" type="presParOf" srcId="{AD4813E5-2A1C-452E-B387-CBDB36048D78}" destId="{1B20D8EC-29BD-4F22-BFD8-1E614D70C545}" srcOrd="8" destOrd="0" presId="urn:microsoft.com/office/officeart/2005/8/layout/cycle1"/>
    <dgm:cxn modelId="{717A172A-15AC-4EDC-9693-C48477178A66}" type="presParOf" srcId="{AD4813E5-2A1C-452E-B387-CBDB36048D78}" destId="{847576F5-08A0-4A6E-A746-58E3BA1CD9B8}" srcOrd="9" destOrd="0" presId="urn:microsoft.com/office/officeart/2005/8/layout/cycle1"/>
    <dgm:cxn modelId="{D9F4E53A-73F5-4BF3-B5C0-2B2F47E869FC}" type="presParOf" srcId="{AD4813E5-2A1C-452E-B387-CBDB36048D78}" destId="{FE214C93-F8B0-411D-A8D4-2F632AB52409}" srcOrd="10" destOrd="0" presId="urn:microsoft.com/office/officeart/2005/8/layout/cycle1"/>
    <dgm:cxn modelId="{77BFFB14-326B-448D-B8AC-1C3D44B87E4E}" type="presParOf" srcId="{AD4813E5-2A1C-452E-B387-CBDB36048D78}" destId="{1436F89F-B617-475D-B067-D2DCDF0A6DB1}" srcOrd="11" destOrd="0" presId="urn:microsoft.com/office/officeart/2005/8/layout/cycle1"/>
    <dgm:cxn modelId="{9E3C426A-E5EC-486C-94A1-BB193A444263}" type="presParOf" srcId="{AD4813E5-2A1C-452E-B387-CBDB36048D78}" destId="{3BDEAD2A-4469-40BC-8D36-5BBC9988F2BB}" srcOrd="12" destOrd="0" presId="urn:microsoft.com/office/officeart/2005/8/layout/cycle1"/>
    <dgm:cxn modelId="{E1F7E55C-7B6A-4923-BDA0-A12645496BFD}" type="presParOf" srcId="{AD4813E5-2A1C-452E-B387-CBDB36048D78}" destId="{3F744DA9-ABB8-4CA0-9D83-0C84B2E9D3F1}" srcOrd="13" destOrd="0" presId="urn:microsoft.com/office/officeart/2005/8/layout/cycle1"/>
    <dgm:cxn modelId="{E75E5EC7-9F22-466C-9C88-C566BC3118A7}" type="presParOf" srcId="{AD4813E5-2A1C-452E-B387-CBDB36048D78}" destId="{5B86040B-6B6D-4677-9371-63DBD5F36721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5080F23-C3C4-4770-AE0B-B29752517136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34F2018-948C-41B7-9C54-9D3DB838E99A}">
      <dgm:prSet phldrT="[Texto]" custT="1"/>
      <dgm:spPr/>
      <dgm:t>
        <a:bodyPr/>
        <a:lstStyle/>
        <a:p>
          <a:r>
            <a:rPr lang="es-ES" sz="2800" dirty="0" smtClean="0"/>
            <a:t>Misión personal</a:t>
          </a:r>
          <a:endParaRPr lang="es-ES" sz="2800" dirty="0"/>
        </a:p>
      </dgm:t>
    </dgm:pt>
    <dgm:pt modelId="{A4F4BA0B-259A-4DC8-9038-5A4FC879F25D}" type="parTrans" cxnId="{1D9491C5-3C24-4302-9FE6-F94AF5093B50}">
      <dgm:prSet/>
      <dgm:spPr/>
      <dgm:t>
        <a:bodyPr/>
        <a:lstStyle/>
        <a:p>
          <a:endParaRPr lang="es-ES"/>
        </a:p>
      </dgm:t>
    </dgm:pt>
    <dgm:pt modelId="{29F25319-2909-4CDF-B5B0-479B94462118}" type="sibTrans" cxnId="{1D9491C5-3C24-4302-9FE6-F94AF5093B50}">
      <dgm:prSet/>
      <dgm:spPr/>
      <dgm:t>
        <a:bodyPr/>
        <a:lstStyle/>
        <a:p>
          <a:endParaRPr lang="es-ES"/>
        </a:p>
      </dgm:t>
    </dgm:pt>
    <dgm:pt modelId="{AC8C1388-55A7-47C0-8460-8CECFD596EA6}">
      <dgm:prSet phldrT="[Texto]"/>
      <dgm:spPr/>
      <dgm:t>
        <a:bodyPr/>
        <a:lstStyle/>
        <a:p>
          <a:r>
            <a:rPr lang="es-ES" dirty="0" smtClean="0"/>
            <a:t>Debemos tomar decisiones</a:t>
          </a:r>
          <a:endParaRPr lang="es-ES" dirty="0"/>
        </a:p>
      </dgm:t>
    </dgm:pt>
    <dgm:pt modelId="{B9FF864B-1314-4925-BC30-B9A53B6676D3}" type="parTrans" cxnId="{058B63A4-D1EF-4F17-AF6A-4FB73010E237}">
      <dgm:prSet/>
      <dgm:spPr/>
      <dgm:t>
        <a:bodyPr/>
        <a:lstStyle/>
        <a:p>
          <a:endParaRPr lang="es-ES"/>
        </a:p>
      </dgm:t>
    </dgm:pt>
    <dgm:pt modelId="{662D4E17-F400-4E8D-957B-72058D30CF79}" type="sibTrans" cxnId="{058B63A4-D1EF-4F17-AF6A-4FB73010E237}">
      <dgm:prSet/>
      <dgm:spPr/>
      <dgm:t>
        <a:bodyPr/>
        <a:lstStyle/>
        <a:p>
          <a:endParaRPr lang="es-ES"/>
        </a:p>
      </dgm:t>
    </dgm:pt>
    <dgm:pt modelId="{D3C6BD1C-809E-4515-B8F3-AD869640877A}">
      <dgm:prSet phldrT="[Texto]" custT="1"/>
      <dgm:spPr/>
      <dgm:t>
        <a:bodyPr/>
        <a:lstStyle/>
        <a:p>
          <a:r>
            <a:rPr lang="es-ES" sz="1800" dirty="0" smtClean="0"/>
            <a:t>Deben de ser concretas</a:t>
          </a:r>
          <a:endParaRPr lang="es-ES" sz="1800" dirty="0"/>
        </a:p>
      </dgm:t>
    </dgm:pt>
    <dgm:pt modelId="{9515397A-1112-46D7-AB86-3DE5195A299F}" type="parTrans" cxnId="{A6AD78E6-1E69-4495-838A-2E88AEDAE3CA}">
      <dgm:prSet/>
      <dgm:spPr/>
      <dgm:t>
        <a:bodyPr/>
        <a:lstStyle/>
        <a:p>
          <a:endParaRPr lang="es-ES"/>
        </a:p>
      </dgm:t>
    </dgm:pt>
    <dgm:pt modelId="{D939B17E-7F58-4CEA-B851-BEBB71B9E751}" type="sibTrans" cxnId="{A6AD78E6-1E69-4495-838A-2E88AEDAE3CA}">
      <dgm:prSet/>
      <dgm:spPr/>
      <dgm:t>
        <a:bodyPr/>
        <a:lstStyle/>
        <a:p>
          <a:endParaRPr lang="es-ES"/>
        </a:p>
      </dgm:t>
    </dgm:pt>
    <dgm:pt modelId="{AA6B1563-CFAB-43B2-B867-8BBDA356ACF1}">
      <dgm:prSet custT="1"/>
      <dgm:spPr/>
      <dgm:t>
        <a:bodyPr/>
        <a:lstStyle/>
        <a:p>
          <a:r>
            <a:rPr lang="es-ES" sz="1400" dirty="0" smtClean="0"/>
            <a:t>Y proveer que tus esfuerzos vayan dirigidos a alcanzar los objetivos deseados</a:t>
          </a:r>
          <a:endParaRPr lang="es-ES" sz="1400" dirty="0"/>
        </a:p>
      </dgm:t>
    </dgm:pt>
    <dgm:pt modelId="{7D561B4D-9481-489B-998B-E5E47AD00B75}" type="parTrans" cxnId="{A0E97518-3129-49C1-A901-2FB143787BF2}">
      <dgm:prSet/>
      <dgm:spPr/>
      <dgm:t>
        <a:bodyPr/>
        <a:lstStyle/>
        <a:p>
          <a:endParaRPr lang="es-ES"/>
        </a:p>
      </dgm:t>
    </dgm:pt>
    <dgm:pt modelId="{3BF0238C-0DC4-4DAA-BAC3-9197F6D8911F}" type="sibTrans" cxnId="{A0E97518-3129-49C1-A901-2FB143787BF2}">
      <dgm:prSet/>
      <dgm:spPr/>
      <dgm:t>
        <a:bodyPr/>
        <a:lstStyle/>
        <a:p>
          <a:endParaRPr lang="es-ES"/>
        </a:p>
      </dgm:t>
    </dgm:pt>
    <dgm:pt modelId="{C0CE03E6-8FA1-4AE6-B479-5CA2C57F2462}" type="pres">
      <dgm:prSet presAssocID="{15080F23-C3C4-4770-AE0B-B29752517136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ES"/>
        </a:p>
      </dgm:t>
    </dgm:pt>
    <dgm:pt modelId="{D26A0833-805F-40D8-9B0E-573A96BF8BBD}" type="pres">
      <dgm:prSet presAssocID="{F34F2018-948C-41B7-9C54-9D3DB838E99A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s-ES"/>
        </a:p>
      </dgm:t>
    </dgm:pt>
    <dgm:pt modelId="{87195766-7F0F-4574-BEB6-04DE2A9C35F0}" type="pres">
      <dgm:prSet presAssocID="{F34F2018-948C-41B7-9C54-9D3DB838E99A}" presName="Accent1" presStyleLbl="node1" presStyleIdx="0" presStyleCnt="15"/>
      <dgm:spPr/>
    </dgm:pt>
    <dgm:pt modelId="{ABD6BDB4-9EC1-4BB0-A6F2-36B2BA69C9EF}" type="pres">
      <dgm:prSet presAssocID="{F34F2018-948C-41B7-9C54-9D3DB838E99A}" presName="Accent2" presStyleLbl="node1" presStyleIdx="1" presStyleCnt="15"/>
      <dgm:spPr/>
    </dgm:pt>
    <dgm:pt modelId="{B7D4C87E-6BE9-447B-B4B2-7A770942920A}" type="pres">
      <dgm:prSet presAssocID="{F34F2018-948C-41B7-9C54-9D3DB838E99A}" presName="Accent3" presStyleLbl="node1" presStyleIdx="2" presStyleCnt="15"/>
      <dgm:spPr/>
    </dgm:pt>
    <dgm:pt modelId="{509093AF-F42C-49F9-870B-EC4FF63BC49C}" type="pres">
      <dgm:prSet presAssocID="{F34F2018-948C-41B7-9C54-9D3DB838E99A}" presName="Accent4" presStyleLbl="node1" presStyleIdx="3" presStyleCnt="15"/>
      <dgm:spPr/>
    </dgm:pt>
    <dgm:pt modelId="{C6548227-C9E1-4DB1-9B6D-D951C18380AD}" type="pres">
      <dgm:prSet presAssocID="{F34F2018-948C-41B7-9C54-9D3DB838E99A}" presName="Accent5" presStyleLbl="node1" presStyleIdx="4" presStyleCnt="15"/>
      <dgm:spPr/>
    </dgm:pt>
    <dgm:pt modelId="{6366CC47-58A8-43A9-BFA8-18CFA5D03AE2}" type="pres">
      <dgm:prSet presAssocID="{F34F2018-948C-41B7-9C54-9D3DB838E99A}" presName="Accent6" presStyleLbl="node1" presStyleIdx="5" presStyleCnt="15"/>
      <dgm:spPr/>
    </dgm:pt>
    <dgm:pt modelId="{CCB2290A-35EC-4810-A931-4E14065D5720}" type="pres">
      <dgm:prSet presAssocID="{AC8C1388-55A7-47C0-8460-8CECFD596EA6}" presName="Child1" presStyleLbl="node1" presStyleIdx="6" presStyleCnt="15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AB518397-4266-46C9-AE1A-5A6A7B106289}" type="pres">
      <dgm:prSet presAssocID="{AC8C1388-55A7-47C0-8460-8CECFD596EA6}" presName="Accent7" presStyleCnt="0"/>
      <dgm:spPr/>
    </dgm:pt>
    <dgm:pt modelId="{B25578D3-AD04-4B76-BA51-D644EBC2476B}" type="pres">
      <dgm:prSet presAssocID="{AC8C1388-55A7-47C0-8460-8CECFD596EA6}" presName="AccentHold1" presStyleLbl="node1" presStyleIdx="7" presStyleCnt="15"/>
      <dgm:spPr/>
    </dgm:pt>
    <dgm:pt modelId="{D06E9098-D753-4CBC-833B-1EE17D9F60FF}" type="pres">
      <dgm:prSet presAssocID="{AC8C1388-55A7-47C0-8460-8CECFD596EA6}" presName="Accent8" presStyleCnt="0"/>
      <dgm:spPr/>
    </dgm:pt>
    <dgm:pt modelId="{29D5A2CA-0E7C-4025-A863-63B201A58310}" type="pres">
      <dgm:prSet presAssocID="{AC8C1388-55A7-47C0-8460-8CECFD596EA6}" presName="AccentHold2" presStyleLbl="node1" presStyleIdx="8" presStyleCnt="15"/>
      <dgm:spPr/>
    </dgm:pt>
    <dgm:pt modelId="{B0A3100B-BE3C-4FDB-9F02-082190676F9E}" type="pres">
      <dgm:prSet presAssocID="{D3C6BD1C-809E-4515-B8F3-AD869640877A}" presName="Child2" presStyleLbl="node1" presStyleIdx="9" presStyleCnt="15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48C67565-BD29-4B55-BA29-EA760846ABB5}" type="pres">
      <dgm:prSet presAssocID="{D3C6BD1C-809E-4515-B8F3-AD869640877A}" presName="Accent9" presStyleCnt="0"/>
      <dgm:spPr/>
    </dgm:pt>
    <dgm:pt modelId="{90E426AE-5ED1-4D5C-8A86-CBB8377E711D}" type="pres">
      <dgm:prSet presAssocID="{D3C6BD1C-809E-4515-B8F3-AD869640877A}" presName="AccentHold1" presStyleLbl="node1" presStyleIdx="10" presStyleCnt="15"/>
      <dgm:spPr/>
    </dgm:pt>
    <dgm:pt modelId="{A72CE107-53F6-4A98-9D36-351F8A8FBA6C}" type="pres">
      <dgm:prSet presAssocID="{D3C6BD1C-809E-4515-B8F3-AD869640877A}" presName="Accent10" presStyleCnt="0"/>
      <dgm:spPr/>
    </dgm:pt>
    <dgm:pt modelId="{203DE000-72CC-416D-A46C-30A854E36BB3}" type="pres">
      <dgm:prSet presAssocID="{D3C6BD1C-809E-4515-B8F3-AD869640877A}" presName="AccentHold2" presStyleLbl="node1" presStyleIdx="11" presStyleCnt="15"/>
      <dgm:spPr/>
    </dgm:pt>
    <dgm:pt modelId="{2C45525F-42DE-4C54-846C-7C730914D4DD}" type="pres">
      <dgm:prSet presAssocID="{D3C6BD1C-809E-4515-B8F3-AD869640877A}" presName="Accent11" presStyleCnt="0"/>
      <dgm:spPr/>
    </dgm:pt>
    <dgm:pt modelId="{027288E8-2033-4F17-B9BA-7A29C722221A}" type="pres">
      <dgm:prSet presAssocID="{D3C6BD1C-809E-4515-B8F3-AD869640877A}" presName="AccentHold3" presStyleLbl="node1" presStyleIdx="12" presStyleCnt="15"/>
      <dgm:spPr/>
    </dgm:pt>
    <dgm:pt modelId="{0445857F-3A58-4B1F-96A6-50EF113B292F}" type="pres">
      <dgm:prSet presAssocID="{AA6B1563-CFAB-43B2-B867-8BBDA356ACF1}" presName="Child3" presStyleLbl="node1" presStyleIdx="13" presStyleCnt="15" custScaleX="132716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FA0DC375-8DEF-4928-92CB-B6DF09795500}" type="pres">
      <dgm:prSet presAssocID="{AA6B1563-CFAB-43B2-B867-8BBDA356ACF1}" presName="Accent12" presStyleCnt="0"/>
      <dgm:spPr/>
    </dgm:pt>
    <dgm:pt modelId="{EB80EB6A-21E2-4743-882E-AE45EBDB6FE5}" type="pres">
      <dgm:prSet presAssocID="{AA6B1563-CFAB-43B2-B867-8BBDA356ACF1}" presName="AccentHold1" presStyleLbl="node1" presStyleIdx="14" presStyleCnt="15"/>
      <dgm:spPr/>
    </dgm:pt>
  </dgm:ptLst>
  <dgm:cxnLst>
    <dgm:cxn modelId="{A0E97518-3129-49C1-A901-2FB143787BF2}" srcId="{F34F2018-948C-41B7-9C54-9D3DB838E99A}" destId="{AA6B1563-CFAB-43B2-B867-8BBDA356ACF1}" srcOrd="2" destOrd="0" parTransId="{7D561B4D-9481-489B-998B-E5E47AD00B75}" sibTransId="{3BF0238C-0DC4-4DAA-BAC3-9197F6D8911F}"/>
    <dgm:cxn modelId="{1D9491C5-3C24-4302-9FE6-F94AF5093B50}" srcId="{15080F23-C3C4-4770-AE0B-B29752517136}" destId="{F34F2018-948C-41B7-9C54-9D3DB838E99A}" srcOrd="0" destOrd="0" parTransId="{A4F4BA0B-259A-4DC8-9038-5A4FC879F25D}" sibTransId="{29F25319-2909-4CDF-B5B0-479B94462118}"/>
    <dgm:cxn modelId="{058B63A4-D1EF-4F17-AF6A-4FB73010E237}" srcId="{F34F2018-948C-41B7-9C54-9D3DB838E99A}" destId="{AC8C1388-55A7-47C0-8460-8CECFD596EA6}" srcOrd="0" destOrd="0" parTransId="{B9FF864B-1314-4925-BC30-B9A53B6676D3}" sibTransId="{662D4E17-F400-4E8D-957B-72058D30CF79}"/>
    <dgm:cxn modelId="{6EA710AC-8313-4689-ADCF-8D422D82665E}" type="presOf" srcId="{D3C6BD1C-809E-4515-B8F3-AD869640877A}" destId="{B0A3100B-BE3C-4FDB-9F02-082190676F9E}" srcOrd="0" destOrd="0" presId="urn:microsoft.com/office/officeart/2009/3/layout/CircleRelationship"/>
    <dgm:cxn modelId="{22E85935-DD20-46B6-A2E5-06CE99AC4DCA}" type="presOf" srcId="{F34F2018-948C-41B7-9C54-9D3DB838E99A}" destId="{D26A0833-805F-40D8-9B0E-573A96BF8BBD}" srcOrd="0" destOrd="0" presId="urn:microsoft.com/office/officeart/2009/3/layout/CircleRelationship"/>
    <dgm:cxn modelId="{1E78B4B8-67A6-4B9E-9B60-AC9F7F8BDB77}" type="presOf" srcId="{15080F23-C3C4-4770-AE0B-B29752517136}" destId="{C0CE03E6-8FA1-4AE6-B479-5CA2C57F2462}" srcOrd="0" destOrd="0" presId="urn:microsoft.com/office/officeart/2009/3/layout/CircleRelationship"/>
    <dgm:cxn modelId="{4A70D98F-6F30-411D-97AE-607DE2DD1AB3}" type="presOf" srcId="{AA6B1563-CFAB-43B2-B867-8BBDA356ACF1}" destId="{0445857F-3A58-4B1F-96A6-50EF113B292F}" srcOrd="0" destOrd="0" presId="urn:microsoft.com/office/officeart/2009/3/layout/CircleRelationship"/>
    <dgm:cxn modelId="{DFFC8D18-BBFB-47F3-954C-18E60A7BD1BB}" type="presOf" srcId="{AC8C1388-55A7-47C0-8460-8CECFD596EA6}" destId="{CCB2290A-35EC-4810-A931-4E14065D5720}" srcOrd="0" destOrd="0" presId="urn:microsoft.com/office/officeart/2009/3/layout/CircleRelationship"/>
    <dgm:cxn modelId="{A6AD78E6-1E69-4495-838A-2E88AEDAE3CA}" srcId="{F34F2018-948C-41B7-9C54-9D3DB838E99A}" destId="{D3C6BD1C-809E-4515-B8F3-AD869640877A}" srcOrd="1" destOrd="0" parTransId="{9515397A-1112-46D7-AB86-3DE5195A299F}" sibTransId="{D939B17E-7F58-4CEA-B851-BEBB71B9E751}"/>
    <dgm:cxn modelId="{7B527A98-0B7A-4351-AEBE-CB281EE289EC}" type="presParOf" srcId="{C0CE03E6-8FA1-4AE6-B479-5CA2C57F2462}" destId="{D26A0833-805F-40D8-9B0E-573A96BF8BBD}" srcOrd="0" destOrd="0" presId="urn:microsoft.com/office/officeart/2009/3/layout/CircleRelationship"/>
    <dgm:cxn modelId="{02869E86-DC53-4D7C-878D-521ACD2C8008}" type="presParOf" srcId="{C0CE03E6-8FA1-4AE6-B479-5CA2C57F2462}" destId="{87195766-7F0F-4574-BEB6-04DE2A9C35F0}" srcOrd="1" destOrd="0" presId="urn:microsoft.com/office/officeart/2009/3/layout/CircleRelationship"/>
    <dgm:cxn modelId="{93402497-5E2E-4DBE-ABBD-C34196F354B2}" type="presParOf" srcId="{C0CE03E6-8FA1-4AE6-B479-5CA2C57F2462}" destId="{ABD6BDB4-9EC1-4BB0-A6F2-36B2BA69C9EF}" srcOrd="2" destOrd="0" presId="urn:microsoft.com/office/officeart/2009/3/layout/CircleRelationship"/>
    <dgm:cxn modelId="{6494F854-145F-41BC-964E-F5751762FC8C}" type="presParOf" srcId="{C0CE03E6-8FA1-4AE6-B479-5CA2C57F2462}" destId="{B7D4C87E-6BE9-447B-B4B2-7A770942920A}" srcOrd="3" destOrd="0" presId="urn:microsoft.com/office/officeart/2009/3/layout/CircleRelationship"/>
    <dgm:cxn modelId="{947B2673-B356-4A8D-9C1F-DB481D51E416}" type="presParOf" srcId="{C0CE03E6-8FA1-4AE6-B479-5CA2C57F2462}" destId="{509093AF-F42C-49F9-870B-EC4FF63BC49C}" srcOrd="4" destOrd="0" presId="urn:microsoft.com/office/officeart/2009/3/layout/CircleRelationship"/>
    <dgm:cxn modelId="{0D180367-D8AD-4482-ADD6-F6ECACF845BB}" type="presParOf" srcId="{C0CE03E6-8FA1-4AE6-B479-5CA2C57F2462}" destId="{C6548227-C9E1-4DB1-9B6D-D951C18380AD}" srcOrd="5" destOrd="0" presId="urn:microsoft.com/office/officeart/2009/3/layout/CircleRelationship"/>
    <dgm:cxn modelId="{38FB9F8D-F9AE-4564-A759-C9A0F36C39F3}" type="presParOf" srcId="{C0CE03E6-8FA1-4AE6-B479-5CA2C57F2462}" destId="{6366CC47-58A8-43A9-BFA8-18CFA5D03AE2}" srcOrd="6" destOrd="0" presId="urn:microsoft.com/office/officeart/2009/3/layout/CircleRelationship"/>
    <dgm:cxn modelId="{44EE1699-0B74-4ED8-81A8-9940AF6893CB}" type="presParOf" srcId="{C0CE03E6-8FA1-4AE6-B479-5CA2C57F2462}" destId="{CCB2290A-35EC-4810-A931-4E14065D5720}" srcOrd="7" destOrd="0" presId="urn:microsoft.com/office/officeart/2009/3/layout/CircleRelationship"/>
    <dgm:cxn modelId="{63D424FE-E612-4603-BD4C-ADA5AA8FAF18}" type="presParOf" srcId="{C0CE03E6-8FA1-4AE6-B479-5CA2C57F2462}" destId="{AB518397-4266-46C9-AE1A-5A6A7B106289}" srcOrd="8" destOrd="0" presId="urn:microsoft.com/office/officeart/2009/3/layout/CircleRelationship"/>
    <dgm:cxn modelId="{70BE5600-FF45-4AD5-8B9A-BD2D0AD90291}" type="presParOf" srcId="{AB518397-4266-46C9-AE1A-5A6A7B106289}" destId="{B25578D3-AD04-4B76-BA51-D644EBC2476B}" srcOrd="0" destOrd="0" presId="urn:microsoft.com/office/officeart/2009/3/layout/CircleRelationship"/>
    <dgm:cxn modelId="{CF0C5FBF-8B38-4B3B-9D84-76FA308F165F}" type="presParOf" srcId="{C0CE03E6-8FA1-4AE6-B479-5CA2C57F2462}" destId="{D06E9098-D753-4CBC-833B-1EE17D9F60FF}" srcOrd="9" destOrd="0" presId="urn:microsoft.com/office/officeart/2009/3/layout/CircleRelationship"/>
    <dgm:cxn modelId="{BC3BB9FA-DFCF-42DB-B9BB-CC6B145B8A99}" type="presParOf" srcId="{D06E9098-D753-4CBC-833B-1EE17D9F60FF}" destId="{29D5A2CA-0E7C-4025-A863-63B201A58310}" srcOrd="0" destOrd="0" presId="urn:microsoft.com/office/officeart/2009/3/layout/CircleRelationship"/>
    <dgm:cxn modelId="{B4B89677-C08F-443B-B027-320EAC185E25}" type="presParOf" srcId="{C0CE03E6-8FA1-4AE6-B479-5CA2C57F2462}" destId="{B0A3100B-BE3C-4FDB-9F02-082190676F9E}" srcOrd="10" destOrd="0" presId="urn:microsoft.com/office/officeart/2009/3/layout/CircleRelationship"/>
    <dgm:cxn modelId="{07478AC4-1022-4B19-9BFE-DE32D5D194D7}" type="presParOf" srcId="{C0CE03E6-8FA1-4AE6-B479-5CA2C57F2462}" destId="{48C67565-BD29-4B55-BA29-EA760846ABB5}" srcOrd="11" destOrd="0" presId="urn:microsoft.com/office/officeart/2009/3/layout/CircleRelationship"/>
    <dgm:cxn modelId="{2F9E8C29-8134-4C91-A126-E9B86DA28EE8}" type="presParOf" srcId="{48C67565-BD29-4B55-BA29-EA760846ABB5}" destId="{90E426AE-5ED1-4D5C-8A86-CBB8377E711D}" srcOrd="0" destOrd="0" presId="urn:microsoft.com/office/officeart/2009/3/layout/CircleRelationship"/>
    <dgm:cxn modelId="{B98463DD-9605-4D73-9DED-765183522026}" type="presParOf" srcId="{C0CE03E6-8FA1-4AE6-B479-5CA2C57F2462}" destId="{A72CE107-53F6-4A98-9D36-351F8A8FBA6C}" srcOrd="12" destOrd="0" presId="urn:microsoft.com/office/officeart/2009/3/layout/CircleRelationship"/>
    <dgm:cxn modelId="{7B3D8AC6-EB3C-4523-88FF-21F645B4734A}" type="presParOf" srcId="{A72CE107-53F6-4A98-9D36-351F8A8FBA6C}" destId="{203DE000-72CC-416D-A46C-30A854E36BB3}" srcOrd="0" destOrd="0" presId="urn:microsoft.com/office/officeart/2009/3/layout/CircleRelationship"/>
    <dgm:cxn modelId="{BB4E52AB-DC1F-4537-BACA-CEAEAB30FBD7}" type="presParOf" srcId="{C0CE03E6-8FA1-4AE6-B479-5CA2C57F2462}" destId="{2C45525F-42DE-4C54-846C-7C730914D4DD}" srcOrd="13" destOrd="0" presId="urn:microsoft.com/office/officeart/2009/3/layout/CircleRelationship"/>
    <dgm:cxn modelId="{234C4D93-3A82-4920-86FC-86FDB7D169C4}" type="presParOf" srcId="{2C45525F-42DE-4C54-846C-7C730914D4DD}" destId="{027288E8-2033-4F17-B9BA-7A29C722221A}" srcOrd="0" destOrd="0" presId="urn:microsoft.com/office/officeart/2009/3/layout/CircleRelationship"/>
    <dgm:cxn modelId="{FF983245-3255-4317-ACB6-FE43D19FDAF8}" type="presParOf" srcId="{C0CE03E6-8FA1-4AE6-B479-5CA2C57F2462}" destId="{0445857F-3A58-4B1F-96A6-50EF113B292F}" srcOrd="14" destOrd="0" presId="urn:microsoft.com/office/officeart/2009/3/layout/CircleRelationship"/>
    <dgm:cxn modelId="{18252FE7-DCBC-4DB5-8FFE-D6739333281B}" type="presParOf" srcId="{C0CE03E6-8FA1-4AE6-B479-5CA2C57F2462}" destId="{FA0DC375-8DEF-4928-92CB-B6DF09795500}" srcOrd="15" destOrd="0" presId="urn:microsoft.com/office/officeart/2009/3/layout/CircleRelationship"/>
    <dgm:cxn modelId="{0D1D0DDB-157D-44C3-93C8-CF137791853A}" type="presParOf" srcId="{FA0DC375-8DEF-4928-92CB-B6DF09795500}" destId="{EB80EB6A-21E2-4743-882E-AE45EBDB6FE5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BE76D32-7D86-4CAE-807E-A602BA9DBC73}" type="doc">
      <dgm:prSet loTypeId="urn:microsoft.com/office/officeart/2005/8/layout/matrix2" loCatId="matrix" qsTypeId="urn:microsoft.com/office/officeart/2005/8/quickstyle/simple4" qsCatId="simple" csTypeId="urn:microsoft.com/office/officeart/2005/8/colors/accent1_4" csCatId="accent1" phldr="1"/>
      <dgm:spPr/>
      <dgm:t>
        <a:bodyPr/>
        <a:lstStyle/>
        <a:p>
          <a:endParaRPr lang="es-ES"/>
        </a:p>
      </dgm:t>
    </dgm:pt>
    <dgm:pt modelId="{37B20CCB-77D1-49E9-A0E4-901AE96C0FF8}">
      <dgm:prSet phldrT="[Texto]"/>
      <dgm:spPr/>
      <dgm:t>
        <a:bodyPr/>
        <a:lstStyle/>
        <a:p>
          <a:r>
            <a:rPr lang="es-ES" dirty="0" smtClean="0"/>
            <a:t>Es una imagen</a:t>
          </a:r>
          <a:endParaRPr lang="es-ES" dirty="0"/>
        </a:p>
      </dgm:t>
    </dgm:pt>
    <dgm:pt modelId="{40109AB5-1A39-49AB-82F2-7600404E8AEF}" type="parTrans" cxnId="{B64CF86F-5839-412A-8C04-8E7BB8A96682}">
      <dgm:prSet/>
      <dgm:spPr/>
      <dgm:t>
        <a:bodyPr/>
        <a:lstStyle/>
        <a:p>
          <a:endParaRPr lang="es-ES"/>
        </a:p>
      </dgm:t>
    </dgm:pt>
    <dgm:pt modelId="{A0305AB9-D74B-4FA9-9880-3DC099D76464}" type="sibTrans" cxnId="{B64CF86F-5839-412A-8C04-8E7BB8A96682}">
      <dgm:prSet/>
      <dgm:spPr/>
      <dgm:t>
        <a:bodyPr/>
        <a:lstStyle/>
        <a:p>
          <a:endParaRPr lang="es-ES"/>
        </a:p>
      </dgm:t>
    </dgm:pt>
    <dgm:pt modelId="{194DE97E-6329-414E-B847-B068DE28C51B}">
      <dgm:prSet phldrT="[Texto]"/>
      <dgm:spPr/>
      <dgm:t>
        <a:bodyPr/>
        <a:lstStyle/>
        <a:p>
          <a:r>
            <a:rPr lang="es-ES" dirty="0" smtClean="0"/>
            <a:t>Una imagen viva</a:t>
          </a:r>
          <a:endParaRPr lang="es-ES" dirty="0"/>
        </a:p>
      </dgm:t>
    </dgm:pt>
    <dgm:pt modelId="{5D615FD6-9948-43C7-935B-9C6CE629A5DF}" type="parTrans" cxnId="{0E1BE27D-7BA4-4E43-BD14-05F7254C1BE5}">
      <dgm:prSet/>
      <dgm:spPr/>
      <dgm:t>
        <a:bodyPr/>
        <a:lstStyle/>
        <a:p>
          <a:endParaRPr lang="es-ES"/>
        </a:p>
      </dgm:t>
    </dgm:pt>
    <dgm:pt modelId="{C31FAA24-243B-4AB5-B5BD-3BC29B220267}" type="sibTrans" cxnId="{0E1BE27D-7BA4-4E43-BD14-05F7254C1BE5}">
      <dgm:prSet/>
      <dgm:spPr/>
      <dgm:t>
        <a:bodyPr/>
        <a:lstStyle/>
        <a:p>
          <a:endParaRPr lang="es-ES"/>
        </a:p>
      </dgm:t>
    </dgm:pt>
    <dgm:pt modelId="{256E51D5-4E1E-40F6-828F-DC9BA77FF127}">
      <dgm:prSet phldrT="[Texto]"/>
      <dgm:spPr/>
      <dgm:t>
        <a:bodyPr/>
        <a:lstStyle/>
        <a:p>
          <a:r>
            <a:rPr lang="es-ES" dirty="0" smtClean="0"/>
            <a:t>De una realidad futura</a:t>
          </a:r>
          <a:endParaRPr lang="es-ES" dirty="0"/>
        </a:p>
      </dgm:t>
    </dgm:pt>
    <dgm:pt modelId="{EEC8DF71-8D87-481D-9DF8-464CC59035A7}" type="parTrans" cxnId="{110860BA-0123-48F8-A0FC-6CB247E4AA42}">
      <dgm:prSet/>
      <dgm:spPr/>
      <dgm:t>
        <a:bodyPr/>
        <a:lstStyle/>
        <a:p>
          <a:endParaRPr lang="es-ES"/>
        </a:p>
      </dgm:t>
    </dgm:pt>
    <dgm:pt modelId="{5BE9763E-A9C1-40FD-ADE4-F304AB597435}" type="sibTrans" cxnId="{110860BA-0123-48F8-A0FC-6CB247E4AA42}">
      <dgm:prSet/>
      <dgm:spPr/>
      <dgm:t>
        <a:bodyPr/>
        <a:lstStyle/>
        <a:p>
          <a:endParaRPr lang="es-ES"/>
        </a:p>
      </dgm:t>
    </dgm:pt>
    <dgm:pt modelId="{E791A212-DC6C-47ED-8324-893F6BE5C4A9}">
      <dgm:prSet phldrT="[Texto]"/>
      <dgm:spPr/>
      <dgm:t>
        <a:bodyPr/>
        <a:lstStyle/>
        <a:p>
          <a:r>
            <a:rPr lang="es-ES" dirty="0" smtClean="0"/>
            <a:t>Donde me comprometo a estar</a:t>
          </a:r>
          <a:endParaRPr lang="es-ES" dirty="0"/>
        </a:p>
      </dgm:t>
    </dgm:pt>
    <dgm:pt modelId="{DD1A817D-9708-4F6A-BAFB-43D8AD7B0575}" type="parTrans" cxnId="{B8EA753D-B013-4610-8507-2A0241299E63}">
      <dgm:prSet/>
      <dgm:spPr/>
      <dgm:t>
        <a:bodyPr/>
        <a:lstStyle/>
        <a:p>
          <a:endParaRPr lang="es-ES"/>
        </a:p>
      </dgm:t>
    </dgm:pt>
    <dgm:pt modelId="{EE88564E-5EEE-4672-A779-16FCE0D31498}" type="sibTrans" cxnId="{B8EA753D-B013-4610-8507-2A0241299E63}">
      <dgm:prSet/>
      <dgm:spPr/>
      <dgm:t>
        <a:bodyPr/>
        <a:lstStyle/>
        <a:p>
          <a:endParaRPr lang="es-ES"/>
        </a:p>
      </dgm:t>
    </dgm:pt>
    <dgm:pt modelId="{DB46F79C-A2D3-4F5C-B691-94F2A66CE36B}" type="pres">
      <dgm:prSet presAssocID="{BBE76D32-7D86-4CAE-807E-A602BA9DBC7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458A417-54C4-41CF-AFDA-9FEB69C463AA}" type="pres">
      <dgm:prSet presAssocID="{BBE76D32-7D86-4CAE-807E-A602BA9DBC73}" presName="axisShape" presStyleLbl="bgShp" presStyleIdx="0" presStyleCnt="1"/>
      <dgm:spPr/>
    </dgm:pt>
    <dgm:pt modelId="{A3137457-73F5-49C5-A797-04DFC9D234B9}" type="pres">
      <dgm:prSet presAssocID="{BBE76D32-7D86-4CAE-807E-A602BA9DBC73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054BD1E-F597-494B-AA56-FE426C0CDEDD}" type="pres">
      <dgm:prSet presAssocID="{BBE76D32-7D86-4CAE-807E-A602BA9DBC73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772B771-BF90-4F19-BE88-E9D22C807D4E}" type="pres">
      <dgm:prSet presAssocID="{BBE76D32-7D86-4CAE-807E-A602BA9DBC73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CBDE4E4-7B24-4320-AFAA-B2226849D8BD}" type="pres">
      <dgm:prSet presAssocID="{BBE76D32-7D86-4CAE-807E-A602BA9DBC73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64CF86F-5839-412A-8C04-8E7BB8A96682}" srcId="{BBE76D32-7D86-4CAE-807E-A602BA9DBC73}" destId="{37B20CCB-77D1-49E9-A0E4-901AE96C0FF8}" srcOrd="0" destOrd="0" parTransId="{40109AB5-1A39-49AB-82F2-7600404E8AEF}" sibTransId="{A0305AB9-D74B-4FA9-9880-3DC099D76464}"/>
    <dgm:cxn modelId="{0E1BE27D-7BA4-4E43-BD14-05F7254C1BE5}" srcId="{BBE76D32-7D86-4CAE-807E-A602BA9DBC73}" destId="{194DE97E-6329-414E-B847-B068DE28C51B}" srcOrd="1" destOrd="0" parTransId="{5D615FD6-9948-43C7-935B-9C6CE629A5DF}" sibTransId="{C31FAA24-243B-4AB5-B5BD-3BC29B220267}"/>
    <dgm:cxn modelId="{110860BA-0123-48F8-A0FC-6CB247E4AA42}" srcId="{BBE76D32-7D86-4CAE-807E-A602BA9DBC73}" destId="{256E51D5-4E1E-40F6-828F-DC9BA77FF127}" srcOrd="2" destOrd="0" parTransId="{EEC8DF71-8D87-481D-9DF8-464CC59035A7}" sibTransId="{5BE9763E-A9C1-40FD-ADE4-F304AB597435}"/>
    <dgm:cxn modelId="{DF7E55A6-55F7-4EA2-9E0C-3B2F3F8075DF}" type="presOf" srcId="{37B20CCB-77D1-49E9-A0E4-901AE96C0FF8}" destId="{A3137457-73F5-49C5-A797-04DFC9D234B9}" srcOrd="0" destOrd="0" presId="urn:microsoft.com/office/officeart/2005/8/layout/matrix2"/>
    <dgm:cxn modelId="{C1AB1C70-ED7C-4F8F-91A4-72F4DCD67D45}" type="presOf" srcId="{194DE97E-6329-414E-B847-B068DE28C51B}" destId="{2054BD1E-F597-494B-AA56-FE426C0CDEDD}" srcOrd="0" destOrd="0" presId="urn:microsoft.com/office/officeart/2005/8/layout/matrix2"/>
    <dgm:cxn modelId="{B8EA753D-B013-4610-8507-2A0241299E63}" srcId="{BBE76D32-7D86-4CAE-807E-A602BA9DBC73}" destId="{E791A212-DC6C-47ED-8324-893F6BE5C4A9}" srcOrd="3" destOrd="0" parTransId="{DD1A817D-9708-4F6A-BAFB-43D8AD7B0575}" sibTransId="{EE88564E-5EEE-4672-A779-16FCE0D31498}"/>
    <dgm:cxn modelId="{3F0D599C-B095-4033-84E9-9AC957C58867}" type="presOf" srcId="{E791A212-DC6C-47ED-8324-893F6BE5C4A9}" destId="{ECBDE4E4-7B24-4320-AFAA-B2226849D8BD}" srcOrd="0" destOrd="0" presId="urn:microsoft.com/office/officeart/2005/8/layout/matrix2"/>
    <dgm:cxn modelId="{A4C22228-F569-4EA8-BE7B-0F21F89B351C}" type="presOf" srcId="{BBE76D32-7D86-4CAE-807E-A602BA9DBC73}" destId="{DB46F79C-A2D3-4F5C-B691-94F2A66CE36B}" srcOrd="0" destOrd="0" presId="urn:microsoft.com/office/officeart/2005/8/layout/matrix2"/>
    <dgm:cxn modelId="{91E3D020-FA55-4795-9B7A-80F8CE46B5AD}" type="presOf" srcId="{256E51D5-4E1E-40F6-828F-DC9BA77FF127}" destId="{9772B771-BF90-4F19-BE88-E9D22C807D4E}" srcOrd="0" destOrd="0" presId="urn:microsoft.com/office/officeart/2005/8/layout/matrix2"/>
    <dgm:cxn modelId="{23781E62-068A-4819-B82C-7DDD09B45EA9}" type="presParOf" srcId="{DB46F79C-A2D3-4F5C-B691-94F2A66CE36B}" destId="{A458A417-54C4-41CF-AFDA-9FEB69C463AA}" srcOrd="0" destOrd="0" presId="urn:microsoft.com/office/officeart/2005/8/layout/matrix2"/>
    <dgm:cxn modelId="{AB42F07E-2C67-466E-85F9-4E8A0C5873DC}" type="presParOf" srcId="{DB46F79C-A2D3-4F5C-B691-94F2A66CE36B}" destId="{A3137457-73F5-49C5-A797-04DFC9D234B9}" srcOrd="1" destOrd="0" presId="urn:microsoft.com/office/officeart/2005/8/layout/matrix2"/>
    <dgm:cxn modelId="{BCA27BE6-8D98-4499-81E2-63B9B65C1C8D}" type="presParOf" srcId="{DB46F79C-A2D3-4F5C-B691-94F2A66CE36B}" destId="{2054BD1E-F597-494B-AA56-FE426C0CDEDD}" srcOrd="2" destOrd="0" presId="urn:microsoft.com/office/officeart/2005/8/layout/matrix2"/>
    <dgm:cxn modelId="{038FA414-05A3-4072-A612-2089FEC0A15B}" type="presParOf" srcId="{DB46F79C-A2D3-4F5C-B691-94F2A66CE36B}" destId="{9772B771-BF90-4F19-BE88-E9D22C807D4E}" srcOrd="3" destOrd="0" presId="urn:microsoft.com/office/officeart/2005/8/layout/matrix2"/>
    <dgm:cxn modelId="{7D3AF4F5-DDBF-41AB-9F5E-0601C284A608}" type="presParOf" srcId="{DB46F79C-A2D3-4F5C-B691-94F2A66CE36B}" destId="{ECBDE4E4-7B24-4320-AFAA-B2226849D8BD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8A5C579-9FE3-4800-80B2-2F43F6174AD3}" type="doc">
      <dgm:prSet loTypeId="urn:microsoft.com/office/officeart/2005/8/layout/radial2" loCatId="relationship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313B3C1B-0F04-44D3-9D33-1D028B95DFFC}">
      <dgm:prSet phldrT="[Texto]"/>
      <dgm:spPr/>
      <dgm:t>
        <a:bodyPr/>
        <a:lstStyle/>
        <a:p>
          <a:r>
            <a:rPr lang="es-ES" dirty="0" smtClean="0"/>
            <a:t>Corto plazo</a:t>
          </a:r>
          <a:endParaRPr lang="es-ES" dirty="0"/>
        </a:p>
      </dgm:t>
    </dgm:pt>
    <dgm:pt modelId="{4739F1D4-894E-4B3B-A89B-1CCF276A3642}" type="parTrans" cxnId="{86FC67DF-1471-41E7-B285-84379D7B73DD}">
      <dgm:prSet/>
      <dgm:spPr/>
      <dgm:t>
        <a:bodyPr/>
        <a:lstStyle/>
        <a:p>
          <a:endParaRPr lang="es-ES"/>
        </a:p>
      </dgm:t>
    </dgm:pt>
    <dgm:pt modelId="{ABCD0AD2-FE5C-483B-9001-05D2DBFAED79}" type="sibTrans" cxnId="{86FC67DF-1471-41E7-B285-84379D7B73DD}">
      <dgm:prSet/>
      <dgm:spPr/>
      <dgm:t>
        <a:bodyPr/>
        <a:lstStyle/>
        <a:p>
          <a:endParaRPr lang="es-ES"/>
        </a:p>
      </dgm:t>
    </dgm:pt>
    <dgm:pt modelId="{42E35EB2-D1FC-48AE-8921-79C03C68CCF1}">
      <dgm:prSet phldrT="[Texto]" custT="1"/>
      <dgm:spPr/>
      <dgm:t>
        <a:bodyPr/>
        <a:lstStyle/>
        <a:p>
          <a:pPr algn="ctr"/>
          <a:r>
            <a:rPr lang="es-ES" sz="2000" dirty="0" smtClean="0"/>
            <a:t>Se cumplen en semanas o meses</a:t>
          </a:r>
          <a:endParaRPr lang="es-ES" sz="2000" dirty="0"/>
        </a:p>
      </dgm:t>
    </dgm:pt>
    <dgm:pt modelId="{7B655EB1-CD5D-40DF-B5E6-F2E001867135}" type="parTrans" cxnId="{E4A34DEB-F533-4F1B-9A77-899ECC989610}">
      <dgm:prSet/>
      <dgm:spPr/>
      <dgm:t>
        <a:bodyPr/>
        <a:lstStyle/>
        <a:p>
          <a:endParaRPr lang="es-ES"/>
        </a:p>
      </dgm:t>
    </dgm:pt>
    <dgm:pt modelId="{7817FD72-A028-471E-8B2D-FADC0900FDFE}" type="sibTrans" cxnId="{E4A34DEB-F533-4F1B-9A77-899ECC989610}">
      <dgm:prSet/>
      <dgm:spPr/>
      <dgm:t>
        <a:bodyPr/>
        <a:lstStyle/>
        <a:p>
          <a:endParaRPr lang="es-ES"/>
        </a:p>
      </dgm:t>
    </dgm:pt>
    <dgm:pt modelId="{48C945FE-D54D-4844-AC41-9FD03DB96BA4}">
      <dgm:prSet phldrT="[Texto]"/>
      <dgm:spPr/>
      <dgm:t>
        <a:bodyPr/>
        <a:lstStyle/>
        <a:p>
          <a:r>
            <a:rPr lang="es-ES" dirty="0" smtClean="0"/>
            <a:t>Mediano plazo</a:t>
          </a:r>
          <a:endParaRPr lang="es-ES" dirty="0"/>
        </a:p>
      </dgm:t>
    </dgm:pt>
    <dgm:pt modelId="{7E55DD95-E7DB-4389-A505-2F40792EC692}" type="parTrans" cxnId="{968BD9C4-1DD4-4F36-9E9F-617A6E698A54}">
      <dgm:prSet/>
      <dgm:spPr/>
      <dgm:t>
        <a:bodyPr/>
        <a:lstStyle/>
        <a:p>
          <a:endParaRPr lang="es-ES"/>
        </a:p>
      </dgm:t>
    </dgm:pt>
    <dgm:pt modelId="{72C4D93E-F92F-47D5-90D3-42C5ECAA1F5B}" type="sibTrans" cxnId="{968BD9C4-1DD4-4F36-9E9F-617A6E698A54}">
      <dgm:prSet/>
      <dgm:spPr/>
      <dgm:t>
        <a:bodyPr/>
        <a:lstStyle/>
        <a:p>
          <a:endParaRPr lang="es-ES"/>
        </a:p>
      </dgm:t>
    </dgm:pt>
    <dgm:pt modelId="{056AEF58-362F-4AF5-AC8E-CDB2140351CE}">
      <dgm:prSet phldrT="[Texto]" custT="1"/>
      <dgm:spPr/>
      <dgm:t>
        <a:bodyPr/>
        <a:lstStyle/>
        <a:p>
          <a:pPr algn="ctr"/>
          <a:r>
            <a:rPr lang="es-ES" sz="2000" dirty="0" smtClean="0"/>
            <a:t>Se cumplen de 1 a 3 años</a:t>
          </a:r>
          <a:endParaRPr lang="es-ES" sz="2000" dirty="0"/>
        </a:p>
      </dgm:t>
    </dgm:pt>
    <dgm:pt modelId="{C74B473C-C00D-4702-84D9-CE0CC90B7B6C}" type="parTrans" cxnId="{B6ECBADC-7827-428B-B225-63066D40FF81}">
      <dgm:prSet/>
      <dgm:spPr/>
      <dgm:t>
        <a:bodyPr/>
        <a:lstStyle/>
        <a:p>
          <a:endParaRPr lang="es-ES"/>
        </a:p>
      </dgm:t>
    </dgm:pt>
    <dgm:pt modelId="{F9CAA799-6710-4369-A339-B94B83178A87}" type="sibTrans" cxnId="{B6ECBADC-7827-428B-B225-63066D40FF81}">
      <dgm:prSet/>
      <dgm:spPr/>
      <dgm:t>
        <a:bodyPr/>
        <a:lstStyle/>
        <a:p>
          <a:endParaRPr lang="es-ES"/>
        </a:p>
      </dgm:t>
    </dgm:pt>
    <dgm:pt modelId="{FE450999-E728-4E21-85D6-44627B56A665}">
      <dgm:prSet phldrT="[Texto]"/>
      <dgm:spPr/>
      <dgm:t>
        <a:bodyPr/>
        <a:lstStyle/>
        <a:p>
          <a:r>
            <a:rPr lang="es-ES" dirty="0" smtClean="0"/>
            <a:t>Largo plazo</a:t>
          </a:r>
          <a:endParaRPr lang="es-ES" dirty="0"/>
        </a:p>
      </dgm:t>
    </dgm:pt>
    <dgm:pt modelId="{244BC855-5094-4D3C-8670-9F41B649869A}" type="parTrans" cxnId="{ED9DD313-BF63-4093-A7A8-C9B8200A900B}">
      <dgm:prSet/>
      <dgm:spPr/>
      <dgm:t>
        <a:bodyPr/>
        <a:lstStyle/>
        <a:p>
          <a:endParaRPr lang="es-ES"/>
        </a:p>
      </dgm:t>
    </dgm:pt>
    <dgm:pt modelId="{D6E449E7-2525-4EB0-B350-3388E77335B4}" type="sibTrans" cxnId="{ED9DD313-BF63-4093-A7A8-C9B8200A900B}">
      <dgm:prSet/>
      <dgm:spPr/>
      <dgm:t>
        <a:bodyPr/>
        <a:lstStyle/>
        <a:p>
          <a:endParaRPr lang="es-ES"/>
        </a:p>
      </dgm:t>
    </dgm:pt>
    <dgm:pt modelId="{C7DED616-B352-4151-9623-929A91EF7975}">
      <dgm:prSet phldrT="[Texto]" custT="1"/>
      <dgm:spPr/>
      <dgm:t>
        <a:bodyPr/>
        <a:lstStyle/>
        <a:p>
          <a:pPr algn="ctr"/>
          <a:r>
            <a:rPr lang="es-ES" sz="2000" dirty="0" smtClean="0"/>
            <a:t>Se cumplen en más de 3 años</a:t>
          </a:r>
          <a:endParaRPr lang="es-ES" sz="2000" dirty="0"/>
        </a:p>
      </dgm:t>
    </dgm:pt>
    <dgm:pt modelId="{9B042139-74FE-4065-AE3A-03CF4BE225EE}" type="parTrans" cxnId="{478291E9-1422-424B-BB7A-255BC5EBBA04}">
      <dgm:prSet/>
      <dgm:spPr/>
      <dgm:t>
        <a:bodyPr/>
        <a:lstStyle/>
        <a:p>
          <a:endParaRPr lang="es-ES"/>
        </a:p>
      </dgm:t>
    </dgm:pt>
    <dgm:pt modelId="{C1B63834-7629-46BC-ACF6-A04FEE2963DF}" type="sibTrans" cxnId="{478291E9-1422-424B-BB7A-255BC5EBBA04}">
      <dgm:prSet/>
      <dgm:spPr/>
      <dgm:t>
        <a:bodyPr/>
        <a:lstStyle/>
        <a:p>
          <a:endParaRPr lang="es-ES"/>
        </a:p>
      </dgm:t>
    </dgm:pt>
    <dgm:pt modelId="{EBF3E307-9775-4442-89FD-4A97BFE16269}" type="pres">
      <dgm:prSet presAssocID="{58A5C579-9FE3-4800-80B2-2F43F6174AD3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2C705F0-0857-4BC6-AEA9-2ED25652E862}" type="pres">
      <dgm:prSet presAssocID="{58A5C579-9FE3-4800-80B2-2F43F6174AD3}" presName="cycle" presStyleCnt="0"/>
      <dgm:spPr/>
    </dgm:pt>
    <dgm:pt modelId="{4360CFDE-4CE0-462C-B753-66F541E20E43}" type="pres">
      <dgm:prSet presAssocID="{58A5C579-9FE3-4800-80B2-2F43F6174AD3}" presName="centerShape" presStyleCnt="0"/>
      <dgm:spPr/>
    </dgm:pt>
    <dgm:pt modelId="{8B6AE5A9-F2EE-4EC4-9B6A-59FFD638FECA}" type="pres">
      <dgm:prSet presAssocID="{58A5C579-9FE3-4800-80B2-2F43F6174AD3}" presName="connSite" presStyleLbl="node1" presStyleIdx="0" presStyleCnt="4"/>
      <dgm:spPr/>
    </dgm:pt>
    <dgm:pt modelId="{78FAA26E-A972-4CD2-8A6A-84FD846D85F8}" type="pres">
      <dgm:prSet presAssocID="{58A5C579-9FE3-4800-80B2-2F43F6174AD3}" presName="visible" presStyleLbl="node1" presStyleIdx="0" presStyleCnt="4" custLinFactNeighborX="3010" custLinFactNeighborY="-301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</dgm:pt>
    <dgm:pt modelId="{2E387DCD-9503-4223-92D0-BCF4CE543025}" type="pres">
      <dgm:prSet presAssocID="{4739F1D4-894E-4B3B-A89B-1CCF276A3642}" presName="Name25" presStyleLbl="parChTrans1D1" presStyleIdx="0" presStyleCnt="3"/>
      <dgm:spPr/>
      <dgm:t>
        <a:bodyPr/>
        <a:lstStyle/>
        <a:p>
          <a:endParaRPr lang="es-ES"/>
        </a:p>
      </dgm:t>
    </dgm:pt>
    <dgm:pt modelId="{FC85D0BF-4D11-497A-AA38-C86208295970}" type="pres">
      <dgm:prSet presAssocID="{313B3C1B-0F04-44D3-9D33-1D028B95DFFC}" presName="node" presStyleCnt="0"/>
      <dgm:spPr/>
    </dgm:pt>
    <dgm:pt modelId="{9AC84725-0928-4E35-98D1-A8EF38C120F5}" type="pres">
      <dgm:prSet presAssocID="{313B3C1B-0F04-44D3-9D33-1D028B95DFFC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D9B76A1-71A5-46AB-AA1A-A8AF7041FEEF}" type="pres">
      <dgm:prSet presAssocID="{313B3C1B-0F04-44D3-9D33-1D028B95DFFC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1E0E9B1-CBAE-42A7-AC6C-73CE2CF2A929}" type="pres">
      <dgm:prSet presAssocID="{7E55DD95-E7DB-4389-A505-2F40792EC692}" presName="Name25" presStyleLbl="parChTrans1D1" presStyleIdx="1" presStyleCnt="3"/>
      <dgm:spPr/>
      <dgm:t>
        <a:bodyPr/>
        <a:lstStyle/>
        <a:p>
          <a:endParaRPr lang="es-ES"/>
        </a:p>
      </dgm:t>
    </dgm:pt>
    <dgm:pt modelId="{3BA688A9-6850-492F-A838-318D717E7EDB}" type="pres">
      <dgm:prSet presAssocID="{48C945FE-D54D-4844-AC41-9FD03DB96BA4}" presName="node" presStyleCnt="0"/>
      <dgm:spPr/>
    </dgm:pt>
    <dgm:pt modelId="{80EEEE5A-A150-4047-AE4B-35E33A31C583}" type="pres">
      <dgm:prSet presAssocID="{48C945FE-D54D-4844-AC41-9FD03DB96BA4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A8CBBC6-554B-46BF-AAE8-1A3170C664C4}" type="pres">
      <dgm:prSet presAssocID="{48C945FE-D54D-4844-AC41-9FD03DB96BA4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7513035-9C11-4DF7-B605-048FDB0E21F6}" type="pres">
      <dgm:prSet presAssocID="{244BC855-5094-4D3C-8670-9F41B649869A}" presName="Name25" presStyleLbl="parChTrans1D1" presStyleIdx="2" presStyleCnt="3"/>
      <dgm:spPr/>
      <dgm:t>
        <a:bodyPr/>
        <a:lstStyle/>
        <a:p>
          <a:endParaRPr lang="es-ES"/>
        </a:p>
      </dgm:t>
    </dgm:pt>
    <dgm:pt modelId="{7F974F33-ACA3-4AE5-B14F-1BB454B5183F}" type="pres">
      <dgm:prSet presAssocID="{FE450999-E728-4E21-85D6-44627B56A665}" presName="node" presStyleCnt="0"/>
      <dgm:spPr/>
    </dgm:pt>
    <dgm:pt modelId="{84811C39-A748-426D-B933-5F9CB39410B5}" type="pres">
      <dgm:prSet presAssocID="{FE450999-E728-4E21-85D6-44627B56A665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EDC7091-E84E-4468-B630-93A94B877A96}" type="pres">
      <dgm:prSet presAssocID="{FE450999-E728-4E21-85D6-44627B56A665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EE40C55-0FC8-4FEB-B592-95C4E20E9210}" type="presOf" srcId="{244BC855-5094-4D3C-8670-9F41B649869A}" destId="{F7513035-9C11-4DF7-B605-048FDB0E21F6}" srcOrd="0" destOrd="0" presId="urn:microsoft.com/office/officeart/2005/8/layout/radial2"/>
    <dgm:cxn modelId="{ED9DD313-BF63-4093-A7A8-C9B8200A900B}" srcId="{58A5C579-9FE3-4800-80B2-2F43F6174AD3}" destId="{FE450999-E728-4E21-85D6-44627B56A665}" srcOrd="2" destOrd="0" parTransId="{244BC855-5094-4D3C-8670-9F41B649869A}" sibTransId="{D6E449E7-2525-4EB0-B350-3388E77335B4}"/>
    <dgm:cxn modelId="{12A5A275-C4FD-4B3C-A0C8-A8AE4F42CFAF}" type="presOf" srcId="{58A5C579-9FE3-4800-80B2-2F43F6174AD3}" destId="{EBF3E307-9775-4442-89FD-4A97BFE16269}" srcOrd="0" destOrd="0" presId="urn:microsoft.com/office/officeart/2005/8/layout/radial2"/>
    <dgm:cxn modelId="{8ED70652-CC9B-4873-9881-B7C3BD6C6F83}" type="presOf" srcId="{7E55DD95-E7DB-4389-A505-2F40792EC692}" destId="{E1E0E9B1-CBAE-42A7-AC6C-73CE2CF2A929}" srcOrd="0" destOrd="0" presId="urn:microsoft.com/office/officeart/2005/8/layout/radial2"/>
    <dgm:cxn modelId="{8F11FF32-BC67-4E96-AA62-8728E57EFDD7}" type="presOf" srcId="{FE450999-E728-4E21-85D6-44627B56A665}" destId="{84811C39-A748-426D-B933-5F9CB39410B5}" srcOrd="0" destOrd="0" presId="urn:microsoft.com/office/officeart/2005/8/layout/radial2"/>
    <dgm:cxn modelId="{91B24858-0EAC-40F3-9608-D5504D62A820}" type="presOf" srcId="{48C945FE-D54D-4844-AC41-9FD03DB96BA4}" destId="{80EEEE5A-A150-4047-AE4B-35E33A31C583}" srcOrd="0" destOrd="0" presId="urn:microsoft.com/office/officeart/2005/8/layout/radial2"/>
    <dgm:cxn modelId="{1FC93901-BEB1-456F-B320-A86CB14F9566}" type="presOf" srcId="{42E35EB2-D1FC-48AE-8921-79C03C68CCF1}" destId="{AD9B76A1-71A5-46AB-AA1A-A8AF7041FEEF}" srcOrd="0" destOrd="0" presId="urn:microsoft.com/office/officeart/2005/8/layout/radial2"/>
    <dgm:cxn modelId="{968BD9C4-1DD4-4F36-9E9F-617A6E698A54}" srcId="{58A5C579-9FE3-4800-80B2-2F43F6174AD3}" destId="{48C945FE-D54D-4844-AC41-9FD03DB96BA4}" srcOrd="1" destOrd="0" parTransId="{7E55DD95-E7DB-4389-A505-2F40792EC692}" sibTransId="{72C4D93E-F92F-47D5-90D3-42C5ECAA1F5B}"/>
    <dgm:cxn modelId="{EFD2FBB0-00B4-41FE-8F37-535189339A56}" type="presOf" srcId="{313B3C1B-0F04-44D3-9D33-1D028B95DFFC}" destId="{9AC84725-0928-4E35-98D1-A8EF38C120F5}" srcOrd="0" destOrd="0" presId="urn:microsoft.com/office/officeart/2005/8/layout/radial2"/>
    <dgm:cxn modelId="{B37F7F27-A36D-4680-AA3B-87E066337AD8}" type="presOf" srcId="{4739F1D4-894E-4B3B-A89B-1CCF276A3642}" destId="{2E387DCD-9503-4223-92D0-BCF4CE543025}" srcOrd="0" destOrd="0" presId="urn:microsoft.com/office/officeart/2005/8/layout/radial2"/>
    <dgm:cxn modelId="{478291E9-1422-424B-BB7A-255BC5EBBA04}" srcId="{FE450999-E728-4E21-85D6-44627B56A665}" destId="{C7DED616-B352-4151-9623-929A91EF7975}" srcOrd="0" destOrd="0" parTransId="{9B042139-74FE-4065-AE3A-03CF4BE225EE}" sibTransId="{C1B63834-7629-46BC-ACF6-A04FEE2963DF}"/>
    <dgm:cxn modelId="{B6ECBADC-7827-428B-B225-63066D40FF81}" srcId="{48C945FE-D54D-4844-AC41-9FD03DB96BA4}" destId="{056AEF58-362F-4AF5-AC8E-CDB2140351CE}" srcOrd="0" destOrd="0" parTransId="{C74B473C-C00D-4702-84D9-CE0CC90B7B6C}" sibTransId="{F9CAA799-6710-4369-A339-B94B83178A87}"/>
    <dgm:cxn modelId="{464A1C58-C18A-4C1C-9FF5-01440B1870DE}" type="presOf" srcId="{C7DED616-B352-4151-9623-929A91EF7975}" destId="{EEDC7091-E84E-4468-B630-93A94B877A96}" srcOrd="0" destOrd="0" presId="urn:microsoft.com/office/officeart/2005/8/layout/radial2"/>
    <dgm:cxn modelId="{E4A34DEB-F533-4F1B-9A77-899ECC989610}" srcId="{313B3C1B-0F04-44D3-9D33-1D028B95DFFC}" destId="{42E35EB2-D1FC-48AE-8921-79C03C68CCF1}" srcOrd="0" destOrd="0" parTransId="{7B655EB1-CD5D-40DF-B5E6-F2E001867135}" sibTransId="{7817FD72-A028-471E-8B2D-FADC0900FDFE}"/>
    <dgm:cxn modelId="{86FC67DF-1471-41E7-B285-84379D7B73DD}" srcId="{58A5C579-9FE3-4800-80B2-2F43F6174AD3}" destId="{313B3C1B-0F04-44D3-9D33-1D028B95DFFC}" srcOrd="0" destOrd="0" parTransId="{4739F1D4-894E-4B3B-A89B-1CCF276A3642}" sibTransId="{ABCD0AD2-FE5C-483B-9001-05D2DBFAED79}"/>
    <dgm:cxn modelId="{6658A491-3B4B-4A25-934F-EA53A235BC2A}" type="presOf" srcId="{056AEF58-362F-4AF5-AC8E-CDB2140351CE}" destId="{7A8CBBC6-554B-46BF-AAE8-1A3170C664C4}" srcOrd="0" destOrd="0" presId="urn:microsoft.com/office/officeart/2005/8/layout/radial2"/>
    <dgm:cxn modelId="{97D2102B-E2A6-40B5-8773-D513EA0F9623}" type="presParOf" srcId="{EBF3E307-9775-4442-89FD-4A97BFE16269}" destId="{82C705F0-0857-4BC6-AEA9-2ED25652E862}" srcOrd="0" destOrd="0" presId="urn:microsoft.com/office/officeart/2005/8/layout/radial2"/>
    <dgm:cxn modelId="{21FBF205-71F6-4A4A-8D57-5C0F77490F59}" type="presParOf" srcId="{82C705F0-0857-4BC6-AEA9-2ED25652E862}" destId="{4360CFDE-4CE0-462C-B753-66F541E20E43}" srcOrd="0" destOrd="0" presId="urn:microsoft.com/office/officeart/2005/8/layout/radial2"/>
    <dgm:cxn modelId="{7EAE12D3-F721-4D25-9223-80320DDB5E95}" type="presParOf" srcId="{4360CFDE-4CE0-462C-B753-66F541E20E43}" destId="{8B6AE5A9-F2EE-4EC4-9B6A-59FFD638FECA}" srcOrd="0" destOrd="0" presId="urn:microsoft.com/office/officeart/2005/8/layout/radial2"/>
    <dgm:cxn modelId="{A2E09CE5-76FB-4962-B789-9B4ABB50FA41}" type="presParOf" srcId="{4360CFDE-4CE0-462C-B753-66F541E20E43}" destId="{78FAA26E-A972-4CD2-8A6A-84FD846D85F8}" srcOrd="1" destOrd="0" presId="urn:microsoft.com/office/officeart/2005/8/layout/radial2"/>
    <dgm:cxn modelId="{9B219B50-740A-49C0-B724-420606FF3F7F}" type="presParOf" srcId="{82C705F0-0857-4BC6-AEA9-2ED25652E862}" destId="{2E387DCD-9503-4223-92D0-BCF4CE543025}" srcOrd="1" destOrd="0" presId="urn:microsoft.com/office/officeart/2005/8/layout/radial2"/>
    <dgm:cxn modelId="{AE936489-70F7-4FFA-99F7-0E8A4F92445B}" type="presParOf" srcId="{82C705F0-0857-4BC6-AEA9-2ED25652E862}" destId="{FC85D0BF-4D11-497A-AA38-C86208295970}" srcOrd="2" destOrd="0" presId="urn:microsoft.com/office/officeart/2005/8/layout/radial2"/>
    <dgm:cxn modelId="{A0670521-F4E7-46B6-93FF-CAF22586DB93}" type="presParOf" srcId="{FC85D0BF-4D11-497A-AA38-C86208295970}" destId="{9AC84725-0928-4E35-98D1-A8EF38C120F5}" srcOrd="0" destOrd="0" presId="urn:microsoft.com/office/officeart/2005/8/layout/radial2"/>
    <dgm:cxn modelId="{3F6D6EAB-85C7-467B-AF7A-1B907683CD5A}" type="presParOf" srcId="{FC85D0BF-4D11-497A-AA38-C86208295970}" destId="{AD9B76A1-71A5-46AB-AA1A-A8AF7041FEEF}" srcOrd="1" destOrd="0" presId="urn:microsoft.com/office/officeart/2005/8/layout/radial2"/>
    <dgm:cxn modelId="{D09DF895-5860-4240-84F9-05A08B5F9CBB}" type="presParOf" srcId="{82C705F0-0857-4BC6-AEA9-2ED25652E862}" destId="{E1E0E9B1-CBAE-42A7-AC6C-73CE2CF2A929}" srcOrd="3" destOrd="0" presId="urn:microsoft.com/office/officeart/2005/8/layout/radial2"/>
    <dgm:cxn modelId="{F4E77969-2BD5-451F-9F18-EB42BB8D10B1}" type="presParOf" srcId="{82C705F0-0857-4BC6-AEA9-2ED25652E862}" destId="{3BA688A9-6850-492F-A838-318D717E7EDB}" srcOrd="4" destOrd="0" presId="urn:microsoft.com/office/officeart/2005/8/layout/radial2"/>
    <dgm:cxn modelId="{6F75926E-9837-437C-ABAD-39E1E62B3D7D}" type="presParOf" srcId="{3BA688A9-6850-492F-A838-318D717E7EDB}" destId="{80EEEE5A-A150-4047-AE4B-35E33A31C583}" srcOrd="0" destOrd="0" presId="urn:microsoft.com/office/officeart/2005/8/layout/radial2"/>
    <dgm:cxn modelId="{9CD15824-DE87-43F2-A28F-33FD38450006}" type="presParOf" srcId="{3BA688A9-6850-492F-A838-318D717E7EDB}" destId="{7A8CBBC6-554B-46BF-AAE8-1A3170C664C4}" srcOrd="1" destOrd="0" presId="urn:microsoft.com/office/officeart/2005/8/layout/radial2"/>
    <dgm:cxn modelId="{CB97A5EF-5721-43D8-B3A4-DC61BF18E10E}" type="presParOf" srcId="{82C705F0-0857-4BC6-AEA9-2ED25652E862}" destId="{F7513035-9C11-4DF7-B605-048FDB0E21F6}" srcOrd="5" destOrd="0" presId="urn:microsoft.com/office/officeart/2005/8/layout/radial2"/>
    <dgm:cxn modelId="{1B490F3C-99E9-4AAF-8029-92457CF34C7B}" type="presParOf" srcId="{82C705F0-0857-4BC6-AEA9-2ED25652E862}" destId="{7F974F33-ACA3-4AE5-B14F-1BB454B5183F}" srcOrd="6" destOrd="0" presId="urn:microsoft.com/office/officeart/2005/8/layout/radial2"/>
    <dgm:cxn modelId="{4216B022-0955-47D3-96F0-8ECA6287ACC8}" type="presParOf" srcId="{7F974F33-ACA3-4AE5-B14F-1BB454B5183F}" destId="{84811C39-A748-426D-B933-5F9CB39410B5}" srcOrd="0" destOrd="0" presId="urn:microsoft.com/office/officeart/2005/8/layout/radial2"/>
    <dgm:cxn modelId="{8072E88D-0306-45AB-B990-C57E27044445}" type="presParOf" srcId="{7F974F33-ACA3-4AE5-B14F-1BB454B5183F}" destId="{EEDC7091-E84E-4468-B630-93A94B877A96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CF798FC-2162-4383-943B-815A5CB3418D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1"/>
      <dgm:spPr/>
    </dgm:pt>
    <dgm:pt modelId="{9D7CF475-7927-40FA-B5A1-03E36D682B0C}">
      <dgm:prSet phldrT="[Texto]" custT="1"/>
      <dgm:spPr/>
      <dgm:t>
        <a:bodyPr/>
        <a:lstStyle/>
        <a:p>
          <a:r>
            <a:rPr lang="es-ES" sz="1800" dirty="0" smtClean="0"/>
            <a:t>Ayuda a aprovechar el tiempo para el logro personal</a:t>
          </a:r>
          <a:endParaRPr lang="es-ES" sz="1800" dirty="0"/>
        </a:p>
      </dgm:t>
    </dgm:pt>
    <dgm:pt modelId="{C7A72291-2768-4D7B-898B-D32B26AEF26C}" type="parTrans" cxnId="{4BEEF067-6A60-436F-944F-E005B8295B36}">
      <dgm:prSet/>
      <dgm:spPr/>
      <dgm:t>
        <a:bodyPr/>
        <a:lstStyle/>
        <a:p>
          <a:endParaRPr lang="es-ES"/>
        </a:p>
      </dgm:t>
    </dgm:pt>
    <dgm:pt modelId="{419E5FDA-5971-4DCE-8D93-3FDE40DF6864}" type="sibTrans" cxnId="{4BEEF067-6A60-436F-944F-E005B8295B36}">
      <dgm:prSet/>
      <dgm:spPr/>
      <dgm:t>
        <a:bodyPr/>
        <a:lstStyle/>
        <a:p>
          <a:endParaRPr lang="es-ES"/>
        </a:p>
      </dgm:t>
    </dgm:pt>
    <dgm:pt modelId="{06539291-D8A0-4109-957B-5AEBC30DC09A}">
      <dgm:prSet phldrT="[Texto]" custT="1"/>
      <dgm:spPr/>
      <dgm:t>
        <a:bodyPr/>
        <a:lstStyle/>
        <a:p>
          <a:r>
            <a:rPr lang="es-ES" sz="1800" dirty="0" smtClean="0"/>
            <a:t>Es  útil para vivir buscando un futuro que brinde satisfacción y bienestar personal</a:t>
          </a:r>
          <a:endParaRPr lang="es-ES" sz="1800" dirty="0"/>
        </a:p>
      </dgm:t>
    </dgm:pt>
    <dgm:pt modelId="{C89B26FA-AA20-4021-80C4-862569E6545D}" type="parTrans" cxnId="{EAFE457F-F356-444E-830E-8185A0C45F9E}">
      <dgm:prSet/>
      <dgm:spPr/>
      <dgm:t>
        <a:bodyPr/>
        <a:lstStyle/>
        <a:p>
          <a:endParaRPr lang="es-ES"/>
        </a:p>
      </dgm:t>
    </dgm:pt>
    <dgm:pt modelId="{E2063257-9273-40DF-95B9-04FC134D75A0}" type="sibTrans" cxnId="{EAFE457F-F356-444E-830E-8185A0C45F9E}">
      <dgm:prSet/>
      <dgm:spPr/>
      <dgm:t>
        <a:bodyPr/>
        <a:lstStyle/>
        <a:p>
          <a:endParaRPr lang="es-ES"/>
        </a:p>
      </dgm:t>
    </dgm:pt>
    <dgm:pt modelId="{D4D29A66-6648-496D-B958-B25DD8BC3D5F}">
      <dgm:prSet phldrT="[Texto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es-ES" sz="1800" dirty="0" smtClean="0"/>
            <a:t>Favorece el ejercicio y desarrollo de una libertad responsable</a:t>
          </a:r>
          <a:endParaRPr lang="es-ES" sz="1800" dirty="0"/>
        </a:p>
      </dgm:t>
    </dgm:pt>
    <dgm:pt modelId="{BBD09C9A-5BA4-4E90-ABE7-B4714C4F9CEB}" type="parTrans" cxnId="{E6C984B7-7641-43B8-BF9A-832509D84AAE}">
      <dgm:prSet/>
      <dgm:spPr/>
      <dgm:t>
        <a:bodyPr/>
        <a:lstStyle/>
        <a:p>
          <a:endParaRPr lang="es-ES"/>
        </a:p>
      </dgm:t>
    </dgm:pt>
    <dgm:pt modelId="{BE228241-2D5B-4300-93FC-8583626CB2FF}" type="sibTrans" cxnId="{E6C984B7-7641-43B8-BF9A-832509D84AAE}">
      <dgm:prSet/>
      <dgm:spPr/>
      <dgm:t>
        <a:bodyPr/>
        <a:lstStyle/>
        <a:p>
          <a:endParaRPr lang="es-ES"/>
        </a:p>
      </dgm:t>
    </dgm:pt>
    <dgm:pt modelId="{A5F35037-923A-43F7-890E-E3FB03F49D1A}">
      <dgm:prSet custT="1"/>
      <dgm:spPr/>
      <dgm:t>
        <a:bodyPr/>
        <a:lstStyle/>
        <a:p>
          <a:r>
            <a:rPr lang="es-ES" sz="1800" dirty="0" smtClean="0"/>
            <a:t>Favorece el autoconocimiento y fortalece la autoestima</a:t>
          </a:r>
          <a:endParaRPr lang="es-ES" sz="1800" dirty="0"/>
        </a:p>
      </dgm:t>
    </dgm:pt>
    <dgm:pt modelId="{802A99DB-43EE-42D1-AE6D-DD627A5BDECF}" type="parTrans" cxnId="{3CFFED48-D46D-46B6-BC89-095E0EA93C41}">
      <dgm:prSet/>
      <dgm:spPr/>
      <dgm:t>
        <a:bodyPr/>
        <a:lstStyle/>
        <a:p>
          <a:endParaRPr lang="es-ES"/>
        </a:p>
      </dgm:t>
    </dgm:pt>
    <dgm:pt modelId="{988D6FA6-77E9-4C82-93DC-685F4EF1248E}" type="sibTrans" cxnId="{3CFFED48-D46D-46B6-BC89-095E0EA93C41}">
      <dgm:prSet/>
      <dgm:spPr/>
      <dgm:t>
        <a:bodyPr/>
        <a:lstStyle/>
        <a:p>
          <a:endParaRPr lang="es-ES"/>
        </a:p>
      </dgm:t>
    </dgm:pt>
    <dgm:pt modelId="{E76FD933-ABAD-469A-9CAB-B3DE8D0C2B3A}">
      <dgm:prSet custT="1"/>
      <dgm:spPr/>
      <dgm:t>
        <a:bodyPr/>
        <a:lstStyle/>
        <a:p>
          <a:r>
            <a:rPr lang="es-ES" sz="1800" dirty="0" smtClean="0"/>
            <a:t>Ayuda a tomar decisiones reflexivas y no impulsivas</a:t>
          </a:r>
          <a:endParaRPr lang="es-ES" sz="1800" dirty="0"/>
        </a:p>
      </dgm:t>
    </dgm:pt>
    <dgm:pt modelId="{FB2A1A77-BDF1-4E97-B544-E0C70BC9BF25}" type="parTrans" cxnId="{50F383D0-D0BD-44AF-A355-D8C7B30F262F}">
      <dgm:prSet/>
      <dgm:spPr/>
      <dgm:t>
        <a:bodyPr/>
        <a:lstStyle/>
        <a:p>
          <a:endParaRPr lang="es-ES"/>
        </a:p>
      </dgm:t>
    </dgm:pt>
    <dgm:pt modelId="{922F5738-E402-4C0F-A7A3-667CB1C68CB9}" type="sibTrans" cxnId="{50F383D0-D0BD-44AF-A355-D8C7B30F262F}">
      <dgm:prSet/>
      <dgm:spPr/>
      <dgm:t>
        <a:bodyPr/>
        <a:lstStyle/>
        <a:p>
          <a:endParaRPr lang="es-ES"/>
        </a:p>
      </dgm:t>
    </dgm:pt>
    <dgm:pt modelId="{1FA51C8A-AE4E-4FEE-A153-12C559496F0B}">
      <dgm:prSet custT="1"/>
      <dgm:spPr/>
      <dgm:t>
        <a:bodyPr/>
        <a:lstStyle/>
        <a:p>
          <a:r>
            <a:rPr lang="es-ES" sz="1800" dirty="0" smtClean="0"/>
            <a:t>Brinda una visión esperanzadora del propio futuro</a:t>
          </a:r>
          <a:endParaRPr lang="es-ES" sz="1800" dirty="0"/>
        </a:p>
      </dgm:t>
    </dgm:pt>
    <dgm:pt modelId="{24664F17-684F-4CFB-8C68-740953615665}" type="parTrans" cxnId="{6C5760B2-1416-4051-B7E4-B6E9B40D7F46}">
      <dgm:prSet/>
      <dgm:spPr/>
      <dgm:t>
        <a:bodyPr/>
        <a:lstStyle/>
        <a:p>
          <a:endParaRPr lang="es-ES"/>
        </a:p>
      </dgm:t>
    </dgm:pt>
    <dgm:pt modelId="{E4BE3D33-E7B8-4C8A-822B-8EB35C5068FC}" type="sibTrans" cxnId="{6C5760B2-1416-4051-B7E4-B6E9B40D7F46}">
      <dgm:prSet/>
      <dgm:spPr/>
      <dgm:t>
        <a:bodyPr/>
        <a:lstStyle/>
        <a:p>
          <a:endParaRPr lang="es-ES"/>
        </a:p>
      </dgm:t>
    </dgm:pt>
    <dgm:pt modelId="{C0510156-2FC1-4F11-8CF3-CA2C4F0583B2}">
      <dgm:prSet custT="1"/>
      <dgm:spPr/>
      <dgm:t>
        <a:bodyPr/>
        <a:lstStyle/>
        <a:p>
          <a:r>
            <a:rPr lang="es-ES" sz="1800" dirty="0" smtClean="0"/>
            <a:t>Evita conflictos o vacíos existenciales al tener claridad de lo que se quiere de la vida</a:t>
          </a:r>
          <a:endParaRPr lang="es-ES" sz="1800" dirty="0"/>
        </a:p>
      </dgm:t>
    </dgm:pt>
    <dgm:pt modelId="{ADBB1C38-B762-47A6-89A0-6569C18EC333}" type="parTrans" cxnId="{3D639430-2AC9-4C17-8976-770C0F62C7B4}">
      <dgm:prSet/>
      <dgm:spPr/>
      <dgm:t>
        <a:bodyPr/>
        <a:lstStyle/>
        <a:p>
          <a:endParaRPr lang="es-ES"/>
        </a:p>
      </dgm:t>
    </dgm:pt>
    <dgm:pt modelId="{E7D25FE7-DC18-4196-B631-A83E79E2CC32}" type="sibTrans" cxnId="{3D639430-2AC9-4C17-8976-770C0F62C7B4}">
      <dgm:prSet/>
      <dgm:spPr/>
      <dgm:t>
        <a:bodyPr/>
        <a:lstStyle/>
        <a:p>
          <a:endParaRPr lang="es-ES"/>
        </a:p>
      </dgm:t>
    </dgm:pt>
    <dgm:pt modelId="{D4E9A1F6-2594-4CB5-9E48-FCDE0C9E1503}" type="pres">
      <dgm:prSet presAssocID="{3CF798FC-2162-4383-943B-815A5CB3418D}" presName="compositeShape" presStyleCnt="0">
        <dgm:presLayoutVars>
          <dgm:chMax val="7"/>
          <dgm:dir/>
          <dgm:resizeHandles val="exact"/>
        </dgm:presLayoutVars>
      </dgm:prSet>
      <dgm:spPr/>
    </dgm:pt>
    <dgm:pt modelId="{A623BFF2-DFE6-4E9F-889A-0AC83770331A}" type="pres">
      <dgm:prSet presAssocID="{9D7CF475-7927-40FA-B5A1-03E36D682B0C}" presName="circ1" presStyleLbl="vennNode1" presStyleIdx="0" presStyleCnt="7"/>
      <dgm:spPr/>
    </dgm:pt>
    <dgm:pt modelId="{1C31F723-6D91-4A3E-97DE-D43A134B7334}" type="pres">
      <dgm:prSet presAssocID="{9D7CF475-7927-40FA-B5A1-03E36D682B0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C20105E-A24F-43EC-9145-04BC6F9AEE84}" type="pres">
      <dgm:prSet presAssocID="{E76FD933-ABAD-469A-9CAB-B3DE8D0C2B3A}" presName="circ2" presStyleLbl="vennNode1" presStyleIdx="1" presStyleCnt="7"/>
      <dgm:spPr/>
    </dgm:pt>
    <dgm:pt modelId="{2701E5A9-5F6C-4867-BCED-0C04F641E5F9}" type="pres">
      <dgm:prSet presAssocID="{E76FD933-ABAD-469A-9CAB-B3DE8D0C2B3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87FB94F-EF36-4E96-A70A-003DF4882E69}" type="pres">
      <dgm:prSet presAssocID="{1FA51C8A-AE4E-4FEE-A153-12C559496F0B}" presName="circ3" presStyleLbl="vennNode1" presStyleIdx="2" presStyleCnt="7"/>
      <dgm:spPr/>
    </dgm:pt>
    <dgm:pt modelId="{7CEF7149-815D-4C54-9DCF-55346F81A1DA}" type="pres">
      <dgm:prSet presAssocID="{1FA51C8A-AE4E-4FEE-A153-12C559496F0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18ACA33-CA51-4F55-A5D3-D9EB14693BAA}" type="pres">
      <dgm:prSet presAssocID="{A5F35037-923A-43F7-890E-E3FB03F49D1A}" presName="circ4" presStyleLbl="vennNode1" presStyleIdx="3" presStyleCnt="7"/>
      <dgm:spPr/>
    </dgm:pt>
    <dgm:pt modelId="{582FC821-51B0-4FCD-842B-0EF6FCD8CEC4}" type="pres">
      <dgm:prSet presAssocID="{A5F35037-923A-43F7-890E-E3FB03F49D1A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63670E9-0AAB-40F9-AC0B-22D9E1B270F0}" type="pres">
      <dgm:prSet presAssocID="{C0510156-2FC1-4F11-8CF3-CA2C4F0583B2}" presName="circ5" presStyleLbl="vennNode1" presStyleIdx="4" presStyleCnt="7"/>
      <dgm:spPr/>
    </dgm:pt>
    <dgm:pt modelId="{EF9FD82D-481E-45FA-A25E-D9834F634F22}" type="pres">
      <dgm:prSet presAssocID="{C0510156-2FC1-4F11-8CF3-CA2C4F0583B2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03D62B9-ED42-45F3-9194-242D2F86A2E2}" type="pres">
      <dgm:prSet presAssocID="{06539291-D8A0-4109-957B-5AEBC30DC09A}" presName="circ6" presStyleLbl="vennNode1" presStyleIdx="5" presStyleCnt="7"/>
      <dgm:spPr/>
    </dgm:pt>
    <dgm:pt modelId="{EAAB10CD-0843-485D-AF88-D779A7A9DCB9}" type="pres">
      <dgm:prSet presAssocID="{06539291-D8A0-4109-957B-5AEBC30DC09A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46AB77B-F9EB-47AF-BFA0-D53812C3421A}" type="pres">
      <dgm:prSet presAssocID="{D4D29A66-6648-496D-B958-B25DD8BC3D5F}" presName="circ7" presStyleLbl="vennNode1" presStyleIdx="6" presStyleCnt="7"/>
      <dgm:spPr/>
    </dgm:pt>
    <dgm:pt modelId="{7AD20B38-080C-4D54-ADDA-8E80A2D7B520}" type="pres">
      <dgm:prSet presAssocID="{D4D29A66-6648-496D-B958-B25DD8BC3D5F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6C984B7-7641-43B8-BF9A-832509D84AAE}" srcId="{3CF798FC-2162-4383-943B-815A5CB3418D}" destId="{D4D29A66-6648-496D-B958-B25DD8BC3D5F}" srcOrd="6" destOrd="0" parTransId="{BBD09C9A-5BA4-4E90-ABE7-B4714C4F9CEB}" sibTransId="{BE228241-2D5B-4300-93FC-8583626CB2FF}"/>
    <dgm:cxn modelId="{C577FCE8-A186-4336-9FC4-64A8EEDDC682}" type="presOf" srcId="{9D7CF475-7927-40FA-B5A1-03E36D682B0C}" destId="{1C31F723-6D91-4A3E-97DE-D43A134B7334}" srcOrd="0" destOrd="0" presId="urn:microsoft.com/office/officeart/2005/8/layout/venn1"/>
    <dgm:cxn modelId="{3D639430-2AC9-4C17-8976-770C0F62C7B4}" srcId="{3CF798FC-2162-4383-943B-815A5CB3418D}" destId="{C0510156-2FC1-4F11-8CF3-CA2C4F0583B2}" srcOrd="4" destOrd="0" parTransId="{ADBB1C38-B762-47A6-89A0-6569C18EC333}" sibTransId="{E7D25FE7-DC18-4196-B631-A83E79E2CC32}"/>
    <dgm:cxn modelId="{BC19FC6E-952B-4BF0-81AD-58C6A1105C1F}" type="presOf" srcId="{3CF798FC-2162-4383-943B-815A5CB3418D}" destId="{D4E9A1F6-2594-4CB5-9E48-FCDE0C9E1503}" srcOrd="0" destOrd="0" presId="urn:microsoft.com/office/officeart/2005/8/layout/venn1"/>
    <dgm:cxn modelId="{3CFFED48-D46D-46B6-BC89-095E0EA93C41}" srcId="{3CF798FC-2162-4383-943B-815A5CB3418D}" destId="{A5F35037-923A-43F7-890E-E3FB03F49D1A}" srcOrd="3" destOrd="0" parTransId="{802A99DB-43EE-42D1-AE6D-DD627A5BDECF}" sibTransId="{988D6FA6-77E9-4C82-93DC-685F4EF1248E}"/>
    <dgm:cxn modelId="{5BA7FAB8-0354-4E0C-8644-E017C983FFA3}" type="presOf" srcId="{1FA51C8A-AE4E-4FEE-A153-12C559496F0B}" destId="{7CEF7149-815D-4C54-9DCF-55346F81A1DA}" srcOrd="0" destOrd="0" presId="urn:microsoft.com/office/officeart/2005/8/layout/venn1"/>
    <dgm:cxn modelId="{4BEEF067-6A60-436F-944F-E005B8295B36}" srcId="{3CF798FC-2162-4383-943B-815A5CB3418D}" destId="{9D7CF475-7927-40FA-B5A1-03E36D682B0C}" srcOrd="0" destOrd="0" parTransId="{C7A72291-2768-4D7B-898B-D32B26AEF26C}" sibTransId="{419E5FDA-5971-4DCE-8D93-3FDE40DF6864}"/>
    <dgm:cxn modelId="{79030E0E-F550-48DF-BA8A-1A8458C5089D}" type="presOf" srcId="{06539291-D8A0-4109-957B-5AEBC30DC09A}" destId="{EAAB10CD-0843-485D-AF88-D779A7A9DCB9}" srcOrd="0" destOrd="0" presId="urn:microsoft.com/office/officeart/2005/8/layout/venn1"/>
    <dgm:cxn modelId="{BB17C9EA-36A0-45F3-862B-DB92B17F46F4}" type="presOf" srcId="{E76FD933-ABAD-469A-9CAB-B3DE8D0C2B3A}" destId="{2701E5A9-5F6C-4867-BCED-0C04F641E5F9}" srcOrd="0" destOrd="0" presId="urn:microsoft.com/office/officeart/2005/8/layout/venn1"/>
    <dgm:cxn modelId="{50F383D0-D0BD-44AF-A355-D8C7B30F262F}" srcId="{3CF798FC-2162-4383-943B-815A5CB3418D}" destId="{E76FD933-ABAD-469A-9CAB-B3DE8D0C2B3A}" srcOrd="1" destOrd="0" parTransId="{FB2A1A77-BDF1-4E97-B544-E0C70BC9BF25}" sibTransId="{922F5738-E402-4C0F-A7A3-667CB1C68CB9}"/>
    <dgm:cxn modelId="{84369BB8-5133-4B8A-B2C0-FB6724EFE062}" type="presOf" srcId="{A5F35037-923A-43F7-890E-E3FB03F49D1A}" destId="{582FC821-51B0-4FCD-842B-0EF6FCD8CEC4}" srcOrd="0" destOrd="0" presId="urn:microsoft.com/office/officeart/2005/8/layout/venn1"/>
    <dgm:cxn modelId="{1E85E71A-84EF-48AC-B7CE-FCE854B6186C}" type="presOf" srcId="{D4D29A66-6648-496D-B958-B25DD8BC3D5F}" destId="{7AD20B38-080C-4D54-ADDA-8E80A2D7B520}" srcOrd="0" destOrd="0" presId="urn:microsoft.com/office/officeart/2005/8/layout/venn1"/>
    <dgm:cxn modelId="{6C5760B2-1416-4051-B7E4-B6E9B40D7F46}" srcId="{3CF798FC-2162-4383-943B-815A5CB3418D}" destId="{1FA51C8A-AE4E-4FEE-A153-12C559496F0B}" srcOrd="2" destOrd="0" parTransId="{24664F17-684F-4CFB-8C68-740953615665}" sibTransId="{E4BE3D33-E7B8-4C8A-822B-8EB35C5068FC}"/>
    <dgm:cxn modelId="{EAFE457F-F356-444E-830E-8185A0C45F9E}" srcId="{3CF798FC-2162-4383-943B-815A5CB3418D}" destId="{06539291-D8A0-4109-957B-5AEBC30DC09A}" srcOrd="5" destOrd="0" parTransId="{C89B26FA-AA20-4021-80C4-862569E6545D}" sibTransId="{E2063257-9273-40DF-95B9-04FC134D75A0}"/>
    <dgm:cxn modelId="{65A5D6B6-F26E-418D-AB39-599903838ADE}" type="presOf" srcId="{C0510156-2FC1-4F11-8CF3-CA2C4F0583B2}" destId="{EF9FD82D-481E-45FA-A25E-D9834F634F22}" srcOrd="0" destOrd="0" presId="urn:microsoft.com/office/officeart/2005/8/layout/venn1"/>
    <dgm:cxn modelId="{52952158-19D8-40F7-A1A5-279A18245D44}" type="presParOf" srcId="{D4E9A1F6-2594-4CB5-9E48-FCDE0C9E1503}" destId="{A623BFF2-DFE6-4E9F-889A-0AC83770331A}" srcOrd="0" destOrd="0" presId="urn:microsoft.com/office/officeart/2005/8/layout/venn1"/>
    <dgm:cxn modelId="{604F2913-229A-49A8-8E75-55942443BDC3}" type="presParOf" srcId="{D4E9A1F6-2594-4CB5-9E48-FCDE0C9E1503}" destId="{1C31F723-6D91-4A3E-97DE-D43A134B7334}" srcOrd="1" destOrd="0" presId="urn:microsoft.com/office/officeart/2005/8/layout/venn1"/>
    <dgm:cxn modelId="{E13DC4F1-FA01-40B2-8BA4-FF6DB8D82F43}" type="presParOf" srcId="{D4E9A1F6-2594-4CB5-9E48-FCDE0C9E1503}" destId="{2C20105E-A24F-43EC-9145-04BC6F9AEE84}" srcOrd="2" destOrd="0" presId="urn:microsoft.com/office/officeart/2005/8/layout/venn1"/>
    <dgm:cxn modelId="{10E816FF-5D4F-4A0A-8AFF-E9F9136A4E2B}" type="presParOf" srcId="{D4E9A1F6-2594-4CB5-9E48-FCDE0C9E1503}" destId="{2701E5A9-5F6C-4867-BCED-0C04F641E5F9}" srcOrd="3" destOrd="0" presId="urn:microsoft.com/office/officeart/2005/8/layout/venn1"/>
    <dgm:cxn modelId="{53EF19A5-FBCF-453B-AF28-AD6316581F52}" type="presParOf" srcId="{D4E9A1F6-2594-4CB5-9E48-FCDE0C9E1503}" destId="{487FB94F-EF36-4E96-A70A-003DF4882E69}" srcOrd="4" destOrd="0" presId="urn:microsoft.com/office/officeart/2005/8/layout/venn1"/>
    <dgm:cxn modelId="{9C190ABD-CF1D-41DD-A323-375EA660038A}" type="presParOf" srcId="{D4E9A1F6-2594-4CB5-9E48-FCDE0C9E1503}" destId="{7CEF7149-815D-4C54-9DCF-55346F81A1DA}" srcOrd="5" destOrd="0" presId="urn:microsoft.com/office/officeart/2005/8/layout/venn1"/>
    <dgm:cxn modelId="{90059B9B-AABF-43D3-8947-3D0FBD7AF3D5}" type="presParOf" srcId="{D4E9A1F6-2594-4CB5-9E48-FCDE0C9E1503}" destId="{218ACA33-CA51-4F55-A5D3-D9EB14693BAA}" srcOrd="6" destOrd="0" presId="urn:microsoft.com/office/officeart/2005/8/layout/venn1"/>
    <dgm:cxn modelId="{0330005C-7930-4351-B65E-3C2F63C1046D}" type="presParOf" srcId="{D4E9A1F6-2594-4CB5-9E48-FCDE0C9E1503}" destId="{582FC821-51B0-4FCD-842B-0EF6FCD8CEC4}" srcOrd="7" destOrd="0" presId="urn:microsoft.com/office/officeart/2005/8/layout/venn1"/>
    <dgm:cxn modelId="{879332B3-9494-407B-A35C-2818BE2974DA}" type="presParOf" srcId="{D4E9A1F6-2594-4CB5-9E48-FCDE0C9E1503}" destId="{C63670E9-0AAB-40F9-AC0B-22D9E1B270F0}" srcOrd="8" destOrd="0" presId="urn:microsoft.com/office/officeart/2005/8/layout/venn1"/>
    <dgm:cxn modelId="{6990BF08-3947-4F66-8081-CD4247A4E8A2}" type="presParOf" srcId="{D4E9A1F6-2594-4CB5-9E48-FCDE0C9E1503}" destId="{EF9FD82D-481E-45FA-A25E-D9834F634F22}" srcOrd="9" destOrd="0" presId="urn:microsoft.com/office/officeart/2005/8/layout/venn1"/>
    <dgm:cxn modelId="{60D6E17E-FAA6-46B0-BC1C-9DB22F52DE5B}" type="presParOf" srcId="{D4E9A1F6-2594-4CB5-9E48-FCDE0C9E1503}" destId="{303D62B9-ED42-45F3-9194-242D2F86A2E2}" srcOrd="10" destOrd="0" presId="urn:microsoft.com/office/officeart/2005/8/layout/venn1"/>
    <dgm:cxn modelId="{F2FB0FA0-EAB8-45FB-AEAC-8DBA8CF024FC}" type="presParOf" srcId="{D4E9A1F6-2594-4CB5-9E48-FCDE0C9E1503}" destId="{EAAB10CD-0843-485D-AF88-D779A7A9DCB9}" srcOrd="11" destOrd="0" presId="urn:microsoft.com/office/officeart/2005/8/layout/venn1"/>
    <dgm:cxn modelId="{7CECFD2B-0C40-4877-BB8B-B64C6D30483B}" type="presParOf" srcId="{D4E9A1F6-2594-4CB5-9E48-FCDE0C9E1503}" destId="{346AB77B-F9EB-47AF-BFA0-D53812C3421A}" srcOrd="12" destOrd="0" presId="urn:microsoft.com/office/officeart/2005/8/layout/venn1"/>
    <dgm:cxn modelId="{87020AA7-AAE0-44A6-9153-BDDE0D664A94}" type="presParOf" srcId="{D4E9A1F6-2594-4CB5-9E48-FCDE0C9E1503}" destId="{7AD20B38-080C-4D54-ADDA-8E80A2D7B520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FBA046-8231-4D25-AF13-C309603C6895}">
      <dsp:nvSpPr>
        <dsp:cNvPr id="0" name=""/>
        <dsp:cNvSpPr/>
      </dsp:nvSpPr>
      <dsp:spPr>
        <a:xfrm>
          <a:off x="1480541" y="3198018"/>
          <a:ext cx="1720456" cy="147706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6510" rIns="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solidFill>
                <a:schemeClr val="tx1"/>
              </a:solidFill>
            </a:rPr>
            <a:t>Acepar el  nuevo espacio y der capaz de moverse libremente en él.</a:t>
          </a:r>
          <a:endParaRPr lang="es-ES" sz="1300" kern="1200" dirty="0">
            <a:solidFill>
              <a:schemeClr val="tx1"/>
            </a:solidFill>
          </a:endParaRPr>
        </a:p>
      </dsp:txBody>
      <dsp:txXfrm>
        <a:off x="1747001" y="3426782"/>
        <a:ext cx="1187536" cy="1019534"/>
      </dsp:txXfrm>
    </dsp:sp>
    <dsp:sp modelId="{5C08314C-1A9E-4051-A1F5-CA9E0E30D431}">
      <dsp:nvSpPr>
        <dsp:cNvPr id="0" name=""/>
        <dsp:cNvSpPr/>
      </dsp:nvSpPr>
      <dsp:spPr>
        <a:xfrm>
          <a:off x="1521591" y="3858509"/>
          <a:ext cx="200689" cy="17298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78E00C-81B9-4D61-84F4-DC74E95FF99C}">
      <dsp:nvSpPr>
        <dsp:cNvPr id="0" name=""/>
        <dsp:cNvSpPr/>
      </dsp:nvSpPr>
      <dsp:spPr>
        <a:xfrm>
          <a:off x="0" y="2381446"/>
          <a:ext cx="1720456" cy="1477062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80B213-49CC-4B70-8C7D-A8E69559D109}">
      <dsp:nvSpPr>
        <dsp:cNvPr id="0" name=""/>
        <dsp:cNvSpPr/>
      </dsp:nvSpPr>
      <dsp:spPr>
        <a:xfrm>
          <a:off x="1178594" y="3662328"/>
          <a:ext cx="200689" cy="17298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F66477-3E75-4DBE-A6E9-8F203377B2B3}">
      <dsp:nvSpPr>
        <dsp:cNvPr id="0" name=""/>
        <dsp:cNvSpPr/>
      </dsp:nvSpPr>
      <dsp:spPr>
        <a:xfrm>
          <a:off x="2961082" y="2376728"/>
          <a:ext cx="1720456" cy="147706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solidFill>
                <a:schemeClr val="tx1"/>
              </a:solidFill>
            </a:rPr>
            <a:t>Comprender y recordar las normas y pautas que las instituciones educativas van adoptando</a:t>
          </a:r>
          <a:endParaRPr lang="es-ES" sz="1200" kern="1200" dirty="0">
            <a:solidFill>
              <a:schemeClr val="tx1"/>
            </a:solidFill>
          </a:endParaRPr>
        </a:p>
      </dsp:txBody>
      <dsp:txXfrm>
        <a:off x="3227542" y="2605492"/>
        <a:ext cx="1187536" cy="1019534"/>
      </dsp:txXfrm>
    </dsp:sp>
    <dsp:sp modelId="{A050ED72-F888-470F-8FA9-29B01EB0EA36}">
      <dsp:nvSpPr>
        <dsp:cNvPr id="0" name=""/>
        <dsp:cNvSpPr/>
      </dsp:nvSpPr>
      <dsp:spPr>
        <a:xfrm>
          <a:off x="4145149" y="3654465"/>
          <a:ext cx="200689" cy="17298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C8AF9B-E659-429A-8C03-C50D93BD09EF}">
      <dsp:nvSpPr>
        <dsp:cNvPr id="0" name=""/>
        <dsp:cNvSpPr/>
      </dsp:nvSpPr>
      <dsp:spPr>
        <a:xfrm>
          <a:off x="4440710" y="3194873"/>
          <a:ext cx="1720456" cy="1477062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689F46-28BD-4731-AB13-24B25E1534CE}">
      <dsp:nvSpPr>
        <dsp:cNvPr id="0" name=""/>
        <dsp:cNvSpPr/>
      </dsp:nvSpPr>
      <dsp:spPr>
        <a:xfrm>
          <a:off x="4482673" y="3852219"/>
          <a:ext cx="200689" cy="17298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DF6D47-145A-4386-8ACB-F6CB7783119B}">
      <dsp:nvSpPr>
        <dsp:cNvPr id="0" name=""/>
        <dsp:cNvSpPr/>
      </dsp:nvSpPr>
      <dsp:spPr>
        <a:xfrm>
          <a:off x="1480541" y="1564875"/>
          <a:ext cx="1720456" cy="147706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6510" rIns="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solidFill>
                <a:schemeClr val="tx1"/>
              </a:solidFill>
            </a:rPr>
            <a:t>Adaptarse a las nuevas rutinas</a:t>
          </a:r>
          <a:endParaRPr lang="es-ES" sz="1300" kern="1200" dirty="0">
            <a:solidFill>
              <a:schemeClr val="tx1"/>
            </a:solidFill>
          </a:endParaRPr>
        </a:p>
      </dsp:txBody>
      <dsp:txXfrm>
        <a:off x="1747001" y="1793639"/>
        <a:ext cx="1187536" cy="1019534"/>
      </dsp:txXfrm>
    </dsp:sp>
    <dsp:sp modelId="{9779B049-4E13-436D-A5F1-C8E9A7324903}">
      <dsp:nvSpPr>
        <dsp:cNvPr id="0" name=""/>
        <dsp:cNvSpPr/>
      </dsp:nvSpPr>
      <dsp:spPr>
        <a:xfrm>
          <a:off x="2659135" y="1592788"/>
          <a:ext cx="200689" cy="17298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4E5A47-D073-471C-A512-9BFF6F7441C1}">
      <dsp:nvSpPr>
        <dsp:cNvPr id="0" name=""/>
        <dsp:cNvSpPr/>
      </dsp:nvSpPr>
      <dsp:spPr>
        <a:xfrm>
          <a:off x="2961082" y="743585"/>
          <a:ext cx="1720456" cy="1477062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28A779-68DF-4DB3-9528-6C2B5272A8E5}">
      <dsp:nvSpPr>
        <dsp:cNvPr id="0" name=""/>
        <dsp:cNvSpPr/>
      </dsp:nvSpPr>
      <dsp:spPr>
        <a:xfrm>
          <a:off x="3009429" y="1398179"/>
          <a:ext cx="200689" cy="17298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B061DD-1109-4C96-A190-65581E4FFE97}">
      <dsp:nvSpPr>
        <dsp:cNvPr id="0" name=""/>
        <dsp:cNvSpPr/>
      </dsp:nvSpPr>
      <dsp:spPr>
        <a:xfrm>
          <a:off x="4440710" y="1561729"/>
          <a:ext cx="1720456" cy="147706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6510" rIns="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solidFill>
                <a:schemeClr val="tx1"/>
              </a:solidFill>
            </a:rPr>
            <a:t>Establecer relaciones sociales en un ámbito cada vez mas amplio</a:t>
          </a:r>
          <a:endParaRPr lang="es-ES" sz="1300" kern="1200" dirty="0">
            <a:solidFill>
              <a:schemeClr val="tx1"/>
            </a:solidFill>
          </a:endParaRPr>
        </a:p>
      </dsp:txBody>
      <dsp:txXfrm>
        <a:off x="4707170" y="1790493"/>
        <a:ext cx="1187536" cy="1019534"/>
      </dsp:txXfrm>
    </dsp:sp>
    <dsp:sp modelId="{36C07D28-A652-438B-B45B-894DB9F78F73}">
      <dsp:nvSpPr>
        <dsp:cNvPr id="0" name=""/>
        <dsp:cNvSpPr/>
      </dsp:nvSpPr>
      <dsp:spPr>
        <a:xfrm>
          <a:off x="5929461" y="2216323"/>
          <a:ext cx="200689" cy="17298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3A7C42-7356-42C7-8796-149997C84454}">
      <dsp:nvSpPr>
        <dsp:cNvPr id="0" name=""/>
        <dsp:cNvSpPr/>
      </dsp:nvSpPr>
      <dsp:spPr>
        <a:xfrm>
          <a:off x="5921251" y="2392061"/>
          <a:ext cx="1720456" cy="1477062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8581A8-898B-4D81-8190-215A6EFDE12C}">
      <dsp:nvSpPr>
        <dsp:cNvPr id="0" name=""/>
        <dsp:cNvSpPr/>
      </dsp:nvSpPr>
      <dsp:spPr>
        <a:xfrm>
          <a:off x="6256950" y="2418795"/>
          <a:ext cx="200689" cy="17298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0E2904-2162-4F4A-AD6F-7536126A41F6}">
      <dsp:nvSpPr>
        <dsp:cNvPr id="0" name=""/>
        <dsp:cNvSpPr/>
      </dsp:nvSpPr>
      <dsp:spPr>
        <a:xfrm>
          <a:off x="5921251" y="759311"/>
          <a:ext cx="1720456" cy="147706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6510" rIns="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solidFill>
                <a:schemeClr val="tx1"/>
              </a:solidFill>
            </a:rPr>
            <a:t>Actuar de forma cada vez más autónoma</a:t>
          </a:r>
          <a:endParaRPr lang="es-ES" sz="1300" kern="1200" dirty="0">
            <a:solidFill>
              <a:schemeClr val="tx1"/>
            </a:solidFill>
          </a:endParaRPr>
        </a:p>
      </dsp:txBody>
      <dsp:txXfrm>
        <a:off x="6187711" y="988075"/>
        <a:ext cx="1187536" cy="1019534"/>
      </dsp:txXfrm>
    </dsp:sp>
    <dsp:sp modelId="{CF254D05-1B80-41BC-AB89-D302E5EF06FC}">
      <dsp:nvSpPr>
        <dsp:cNvPr id="0" name=""/>
        <dsp:cNvSpPr/>
      </dsp:nvSpPr>
      <dsp:spPr>
        <a:xfrm>
          <a:off x="7410002" y="1421375"/>
          <a:ext cx="200689" cy="17298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F9A821-36A3-43D8-843B-2705D7B8607E}">
      <dsp:nvSpPr>
        <dsp:cNvPr id="0" name=""/>
        <dsp:cNvSpPr/>
      </dsp:nvSpPr>
      <dsp:spPr>
        <a:xfrm>
          <a:off x="7401792" y="1583353"/>
          <a:ext cx="1720456" cy="1477062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08B7E7-4756-40DB-8B46-97C71AEAAFE0}">
      <dsp:nvSpPr>
        <dsp:cNvPr id="0" name=""/>
        <dsp:cNvSpPr/>
      </dsp:nvSpPr>
      <dsp:spPr>
        <a:xfrm>
          <a:off x="7744789" y="1616377"/>
          <a:ext cx="200689" cy="17298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B52DD5-353C-4136-88AF-F64A00F8A460}">
      <dsp:nvSpPr>
        <dsp:cNvPr id="0" name=""/>
        <dsp:cNvSpPr/>
      </dsp:nvSpPr>
      <dsp:spPr>
        <a:xfrm>
          <a:off x="1221978" y="2645"/>
          <a:ext cx="2706687" cy="1624012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chemeClr val="tx1"/>
              </a:solidFill>
            </a:rPr>
            <a:t>Considerar el nivel de compromiso de la persona a disciplinarse.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1221978" y="2645"/>
        <a:ext cx="2706687" cy="1624012"/>
      </dsp:txXfrm>
    </dsp:sp>
    <dsp:sp modelId="{62CE63FB-2FC9-42DF-8111-EBDF0C426B5B}">
      <dsp:nvSpPr>
        <dsp:cNvPr id="0" name=""/>
        <dsp:cNvSpPr/>
      </dsp:nvSpPr>
      <dsp:spPr>
        <a:xfrm>
          <a:off x="4199334" y="2645"/>
          <a:ext cx="2706687" cy="1624012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1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chemeClr val="tx1"/>
              </a:solidFill>
            </a:rPr>
            <a:t>El docente, como mediador en los conflictos, debe hacer que el estudiante sea mas responsable en sus actos.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4199334" y="2645"/>
        <a:ext cx="2706687" cy="1624012"/>
      </dsp:txXfrm>
    </dsp:sp>
    <dsp:sp modelId="{ADF595EA-FB1E-452E-999C-75736EA72074}">
      <dsp:nvSpPr>
        <dsp:cNvPr id="0" name=""/>
        <dsp:cNvSpPr/>
      </dsp:nvSpPr>
      <dsp:spPr>
        <a:xfrm>
          <a:off x="1221978" y="1897327"/>
          <a:ext cx="2706687" cy="1624012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chemeClr val="tx1"/>
              </a:solidFill>
            </a:rPr>
            <a:t>Motivación como elemento esencial para acceder al conocimiento y la experiencia.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1221978" y="1897327"/>
        <a:ext cx="2706687" cy="1624012"/>
      </dsp:txXfrm>
    </dsp:sp>
    <dsp:sp modelId="{8E68A5FB-774E-4E90-92F4-41B2D424DFA5}">
      <dsp:nvSpPr>
        <dsp:cNvPr id="0" name=""/>
        <dsp:cNvSpPr/>
      </dsp:nvSpPr>
      <dsp:spPr>
        <a:xfrm>
          <a:off x="4199334" y="1897327"/>
          <a:ext cx="2706687" cy="1624012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chemeClr val="tx1"/>
              </a:solidFill>
            </a:rPr>
            <a:t>Tener presente factores biológicos, aprendidos, cognitivos y factores psicológicos.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4199334" y="1897327"/>
        <a:ext cx="2706687" cy="1624012"/>
      </dsp:txXfrm>
    </dsp:sp>
    <dsp:sp modelId="{76FE83E5-C7F1-4271-9BD7-8D788B88E2D4}">
      <dsp:nvSpPr>
        <dsp:cNvPr id="0" name=""/>
        <dsp:cNvSpPr/>
      </dsp:nvSpPr>
      <dsp:spPr>
        <a:xfrm>
          <a:off x="2710656" y="3792008"/>
          <a:ext cx="2706687" cy="1624012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chemeClr val="tx1"/>
              </a:solidFill>
            </a:rPr>
            <a:t>Trabajar de forma integral Familia – escuela y comunidad.</a:t>
          </a:r>
          <a:endParaRPr lang="es-ES" sz="1900" kern="1200" dirty="0">
            <a:solidFill>
              <a:schemeClr val="tx1"/>
            </a:solidFill>
          </a:endParaRPr>
        </a:p>
      </dsp:txBody>
      <dsp:txXfrm>
        <a:off x="2710656" y="3792008"/>
        <a:ext cx="2706687" cy="16240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1F8127-BBA4-489C-81ED-79FD2B70DE31}">
      <dsp:nvSpPr>
        <dsp:cNvPr id="0" name=""/>
        <dsp:cNvSpPr/>
      </dsp:nvSpPr>
      <dsp:spPr>
        <a:xfrm>
          <a:off x="3163887" y="3283519"/>
          <a:ext cx="1800224" cy="18002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/>
            <a:t>Causas de origen</a:t>
          </a:r>
          <a:endParaRPr lang="es-ES" sz="2900" kern="1200" dirty="0"/>
        </a:p>
      </dsp:txBody>
      <dsp:txXfrm>
        <a:off x="3427524" y="3547156"/>
        <a:ext cx="1272950" cy="1272950"/>
      </dsp:txXfrm>
    </dsp:sp>
    <dsp:sp modelId="{EEE4EB98-02B1-47A9-8C89-2D51E162E6AF}">
      <dsp:nvSpPr>
        <dsp:cNvPr id="0" name=""/>
        <dsp:cNvSpPr/>
      </dsp:nvSpPr>
      <dsp:spPr>
        <a:xfrm rot="10800000">
          <a:off x="633340" y="3927099"/>
          <a:ext cx="2391366" cy="51306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431D41B-2BD3-4F37-B5E5-4FA45CA6E38E}">
      <dsp:nvSpPr>
        <dsp:cNvPr id="0" name=""/>
        <dsp:cNvSpPr/>
      </dsp:nvSpPr>
      <dsp:spPr>
        <a:xfrm>
          <a:off x="3261" y="3679568"/>
          <a:ext cx="1260157" cy="10081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Salud</a:t>
          </a:r>
          <a:endParaRPr lang="es-ES" sz="2200" kern="1200" dirty="0"/>
        </a:p>
      </dsp:txBody>
      <dsp:txXfrm>
        <a:off x="32788" y="3709095"/>
        <a:ext cx="1201103" cy="949072"/>
      </dsp:txXfrm>
    </dsp:sp>
    <dsp:sp modelId="{0A2A03E3-607E-4167-848F-7BC234127405}">
      <dsp:nvSpPr>
        <dsp:cNvPr id="0" name=""/>
        <dsp:cNvSpPr/>
      </dsp:nvSpPr>
      <dsp:spPr>
        <a:xfrm rot="12342857">
          <a:off x="854672" y="2957379"/>
          <a:ext cx="2391366" cy="51306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-819810"/>
            <a:satOff val="725"/>
            <a:lumOff val="1289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80A550C-3EB6-477C-84D3-79290C7F6EEE}">
      <dsp:nvSpPr>
        <dsp:cNvPr id="0" name=""/>
        <dsp:cNvSpPr/>
      </dsp:nvSpPr>
      <dsp:spPr>
        <a:xfrm>
          <a:off x="343003" y="2191061"/>
          <a:ext cx="1260157" cy="1008126"/>
        </a:xfrm>
        <a:prstGeom prst="roundRect">
          <a:avLst>
            <a:gd name="adj" fmla="val 10000"/>
          </a:avLst>
        </a:prstGeom>
        <a:solidFill>
          <a:schemeClr val="accent2">
            <a:hueOff val="-819810"/>
            <a:satOff val="725"/>
            <a:lumOff val="128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Trabajo</a:t>
          </a:r>
          <a:endParaRPr lang="es-ES" sz="2200" kern="1200" dirty="0"/>
        </a:p>
      </dsp:txBody>
      <dsp:txXfrm>
        <a:off x="372530" y="2220588"/>
        <a:ext cx="1201103" cy="949072"/>
      </dsp:txXfrm>
    </dsp:sp>
    <dsp:sp modelId="{D8CC7E8B-551B-4D93-BA26-E1D1308E1990}">
      <dsp:nvSpPr>
        <dsp:cNvPr id="0" name=""/>
        <dsp:cNvSpPr/>
      </dsp:nvSpPr>
      <dsp:spPr>
        <a:xfrm rot="13885714">
          <a:off x="1474831" y="2179724"/>
          <a:ext cx="2391366" cy="51306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-1639620"/>
            <a:satOff val="1451"/>
            <a:lumOff val="2577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1489095-8B2A-431B-ACC3-4DD47B37C40B}">
      <dsp:nvSpPr>
        <dsp:cNvPr id="0" name=""/>
        <dsp:cNvSpPr/>
      </dsp:nvSpPr>
      <dsp:spPr>
        <a:xfrm>
          <a:off x="1294940" y="997371"/>
          <a:ext cx="1260157" cy="1008126"/>
        </a:xfrm>
        <a:prstGeom prst="roundRect">
          <a:avLst>
            <a:gd name="adj" fmla="val 10000"/>
          </a:avLst>
        </a:prstGeom>
        <a:solidFill>
          <a:schemeClr val="accent2">
            <a:hueOff val="-1639620"/>
            <a:satOff val="1451"/>
            <a:lumOff val="257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Familia</a:t>
          </a:r>
          <a:endParaRPr lang="es-ES" sz="2200" kern="1200" dirty="0"/>
        </a:p>
      </dsp:txBody>
      <dsp:txXfrm>
        <a:off x="1324467" y="1026898"/>
        <a:ext cx="1201103" cy="949072"/>
      </dsp:txXfrm>
    </dsp:sp>
    <dsp:sp modelId="{5717FD5F-3257-4FF2-B2DA-4F31256F9BAA}">
      <dsp:nvSpPr>
        <dsp:cNvPr id="0" name=""/>
        <dsp:cNvSpPr/>
      </dsp:nvSpPr>
      <dsp:spPr>
        <a:xfrm rot="15428571">
          <a:off x="2370987" y="1748159"/>
          <a:ext cx="2391366" cy="51306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-2459431"/>
            <a:satOff val="2176"/>
            <a:lumOff val="3866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ABD69AA-2AC8-4CF5-B66A-DC66D2DF2030}">
      <dsp:nvSpPr>
        <dsp:cNvPr id="0" name=""/>
        <dsp:cNvSpPr/>
      </dsp:nvSpPr>
      <dsp:spPr>
        <a:xfrm>
          <a:off x="2670527" y="334922"/>
          <a:ext cx="1260157" cy="1008126"/>
        </a:xfrm>
        <a:prstGeom prst="roundRect">
          <a:avLst>
            <a:gd name="adj" fmla="val 10000"/>
          </a:avLst>
        </a:prstGeom>
        <a:solidFill>
          <a:schemeClr val="accent2">
            <a:hueOff val="-2459431"/>
            <a:satOff val="2176"/>
            <a:lumOff val="386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Diversión</a:t>
          </a:r>
          <a:endParaRPr lang="es-ES" sz="2200" kern="1200" dirty="0"/>
        </a:p>
      </dsp:txBody>
      <dsp:txXfrm>
        <a:off x="2700054" y="364449"/>
        <a:ext cx="1201103" cy="949072"/>
      </dsp:txXfrm>
    </dsp:sp>
    <dsp:sp modelId="{439AD620-AB5B-4CE4-8F01-970386E55BCB}">
      <dsp:nvSpPr>
        <dsp:cNvPr id="0" name=""/>
        <dsp:cNvSpPr/>
      </dsp:nvSpPr>
      <dsp:spPr>
        <a:xfrm rot="16971429">
          <a:off x="3365645" y="1748159"/>
          <a:ext cx="2391366" cy="51306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-3279241"/>
            <a:satOff val="2901"/>
            <a:lumOff val="5154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1493AAF-5E90-47DF-8BD8-60CC18C62455}">
      <dsp:nvSpPr>
        <dsp:cNvPr id="0" name=""/>
        <dsp:cNvSpPr/>
      </dsp:nvSpPr>
      <dsp:spPr>
        <a:xfrm>
          <a:off x="4197314" y="334922"/>
          <a:ext cx="1260157" cy="1008126"/>
        </a:xfrm>
        <a:prstGeom prst="roundRect">
          <a:avLst>
            <a:gd name="adj" fmla="val 10000"/>
          </a:avLst>
        </a:prstGeom>
        <a:solidFill>
          <a:schemeClr val="accent2">
            <a:hueOff val="-3279241"/>
            <a:satOff val="2901"/>
            <a:lumOff val="515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Finanzas</a:t>
          </a:r>
          <a:endParaRPr lang="es-ES" sz="2200" kern="1200" dirty="0"/>
        </a:p>
      </dsp:txBody>
      <dsp:txXfrm>
        <a:off x="4226841" y="364449"/>
        <a:ext cx="1201103" cy="949072"/>
      </dsp:txXfrm>
    </dsp:sp>
    <dsp:sp modelId="{24C8B0C6-90DE-48D6-BC23-9B8716754703}">
      <dsp:nvSpPr>
        <dsp:cNvPr id="0" name=""/>
        <dsp:cNvSpPr/>
      </dsp:nvSpPr>
      <dsp:spPr>
        <a:xfrm rot="18514286">
          <a:off x="4261801" y="2179724"/>
          <a:ext cx="2391366" cy="51306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-4099051"/>
            <a:satOff val="3626"/>
            <a:lumOff val="6443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DC27FB5-985B-4F21-824B-A4C88D6B2729}">
      <dsp:nvSpPr>
        <dsp:cNvPr id="0" name=""/>
        <dsp:cNvSpPr/>
      </dsp:nvSpPr>
      <dsp:spPr>
        <a:xfrm>
          <a:off x="5572902" y="997371"/>
          <a:ext cx="1260157" cy="1008126"/>
        </a:xfrm>
        <a:prstGeom prst="roundRect">
          <a:avLst>
            <a:gd name="adj" fmla="val 10000"/>
          </a:avLst>
        </a:prstGeom>
        <a:solidFill>
          <a:schemeClr val="accent2">
            <a:hueOff val="-4099051"/>
            <a:satOff val="3626"/>
            <a:lumOff val="644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Servicio</a:t>
          </a:r>
          <a:endParaRPr lang="es-ES" sz="2200" kern="1200" dirty="0"/>
        </a:p>
      </dsp:txBody>
      <dsp:txXfrm>
        <a:off x="5602429" y="1026898"/>
        <a:ext cx="1201103" cy="949072"/>
      </dsp:txXfrm>
    </dsp:sp>
    <dsp:sp modelId="{C8C6E791-EE6E-4765-ABBF-D6C8CB814F4E}">
      <dsp:nvSpPr>
        <dsp:cNvPr id="0" name=""/>
        <dsp:cNvSpPr/>
      </dsp:nvSpPr>
      <dsp:spPr>
        <a:xfrm rot="20057143">
          <a:off x="4881960" y="2957379"/>
          <a:ext cx="2391366" cy="51306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-4918861"/>
            <a:satOff val="4352"/>
            <a:lumOff val="7731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E954E39-3792-4406-8347-9CB87B644DFE}">
      <dsp:nvSpPr>
        <dsp:cNvPr id="0" name=""/>
        <dsp:cNvSpPr/>
      </dsp:nvSpPr>
      <dsp:spPr>
        <a:xfrm>
          <a:off x="6524838" y="2191061"/>
          <a:ext cx="1260157" cy="1008126"/>
        </a:xfrm>
        <a:prstGeom prst="roundRect">
          <a:avLst>
            <a:gd name="adj" fmla="val 10000"/>
          </a:avLst>
        </a:prstGeom>
        <a:solidFill>
          <a:schemeClr val="accent2">
            <a:hueOff val="-4918861"/>
            <a:satOff val="4352"/>
            <a:lumOff val="773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Yo mismo</a:t>
          </a:r>
          <a:endParaRPr lang="es-ES" sz="2200" kern="1200" dirty="0"/>
        </a:p>
      </dsp:txBody>
      <dsp:txXfrm>
        <a:off x="6554365" y="2220588"/>
        <a:ext cx="1201103" cy="949072"/>
      </dsp:txXfrm>
    </dsp:sp>
    <dsp:sp modelId="{4D491A37-9403-4593-9466-79F801D80E96}">
      <dsp:nvSpPr>
        <dsp:cNvPr id="0" name=""/>
        <dsp:cNvSpPr/>
      </dsp:nvSpPr>
      <dsp:spPr>
        <a:xfrm>
          <a:off x="5103292" y="3927099"/>
          <a:ext cx="2391366" cy="51306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-5738671"/>
            <a:satOff val="5077"/>
            <a:lumOff val="902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89D3FD9-C0E9-4D4A-991B-05EB47278052}">
      <dsp:nvSpPr>
        <dsp:cNvPr id="0" name=""/>
        <dsp:cNvSpPr/>
      </dsp:nvSpPr>
      <dsp:spPr>
        <a:xfrm>
          <a:off x="6864580" y="3679568"/>
          <a:ext cx="1260157" cy="1008126"/>
        </a:xfrm>
        <a:prstGeom prst="roundRect">
          <a:avLst>
            <a:gd name="adj" fmla="val 10000"/>
          </a:avLst>
        </a:prstGeom>
        <a:solidFill>
          <a:schemeClr val="accent2">
            <a:hueOff val="-5738671"/>
            <a:satOff val="5077"/>
            <a:lumOff val="902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Profesión</a:t>
          </a:r>
          <a:endParaRPr lang="es-ES" sz="2200" kern="1200" dirty="0"/>
        </a:p>
      </dsp:txBody>
      <dsp:txXfrm>
        <a:off x="6894107" y="3709095"/>
        <a:ext cx="1201103" cy="9490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0B4392-F273-430F-9517-0984575EE870}">
      <dsp:nvSpPr>
        <dsp:cNvPr id="0" name=""/>
        <dsp:cNvSpPr/>
      </dsp:nvSpPr>
      <dsp:spPr>
        <a:xfrm>
          <a:off x="2495383" y="1429285"/>
          <a:ext cx="3313203" cy="331320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400" kern="1200" dirty="0" smtClean="0"/>
            <a:t>Negociación</a:t>
          </a:r>
          <a:endParaRPr lang="es-ES" sz="3400" kern="1200" dirty="0"/>
        </a:p>
      </dsp:txBody>
      <dsp:txXfrm>
        <a:off x="2980590" y="1914492"/>
        <a:ext cx="2342789" cy="2342789"/>
      </dsp:txXfrm>
    </dsp:sp>
    <dsp:sp modelId="{FF5FFEE6-C115-4706-A7C6-E137C433FE5A}">
      <dsp:nvSpPr>
        <dsp:cNvPr id="0" name=""/>
        <dsp:cNvSpPr/>
      </dsp:nvSpPr>
      <dsp:spPr>
        <a:xfrm>
          <a:off x="3323684" y="102220"/>
          <a:ext cx="1656601" cy="165660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Procesos de tomar decisiones conjuntas cuando las partes involucradas tienen preferencias diferentes.</a:t>
          </a:r>
          <a:endParaRPr lang="es-ES" sz="1100" kern="1200" dirty="0"/>
        </a:p>
      </dsp:txBody>
      <dsp:txXfrm>
        <a:off x="3566288" y="344824"/>
        <a:ext cx="1171393" cy="1171393"/>
      </dsp:txXfrm>
    </dsp:sp>
    <dsp:sp modelId="{94362CAC-A567-4954-9C09-9899539C18D6}">
      <dsp:nvSpPr>
        <dsp:cNvPr id="0" name=""/>
        <dsp:cNvSpPr/>
      </dsp:nvSpPr>
      <dsp:spPr>
        <a:xfrm>
          <a:off x="5373559" y="1591541"/>
          <a:ext cx="1656601" cy="165660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Es una de los principales instrumentos de la acción organizacional</a:t>
          </a:r>
          <a:r>
            <a:rPr lang="es-ES" sz="1000" kern="1200" dirty="0" smtClean="0"/>
            <a:t>.</a:t>
          </a:r>
          <a:endParaRPr lang="es-ES" sz="1000" kern="1200" dirty="0"/>
        </a:p>
      </dsp:txBody>
      <dsp:txXfrm>
        <a:off x="5616163" y="1834145"/>
        <a:ext cx="1171393" cy="1171393"/>
      </dsp:txXfrm>
    </dsp:sp>
    <dsp:sp modelId="{387999DF-0EC1-4865-99F9-B19F80160987}">
      <dsp:nvSpPr>
        <dsp:cNvPr id="0" name=""/>
        <dsp:cNvSpPr/>
      </dsp:nvSpPr>
      <dsp:spPr>
        <a:xfrm>
          <a:off x="4584774" y="3993328"/>
          <a:ext cx="1656601" cy="165660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Trata de administrar intereses divergentes y la interdependencia estructura de la  organización.</a:t>
          </a:r>
          <a:endParaRPr lang="es-ES" sz="1100" kern="1200" dirty="0"/>
        </a:p>
      </dsp:txBody>
      <dsp:txXfrm>
        <a:off x="4827378" y="4235932"/>
        <a:ext cx="1171393" cy="1171393"/>
      </dsp:txXfrm>
    </dsp:sp>
    <dsp:sp modelId="{144B10D9-DD27-43FD-8351-F4935660336A}">
      <dsp:nvSpPr>
        <dsp:cNvPr id="0" name=""/>
        <dsp:cNvSpPr/>
      </dsp:nvSpPr>
      <dsp:spPr>
        <a:xfrm>
          <a:off x="2056791" y="4001314"/>
          <a:ext cx="1656601" cy="165660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Procesos mediante el cual dos o mas partes intercambian activos y acuerdan una tasa de intercambio.</a:t>
          </a:r>
          <a:endParaRPr lang="es-ES" sz="1100" kern="1200" dirty="0"/>
        </a:p>
      </dsp:txBody>
      <dsp:txXfrm>
        <a:off x="2299395" y="4243918"/>
        <a:ext cx="1171393" cy="1171393"/>
      </dsp:txXfrm>
    </dsp:sp>
    <dsp:sp modelId="{2955058D-1777-4C6E-924A-4BF65E398589}">
      <dsp:nvSpPr>
        <dsp:cNvPr id="0" name=""/>
        <dsp:cNvSpPr/>
      </dsp:nvSpPr>
      <dsp:spPr>
        <a:xfrm>
          <a:off x="1273802" y="1564234"/>
          <a:ext cx="1656601" cy="165660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Es un mecanismo común para resolver diferencias sobre intereses y objetivos, así como para  asignar recursos escasos y limitados</a:t>
          </a:r>
          <a:r>
            <a:rPr lang="es-ES" sz="1000" kern="1200" dirty="0" smtClean="0"/>
            <a:t>.</a:t>
          </a:r>
          <a:endParaRPr lang="es-ES" sz="1000" kern="1200" dirty="0"/>
        </a:p>
      </dsp:txBody>
      <dsp:txXfrm>
        <a:off x="1516406" y="1806838"/>
        <a:ext cx="1171393" cy="117139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80D0EE-1EAB-444C-98C2-665D5DA63FD2}">
      <dsp:nvSpPr>
        <dsp:cNvPr id="0" name=""/>
        <dsp:cNvSpPr/>
      </dsp:nvSpPr>
      <dsp:spPr>
        <a:xfrm>
          <a:off x="3633397" y="36208"/>
          <a:ext cx="1208378" cy="1208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Hacer premisas</a:t>
          </a:r>
          <a:endParaRPr lang="es-ES" sz="1600" kern="1200" dirty="0"/>
        </a:p>
      </dsp:txBody>
      <dsp:txXfrm>
        <a:off x="3633397" y="36208"/>
        <a:ext cx="1208378" cy="1208378"/>
      </dsp:txXfrm>
    </dsp:sp>
    <dsp:sp modelId="{47150EC1-7447-47EE-B484-0B09A2F75AD3}">
      <dsp:nvSpPr>
        <dsp:cNvPr id="0" name=""/>
        <dsp:cNvSpPr/>
      </dsp:nvSpPr>
      <dsp:spPr>
        <a:xfrm>
          <a:off x="788487" y="965"/>
          <a:ext cx="4533538" cy="4533538"/>
        </a:xfrm>
        <a:prstGeom prst="circularArrow">
          <a:avLst>
            <a:gd name="adj1" fmla="val 5198"/>
            <a:gd name="adj2" fmla="val 335724"/>
            <a:gd name="adj3" fmla="val 21294011"/>
            <a:gd name="adj4" fmla="val 19765565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C4636D-5981-4992-BD78-290104CC510E}">
      <dsp:nvSpPr>
        <dsp:cNvPr id="0" name=""/>
        <dsp:cNvSpPr/>
      </dsp:nvSpPr>
      <dsp:spPr>
        <a:xfrm>
          <a:off x="4364117" y="2285133"/>
          <a:ext cx="1208378" cy="1208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Identificar alternativas</a:t>
          </a:r>
          <a:endParaRPr lang="es-ES" sz="1600" kern="1200" dirty="0"/>
        </a:p>
      </dsp:txBody>
      <dsp:txXfrm>
        <a:off x="4364117" y="2285133"/>
        <a:ext cx="1208378" cy="1208378"/>
      </dsp:txXfrm>
    </dsp:sp>
    <dsp:sp modelId="{E51A6A60-71A5-4AEB-985A-A8BDE31C11F8}">
      <dsp:nvSpPr>
        <dsp:cNvPr id="0" name=""/>
        <dsp:cNvSpPr/>
      </dsp:nvSpPr>
      <dsp:spPr>
        <a:xfrm>
          <a:off x="788487" y="965"/>
          <a:ext cx="4533538" cy="4533538"/>
        </a:xfrm>
        <a:prstGeom prst="circularArrow">
          <a:avLst>
            <a:gd name="adj1" fmla="val 5198"/>
            <a:gd name="adj2" fmla="val 335724"/>
            <a:gd name="adj3" fmla="val 4015495"/>
            <a:gd name="adj4" fmla="val 2252701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380358-D4C4-4CAA-87D9-FB7E7C930E85}">
      <dsp:nvSpPr>
        <dsp:cNvPr id="0" name=""/>
        <dsp:cNvSpPr/>
      </dsp:nvSpPr>
      <dsp:spPr>
        <a:xfrm>
          <a:off x="2451067" y="3675045"/>
          <a:ext cx="1208378" cy="1208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Evaluar alternativas en términos de la meta que se busca</a:t>
          </a:r>
          <a:endParaRPr lang="es-ES" sz="1600" kern="1200" dirty="0"/>
        </a:p>
      </dsp:txBody>
      <dsp:txXfrm>
        <a:off x="2451067" y="3675045"/>
        <a:ext cx="1208378" cy="1208378"/>
      </dsp:txXfrm>
    </dsp:sp>
    <dsp:sp modelId="{1B20D8EC-29BD-4F22-BFD8-1E614D70C545}">
      <dsp:nvSpPr>
        <dsp:cNvPr id="0" name=""/>
        <dsp:cNvSpPr/>
      </dsp:nvSpPr>
      <dsp:spPr>
        <a:xfrm>
          <a:off x="788487" y="965"/>
          <a:ext cx="4533538" cy="4533538"/>
        </a:xfrm>
        <a:prstGeom prst="circularArrow">
          <a:avLst>
            <a:gd name="adj1" fmla="val 5198"/>
            <a:gd name="adj2" fmla="val 335724"/>
            <a:gd name="adj3" fmla="val 8211575"/>
            <a:gd name="adj4" fmla="val 6448781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214C93-F8B0-411D-A8D4-2F632AB52409}">
      <dsp:nvSpPr>
        <dsp:cNvPr id="0" name=""/>
        <dsp:cNvSpPr/>
      </dsp:nvSpPr>
      <dsp:spPr>
        <a:xfrm>
          <a:off x="538018" y="2285133"/>
          <a:ext cx="1208378" cy="1208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Evaluar alternativas</a:t>
          </a:r>
          <a:endParaRPr lang="es-ES" sz="1600" kern="1200" dirty="0"/>
        </a:p>
      </dsp:txBody>
      <dsp:txXfrm>
        <a:off x="538018" y="2285133"/>
        <a:ext cx="1208378" cy="1208378"/>
      </dsp:txXfrm>
    </dsp:sp>
    <dsp:sp modelId="{1436F89F-B617-475D-B067-D2DCDF0A6DB1}">
      <dsp:nvSpPr>
        <dsp:cNvPr id="0" name=""/>
        <dsp:cNvSpPr/>
      </dsp:nvSpPr>
      <dsp:spPr>
        <a:xfrm>
          <a:off x="788487" y="965"/>
          <a:ext cx="4533538" cy="4533538"/>
        </a:xfrm>
        <a:prstGeom prst="circularArrow">
          <a:avLst>
            <a:gd name="adj1" fmla="val 5198"/>
            <a:gd name="adj2" fmla="val 335724"/>
            <a:gd name="adj3" fmla="val 12298711"/>
            <a:gd name="adj4" fmla="val 10770265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744DA9-ABB8-4CA0-9D83-0C84B2E9D3F1}">
      <dsp:nvSpPr>
        <dsp:cNvPr id="0" name=""/>
        <dsp:cNvSpPr/>
      </dsp:nvSpPr>
      <dsp:spPr>
        <a:xfrm>
          <a:off x="1268738" y="36208"/>
          <a:ext cx="1208378" cy="1208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Elegir alternativas</a:t>
          </a:r>
          <a:endParaRPr lang="es-ES" sz="1600" kern="1200" dirty="0"/>
        </a:p>
      </dsp:txBody>
      <dsp:txXfrm>
        <a:off x="1268738" y="36208"/>
        <a:ext cx="1208378" cy="1208378"/>
      </dsp:txXfrm>
    </dsp:sp>
    <dsp:sp modelId="{5B86040B-6B6D-4677-9371-63DBD5F36721}">
      <dsp:nvSpPr>
        <dsp:cNvPr id="0" name=""/>
        <dsp:cNvSpPr/>
      </dsp:nvSpPr>
      <dsp:spPr>
        <a:xfrm>
          <a:off x="788487" y="965"/>
          <a:ext cx="4533538" cy="4533538"/>
        </a:xfrm>
        <a:prstGeom prst="circularArrow">
          <a:avLst>
            <a:gd name="adj1" fmla="val 5198"/>
            <a:gd name="adj2" fmla="val 335724"/>
            <a:gd name="adj3" fmla="val 16866481"/>
            <a:gd name="adj4" fmla="val 15197795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6A0833-805F-40D8-9B0E-573A96BF8BBD}">
      <dsp:nvSpPr>
        <dsp:cNvPr id="0" name=""/>
        <dsp:cNvSpPr/>
      </dsp:nvSpPr>
      <dsp:spPr>
        <a:xfrm>
          <a:off x="1258126" y="575137"/>
          <a:ext cx="3962400" cy="39628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Misión personal</a:t>
          </a:r>
          <a:endParaRPr lang="es-ES" sz="2800" kern="1200" dirty="0"/>
        </a:p>
      </dsp:txBody>
      <dsp:txXfrm>
        <a:off x="1838406" y="1155482"/>
        <a:ext cx="2801840" cy="2802155"/>
      </dsp:txXfrm>
    </dsp:sp>
    <dsp:sp modelId="{87195766-7F0F-4574-BEB6-04DE2A9C35F0}">
      <dsp:nvSpPr>
        <dsp:cNvPr id="0" name=""/>
        <dsp:cNvSpPr/>
      </dsp:nvSpPr>
      <dsp:spPr>
        <a:xfrm>
          <a:off x="3519336" y="394587"/>
          <a:ext cx="440537" cy="4407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D6BDB4-9EC1-4BB0-A6F2-36B2BA69C9EF}">
      <dsp:nvSpPr>
        <dsp:cNvPr id="0" name=""/>
        <dsp:cNvSpPr/>
      </dsp:nvSpPr>
      <dsp:spPr>
        <a:xfrm>
          <a:off x="2476513" y="4243547"/>
          <a:ext cx="319430" cy="31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D4C87E-6BE9-447B-B4B2-7A770942920A}">
      <dsp:nvSpPr>
        <dsp:cNvPr id="0" name=""/>
        <dsp:cNvSpPr/>
      </dsp:nvSpPr>
      <dsp:spPr>
        <a:xfrm>
          <a:off x="5475745" y="2183423"/>
          <a:ext cx="319430" cy="31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9093AF-F42C-49F9-870B-EC4FF63BC49C}">
      <dsp:nvSpPr>
        <dsp:cNvPr id="0" name=""/>
        <dsp:cNvSpPr/>
      </dsp:nvSpPr>
      <dsp:spPr>
        <a:xfrm>
          <a:off x="3949307" y="4583352"/>
          <a:ext cx="440537" cy="4407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548227-C9E1-4DB1-9B6D-D951C18380AD}">
      <dsp:nvSpPr>
        <dsp:cNvPr id="0" name=""/>
        <dsp:cNvSpPr/>
      </dsp:nvSpPr>
      <dsp:spPr>
        <a:xfrm>
          <a:off x="2565921" y="1020957"/>
          <a:ext cx="319430" cy="31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66CC47-58A8-43A9-BFA8-18CFA5D03AE2}">
      <dsp:nvSpPr>
        <dsp:cNvPr id="0" name=""/>
        <dsp:cNvSpPr/>
      </dsp:nvSpPr>
      <dsp:spPr>
        <a:xfrm>
          <a:off x="1560488" y="2848218"/>
          <a:ext cx="319430" cy="31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B2290A-35EC-4810-A931-4E14065D5720}">
      <dsp:nvSpPr>
        <dsp:cNvPr id="0" name=""/>
        <dsp:cNvSpPr/>
      </dsp:nvSpPr>
      <dsp:spPr>
        <a:xfrm>
          <a:off x="19419" y="1290394"/>
          <a:ext cx="1610969" cy="16106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Debemos tomar decisiones</a:t>
          </a:r>
          <a:endParaRPr lang="es-ES" sz="1800" kern="1200" dirty="0"/>
        </a:p>
      </dsp:txBody>
      <dsp:txXfrm>
        <a:off x="255340" y="1526261"/>
        <a:ext cx="1139127" cy="1138866"/>
      </dsp:txXfrm>
    </dsp:sp>
    <dsp:sp modelId="{B25578D3-AD04-4B76-BA51-D644EBC2476B}">
      <dsp:nvSpPr>
        <dsp:cNvPr id="0" name=""/>
        <dsp:cNvSpPr/>
      </dsp:nvSpPr>
      <dsp:spPr>
        <a:xfrm>
          <a:off x="3073921" y="1034846"/>
          <a:ext cx="440537" cy="4407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D5A2CA-0E7C-4025-A863-63B201A58310}">
      <dsp:nvSpPr>
        <dsp:cNvPr id="0" name=""/>
        <dsp:cNvSpPr/>
      </dsp:nvSpPr>
      <dsp:spPr>
        <a:xfrm>
          <a:off x="171413" y="3373202"/>
          <a:ext cx="796544" cy="7967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A3100B-BE3C-4FDB-9F02-082190676F9E}">
      <dsp:nvSpPr>
        <dsp:cNvPr id="0" name=""/>
        <dsp:cNvSpPr/>
      </dsp:nvSpPr>
      <dsp:spPr>
        <a:xfrm>
          <a:off x="5627739" y="532546"/>
          <a:ext cx="1610969" cy="16106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Deben de ser concretas</a:t>
          </a:r>
          <a:endParaRPr lang="es-ES" sz="1800" kern="1200" dirty="0"/>
        </a:p>
      </dsp:txBody>
      <dsp:txXfrm>
        <a:off x="5863660" y="768413"/>
        <a:ext cx="1139127" cy="1138866"/>
      </dsp:txXfrm>
    </dsp:sp>
    <dsp:sp modelId="{90E426AE-5ED1-4D5C-8A86-CBB8377E711D}">
      <dsp:nvSpPr>
        <dsp:cNvPr id="0" name=""/>
        <dsp:cNvSpPr/>
      </dsp:nvSpPr>
      <dsp:spPr>
        <a:xfrm>
          <a:off x="4908411" y="1644550"/>
          <a:ext cx="440537" cy="4407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3DE000-72CC-416D-A46C-30A854E36BB3}">
      <dsp:nvSpPr>
        <dsp:cNvPr id="0" name=""/>
        <dsp:cNvSpPr/>
      </dsp:nvSpPr>
      <dsp:spPr>
        <a:xfrm>
          <a:off x="-131761" y="4321322"/>
          <a:ext cx="319430" cy="31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7288E8-2033-4F17-B9BA-7A29C722221A}">
      <dsp:nvSpPr>
        <dsp:cNvPr id="0" name=""/>
        <dsp:cNvSpPr/>
      </dsp:nvSpPr>
      <dsp:spPr>
        <a:xfrm>
          <a:off x="3051163" y="3866706"/>
          <a:ext cx="319430" cy="31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45857F-3A58-4B1F-96A6-50EF113B292F}">
      <dsp:nvSpPr>
        <dsp:cNvPr id="0" name=""/>
        <dsp:cNvSpPr/>
      </dsp:nvSpPr>
      <dsp:spPr>
        <a:xfrm>
          <a:off x="6121746" y="3316722"/>
          <a:ext cx="2138014" cy="16106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Y proveer que tus esfuerzos vayan dirigidos a alcanzar los objetivos deseados</a:t>
          </a:r>
          <a:endParaRPr lang="es-ES" sz="1400" kern="1200" dirty="0"/>
        </a:p>
      </dsp:txBody>
      <dsp:txXfrm>
        <a:off x="6434851" y="3552589"/>
        <a:ext cx="1511804" cy="1138866"/>
      </dsp:txXfrm>
    </dsp:sp>
    <dsp:sp modelId="{EB80EB6A-21E2-4743-882E-AE45EBDB6FE5}">
      <dsp:nvSpPr>
        <dsp:cNvPr id="0" name=""/>
        <dsp:cNvSpPr/>
      </dsp:nvSpPr>
      <dsp:spPr>
        <a:xfrm>
          <a:off x="5930913" y="3260243"/>
          <a:ext cx="319430" cy="31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58A417-54C4-41CF-AFDA-9FEB69C463AA}">
      <dsp:nvSpPr>
        <dsp:cNvPr id="0" name=""/>
        <dsp:cNvSpPr/>
      </dsp:nvSpPr>
      <dsp:spPr>
        <a:xfrm>
          <a:off x="1354666" y="0"/>
          <a:ext cx="5418667" cy="5418667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3137457-73F5-49C5-A797-04DFC9D234B9}">
      <dsp:nvSpPr>
        <dsp:cNvPr id="0" name=""/>
        <dsp:cNvSpPr/>
      </dsp:nvSpPr>
      <dsp:spPr>
        <a:xfrm>
          <a:off x="1706879" y="352213"/>
          <a:ext cx="2167466" cy="2167466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Es una imagen</a:t>
          </a:r>
          <a:endParaRPr lang="es-ES" sz="2500" kern="1200" dirty="0"/>
        </a:p>
      </dsp:txBody>
      <dsp:txXfrm>
        <a:off x="1812686" y="458020"/>
        <a:ext cx="1955852" cy="1955852"/>
      </dsp:txXfrm>
    </dsp:sp>
    <dsp:sp modelId="{2054BD1E-F597-494B-AA56-FE426C0CDEDD}">
      <dsp:nvSpPr>
        <dsp:cNvPr id="0" name=""/>
        <dsp:cNvSpPr/>
      </dsp:nvSpPr>
      <dsp:spPr>
        <a:xfrm>
          <a:off x="4253653" y="352213"/>
          <a:ext cx="2167466" cy="2167466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87885"/>
                <a:satOff val="-1458"/>
                <a:lumOff val="22041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287885"/>
                <a:satOff val="-1458"/>
                <a:lumOff val="22041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287885"/>
                <a:satOff val="-1458"/>
                <a:lumOff val="2204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Una imagen viva</a:t>
          </a:r>
          <a:endParaRPr lang="es-ES" sz="2500" kern="1200" dirty="0"/>
        </a:p>
      </dsp:txBody>
      <dsp:txXfrm>
        <a:off x="4359460" y="458020"/>
        <a:ext cx="1955852" cy="1955852"/>
      </dsp:txXfrm>
    </dsp:sp>
    <dsp:sp modelId="{9772B771-BF90-4F19-BE88-E9D22C807D4E}">
      <dsp:nvSpPr>
        <dsp:cNvPr id="0" name=""/>
        <dsp:cNvSpPr/>
      </dsp:nvSpPr>
      <dsp:spPr>
        <a:xfrm>
          <a:off x="1706879" y="2898986"/>
          <a:ext cx="2167466" cy="2167466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575770"/>
                <a:satOff val="-2916"/>
                <a:lumOff val="44082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575770"/>
                <a:satOff val="-2916"/>
                <a:lumOff val="44082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575770"/>
                <a:satOff val="-2916"/>
                <a:lumOff val="4408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De una realidad futura</a:t>
          </a:r>
          <a:endParaRPr lang="es-ES" sz="2500" kern="1200" dirty="0"/>
        </a:p>
      </dsp:txBody>
      <dsp:txXfrm>
        <a:off x="1812686" y="3004793"/>
        <a:ext cx="1955852" cy="1955852"/>
      </dsp:txXfrm>
    </dsp:sp>
    <dsp:sp modelId="{ECBDE4E4-7B24-4320-AFAA-B2226849D8BD}">
      <dsp:nvSpPr>
        <dsp:cNvPr id="0" name=""/>
        <dsp:cNvSpPr/>
      </dsp:nvSpPr>
      <dsp:spPr>
        <a:xfrm>
          <a:off x="4253653" y="2898986"/>
          <a:ext cx="2167466" cy="2167466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87885"/>
                <a:satOff val="-1458"/>
                <a:lumOff val="22041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287885"/>
                <a:satOff val="-1458"/>
                <a:lumOff val="22041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287885"/>
                <a:satOff val="-1458"/>
                <a:lumOff val="2204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Donde me comprometo a estar</a:t>
          </a:r>
          <a:endParaRPr lang="es-ES" sz="2500" kern="1200" dirty="0"/>
        </a:p>
      </dsp:txBody>
      <dsp:txXfrm>
        <a:off x="4359460" y="3004793"/>
        <a:ext cx="1955852" cy="195585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513035-9C11-4DF7-B605-048FDB0E21F6}">
      <dsp:nvSpPr>
        <dsp:cNvPr id="0" name=""/>
        <dsp:cNvSpPr/>
      </dsp:nvSpPr>
      <dsp:spPr>
        <a:xfrm rot="2561600">
          <a:off x="2573511" y="3800128"/>
          <a:ext cx="822815" cy="57656"/>
        </a:xfrm>
        <a:custGeom>
          <a:avLst/>
          <a:gdLst/>
          <a:ahLst/>
          <a:cxnLst/>
          <a:rect l="0" t="0" r="0" b="0"/>
          <a:pathLst>
            <a:path>
              <a:moveTo>
                <a:pt x="0" y="28828"/>
              </a:moveTo>
              <a:lnTo>
                <a:pt x="822815" y="288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E0E9B1-CBAE-42A7-AC6C-73CE2CF2A929}">
      <dsp:nvSpPr>
        <dsp:cNvPr id="0" name=""/>
        <dsp:cNvSpPr/>
      </dsp:nvSpPr>
      <dsp:spPr>
        <a:xfrm>
          <a:off x="2682537" y="2680505"/>
          <a:ext cx="914439" cy="57656"/>
        </a:xfrm>
        <a:custGeom>
          <a:avLst/>
          <a:gdLst/>
          <a:ahLst/>
          <a:cxnLst/>
          <a:rect l="0" t="0" r="0" b="0"/>
          <a:pathLst>
            <a:path>
              <a:moveTo>
                <a:pt x="0" y="28828"/>
              </a:moveTo>
              <a:lnTo>
                <a:pt x="914439" y="288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387DCD-9503-4223-92D0-BCF4CE543025}">
      <dsp:nvSpPr>
        <dsp:cNvPr id="0" name=""/>
        <dsp:cNvSpPr/>
      </dsp:nvSpPr>
      <dsp:spPr>
        <a:xfrm rot="19038400">
          <a:off x="2573511" y="1560882"/>
          <a:ext cx="822815" cy="57656"/>
        </a:xfrm>
        <a:custGeom>
          <a:avLst/>
          <a:gdLst/>
          <a:ahLst/>
          <a:cxnLst/>
          <a:rect l="0" t="0" r="0" b="0"/>
          <a:pathLst>
            <a:path>
              <a:moveTo>
                <a:pt x="0" y="28828"/>
              </a:moveTo>
              <a:lnTo>
                <a:pt x="822815" y="288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AA26E-A972-4CD2-8A6A-84FD846D85F8}">
      <dsp:nvSpPr>
        <dsp:cNvPr id="0" name=""/>
        <dsp:cNvSpPr/>
      </dsp:nvSpPr>
      <dsp:spPr>
        <a:xfrm>
          <a:off x="547927" y="1329218"/>
          <a:ext cx="2603499" cy="2603499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C84725-0928-4E35-98D1-A8EF38C120F5}">
      <dsp:nvSpPr>
        <dsp:cNvPr id="0" name=""/>
        <dsp:cNvSpPr/>
      </dsp:nvSpPr>
      <dsp:spPr>
        <a:xfrm>
          <a:off x="3080318" y="86"/>
          <a:ext cx="1562100" cy="15621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Corto plazo</a:t>
          </a:r>
          <a:endParaRPr lang="es-ES" sz="2300" kern="1200" dirty="0"/>
        </a:p>
      </dsp:txBody>
      <dsp:txXfrm>
        <a:off x="3309082" y="228850"/>
        <a:ext cx="1104572" cy="1104572"/>
      </dsp:txXfrm>
    </dsp:sp>
    <dsp:sp modelId="{AD9B76A1-71A5-46AB-AA1A-A8AF7041FEEF}">
      <dsp:nvSpPr>
        <dsp:cNvPr id="0" name=""/>
        <dsp:cNvSpPr/>
      </dsp:nvSpPr>
      <dsp:spPr>
        <a:xfrm>
          <a:off x="4798628" y="86"/>
          <a:ext cx="2343150" cy="1562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Se cumplen en semanas o meses</a:t>
          </a:r>
          <a:endParaRPr lang="es-ES" sz="2000" kern="1200" dirty="0"/>
        </a:p>
      </dsp:txBody>
      <dsp:txXfrm>
        <a:off x="4798628" y="86"/>
        <a:ext cx="2343150" cy="1562100"/>
      </dsp:txXfrm>
    </dsp:sp>
    <dsp:sp modelId="{80EEEE5A-A150-4047-AE4B-35E33A31C583}">
      <dsp:nvSpPr>
        <dsp:cNvPr id="0" name=""/>
        <dsp:cNvSpPr/>
      </dsp:nvSpPr>
      <dsp:spPr>
        <a:xfrm>
          <a:off x="3596977" y="1928283"/>
          <a:ext cx="1562100" cy="15621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Mediano plazo</a:t>
          </a:r>
          <a:endParaRPr lang="es-ES" sz="2300" kern="1200" dirty="0"/>
        </a:p>
      </dsp:txBody>
      <dsp:txXfrm>
        <a:off x="3825741" y="2157047"/>
        <a:ext cx="1104572" cy="1104572"/>
      </dsp:txXfrm>
    </dsp:sp>
    <dsp:sp modelId="{7A8CBBC6-554B-46BF-AAE8-1A3170C664C4}">
      <dsp:nvSpPr>
        <dsp:cNvPr id="0" name=""/>
        <dsp:cNvSpPr/>
      </dsp:nvSpPr>
      <dsp:spPr>
        <a:xfrm>
          <a:off x="5315287" y="1928283"/>
          <a:ext cx="2343150" cy="1562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Se cumplen de 1 a 3 años</a:t>
          </a:r>
          <a:endParaRPr lang="es-ES" sz="2000" kern="1200" dirty="0"/>
        </a:p>
      </dsp:txBody>
      <dsp:txXfrm>
        <a:off x="5315287" y="1928283"/>
        <a:ext cx="2343150" cy="1562100"/>
      </dsp:txXfrm>
    </dsp:sp>
    <dsp:sp modelId="{84811C39-A748-426D-B933-5F9CB39410B5}">
      <dsp:nvSpPr>
        <dsp:cNvPr id="0" name=""/>
        <dsp:cNvSpPr/>
      </dsp:nvSpPr>
      <dsp:spPr>
        <a:xfrm>
          <a:off x="3080318" y="3856480"/>
          <a:ext cx="1562100" cy="15621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Largo plazo</a:t>
          </a:r>
          <a:endParaRPr lang="es-ES" sz="2300" kern="1200" dirty="0"/>
        </a:p>
      </dsp:txBody>
      <dsp:txXfrm>
        <a:off x="3309082" y="4085244"/>
        <a:ext cx="1104572" cy="1104572"/>
      </dsp:txXfrm>
    </dsp:sp>
    <dsp:sp modelId="{EEDC7091-E84E-4468-B630-93A94B877A96}">
      <dsp:nvSpPr>
        <dsp:cNvPr id="0" name=""/>
        <dsp:cNvSpPr/>
      </dsp:nvSpPr>
      <dsp:spPr>
        <a:xfrm>
          <a:off x="4798628" y="3856480"/>
          <a:ext cx="2343150" cy="1562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Se cumplen en más de 3 años</a:t>
          </a:r>
          <a:endParaRPr lang="es-ES" sz="2000" kern="1200" dirty="0"/>
        </a:p>
      </dsp:txBody>
      <dsp:txXfrm>
        <a:off x="4798628" y="3856480"/>
        <a:ext cx="2343150" cy="156210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23BFF2-DFE6-4E9F-889A-0AC83770331A}">
      <dsp:nvSpPr>
        <dsp:cNvPr id="0" name=""/>
        <dsp:cNvSpPr/>
      </dsp:nvSpPr>
      <dsp:spPr>
        <a:xfrm>
          <a:off x="3180323" y="1379592"/>
          <a:ext cx="1767352" cy="176756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C31F723-6D91-4A3E-97DE-D43A134B7334}">
      <dsp:nvSpPr>
        <dsp:cNvPr id="0" name=""/>
        <dsp:cNvSpPr/>
      </dsp:nvSpPr>
      <dsp:spPr>
        <a:xfrm>
          <a:off x="3051454" y="0"/>
          <a:ext cx="2025091" cy="108373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Ayuda a aprovechar el tiempo para el logro personal</a:t>
          </a:r>
          <a:endParaRPr lang="es-ES" sz="1800" kern="1200" dirty="0"/>
        </a:p>
      </dsp:txBody>
      <dsp:txXfrm>
        <a:off x="3051454" y="0"/>
        <a:ext cx="2025091" cy="1083733"/>
      </dsp:txXfrm>
    </dsp:sp>
    <dsp:sp modelId="{2C20105E-A24F-43EC-9145-04BC6F9AEE84}">
      <dsp:nvSpPr>
        <dsp:cNvPr id="0" name=""/>
        <dsp:cNvSpPr/>
      </dsp:nvSpPr>
      <dsp:spPr>
        <a:xfrm>
          <a:off x="3698747" y="1628851"/>
          <a:ext cx="1767352" cy="1767569"/>
        </a:xfrm>
        <a:prstGeom prst="ellipse">
          <a:avLst/>
        </a:prstGeom>
        <a:solidFill>
          <a:schemeClr val="accent5">
            <a:alpha val="50000"/>
            <a:hueOff val="885509"/>
            <a:satOff val="-381"/>
            <a:lumOff val="-176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701E5A9-5F6C-4867-BCED-0C04F641E5F9}">
      <dsp:nvSpPr>
        <dsp:cNvPr id="0" name=""/>
        <dsp:cNvSpPr/>
      </dsp:nvSpPr>
      <dsp:spPr>
        <a:xfrm>
          <a:off x="5684073" y="1029546"/>
          <a:ext cx="1914631" cy="119210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Ayuda a tomar decisiones reflexivas y no impulsivas</a:t>
          </a:r>
          <a:endParaRPr lang="es-ES" sz="1800" kern="1200" dirty="0"/>
        </a:p>
      </dsp:txBody>
      <dsp:txXfrm>
        <a:off x="5684073" y="1029546"/>
        <a:ext cx="1914631" cy="1192106"/>
      </dsp:txXfrm>
    </dsp:sp>
    <dsp:sp modelId="{487FB94F-EF36-4E96-A70A-003DF4882E69}">
      <dsp:nvSpPr>
        <dsp:cNvPr id="0" name=""/>
        <dsp:cNvSpPr/>
      </dsp:nvSpPr>
      <dsp:spPr>
        <a:xfrm>
          <a:off x="3826143" y="2189683"/>
          <a:ext cx="1767352" cy="1767569"/>
        </a:xfrm>
        <a:prstGeom prst="ellipse">
          <a:avLst/>
        </a:prstGeom>
        <a:solidFill>
          <a:schemeClr val="accent5">
            <a:alpha val="50000"/>
            <a:hueOff val="1771018"/>
            <a:satOff val="-761"/>
            <a:lumOff val="-352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CEF7149-815D-4C54-9DCF-55346F81A1DA}">
      <dsp:nvSpPr>
        <dsp:cNvPr id="0" name=""/>
        <dsp:cNvSpPr/>
      </dsp:nvSpPr>
      <dsp:spPr>
        <a:xfrm>
          <a:off x="5868172" y="2546773"/>
          <a:ext cx="1877811" cy="127338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Brinda una visión esperanzadora del propio futuro</a:t>
          </a:r>
          <a:endParaRPr lang="es-ES" sz="1800" kern="1200" dirty="0"/>
        </a:p>
      </dsp:txBody>
      <dsp:txXfrm>
        <a:off x="5868172" y="2546773"/>
        <a:ext cx="1877811" cy="1273386"/>
      </dsp:txXfrm>
    </dsp:sp>
    <dsp:sp modelId="{218ACA33-CA51-4F55-A5D3-D9EB14693BAA}">
      <dsp:nvSpPr>
        <dsp:cNvPr id="0" name=""/>
        <dsp:cNvSpPr/>
      </dsp:nvSpPr>
      <dsp:spPr>
        <a:xfrm>
          <a:off x="3467518" y="2639432"/>
          <a:ext cx="1767352" cy="1767569"/>
        </a:xfrm>
        <a:prstGeom prst="ellipse">
          <a:avLst/>
        </a:prstGeom>
        <a:solidFill>
          <a:schemeClr val="accent5">
            <a:alpha val="50000"/>
            <a:hueOff val="2656527"/>
            <a:satOff val="-1142"/>
            <a:lumOff val="-5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82FC821-51B0-4FCD-842B-0EF6FCD8CEC4}">
      <dsp:nvSpPr>
        <dsp:cNvPr id="0" name=""/>
        <dsp:cNvSpPr/>
      </dsp:nvSpPr>
      <dsp:spPr>
        <a:xfrm>
          <a:off x="5058135" y="4253653"/>
          <a:ext cx="2025091" cy="116501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Favorece el autoconocimiento y fortalece la autoestima</a:t>
          </a:r>
          <a:endParaRPr lang="es-ES" sz="1800" kern="1200" dirty="0"/>
        </a:p>
      </dsp:txBody>
      <dsp:txXfrm>
        <a:off x="5058135" y="4253653"/>
        <a:ext cx="2025091" cy="1165013"/>
      </dsp:txXfrm>
    </dsp:sp>
    <dsp:sp modelId="{C63670E9-0AAB-40F9-AC0B-22D9E1B270F0}">
      <dsp:nvSpPr>
        <dsp:cNvPr id="0" name=""/>
        <dsp:cNvSpPr/>
      </dsp:nvSpPr>
      <dsp:spPr>
        <a:xfrm>
          <a:off x="2893129" y="2639432"/>
          <a:ext cx="1767352" cy="1767569"/>
        </a:xfrm>
        <a:prstGeom prst="ellipse">
          <a:avLst/>
        </a:prstGeom>
        <a:solidFill>
          <a:schemeClr val="accent5">
            <a:alpha val="50000"/>
            <a:hueOff val="3542036"/>
            <a:satOff val="-1523"/>
            <a:lumOff val="-7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F9FD82D-481E-45FA-A25E-D9834F634F22}">
      <dsp:nvSpPr>
        <dsp:cNvPr id="0" name=""/>
        <dsp:cNvSpPr/>
      </dsp:nvSpPr>
      <dsp:spPr>
        <a:xfrm>
          <a:off x="1044772" y="4253653"/>
          <a:ext cx="2025091" cy="116501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Evita conflictos o vacíos existenciales al tener claridad de lo que se quiere de la vida</a:t>
          </a:r>
          <a:endParaRPr lang="es-ES" sz="1800" kern="1200" dirty="0"/>
        </a:p>
      </dsp:txBody>
      <dsp:txXfrm>
        <a:off x="1044772" y="4253653"/>
        <a:ext cx="2025091" cy="1165013"/>
      </dsp:txXfrm>
    </dsp:sp>
    <dsp:sp modelId="{303D62B9-ED42-45F3-9194-242D2F86A2E2}">
      <dsp:nvSpPr>
        <dsp:cNvPr id="0" name=""/>
        <dsp:cNvSpPr/>
      </dsp:nvSpPr>
      <dsp:spPr>
        <a:xfrm>
          <a:off x="2534503" y="2189683"/>
          <a:ext cx="1767352" cy="1767569"/>
        </a:xfrm>
        <a:prstGeom prst="ellipse">
          <a:avLst/>
        </a:prstGeom>
        <a:solidFill>
          <a:schemeClr val="accent5">
            <a:alpha val="50000"/>
            <a:hueOff val="4427545"/>
            <a:satOff val="-1903"/>
            <a:lumOff val="-882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AAB10CD-0843-485D-AF88-D779A7A9DCB9}">
      <dsp:nvSpPr>
        <dsp:cNvPr id="0" name=""/>
        <dsp:cNvSpPr/>
      </dsp:nvSpPr>
      <dsp:spPr>
        <a:xfrm>
          <a:off x="382015" y="2546773"/>
          <a:ext cx="1877811" cy="127338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Es  útil para vivir buscando un futuro que brinde satisfacción y bienestar personal</a:t>
          </a:r>
          <a:endParaRPr lang="es-ES" sz="1800" kern="1200" dirty="0"/>
        </a:p>
      </dsp:txBody>
      <dsp:txXfrm>
        <a:off x="382015" y="2546773"/>
        <a:ext cx="1877811" cy="1273386"/>
      </dsp:txXfrm>
    </dsp:sp>
    <dsp:sp modelId="{346AB77B-F9EB-47AF-BFA0-D53812C3421A}">
      <dsp:nvSpPr>
        <dsp:cNvPr id="0" name=""/>
        <dsp:cNvSpPr/>
      </dsp:nvSpPr>
      <dsp:spPr>
        <a:xfrm>
          <a:off x="2661900" y="1628851"/>
          <a:ext cx="1767352" cy="1767569"/>
        </a:xfrm>
        <a:prstGeom prst="ellipse">
          <a:avLst/>
        </a:prstGeom>
        <a:solidFill>
          <a:schemeClr val="accent5">
            <a:alpha val="50000"/>
            <a:hueOff val="5313054"/>
            <a:satOff val="-2284"/>
            <a:lumOff val="-105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AD20B38-080C-4D54-ADDA-8E80A2D7B520}">
      <dsp:nvSpPr>
        <dsp:cNvPr id="0" name=""/>
        <dsp:cNvSpPr/>
      </dsp:nvSpPr>
      <dsp:spPr>
        <a:xfrm>
          <a:off x="529295" y="1029546"/>
          <a:ext cx="1914631" cy="119210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Favorece el ejercicio y desarrollo de una libertad responsable</a:t>
          </a:r>
          <a:endParaRPr lang="es-ES" sz="1800" kern="1200" dirty="0"/>
        </a:p>
      </dsp:txBody>
      <dsp:txXfrm>
        <a:off x="529295" y="1029546"/>
        <a:ext cx="1914631" cy="1192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52D-5143-40BD-BF8D-9CDE79BAEFA0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F0A6-6AA7-475E-89F2-2B74A41846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6608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52D-5143-40BD-BF8D-9CDE79BAEFA0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F0A6-6AA7-475E-89F2-2B74A41846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4263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52D-5143-40BD-BF8D-9CDE79BAEFA0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F0A6-6AA7-475E-89F2-2B74A41846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3533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52D-5143-40BD-BF8D-9CDE79BAEFA0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F0A6-6AA7-475E-89F2-2B74A41846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0514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52D-5143-40BD-BF8D-9CDE79BAEFA0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F0A6-6AA7-475E-89F2-2B74A41846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52187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52D-5143-40BD-BF8D-9CDE79BAEFA0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F0A6-6AA7-475E-89F2-2B74A41846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1143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52D-5143-40BD-BF8D-9CDE79BAEFA0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F0A6-6AA7-475E-89F2-2B74A41846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7440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52D-5143-40BD-BF8D-9CDE79BAEFA0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F0A6-6AA7-475E-89F2-2B74A41846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39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52D-5143-40BD-BF8D-9CDE79BAEFA0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F0A6-6AA7-475E-89F2-2B74A41846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8094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52D-5143-40BD-BF8D-9CDE79BAEFA0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5155F0A6-6AA7-475E-89F2-2B74A41846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8593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52D-5143-40BD-BF8D-9CDE79BAEFA0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F0A6-6AA7-475E-89F2-2B74A41846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362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52D-5143-40BD-BF8D-9CDE79BAEFA0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F0A6-6AA7-475E-89F2-2B74A41846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2236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52D-5143-40BD-BF8D-9CDE79BAEFA0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F0A6-6AA7-475E-89F2-2B74A41846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9998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52D-5143-40BD-BF8D-9CDE79BAEFA0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F0A6-6AA7-475E-89F2-2B74A41846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3757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52D-5143-40BD-BF8D-9CDE79BAEFA0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F0A6-6AA7-475E-89F2-2B74A41846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4816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52D-5143-40BD-BF8D-9CDE79BAEFA0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F0A6-6AA7-475E-89F2-2B74A41846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535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652D-5143-40BD-BF8D-9CDE79BAEFA0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5F0A6-6AA7-475E-89F2-2B74A41846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4428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67A652D-5143-40BD-BF8D-9CDE79BAEFA0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155F0A6-6AA7-475E-89F2-2B74A41846E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7952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sertmedia.bing.office.net/images/hosted/search?host=office&amp;adlt=strict&amp;FORM=OHSBOX&amp;fb=0&amp;p=0&amp;t=0&amp;a=1&amp;idp=live&amp;lid=2&amp;lcid=3082&amp;syslcid=2058&amp;uilcid=3082&amp;app=3&amp;ver=16&amp;tl=2&amp;build=16.0.4266&amp;searchtype=Image&amp;cfd=1&amp;moss=0&amp;ins=1&amp;albm=0&amp;eurl=0&amp;msel=0&amp;sl=all&amp;pi=1&amp;btsu=https://insertmedia.bing.office.net/odc/insertmedia?fb%3D0%26p%3D0%26t%3D0%26a%3D1%26idp%3Dlive%26lid%3D2%26lcid%3D3082%26syslcid%3D2058%26uilcid%3D3082%26app%3D3%26ver%3D16%26tl%3D2%26build%3D16.0.4266%26searchtype%3DImage%26cfd%3D1%26moss%3D0%26ins%3D1%26albm%3D0%26eurl%3D0%26msel%3D0%26sl%3Dall%26pi%3D1%26mt%3D0&amp;cw=828&amp;ch=409&amp;qft=%2Bfilterui:licenseType-Any&amp;entryid=a37ff451-ad20-e3e8-05fe-d82708a084d4&amp;q=uamex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eb.uaemex.mx/opcevl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928401" y="518616"/>
            <a:ext cx="8574622" cy="3477652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100" dirty="0" smtClean="0"/>
              <a:t>UNIVERSIDAD AUTÓNOMA DEL ESTADO DE MÉXICO</a:t>
            </a:r>
            <a:br>
              <a:rPr lang="es-MX" sz="3100" dirty="0" smtClean="0"/>
            </a:br>
            <a:r>
              <a:rPr lang="es-MX" sz="3100" dirty="0" smtClean="0"/>
              <a:t>PLANTEL NEZAHUALCÓYOTL</a:t>
            </a:r>
            <a:br>
              <a:rPr lang="es-MX" sz="3100" dirty="0" smtClean="0"/>
            </a:br>
            <a:r>
              <a:rPr lang="es-MX" sz="3100" dirty="0" smtClean="0"/>
              <a:t>POR </a:t>
            </a:r>
            <a:br>
              <a:rPr lang="es-MX" sz="3100" dirty="0" smtClean="0"/>
            </a:br>
            <a:r>
              <a:rPr lang="es-MX" sz="3100" dirty="0" smtClean="0"/>
              <a:t>MTRA. EN ED. ELIZABETH GUTIÉRREZ SALINAS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ORIENTACIÓN EDUCATIVA 1</a:t>
            </a:r>
            <a:endParaRPr lang="es-MX" dirty="0"/>
          </a:p>
        </p:txBody>
      </p:sp>
      <p:sp>
        <p:nvSpPr>
          <p:cNvPr id="13" name="Subtítulo 1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2000" dirty="0" smtClean="0"/>
              <a:t>A través del conocimiento de si mismo, el desarrollo de la identidad universitaria, el compromiso académico, la convivencia escolar y el establecimiento de metas personales, profesionales y ocupaciones el estudiante se adapta y fomenta la permanencia en el institución.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784714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10018713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2.1. </a:t>
            </a:r>
            <a:r>
              <a:rPr lang="es-MX" sz="2800" dirty="0" smtClean="0"/>
              <a:t>RECONOCIÉNDOME COMO APRENDIZ ESTRATÉGICO Y ESTUDIANTE UNIVERSITARIO.</a:t>
            </a:r>
            <a:endParaRPr lang="es-MX" sz="2800" b="1" dirty="0"/>
          </a:p>
        </p:txBody>
      </p:sp>
      <p:pic>
        <p:nvPicPr>
          <p:cNvPr id="1026" name="Picture 2" descr="Resultado de imagen para aprendiz estrateg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049" y="1942645"/>
            <a:ext cx="4924425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1994263" y="2690948"/>
            <a:ext cx="38056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El aprendizaje estratégico supone dotar al estudiante de </a:t>
            </a:r>
            <a:r>
              <a:rPr lang="es-MX" sz="2000" dirty="0" smtClean="0">
                <a:solidFill>
                  <a:schemeClr val="accent1"/>
                </a:solidFill>
              </a:rPr>
              <a:t>“</a:t>
            </a:r>
            <a:r>
              <a:rPr lang="es-MX" sz="2000" dirty="0">
                <a:solidFill>
                  <a:schemeClr val="accent1"/>
                </a:solidFill>
              </a:rPr>
              <a:t>h</a:t>
            </a:r>
            <a:r>
              <a:rPr lang="es-MX" sz="2000" dirty="0" smtClean="0">
                <a:solidFill>
                  <a:schemeClr val="accent1"/>
                </a:solidFill>
              </a:rPr>
              <a:t>erramientas para aprender” </a:t>
            </a:r>
            <a:r>
              <a:rPr lang="es-MX" sz="2000" dirty="0" smtClean="0"/>
              <a:t>y de este modo desarrollar su potencial de aprendizaje.</a:t>
            </a:r>
          </a:p>
          <a:p>
            <a:endParaRPr lang="es-MX" sz="2000" dirty="0" smtClean="0"/>
          </a:p>
          <a:p>
            <a:r>
              <a:rPr lang="es-MX" sz="2000" i="1" dirty="0" smtClean="0"/>
              <a:t>Entendemos que es aquel sujeto activo procesador de información, que posee competencias cognitivas para aprender y solucionar problemas de modo significativo y creativo.</a:t>
            </a:r>
            <a:endParaRPr lang="es-MX" sz="2000" i="1" dirty="0"/>
          </a:p>
        </p:txBody>
      </p:sp>
    </p:spTree>
    <p:extLst>
      <p:ext uri="{BB962C8B-B14F-4D97-AF65-F5344CB8AC3E}">
        <p14:creationId xmlns:p14="http://schemas.microsoft.com/office/powerpoint/2010/main" val="1189131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10018713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2.1. </a:t>
            </a:r>
            <a:r>
              <a:rPr lang="es-MX" sz="2800" dirty="0" smtClean="0"/>
              <a:t>RECONOCIÉNDOME COMO APRENDIZ ESTRATÉGICO Y ESTUDIANTE UNIVERSITARIO</a:t>
            </a:r>
            <a:r>
              <a:rPr lang="es-MX" sz="2800" dirty="0" smtClean="0">
                <a:solidFill>
                  <a:schemeClr val="bg1">
                    <a:lumMod val="75000"/>
                  </a:schemeClr>
                </a:solidFill>
              </a:rPr>
              <a:t>.</a:t>
            </a:r>
            <a:endParaRPr lang="es-MX" sz="2800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8194" name="Picture 2" descr="Resultado de imagen para que significa ser estudiante universitari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2"/>
          <a:stretch/>
        </p:blipFill>
        <p:spPr bwMode="auto">
          <a:xfrm>
            <a:off x="3357991" y="1375956"/>
            <a:ext cx="6584860" cy="54487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6077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10018713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2.2. </a:t>
            </a:r>
            <a:r>
              <a:rPr lang="es-MX" sz="2800" dirty="0" smtClean="0"/>
              <a:t>IDENTIFICANDO MIS DEBILIDADES PARA CONVERTIRLAS EN FORTALEZAS.</a:t>
            </a:r>
            <a:endParaRPr lang="es-MX" sz="2800" b="1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671860"/>
              </p:ext>
            </p:extLst>
          </p:nvPr>
        </p:nvGraphicFramePr>
        <p:xfrm>
          <a:off x="3077028" y="1677608"/>
          <a:ext cx="8128000" cy="49479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064000">
                  <a:extLst>
                    <a:ext uri="{9D8B030D-6E8A-4147-A177-3AD203B41FA5}">
                      <a16:colId xmlns="" xmlns:a16="http://schemas.microsoft.com/office/drawing/2014/main" val="1981187177"/>
                    </a:ext>
                  </a:extLst>
                </a:gridCol>
                <a:gridCol w="4064000">
                  <a:extLst>
                    <a:ext uri="{9D8B030D-6E8A-4147-A177-3AD203B41FA5}">
                      <a16:colId xmlns="" xmlns:a16="http://schemas.microsoft.com/office/drawing/2014/main" val="13422943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FORTALEZAS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DEBILIDADES</a:t>
                      </a:r>
                      <a:endParaRPr lang="es-MX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42323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Docentes con maestría</a:t>
                      </a:r>
                      <a:r>
                        <a:rPr lang="es-MX" sz="1400" baseline="0" dirty="0" smtClean="0"/>
                        <a:t> y doctorado.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Otorgamiento</a:t>
                      </a:r>
                      <a:r>
                        <a:rPr lang="es-MX" sz="1400" baseline="0" dirty="0" smtClean="0"/>
                        <a:t> de exceso de beneficios a estudiantes.</a:t>
                      </a:r>
                      <a:endParaRPr lang="es-MX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515641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Proceso de autoevaluación con fine de acreditación académica.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Reajuste del</a:t>
                      </a:r>
                      <a:r>
                        <a:rPr lang="es-MX" sz="1400" baseline="0" dirty="0" smtClean="0"/>
                        <a:t> plan operativo.</a:t>
                      </a:r>
                      <a:endParaRPr lang="es-MX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94317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Docentes y egresados reconocidos a nivel local y nacional</a:t>
                      </a:r>
                      <a:r>
                        <a:rPr lang="es-MX" sz="1400" baseline="0" dirty="0" smtClean="0"/>
                        <a:t> / Egresados ocupando cargos representativos.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Aulas inadecuadas para</a:t>
                      </a:r>
                      <a:r>
                        <a:rPr lang="es-MX" sz="1400" baseline="0" dirty="0" smtClean="0"/>
                        <a:t> metodologías activas y con equipos multimedia y de sonido en mal estado.</a:t>
                      </a:r>
                      <a:endParaRPr lang="es-MX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71766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Liderazgo a nivel nacional en investigación estudiantil.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Laboratorios de</a:t>
                      </a:r>
                      <a:r>
                        <a:rPr lang="es-MX" sz="1400" baseline="0" dirty="0" smtClean="0"/>
                        <a:t> ciencias básicas no equipados y no existencia de laboratorio humanizado.</a:t>
                      </a:r>
                      <a:endParaRPr lang="es-MX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3305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err="1" smtClean="0"/>
                        <a:t>Lider</a:t>
                      </a:r>
                      <a:r>
                        <a:rPr lang="es-MX" sz="1400" dirty="0" smtClean="0"/>
                        <a:t> potenciales en el proceso</a:t>
                      </a:r>
                      <a:r>
                        <a:rPr lang="es-MX" sz="1400" baseline="0" dirty="0" smtClean="0"/>
                        <a:t> de autoevaluación a nivel de la institución.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Pocos docentes a tiempo</a:t>
                      </a:r>
                      <a:r>
                        <a:rPr lang="es-MX" sz="1400" baseline="0" dirty="0" smtClean="0"/>
                        <a:t> completo.</a:t>
                      </a:r>
                      <a:endParaRPr lang="es-MX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73791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Reconociendo por su orden en la ejecución de los procesos con amplia capacidad de respuesta a los requerimientos</a:t>
                      </a:r>
                      <a:r>
                        <a:rPr lang="es-MX" sz="1400" baseline="0" dirty="0" smtClean="0"/>
                        <a:t> de la alta dirección y otras dependencias de la organización.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Poca participan estudiantil a reuniones convocadas por la escuela para tratar su problemática académica.</a:t>
                      </a:r>
                      <a:endParaRPr lang="es-MX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62476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No participación de docentes</a:t>
                      </a:r>
                      <a:r>
                        <a:rPr lang="es-MX" sz="1400" baseline="0" dirty="0" smtClean="0"/>
                        <a:t> y estudiantes en programa de movilidad académica.</a:t>
                      </a:r>
                      <a:endParaRPr lang="es-MX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81966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Escasa investigación docente.</a:t>
                      </a:r>
                      <a:endParaRPr lang="es-MX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933721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2435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10018713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2.3. </a:t>
            </a:r>
            <a:r>
              <a:rPr lang="es-MX" sz="2800" dirty="0" smtClean="0"/>
              <a:t>OBSTÁCULOS COMO DESAFÍO Y ÁREAS DE OPORTUNIDAD.</a:t>
            </a:r>
            <a:endParaRPr lang="es-MX" sz="2800" b="1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648774395"/>
              </p:ext>
            </p:extLst>
          </p:nvPr>
        </p:nvGraphicFramePr>
        <p:xfrm>
          <a:off x="3531778" y="150643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1863633" y="1863481"/>
            <a:ext cx="29086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Obstáculos como desafíos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2379285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10018713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2.3. </a:t>
            </a:r>
            <a:r>
              <a:rPr lang="es-MX" sz="2800" dirty="0" smtClean="0"/>
              <a:t>OBSTACULOS COMO DESAFÍO Y ÁREAS DE OPORTUNIDAD.</a:t>
            </a:r>
            <a:endParaRPr lang="es-MX" sz="2800" b="1" dirty="0"/>
          </a:p>
        </p:txBody>
      </p:sp>
      <p:pic>
        <p:nvPicPr>
          <p:cNvPr id="9218" name="Picture 2" descr="Resultado de imagen para areas de oportunidad estudiante universitar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125" y="2006237"/>
            <a:ext cx="8568653" cy="4638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1419497" y="1506430"/>
            <a:ext cx="25167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Áreas de oportunidad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7390293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10263552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2.4. </a:t>
            </a:r>
            <a:r>
              <a:rPr lang="es-MX" sz="2800" dirty="0" smtClean="0"/>
              <a:t>¿CÓMO ENFRENTAR LAS DIFICULTADES PARA CONVERTIRME EN APRENDIZ ESTRATÉGICO?</a:t>
            </a:r>
            <a:endParaRPr lang="es-MX" sz="2800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2665079" y="2169459"/>
            <a:ext cx="837738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s-MX" sz="2000" dirty="0" smtClean="0"/>
              <a:t>Alumno activo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es-MX" sz="2000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s-MX" sz="2000" dirty="0" smtClean="0"/>
              <a:t>Aprende de manera estratégica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es-MX" sz="2000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s-MX" sz="2000" dirty="0" smtClean="0"/>
              <a:t>Aprende a aprender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es-MX" sz="2000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s-MX" sz="2000" dirty="0" smtClean="0"/>
              <a:t>Aprende a pensar de modo creativo usando estrategias divergentes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es-MX" sz="2000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s-MX" sz="2000" dirty="0" smtClean="0"/>
              <a:t>Aprende a actuar de modo autónomo e independiente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es-MX" sz="2000" dirty="0"/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s-MX" sz="2000" dirty="0" smtClean="0"/>
              <a:t>Aprende a valorarse a si mismo en función de sus éxitos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442116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5327" y="2666999"/>
            <a:ext cx="10257700" cy="2110382"/>
          </a:xfrm>
        </p:spPr>
        <p:txBody>
          <a:bodyPr/>
          <a:lstStyle/>
          <a:p>
            <a:r>
              <a:rPr lang="es-MX" dirty="0" smtClean="0"/>
              <a:t>MÓDULO 3</a:t>
            </a:r>
            <a:br>
              <a:rPr lang="es-MX" dirty="0" smtClean="0"/>
            </a:br>
            <a:r>
              <a:rPr lang="es-MX" b="1" dirty="0" smtClean="0"/>
              <a:t>TRABAJANDO EN EQUIPO  Y CON MI GRUPO</a:t>
            </a:r>
            <a:endParaRPr lang="es-MX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s-MX" b="1" dirty="0" smtClean="0"/>
              <a:t>PROPÓSITO: </a:t>
            </a:r>
            <a:r>
              <a:rPr lang="es-MX" dirty="0" smtClean="0"/>
              <a:t>Emplea estrategias que le permita trabajar de manera efectiva en equipos </a:t>
            </a:r>
            <a:r>
              <a:rPr lang="es-MX" dirty="0"/>
              <a:t> </a:t>
            </a:r>
            <a:r>
              <a:rPr lang="es-MX" dirty="0" smtClean="0"/>
              <a:t>diversos. </a:t>
            </a:r>
            <a:endParaRPr lang="es-MX" dirty="0"/>
          </a:p>
        </p:txBody>
      </p:sp>
      <p:pic>
        <p:nvPicPr>
          <p:cNvPr id="7170" name="Picture 2" descr="Resultado de imagen para equipo adolescentes mexican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597" y="750660"/>
            <a:ext cx="4542094" cy="29069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3075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10263552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3.1. </a:t>
            </a:r>
            <a:r>
              <a:rPr lang="es-MX" sz="2800" dirty="0" smtClean="0"/>
              <a:t>APRENDIENDO A PARTICIPAR BAJO UN COMPROMISO DE TRABAJO COLABORATIVO.</a:t>
            </a:r>
            <a:endParaRPr lang="es-MX" sz="2800" b="1" dirty="0"/>
          </a:p>
        </p:txBody>
      </p:sp>
      <p:pic>
        <p:nvPicPr>
          <p:cNvPr id="3" name="Picture 2" descr="Resultado de imagen para concepto compromiso del estudia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329" y="2258468"/>
            <a:ext cx="3528151" cy="1634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Resultado de imagen para trabajo colaborativ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480" y="873458"/>
            <a:ext cx="7628618" cy="579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0872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122" y="389710"/>
            <a:ext cx="10263552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3.2. </a:t>
            </a:r>
            <a:r>
              <a:rPr lang="es-MX" sz="2800" dirty="0" smtClean="0"/>
              <a:t>NEGOCIACIÓN PARA LA TOMA DE DECISIONES PARA EL BENEFICIO COMÚN.</a:t>
            </a:r>
            <a:endParaRPr lang="es-MX" sz="2800" b="1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7166405"/>
              </p:ext>
            </p:extLst>
          </p:nvPr>
        </p:nvGraphicFramePr>
        <p:xfrm>
          <a:off x="2846251" y="928048"/>
          <a:ext cx="8303970" cy="5760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781082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10263552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3.2. </a:t>
            </a:r>
            <a:r>
              <a:rPr lang="es-MX" sz="2800" dirty="0" smtClean="0"/>
              <a:t>NEGOCIACIÓN PARA LA TOMA DE DECISIONES PARA EL BENEFICIO COMÚN.</a:t>
            </a:r>
            <a:endParaRPr lang="es-MX" sz="2800" b="1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861337137"/>
              </p:ext>
            </p:extLst>
          </p:nvPr>
        </p:nvGraphicFramePr>
        <p:xfrm>
          <a:off x="3016069" y="1637730"/>
          <a:ext cx="6110514" cy="4885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7813539" y="1277564"/>
            <a:ext cx="3988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Importancia en la toma de decisiones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598542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9200" y="2666999"/>
            <a:ext cx="10283828" cy="2110382"/>
          </a:xfrm>
        </p:spPr>
        <p:txBody>
          <a:bodyPr>
            <a:normAutofit/>
          </a:bodyPr>
          <a:lstStyle/>
          <a:p>
            <a:r>
              <a:rPr lang="es-MX" sz="3600" dirty="0" smtClean="0"/>
              <a:t>MÓDULO 1</a:t>
            </a:r>
            <a:br>
              <a:rPr lang="es-MX" sz="3600" dirty="0" smtClean="0"/>
            </a:br>
            <a:r>
              <a:rPr lang="es-MX" sz="3600" b="1" dirty="0" smtClean="0"/>
              <a:t>ADAPTACIÓN E IDENTIDAD  AL NIVEL MEDIO SUPERIOR</a:t>
            </a:r>
            <a:endParaRPr lang="es-MX" sz="3600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s-MX" b="1" dirty="0" smtClean="0"/>
              <a:t>PROPÓSITO: </a:t>
            </a:r>
            <a:r>
              <a:rPr lang="es-MX" dirty="0" smtClean="0"/>
              <a:t>Emplea acciones de adaptación que le permitan favorecer su integración a la institución y la identidad universitaria, el compromiso académico y la  sana convivencia escolar.</a:t>
            </a:r>
            <a:endParaRPr lang="es-MX" dirty="0"/>
          </a:p>
        </p:txBody>
      </p:sp>
      <p:pic>
        <p:nvPicPr>
          <p:cNvPr id="1026" name="Picture 2" descr="Resultado de imagen para identid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501" y="218263"/>
            <a:ext cx="4769048" cy="3176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1972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9871666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3.3. </a:t>
            </a:r>
            <a:r>
              <a:rPr lang="es-MX" sz="2800" dirty="0" smtClean="0"/>
              <a:t>RESPONSABILIDAD COMPARTIDA PARA MANEJAR SITUACIONES DE CONFLICTO.</a:t>
            </a:r>
            <a:endParaRPr lang="es-MX" sz="2800" b="1" dirty="0"/>
          </a:p>
        </p:txBody>
      </p:sp>
      <p:pic>
        <p:nvPicPr>
          <p:cNvPr id="4" name="Picture 2" descr="Resultado de imagen para responsabilidad compartida y situaciones de conflict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19" t="8058" b="41509"/>
          <a:stretch/>
        </p:blipFill>
        <p:spPr bwMode="auto">
          <a:xfrm>
            <a:off x="4299607" y="1733265"/>
            <a:ext cx="5867975" cy="4571739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5889040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9871666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3.4. </a:t>
            </a:r>
            <a:r>
              <a:rPr lang="es-MX" sz="2800" dirty="0" smtClean="0"/>
              <a:t>¿CÓMO SUPERAR SITUACIONES DE CONFLICTO INTERPERSONAL EN EQUIPOS DE TRABAJO?</a:t>
            </a:r>
            <a:endParaRPr lang="es-MX" sz="2800" b="1" dirty="0"/>
          </a:p>
        </p:txBody>
      </p:sp>
      <p:pic>
        <p:nvPicPr>
          <p:cNvPr id="11268" name="Picture 4" descr="Resultado de imagen para estrategias para solucionar conflicto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11"/>
          <a:stretch/>
        </p:blipFill>
        <p:spPr bwMode="auto">
          <a:xfrm>
            <a:off x="7070181" y="3979817"/>
            <a:ext cx="4625430" cy="26053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7907383" y="3326675"/>
            <a:ext cx="4066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Estilos para resolver conflictos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1754276" y="1812000"/>
            <a:ext cx="5059680" cy="4204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s-MX" dirty="0" smtClean="0"/>
              <a:t>Reconocer el conflicto</a:t>
            </a:r>
          </a:p>
          <a:p>
            <a:pPr marL="342900" indent="-342900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s-MX" dirty="0" smtClean="0"/>
              <a:t>Establecer metas</a:t>
            </a:r>
          </a:p>
          <a:p>
            <a:pPr marL="342900" indent="-342900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s-MX" dirty="0" smtClean="0"/>
              <a:t>Establecer comunicación frecuente</a:t>
            </a:r>
          </a:p>
          <a:p>
            <a:pPr marL="342900" indent="-342900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s-MX" dirty="0" smtClean="0"/>
              <a:t>Comunicar las preocupaciones</a:t>
            </a:r>
          </a:p>
          <a:p>
            <a:pPr marL="342900" indent="-342900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s-MX" dirty="0" smtClean="0"/>
              <a:t>No impedir que hayan desacuerdos</a:t>
            </a:r>
          </a:p>
          <a:p>
            <a:pPr marL="342900" indent="-342900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s-MX" dirty="0" smtClean="0"/>
              <a:t>Mantener el ego fuera de los estilos de manejo</a:t>
            </a:r>
          </a:p>
          <a:p>
            <a:pPr marL="342900" indent="-342900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s-MX" dirty="0" smtClean="0"/>
              <a:t>Mantenerse creativo</a:t>
            </a:r>
          </a:p>
          <a:p>
            <a:pPr marL="342900" indent="-342900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s-MX" dirty="0" smtClean="0"/>
              <a:t>Discutir las diferencias abiertamente</a:t>
            </a:r>
          </a:p>
          <a:p>
            <a:pPr marL="342900" indent="-342900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s-MX" dirty="0" smtClean="0"/>
              <a:t>Fomentar continuamente el uso de las políticas</a:t>
            </a:r>
          </a:p>
          <a:p>
            <a:pPr marL="342900" indent="-342900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es-MX" dirty="0" smtClean="0"/>
              <a:t>Proveer información cuando se necesite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816813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5327" y="2666999"/>
            <a:ext cx="10257700" cy="2110382"/>
          </a:xfrm>
        </p:spPr>
        <p:txBody>
          <a:bodyPr/>
          <a:lstStyle/>
          <a:p>
            <a:r>
              <a:rPr lang="es-MX" dirty="0" smtClean="0"/>
              <a:t>MÓDULO 4 </a:t>
            </a:r>
            <a:br>
              <a:rPr lang="es-MX" dirty="0" smtClean="0"/>
            </a:br>
            <a:r>
              <a:rPr lang="es-MX" b="1" dirty="0" smtClean="0"/>
              <a:t>PROPÓSITOS DE VIDA</a:t>
            </a:r>
            <a:endParaRPr lang="es-MX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s-MX" b="1" dirty="0" smtClean="0"/>
              <a:t>PROPÓSITO: </a:t>
            </a:r>
            <a:r>
              <a:rPr lang="es-MX" dirty="0" smtClean="0"/>
              <a:t>Dirige sus acciones hacia el logro de metas haciendo uso de los recursos con los que cuenta para diseñar su plan de vida.</a:t>
            </a:r>
            <a:endParaRPr lang="es-MX" dirty="0"/>
          </a:p>
        </p:txBody>
      </p:sp>
      <p:pic>
        <p:nvPicPr>
          <p:cNvPr id="12290" name="Picture 2" descr="Resultado de imagen para propositos de vi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838" y="239349"/>
            <a:ext cx="6143625" cy="36099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423112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9871666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4.1. </a:t>
            </a:r>
            <a:r>
              <a:rPr lang="es-MX" sz="2800" dirty="0" smtClean="0"/>
              <a:t>MIS EXPECTATIVAS  DE VIDA</a:t>
            </a:r>
            <a:endParaRPr lang="es-MX" sz="2800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2856411" y="2264229"/>
            <a:ext cx="79944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La planeación de vida y carrera es sin duda una de las herramientas mas importantes para que una persona pueda alcanzar el éxito, no solo en su vida personal sino también en su vida profesional y laboral.</a:t>
            </a:r>
            <a:endParaRPr lang="es-MX" dirty="0"/>
          </a:p>
        </p:txBody>
      </p:sp>
      <p:pic>
        <p:nvPicPr>
          <p:cNvPr id="13316" name="Picture 4" descr="Resultado de imagen para expectativas de vi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39" b="23083"/>
          <a:stretch/>
        </p:blipFill>
        <p:spPr bwMode="auto">
          <a:xfrm>
            <a:off x="3907834" y="3675018"/>
            <a:ext cx="6657975" cy="2368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44928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9871666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4.1.1. </a:t>
            </a:r>
            <a:r>
              <a:rPr lang="es-MX" sz="2800" dirty="0" smtClean="0"/>
              <a:t>MISIÓN</a:t>
            </a:r>
            <a:endParaRPr lang="es-MX" sz="2800" b="1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722581840"/>
              </p:ext>
            </p:extLst>
          </p:nvPr>
        </p:nvGraphicFramePr>
        <p:xfrm>
          <a:off x="2307858" y="155134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4392706" y="1182013"/>
            <a:ext cx="3065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Es la imagen actual que enfoca los esfuerzos que realizas para conseguir tus objetivos.</a:t>
            </a:r>
            <a:endParaRPr lang="es-MX" sz="1600" dirty="0"/>
          </a:p>
        </p:txBody>
      </p:sp>
      <p:cxnSp>
        <p:nvCxnSpPr>
          <p:cNvPr id="6" name="Conector recto 5"/>
          <p:cNvCxnSpPr/>
          <p:nvPr/>
        </p:nvCxnSpPr>
        <p:spPr>
          <a:xfrm>
            <a:off x="5231030" y="1909482"/>
            <a:ext cx="85041" cy="286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10031506" y="1819835"/>
            <a:ext cx="12729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Lo urgente</a:t>
            </a:r>
            <a:endParaRPr lang="es-MX" sz="2000" dirty="0"/>
          </a:p>
        </p:txBody>
      </p:sp>
      <p:sp>
        <p:nvSpPr>
          <p:cNvPr id="9" name="CuadroTexto 8"/>
          <p:cNvSpPr txBox="1"/>
          <p:nvPr/>
        </p:nvSpPr>
        <p:spPr>
          <a:xfrm>
            <a:off x="10031506" y="3535544"/>
            <a:ext cx="1272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Lo importante</a:t>
            </a:r>
            <a:endParaRPr lang="es-MX" dirty="0"/>
          </a:p>
        </p:txBody>
      </p:sp>
      <p:cxnSp>
        <p:nvCxnSpPr>
          <p:cNvPr id="10" name="Conector recto 9"/>
          <p:cNvCxnSpPr>
            <a:endCxn id="7" idx="1"/>
          </p:cNvCxnSpPr>
          <p:nvPr/>
        </p:nvCxnSpPr>
        <p:spPr>
          <a:xfrm flipV="1">
            <a:off x="9484659" y="2173778"/>
            <a:ext cx="546847" cy="2556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9359153" y="3428820"/>
            <a:ext cx="672353" cy="245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3147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9871666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4.1.2. </a:t>
            </a:r>
            <a:r>
              <a:rPr lang="es-MX" sz="2800" dirty="0"/>
              <a:t>V</a:t>
            </a:r>
            <a:r>
              <a:rPr lang="es-MX" sz="2800" dirty="0" smtClean="0"/>
              <a:t>ISIÓN</a:t>
            </a:r>
            <a:endParaRPr lang="es-MX" sz="2800" b="1" dirty="0"/>
          </a:p>
        </p:txBody>
      </p:sp>
      <p:grpSp>
        <p:nvGrpSpPr>
          <p:cNvPr id="5" name="Grupo 4"/>
          <p:cNvGrpSpPr/>
          <p:nvPr/>
        </p:nvGrpSpPr>
        <p:grpSpPr>
          <a:xfrm>
            <a:off x="1641065" y="1201784"/>
            <a:ext cx="10112061" cy="5418667"/>
            <a:chOff x="2079939" y="1375956"/>
            <a:chExt cx="10112061" cy="5418667"/>
          </a:xfrm>
        </p:grpSpPr>
        <p:graphicFrame>
          <p:nvGraphicFramePr>
            <p:cNvPr id="3" name="Diagrama 2"/>
            <p:cNvGraphicFramePr/>
            <p:nvPr>
              <p:extLst>
                <p:ext uri="{D42A27DB-BD31-4B8C-83A1-F6EECF244321}">
                  <p14:modId xmlns:p14="http://schemas.microsoft.com/office/powerpoint/2010/main" val="3374078971"/>
                </p:ext>
              </p:extLst>
            </p:nvPr>
          </p:nvGraphicFramePr>
          <p:xfrm>
            <a:off x="3111863" y="1375956"/>
            <a:ext cx="8128000" cy="541866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4" name="CuadroTexto 3"/>
            <p:cNvSpPr txBox="1"/>
            <p:nvPr/>
          </p:nvSpPr>
          <p:spPr>
            <a:xfrm>
              <a:off x="9675222" y="2475704"/>
              <a:ext cx="183750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dirty="0" smtClean="0"/>
                <a:t>Yo converso con ella, sueño con ella</a:t>
              </a:r>
              <a:r>
                <a:rPr lang="es-MX" sz="1400" dirty="0" smtClean="0"/>
                <a:t>.</a:t>
              </a:r>
              <a:endParaRPr lang="es-MX" sz="1400" dirty="0"/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9675222" y="5107578"/>
              <a:ext cx="251677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dirty="0" smtClean="0"/>
                <a:t>Hago un compromiso,, adquiero una responsabilidad, hago un pacto de honor</a:t>
              </a:r>
              <a:r>
                <a:rPr lang="es-MX" sz="1400" dirty="0" smtClean="0"/>
                <a:t>.</a:t>
              </a:r>
              <a:endParaRPr lang="es-MX" sz="1400" dirty="0"/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2882104" y="5153759"/>
              <a:ext cx="18375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MX" dirty="0" smtClean="0"/>
                <a:t>Pero siempre en presente</a:t>
              </a:r>
              <a:endParaRPr lang="es-MX" dirty="0"/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2079939" y="2362202"/>
              <a:ext cx="263967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MX" dirty="0" smtClean="0"/>
                <a:t>Porque es fruto de la creación de mi imaginación que describe y orienta al caminar</a:t>
              </a:r>
              <a:endParaRPr lang="es-MX" dirty="0"/>
            </a:p>
          </p:txBody>
        </p:sp>
      </p:grpSp>
    </p:spTree>
    <p:extLst>
      <p:ext uri="{BB962C8B-B14F-4D97-AF65-F5344CB8AC3E}">
        <p14:creationId xmlns:p14="http://schemas.microsoft.com/office/powerpoint/2010/main" val="7221690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9871666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4.1.3. </a:t>
            </a:r>
            <a:r>
              <a:rPr lang="es-MX" sz="2800" dirty="0" smtClean="0"/>
              <a:t>METAS A CORTO, MEDIANO Y LARGO PLAZO.</a:t>
            </a:r>
            <a:endParaRPr lang="es-MX" sz="2800" b="1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449156529"/>
              </p:ext>
            </p:extLst>
          </p:nvPr>
        </p:nvGraphicFramePr>
        <p:xfrm>
          <a:off x="2815771" y="14393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39674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9871666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4.1.4. </a:t>
            </a:r>
            <a:r>
              <a:rPr lang="es-MX" sz="2800" dirty="0" smtClean="0"/>
              <a:t>RECURSOS</a:t>
            </a:r>
            <a:endParaRPr lang="es-MX" sz="2800" b="1" dirty="0"/>
          </a:p>
        </p:txBody>
      </p:sp>
      <p:pic>
        <p:nvPicPr>
          <p:cNvPr id="17410" name="Picture 2" descr="Resultado de imagen para mapa de estrategias proyecto de vi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714" y="1375955"/>
            <a:ext cx="7157024" cy="5077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6628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9871666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4.2. </a:t>
            </a:r>
            <a:r>
              <a:rPr lang="es-MX" sz="2800" dirty="0" smtClean="0"/>
              <a:t>MI HISTORIA DE VIDA VOCACIONAL.</a:t>
            </a:r>
            <a:endParaRPr lang="es-MX" sz="2800" b="1" dirty="0"/>
          </a:p>
        </p:txBody>
      </p:sp>
      <p:grpSp>
        <p:nvGrpSpPr>
          <p:cNvPr id="4" name="Grupo 3"/>
          <p:cNvGrpSpPr/>
          <p:nvPr/>
        </p:nvGrpSpPr>
        <p:grpSpPr>
          <a:xfrm>
            <a:off x="6966856" y="3739487"/>
            <a:ext cx="4545873" cy="2443598"/>
            <a:chOff x="3274423" y="2021160"/>
            <a:chExt cx="7053943" cy="3064646"/>
          </a:xfrm>
        </p:grpSpPr>
        <p:pic>
          <p:nvPicPr>
            <p:cNvPr id="18434" name="Picture 2" descr="Resultado de imagen para mapa de estrategias proyecto de vida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663"/>
            <a:stretch/>
          </p:blipFill>
          <p:spPr bwMode="auto">
            <a:xfrm>
              <a:off x="3290660" y="2021160"/>
              <a:ext cx="7019925" cy="2603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ángulo 2"/>
            <p:cNvSpPr/>
            <p:nvPr/>
          </p:nvSpPr>
          <p:spPr>
            <a:xfrm>
              <a:off x="3274423" y="4624251"/>
              <a:ext cx="7053943" cy="461555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5" name="CuadroTexto 4"/>
          <p:cNvSpPr txBox="1"/>
          <p:nvPr/>
        </p:nvSpPr>
        <p:spPr>
          <a:xfrm>
            <a:off x="2229394" y="1454330"/>
            <a:ext cx="4632960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chemeClr val="accent1"/>
                </a:solidFill>
              </a:rPr>
              <a:t>¿</a:t>
            </a:r>
            <a:r>
              <a:rPr lang="es-MX" sz="2000" dirty="0" smtClean="0">
                <a:solidFill>
                  <a:schemeClr val="accent1"/>
                </a:solidFill>
              </a:rPr>
              <a:t>Qué es una historia de vida?</a:t>
            </a:r>
          </a:p>
          <a:p>
            <a:pPr algn="just"/>
            <a:endParaRPr lang="es-MX" sz="2000" dirty="0"/>
          </a:p>
          <a:p>
            <a:pPr algn="just"/>
            <a:r>
              <a:rPr lang="es-MX" sz="2000" dirty="0" smtClean="0"/>
              <a:t>Se trata de una técnica de investigación que recoge la narración de a experiencia vivida por una persona y expresada con sus propias palabras.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9238391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9871666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4.2.1. </a:t>
            </a:r>
            <a:r>
              <a:rPr lang="es-MX" sz="2800" dirty="0" smtClean="0"/>
              <a:t>¿</a:t>
            </a:r>
            <a:r>
              <a:rPr lang="es-MX" sz="2800" b="1" dirty="0" smtClean="0"/>
              <a:t>QUIÉN SOY Y QUÉ QUIERO</a:t>
            </a:r>
            <a:r>
              <a:rPr lang="es-MX" sz="2800" dirty="0" smtClean="0"/>
              <a:t>?</a:t>
            </a:r>
            <a:endParaRPr lang="es-MX" sz="2800" b="1" dirty="0"/>
          </a:p>
        </p:txBody>
      </p:sp>
      <p:sp>
        <p:nvSpPr>
          <p:cNvPr id="3" name="Rectángulo 2"/>
          <p:cNvSpPr/>
          <p:nvPr/>
        </p:nvSpPr>
        <p:spPr>
          <a:xfrm>
            <a:off x="3548839" y="1651363"/>
            <a:ext cx="58302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Autoconocimiento</a:t>
            </a:r>
            <a:endParaRPr lang="es-ES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3428057" y="3204015"/>
            <a:ext cx="60718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¿QUIÉN SOY? 			¿QUIÉN QUIERO SER?</a:t>
            </a:r>
            <a:endParaRPr lang="es-MX" sz="20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5129349" y="4238981"/>
            <a:ext cx="26474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¿QUIÉN PUEDO SER?</a:t>
            </a:r>
            <a:endParaRPr lang="es-MX" sz="2000" b="1" dirty="0"/>
          </a:p>
        </p:txBody>
      </p:sp>
      <p:sp>
        <p:nvSpPr>
          <p:cNvPr id="6" name="Triángulo isósceles 5"/>
          <p:cNvSpPr/>
          <p:nvPr/>
        </p:nvSpPr>
        <p:spPr>
          <a:xfrm>
            <a:off x="5448473" y="4937761"/>
            <a:ext cx="2031024" cy="175088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SER</a:t>
            </a:r>
          </a:p>
          <a:p>
            <a:pPr algn="ctr"/>
            <a:r>
              <a:rPr lang="es-MX" dirty="0" smtClean="0"/>
              <a:t>HACER</a:t>
            </a:r>
          </a:p>
          <a:p>
            <a:pPr algn="ctr"/>
            <a:r>
              <a:rPr lang="es-MX" dirty="0" smtClean="0"/>
              <a:t>TENER</a:t>
            </a:r>
          </a:p>
          <a:p>
            <a:pPr algn="ctr"/>
            <a:endParaRPr lang="es-MX" dirty="0"/>
          </a:p>
          <a:p>
            <a:pPr algn="ctr"/>
            <a:endParaRPr lang="es-MX" dirty="0"/>
          </a:p>
        </p:txBody>
      </p:sp>
      <p:sp>
        <p:nvSpPr>
          <p:cNvPr id="8" name="Cheurón 7"/>
          <p:cNvSpPr/>
          <p:nvPr/>
        </p:nvSpPr>
        <p:spPr>
          <a:xfrm>
            <a:off x="5918139" y="3149195"/>
            <a:ext cx="658759" cy="47897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042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10018713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1.1. </a:t>
            </a:r>
            <a:r>
              <a:rPr lang="es-MX" sz="2800" dirty="0" smtClean="0"/>
              <a:t>LO QUE ESPERAMOS DE TI Y LO QUE TU LOGRARÁS .</a:t>
            </a:r>
            <a:endParaRPr lang="es-MX" sz="28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494842588"/>
              </p:ext>
            </p:extLst>
          </p:nvPr>
        </p:nvGraphicFramePr>
        <p:xfrm>
          <a:off x="1760561" y="1060270"/>
          <a:ext cx="912224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71776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9871666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4.3. ¿QUÉ BENEFICIOS ME GENERA ELABORAR MI PLAN DE VIDA?</a:t>
            </a:r>
            <a:endParaRPr lang="es-MX" sz="2800" b="1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566028256"/>
              </p:ext>
            </p:extLst>
          </p:nvPr>
        </p:nvGraphicFramePr>
        <p:xfrm>
          <a:off x="2512898" y="130314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24675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9871666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REFERENCIAS </a:t>
            </a:r>
            <a:endParaRPr lang="es-MX" sz="28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2402006" y="1678675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/>
          </a:p>
        </p:txBody>
      </p:sp>
      <p:sp>
        <p:nvSpPr>
          <p:cNvPr id="3" name="2 CuadroTexto"/>
          <p:cNvSpPr txBox="1"/>
          <p:nvPr/>
        </p:nvSpPr>
        <p:spPr>
          <a:xfrm>
            <a:off x="1937982" y="1487606"/>
            <a:ext cx="8857397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s-MX" sz="2000" dirty="0" smtClean="0"/>
              <a:t>Cázares González Y. (2012). El desarrollo de los grupos  hacia la madurez y la productividad. Ed. Trillas.</a:t>
            </a:r>
          </a:p>
          <a:p>
            <a:pPr marL="285750" indent="-285750" algn="just">
              <a:buFontTx/>
              <a:buChar char="-"/>
            </a:pPr>
            <a:r>
              <a:rPr lang="es-MX" sz="2000" dirty="0" smtClean="0"/>
              <a:t>Espino Espinoza J.R. et. al. (2014). Diseño de Plan de Vida. 2ª ed. Ed. Umbral: México.</a:t>
            </a:r>
          </a:p>
          <a:p>
            <a:pPr marL="285750" indent="-285750" algn="just">
              <a:buFontTx/>
              <a:buChar char="-"/>
            </a:pPr>
            <a:r>
              <a:rPr lang="es-MX" sz="2000" dirty="0" smtClean="0"/>
              <a:t>Hernández Gaviria F. (2008). Aprendizaje Estratégico: un camino al aprendizaje autorregulado . Ed. Universidad del Valle.</a:t>
            </a:r>
          </a:p>
          <a:p>
            <a:pPr marL="285750" indent="-285750" algn="just">
              <a:buFontTx/>
              <a:buChar char="-"/>
            </a:pPr>
            <a:r>
              <a:rPr lang="es-MX" sz="2000" dirty="0" smtClean="0"/>
              <a:t>Lechuga, Maricela (2004). Así es la Vida. Ed. </a:t>
            </a:r>
            <a:r>
              <a:rPr lang="es-MX" sz="2000" dirty="0" err="1" smtClean="0"/>
              <a:t>Grigalbo</a:t>
            </a:r>
            <a:r>
              <a:rPr lang="es-MX" sz="2000" dirty="0" smtClean="0"/>
              <a:t>.</a:t>
            </a:r>
          </a:p>
          <a:p>
            <a:pPr marL="285750" indent="-285750" algn="just">
              <a:buFontTx/>
              <a:buChar char="-"/>
            </a:pPr>
            <a:r>
              <a:rPr lang="es-MX" sz="2000" dirty="0" smtClean="0"/>
              <a:t>Legislación Universitaria  de la UAEMEX.</a:t>
            </a:r>
          </a:p>
          <a:p>
            <a:pPr marL="285750" indent="-285750" algn="just">
              <a:buFontTx/>
              <a:buChar char="-"/>
            </a:pPr>
            <a:r>
              <a:rPr lang="es-MX" sz="2000" dirty="0" err="1" smtClean="0"/>
              <a:t>Marcuschamer</a:t>
            </a:r>
            <a:r>
              <a:rPr lang="es-MX" sz="2000" dirty="0" smtClean="0"/>
              <a:t>  E. (2009). Orientación Vocacional. Ed. Mc Graw- Hill</a:t>
            </a:r>
          </a:p>
          <a:p>
            <a:pPr marL="285750" indent="-285750" algn="just">
              <a:buFontTx/>
              <a:buChar char="-"/>
            </a:pPr>
            <a:r>
              <a:rPr lang="es-MX" sz="2000" dirty="0" smtClean="0"/>
              <a:t>Velasco Mendoza G. et. al. (2011). Orientación Educativa, bachillerato, ed. </a:t>
            </a:r>
            <a:r>
              <a:rPr lang="es-MX" sz="2000" dirty="0" err="1" smtClean="0"/>
              <a:t>Kyron</a:t>
            </a:r>
            <a:r>
              <a:rPr lang="es-MX" sz="2000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es-MX" dirty="0" smtClean="0"/>
              <a:t>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32793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10018713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1.2. </a:t>
            </a:r>
            <a:r>
              <a:rPr lang="es-MX" sz="2800" dirty="0" smtClean="0"/>
              <a:t>EJERCIENDO MI DISCIPLINA CON ACTITUD Y COMPROMISO.</a:t>
            </a:r>
            <a:endParaRPr lang="es-MX" sz="2800" b="1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954922896"/>
              </p:ext>
            </p:extLst>
          </p:nvPr>
        </p:nvGraphicFramePr>
        <p:xfrm>
          <a:off x="2789646" y="137595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6276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10018713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1.2. </a:t>
            </a:r>
            <a:r>
              <a:rPr lang="es-MX" sz="2800" dirty="0" smtClean="0"/>
              <a:t>EJERCIENDO MI DISCIPLINA CON ACTITUD Y COMPROMISO.</a:t>
            </a:r>
            <a:endParaRPr lang="es-MX" sz="2800" b="1" dirty="0"/>
          </a:p>
        </p:txBody>
      </p:sp>
      <p:pic>
        <p:nvPicPr>
          <p:cNvPr id="3074" name="Picture 2" descr="Resultado de imagen para ejerciendo disciplina con actitu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6" b="2008"/>
          <a:stretch/>
        </p:blipFill>
        <p:spPr bwMode="auto">
          <a:xfrm>
            <a:off x="2689769" y="1419496"/>
            <a:ext cx="7336567" cy="493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2167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10018713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1.2.1. </a:t>
            </a:r>
            <a:r>
              <a:rPr lang="es-MX" sz="2800" dirty="0" smtClean="0"/>
              <a:t>NORMAS Y DISPOSICIONES INSTITUCIONALES</a:t>
            </a:r>
            <a:endParaRPr lang="es-MX" sz="2800" b="1" dirty="0"/>
          </a:p>
        </p:txBody>
      </p:sp>
      <p:pic>
        <p:nvPicPr>
          <p:cNvPr id="7170" name="Picture 2" descr="Resultado de imagen para prepa 2 uaeme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592" y="1849346"/>
            <a:ext cx="2857500" cy="25812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5303520" y="2025916"/>
            <a:ext cx="28477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Holograma de la institución</a:t>
            </a:r>
            <a:endParaRPr lang="es-MX" sz="2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9271" y="3735977"/>
            <a:ext cx="4130305" cy="2761569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4037592" y="4997227"/>
            <a:ext cx="28477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Ubicación del plantel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61596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10018713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1.2.1. </a:t>
            </a:r>
            <a:r>
              <a:rPr lang="es-MX" sz="2800" dirty="0" smtClean="0"/>
              <a:t>NORMAS Y DISPOSICIONES INSTITUCIONALES</a:t>
            </a:r>
            <a:endParaRPr lang="es-MX" sz="28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603" y="2209800"/>
            <a:ext cx="7696200" cy="4267200"/>
          </a:xfrm>
          <a:prstGeom prst="rect">
            <a:avLst/>
          </a:prstGeom>
        </p:spPr>
      </p:pic>
      <p:sp>
        <p:nvSpPr>
          <p:cNvPr id="4" name="Rectángulo 3">
            <a:hlinkClick r:id="rId3"/>
          </p:cNvPr>
          <p:cNvSpPr/>
          <p:nvPr/>
        </p:nvSpPr>
        <p:spPr>
          <a:xfrm>
            <a:off x="2015503" y="1528745"/>
            <a:ext cx="44671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>
                <a:hlinkClick r:id="rId4"/>
              </a:rPr>
              <a:t>http://web.uaemex.mx/opcevl/</a:t>
            </a:r>
            <a:endParaRPr lang="es-MX" sz="2400" dirty="0"/>
          </a:p>
        </p:txBody>
      </p:sp>
      <p:sp>
        <p:nvSpPr>
          <p:cNvPr id="5" name="Rectángulo 4"/>
          <p:cNvSpPr/>
          <p:nvPr/>
        </p:nvSpPr>
        <p:spPr>
          <a:xfrm>
            <a:off x="1917797" y="1340031"/>
            <a:ext cx="4046276" cy="65037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5302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065" y="389710"/>
            <a:ext cx="10018713" cy="986246"/>
          </a:xfrm>
        </p:spPr>
        <p:txBody>
          <a:bodyPr>
            <a:normAutofit/>
          </a:bodyPr>
          <a:lstStyle/>
          <a:p>
            <a:pPr algn="l"/>
            <a:r>
              <a:rPr lang="es-MX" sz="2800" b="1" dirty="0" smtClean="0"/>
              <a:t>1.2.1. </a:t>
            </a:r>
            <a:r>
              <a:rPr lang="es-MX" sz="2800" dirty="0" smtClean="0"/>
              <a:t>¿Para qué estudiar el nivel medio superior?</a:t>
            </a:r>
            <a:endParaRPr lang="es-MX" sz="28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2011681" y="1375956"/>
            <a:ext cx="924772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dirty="0"/>
              <a:t>La Universidad Autónoma del Estado de México (UAEM) es una de las universidades públicas estatales más importantes de la República Mexicana, reconocida por su excelencia académica y el amplio abanico de programas educativos de licenciatura y posgrado que ofrece, así como por la cercanía con los diversos sectores sociales y productivos, formando profesionistas altamente capacitados con una consciencia ética y humanista</a:t>
            </a:r>
            <a:r>
              <a:rPr lang="es-MX" dirty="0" smtClean="0"/>
              <a:t>.</a:t>
            </a:r>
          </a:p>
          <a:p>
            <a:pPr algn="just">
              <a:lnSpc>
                <a:spcPct val="150000"/>
              </a:lnSpc>
            </a:pPr>
            <a:endParaRPr lang="es-MX" dirty="0"/>
          </a:p>
          <a:p>
            <a:pPr algn="just">
              <a:lnSpc>
                <a:spcPct val="150000"/>
              </a:lnSpc>
            </a:pPr>
            <a:r>
              <a:rPr lang="es-MX" dirty="0" smtClean="0"/>
              <a:t>Cuenta con  </a:t>
            </a:r>
            <a:r>
              <a:rPr lang="es-MX" dirty="0"/>
              <a:t>una amplia trayectoria académica y de investigación, la UAEM contribuye al saber universal por medio del impulso a la generación de conocimiento en numerosas áreas de la ciencia, promoviendo la cooperación con instituciones de México y el </a:t>
            </a:r>
            <a:r>
              <a:rPr lang="es-MX" dirty="0" smtClean="0"/>
              <a:t>extranjero</a:t>
            </a:r>
            <a:r>
              <a:rPr lang="es-MX" dirty="0"/>
              <a:t>.</a:t>
            </a:r>
          </a:p>
          <a:p>
            <a:pPr algn="just">
              <a:lnSpc>
                <a:spcPct val="150000"/>
              </a:lnSpc>
            </a:pPr>
            <a:r>
              <a:rPr lang="es-MX" dirty="0"/>
              <a:t>La UAEM constituye un espacio ideal para el desarrollo académico y científico, así como cultural y deportivo, que hace de la cooperación, la inclusión y el trabajo permanente los pilares de su crecimiento. </a:t>
            </a:r>
          </a:p>
        </p:txBody>
      </p:sp>
    </p:spTree>
    <p:extLst>
      <p:ext uri="{BB962C8B-B14F-4D97-AF65-F5344CB8AC3E}">
        <p14:creationId xmlns:p14="http://schemas.microsoft.com/office/powerpoint/2010/main" val="577169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MÓDULO 2</a:t>
            </a:r>
            <a:br>
              <a:rPr lang="es-MX" dirty="0" smtClean="0"/>
            </a:br>
            <a:r>
              <a:rPr lang="es-MX" b="1" dirty="0" smtClean="0"/>
              <a:t>DESARROLLANDO MIS HABILIDADES</a:t>
            </a:r>
            <a:endParaRPr lang="es-MX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s-MX" b="1" dirty="0" smtClean="0"/>
              <a:t>PROPÓSITO: </a:t>
            </a:r>
            <a:r>
              <a:rPr lang="es-MX" dirty="0" smtClean="0"/>
              <a:t>Identifica sus habilidades y limitaciones como aprendiz estratégico para desarrollar un plan de mejora que le permita trabajar en sus debilidades y potenciar sus fortalezas</a:t>
            </a:r>
            <a:r>
              <a:rPr lang="es-MX" sz="1700" dirty="0" smtClean="0"/>
              <a:t>.</a:t>
            </a:r>
            <a:endParaRPr lang="es-MX" sz="1700" dirty="0"/>
          </a:p>
        </p:txBody>
      </p:sp>
      <p:pic>
        <p:nvPicPr>
          <p:cNvPr id="5122" name="Picture 2" descr="Resultado de imagen para desarrollando habilidades adolescenc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278" y="261258"/>
            <a:ext cx="5342583" cy="3215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7456112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ersonalizado 2">
      <a:dk1>
        <a:sysClr val="windowText" lastClr="000000"/>
      </a:dk1>
      <a:lt1>
        <a:sysClr val="window" lastClr="FFFFFF"/>
      </a:lt1>
      <a:dk2>
        <a:srgbClr val="454551"/>
      </a:dk2>
      <a:lt2>
        <a:srgbClr val="F2F2F2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358</TotalTime>
  <Words>1481</Words>
  <Application>Microsoft Office PowerPoint</Application>
  <PresentationFormat>Personalizado</PresentationFormat>
  <Paragraphs>163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Parallax</vt:lpstr>
      <vt:lpstr>UNIVERSIDAD AUTÓNOMA DEL ESTADO DE MÉXICO PLANTEL NEZAHUALCÓYOTL POR  MTRA. EN ED. ELIZABETH GUTIÉRREZ SALINAS  ORIENTACIÓN EDUCATIVA 1</vt:lpstr>
      <vt:lpstr>MÓDULO 1 ADAPTACIÓN E IDENTIDAD  AL NIVEL MEDIO SUPERIOR</vt:lpstr>
      <vt:lpstr>1.1. LO QUE ESPERAMOS DE TI Y LO QUE TU LOGRARÁS .</vt:lpstr>
      <vt:lpstr>1.2. EJERCIENDO MI DISCIPLINA CON ACTITUD Y COMPROMISO.</vt:lpstr>
      <vt:lpstr>1.2. EJERCIENDO MI DISCIPLINA CON ACTITUD Y COMPROMISO.</vt:lpstr>
      <vt:lpstr>1.2.1. NORMAS Y DISPOSICIONES INSTITUCIONALES</vt:lpstr>
      <vt:lpstr>1.2.1. NORMAS Y DISPOSICIONES INSTITUCIONALES</vt:lpstr>
      <vt:lpstr>1.2.1. ¿Para qué estudiar el nivel medio superior?</vt:lpstr>
      <vt:lpstr>MÓDULO 2 DESARROLLANDO MIS HABILIDADES</vt:lpstr>
      <vt:lpstr>2.1. RECONOCIÉNDOME COMO APRENDIZ ESTRATÉGICO Y ESTUDIANTE UNIVERSITARIO.</vt:lpstr>
      <vt:lpstr>2.1. RECONOCIÉNDOME COMO APRENDIZ ESTRATÉGICO Y ESTUDIANTE UNIVERSITARIO.</vt:lpstr>
      <vt:lpstr>2.2. IDENTIFICANDO MIS DEBILIDADES PARA CONVERTIRLAS EN FORTALEZAS.</vt:lpstr>
      <vt:lpstr>2.3. OBSTÁCULOS COMO DESAFÍO Y ÁREAS DE OPORTUNIDAD.</vt:lpstr>
      <vt:lpstr>2.3. OBSTACULOS COMO DESAFÍO Y ÁREAS DE OPORTUNIDAD.</vt:lpstr>
      <vt:lpstr>2.4. ¿CÓMO ENFRENTAR LAS DIFICULTADES PARA CONVERTIRME EN APRENDIZ ESTRATÉGICO?</vt:lpstr>
      <vt:lpstr>MÓDULO 3 TRABAJANDO EN EQUIPO  Y CON MI GRUPO</vt:lpstr>
      <vt:lpstr>3.1. APRENDIENDO A PARTICIPAR BAJO UN COMPROMISO DE TRABAJO COLABORATIVO.</vt:lpstr>
      <vt:lpstr>3.2. NEGOCIACIÓN PARA LA TOMA DE DECISIONES PARA EL BENEFICIO COMÚN.</vt:lpstr>
      <vt:lpstr>3.2. NEGOCIACIÓN PARA LA TOMA DE DECISIONES PARA EL BENEFICIO COMÚN.</vt:lpstr>
      <vt:lpstr>3.3. RESPONSABILIDAD COMPARTIDA PARA MANEJAR SITUACIONES DE CONFLICTO.</vt:lpstr>
      <vt:lpstr>3.4. ¿CÓMO SUPERAR SITUACIONES DE CONFLICTO INTERPERSONAL EN EQUIPOS DE TRABAJO?</vt:lpstr>
      <vt:lpstr>MÓDULO 4  PROPÓSITOS DE VIDA</vt:lpstr>
      <vt:lpstr>4.1. MIS EXPECTATIVAS  DE VIDA</vt:lpstr>
      <vt:lpstr>4.1.1. MISIÓN</vt:lpstr>
      <vt:lpstr>4.1.2. VISIÓN</vt:lpstr>
      <vt:lpstr>4.1.3. METAS A CORTO, MEDIANO Y LARGO PLAZO.</vt:lpstr>
      <vt:lpstr>4.1.4. RECURSOS</vt:lpstr>
      <vt:lpstr>4.2. MI HISTORIA DE VIDA VOCACIONAL.</vt:lpstr>
      <vt:lpstr>4.2.1. ¿QUIÉN SOY Y QUÉ QUIERO?</vt:lpstr>
      <vt:lpstr>4.3. ¿QUÉ BENEFICIOS ME GENERA ELABORAR MI PLAN DE VIDA?</vt:lpstr>
      <vt:lpstr>REFERENCIAS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ORIENTACIÓN EDUCATIVA 1</dc:title>
  <dc:creator>aldo ortiz gonzalez</dc:creator>
  <cp:lastModifiedBy>TOSHIBA</cp:lastModifiedBy>
  <cp:revision>34</cp:revision>
  <dcterms:created xsi:type="dcterms:W3CDTF">2016-10-08T01:04:59Z</dcterms:created>
  <dcterms:modified xsi:type="dcterms:W3CDTF">2016-10-12T17:03:25Z</dcterms:modified>
</cp:coreProperties>
</file>